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notesSlides/notesSlide7.xml" ContentType="application/vnd.openxmlformats-officedocument.presentationml.notesSlide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318" r:id="rId2"/>
    <p:sldId id="402" r:id="rId3"/>
    <p:sldId id="2118" r:id="rId4"/>
    <p:sldId id="1847" r:id="rId5"/>
    <p:sldId id="1850" r:id="rId6"/>
    <p:sldId id="1851" r:id="rId7"/>
    <p:sldId id="1852" r:id="rId8"/>
    <p:sldId id="2117" r:id="rId9"/>
    <p:sldId id="1883" r:id="rId10"/>
    <p:sldId id="2097" r:id="rId11"/>
    <p:sldId id="2119" r:id="rId12"/>
    <p:sldId id="2098" r:id="rId13"/>
    <p:sldId id="2100" r:id="rId14"/>
    <p:sldId id="2099" r:id="rId15"/>
    <p:sldId id="2120" r:id="rId16"/>
    <p:sldId id="2101" r:id="rId17"/>
    <p:sldId id="2103" r:id="rId18"/>
    <p:sldId id="2104" r:id="rId19"/>
    <p:sldId id="2107" r:id="rId20"/>
    <p:sldId id="1878" r:id="rId21"/>
    <p:sldId id="1879" r:id="rId22"/>
    <p:sldId id="2124" r:id="rId23"/>
    <p:sldId id="2121" r:id="rId24"/>
    <p:sldId id="2126" r:id="rId25"/>
    <p:sldId id="2125" r:id="rId26"/>
    <p:sldId id="2096" r:id="rId27"/>
    <p:sldId id="1880" r:id="rId28"/>
    <p:sldId id="1881" r:id="rId29"/>
    <p:sldId id="1882" r:id="rId30"/>
    <p:sldId id="2108" r:id="rId31"/>
    <p:sldId id="2095" r:id="rId32"/>
    <p:sldId id="2063" r:id="rId33"/>
    <p:sldId id="1757" r:id="rId34"/>
    <p:sldId id="2075" r:id="rId35"/>
    <p:sldId id="2114" r:id="rId36"/>
    <p:sldId id="2115" r:id="rId37"/>
    <p:sldId id="2116" r:id="rId38"/>
    <p:sldId id="715" r:id="rId39"/>
    <p:sldId id="2110" r:id="rId40"/>
    <p:sldId id="2122" r:id="rId41"/>
    <p:sldId id="1874" r:id="rId42"/>
    <p:sldId id="2123" r:id="rId43"/>
    <p:sldId id="1849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632"/>
    <a:srgbClr val="012F93"/>
    <a:srgbClr val="0039AD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FF2E3-23E4-B448-86F3-90F957C6CDB5}" v="786" dt="2021-06-24T12:57:54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6"/>
  </p:normalViewPr>
  <p:slideViewPr>
    <p:cSldViewPr snapToGrid="0">
      <p:cViewPr varScale="1">
        <p:scale>
          <a:sx n="114" d="100"/>
          <a:sy n="114" d="100"/>
        </p:scale>
        <p:origin x="21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ne, Robert" userId="863fd487-5ae7-46a6-8c4e-0a9cc652a1c0" providerId="ADAL" clId="{D4479540-3C79-904F-991B-2923FDC23AF8}"/>
    <pc:docChg chg="custSel addSld modSld">
      <pc:chgData name="Wilne, Robert" userId="863fd487-5ae7-46a6-8c4e-0a9cc652a1c0" providerId="ADAL" clId="{D4479540-3C79-904F-991B-2923FDC23AF8}" dt="2021-06-24T14:56:19.626" v="3302"/>
      <pc:docMkLst>
        <pc:docMk/>
      </pc:docMkLst>
      <pc:sldChg chg="addSp">
        <pc:chgData name="Wilne, Robert" userId="863fd487-5ae7-46a6-8c4e-0a9cc652a1c0" providerId="ADAL" clId="{D4479540-3C79-904F-991B-2923FDC23AF8}" dt="2021-06-24T14:56:19.626" v="3302"/>
        <pc:sldMkLst>
          <pc:docMk/>
          <pc:sldMk cId="1682627462" sldId="1874"/>
        </pc:sldMkLst>
        <pc:inkChg chg="add">
          <ac:chgData name="Wilne, Robert" userId="863fd487-5ae7-46a6-8c4e-0a9cc652a1c0" providerId="ADAL" clId="{D4479540-3C79-904F-991B-2923FDC23AF8}" dt="2021-06-24T14:56:18.118" v="3298"/>
          <ac:inkMkLst>
            <pc:docMk/>
            <pc:sldMk cId="1682627462" sldId="1874"/>
            <ac:inkMk id="2" creationId="{68C7FD79-3A25-274A-93CE-B30158F56FBE}"/>
          </ac:inkMkLst>
        </pc:inkChg>
        <pc:inkChg chg="add">
          <ac:chgData name="Wilne, Robert" userId="863fd487-5ae7-46a6-8c4e-0a9cc652a1c0" providerId="ADAL" clId="{D4479540-3C79-904F-991B-2923FDC23AF8}" dt="2021-06-24T14:56:18.479" v="3299"/>
          <ac:inkMkLst>
            <pc:docMk/>
            <pc:sldMk cId="1682627462" sldId="1874"/>
            <ac:inkMk id="3" creationId="{DD6BAC9B-8E93-B042-B02B-A1770730B2AE}"/>
          </ac:inkMkLst>
        </pc:inkChg>
        <pc:inkChg chg="add">
          <ac:chgData name="Wilne, Robert" userId="863fd487-5ae7-46a6-8c4e-0a9cc652a1c0" providerId="ADAL" clId="{D4479540-3C79-904F-991B-2923FDC23AF8}" dt="2021-06-24T14:56:18.800" v="3300"/>
          <ac:inkMkLst>
            <pc:docMk/>
            <pc:sldMk cId="1682627462" sldId="1874"/>
            <ac:inkMk id="4" creationId="{79E3543B-9AA8-1644-AFFD-A47E6CF40CC9}"/>
          </ac:inkMkLst>
        </pc:inkChg>
        <pc:inkChg chg="add">
          <ac:chgData name="Wilne, Robert" userId="863fd487-5ae7-46a6-8c4e-0a9cc652a1c0" providerId="ADAL" clId="{D4479540-3C79-904F-991B-2923FDC23AF8}" dt="2021-06-24T14:56:19.325" v="3301"/>
          <ac:inkMkLst>
            <pc:docMk/>
            <pc:sldMk cId="1682627462" sldId="1874"/>
            <ac:inkMk id="5" creationId="{4E9B1A35-4C85-BE46-A90D-8C1E290CB699}"/>
          </ac:inkMkLst>
        </pc:inkChg>
        <pc:inkChg chg="add">
          <ac:chgData name="Wilne, Robert" userId="863fd487-5ae7-46a6-8c4e-0a9cc652a1c0" providerId="ADAL" clId="{D4479540-3C79-904F-991B-2923FDC23AF8}" dt="2021-06-24T14:56:19.626" v="3302"/>
          <ac:inkMkLst>
            <pc:docMk/>
            <pc:sldMk cId="1682627462" sldId="1874"/>
            <ac:inkMk id="6" creationId="{BA2FA859-197D-4D46-A71A-79476706AD29}"/>
          </ac:inkMkLst>
        </pc:inkChg>
      </pc:sldChg>
      <pc:sldChg chg="addSp delSp">
        <pc:chgData name="Wilne, Robert" userId="863fd487-5ae7-46a6-8c4e-0a9cc652a1c0" providerId="ADAL" clId="{D4479540-3C79-904F-991B-2923FDC23AF8}" dt="2021-06-24T14:19:54.779" v="1837"/>
        <pc:sldMkLst>
          <pc:docMk/>
          <pc:sldMk cId="455016756" sldId="1878"/>
        </pc:sldMkLst>
        <pc:grpChg chg="add del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4" creationId="{7F82BC92-92FE-8F40-A1CA-09E3379A727B}"/>
          </ac:grpSpMkLst>
        </pc:grpChg>
        <pc:grpChg chg="add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24" creationId="{199AC106-0AA9-654D-8247-E08020E6783D}"/>
          </ac:grpSpMkLst>
        </pc:grpChg>
        <pc:grpChg chg="add">
          <ac:chgData name="Wilne, Robert" userId="863fd487-5ae7-46a6-8c4e-0a9cc652a1c0" providerId="ADAL" clId="{D4479540-3C79-904F-991B-2923FDC23AF8}" dt="2021-06-24T14:18:15.260" v="1741"/>
          <ac:grpSpMkLst>
            <pc:docMk/>
            <pc:sldMk cId="455016756" sldId="1878"/>
            <ac:grpSpMk id="25" creationId="{69240B3B-B8A9-8949-A5E3-12CD16A6DF4F}"/>
          </ac:grpSpMkLst>
        </pc:grpChg>
        <pc:grpChg chg="add del">
          <ac:chgData name="Wilne, Robert" userId="863fd487-5ae7-46a6-8c4e-0a9cc652a1c0" providerId="ADAL" clId="{D4479540-3C79-904F-991B-2923FDC23AF8}" dt="2021-06-24T14:18:22.435" v="1756"/>
          <ac:grpSpMkLst>
            <pc:docMk/>
            <pc:sldMk cId="455016756" sldId="1878"/>
            <ac:grpSpMk id="32" creationId="{5E0F060D-F7D5-4C43-874E-9176ED2A31A9}"/>
          </ac:grpSpMkLst>
        </pc:grpChg>
        <pc:grpChg chg="add del">
          <ac:chgData name="Wilne, Robert" userId="863fd487-5ae7-46a6-8c4e-0a9cc652a1c0" providerId="ADAL" clId="{D4479540-3C79-904F-991B-2923FDC23AF8}" dt="2021-06-24T14:18:28.601" v="1761"/>
          <ac:grpSpMkLst>
            <pc:docMk/>
            <pc:sldMk cId="455016756" sldId="1878"/>
            <ac:grpSpMk id="40" creationId="{5C4E0B08-8CCC-D24C-AF4E-787BA22D15E1}"/>
          </ac:grpSpMkLst>
        </pc:grpChg>
        <pc:grpChg chg="add">
          <ac:chgData name="Wilne, Robert" userId="863fd487-5ae7-46a6-8c4e-0a9cc652a1c0" providerId="ADAL" clId="{D4479540-3C79-904F-991B-2923FDC23AF8}" dt="2021-06-24T14:18:23.976" v="1759"/>
          <ac:grpSpMkLst>
            <pc:docMk/>
            <pc:sldMk cId="455016756" sldId="1878"/>
            <ac:grpSpMk id="43" creationId="{6F57AFB3-D06A-044E-9F3B-91F6A2A33800}"/>
          </ac:grpSpMkLst>
        </pc:grpChg>
        <pc:grpChg chg="add">
          <ac:chgData name="Wilne, Robert" userId="863fd487-5ae7-46a6-8c4e-0a9cc652a1c0" providerId="ADAL" clId="{D4479540-3C79-904F-991B-2923FDC23AF8}" dt="2021-06-24T14:18:28.601" v="1761"/>
          <ac:grpSpMkLst>
            <pc:docMk/>
            <pc:sldMk cId="455016756" sldId="1878"/>
            <ac:grpSpMk id="45" creationId="{09E5392A-35A9-C248-914B-65C4C256799F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0" creationId="{A0CD98B9-4E2B-B74D-858D-DBC0CF41CE8D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1" creationId="{E9B3BB26-CF35-584B-8FC0-17DA22677D08}"/>
          </ac:grpSpMkLst>
        </pc:grpChg>
        <pc:grpChg chg="add">
          <ac:chgData name="Wilne, Robert" userId="863fd487-5ae7-46a6-8c4e-0a9cc652a1c0" providerId="ADAL" clId="{D4479540-3C79-904F-991B-2923FDC23AF8}" dt="2021-06-24T14:18:52.181" v="1776"/>
          <ac:grpSpMkLst>
            <pc:docMk/>
            <pc:sldMk cId="455016756" sldId="1878"/>
            <ac:grpSpMk id="62" creationId="{791D2ECF-FF83-D441-A5E6-443E84CFD879}"/>
          </ac:grpSpMkLst>
        </pc:grpChg>
        <pc:grpChg chg="add del">
          <ac:chgData name="Wilne, Robert" userId="863fd487-5ae7-46a6-8c4e-0a9cc652a1c0" providerId="ADAL" clId="{D4479540-3C79-904F-991B-2923FDC23AF8}" dt="2021-06-24T14:19:09.626" v="1781"/>
          <ac:grpSpMkLst>
            <pc:docMk/>
            <pc:sldMk cId="455016756" sldId="1878"/>
            <ac:grpSpMk id="63" creationId="{D5CBDAEF-1E88-D54A-9EB7-E4A00D25D52A}"/>
          </ac:grpSpMkLst>
        </pc:grpChg>
        <pc:grpChg chg="add">
          <ac:chgData name="Wilne, Robert" userId="863fd487-5ae7-46a6-8c4e-0a9cc652a1c0" providerId="ADAL" clId="{D4479540-3C79-904F-991B-2923FDC23AF8}" dt="2021-06-24T14:19:17.019" v="1791"/>
          <ac:grpSpMkLst>
            <pc:docMk/>
            <pc:sldMk cId="455016756" sldId="1878"/>
            <ac:grpSpMk id="24586" creationId="{0098B78B-76DC-3340-9F69-6B47F85B3FDF}"/>
          </ac:grpSpMkLst>
        </pc:grpChg>
        <pc:grpChg chg="add">
          <ac:chgData name="Wilne, Robert" userId="863fd487-5ae7-46a6-8c4e-0a9cc652a1c0" providerId="ADAL" clId="{D4479540-3C79-904F-991B-2923FDC23AF8}" dt="2021-06-24T14:19:17.019" v="1791"/>
          <ac:grpSpMkLst>
            <pc:docMk/>
            <pc:sldMk cId="455016756" sldId="1878"/>
            <ac:grpSpMk id="24587" creationId="{929B1E67-5EE0-5F47-BE97-16CD8C1EEEB8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08" creationId="{CA3D34AF-21DE-984B-9500-944A09AFF67F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09" creationId="{B9822ABE-4585-9E4A-9CC4-57CB475024FB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10" creationId="{E5B4F50D-B06E-2E4A-9A3F-C9276BD11ECC}"/>
          </ac:grpSpMkLst>
        </pc:grpChg>
        <pc:grpChg chg="add">
          <ac:chgData name="Wilne, Robert" userId="863fd487-5ae7-46a6-8c4e-0a9cc652a1c0" providerId="ADAL" clId="{D4479540-3C79-904F-991B-2923FDC23AF8}" dt="2021-06-24T14:19:30.225" v="1812"/>
          <ac:grpSpMkLst>
            <pc:docMk/>
            <pc:sldMk cId="455016756" sldId="1878"/>
            <ac:grpSpMk id="24611" creationId="{D9C0493B-5867-7644-89CC-243EBE40AD20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6" creationId="{56F33C46-6ED0-CD4A-B3BA-C38C2FCF4CB6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7" creationId="{A7D6CBBD-4A37-E042-AB07-5EC435E485FA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8" creationId="{5DB6122B-6671-8E45-962D-24796B6CC817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39" creationId="{560E8894-3F35-D04E-96F0-EAF766259879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40" creationId="{0F256C27-7945-0345-A4CB-20C6DBF3A464}"/>
          </ac:grpSpMkLst>
        </pc:grpChg>
        <pc:grpChg chg="add">
          <ac:chgData name="Wilne, Robert" userId="863fd487-5ae7-46a6-8c4e-0a9cc652a1c0" providerId="ADAL" clId="{D4479540-3C79-904F-991B-2923FDC23AF8}" dt="2021-06-24T14:19:54.779" v="1837"/>
          <ac:grpSpMkLst>
            <pc:docMk/>
            <pc:sldMk cId="455016756" sldId="1878"/>
            <ac:grpSpMk id="24641" creationId="{6D487819-D303-2D4B-8945-9259D347DC92}"/>
          </ac:grpSpMkLst>
        </pc:grpChg>
        <pc:inkChg chg="add del topLvl">
          <ac:chgData name="Wilne, Robert" userId="863fd487-5ae7-46a6-8c4e-0a9cc652a1c0" providerId="ADAL" clId="{D4479540-3C79-904F-991B-2923FDC23AF8}" dt="2021-06-24T14:19:08.342" v="1780"/>
          <ac:inkMkLst>
            <pc:docMk/>
            <pc:sldMk cId="455016756" sldId="1878"/>
            <ac:inkMk id="2" creationId="{64E9C48E-9CC6-244D-B87F-259FB0617FE3}"/>
          </ac:inkMkLst>
        </pc:inkChg>
        <pc:inkChg chg="add del topLvl">
          <ac:chgData name="Wilne, Robert" userId="863fd487-5ae7-46a6-8c4e-0a9cc652a1c0" providerId="ADAL" clId="{D4479540-3C79-904F-991B-2923FDC23AF8}" dt="2021-06-24T14:19:07.314" v="1779"/>
          <ac:inkMkLst>
            <pc:docMk/>
            <pc:sldMk cId="455016756" sldId="1878"/>
            <ac:inkMk id="3" creationId="{A5F5A270-8A20-3242-9217-B89B28C17DCF}"/>
          </ac:inkMkLst>
        </pc:inkChg>
        <pc:inkChg chg="add">
          <ac:chgData name="Wilne, Robert" userId="863fd487-5ae7-46a6-8c4e-0a9cc652a1c0" providerId="ADAL" clId="{D4479540-3C79-904F-991B-2923FDC23AF8}" dt="2021-06-24T14:18:07.896" v="1723"/>
          <ac:inkMkLst>
            <pc:docMk/>
            <pc:sldMk cId="455016756" sldId="1878"/>
            <ac:inkMk id="5" creationId="{CAEFA7C9-AE07-CC43-8E2B-5611CE15F289}"/>
          </ac:inkMkLst>
        </pc:inkChg>
        <pc:inkChg chg="add">
          <ac:chgData name="Wilne, Robert" userId="863fd487-5ae7-46a6-8c4e-0a9cc652a1c0" providerId="ADAL" clId="{D4479540-3C79-904F-991B-2923FDC23AF8}" dt="2021-06-24T14:18:08.147" v="1724"/>
          <ac:inkMkLst>
            <pc:docMk/>
            <pc:sldMk cId="455016756" sldId="1878"/>
            <ac:inkMk id="6" creationId="{D85912C3-451C-6D42-8E59-0FA07E825293}"/>
          </ac:inkMkLst>
        </pc:inkChg>
        <pc:inkChg chg="add">
          <ac:chgData name="Wilne, Robert" userId="863fd487-5ae7-46a6-8c4e-0a9cc652a1c0" providerId="ADAL" clId="{D4479540-3C79-904F-991B-2923FDC23AF8}" dt="2021-06-24T14:18:09.484" v="1725"/>
          <ac:inkMkLst>
            <pc:docMk/>
            <pc:sldMk cId="455016756" sldId="1878"/>
            <ac:inkMk id="7" creationId="{54002ED7-A7B8-8E4A-A95A-CC6C22C5321F}"/>
          </ac:inkMkLst>
        </pc:inkChg>
        <pc:inkChg chg="add">
          <ac:chgData name="Wilne, Robert" userId="863fd487-5ae7-46a6-8c4e-0a9cc652a1c0" providerId="ADAL" clId="{D4479540-3C79-904F-991B-2923FDC23AF8}" dt="2021-06-24T14:18:09.946" v="1726"/>
          <ac:inkMkLst>
            <pc:docMk/>
            <pc:sldMk cId="455016756" sldId="1878"/>
            <ac:inkMk id="9" creationId="{112ADA37-DAAF-7549-BDE3-47B90B64B023}"/>
          </ac:inkMkLst>
        </pc:inkChg>
        <pc:inkChg chg="add">
          <ac:chgData name="Wilne, Robert" userId="863fd487-5ae7-46a6-8c4e-0a9cc652a1c0" providerId="ADAL" clId="{D4479540-3C79-904F-991B-2923FDC23AF8}" dt="2021-06-24T14:18:10.128" v="1727"/>
          <ac:inkMkLst>
            <pc:docMk/>
            <pc:sldMk cId="455016756" sldId="1878"/>
            <ac:inkMk id="10" creationId="{5E68F06D-5C6D-A041-82F6-E77F41284EAA}"/>
          </ac:inkMkLst>
        </pc:inkChg>
        <pc:inkChg chg="add">
          <ac:chgData name="Wilne, Robert" userId="863fd487-5ae7-46a6-8c4e-0a9cc652a1c0" providerId="ADAL" clId="{D4479540-3C79-904F-991B-2923FDC23AF8}" dt="2021-06-24T14:18:10.347" v="1728"/>
          <ac:inkMkLst>
            <pc:docMk/>
            <pc:sldMk cId="455016756" sldId="1878"/>
            <ac:inkMk id="11" creationId="{7AA8FB69-50D8-DA49-994C-617E157F7338}"/>
          </ac:inkMkLst>
        </pc:inkChg>
        <pc:inkChg chg="add">
          <ac:chgData name="Wilne, Robert" userId="863fd487-5ae7-46a6-8c4e-0a9cc652a1c0" providerId="ADAL" clId="{D4479540-3C79-904F-991B-2923FDC23AF8}" dt="2021-06-24T14:18:10.531" v="1729"/>
          <ac:inkMkLst>
            <pc:docMk/>
            <pc:sldMk cId="455016756" sldId="1878"/>
            <ac:inkMk id="12" creationId="{B74605A4-C128-0847-A5A8-D5C7E414549F}"/>
          </ac:inkMkLst>
        </pc:inkChg>
        <pc:inkChg chg="add">
          <ac:chgData name="Wilne, Robert" userId="863fd487-5ae7-46a6-8c4e-0a9cc652a1c0" providerId="ADAL" clId="{D4479540-3C79-904F-991B-2923FDC23AF8}" dt="2021-06-24T14:18:10.825" v="1730"/>
          <ac:inkMkLst>
            <pc:docMk/>
            <pc:sldMk cId="455016756" sldId="1878"/>
            <ac:inkMk id="13" creationId="{E217441B-F93B-894B-AECE-6D9FF23033E4}"/>
          </ac:inkMkLst>
        </pc:inkChg>
        <pc:inkChg chg="add">
          <ac:chgData name="Wilne, Robert" userId="863fd487-5ae7-46a6-8c4e-0a9cc652a1c0" providerId="ADAL" clId="{D4479540-3C79-904F-991B-2923FDC23AF8}" dt="2021-06-24T14:18:11.121" v="1731"/>
          <ac:inkMkLst>
            <pc:docMk/>
            <pc:sldMk cId="455016756" sldId="1878"/>
            <ac:inkMk id="14" creationId="{03140CF7-040B-384F-A1EC-71C43FC60CC7}"/>
          </ac:inkMkLst>
        </pc:inkChg>
        <pc:inkChg chg="add">
          <ac:chgData name="Wilne, Robert" userId="863fd487-5ae7-46a6-8c4e-0a9cc652a1c0" providerId="ADAL" clId="{D4479540-3C79-904F-991B-2923FDC23AF8}" dt="2021-06-24T14:18:11.533" v="1732"/>
          <ac:inkMkLst>
            <pc:docMk/>
            <pc:sldMk cId="455016756" sldId="1878"/>
            <ac:inkMk id="15" creationId="{7575F3C0-44B7-4646-A35D-5367F74B59C7}"/>
          </ac:inkMkLst>
        </pc:inkChg>
        <pc:inkChg chg="add">
          <ac:chgData name="Wilne, Robert" userId="863fd487-5ae7-46a6-8c4e-0a9cc652a1c0" providerId="ADAL" clId="{D4479540-3C79-904F-991B-2923FDC23AF8}" dt="2021-06-24T14:18:11.744" v="1733"/>
          <ac:inkMkLst>
            <pc:docMk/>
            <pc:sldMk cId="455016756" sldId="1878"/>
            <ac:inkMk id="16" creationId="{9031AE99-601F-C540-8F61-0A1169FC4DDD}"/>
          </ac:inkMkLst>
        </pc:inkChg>
        <pc:inkChg chg="add">
          <ac:chgData name="Wilne, Robert" userId="863fd487-5ae7-46a6-8c4e-0a9cc652a1c0" providerId="ADAL" clId="{D4479540-3C79-904F-991B-2923FDC23AF8}" dt="2021-06-24T14:18:11.924" v="1734"/>
          <ac:inkMkLst>
            <pc:docMk/>
            <pc:sldMk cId="455016756" sldId="1878"/>
            <ac:inkMk id="17" creationId="{1517EF3E-523C-014C-B6E6-85C0A8CEB843}"/>
          </ac:inkMkLst>
        </pc:inkChg>
        <pc:inkChg chg="add">
          <ac:chgData name="Wilne, Robert" userId="863fd487-5ae7-46a6-8c4e-0a9cc652a1c0" providerId="ADAL" clId="{D4479540-3C79-904F-991B-2923FDC23AF8}" dt="2021-06-24T14:18:12.248" v="1735"/>
          <ac:inkMkLst>
            <pc:docMk/>
            <pc:sldMk cId="455016756" sldId="1878"/>
            <ac:inkMk id="18" creationId="{A44F5CEA-EBFC-AB41-B8DE-984F49536352}"/>
          </ac:inkMkLst>
        </pc:inkChg>
        <pc:inkChg chg="add">
          <ac:chgData name="Wilne, Robert" userId="863fd487-5ae7-46a6-8c4e-0a9cc652a1c0" providerId="ADAL" clId="{D4479540-3C79-904F-991B-2923FDC23AF8}" dt="2021-06-24T14:18:12.677" v="1736"/>
          <ac:inkMkLst>
            <pc:docMk/>
            <pc:sldMk cId="455016756" sldId="1878"/>
            <ac:inkMk id="19" creationId="{BD7EB699-1D5A-3A4E-AA74-1CB075001538}"/>
          </ac:inkMkLst>
        </pc:inkChg>
        <pc:inkChg chg="add">
          <ac:chgData name="Wilne, Robert" userId="863fd487-5ae7-46a6-8c4e-0a9cc652a1c0" providerId="ADAL" clId="{D4479540-3C79-904F-991B-2923FDC23AF8}" dt="2021-06-24T14:18:12.860" v="1737"/>
          <ac:inkMkLst>
            <pc:docMk/>
            <pc:sldMk cId="455016756" sldId="1878"/>
            <ac:inkMk id="20" creationId="{9D72E8FF-3D69-724F-98D3-D546B9AE61DF}"/>
          </ac:inkMkLst>
        </pc:inkChg>
        <pc:inkChg chg="add">
          <ac:chgData name="Wilne, Robert" userId="863fd487-5ae7-46a6-8c4e-0a9cc652a1c0" providerId="ADAL" clId="{D4479540-3C79-904F-991B-2923FDC23AF8}" dt="2021-06-24T14:18:13.470" v="1738"/>
          <ac:inkMkLst>
            <pc:docMk/>
            <pc:sldMk cId="455016756" sldId="1878"/>
            <ac:inkMk id="21" creationId="{A8497FCE-2F1F-524A-B575-80153907571D}"/>
          </ac:inkMkLst>
        </pc:inkChg>
        <pc:inkChg chg="add">
          <ac:chgData name="Wilne, Robert" userId="863fd487-5ae7-46a6-8c4e-0a9cc652a1c0" providerId="ADAL" clId="{D4479540-3C79-904F-991B-2923FDC23AF8}" dt="2021-06-24T14:18:14.308" v="1739"/>
          <ac:inkMkLst>
            <pc:docMk/>
            <pc:sldMk cId="455016756" sldId="1878"/>
            <ac:inkMk id="22" creationId="{81605281-E77D-2A41-9D44-FE211D621132}"/>
          </ac:inkMkLst>
        </pc:inkChg>
        <pc:inkChg chg="add">
          <ac:chgData name="Wilne, Robert" userId="863fd487-5ae7-46a6-8c4e-0a9cc652a1c0" providerId="ADAL" clId="{D4479540-3C79-904F-991B-2923FDC23AF8}" dt="2021-06-24T14:18:14.510" v="1740"/>
          <ac:inkMkLst>
            <pc:docMk/>
            <pc:sldMk cId="455016756" sldId="1878"/>
            <ac:inkMk id="23" creationId="{DE976A25-E0C8-1C49-B4ED-D1D85AC21116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6" creationId="{39880C0F-C8AF-7647-A550-66DE7FCF227F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7" creationId="{9C50005E-A08D-C243-959B-6AA0A22912F9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8" creationId="{FF7B2ADE-9A7A-F941-AEA8-07C444D6563C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29" creationId="{C0A05287-00C1-DD44-B78D-8B5C6B4BB26F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0" creationId="{0FC52E41-4701-4D48-A765-65883CBC491B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1" creationId="{6823AA6A-12CA-F247-AD37-0DAE0A1ACACB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3" creationId="{8B8715FE-2F4F-A345-8FE3-E396A4AC25E5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4" creationId="{50DAFF83-6708-7145-AA2A-BABB6FD117D0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5" creationId="{616C2EC3-D38A-0E47-8715-FF62CC6BEEDD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6" creationId="{99882784-0ED7-824D-9392-D6F4C1E42483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7" creationId="{3F5BF3A3-9DA5-8345-89CB-5A6C9C0C5323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8" creationId="{DC213F45-0EA8-F845-87C8-009CCDF6D1A8}"/>
          </ac:inkMkLst>
        </pc:inkChg>
        <pc:inkChg chg="add topLvl">
          <ac:chgData name="Wilne, Robert" userId="863fd487-5ae7-46a6-8c4e-0a9cc652a1c0" providerId="ADAL" clId="{D4479540-3C79-904F-991B-2923FDC23AF8}" dt="2021-06-24T14:18:28.601" v="1761"/>
          <ac:inkMkLst>
            <pc:docMk/>
            <pc:sldMk cId="455016756" sldId="1878"/>
            <ac:inkMk id="39" creationId="{A9476E62-46ED-2C4E-83CD-2258998CDDC1}"/>
          </ac:inkMkLst>
        </pc:inkChg>
        <pc:inkChg chg="add">
          <ac:chgData name="Wilne, Robert" userId="863fd487-5ae7-46a6-8c4e-0a9cc652a1c0" providerId="ADAL" clId="{D4479540-3C79-904F-991B-2923FDC23AF8}" dt="2021-06-24T14:18:22.828" v="1757"/>
          <ac:inkMkLst>
            <pc:docMk/>
            <pc:sldMk cId="455016756" sldId="1878"/>
            <ac:inkMk id="41" creationId="{20FD1268-0106-A344-A6B9-96C5EA79B9C0}"/>
          </ac:inkMkLst>
        </pc:inkChg>
        <pc:inkChg chg="add">
          <ac:chgData name="Wilne, Robert" userId="863fd487-5ae7-46a6-8c4e-0a9cc652a1c0" providerId="ADAL" clId="{D4479540-3C79-904F-991B-2923FDC23AF8}" dt="2021-06-24T14:18:23.099" v="1758"/>
          <ac:inkMkLst>
            <pc:docMk/>
            <pc:sldMk cId="455016756" sldId="1878"/>
            <ac:inkMk id="42" creationId="{C749039F-11BE-4246-8F17-642659400FD3}"/>
          </ac:inkMkLst>
        </pc:inkChg>
        <pc:inkChg chg="add">
          <ac:chgData name="Wilne, Robert" userId="863fd487-5ae7-46a6-8c4e-0a9cc652a1c0" providerId="ADAL" clId="{D4479540-3C79-904F-991B-2923FDC23AF8}" dt="2021-06-24T14:18:28.019" v="1760"/>
          <ac:inkMkLst>
            <pc:docMk/>
            <pc:sldMk cId="455016756" sldId="1878"/>
            <ac:inkMk id="44" creationId="{2B59E5E2-DE3F-2E41-A94C-AA9C0871EDF6}"/>
          </ac:inkMkLst>
        </pc:inkChg>
        <pc:inkChg chg="add del topLvl">
          <ac:chgData name="Wilne, Robert" userId="863fd487-5ae7-46a6-8c4e-0a9cc652a1c0" providerId="ADAL" clId="{D4479540-3C79-904F-991B-2923FDC23AF8}" dt="2021-06-24T14:19:09.626" v="1781"/>
          <ac:inkMkLst>
            <pc:docMk/>
            <pc:sldMk cId="455016756" sldId="1878"/>
            <ac:inkMk id="46" creationId="{03EE57E2-C4FE-604D-AA66-23256D03646A}"/>
          </ac:inkMkLst>
        </pc:inkChg>
        <pc:inkChg chg="add del topLvl">
          <ac:chgData name="Wilne, Robert" userId="863fd487-5ae7-46a6-8c4e-0a9cc652a1c0" providerId="ADAL" clId="{D4479540-3C79-904F-991B-2923FDC23AF8}" dt="2021-06-24T14:19:12.623" v="1783"/>
          <ac:inkMkLst>
            <pc:docMk/>
            <pc:sldMk cId="455016756" sldId="1878"/>
            <ac:inkMk id="47" creationId="{04454AD3-CF30-014F-A0CE-6CA7E467A52C}"/>
          </ac:inkMkLst>
        </pc:inkChg>
        <pc:inkChg chg="add">
          <ac:chgData name="Wilne, Robert" userId="863fd487-5ae7-46a6-8c4e-0a9cc652a1c0" providerId="ADAL" clId="{D4479540-3C79-904F-991B-2923FDC23AF8}" dt="2021-06-24T14:18:47.905" v="1764"/>
          <ac:inkMkLst>
            <pc:docMk/>
            <pc:sldMk cId="455016756" sldId="1878"/>
            <ac:inkMk id="48" creationId="{195E7849-73A7-C44F-94B4-FEFBA5F2E06E}"/>
          </ac:inkMkLst>
        </pc:inkChg>
        <pc:inkChg chg="add">
          <ac:chgData name="Wilne, Robert" userId="863fd487-5ae7-46a6-8c4e-0a9cc652a1c0" providerId="ADAL" clId="{D4479540-3C79-904F-991B-2923FDC23AF8}" dt="2021-06-24T14:18:48.121" v="1765"/>
          <ac:inkMkLst>
            <pc:docMk/>
            <pc:sldMk cId="455016756" sldId="1878"/>
            <ac:inkMk id="49" creationId="{379E61FF-0CFB-2443-8A87-9987E25E5BF6}"/>
          </ac:inkMkLst>
        </pc:inkChg>
        <pc:inkChg chg="add">
          <ac:chgData name="Wilne, Robert" userId="863fd487-5ae7-46a6-8c4e-0a9cc652a1c0" providerId="ADAL" clId="{D4479540-3C79-904F-991B-2923FDC23AF8}" dt="2021-06-24T14:18:48.591" v="1766"/>
          <ac:inkMkLst>
            <pc:docMk/>
            <pc:sldMk cId="455016756" sldId="1878"/>
            <ac:inkMk id="50" creationId="{20B52506-8613-2A4E-8242-9AAB076D51D0}"/>
          </ac:inkMkLst>
        </pc:inkChg>
        <pc:inkChg chg="add">
          <ac:chgData name="Wilne, Robert" userId="863fd487-5ae7-46a6-8c4e-0a9cc652a1c0" providerId="ADAL" clId="{D4479540-3C79-904F-991B-2923FDC23AF8}" dt="2021-06-24T14:18:48.844" v="1767"/>
          <ac:inkMkLst>
            <pc:docMk/>
            <pc:sldMk cId="455016756" sldId="1878"/>
            <ac:inkMk id="51" creationId="{F1455213-79A0-0848-8CB9-E3489E3DF51E}"/>
          </ac:inkMkLst>
        </pc:inkChg>
        <pc:inkChg chg="add">
          <ac:chgData name="Wilne, Robert" userId="863fd487-5ae7-46a6-8c4e-0a9cc652a1c0" providerId="ADAL" clId="{D4479540-3C79-904F-991B-2923FDC23AF8}" dt="2021-06-24T14:18:49.199" v="1768"/>
          <ac:inkMkLst>
            <pc:docMk/>
            <pc:sldMk cId="455016756" sldId="1878"/>
            <ac:inkMk id="52" creationId="{505B6727-50AF-EF47-89D3-A49C377BE5EE}"/>
          </ac:inkMkLst>
        </pc:inkChg>
        <pc:inkChg chg="add">
          <ac:chgData name="Wilne, Robert" userId="863fd487-5ae7-46a6-8c4e-0a9cc652a1c0" providerId="ADAL" clId="{D4479540-3C79-904F-991B-2923FDC23AF8}" dt="2021-06-24T14:18:49.694" v="1769"/>
          <ac:inkMkLst>
            <pc:docMk/>
            <pc:sldMk cId="455016756" sldId="1878"/>
            <ac:inkMk id="53" creationId="{AE9349C3-417E-D14E-BDEA-0FDE7D34532B}"/>
          </ac:inkMkLst>
        </pc:inkChg>
        <pc:inkChg chg="add">
          <ac:chgData name="Wilne, Robert" userId="863fd487-5ae7-46a6-8c4e-0a9cc652a1c0" providerId="ADAL" clId="{D4479540-3C79-904F-991B-2923FDC23AF8}" dt="2021-06-24T14:18:49.893" v="1770"/>
          <ac:inkMkLst>
            <pc:docMk/>
            <pc:sldMk cId="455016756" sldId="1878"/>
            <ac:inkMk id="54" creationId="{02348E2D-B35C-4943-8EAC-557C52AEAE70}"/>
          </ac:inkMkLst>
        </pc:inkChg>
        <pc:inkChg chg="add">
          <ac:chgData name="Wilne, Robert" userId="863fd487-5ae7-46a6-8c4e-0a9cc652a1c0" providerId="ADAL" clId="{D4479540-3C79-904F-991B-2923FDC23AF8}" dt="2021-06-24T14:18:50.451" v="1771"/>
          <ac:inkMkLst>
            <pc:docMk/>
            <pc:sldMk cId="455016756" sldId="1878"/>
            <ac:inkMk id="55" creationId="{A4FA67F4-DA80-F744-90BA-56B221DDBFDC}"/>
          </ac:inkMkLst>
        </pc:inkChg>
        <pc:inkChg chg="add">
          <ac:chgData name="Wilne, Robert" userId="863fd487-5ae7-46a6-8c4e-0a9cc652a1c0" providerId="ADAL" clId="{D4479540-3C79-904F-991B-2923FDC23AF8}" dt="2021-06-24T14:18:50.728" v="1772"/>
          <ac:inkMkLst>
            <pc:docMk/>
            <pc:sldMk cId="455016756" sldId="1878"/>
            <ac:inkMk id="56" creationId="{67B6757B-E095-5D42-A250-F485A56C499A}"/>
          </ac:inkMkLst>
        </pc:inkChg>
        <pc:inkChg chg="add">
          <ac:chgData name="Wilne, Robert" userId="863fd487-5ae7-46a6-8c4e-0a9cc652a1c0" providerId="ADAL" clId="{D4479540-3C79-904F-991B-2923FDC23AF8}" dt="2021-06-24T14:18:51.050" v="1773"/>
          <ac:inkMkLst>
            <pc:docMk/>
            <pc:sldMk cId="455016756" sldId="1878"/>
            <ac:inkMk id="57" creationId="{DEB66FDE-DBFA-8F4D-9E5B-5D0A0A081666}"/>
          </ac:inkMkLst>
        </pc:inkChg>
        <pc:inkChg chg="add">
          <ac:chgData name="Wilne, Robert" userId="863fd487-5ae7-46a6-8c4e-0a9cc652a1c0" providerId="ADAL" clId="{D4479540-3C79-904F-991B-2923FDC23AF8}" dt="2021-06-24T14:18:51.276" v="1774"/>
          <ac:inkMkLst>
            <pc:docMk/>
            <pc:sldMk cId="455016756" sldId="1878"/>
            <ac:inkMk id="58" creationId="{1B8721AC-A921-8246-9724-DD98D0CF5A84}"/>
          </ac:inkMkLst>
        </pc:inkChg>
        <pc:inkChg chg="add">
          <ac:chgData name="Wilne, Robert" userId="863fd487-5ae7-46a6-8c4e-0a9cc652a1c0" providerId="ADAL" clId="{D4479540-3C79-904F-991B-2923FDC23AF8}" dt="2021-06-24T14:18:51.497" v="1775"/>
          <ac:inkMkLst>
            <pc:docMk/>
            <pc:sldMk cId="455016756" sldId="1878"/>
            <ac:inkMk id="59" creationId="{1E7AC55F-8456-4744-A05C-AFA7C9FCCE44}"/>
          </ac:inkMkLst>
        </pc:inkChg>
        <pc:inkChg chg="add">
          <ac:chgData name="Wilne, Robert" userId="863fd487-5ae7-46a6-8c4e-0a9cc652a1c0" providerId="ADAL" clId="{D4479540-3C79-904F-991B-2923FDC23AF8}" dt="2021-06-24T14:18:54.541" v="1777"/>
          <ac:inkMkLst>
            <pc:docMk/>
            <pc:sldMk cId="455016756" sldId="1878"/>
            <ac:inkMk id="24576" creationId="{2B8288A8-E538-A849-871B-8A5E3CE96B67}"/>
          </ac:inkMkLst>
        </pc:inkChg>
        <pc:inkChg chg="add">
          <ac:chgData name="Wilne, Robert" userId="863fd487-5ae7-46a6-8c4e-0a9cc652a1c0" providerId="ADAL" clId="{D4479540-3C79-904F-991B-2923FDC23AF8}" dt="2021-06-24T14:18:55.323" v="1778"/>
          <ac:inkMkLst>
            <pc:docMk/>
            <pc:sldMk cId="455016756" sldId="1878"/>
            <ac:inkMk id="24577" creationId="{2940EB3A-9238-8648-871B-85B8D418AA0F}"/>
          </ac:inkMkLst>
        </pc:inkChg>
        <pc:inkChg chg="add del">
          <ac:chgData name="Wilne, Robert" userId="863fd487-5ae7-46a6-8c4e-0a9cc652a1c0" providerId="ADAL" clId="{D4479540-3C79-904F-991B-2923FDC23AF8}" dt="2021-06-24T14:19:12.631" v="1784"/>
          <ac:inkMkLst>
            <pc:docMk/>
            <pc:sldMk cId="455016756" sldId="1878"/>
            <ac:inkMk id="24579" creationId="{69D66557-8833-3B4C-B7D4-63E2AA7E0E11}"/>
          </ac:inkMkLst>
        </pc:inkChg>
        <pc:inkChg chg="add">
          <ac:chgData name="Wilne, Robert" userId="863fd487-5ae7-46a6-8c4e-0a9cc652a1c0" providerId="ADAL" clId="{D4479540-3C79-904F-991B-2923FDC23AF8}" dt="2021-06-24T14:19:14.822" v="1785"/>
          <ac:inkMkLst>
            <pc:docMk/>
            <pc:sldMk cId="455016756" sldId="1878"/>
            <ac:inkMk id="24580" creationId="{3C9FB876-6E01-954C-885F-4480CBE380E8}"/>
          </ac:inkMkLst>
        </pc:inkChg>
        <pc:inkChg chg="add">
          <ac:chgData name="Wilne, Robert" userId="863fd487-5ae7-46a6-8c4e-0a9cc652a1c0" providerId="ADAL" clId="{D4479540-3C79-904F-991B-2923FDC23AF8}" dt="2021-06-24T14:19:15.056" v="1786"/>
          <ac:inkMkLst>
            <pc:docMk/>
            <pc:sldMk cId="455016756" sldId="1878"/>
            <ac:inkMk id="24581" creationId="{7DBCAE9C-3B15-414F-82C6-8AA99CF9355E}"/>
          </ac:inkMkLst>
        </pc:inkChg>
        <pc:inkChg chg="add">
          <ac:chgData name="Wilne, Robert" userId="863fd487-5ae7-46a6-8c4e-0a9cc652a1c0" providerId="ADAL" clId="{D4479540-3C79-904F-991B-2923FDC23AF8}" dt="2021-06-24T14:19:15.305" v="1787"/>
          <ac:inkMkLst>
            <pc:docMk/>
            <pc:sldMk cId="455016756" sldId="1878"/>
            <ac:inkMk id="24582" creationId="{3308B962-7989-6A47-925C-1E00720AF9E9}"/>
          </ac:inkMkLst>
        </pc:inkChg>
        <pc:inkChg chg="add">
          <ac:chgData name="Wilne, Robert" userId="863fd487-5ae7-46a6-8c4e-0a9cc652a1c0" providerId="ADAL" clId="{D4479540-3C79-904F-991B-2923FDC23AF8}" dt="2021-06-24T14:19:15.845" v="1788"/>
          <ac:inkMkLst>
            <pc:docMk/>
            <pc:sldMk cId="455016756" sldId="1878"/>
            <ac:inkMk id="24583" creationId="{0B7D9B9F-B14C-C14E-BD5F-18714A7420ED}"/>
          </ac:inkMkLst>
        </pc:inkChg>
        <pc:inkChg chg="add">
          <ac:chgData name="Wilne, Robert" userId="863fd487-5ae7-46a6-8c4e-0a9cc652a1c0" providerId="ADAL" clId="{D4479540-3C79-904F-991B-2923FDC23AF8}" dt="2021-06-24T14:19:16.154" v="1789"/>
          <ac:inkMkLst>
            <pc:docMk/>
            <pc:sldMk cId="455016756" sldId="1878"/>
            <ac:inkMk id="24584" creationId="{7B81DDBA-4D0A-8D4C-805A-7C79D01982E9}"/>
          </ac:inkMkLst>
        </pc:inkChg>
        <pc:inkChg chg="add">
          <ac:chgData name="Wilne, Robert" userId="863fd487-5ae7-46a6-8c4e-0a9cc652a1c0" providerId="ADAL" clId="{D4479540-3C79-904F-991B-2923FDC23AF8}" dt="2021-06-24T14:19:16.325" v="1790"/>
          <ac:inkMkLst>
            <pc:docMk/>
            <pc:sldMk cId="455016756" sldId="1878"/>
            <ac:inkMk id="24585" creationId="{FC67A3B8-105A-F54D-B36A-EF07E9E567BB}"/>
          </ac:inkMkLst>
        </pc:inkChg>
        <pc:inkChg chg="add">
          <ac:chgData name="Wilne, Robert" userId="863fd487-5ae7-46a6-8c4e-0a9cc652a1c0" providerId="ADAL" clId="{D4479540-3C79-904F-991B-2923FDC23AF8}" dt="2021-06-24T14:19:23.909" v="1792"/>
          <ac:inkMkLst>
            <pc:docMk/>
            <pc:sldMk cId="455016756" sldId="1878"/>
            <ac:inkMk id="24588" creationId="{F21606C1-E200-3946-BC47-2BF220A79517}"/>
          </ac:inkMkLst>
        </pc:inkChg>
        <pc:inkChg chg="add">
          <ac:chgData name="Wilne, Robert" userId="863fd487-5ae7-46a6-8c4e-0a9cc652a1c0" providerId="ADAL" clId="{D4479540-3C79-904F-991B-2923FDC23AF8}" dt="2021-06-24T14:19:24.234" v="1793"/>
          <ac:inkMkLst>
            <pc:docMk/>
            <pc:sldMk cId="455016756" sldId="1878"/>
            <ac:inkMk id="24589" creationId="{08A1A9CE-F330-6F4F-92CB-4E5166CE3FD8}"/>
          </ac:inkMkLst>
        </pc:inkChg>
        <pc:inkChg chg="add">
          <ac:chgData name="Wilne, Robert" userId="863fd487-5ae7-46a6-8c4e-0a9cc652a1c0" providerId="ADAL" clId="{D4479540-3C79-904F-991B-2923FDC23AF8}" dt="2021-06-24T14:19:24.384" v="1794"/>
          <ac:inkMkLst>
            <pc:docMk/>
            <pc:sldMk cId="455016756" sldId="1878"/>
            <ac:inkMk id="24590" creationId="{B7C2FF0C-28E7-CA40-98B4-476DD3921C37}"/>
          </ac:inkMkLst>
        </pc:inkChg>
        <pc:inkChg chg="add">
          <ac:chgData name="Wilne, Robert" userId="863fd487-5ae7-46a6-8c4e-0a9cc652a1c0" providerId="ADAL" clId="{D4479540-3C79-904F-991B-2923FDC23AF8}" dt="2021-06-24T14:19:24.719" v="1795"/>
          <ac:inkMkLst>
            <pc:docMk/>
            <pc:sldMk cId="455016756" sldId="1878"/>
            <ac:inkMk id="24591" creationId="{25876686-067C-1848-86B0-537BA723DD61}"/>
          </ac:inkMkLst>
        </pc:inkChg>
        <pc:inkChg chg="add">
          <ac:chgData name="Wilne, Robert" userId="863fd487-5ae7-46a6-8c4e-0a9cc652a1c0" providerId="ADAL" clId="{D4479540-3C79-904F-991B-2923FDC23AF8}" dt="2021-06-24T14:19:24.985" v="1796"/>
          <ac:inkMkLst>
            <pc:docMk/>
            <pc:sldMk cId="455016756" sldId="1878"/>
            <ac:inkMk id="24592" creationId="{1A5F7E05-2FB4-BA44-8EF5-67F2D0AD70BB}"/>
          </ac:inkMkLst>
        </pc:inkChg>
        <pc:inkChg chg="add">
          <ac:chgData name="Wilne, Robert" userId="863fd487-5ae7-46a6-8c4e-0a9cc652a1c0" providerId="ADAL" clId="{D4479540-3C79-904F-991B-2923FDC23AF8}" dt="2021-06-24T14:19:25.267" v="1797"/>
          <ac:inkMkLst>
            <pc:docMk/>
            <pc:sldMk cId="455016756" sldId="1878"/>
            <ac:inkMk id="24593" creationId="{D4081093-1B20-A94C-A4AF-2262EB4C35F6}"/>
          </ac:inkMkLst>
        </pc:inkChg>
        <pc:inkChg chg="add">
          <ac:chgData name="Wilne, Robert" userId="863fd487-5ae7-46a6-8c4e-0a9cc652a1c0" providerId="ADAL" clId="{D4479540-3C79-904F-991B-2923FDC23AF8}" dt="2021-06-24T14:19:25.629" v="1798"/>
          <ac:inkMkLst>
            <pc:docMk/>
            <pc:sldMk cId="455016756" sldId="1878"/>
            <ac:inkMk id="24594" creationId="{CA23C753-DF89-384A-9406-5096ABF2CED3}"/>
          </ac:inkMkLst>
        </pc:inkChg>
        <pc:inkChg chg="add">
          <ac:chgData name="Wilne, Robert" userId="863fd487-5ae7-46a6-8c4e-0a9cc652a1c0" providerId="ADAL" clId="{D4479540-3C79-904F-991B-2923FDC23AF8}" dt="2021-06-24T14:19:25.882" v="1799"/>
          <ac:inkMkLst>
            <pc:docMk/>
            <pc:sldMk cId="455016756" sldId="1878"/>
            <ac:inkMk id="24595" creationId="{07D5EAE6-5A5A-9442-A8FD-C33F67214E2C}"/>
          </ac:inkMkLst>
        </pc:inkChg>
        <pc:inkChg chg="add">
          <ac:chgData name="Wilne, Robert" userId="863fd487-5ae7-46a6-8c4e-0a9cc652a1c0" providerId="ADAL" clId="{D4479540-3C79-904F-991B-2923FDC23AF8}" dt="2021-06-24T14:19:26.128" v="1800"/>
          <ac:inkMkLst>
            <pc:docMk/>
            <pc:sldMk cId="455016756" sldId="1878"/>
            <ac:inkMk id="24596" creationId="{A6EAE0D8-52B3-754A-9797-09A5843428E9}"/>
          </ac:inkMkLst>
        </pc:inkChg>
        <pc:inkChg chg="add">
          <ac:chgData name="Wilne, Robert" userId="863fd487-5ae7-46a6-8c4e-0a9cc652a1c0" providerId="ADAL" clId="{D4479540-3C79-904F-991B-2923FDC23AF8}" dt="2021-06-24T14:19:26.367" v="1801"/>
          <ac:inkMkLst>
            <pc:docMk/>
            <pc:sldMk cId="455016756" sldId="1878"/>
            <ac:inkMk id="24597" creationId="{A832A993-CEC7-2645-9439-40B4068F672D}"/>
          </ac:inkMkLst>
        </pc:inkChg>
        <pc:inkChg chg="add">
          <ac:chgData name="Wilne, Robert" userId="863fd487-5ae7-46a6-8c4e-0a9cc652a1c0" providerId="ADAL" clId="{D4479540-3C79-904F-991B-2923FDC23AF8}" dt="2021-06-24T14:19:26.628" v="1802"/>
          <ac:inkMkLst>
            <pc:docMk/>
            <pc:sldMk cId="455016756" sldId="1878"/>
            <ac:inkMk id="24598" creationId="{839BBE84-7355-6D48-963A-326FFF808B93}"/>
          </ac:inkMkLst>
        </pc:inkChg>
        <pc:inkChg chg="add">
          <ac:chgData name="Wilne, Robert" userId="863fd487-5ae7-46a6-8c4e-0a9cc652a1c0" providerId="ADAL" clId="{D4479540-3C79-904F-991B-2923FDC23AF8}" dt="2021-06-24T14:19:27.360" v="1803"/>
          <ac:inkMkLst>
            <pc:docMk/>
            <pc:sldMk cId="455016756" sldId="1878"/>
            <ac:inkMk id="24599" creationId="{B28B4746-FFBD-3E4A-9807-B8CFCE3EE99D}"/>
          </ac:inkMkLst>
        </pc:inkChg>
        <pc:inkChg chg="add">
          <ac:chgData name="Wilne, Robert" userId="863fd487-5ae7-46a6-8c4e-0a9cc652a1c0" providerId="ADAL" clId="{D4479540-3C79-904F-991B-2923FDC23AF8}" dt="2021-06-24T14:19:27.567" v="1804"/>
          <ac:inkMkLst>
            <pc:docMk/>
            <pc:sldMk cId="455016756" sldId="1878"/>
            <ac:inkMk id="24600" creationId="{368CB782-0F30-444E-B8CE-55A53AF46D60}"/>
          </ac:inkMkLst>
        </pc:inkChg>
        <pc:inkChg chg="add">
          <ac:chgData name="Wilne, Robert" userId="863fd487-5ae7-46a6-8c4e-0a9cc652a1c0" providerId="ADAL" clId="{D4479540-3C79-904F-991B-2923FDC23AF8}" dt="2021-06-24T14:19:27.867" v="1805"/>
          <ac:inkMkLst>
            <pc:docMk/>
            <pc:sldMk cId="455016756" sldId="1878"/>
            <ac:inkMk id="24601" creationId="{8ACCBBAD-3DF5-FA41-BEFF-8B36B12A5B96}"/>
          </ac:inkMkLst>
        </pc:inkChg>
        <pc:inkChg chg="add">
          <ac:chgData name="Wilne, Robert" userId="863fd487-5ae7-46a6-8c4e-0a9cc652a1c0" providerId="ADAL" clId="{D4479540-3C79-904F-991B-2923FDC23AF8}" dt="2021-06-24T14:19:28.242" v="1806"/>
          <ac:inkMkLst>
            <pc:docMk/>
            <pc:sldMk cId="455016756" sldId="1878"/>
            <ac:inkMk id="24602" creationId="{C33C96DB-E25D-2B4C-B466-7CDF2B9D886F}"/>
          </ac:inkMkLst>
        </pc:inkChg>
        <pc:inkChg chg="add">
          <ac:chgData name="Wilne, Robert" userId="863fd487-5ae7-46a6-8c4e-0a9cc652a1c0" providerId="ADAL" clId="{D4479540-3C79-904F-991B-2923FDC23AF8}" dt="2021-06-24T14:19:28.581" v="1807"/>
          <ac:inkMkLst>
            <pc:docMk/>
            <pc:sldMk cId="455016756" sldId="1878"/>
            <ac:inkMk id="24603" creationId="{A9BC50E1-0ADE-5D40-8514-4F3C9565FDA4}"/>
          </ac:inkMkLst>
        </pc:inkChg>
        <pc:inkChg chg="add">
          <ac:chgData name="Wilne, Robert" userId="863fd487-5ae7-46a6-8c4e-0a9cc652a1c0" providerId="ADAL" clId="{D4479540-3C79-904F-991B-2923FDC23AF8}" dt="2021-06-24T14:19:28.824" v="1808"/>
          <ac:inkMkLst>
            <pc:docMk/>
            <pc:sldMk cId="455016756" sldId="1878"/>
            <ac:inkMk id="24604" creationId="{A0067758-E37F-1F4C-A8E1-826122B9A03F}"/>
          </ac:inkMkLst>
        </pc:inkChg>
        <pc:inkChg chg="add">
          <ac:chgData name="Wilne, Robert" userId="863fd487-5ae7-46a6-8c4e-0a9cc652a1c0" providerId="ADAL" clId="{D4479540-3C79-904F-991B-2923FDC23AF8}" dt="2021-06-24T14:19:29.076" v="1809"/>
          <ac:inkMkLst>
            <pc:docMk/>
            <pc:sldMk cId="455016756" sldId="1878"/>
            <ac:inkMk id="24605" creationId="{304DF617-F973-6942-80F4-0EE3F197E1D0}"/>
          </ac:inkMkLst>
        </pc:inkChg>
        <pc:inkChg chg="add">
          <ac:chgData name="Wilne, Robert" userId="863fd487-5ae7-46a6-8c4e-0a9cc652a1c0" providerId="ADAL" clId="{D4479540-3C79-904F-991B-2923FDC23AF8}" dt="2021-06-24T14:19:29.313" v="1810"/>
          <ac:inkMkLst>
            <pc:docMk/>
            <pc:sldMk cId="455016756" sldId="1878"/>
            <ac:inkMk id="24606" creationId="{FC7667FB-1DAE-2F49-847E-C2484305612B}"/>
          </ac:inkMkLst>
        </pc:inkChg>
        <pc:inkChg chg="add">
          <ac:chgData name="Wilne, Robert" userId="863fd487-5ae7-46a6-8c4e-0a9cc652a1c0" providerId="ADAL" clId="{D4479540-3C79-904F-991B-2923FDC23AF8}" dt="2021-06-24T14:19:29.481" v="1811"/>
          <ac:inkMkLst>
            <pc:docMk/>
            <pc:sldMk cId="455016756" sldId="1878"/>
            <ac:inkMk id="24607" creationId="{07EA3DCE-0140-A14C-925A-556E2FD58315}"/>
          </ac:inkMkLst>
        </pc:inkChg>
        <pc:inkChg chg="add">
          <ac:chgData name="Wilne, Robert" userId="863fd487-5ae7-46a6-8c4e-0a9cc652a1c0" providerId="ADAL" clId="{D4479540-3C79-904F-991B-2923FDC23AF8}" dt="2021-06-24T14:19:31.809" v="1813"/>
          <ac:inkMkLst>
            <pc:docMk/>
            <pc:sldMk cId="455016756" sldId="1878"/>
            <ac:inkMk id="24612" creationId="{979D9175-E3D1-4547-B2DB-8E58D8125821}"/>
          </ac:inkMkLst>
        </pc:inkChg>
        <pc:inkChg chg="add">
          <ac:chgData name="Wilne, Robert" userId="863fd487-5ae7-46a6-8c4e-0a9cc652a1c0" providerId="ADAL" clId="{D4479540-3C79-904F-991B-2923FDC23AF8}" dt="2021-06-24T14:19:34.495" v="1814"/>
          <ac:inkMkLst>
            <pc:docMk/>
            <pc:sldMk cId="455016756" sldId="1878"/>
            <ac:inkMk id="24613" creationId="{99392971-4924-5A47-8EAE-7A43AE844506}"/>
          </ac:inkMkLst>
        </pc:inkChg>
        <pc:inkChg chg="add">
          <ac:chgData name="Wilne, Robert" userId="863fd487-5ae7-46a6-8c4e-0a9cc652a1c0" providerId="ADAL" clId="{D4479540-3C79-904F-991B-2923FDC23AF8}" dt="2021-06-24T14:19:46.894" v="1815"/>
          <ac:inkMkLst>
            <pc:docMk/>
            <pc:sldMk cId="455016756" sldId="1878"/>
            <ac:inkMk id="24614" creationId="{008068F3-8941-5041-877E-909375E12870}"/>
          </ac:inkMkLst>
        </pc:inkChg>
        <pc:inkChg chg="add">
          <ac:chgData name="Wilne, Robert" userId="863fd487-5ae7-46a6-8c4e-0a9cc652a1c0" providerId="ADAL" clId="{D4479540-3C79-904F-991B-2923FDC23AF8}" dt="2021-06-24T14:19:47.618" v="1816"/>
          <ac:inkMkLst>
            <pc:docMk/>
            <pc:sldMk cId="455016756" sldId="1878"/>
            <ac:inkMk id="24615" creationId="{A4BFF373-EE21-264E-A60B-3AFE92D163E0}"/>
          </ac:inkMkLst>
        </pc:inkChg>
        <pc:inkChg chg="add">
          <ac:chgData name="Wilne, Robert" userId="863fd487-5ae7-46a6-8c4e-0a9cc652a1c0" providerId="ADAL" clId="{D4479540-3C79-904F-991B-2923FDC23AF8}" dt="2021-06-24T14:19:47.866" v="1817"/>
          <ac:inkMkLst>
            <pc:docMk/>
            <pc:sldMk cId="455016756" sldId="1878"/>
            <ac:inkMk id="24616" creationId="{18AF074D-DBD5-2942-8C8E-7F6526F286C8}"/>
          </ac:inkMkLst>
        </pc:inkChg>
        <pc:inkChg chg="add">
          <ac:chgData name="Wilne, Robert" userId="863fd487-5ae7-46a6-8c4e-0a9cc652a1c0" providerId="ADAL" clId="{D4479540-3C79-904F-991B-2923FDC23AF8}" dt="2021-06-24T14:19:48.143" v="1818"/>
          <ac:inkMkLst>
            <pc:docMk/>
            <pc:sldMk cId="455016756" sldId="1878"/>
            <ac:inkMk id="24617" creationId="{36AC3541-D0DD-3C4B-A785-5A794F7D70A1}"/>
          </ac:inkMkLst>
        </pc:inkChg>
        <pc:inkChg chg="add">
          <ac:chgData name="Wilne, Robert" userId="863fd487-5ae7-46a6-8c4e-0a9cc652a1c0" providerId="ADAL" clId="{D4479540-3C79-904F-991B-2923FDC23AF8}" dt="2021-06-24T14:19:48.372" v="1819"/>
          <ac:inkMkLst>
            <pc:docMk/>
            <pc:sldMk cId="455016756" sldId="1878"/>
            <ac:inkMk id="24618" creationId="{AF175569-8190-964E-885A-92ED4FFE5775}"/>
          </ac:inkMkLst>
        </pc:inkChg>
        <pc:inkChg chg="add">
          <ac:chgData name="Wilne, Robert" userId="863fd487-5ae7-46a6-8c4e-0a9cc652a1c0" providerId="ADAL" clId="{D4479540-3C79-904F-991B-2923FDC23AF8}" dt="2021-06-24T14:19:48.885" v="1820"/>
          <ac:inkMkLst>
            <pc:docMk/>
            <pc:sldMk cId="455016756" sldId="1878"/>
            <ac:inkMk id="24619" creationId="{F4945B0F-354D-5046-9607-1369080D5F04}"/>
          </ac:inkMkLst>
        </pc:inkChg>
        <pc:inkChg chg="add">
          <ac:chgData name="Wilne, Robert" userId="863fd487-5ae7-46a6-8c4e-0a9cc652a1c0" providerId="ADAL" clId="{D4479540-3C79-904F-991B-2923FDC23AF8}" dt="2021-06-24T14:19:49.178" v="1821"/>
          <ac:inkMkLst>
            <pc:docMk/>
            <pc:sldMk cId="455016756" sldId="1878"/>
            <ac:inkMk id="24620" creationId="{82156C94-C0F2-5448-95CA-1BA5C8034C11}"/>
          </ac:inkMkLst>
        </pc:inkChg>
        <pc:inkChg chg="add">
          <ac:chgData name="Wilne, Robert" userId="863fd487-5ae7-46a6-8c4e-0a9cc652a1c0" providerId="ADAL" clId="{D4479540-3C79-904F-991B-2923FDC23AF8}" dt="2021-06-24T14:19:49.450" v="1822"/>
          <ac:inkMkLst>
            <pc:docMk/>
            <pc:sldMk cId="455016756" sldId="1878"/>
            <ac:inkMk id="24621" creationId="{7AB8A02B-29E0-3B4C-ACCB-1E36D35A53AF}"/>
          </ac:inkMkLst>
        </pc:inkChg>
        <pc:inkChg chg="add">
          <ac:chgData name="Wilne, Robert" userId="863fd487-5ae7-46a6-8c4e-0a9cc652a1c0" providerId="ADAL" clId="{D4479540-3C79-904F-991B-2923FDC23AF8}" dt="2021-06-24T14:19:49.652" v="1823"/>
          <ac:inkMkLst>
            <pc:docMk/>
            <pc:sldMk cId="455016756" sldId="1878"/>
            <ac:inkMk id="24622" creationId="{B488BF92-882E-A84C-8AA9-3DD31B1C1DFA}"/>
          </ac:inkMkLst>
        </pc:inkChg>
        <pc:inkChg chg="add">
          <ac:chgData name="Wilne, Robert" userId="863fd487-5ae7-46a6-8c4e-0a9cc652a1c0" providerId="ADAL" clId="{D4479540-3C79-904F-991B-2923FDC23AF8}" dt="2021-06-24T14:19:49.879" v="1824"/>
          <ac:inkMkLst>
            <pc:docMk/>
            <pc:sldMk cId="455016756" sldId="1878"/>
            <ac:inkMk id="24623" creationId="{220CBD8D-A486-BF4C-AEB5-D7F42F404B56}"/>
          </ac:inkMkLst>
        </pc:inkChg>
        <pc:inkChg chg="add">
          <ac:chgData name="Wilne, Robert" userId="863fd487-5ae7-46a6-8c4e-0a9cc652a1c0" providerId="ADAL" clId="{D4479540-3C79-904F-991B-2923FDC23AF8}" dt="2021-06-24T14:19:50.232" v="1825"/>
          <ac:inkMkLst>
            <pc:docMk/>
            <pc:sldMk cId="455016756" sldId="1878"/>
            <ac:inkMk id="24624" creationId="{08F93622-F924-7840-9EB2-31EF44B55F11}"/>
          </ac:inkMkLst>
        </pc:inkChg>
        <pc:inkChg chg="add">
          <ac:chgData name="Wilne, Robert" userId="863fd487-5ae7-46a6-8c4e-0a9cc652a1c0" providerId="ADAL" clId="{D4479540-3C79-904F-991B-2923FDC23AF8}" dt="2021-06-24T14:19:50.427" v="1826"/>
          <ac:inkMkLst>
            <pc:docMk/>
            <pc:sldMk cId="455016756" sldId="1878"/>
            <ac:inkMk id="24625" creationId="{4D935B6A-229F-8E42-BE19-185B8B19526D}"/>
          </ac:inkMkLst>
        </pc:inkChg>
        <pc:inkChg chg="add">
          <ac:chgData name="Wilne, Robert" userId="863fd487-5ae7-46a6-8c4e-0a9cc652a1c0" providerId="ADAL" clId="{D4479540-3C79-904F-991B-2923FDC23AF8}" dt="2021-06-24T14:19:50.955" v="1827"/>
          <ac:inkMkLst>
            <pc:docMk/>
            <pc:sldMk cId="455016756" sldId="1878"/>
            <ac:inkMk id="24626" creationId="{0C9C51CB-F14D-0246-8DCF-D11CA8B3E0BF}"/>
          </ac:inkMkLst>
        </pc:inkChg>
        <pc:inkChg chg="add">
          <ac:chgData name="Wilne, Robert" userId="863fd487-5ae7-46a6-8c4e-0a9cc652a1c0" providerId="ADAL" clId="{D4479540-3C79-904F-991B-2923FDC23AF8}" dt="2021-06-24T14:19:51.267" v="1828"/>
          <ac:inkMkLst>
            <pc:docMk/>
            <pc:sldMk cId="455016756" sldId="1878"/>
            <ac:inkMk id="24627" creationId="{0A5B5AE7-C01B-B546-B3DB-A416A7CBF1D9}"/>
          </ac:inkMkLst>
        </pc:inkChg>
        <pc:inkChg chg="add">
          <ac:chgData name="Wilne, Robert" userId="863fd487-5ae7-46a6-8c4e-0a9cc652a1c0" providerId="ADAL" clId="{D4479540-3C79-904F-991B-2923FDC23AF8}" dt="2021-06-24T14:19:51.530" v="1829"/>
          <ac:inkMkLst>
            <pc:docMk/>
            <pc:sldMk cId="455016756" sldId="1878"/>
            <ac:inkMk id="24628" creationId="{C47006C6-B0D2-8B47-9CC1-DAEFFA160371}"/>
          </ac:inkMkLst>
        </pc:inkChg>
        <pc:inkChg chg="add">
          <ac:chgData name="Wilne, Robert" userId="863fd487-5ae7-46a6-8c4e-0a9cc652a1c0" providerId="ADAL" clId="{D4479540-3C79-904F-991B-2923FDC23AF8}" dt="2021-06-24T14:19:52.265" v="1830"/>
          <ac:inkMkLst>
            <pc:docMk/>
            <pc:sldMk cId="455016756" sldId="1878"/>
            <ac:inkMk id="24629" creationId="{54F15135-959B-AB49-B723-87BDE26A72AF}"/>
          </ac:inkMkLst>
        </pc:inkChg>
        <pc:inkChg chg="add">
          <ac:chgData name="Wilne, Robert" userId="863fd487-5ae7-46a6-8c4e-0a9cc652a1c0" providerId="ADAL" clId="{D4479540-3C79-904F-991B-2923FDC23AF8}" dt="2021-06-24T14:19:52.602" v="1831"/>
          <ac:inkMkLst>
            <pc:docMk/>
            <pc:sldMk cId="455016756" sldId="1878"/>
            <ac:inkMk id="24630" creationId="{C309A457-25F4-1F4C-8472-F957792637D2}"/>
          </ac:inkMkLst>
        </pc:inkChg>
        <pc:inkChg chg="add">
          <ac:chgData name="Wilne, Robert" userId="863fd487-5ae7-46a6-8c4e-0a9cc652a1c0" providerId="ADAL" clId="{D4479540-3C79-904F-991B-2923FDC23AF8}" dt="2021-06-24T14:19:52.880" v="1832"/>
          <ac:inkMkLst>
            <pc:docMk/>
            <pc:sldMk cId="455016756" sldId="1878"/>
            <ac:inkMk id="24631" creationId="{7DB15A26-271B-2D45-9E1D-C7B547696B86}"/>
          </ac:inkMkLst>
        </pc:inkChg>
        <pc:inkChg chg="add">
          <ac:chgData name="Wilne, Robert" userId="863fd487-5ae7-46a6-8c4e-0a9cc652a1c0" providerId="ADAL" clId="{D4479540-3C79-904F-991B-2923FDC23AF8}" dt="2021-06-24T14:19:53.219" v="1833"/>
          <ac:inkMkLst>
            <pc:docMk/>
            <pc:sldMk cId="455016756" sldId="1878"/>
            <ac:inkMk id="24632" creationId="{BF358FDE-4289-5442-94BA-28C3E4D65D07}"/>
          </ac:inkMkLst>
        </pc:inkChg>
        <pc:inkChg chg="add">
          <ac:chgData name="Wilne, Robert" userId="863fd487-5ae7-46a6-8c4e-0a9cc652a1c0" providerId="ADAL" clId="{D4479540-3C79-904F-991B-2923FDC23AF8}" dt="2021-06-24T14:19:53.421" v="1834"/>
          <ac:inkMkLst>
            <pc:docMk/>
            <pc:sldMk cId="455016756" sldId="1878"/>
            <ac:inkMk id="24633" creationId="{5D792D01-0A05-9E44-8391-7460A4256AA7}"/>
          </ac:inkMkLst>
        </pc:inkChg>
        <pc:inkChg chg="add">
          <ac:chgData name="Wilne, Robert" userId="863fd487-5ae7-46a6-8c4e-0a9cc652a1c0" providerId="ADAL" clId="{D4479540-3C79-904F-991B-2923FDC23AF8}" dt="2021-06-24T14:19:53.812" v="1835"/>
          <ac:inkMkLst>
            <pc:docMk/>
            <pc:sldMk cId="455016756" sldId="1878"/>
            <ac:inkMk id="24634" creationId="{F48BB87F-B83F-9B49-95C3-24E9EC2A756F}"/>
          </ac:inkMkLst>
        </pc:inkChg>
        <pc:inkChg chg="add">
          <ac:chgData name="Wilne, Robert" userId="863fd487-5ae7-46a6-8c4e-0a9cc652a1c0" providerId="ADAL" clId="{D4479540-3C79-904F-991B-2923FDC23AF8}" dt="2021-06-24T14:19:54.006" v="1836"/>
          <ac:inkMkLst>
            <pc:docMk/>
            <pc:sldMk cId="455016756" sldId="1878"/>
            <ac:inkMk id="24635" creationId="{1475F38C-65C3-9643-BE69-4ED27F69552D}"/>
          </ac:inkMkLst>
        </pc:inkChg>
      </pc:sldChg>
      <pc:sldChg chg="addSp">
        <pc:chgData name="Wilne, Robert" userId="863fd487-5ae7-46a6-8c4e-0a9cc652a1c0" providerId="ADAL" clId="{D4479540-3C79-904F-991B-2923FDC23AF8}" dt="2021-06-24T14:22:39.942" v="1961"/>
        <pc:sldMkLst>
          <pc:docMk/>
          <pc:sldMk cId="3405483897" sldId="1879"/>
        </pc:sldMkLst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1" creationId="{0D6BA9EB-AA1A-5E4F-95BD-52C53C178D24}"/>
          </ac:grpSpMkLst>
        </pc:grpChg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2" creationId="{3E5A35E2-00B3-C141-82CA-F75554655135}"/>
          </ac:grpSpMkLst>
        </pc:grpChg>
        <pc:grpChg chg="add">
          <ac:chgData name="Wilne, Robert" userId="863fd487-5ae7-46a6-8c4e-0a9cc652a1c0" providerId="ADAL" clId="{D4479540-3C79-904F-991B-2923FDC23AF8}" dt="2021-06-24T14:20:49.907" v="1860"/>
          <ac:grpSpMkLst>
            <pc:docMk/>
            <pc:sldMk cId="3405483897" sldId="1879"/>
            <ac:grpSpMk id="23" creationId="{11FC260C-FE2C-1543-988D-0146C3441D36}"/>
          </ac:grpSpMkLst>
        </pc:grpChg>
        <pc:grpChg chg="add">
          <ac:chgData name="Wilne, Robert" userId="863fd487-5ae7-46a6-8c4e-0a9cc652a1c0" providerId="ADAL" clId="{D4479540-3C79-904F-991B-2923FDC23AF8}" dt="2021-06-24T14:20:54.955" v="1863"/>
          <ac:grpSpMkLst>
            <pc:docMk/>
            <pc:sldMk cId="3405483897" sldId="1879"/>
            <ac:grpSpMk id="26" creationId="{AD6301FC-A275-FC40-B73A-96F2E671E83E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0" creationId="{CF26D65E-94C6-9C41-AB40-2404BE29877E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1" creationId="{CCDE3286-56B9-BF49-91D8-C552403DE57D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2" creationId="{25E93BB6-5EAD-8440-A3D5-D56BADD6C722}"/>
          </ac:grpSpMkLst>
        </pc:grpChg>
        <pc:grpChg chg="add">
          <ac:chgData name="Wilne, Robert" userId="863fd487-5ae7-46a6-8c4e-0a9cc652a1c0" providerId="ADAL" clId="{D4479540-3C79-904F-991B-2923FDC23AF8}" dt="2021-06-24T14:21:03.920" v="1877"/>
          <ac:grpSpMkLst>
            <pc:docMk/>
            <pc:sldMk cId="3405483897" sldId="1879"/>
            <ac:grpSpMk id="43" creationId="{4A964095-45E2-4F4D-978E-2DF810EEFA15}"/>
          </ac:grpSpMkLst>
        </pc:grpChg>
        <pc:grpChg chg="add">
          <ac:chgData name="Wilne, Robert" userId="863fd487-5ae7-46a6-8c4e-0a9cc652a1c0" providerId="ADAL" clId="{D4479540-3C79-904F-991B-2923FDC23AF8}" dt="2021-06-24T14:21:11.621" v="1886"/>
          <ac:grpSpMkLst>
            <pc:docMk/>
            <pc:sldMk cId="3405483897" sldId="1879"/>
            <ac:grpSpMk id="52" creationId="{C0D47939-ABEA-A145-9E73-084C910ABE89}"/>
          </ac:grpSpMkLst>
        </pc:grpChg>
        <pc:grpChg chg="add">
          <ac:chgData name="Wilne, Robert" userId="863fd487-5ae7-46a6-8c4e-0a9cc652a1c0" providerId="ADAL" clId="{D4479540-3C79-904F-991B-2923FDC23AF8}" dt="2021-06-24T14:21:23.882" v="1896"/>
          <ac:grpSpMkLst>
            <pc:docMk/>
            <pc:sldMk cId="3405483897" sldId="1879"/>
            <ac:grpSpMk id="62" creationId="{D769B153-D433-A04E-85C6-5BD45B8BBB6D}"/>
          </ac:grpSpMkLst>
        </pc:grpChg>
        <pc:grpChg chg="add">
          <ac:chgData name="Wilne, Robert" userId="863fd487-5ae7-46a6-8c4e-0a9cc652a1c0" providerId="ADAL" clId="{D4479540-3C79-904F-991B-2923FDC23AF8}" dt="2021-06-24T14:21:23.882" v="1896"/>
          <ac:grpSpMkLst>
            <pc:docMk/>
            <pc:sldMk cId="3405483897" sldId="1879"/>
            <ac:grpSpMk id="63" creationId="{178378F2-CC2A-2347-B396-DEAB8D01A458}"/>
          </ac:grpSpMkLst>
        </pc:grpChg>
        <pc:grpChg chg="add">
          <ac:chgData name="Wilne, Robert" userId="863fd487-5ae7-46a6-8c4e-0a9cc652a1c0" providerId="ADAL" clId="{D4479540-3C79-904F-991B-2923FDC23AF8}" dt="2021-06-24T14:21:49.189" v="1913"/>
          <ac:grpSpMkLst>
            <pc:docMk/>
            <pc:sldMk cId="3405483897" sldId="1879"/>
            <ac:grpSpMk id="24593" creationId="{E5E61467-D7A8-B640-A8E5-31F318F760E6}"/>
          </ac:grpSpMkLst>
        </pc:grpChg>
        <pc:grpChg chg="add">
          <ac:chgData name="Wilne, Robert" userId="863fd487-5ae7-46a6-8c4e-0a9cc652a1c0" providerId="ADAL" clId="{D4479540-3C79-904F-991B-2923FDC23AF8}" dt="2021-06-24T14:21:56.386" v="1921"/>
          <ac:grpSpMkLst>
            <pc:docMk/>
            <pc:sldMk cId="3405483897" sldId="1879"/>
            <ac:grpSpMk id="24601" creationId="{17DD313F-17DF-2B4D-96E7-411F39D49DD1}"/>
          </ac:grpSpMkLst>
        </pc:grpChg>
        <pc:grpChg chg="add">
          <ac:chgData name="Wilne, Robert" userId="863fd487-5ae7-46a6-8c4e-0a9cc652a1c0" providerId="ADAL" clId="{D4479540-3C79-904F-991B-2923FDC23AF8}" dt="2021-06-24T14:22:17.193" v="1932"/>
          <ac:grpSpMkLst>
            <pc:docMk/>
            <pc:sldMk cId="3405483897" sldId="1879"/>
            <ac:grpSpMk id="24612" creationId="{31E5B2DB-12BD-3C49-94D2-033330287220}"/>
          </ac:grpSpMkLst>
        </pc:grpChg>
        <pc:grpChg chg="add">
          <ac:chgData name="Wilne, Robert" userId="863fd487-5ae7-46a6-8c4e-0a9cc652a1c0" providerId="ADAL" clId="{D4479540-3C79-904F-991B-2923FDC23AF8}" dt="2021-06-24T14:22:19.767" v="1937"/>
          <ac:grpSpMkLst>
            <pc:docMk/>
            <pc:sldMk cId="3405483897" sldId="1879"/>
            <ac:grpSpMk id="24617" creationId="{3F92AE86-A5AC-5740-9180-54F9CDC5399B}"/>
          </ac:grpSpMkLst>
        </pc:grpChg>
        <pc:grpChg chg="add">
          <ac:chgData name="Wilne, Robert" userId="863fd487-5ae7-46a6-8c4e-0a9cc652a1c0" providerId="ADAL" clId="{D4479540-3C79-904F-991B-2923FDC23AF8}" dt="2021-06-24T14:22:21.486" v="1941"/>
          <ac:grpSpMkLst>
            <pc:docMk/>
            <pc:sldMk cId="3405483897" sldId="1879"/>
            <ac:grpSpMk id="24621" creationId="{E93807B9-D269-E544-8877-F4266E0D9AE7}"/>
          </ac:grpSpMkLst>
        </pc:grpChg>
        <pc:grpChg chg="add">
          <ac:chgData name="Wilne, Robert" userId="863fd487-5ae7-46a6-8c4e-0a9cc652a1c0" providerId="ADAL" clId="{D4479540-3C79-904F-991B-2923FDC23AF8}" dt="2021-06-24T14:22:32.544" v="1956"/>
          <ac:grpSpMkLst>
            <pc:docMk/>
            <pc:sldMk cId="3405483897" sldId="1879"/>
            <ac:grpSpMk id="24636" creationId="{6A3F52C6-A1EB-D641-9150-CD872F83228A}"/>
          </ac:grpSpMkLst>
        </pc:grpChg>
        <pc:grpChg chg="add">
          <ac:chgData name="Wilne, Robert" userId="863fd487-5ae7-46a6-8c4e-0a9cc652a1c0" providerId="ADAL" clId="{D4479540-3C79-904F-991B-2923FDC23AF8}" dt="2021-06-24T14:22:39.942" v="1961"/>
          <ac:grpSpMkLst>
            <pc:docMk/>
            <pc:sldMk cId="3405483897" sldId="1879"/>
            <ac:grpSpMk id="24641" creationId="{801EB6F3-4137-8C4E-8D74-9C47A8D48048}"/>
          </ac:grpSpMkLst>
        </pc:grpChg>
        <pc:inkChg chg="add">
          <ac:chgData name="Wilne, Robert" userId="863fd487-5ae7-46a6-8c4e-0a9cc652a1c0" providerId="ADAL" clId="{D4479540-3C79-904F-991B-2923FDC23AF8}" dt="2021-06-24T14:20:44.184" v="1842"/>
          <ac:inkMkLst>
            <pc:docMk/>
            <pc:sldMk cId="3405483897" sldId="1879"/>
            <ac:inkMk id="2" creationId="{06360133-5995-CA48-A0A1-8ECD54CCFC33}"/>
          </ac:inkMkLst>
        </pc:inkChg>
        <pc:inkChg chg="add">
          <ac:chgData name="Wilne, Robert" userId="863fd487-5ae7-46a6-8c4e-0a9cc652a1c0" providerId="ADAL" clId="{D4479540-3C79-904F-991B-2923FDC23AF8}" dt="2021-06-24T14:20:44.542" v="1843"/>
          <ac:inkMkLst>
            <pc:docMk/>
            <pc:sldMk cId="3405483897" sldId="1879"/>
            <ac:inkMk id="3" creationId="{AE8EB2E9-BD5D-044B-81C9-C0E32C83BF35}"/>
          </ac:inkMkLst>
        </pc:inkChg>
        <pc:inkChg chg="add">
          <ac:chgData name="Wilne, Robert" userId="863fd487-5ae7-46a6-8c4e-0a9cc652a1c0" providerId="ADAL" clId="{D4479540-3C79-904F-991B-2923FDC23AF8}" dt="2021-06-24T14:20:44.742" v="1844"/>
          <ac:inkMkLst>
            <pc:docMk/>
            <pc:sldMk cId="3405483897" sldId="1879"/>
            <ac:inkMk id="4" creationId="{A44D1AE7-F0FC-4F42-B176-0827314EB25C}"/>
          </ac:inkMkLst>
        </pc:inkChg>
        <pc:inkChg chg="add">
          <ac:chgData name="Wilne, Robert" userId="863fd487-5ae7-46a6-8c4e-0a9cc652a1c0" providerId="ADAL" clId="{D4479540-3C79-904F-991B-2923FDC23AF8}" dt="2021-06-24T14:20:45.434" v="1845"/>
          <ac:inkMkLst>
            <pc:docMk/>
            <pc:sldMk cId="3405483897" sldId="1879"/>
            <ac:inkMk id="5" creationId="{9FA52775-FB24-7F4F-8045-95600AA95D25}"/>
          </ac:inkMkLst>
        </pc:inkChg>
        <pc:inkChg chg="add">
          <ac:chgData name="Wilne, Robert" userId="863fd487-5ae7-46a6-8c4e-0a9cc652a1c0" providerId="ADAL" clId="{D4479540-3C79-904F-991B-2923FDC23AF8}" dt="2021-06-24T14:20:45.682" v="1846"/>
          <ac:inkMkLst>
            <pc:docMk/>
            <pc:sldMk cId="3405483897" sldId="1879"/>
            <ac:inkMk id="6" creationId="{846E67E7-1CF5-B741-AEC5-81E611E14FD5}"/>
          </ac:inkMkLst>
        </pc:inkChg>
        <pc:inkChg chg="add">
          <ac:chgData name="Wilne, Robert" userId="863fd487-5ae7-46a6-8c4e-0a9cc652a1c0" providerId="ADAL" clId="{D4479540-3C79-904F-991B-2923FDC23AF8}" dt="2021-06-24T14:20:45.937" v="1847"/>
          <ac:inkMkLst>
            <pc:docMk/>
            <pc:sldMk cId="3405483897" sldId="1879"/>
            <ac:inkMk id="7" creationId="{1E07AA01-A253-F64B-807F-0791D02597E4}"/>
          </ac:inkMkLst>
        </pc:inkChg>
        <pc:inkChg chg="add">
          <ac:chgData name="Wilne, Robert" userId="863fd487-5ae7-46a6-8c4e-0a9cc652a1c0" providerId="ADAL" clId="{D4479540-3C79-904F-991B-2923FDC23AF8}" dt="2021-06-24T14:20:46.185" v="1848"/>
          <ac:inkMkLst>
            <pc:docMk/>
            <pc:sldMk cId="3405483897" sldId="1879"/>
            <ac:inkMk id="9" creationId="{C36EF073-2DB6-6948-920C-D2D5EF09869B}"/>
          </ac:inkMkLst>
        </pc:inkChg>
        <pc:inkChg chg="add">
          <ac:chgData name="Wilne, Robert" userId="863fd487-5ae7-46a6-8c4e-0a9cc652a1c0" providerId="ADAL" clId="{D4479540-3C79-904F-991B-2923FDC23AF8}" dt="2021-06-24T14:20:46.342" v="1849"/>
          <ac:inkMkLst>
            <pc:docMk/>
            <pc:sldMk cId="3405483897" sldId="1879"/>
            <ac:inkMk id="10" creationId="{5A67D4D9-A163-B84C-858F-9BBC2979DDC9}"/>
          </ac:inkMkLst>
        </pc:inkChg>
        <pc:inkChg chg="add">
          <ac:chgData name="Wilne, Robert" userId="863fd487-5ae7-46a6-8c4e-0a9cc652a1c0" providerId="ADAL" clId="{D4479540-3C79-904F-991B-2923FDC23AF8}" dt="2021-06-24T14:20:46.704" v="1850"/>
          <ac:inkMkLst>
            <pc:docMk/>
            <pc:sldMk cId="3405483897" sldId="1879"/>
            <ac:inkMk id="11" creationId="{36A5AE15-5AEC-F145-93E0-21FB5F3D2221}"/>
          </ac:inkMkLst>
        </pc:inkChg>
        <pc:inkChg chg="add">
          <ac:chgData name="Wilne, Robert" userId="863fd487-5ae7-46a6-8c4e-0a9cc652a1c0" providerId="ADAL" clId="{D4479540-3C79-904F-991B-2923FDC23AF8}" dt="2021-06-24T14:20:47.123" v="1851"/>
          <ac:inkMkLst>
            <pc:docMk/>
            <pc:sldMk cId="3405483897" sldId="1879"/>
            <ac:inkMk id="12" creationId="{B03A6EAF-5E4C-5D4B-BDFB-F0EA9D1C518E}"/>
          </ac:inkMkLst>
        </pc:inkChg>
        <pc:inkChg chg="add">
          <ac:chgData name="Wilne, Robert" userId="863fd487-5ae7-46a6-8c4e-0a9cc652a1c0" providerId="ADAL" clId="{D4479540-3C79-904F-991B-2923FDC23AF8}" dt="2021-06-24T14:20:47.520" v="1852"/>
          <ac:inkMkLst>
            <pc:docMk/>
            <pc:sldMk cId="3405483897" sldId="1879"/>
            <ac:inkMk id="13" creationId="{7A0BB0C2-7ACE-2143-A1A4-25C1D6F1AB53}"/>
          </ac:inkMkLst>
        </pc:inkChg>
        <pc:inkChg chg="add">
          <ac:chgData name="Wilne, Robert" userId="863fd487-5ae7-46a6-8c4e-0a9cc652a1c0" providerId="ADAL" clId="{D4479540-3C79-904F-991B-2923FDC23AF8}" dt="2021-06-24T14:20:47.746" v="1853"/>
          <ac:inkMkLst>
            <pc:docMk/>
            <pc:sldMk cId="3405483897" sldId="1879"/>
            <ac:inkMk id="14" creationId="{B4DAF00D-EB56-4044-A5D7-1FEFE44FC157}"/>
          </ac:inkMkLst>
        </pc:inkChg>
        <pc:inkChg chg="add">
          <ac:chgData name="Wilne, Robert" userId="863fd487-5ae7-46a6-8c4e-0a9cc652a1c0" providerId="ADAL" clId="{D4479540-3C79-904F-991B-2923FDC23AF8}" dt="2021-06-24T14:20:48.112" v="1854"/>
          <ac:inkMkLst>
            <pc:docMk/>
            <pc:sldMk cId="3405483897" sldId="1879"/>
            <ac:inkMk id="15" creationId="{3A8C082F-F1C9-2D47-AE84-AD83267163C7}"/>
          </ac:inkMkLst>
        </pc:inkChg>
        <pc:inkChg chg="add">
          <ac:chgData name="Wilne, Robert" userId="863fd487-5ae7-46a6-8c4e-0a9cc652a1c0" providerId="ADAL" clId="{D4479540-3C79-904F-991B-2923FDC23AF8}" dt="2021-06-24T14:20:48.331" v="1855"/>
          <ac:inkMkLst>
            <pc:docMk/>
            <pc:sldMk cId="3405483897" sldId="1879"/>
            <ac:inkMk id="16" creationId="{B9BEE756-9C38-224E-ABDF-D4BFDF75A991}"/>
          </ac:inkMkLst>
        </pc:inkChg>
        <pc:inkChg chg="add">
          <ac:chgData name="Wilne, Robert" userId="863fd487-5ae7-46a6-8c4e-0a9cc652a1c0" providerId="ADAL" clId="{D4479540-3C79-904F-991B-2923FDC23AF8}" dt="2021-06-24T14:20:48.569" v="1856"/>
          <ac:inkMkLst>
            <pc:docMk/>
            <pc:sldMk cId="3405483897" sldId="1879"/>
            <ac:inkMk id="17" creationId="{D68892FF-E026-E442-908D-51101228369F}"/>
          </ac:inkMkLst>
        </pc:inkChg>
        <pc:inkChg chg="add">
          <ac:chgData name="Wilne, Robert" userId="863fd487-5ae7-46a6-8c4e-0a9cc652a1c0" providerId="ADAL" clId="{D4479540-3C79-904F-991B-2923FDC23AF8}" dt="2021-06-24T14:20:48.800" v="1857"/>
          <ac:inkMkLst>
            <pc:docMk/>
            <pc:sldMk cId="3405483897" sldId="1879"/>
            <ac:inkMk id="18" creationId="{8E15A2CB-8BC5-2B48-A78D-5CE653B21AD5}"/>
          </ac:inkMkLst>
        </pc:inkChg>
        <pc:inkChg chg="add">
          <ac:chgData name="Wilne, Robert" userId="863fd487-5ae7-46a6-8c4e-0a9cc652a1c0" providerId="ADAL" clId="{D4479540-3C79-904F-991B-2923FDC23AF8}" dt="2021-06-24T14:20:48.980" v="1858"/>
          <ac:inkMkLst>
            <pc:docMk/>
            <pc:sldMk cId="3405483897" sldId="1879"/>
            <ac:inkMk id="19" creationId="{8EDE8FBB-FFC1-C347-8627-8B076A990EEF}"/>
          </ac:inkMkLst>
        </pc:inkChg>
        <pc:inkChg chg="add">
          <ac:chgData name="Wilne, Robert" userId="863fd487-5ae7-46a6-8c4e-0a9cc652a1c0" providerId="ADAL" clId="{D4479540-3C79-904F-991B-2923FDC23AF8}" dt="2021-06-24T14:20:49.214" v="1859"/>
          <ac:inkMkLst>
            <pc:docMk/>
            <pc:sldMk cId="3405483897" sldId="1879"/>
            <ac:inkMk id="20" creationId="{7FD8A065-645F-374B-BC68-63DC3385A117}"/>
          </ac:inkMkLst>
        </pc:inkChg>
        <pc:inkChg chg="add">
          <ac:chgData name="Wilne, Robert" userId="863fd487-5ae7-46a6-8c4e-0a9cc652a1c0" providerId="ADAL" clId="{D4479540-3C79-904F-991B-2923FDC23AF8}" dt="2021-06-24T14:20:53.877" v="1861"/>
          <ac:inkMkLst>
            <pc:docMk/>
            <pc:sldMk cId="3405483897" sldId="1879"/>
            <ac:inkMk id="24" creationId="{83FCDDBC-979A-904B-8EE8-42C56F5B1A44}"/>
          </ac:inkMkLst>
        </pc:inkChg>
        <pc:inkChg chg="add">
          <ac:chgData name="Wilne, Robert" userId="863fd487-5ae7-46a6-8c4e-0a9cc652a1c0" providerId="ADAL" clId="{D4479540-3C79-904F-991B-2923FDC23AF8}" dt="2021-06-24T14:20:54.135" v="1862"/>
          <ac:inkMkLst>
            <pc:docMk/>
            <pc:sldMk cId="3405483897" sldId="1879"/>
            <ac:inkMk id="25" creationId="{0438D1C1-7661-B346-B8E6-55436CF79D2E}"/>
          </ac:inkMkLst>
        </pc:inkChg>
        <pc:inkChg chg="add">
          <ac:chgData name="Wilne, Robert" userId="863fd487-5ae7-46a6-8c4e-0a9cc652a1c0" providerId="ADAL" clId="{D4479540-3C79-904F-991B-2923FDC23AF8}" dt="2021-06-24T14:20:57.185" v="1864"/>
          <ac:inkMkLst>
            <pc:docMk/>
            <pc:sldMk cId="3405483897" sldId="1879"/>
            <ac:inkMk id="27" creationId="{88E8525E-68DA-8A47-9290-9D3C2F85A2D7}"/>
          </ac:inkMkLst>
        </pc:inkChg>
        <pc:inkChg chg="add">
          <ac:chgData name="Wilne, Robert" userId="863fd487-5ae7-46a6-8c4e-0a9cc652a1c0" providerId="ADAL" clId="{D4479540-3C79-904F-991B-2923FDC23AF8}" dt="2021-06-24T14:20:57.503" v="1865"/>
          <ac:inkMkLst>
            <pc:docMk/>
            <pc:sldMk cId="3405483897" sldId="1879"/>
            <ac:inkMk id="28" creationId="{D75835A3-7FEC-DF46-8100-C79F894EC4EF}"/>
          </ac:inkMkLst>
        </pc:inkChg>
        <pc:inkChg chg="add">
          <ac:chgData name="Wilne, Robert" userId="863fd487-5ae7-46a6-8c4e-0a9cc652a1c0" providerId="ADAL" clId="{D4479540-3C79-904F-991B-2923FDC23AF8}" dt="2021-06-24T14:20:57.798" v="1866"/>
          <ac:inkMkLst>
            <pc:docMk/>
            <pc:sldMk cId="3405483897" sldId="1879"/>
            <ac:inkMk id="29" creationId="{44A05CB6-F61D-2141-A8E7-3955A037073D}"/>
          </ac:inkMkLst>
        </pc:inkChg>
        <pc:inkChg chg="add">
          <ac:chgData name="Wilne, Robert" userId="863fd487-5ae7-46a6-8c4e-0a9cc652a1c0" providerId="ADAL" clId="{D4479540-3C79-904F-991B-2923FDC23AF8}" dt="2021-06-24T14:20:58.354" v="1867"/>
          <ac:inkMkLst>
            <pc:docMk/>
            <pc:sldMk cId="3405483897" sldId="1879"/>
            <ac:inkMk id="30" creationId="{1855E25C-73C0-054D-BEFE-92F3E86CC610}"/>
          </ac:inkMkLst>
        </pc:inkChg>
        <pc:inkChg chg="add">
          <ac:chgData name="Wilne, Robert" userId="863fd487-5ae7-46a6-8c4e-0a9cc652a1c0" providerId="ADAL" clId="{D4479540-3C79-904F-991B-2923FDC23AF8}" dt="2021-06-24T14:20:59.004" v="1868"/>
          <ac:inkMkLst>
            <pc:docMk/>
            <pc:sldMk cId="3405483897" sldId="1879"/>
            <ac:inkMk id="31" creationId="{AB6054CA-FB0C-DA43-A04A-627A3D6C3E3F}"/>
          </ac:inkMkLst>
        </pc:inkChg>
        <pc:inkChg chg="add">
          <ac:chgData name="Wilne, Robert" userId="863fd487-5ae7-46a6-8c4e-0a9cc652a1c0" providerId="ADAL" clId="{D4479540-3C79-904F-991B-2923FDC23AF8}" dt="2021-06-24T14:20:59.323" v="1869"/>
          <ac:inkMkLst>
            <pc:docMk/>
            <pc:sldMk cId="3405483897" sldId="1879"/>
            <ac:inkMk id="32" creationId="{86428C55-6C3F-8646-A985-79EBC64AFB25}"/>
          </ac:inkMkLst>
        </pc:inkChg>
        <pc:inkChg chg="add">
          <ac:chgData name="Wilne, Robert" userId="863fd487-5ae7-46a6-8c4e-0a9cc652a1c0" providerId="ADAL" clId="{D4479540-3C79-904F-991B-2923FDC23AF8}" dt="2021-06-24T14:20:59.739" v="1870"/>
          <ac:inkMkLst>
            <pc:docMk/>
            <pc:sldMk cId="3405483897" sldId="1879"/>
            <ac:inkMk id="33" creationId="{BEB709A1-45DA-1746-BF68-D5BD08973C45}"/>
          </ac:inkMkLst>
        </pc:inkChg>
        <pc:inkChg chg="add">
          <ac:chgData name="Wilne, Robert" userId="863fd487-5ae7-46a6-8c4e-0a9cc652a1c0" providerId="ADAL" clId="{D4479540-3C79-904F-991B-2923FDC23AF8}" dt="2021-06-24T14:21:00.197" v="1871"/>
          <ac:inkMkLst>
            <pc:docMk/>
            <pc:sldMk cId="3405483897" sldId="1879"/>
            <ac:inkMk id="34" creationId="{340E1FB3-D53B-BE4D-BB13-95C17D244E99}"/>
          </ac:inkMkLst>
        </pc:inkChg>
        <pc:inkChg chg="add">
          <ac:chgData name="Wilne, Robert" userId="863fd487-5ae7-46a6-8c4e-0a9cc652a1c0" providerId="ADAL" clId="{D4479540-3C79-904F-991B-2923FDC23AF8}" dt="2021-06-24T14:21:00.511" v="1872"/>
          <ac:inkMkLst>
            <pc:docMk/>
            <pc:sldMk cId="3405483897" sldId="1879"/>
            <ac:inkMk id="35" creationId="{4990154B-D803-AB47-9AF9-85FC6172BA96}"/>
          </ac:inkMkLst>
        </pc:inkChg>
        <pc:inkChg chg="add">
          <ac:chgData name="Wilne, Robert" userId="863fd487-5ae7-46a6-8c4e-0a9cc652a1c0" providerId="ADAL" clId="{D4479540-3C79-904F-991B-2923FDC23AF8}" dt="2021-06-24T14:21:01.268" v="1873"/>
          <ac:inkMkLst>
            <pc:docMk/>
            <pc:sldMk cId="3405483897" sldId="1879"/>
            <ac:inkMk id="36" creationId="{A717BFE6-EC19-0E42-BDFE-43CC255798E4}"/>
          </ac:inkMkLst>
        </pc:inkChg>
        <pc:inkChg chg="add">
          <ac:chgData name="Wilne, Robert" userId="863fd487-5ae7-46a6-8c4e-0a9cc652a1c0" providerId="ADAL" clId="{D4479540-3C79-904F-991B-2923FDC23AF8}" dt="2021-06-24T14:21:01.611" v="1874"/>
          <ac:inkMkLst>
            <pc:docMk/>
            <pc:sldMk cId="3405483897" sldId="1879"/>
            <ac:inkMk id="37" creationId="{16CB3E68-1C3B-BF47-AC96-18DBAFB3D995}"/>
          </ac:inkMkLst>
        </pc:inkChg>
        <pc:inkChg chg="add">
          <ac:chgData name="Wilne, Robert" userId="863fd487-5ae7-46a6-8c4e-0a9cc652a1c0" providerId="ADAL" clId="{D4479540-3C79-904F-991B-2923FDC23AF8}" dt="2021-06-24T14:21:02.422" v="1875"/>
          <ac:inkMkLst>
            <pc:docMk/>
            <pc:sldMk cId="3405483897" sldId="1879"/>
            <ac:inkMk id="38" creationId="{DBA58AC1-BBE7-824B-A6F7-6C490038BC25}"/>
          </ac:inkMkLst>
        </pc:inkChg>
        <pc:inkChg chg="add">
          <ac:chgData name="Wilne, Robert" userId="863fd487-5ae7-46a6-8c4e-0a9cc652a1c0" providerId="ADAL" clId="{D4479540-3C79-904F-991B-2923FDC23AF8}" dt="2021-06-24T14:21:03.009" v="1876"/>
          <ac:inkMkLst>
            <pc:docMk/>
            <pc:sldMk cId="3405483897" sldId="1879"/>
            <ac:inkMk id="39" creationId="{1B8B1F82-9B44-7D49-AFE2-E93E15709B50}"/>
          </ac:inkMkLst>
        </pc:inkChg>
        <pc:inkChg chg="add">
          <ac:chgData name="Wilne, Robert" userId="863fd487-5ae7-46a6-8c4e-0a9cc652a1c0" providerId="ADAL" clId="{D4479540-3C79-904F-991B-2923FDC23AF8}" dt="2021-06-24T14:21:08.067" v="1878"/>
          <ac:inkMkLst>
            <pc:docMk/>
            <pc:sldMk cId="3405483897" sldId="1879"/>
            <ac:inkMk id="44" creationId="{3178F1E4-2645-0248-AEC2-7F7470D6C61D}"/>
          </ac:inkMkLst>
        </pc:inkChg>
        <pc:inkChg chg="add">
          <ac:chgData name="Wilne, Robert" userId="863fd487-5ae7-46a6-8c4e-0a9cc652a1c0" providerId="ADAL" clId="{D4479540-3C79-904F-991B-2923FDC23AF8}" dt="2021-06-24T14:21:08.303" v="1879"/>
          <ac:inkMkLst>
            <pc:docMk/>
            <pc:sldMk cId="3405483897" sldId="1879"/>
            <ac:inkMk id="45" creationId="{EEC8C054-088C-FA40-A491-9CCD357CBA27}"/>
          </ac:inkMkLst>
        </pc:inkChg>
        <pc:inkChg chg="add">
          <ac:chgData name="Wilne, Robert" userId="863fd487-5ae7-46a6-8c4e-0a9cc652a1c0" providerId="ADAL" clId="{D4479540-3C79-904F-991B-2923FDC23AF8}" dt="2021-06-24T14:21:08.524" v="1880"/>
          <ac:inkMkLst>
            <pc:docMk/>
            <pc:sldMk cId="3405483897" sldId="1879"/>
            <ac:inkMk id="46" creationId="{7E39B630-F149-C347-9E22-DFCDB6204959}"/>
          </ac:inkMkLst>
        </pc:inkChg>
        <pc:inkChg chg="add">
          <ac:chgData name="Wilne, Robert" userId="863fd487-5ae7-46a6-8c4e-0a9cc652a1c0" providerId="ADAL" clId="{D4479540-3C79-904F-991B-2923FDC23AF8}" dt="2021-06-24T14:21:08.741" v="1881"/>
          <ac:inkMkLst>
            <pc:docMk/>
            <pc:sldMk cId="3405483897" sldId="1879"/>
            <ac:inkMk id="47" creationId="{4A578A82-C583-154C-8E71-885CFEF1163F}"/>
          </ac:inkMkLst>
        </pc:inkChg>
        <pc:inkChg chg="add">
          <ac:chgData name="Wilne, Robert" userId="863fd487-5ae7-46a6-8c4e-0a9cc652a1c0" providerId="ADAL" clId="{D4479540-3C79-904F-991B-2923FDC23AF8}" dt="2021-06-24T14:21:08.993" v="1882"/>
          <ac:inkMkLst>
            <pc:docMk/>
            <pc:sldMk cId="3405483897" sldId="1879"/>
            <ac:inkMk id="48" creationId="{0E0F4494-D11F-1D40-A8A8-CED837C086D3}"/>
          </ac:inkMkLst>
        </pc:inkChg>
        <pc:inkChg chg="add">
          <ac:chgData name="Wilne, Robert" userId="863fd487-5ae7-46a6-8c4e-0a9cc652a1c0" providerId="ADAL" clId="{D4479540-3C79-904F-991B-2923FDC23AF8}" dt="2021-06-24T14:21:09.752" v="1883"/>
          <ac:inkMkLst>
            <pc:docMk/>
            <pc:sldMk cId="3405483897" sldId="1879"/>
            <ac:inkMk id="49" creationId="{B16B81A3-91B0-6947-8BD5-825A847DCB51}"/>
          </ac:inkMkLst>
        </pc:inkChg>
        <pc:inkChg chg="add">
          <ac:chgData name="Wilne, Robert" userId="863fd487-5ae7-46a6-8c4e-0a9cc652a1c0" providerId="ADAL" clId="{D4479540-3C79-904F-991B-2923FDC23AF8}" dt="2021-06-24T14:21:10.183" v="1884"/>
          <ac:inkMkLst>
            <pc:docMk/>
            <pc:sldMk cId="3405483897" sldId="1879"/>
            <ac:inkMk id="50" creationId="{692E3F8B-E792-E542-90FE-CDC1ABC2B4F2}"/>
          </ac:inkMkLst>
        </pc:inkChg>
        <pc:inkChg chg="add">
          <ac:chgData name="Wilne, Robert" userId="863fd487-5ae7-46a6-8c4e-0a9cc652a1c0" providerId="ADAL" clId="{D4479540-3C79-904F-991B-2923FDC23AF8}" dt="2021-06-24T14:21:10.797" v="1885"/>
          <ac:inkMkLst>
            <pc:docMk/>
            <pc:sldMk cId="3405483897" sldId="1879"/>
            <ac:inkMk id="51" creationId="{C44C1C30-613E-1148-894F-C6C9E541FC5B}"/>
          </ac:inkMkLst>
        </pc:inkChg>
        <pc:inkChg chg="add">
          <ac:chgData name="Wilne, Robert" userId="863fd487-5ae7-46a6-8c4e-0a9cc652a1c0" providerId="ADAL" clId="{D4479540-3C79-904F-991B-2923FDC23AF8}" dt="2021-06-24T14:21:20.240" v="1887"/>
          <ac:inkMkLst>
            <pc:docMk/>
            <pc:sldMk cId="3405483897" sldId="1879"/>
            <ac:inkMk id="53" creationId="{57F0933E-C6D6-F248-BA81-B366EE0F20DF}"/>
          </ac:inkMkLst>
        </pc:inkChg>
        <pc:inkChg chg="add">
          <ac:chgData name="Wilne, Robert" userId="863fd487-5ae7-46a6-8c4e-0a9cc652a1c0" providerId="ADAL" clId="{D4479540-3C79-904F-991B-2923FDC23AF8}" dt="2021-06-24T14:21:20.559" v="1888"/>
          <ac:inkMkLst>
            <pc:docMk/>
            <pc:sldMk cId="3405483897" sldId="1879"/>
            <ac:inkMk id="54" creationId="{D8F28F51-D454-0240-8646-2C2B5919B513}"/>
          </ac:inkMkLst>
        </pc:inkChg>
        <pc:inkChg chg="add">
          <ac:chgData name="Wilne, Robert" userId="863fd487-5ae7-46a6-8c4e-0a9cc652a1c0" providerId="ADAL" clId="{D4479540-3C79-904F-991B-2923FDC23AF8}" dt="2021-06-24T14:21:20.926" v="1889"/>
          <ac:inkMkLst>
            <pc:docMk/>
            <pc:sldMk cId="3405483897" sldId="1879"/>
            <ac:inkMk id="55" creationId="{8909127F-8B9D-0D40-9C63-110C137BCD6C}"/>
          </ac:inkMkLst>
        </pc:inkChg>
        <pc:inkChg chg="add">
          <ac:chgData name="Wilne, Robert" userId="863fd487-5ae7-46a6-8c4e-0a9cc652a1c0" providerId="ADAL" clId="{D4479540-3C79-904F-991B-2923FDC23AF8}" dt="2021-06-24T14:21:21.260" v="1890"/>
          <ac:inkMkLst>
            <pc:docMk/>
            <pc:sldMk cId="3405483897" sldId="1879"/>
            <ac:inkMk id="56" creationId="{296B3AAE-4A02-7743-B474-E9F11ACFF75F}"/>
          </ac:inkMkLst>
        </pc:inkChg>
        <pc:inkChg chg="add">
          <ac:chgData name="Wilne, Robert" userId="863fd487-5ae7-46a6-8c4e-0a9cc652a1c0" providerId="ADAL" clId="{D4479540-3C79-904F-991B-2923FDC23AF8}" dt="2021-06-24T14:21:21.545" v="1891"/>
          <ac:inkMkLst>
            <pc:docMk/>
            <pc:sldMk cId="3405483897" sldId="1879"/>
            <ac:inkMk id="57" creationId="{1321F9EA-8E83-C64A-BA2D-AA68C98ACD14}"/>
          </ac:inkMkLst>
        </pc:inkChg>
        <pc:inkChg chg="add">
          <ac:chgData name="Wilne, Robert" userId="863fd487-5ae7-46a6-8c4e-0a9cc652a1c0" providerId="ADAL" clId="{D4479540-3C79-904F-991B-2923FDC23AF8}" dt="2021-06-24T14:21:21.987" v="1892"/>
          <ac:inkMkLst>
            <pc:docMk/>
            <pc:sldMk cId="3405483897" sldId="1879"/>
            <ac:inkMk id="58" creationId="{6CD608FD-512E-1C46-8736-4F522DBA85BB}"/>
          </ac:inkMkLst>
        </pc:inkChg>
        <pc:inkChg chg="add">
          <ac:chgData name="Wilne, Robert" userId="863fd487-5ae7-46a6-8c4e-0a9cc652a1c0" providerId="ADAL" clId="{D4479540-3C79-904F-991B-2923FDC23AF8}" dt="2021-06-24T14:21:22.381" v="1893"/>
          <ac:inkMkLst>
            <pc:docMk/>
            <pc:sldMk cId="3405483897" sldId="1879"/>
            <ac:inkMk id="59" creationId="{E319C21F-3202-FD44-B652-EAE6A1ED908C}"/>
          </ac:inkMkLst>
        </pc:inkChg>
        <pc:inkChg chg="add">
          <ac:chgData name="Wilne, Robert" userId="863fd487-5ae7-46a6-8c4e-0a9cc652a1c0" providerId="ADAL" clId="{D4479540-3C79-904F-991B-2923FDC23AF8}" dt="2021-06-24T14:21:22.811" v="1894"/>
          <ac:inkMkLst>
            <pc:docMk/>
            <pc:sldMk cId="3405483897" sldId="1879"/>
            <ac:inkMk id="60" creationId="{88667262-1B64-AC42-9907-07050022F02E}"/>
          </ac:inkMkLst>
        </pc:inkChg>
        <pc:inkChg chg="add">
          <ac:chgData name="Wilne, Robert" userId="863fd487-5ae7-46a6-8c4e-0a9cc652a1c0" providerId="ADAL" clId="{D4479540-3C79-904F-991B-2923FDC23AF8}" dt="2021-06-24T14:21:23.050" v="1895"/>
          <ac:inkMkLst>
            <pc:docMk/>
            <pc:sldMk cId="3405483897" sldId="1879"/>
            <ac:inkMk id="61" creationId="{3C986E95-A330-EA42-88AB-9819A2D7A5FF}"/>
          </ac:inkMkLst>
        </pc:inkChg>
        <pc:inkChg chg="add">
          <ac:chgData name="Wilne, Robert" userId="863fd487-5ae7-46a6-8c4e-0a9cc652a1c0" providerId="ADAL" clId="{D4479540-3C79-904F-991B-2923FDC23AF8}" dt="2021-06-24T14:21:42.791" v="1897"/>
          <ac:inkMkLst>
            <pc:docMk/>
            <pc:sldMk cId="3405483897" sldId="1879"/>
            <ac:inkMk id="24576" creationId="{A2E0BEBA-FBD5-0642-BC2D-B934B739FA77}"/>
          </ac:inkMkLst>
        </pc:inkChg>
        <pc:inkChg chg="add">
          <ac:chgData name="Wilne, Robert" userId="863fd487-5ae7-46a6-8c4e-0a9cc652a1c0" providerId="ADAL" clId="{D4479540-3C79-904F-991B-2923FDC23AF8}" dt="2021-06-24T14:21:43.159" v="1898"/>
          <ac:inkMkLst>
            <pc:docMk/>
            <pc:sldMk cId="3405483897" sldId="1879"/>
            <ac:inkMk id="24577" creationId="{52719B0A-BAAC-3145-BF28-EBE3EF054318}"/>
          </ac:inkMkLst>
        </pc:inkChg>
        <pc:inkChg chg="add">
          <ac:chgData name="Wilne, Robert" userId="863fd487-5ae7-46a6-8c4e-0a9cc652a1c0" providerId="ADAL" clId="{D4479540-3C79-904F-991B-2923FDC23AF8}" dt="2021-06-24T14:21:43.534" v="1899"/>
          <ac:inkMkLst>
            <pc:docMk/>
            <pc:sldMk cId="3405483897" sldId="1879"/>
            <ac:inkMk id="24579" creationId="{D3BB1502-0626-1D4F-8322-DEB482AC8EBA}"/>
          </ac:inkMkLst>
        </pc:inkChg>
        <pc:inkChg chg="add">
          <ac:chgData name="Wilne, Robert" userId="863fd487-5ae7-46a6-8c4e-0a9cc652a1c0" providerId="ADAL" clId="{D4479540-3C79-904F-991B-2923FDC23AF8}" dt="2021-06-24T14:21:44.043" v="1900"/>
          <ac:inkMkLst>
            <pc:docMk/>
            <pc:sldMk cId="3405483897" sldId="1879"/>
            <ac:inkMk id="24580" creationId="{6548BA29-136D-944D-8DC5-D15A9030B9A6}"/>
          </ac:inkMkLst>
        </pc:inkChg>
        <pc:inkChg chg="add">
          <ac:chgData name="Wilne, Robert" userId="863fd487-5ae7-46a6-8c4e-0a9cc652a1c0" providerId="ADAL" clId="{D4479540-3C79-904F-991B-2923FDC23AF8}" dt="2021-06-24T14:21:44.474" v="1901"/>
          <ac:inkMkLst>
            <pc:docMk/>
            <pc:sldMk cId="3405483897" sldId="1879"/>
            <ac:inkMk id="24581" creationId="{2B895F20-5B93-F14A-873E-5EDDAF95C89C}"/>
          </ac:inkMkLst>
        </pc:inkChg>
        <pc:inkChg chg="add">
          <ac:chgData name="Wilne, Robert" userId="863fd487-5ae7-46a6-8c4e-0a9cc652a1c0" providerId="ADAL" clId="{D4479540-3C79-904F-991B-2923FDC23AF8}" dt="2021-06-24T14:21:44.911" v="1902"/>
          <ac:inkMkLst>
            <pc:docMk/>
            <pc:sldMk cId="3405483897" sldId="1879"/>
            <ac:inkMk id="24582" creationId="{FF18CA3A-D99C-8E4F-81BA-8A9D17C246D0}"/>
          </ac:inkMkLst>
        </pc:inkChg>
        <pc:inkChg chg="add">
          <ac:chgData name="Wilne, Robert" userId="863fd487-5ae7-46a6-8c4e-0a9cc652a1c0" providerId="ADAL" clId="{D4479540-3C79-904F-991B-2923FDC23AF8}" dt="2021-06-24T14:21:45.268" v="1903"/>
          <ac:inkMkLst>
            <pc:docMk/>
            <pc:sldMk cId="3405483897" sldId="1879"/>
            <ac:inkMk id="24583" creationId="{29FFB415-0366-D44E-BC4F-B5E8A93CAD43}"/>
          </ac:inkMkLst>
        </pc:inkChg>
        <pc:inkChg chg="add">
          <ac:chgData name="Wilne, Robert" userId="863fd487-5ae7-46a6-8c4e-0a9cc652a1c0" providerId="ADAL" clId="{D4479540-3C79-904F-991B-2923FDC23AF8}" dt="2021-06-24T14:21:45.509" v="1904"/>
          <ac:inkMkLst>
            <pc:docMk/>
            <pc:sldMk cId="3405483897" sldId="1879"/>
            <ac:inkMk id="24584" creationId="{060B07C9-ED12-3A48-B3BD-7005606ACDB6}"/>
          </ac:inkMkLst>
        </pc:inkChg>
        <pc:inkChg chg="add">
          <ac:chgData name="Wilne, Robert" userId="863fd487-5ae7-46a6-8c4e-0a9cc652a1c0" providerId="ADAL" clId="{D4479540-3C79-904F-991B-2923FDC23AF8}" dt="2021-06-24T14:21:46.021" v="1905"/>
          <ac:inkMkLst>
            <pc:docMk/>
            <pc:sldMk cId="3405483897" sldId="1879"/>
            <ac:inkMk id="24585" creationId="{E4B094E0-3406-7F4B-B569-DBF08F6B8EC9}"/>
          </ac:inkMkLst>
        </pc:inkChg>
        <pc:inkChg chg="add">
          <ac:chgData name="Wilne, Robert" userId="863fd487-5ae7-46a6-8c4e-0a9cc652a1c0" providerId="ADAL" clId="{D4479540-3C79-904F-991B-2923FDC23AF8}" dt="2021-06-24T14:21:46.273" v="1906"/>
          <ac:inkMkLst>
            <pc:docMk/>
            <pc:sldMk cId="3405483897" sldId="1879"/>
            <ac:inkMk id="24586" creationId="{4E520751-FECE-1F44-8E32-893CDB34E452}"/>
          </ac:inkMkLst>
        </pc:inkChg>
        <pc:inkChg chg="add">
          <ac:chgData name="Wilne, Robert" userId="863fd487-5ae7-46a6-8c4e-0a9cc652a1c0" providerId="ADAL" clId="{D4479540-3C79-904F-991B-2923FDC23AF8}" dt="2021-06-24T14:21:46.641" v="1907"/>
          <ac:inkMkLst>
            <pc:docMk/>
            <pc:sldMk cId="3405483897" sldId="1879"/>
            <ac:inkMk id="24587" creationId="{1414EC19-2F2D-624D-A131-AA38C36813EE}"/>
          </ac:inkMkLst>
        </pc:inkChg>
        <pc:inkChg chg="add">
          <ac:chgData name="Wilne, Robert" userId="863fd487-5ae7-46a6-8c4e-0a9cc652a1c0" providerId="ADAL" clId="{D4479540-3C79-904F-991B-2923FDC23AF8}" dt="2021-06-24T14:21:47.152" v="1908"/>
          <ac:inkMkLst>
            <pc:docMk/>
            <pc:sldMk cId="3405483897" sldId="1879"/>
            <ac:inkMk id="24588" creationId="{D156A471-DC91-594C-896F-60A388C616C9}"/>
          </ac:inkMkLst>
        </pc:inkChg>
        <pc:inkChg chg="add">
          <ac:chgData name="Wilne, Robert" userId="863fd487-5ae7-46a6-8c4e-0a9cc652a1c0" providerId="ADAL" clId="{D4479540-3C79-904F-991B-2923FDC23AF8}" dt="2021-06-24T14:21:47.630" v="1909"/>
          <ac:inkMkLst>
            <pc:docMk/>
            <pc:sldMk cId="3405483897" sldId="1879"/>
            <ac:inkMk id="24589" creationId="{5D623D0D-C97F-754B-9B6A-04D9301C3A5D}"/>
          </ac:inkMkLst>
        </pc:inkChg>
        <pc:inkChg chg="add">
          <ac:chgData name="Wilne, Robert" userId="863fd487-5ae7-46a6-8c4e-0a9cc652a1c0" providerId="ADAL" clId="{D4479540-3C79-904F-991B-2923FDC23AF8}" dt="2021-06-24T14:21:47.898" v="1910"/>
          <ac:inkMkLst>
            <pc:docMk/>
            <pc:sldMk cId="3405483897" sldId="1879"/>
            <ac:inkMk id="24590" creationId="{14CCE1B3-A478-314F-8B95-8E613FB94292}"/>
          </ac:inkMkLst>
        </pc:inkChg>
        <pc:inkChg chg="add">
          <ac:chgData name="Wilne, Robert" userId="863fd487-5ae7-46a6-8c4e-0a9cc652a1c0" providerId="ADAL" clId="{D4479540-3C79-904F-991B-2923FDC23AF8}" dt="2021-06-24T14:21:48.149" v="1911"/>
          <ac:inkMkLst>
            <pc:docMk/>
            <pc:sldMk cId="3405483897" sldId="1879"/>
            <ac:inkMk id="24591" creationId="{24181363-EDAE-4A43-98CB-98F5D1776E93}"/>
          </ac:inkMkLst>
        </pc:inkChg>
        <pc:inkChg chg="add">
          <ac:chgData name="Wilne, Robert" userId="863fd487-5ae7-46a6-8c4e-0a9cc652a1c0" providerId="ADAL" clId="{D4479540-3C79-904F-991B-2923FDC23AF8}" dt="2021-06-24T14:21:48.404" v="1912"/>
          <ac:inkMkLst>
            <pc:docMk/>
            <pc:sldMk cId="3405483897" sldId="1879"/>
            <ac:inkMk id="24592" creationId="{350D7713-B82A-BF48-94F1-7F00B39EFB67}"/>
          </ac:inkMkLst>
        </pc:inkChg>
        <pc:inkChg chg="add">
          <ac:chgData name="Wilne, Robert" userId="863fd487-5ae7-46a6-8c4e-0a9cc652a1c0" providerId="ADAL" clId="{D4479540-3C79-904F-991B-2923FDC23AF8}" dt="2021-06-24T14:21:51.191" v="1914"/>
          <ac:inkMkLst>
            <pc:docMk/>
            <pc:sldMk cId="3405483897" sldId="1879"/>
            <ac:inkMk id="24594" creationId="{453D0141-1049-4345-AC24-B27CF347F65A}"/>
          </ac:inkMkLst>
        </pc:inkChg>
        <pc:inkChg chg="add">
          <ac:chgData name="Wilne, Robert" userId="863fd487-5ae7-46a6-8c4e-0a9cc652a1c0" providerId="ADAL" clId="{D4479540-3C79-904F-991B-2923FDC23AF8}" dt="2021-06-24T14:21:52.251" v="1915"/>
          <ac:inkMkLst>
            <pc:docMk/>
            <pc:sldMk cId="3405483897" sldId="1879"/>
            <ac:inkMk id="24595" creationId="{EE111BB8-1111-B243-A4DD-F5262EE357E2}"/>
          </ac:inkMkLst>
        </pc:inkChg>
        <pc:inkChg chg="add">
          <ac:chgData name="Wilne, Robert" userId="863fd487-5ae7-46a6-8c4e-0a9cc652a1c0" providerId="ADAL" clId="{D4479540-3C79-904F-991B-2923FDC23AF8}" dt="2021-06-24T14:21:54.297" v="1916"/>
          <ac:inkMkLst>
            <pc:docMk/>
            <pc:sldMk cId="3405483897" sldId="1879"/>
            <ac:inkMk id="24596" creationId="{C0FECA5E-C9B1-6D46-BB4F-C0113FABD0CC}"/>
          </ac:inkMkLst>
        </pc:inkChg>
        <pc:inkChg chg="add">
          <ac:chgData name="Wilne, Robert" userId="863fd487-5ae7-46a6-8c4e-0a9cc652a1c0" providerId="ADAL" clId="{D4479540-3C79-904F-991B-2923FDC23AF8}" dt="2021-06-24T14:21:54.583" v="1917"/>
          <ac:inkMkLst>
            <pc:docMk/>
            <pc:sldMk cId="3405483897" sldId="1879"/>
            <ac:inkMk id="24597" creationId="{BE96B96F-DEBB-1445-AA07-93CAD7F249A2}"/>
          </ac:inkMkLst>
        </pc:inkChg>
        <pc:inkChg chg="add">
          <ac:chgData name="Wilne, Robert" userId="863fd487-5ae7-46a6-8c4e-0a9cc652a1c0" providerId="ADAL" clId="{D4479540-3C79-904F-991B-2923FDC23AF8}" dt="2021-06-24T14:21:54.815" v="1918"/>
          <ac:inkMkLst>
            <pc:docMk/>
            <pc:sldMk cId="3405483897" sldId="1879"/>
            <ac:inkMk id="24598" creationId="{68408D22-365D-AF4C-9034-E7DE81EC5B6C}"/>
          </ac:inkMkLst>
        </pc:inkChg>
        <pc:inkChg chg="add">
          <ac:chgData name="Wilne, Robert" userId="863fd487-5ae7-46a6-8c4e-0a9cc652a1c0" providerId="ADAL" clId="{D4479540-3C79-904F-991B-2923FDC23AF8}" dt="2021-06-24T14:21:55.051" v="1919"/>
          <ac:inkMkLst>
            <pc:docMk/>
            <pc:sldMk cId="3405483897" sldId="1879"/>
            <ac:inkMk id="24599" creationId="{7BAAABC6-9375-7746-9823-AA6E4A9DD014}"/>
          </ac:inkMkLst>
        </pc:inkChg>
        <pc:inkChg chg="add">
          <ac:chgData name="Wilne, Robert" userId="863fd487-5ae7-46a6-8c4e-0a9cc652a1c0" providerId="ADAL" clId="{D4479540-3C79-904F-991B-2923FDC23AF8}" dt="2021-06-24T14:21:55.673" v="1920"/>
          <ac:inkMkLst>
            <pc:docMk/>
            <pc:sldMk cId="3405483897" sldId="1879"/>
            <ac:inkMk id="24600" creationId="{4E5152D7-5A68-0741-877B-5958AAF8E089}"/>
          </ac:inkMkLst>
        </pc:inkChg>
        <pc:inkChg chg="add">
          <ac:chgData name="Wilne, Robert" userId="863fd487-5ae7-46a6-8c4e-0a9cc652a1c0" providerId="ADAL" clId="{D4479540-3C79-904F-991B-2923FDC23AF8}" dt="2021-06-24T14:22:13.341" v="1922"/>
          <ac:inkMkLst>
            <pc:docMk/>
            <pc:sldMk cId="3405483897" sldId="1879"/>
            <ac:inkMk id="24602" creationId="{0EDE03F8-EA29-D343-8ED3-784C8C60D24A}"/>
          </ac:inkMkLst>
        </pc:inkChg>
        <pc:inkChg chg="add">
          <ac:chgData name="Wilne, Robert" userId="863fd487-5ae7-46a6-8c4e-0a9cc652a1c0" providerId="ADAL" clId="{D4479540-3C79-904F-991B-2923FDC23AF8}" dt="2021-06-24T14:22:13.839" v="1923"/>
          <ac:inkMkLst>
            <pc:docMk/>
            <pc:sldMk cId="3405483897" sldId="1879"/>
            <ac:inkMk id="24603" creationId="{21D6C69B-4AC4-6148-9ABA-4B03E6F4FA16}"/>
          </ac:inkMkLst>
        </pc:inkChg>
        <pc:inkChg chg="add">
          <ac:chgData name="Wilne, Robert" userId="863fd487-5ae7-46a6-8c4e-0a9cc652a1c0" providerId="ADAL" clId="{D4479540-3C79-904F-991B-2923FDC23AF8}" dt="2021-06-24T14:22:14.080" v="1924"/>
          <ac:inkMkLst>
            <pc:docMk/>
            <pc:sldMk cId="3405483897" sldId="1879"/>
            <ac:inkMk id="24604" creationId="{3772DC52-AF53-BD43-823E-3ABEC552B0EA}"/>
          </ac:inkMkLst>
        </pc:inkChg>
        <pc:inkChg chg="add">
          <ac:chgData name="Wilne, Robert" userId="863fd487-5ae7-46a6-8c4e-0a9cc652a1c0" providerId="ADAL" clId="{D4479540-3C79-904F-991B-2923FDC23AF8}" dt="2021-06-24T14:22:14.336" v="1925"/>
          <ac:inkMkLst>
            <pc:docMk/>
            <pc:sldMk cId="3405483897" sldId="1879"/>
            <ac:inkMk id="24605" creationId="{934610D1-5363-844A-9107-C51405E89013}"/>
          </ac:inkMkLst>
        </pc:inkChg>
        <pc:inkChg chg="add">
          <ac:chgData name="Wilne, Robert" userId="863fd487-5ae7-46a6-8c4e-0a9cc652a1c0" providerId="ADAL" clId="{D4479540-3C79-904F-991B-2923FDC23AF8}" dt="2021-06-24T14:22:14.580" v="1926"/>
          <ac:inkMkLst>
            <pc:docMk/>
            <pc:sldMk cId="3405483897" sldId="1879"/>
            <ac:inkMk id="24606" creationId="{764EF93F-A85F-9D44-8DF5-AB08902B7367}"/>
          </ac:inkMkLst>
        </pc:inkChg>
        <pc:inkChg chg="add">
          <ac:chgData name="Wilne, Robert" userId="863fd487-5ae7-46a6-8c4e-0a9cc652a1c0" providerId="ADAL" clId="{D4479540-3C79-904F-991B-2923FDC23AF8}" dt="2021-06-24T14:22:14.805" v="1927"/>
          <ac:inkMkLst>
            <pc:docMk/>
            <pc:sldMk cId="3405483897" sldId="1879"/>
            <ac:inkMk id="24607" creationId="{73C18765-399C-DA47-A99D-B415F078B2C7}"/>
          </ac:inkMkLst>
        </pc:inkChg>
        <pc:inkChg chg="add">
          <ac:chgData name="Wilne, Robert" userId="863fd487-5ae7-46a6-8c4e-0a9cc652a1c0" providerId="ADAL" clId="{D4479540-3C79-904F-991B-2923FDC23AF8}" dt="2021-06-24T14:22:15.034" v="1928"/>
          <ac:inkMkLst>
            <pc:docMk/>
            <pc:sldMk cId="3405483897" sldId="1879"/>
            <ac:inkMk id="24608" creationId="{EA5803C2-AACC-8245-9D1B-0F28E62CF2FE}"/>
          </ac:inkMkLst>
        </pc:inkChg>
        <pc:inkChg chg="add">
          <ac:chgData name="Wilne, Robert" userId="863fd487-5ae7-46a6-8c4e-0a9cc652a1c0" providerId="ADAL" clId="{D4479540-3C79-904F-991B-2923FDC23AF8}" dt="2021-06-24T14:22:15.289" v="1929"/>
          <ac:inkMkLst>
            <pc:docMk/>
            <pc:sldMk cId="3405483897" sldId="1879"/>
            <ac:inkMk id="24609" creationId="{79B83BBA-3DF9-524C-B0C7-CC70662E603E}"/>
          </ac:inkMkLst>
        </pc:inkChg>
        <pc:inkChg chg="add">
          <ac:chgData name="Wilne, Robert" userId="863fd487-5ae7-46a6-8c4e-0a9cc652a1c0" providerId="ADAL" clId="{D4479540-3C79-904F-991B-2923FDC23AF8}" dt="2021-06-24T14:22:15.767" v="1930"/>
          <ac:inkMkLst>
            <pc:docMk/>
            <pc:sldMk cId="3405483897" sldId="1879"/>
            <ac:inkMk id="24610" creationId="{9CAC1079-B7CB-564F-8138-D65AE029EEF0}"/>
          </ac:inkMkLst>
        </pc:inkChg>
        <pc:inkChg chg="add">
          <ac:chgData name="Wilne, Robert" userId="863fd487-5ae7-46a6-8c4e-0a9cc652a1c0" providerId="ADAL" clId="{D4479540-3C79-904F-991B-2923FDC23AF8}" dt="2021-06-24T14:22:16.371" v="1931"/>
          <ac:inkMkLst>
            <pc:docMk/>
            <pc:sldMk cId="3405483897" sldId="1879"/>
            <ac:inkMk id="24611" creationId="{6FB63AD4-837F-704D-A901-DF2DC300ADEF}"/>
          </ac:inkMkLst>
        </pc:inkChg>
        <pc:inkChg chg="add">
          <ac:chgData name="Wilne, Robert" userId="863fd487-5ae7-46a6-8c4e-0a9cc652a1c0" providerId="ADAL" clId="{D4479540-3C79-904F-991B-2923FDC23AF8}" dt="2021-06-24T14:22:18.121" v="1933"/>
          <ac:inkMkLst>
            <pc:docMk/>
            <pc:sldMk cId="3405483897" sldId="1879"/>
            <ac:inkMk id="24613" creationId="{E5DCB0B4-E8A1-F147-872D-9E972C555E18}"/>
          </ac:inkMkLst>
        </pc:inkChg>
        <pc:inkChg chg="add">
          <ac:chgData name="Wilne, Robert" userId="863fd487-5ae7-46a6-8c4e-0a9cc652a1c0" providerId="ADAL" clId="{D4479540-3C79-904F-991B-2923FDC23AF8}" dt="2021-06-24T14:22:18.510" v="1934"/>
          <ac:inkMkLst>
            <pc:docMk/>
            <pc:sldMk cId="3405483897" sldId="1879"/>
            <ac:inkMk id="24614" creationId="{7771EDDE-1D57-AF45-9403-F40932CE011B}"/>
          </ac:inkMkLst>
        </pc:inkChg>
        <pc:inkChg chg="add">
          <ac:chgData name="Wilne, Robert" userId="863fd487-5ae7-46a6-8c4e-0a9cc652a1c0" providerId="ADAL" clId="{D4479540-3C79-904F-991B-2923FDC23AF8}" dt="2021-06-24T14:22:18.808" v="1935"/>
          <ac:inkMkLst>
            <pc:docMk/>
            <pc:sldMk cId="3405483897" sldId="1879"/>
            <ac:inkMk id="24615" creationId="{6817FAA4-87AC-5643-AF64-969BBB65F949}"/>
          </ac:inkMkLst>
        </pc:inkChg>
        <pc:inkChg chg="add">
          <ac:chgData name="Wilne, Robert" userId="863fd487-5ae7-46a6-8c4e-0a9cc652a1c0" providerId="ADAL" clId="{D4479540-3C79-904F-991B-2923FDC23AF8}" dt="2021-06-24T14:22:19.030" v="1936"/>
          <ac:inkMkLst>
            <pc:docMk/>
            <pc:sldMk cId="3405483897" sldId="1879"/>
            <ac:inkMk id="24616" creationId="{DF213C7A-16DA-1842-8B20-4FB028220627}"/>
          </ac:inkMkLst>
        </pc:inkChg>
        <pc:inkChg chg="add">
          <ac:chgData name="Wilne, Robert" userId="863fd487-5ae7-46a6-8c4e-0a9cc652a1c0" providerId="ADAL" clId="{D4479540-3C79-904F-991B-2923FDC23AF8}" dt="2021-06-24T14:22:20.207" v="1938"/>
          <ac:inkMkLst>
            <pc:docMk/>
            <pc:sldMk cId="3405483897" sldId="1879"/>
            <ac:inkMk id="24618" creationId="{D4845017-D212-5D4F-806B-CF619CC4A662}"/>
          </ac:inkMkLst>
        </pc:inkChg>
        <pc:inkChg chg="add">
          <ac:chgData name="Wilne, Robert" userId="863fd487-5ae7-46a6-8c4e-0a9cc652a1c0" providerId="ADAL" clId="{D4479540-3C79-904F-991B-2923FDC23AF8}" dt="2021-06-24T14:22:20.491" v="1939"/>
          <ac:inkMkLst>
            <pc:docMk/>
            <pc:sldMk cId="3405483897" sldId="1879"/>
            <ac:inkMk id="24619" creationId="{A1EDB56A-0648-4D4C-B6BB-68CA785AB1A9}"/>
          </ac:inkMkLst>
        </pc:inkChg>
        <pc:inkChg chg="add">
          <ac:chgData name="Wilne, Robert" userId="863fd487-5ae7-46a6-8c4e-0a9cc652a1c0" providerId="ADAL" clId="{D4479540-3C79-904F-991B-2923FDC23AF8}" dt="2021-06-24T14:22:20.748" v="1940"/>
          <ac:inkMkLst>
            <pc:docMk/>
            <pc:sldMk cId="3405483897" sldId="1879"/>
            <ac:inkMk id="24620" creationId="{F62D025E-7920-2544-A4EE-34CA7A9290BC}"/>
          </ac:inkMkLst>
        </pc:inkChg>
        <pc:inkChg chg="add">
          <ac:chgData name="Wilne, Robert" userId="863fd487-5ae7-46a6-8c4e-0a9cc652a1c0" providerId="ADAL" clId="{D4479540-3C79-904F-991B-2923FDC23AF8}" dt="2021-06-24T14:22:27.149" v="1942"/>
          <ac:inkMkLst>
            <pc:docMk/>
            <pc:sldMk cId="3405483897" sldId="1879"/>
            <ac:inkMk id="24622" creationId="{AC669C8E-1A36-054A-9D7D-EA7AE248FACE}"/>
          </ac:inkMkLst>
        </pc:inkChg>
        <pc:inkChg chg="add">
          <ac:chgData name="Wilne, Robert" userId="863fd487-5ae7-46a6-8c4e-0a9cc652a1c0" providerId="ADAL" clId="{D4479540-3C79-904F-991B-2923FDC23AF8}" dt="2021-06-24T14:22:27.494" v="1943"/>
          <ac:inkMkLst>
            <pc:docMk/>
            <pc:sldMk cId="3405483897" sldId="1879"/>
            <ac:inkMk id="24623" creationId="{4948949F-4872-F744-985B-35F86C41583D}"/>
          </ac:inkMkLst>
        </pc:inkChg>
        <pc:inkChg chg="add">
          <ac:chgData name="Wilne, Robert" userId="863fd487-5ae7-46a6-8c4e-0a9cc652a1c0" providerId="ADAL" clId="{D4479540-3C79-904F-991B-2923FDC23AF8}" dt="2021-06-24T14:22:27.789" v="1944"/>
          <ac:inkMkLst>
            <pc:docMk/>
            <pc:sldMk cId="3405483897" sldId="1879"/>
            <ac:inkMk id="24624" creationId="{7A39F7E6-B482-0144-8164-FBA650BEBD7D}"/>
          </ac:inkMkLst>
        </pc:inkChg>
        <pc:inkChg chg="add">
          <ac:chgData name="Wilne, Robert" userId="863fd487-5ae7-46a6-8c4e-0a9cc652a1c0" providerId="ADAL" clId="{D4479540-3C79-904F-991B-2923FDC23AF8}" dt="2021-06-24T14:22:28.192" v="1945"/>
          <ac:inkMkLst>
            <pc:docMk/>
            <pc:sldMk cId="3405483897" sldId="1879"/>
            <ac:inkMk id="24625" creationId="{D01CBEFE-D11B-CD40-9396-68B880DB6526}"/>
          </ac:inkMkLst>
        </pc:inkChg>
        <pc:inkChg chg="add">
          <ac:chgData name="Wilne, Robert" userId="863fd487-5ae7-46a6-8c4e-0a9cc652a1c0" providerId="ADAL" clId="{D4479540-3C79-904F-991B-2923FDC23AF8}" dt="2021-06-24T14:22:28.451" v="1946"/>
          <ac:inkMkLst>
            <pc:docMk/>
            <pc:sldMk cId="3405483897" sldId="1879"/>
            <ac:inkMk id="24626" creationId="{CE57313B-090C-4D40-A0DB-F3F9C5B2514B}"/>
          </ac:inkMkLst>
        </pc:inkChg>
        <pc:inkChg chg="add">
          <ac:chgData name="Wilne, Robert" userId="863fd487-5ae7-46a6-8c4e-0a9cc652a1c0" providerId="ADAL" clId="{D4479540-3C79-904F-991B-2923FDC23AF8}" dt="2021-06-24T14:22:28.903" v="1947"/>
          <ac:inkMkLst>
            <pc:docMk/>
            <pc:sldMk cId="3405483897" sldId="1879"/>
            <ac:inkMk id="24627" creationId="{A778DAA8-4313-5D41-972B-55727154DE5D}"/>
          </ac:inkMkLst>
        </pc:inkChg>
        <pc:inkChg chg="add">
          <ac:chgData name="Wilne, Robert" userId="863fd487-5ae7-46a6-8c4e-0a9cc652a1c0" providerId="ADAL" clId="{D4479540-3C79-904F-991B-2923FDC23AF8}" dt="2021-06-24T14:22:29.263" v="1948"/>
          <ac:inkMkLst>
            <pc:docMk/>
            <pc:sldMk cId="3405483897" sldId="1879"/>
            <ac:inkMk id="24628" creationId="{FB743E03-4418-2B4C-AAE2-C28CB601468A}"/>
          </ac:inkMkLst>
        </pc:inkChg>
        <pc:inkChg chg="add">
          <ac:chgData name="Wilne, Robert" userId="863fd487-5ae7-46a6-8c4e-0a9cc652a1c0" providerId="ADAL" clId="{D4479540-3C79-904F-991B-2923FDC23AF8}" dt="2021-06-24T14:22:29.638" v="1949"/>
          <ac:inkMkLst>
            <pc:docMk/>
            <pc:sldMk cId="3405483897" sldId="1879"/>
            <ac:inkMk id="24629" creationId="{13528D16-C73F-7440-A2EB-E1EC157F8257}"/>
          </ac:inkMkLst>
        </pc:inkChg>
        <pc:inkChg chg="add">
          <ac:chgData name="Wilne, Robert" userId="863fd487-5ae7-46a6-8c4e-0a9cc652a1c0" providerId="ADAL" clId="{D4479540-3C79-904F-991B-2923FDC23AF8}" dt="2021-06-24T14:22:30.005" v="1950"/>
          <ac:inkMkLst>
            <pc:docMk/>
            <pc:sldMk cId="3405483897" sldId="1879"/>
            <ac:inkMk id="24630" creationId="{9FB6D9C4-7D8F-DA4B-AB0E-12BD49B0E29C}"/>
          </ac:inkMkLst>
        </pc:inkChg>
        <pc:inkChg chg="add">
          <ac:chgData name="Wilne, Robert" userId="863fd487-5ae7-46a6-8c4e-0a9cc652a1c0" providerId="ADAL" clId="{D4479540-3C79-904F-991B-2923FDC23AF8}" dt="2021-06-24T14:22:30.486" v="1951"/>
          <ac:inkMkLst>
            <pc:docMk/>
            <pc:sldMk cId="3405483897" sldId="1879"/>
            <ac:inkMk id="24631" creationId="{1F3FA88D-F11F-BC47-AEAB-6436EC0F5570}"/>
          </ac:inkMkLst>
        </pc:inkChg>
        <pc:inkChg chg="add">
          <ac:chgData name="Wilne, Robert" userId="863fd487-5ae7-46a6-8c4e-0a9cc652a1c0" providerId="ADAL" clId="{D4479540-3C79-904F-991B-2923FDC23AF8}" dt="2021-06-24T14:22:30.763" v="1952"/>
          <ac:inkMkLst>
            <pc:docMk/>
            <pc:sldMk cId="3405483897" sldId="1879"/>
            <ac:inkMk id="24632" creationId="{A28000A9-535F-CB4F-8D57-127BCB66E5B1}"/>
          </ac:inkMkLst>
        </pc:inkChg>
        <pc:inkChg chg="add">
          <ac:chgData name="Wilne, Robert" userId="863fd487-5ae7-46a6-8c4e-0a9cc652a1c0" providerId="ADAL" clId="{D4479540-3C79-904F-991B-2923FDC23AF8}" dt="2021-06-24T14:22:31.045" v="1953"/>
          <ac:inkMkLst>
            <pc:docMk/>
            <pc:sldMk cId="3405483897" sldId="1879"/>
            <ac:inkMk id="24633" creationId="{364094A2-1220-BD4E-A6AB-B2EDA8691D12}"/>
          </ac:inkMkLst>
        </pc:inkChg>
        <pc:inkChg chg="add">
          <ac:chgData name="Wilne, Robert" userId="863fd487-5ae7-46a6-8c4e-0a9cc652a1c0" providerId="ADAL" clId="{D4479540-3C79-904F-991B-2923FDC23AF8}" dt="2021-06-24T14:22:31.427" v="1954"/>
          <ac:inkMkLst>
            <pc:docMk/>
            <pc:sldMk cId="3405483897" sldId="1879"/>
            <ac:inkMk id="24634" creationId="{52E43337-2E27-BC4D-B4F5-D6E8F7F30C68}"/>
          </ac:inkMkLst>
        </pc:inkChg>
        <pc:inkChg chg="add">
          <ac:chgData name="Wilne, Robert" userId="863fd487-5ae7-46a6-8c4e-0a9cc652a1c0" providerId="ADAL" clId="{D4479540-3C79-904F-991B-2923FDC23AF8}" dt="2021-06-24T14:22:31.681" v="1955"/>
          <ac:inkMkLst>
            <pc:docMk/>
            <pc:sldMk cId="3405483897" sldId="1879"/>
            <ac:inkMk id="24635" creationId="{54D50C83-18E2-6D42-ACDC-8CA7020EF536}"/>
          </ac:inkMkLst>
        </pc:inkChg>
        <pc:inkChg chg="add">
          <ac:chgData name="Wilne, Robert" userId="863fd487-5ae7-46a6-8c4e-0a9cc652a1c0" providerId="ADAL" clId="{D4479540-3C79-904F-991B-2923FDC23AF8}" dt="2021-06-24T14:22:38.281" v="1957"/>
          <ac:inkMkLst>
            <pc:docMk/>
            <pc:sldMk cId="3405483897" sldId="1879"/>
            <ac:inkMk id="24637" creationId="{9724ABEB-C4C8-AF4E-874C-065BFD844088}"/>
          </ac:inkMkLst>
        </pc:inkChg>
        <pc:inkChg chg="add">
          <ac:chgData name="Wilne, Robert" userId="863fd487-5ae7-46a6-8c4e-0a9cc652a1c0" providerId="ADAL" clId="{D4479540-3C79-904F-991B-2923FDC23AF8}" dt="2021-06-24T14:22:38.546" v="1958"/>
          <ac:inkMkLst>
            <pc:docMk/>
            <pc:sldMk cId="3405483897" sldId="1879"/>
            <ac:inkMk id="24638" creationId="{956A41AA-F30E-5A40-BFB8-AB502F26992C}"/>
          </ac:inkMkLst>
        </pc:inkChg>
        <pc:inkChg chg="add">
          <ac:chgData name="Wilne, Robert" userId="863fd487-5ae7-46a6-8c4e-0a9cc652a1c0" providerId="ADAL" clId="{D4479540-3C79-904F-991B-2923FDC23AF8}" dt="2021-06-24T14:22:38.862" v="1959"/>
          <ac:inkMkLst>
            <pc:docMk/>
            <pc:sldMk cId="3405483897" sldId="1879"/>
            <ac:inkMk id="24639" creationId="{60D284AD-E6AF-D445-A83B-0F4C2ADB0FCC}"/>
          </ac:inkMkLst>
        </pc:inkChg>
        <pc:inkChg chg="add">
          <ac:chgData name="Wilne, Robert" userId="863fd487-5ae7-46a6-8c4e-0a9cc652a1c0" providerId="ADAL" clId="{D4479540-3C79-904F-991B-2923FDC23AF8}" dt="2021-06-24T14:22:39.158" v="1960"/>
          <ac:inkMkLst>
            <pc:docMk/>
            <pc:sldMk cId="3405483897" sldId="1879"/>
            <ac:inkMk id="24640" creationId="{EF735682-5172-F844-93DE-8C327A212F8C}"/>
          </ac:inkMkLst>
        </pc:inkChg>
      </pc:sldChg>
      <pc:sldChg chg="addSp delSp">
        <pc:chgData name="Wilne, Robert" userId="863fd487-5ae7-46a6-8c4e-0a9cc652a1c0" providerId="ADAL" clId="{D4479540-3C79-904F-991B-2923FDC23AF8}" dt="2021-06-24T14:35:59.617" v="2809"/>
        <pc:sldMkLst>
          <pc:docMk/>
          <pc:sldMk cId="1371926843" sldId="1880"/>
        </pc:sldMkLst>
        <pc:grpChg chg="add del">
          <ac:chgData name="Wilne, Robert" userId="863fd487-5ae7-46a6-8c4e-0a9cc652a1c0" providerId="ADAL" clId="{D4479540-3C79-904F-991B-2923FDC23AF8}" dt="2021-06-24T14:33:15.068" v="2611"/>
          <ac:grpSpMkLst>
            <pc:docMk/>
            <pc:sldMk cId="1371926843" sldId="1880"/>
            <ac:grpSpMk id="31" creationId="{0E3D758D-9AA4-EE42-BB18-47C64BBE9EEC}"/>
          </ac:grpSpMkLst>
        </pc:grpChg>
        <pc:grpChg chg="add del">
          <ac:chgData name="Wilne, Robert" userId="863fd487-5ae7-46a6-8c4e-0a9cc652a1c0" providerId="ADAL" clId="{D4479540-3C79-904F-991B-2923FDC23AF8}" dt="2021-06-24T14:33:15.183" v="2623"/>
          <ac:grpSpMkLst>
            <pc:docMk/>
            <pc:sldMk cId="1371926843" sldId="1880"/>
            <ac:grpSpMk id="32" creationId="{CE7F6E9C-3CBF-4248-A4D6-07D51409436F}"/>
          </ac:grpSpMkLst>
        </pc:grpChg>
        <pc:grpChg chg="add del">
          <ac:chgData name="Wilne, Robert" userId="863fd487-5ae7-46a6-8c4e-0a9cc652a1c0" providerId="ADAL" clId="{D4479540-3C79-904F-991B-2923FDC23AF8}" dt="2021-06-24T14:33:14.998" v="2607"/>
          <ac:grpSpMkLst>
            <pc:docMk/>
            <pc:sldMk cId="1371926843" sldId="1880"/>
            <ac:grpSpMk id="33" creationId="{1306269A-A735-804E-939C-6811E3A20E5F}"/>
          </ac:grpSpMkLst>
        </pc:grpChg>
        <pc:grpChg chg="add del">
          <ac:chgData name="Wilne, Robert" userId="863fd487-5ae7-46a6-8c4e-0a9cc652a1c0" providerId="ADAL" clId="{D4479540-3C79-904F-991B-2923FDC23AF8}" dt="2021-06-24T14:33:15.236" v="2630"/>
          <ac:grpSpMkLst>
            <pc:docMk/>
            <pc:sldMk cId="1371926843" sldId="1880"/>
            <ac:grpSpMk id="34" creationId="{B8D362FB-EF60-3848-9563-9F04A2CEA0B3}"/>
          </ac:grpSpMkLst>
        </pc:grpChg>
        <pc:grpChg chg="add del">
          <ac:chgData name="Wilne, Robert" userId="863fd487-5ae7-46a6-8c4e-0a9cc652a1c0" providerId="ADAL" clId="{D4479540-3C79-904F-991B-2923FDC23AF8}" dt="2021-06-24T14:33:15.197" v="2624"/>
          <ac:grpSpMkLst>
            <pc:docMk/>
            <pc:sldMk cId="1371926843" sldId="1880"/>
            <ac:grpSpMk id="35" creationId="{D685BDC2-F970-104A-806B-E21A415D27CE}"/>
          </ac:grpSpMkLst>
        </pc:grpChg>
        <pc:grpChg chg="add del">
          <ac:chgData name="Wilne, Robert" userId="863fd487-5ae7-46a6-8c4e-0a9cc652a1c0" providerId="ADAL" clId="{D4479540-3C79-904F-991B-2923FDC23AF8}" dt="2021-06-24T14:33:15.166" v="2621"/>
          <ac:grpSpMkLst>
            <pc:docMk/>
            <pc:sldMk cId="1371926843" sldId="1880"/>
            <ac:grpSpMk id="36" creationId="{150816C2-664A-DD4E-BA4D-1EADBC586644}"/>
          </ac:grpSpMkLst>
        </pc:grpChg>
        <pc:grpChg chg="add del">
          <ac:chgData name="Wilne, Robert" userId="863fd487-5ae7-46a6-8c4e-0a9cc652a1c0" providerId="ADAL" clId="{D4479540-3C79-904F-991B-2923FDC23AF8}" dt="2021-06-24T14:33:15.223" v="2628"/>
          <ac:grpSpMkLst>
            <pc:docMk/>
            <pc:sldMk cId="1371926843" sldId="1880"/>
            <ac:grpSpMk id="37" creationId="{4E5F7A18-83E9-AA41-80A1-1CC245DEA081}"/>
          </ac:grpSpMkLst>
        </pc:grpChg>
        <pc:grpChg chg="add del">
          <ac:chgData name="Wilne, Robert" userId="863fd487-5ae7-46a6-8c4e-0a9cc652a1c0" providerId="ADAL" clId="{D4479540-3C79-904F-991B-2923FDC23AF8}" dt="2021-06-24T14:33:03.645" v="2603"/>
          <ac:grpSpMkLst>
            <pc:docMk/>
            <pc:sldMk cId="1371926843" sldId="1880"/>
            <ac:grpSpMk id="41" creationId="{D25130C0-0334-EC43-B52F-9EFE3E88EE87}"/>
          </ac:grpSpMkLst>
        </pc:grpChg>
        <pc:grpChg chg="add del">
          <ac:chgData name="Wilne, Robert" userId="863fd487-5ae7-46a6-8c4e-0a9cc652a1c0" providerId="ADAL" clId="{D4479540-3C79-904F-991B-2923FDC23AF8}" dt="2021-06-24T14:33:15.130" v="2616"/>
          <ac:grpSpMkLst>
            <pc:docMk/>
            <pc:sldMk cId="1371926843" sldId="1880"/>
            <ac:grpSpMk id="43" creationId="{474F772C-4B69-9443-A79C-550ABAA2E935}"/>
          </ac:grpSpMkLst>
        </pc:grpChg>
        <pc:grpChg chg="add del">
          <ac:chgData name="Wilne, Robert" userId="863fd487-5ae7-46a6-8c4e-0a9cc652a1c0" providerId="ADAL" clId="{D4479540-3C79-904F-991B-2923FDC23AF8}" dt="2021-06-24T14:33:49.564" v="2657"/>
          <ac:grpSpMkLst>
            <pc:docMk/>
            <pc:sldMk cId="1371926843" sldId="1880"/>
            <ac:grpSpMk id="55" creationId="{648939F9-D6B1-5F48-93C3-663BC808B12A}"/>
          </ac:grpSpMkLst>
        </pc:grpChg>
        <pc:grpChg chg="add">
          <ac:chgData name="Wilne, Robert" userId="863fd487-5ae7-46a6-8c4e-0a9cc652a1c0" providerId="ADAL" clId="{D4479540-3C79-904F-991B-2923FDC23AF8}" dt="2021-06-24T14:34:02.644" v="2679"/>
          <ac:grpSpMkLst>
            <pc:docMk/>
            <pc:sldMk cId="1371926843" sldId="1880"/>
            <ac:grpSpMk id="24589" creationId="{C6760375-2FB6-9D4E-9527-93A7A35599EA}"/>
          </ac:grpSpMkLst>
        </pc:grpChg>
        <pc:grpChg chg="add">
          <ac:chgData name="Wilne, Robert" userId="863fd487-5ae7-46a6-8c4e-0a9cc652a1c0" providerId="ADAL" clId="{D4479540-3C79-904F-991B-2923FDC23AF8}" dt="2021-06-24T14:34:19.335" v="2693"/>
          <ac:grpSpMkLst>
            <pc:docMk/>
            <pc:sldMk cId="1371926843" sldId="1880"/>
            <ac:grpSpMk id="24603" creationId="{8DD8E9E4-6445-354C-9760-1F17CD38A767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4" creationId="{A7B5162D-ADB3-BB46-B0FC-36BD081E7CF4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5" creationId="{F1FB5DD5-3271-2947-9148-26A4668533BE}"/>
          </ac:grpSpMkLst>
        </pc:grpChg>
        <pc:grpChg chg="add">
          <ac:chgData name="Wilne, Robert" userId="863fd487-5ae7-46a6-8c4e-0a9cc652a1c0" providerId="ADAL" clId="{D4479540-3C79-904F-991B-2923FDC23AF8}" dt="2021-06-24T14:34:32.558" v="2704"/>
          <ac:grpSpMkLst>
            <pc:docMk/>
            <pc:sldMk cId="1371926843" sldId="1880"/>
            <ac:grpSpMk id="24616" creationId="{39C67743-DC3D-B846-97F6-C324CED85B4C}"/>
          </ac:grpSpMkLst>
        </pc:grpChg>
        <pc:grpChg chg="add">
          <ac:chgData name="Wilne, Robert" userId="863fd487-5ae7-46a6-8c4e-0a9cc652a1c0" providerId="ADAL" clId="{D4479540-3C79-904F-991B-2923FDC23AF8}" dt="2021-06-24T14:34:42.898" v="2712"/>
          <ac:grpSpMkLst>
            <pc:docMk/>
            <pc:sldMk cId="1371926843" sldId="1880"/>
            <ac:grpSpMk id="24624" creationId="{39AE6D08-FEB7-E148-BB8C-C4F8F122B9F6}"/>
          </ac:grpSpMkLst>
        </pc:grpChg>
        <pc:grpChg chg="add del">
          <ac:chgData name="Wilne, Robert" userId="863fd487-5ae7-46a6-8c4e-0a9cc652a1c0" providerId="ADAL" clId="{D4479540-3C79-904F-991B-2923FDC23AF8}" dt="2021-06-24T14:34:56.599" v="2730"/>
          <ac:grpSpMkLst>
            <pc:docMk/>
            <pc:sldMk cId="1371926843" sldId="1880"/>
            <ac:grpSpMk id="24637" creationId="{1E05CFDE-0E64-9B43-BB9E-DDDEE8127CDF}"/>
          </ac:grpSpMkLst>
        </pc:grpChg>
        <pc:grpChg chg="add del">
          <ac:chgData name="Wilne, Robert" userId="863fd487-5ae7-46a6-8c4e-0a9cc652a1c0" providerId="ADAL" clId="{D4479540-3C79-904F-991B-2923FDC23AF8}" dt="2021-06-24T14:34:56.628" v="2732"/>
          <ac:grpSpMkLst>
            <pc:docMk/>
            <pc:sldMk cId="1371926843" sldId="1880"/>
            <ac:grpSpMk id="24638" creationId="{3A35C16D-FBA4-D448-8BD1-83ABDC51994C}"/>
          </ac:grpSpMkLst>
        </pc:grpChg>
        <pc:grpChg chg="add del">
          <ac:chgData name="Wilne, Robert" userId="863fd487-5ae7-46a6-8c4e-0a9cc652a1c0" providerId="ADAL" clId="{D4479540-3C79-904F-991B-2923FDC23AF8}" dt="2021-06-24T14:34:56.655" v="2736"/>
          <ac:grpSpMkLst>
            <pc:docMk/>
            <pc:sldMk cId="1371926843" sldId="1880"/>
            <ac:grpSpMk id="24639" creationId="{C0DE865E-7FBC-4546-BFB9-5DA190FA3836}"/>
          </ac:grpSpMkLst>
        </pc:grpChg>
        <pc:grpChg chg="add">
          <ac:chgData name="Wilne, Robert" userId="863fd487-5ae7-46a6-8c4e-0a9cc652a1c0" providerId="ADAL" clId="{D4479540-3C79-904F-991B-2923FDC23AF8}" dt="2021-06-24T14:35:03.999" v="2746"/>
          <ac:grpSpMkLst>
            <pc:docMk/>
            <pc:sldMk cId="1371926843" sldId="1880"/>
            <ac:grpSpMk id="24648" creationId="{F3527B63-A0A0-5F43-82DA-8BD983D20778}"/>
          </ac:grpSpMkLst>
        </pc:grpChg>
        <pc:grpChg chg="add del">
          <ac:chgData name="Wilne, Robert" userId="863fd487-5ae7-46a6-8c4e-0a9cc652a1c0" providerId="ADAL" clId="{D4479540-3C79-904F-991B-2923FDC23AF8}" dt="2021-06-24T14:35:18.811" v="2758"/>
          <ac:grpSpMkLst>
            <pc:docMk/>
            <pc:sldMk cId="1371926843" sldId="1880"/>
            <ac:grpSpMk id="24658" creationId="{17956666-D411-1548-A9A0-D9F8564AC2AF}"/>
          </ac:grpSpMkLst>
        </pc:grpChg>
        <pc:grpChg chg="add">
          <ac:chgData name="Wilne, Robert" userId="863fd487-5ae7-46a6-8c4e-0a9cc652a1c0" providerId="ADAL" clId="{D4479540-3C79-904F-991B-2923FDC23AF8}" dt="2021-06-24T14:35:18.811" v="2758"/>
          <ac:grpSpMkLst>
            <pc:docMk/>
            <pc:sldMk cId="1371926843" sldId="1880"/>
            <ac:grpSpMk id="24660" creationId="{A5E09EEF-89C1-B945-B188-67B182A5BC35}"/>
          </ac:grpSpMkLst>
        </pc:grpChg>
        <pc:grpChg chg="add">
          <ac:chgData name="Wilne, Robert" userId="863fd487-5ae7-46a6-8c4e-0a9cc652a1c0" providerId="ADAL" clId="{D4479540-3C79-904F-991B-2923FDC23AF8}" dt="2021-06-24T14:35:26.624" v="2762"/>
          <ac:grpSpMkLst>
            <pc:docMk/>
            <pc:sldMk cId="1371926843" sldId="1880"/>
            <ac:grpSpMk id="24664" creationId="{A17422A3-C984-8A41-84D6-CDEE0B639520}"/>
          </ac:grpSpMkLst>
        </pc:grpChg>
        <pc:grpChg chg="add del">
          <ac:chgData name="Wilne, Robert" userId="863fd487-5ae7-46a6-8c4e-0a9cc652a1c0" providerId="ADAL" clId="{D4479540-3C79-904F-991B-2923FDC23AF8}" dt="2021-06-24T14:35:40.878" v="2798"/>
          <ac:grpSpMkLst>
            <pc:docMk/>
            <pc:sldMk cId="1371926843" sldId="1880"/>
            <ac:grpSpMk id="24670" creationId="{534630E5-EE2E-6844-BF97-92B0375C421A}"/>
          </ac:grpSpMkLst>
        </pc:grpChg>
        <pc:grpChg chg="add del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00" creationId="{F80C7720-5413-A041-9EB9-DBE2475FE9C2}"/>
          </ac:grpSpMkLst>
        </pc:grpChg>
        <pc:grpChg chg="add del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01" creationId="{CCAFB715-41F6-784F-9839-9FB0DCD6A9BF}"/>
          </ac:grpSpMkLst>
        </pc:grpChg>
        <pc:grpChg chg="add">
          <ac:chgData name="Wilne, Robert" userId="863fd487-5ae7-46a6-8c4e-0a9cc652a1c0" providerId="ADAL" clId="{D4479540-3C79-904F-991B-2923FDC23AF8}" dt="2021-06-24T14:35:40.878" v="2798"/>
          <ac:grpSpMkLst>
            <pc:docMk/>
            <pc:sldMk cId="1371926843" sldId="1880"/>
            <ac:grpSpMk id="24702" creationId="{1B3CB7D5-9645-2E43-AB31-6AE57E2B7538}"/>
          </ac:grpSpMkLst>
        </pc:grpChg>
        <pc:grpChg chg="add">
          <ac:chgData name="Wilne, Robert" userId="863fd487-5ae7-46a6-8c4e-0a9cc652a1c0" providerId="ADAL" clId="{D4479540-3C79-904F-991B-2923FDC23AF8}" dt="2021-06-24T14:35:59.617" v="2809"/>
          <ac:grpSpMkLst>
            <pc:docMk/>
            <pc:sldMk cId="1371926843" sldId="1880"/>
            <ac:grpSpMk id="24713" creationId="{DDBE84A1-6A85-9045-84BD-4D0EE6146B33}"/>
          </ac:grpSpMkLst>
        </pc:grpChg>
        <pc:inkChg chg="add del">
          <ac:chgData name="Wilne, Robert" userId="863fd487-5ae7-46a6-8c4e-0a9cc652a1c0" providerId="ADAL" clId="{D4479540-3C79-904F-991B-2923FDC23AF8}" dt="2021-06-24T14:33:15.032" v="2610"/>
          <ac:inkMkLst>
            <pc:docMk/>
            <pc:sldMk cId="1371926843" sldId="1880"/>
            <ac:inkMk id="2" creationId="{5D9B2BC9-12A3-E645-938A-52165285ED2E}"/>
          </ac:inkMkLst>
        </pc:inkChg>
        <pc:inkChg chg="add del topLvl">
          <ac:chgData name="Wilne, Robert" userId="863fd487-5ae7-46a6-8c4e-0a9cc652a1c0" providerId="ADAL" clId="{D4479540-3C79-904F-991B-2923FDC23AF8}" dt="2021-06-24T14:33:15.223" v="2628"/>
          <ac:inkMkLst>
            <pc:docMk/>
            <pc:sldMk cId="1371926843" sldId="1880"/>
            <ac:inkMk id="3" creationId="{63643EAD-766F-1C49-9B88-8B7B131E0078}"/>
          </ac:inkMkLst>
        </pc:inkChg>
        <pc:inkChg chg="add del">
          <ac:chgData name="Wilne, Robert" userId="863fd487-5ae7-46a6-8c4e-0a9cc652a1c0" providerId="ADAL" clId="{D4479540-3C79-904F-991B-2923FDC23AF8}" dt="2021-06-24T14:33:14.953" v="2604"/>
          <ac:inkMkLst>
            <pc:docMk/>
            <pc:sldMk cId="1371926843" sldId="1880"/>
            <ac:inkMk id="4" creationId="{1061AECB-EC35-1340-B8D4-7EEFFD979FF8}"/>
          </ac:inkMkLst>
        </pc:inkChg>
        <pc:inkChg chg="add del">
          <ac:chgData name="Wilne, Robert" userId="863fd487-5ae7-46a6-8c4e-0a9cc652a1c0" providerId="ADAL" clId="{D4479540-3C79-904F-991B-2923FDC23AF8}" dt="2021-06-24T14:33:15.210" v="2626"/>
          <ac:inkMkLst>
            <pc:docMk/>
            <pc:sldMk cId="1371926843" sldId="1880"/>
            <ac:inkMk id="5" creationId="{5D31B566-0B85-1B46-8AF8-DAF5E235770B}"/>
          </ac:inkMkLst>
        </pc:inkChg>
        <pc:inkChg chg="add del">
          <ac:chgData name="Wilne, Robert" userId="863fd487-5ae7-46a6-8c4e-0a9cc652a1c0" providerId="ADAL" clId="{D4479540-3C79-904F-991B-2923FDC23AF8}" dt="2021-06-24T14:33:14.981" v="2606"/>
          <ac:inkMkLst>
            <pc:docMk/>
            <pc:sldMk cId="1371926843" sldId="1880"/>
            <ac:inkMk id="6" creationId="{C689E93E-A143-1A46-A96C-76D08BFA9AF2}"/>
          </ac:inkMkLst>
        </pc:inkChg>
        <pc:inkChg chg="add del">
          <ac:chgData name="Wilne, Robert" userId="863fd487-5ae7-46a6-8c4e-0a9cc652a1c0" providerId="ADAL" clId="{D4479540-3C79-904F-991B-2923FDC23AF8}" dt="2021-06-24T14:33:15.145" v="2618"/>
          <ac:inkMkLst>
            <pc:docMk/>
            <pc:sldMk cId="1371926843" sldId="1880"/>
            <ac:inkMk id="7" creationId="{245207F4-AD49-4C46-AC4C-18E2F10111AC}"/>
          </ac:inkMkLst>
        </pc:inkChg>
        <pc:inkChg chg="add del">
          <ac:chgData name="Wilne, Robert" userId="863fd487-5ae7-46a6-8c4e-0a9cc652a1c0" providerId="ADAL" clId="{D4479540-3C79-904F-991B-2923FDC23AF8}" dt="2021-06-24T14:33:15.174" v="2622"/>
          <ac:inkMkLst>
            <pc:docMk/>
            <pc:sldMk cId="1371926843" sldId="1880"/>
            <ac:inkMk id="9" creationId="{B306B23E-F8F6-EB47-B216-73BD6EF133E1}"/>
          </ac:inkMkLst>
        </pc:inkChg>
        <pc:inkChg chg="add del topLvl">
          <ac:chgData name="Wilne, Robert" userId="863fd487-5ae7-46a6-8c4e-0a9cc652a1c0" providerId="ADAL" clId="{D4479540-3C79-904F-991B-2923FDC23AF8}" dt="2021-06-24T14:33:15.240" v="2631"/>
          <ac:inkMkLst>
            <pc:docMk/>
            <pc:sldMk cId="1371926843" sldId="1880"/>
            <ac:inkMk id="10" creationId="{A21BF9A9-0D45-8441-BC56-E76B9B45C927}"/>
          </ac:inkMkLst>
        </pc:inkChg>
        <pc:inkChg chg="add del topLvl">
          <ac:chgData name="Wilne, Robert" userId="863fd487-5ae7-46a6-8c4e-0a9cc652a1c0" providerId="ADAL" clId="{D4479540-3C79-904F-991B-2923FDC23AF8}" dt="2021-06-24T14:33:15.249" v="2633"/>
          <ac:inkMkLst>
            <pc:docMk/>
            <pc:sldMk cId="1371926843" sldId="1880"/>
            <ac:inkMk id="11" creationId="{B0AFB441-6347-8F40-B454-ACD029B1DCB2}"/>
          </ac:inkMkLst>
        </pc:inkChg>
        <pc:inkChg chg="add del">
          <ac:chgData name="Wilne, Robert" userId="863fd487-5ae7-46a6-8c4e-0a9cc652a1c0" providerId="ADAL" clId="{D4479540-3C79-904F-991B-2923FDC23AF8}" dt="2021-06-24T14:33:15.158" v="2620"/>
          <ac:inkMkLst>
            <pc:docMk/>
            <pc:sldMk cId="1371926843" sldId="1880"/>
            <ac:inkMk id="12" creationId="{13F08A3C-B227-A342-BEEF-B5C90DFDC36B}"/>
          </ac:inkMkLst>
        </pc:inkChg>
        <pc:inkChg chg="add del topLvl">
          <ac:chgData name="Wilne, Robert" userId="863fd487-5ae7-46a6-8c4e-0a9cc652a1c0" providerId="ADAL" clId="{D4479540-3C79-904F-991B-2923FDC23AF8}" dt="2021-06-24T14:33:15.166" v="2621"/>
          <ac:inkMkLst>
            <pc:docMk/>
            <pc:sldMk cId="1371926843" sldId="1880"/>
            <ac:inkMk id="13" creationId="{5A7E012F-C572-D841-A71B-7A94070615A6}"/>
          </ac:inkMkLst>
        </pc:inkChg>
        <pc:inkChg chg="add del">
          <ac:chgData name="Wilne, Robert" userId="863fd487-5ae7-46a6-8c4e-0a9cc652a1c0" providerId="ADAL" clId="{D4479540-3C79-904F-991B-2923FDC23AF8}" dt="2021-06-24T14:33:15.011" v="2608"/>
          <ac:inkMkLst>
            <pc:docMk/>
            <pc:sldMk cId="1371926843" sldId="1880"/>
            <ac:inkMk id="14" creationId="{AAF05AA0-69D8-3F45-B092-A1911380BCD3}"/>
          </ac:inkMkLst>
        </pc:inkChg>
        <pc:inkChg chg="add del">
          <ac:chgData name="Wilne, Robert" userId="863fd487-5ae7-46a6-8c4e-0a9cc652a1c0" providerId="ADAL" clId="{D4479540-3C79-904F-991B-2923FDC23AF8}" dt="2021-06-24T14:33:15.098" v="2613"/>
          <ac:inkMkLst>
            <pc:docMk/>
            <pc:sldMk cId="1371926843" sldId="1880"/>
            <ac:inkMk id="15" creationId="{533F756C-6022-F042-B1E4-AF495AF360FD}"/>
          </ac:inkMkLst>
        </pc:inkChg>
        <pc:inkChg chg="add del">
          <ac:chgData name="Wilne, Robert" userId="863fd487-5ae7-46a6-8c4e-0a9cc652a1c0" providerId="ADAL" clId="{D4479540-3C79-904F-991B-2923FDC23AF8}" dt="2021-06-24T14:33:14.960" v="2605"/>
          <ac:inkMkLst>
            <pc:docMk/>
            <pc:sldMk cId="1371926843" sldId="1880"/>
            <ac:inkMk id="16" creationId="{391F0CA4-972B-1545-A31A-9D1629186BDF}"/>
          </ac:inkMkLst>
        </pc:inkChg>
        <pc:inkChg chg="add del topLvl">
          <ac:chgData name="Wilne, Robert" userId="863fd487-5ae7-46a6-8c4e-0a9cc652a1c0" providerId="ADAL" clId="{D4479540-3C79-904F-991B-2923FDC23AF8}" dt="2021-06-24T14:33:15.214" v="2627"/>
          <ac:inkMkLst>
            <pc:docMk/>
            <pc:sldMk cId="1371926843" sldId="1880"/>
            <ac:inkMk id="17" creationId="{9E86CC04-DB41-0A43-9543-3F166A39104F}"/>
          </ac:inkMkLst>
        </pc:inkChg>
        <pc:inkChg chg="add del">
          <ac:chgData name="Wilne, Robert" userId="863fd487-5ae7-46a6-8c4e-0a9cc652a1c0" providerId="ADAL" clId="{D4479540-3C79-904F-991B-2923FDC23AF8}" dt="2021-06-24T14:33:15.151" v="2619"/>
          <ac:inkMkLst>
            <pc:docMk/>
            <pc:sldMk cId="1371926843" sldId="1880"/>
            <ac:inkMk id="18" creationId="{B93CF7C4-5469-6842-B964-5CF673EB433A}"/>
          </ac:inkMkLst>
        </pc:inkChg>
        <pc:inkChg chg="add del topLvl">
          <ac:chgData name="Wilne, Robert" userId="863fd487-5ae7-46a6-8c4e-0a9cc652a1c0" providerId="ADAL" clId="{D4479540-3C79-904F-991B-2923FDC23AF8}" dt="2021-06-24T14:33:15.197" v="2624"/>
          <ac:inkMkLst>
            <pc:docMk/>
            <pc:sldMk cId="1371926843" sldId="1880"/>
            <ac:inkMk id="19" creationId="{A0DF4BF3-EEA8-224F-83EC-2BF204DE6AFE}"/>
          </ac:inkMkLst>
        </pc:inkChg>
        <pc:inkChg chg="add del">
          <ac:chgData name="Wilne, Robert" userId="863fd487-5ae7-46a6-8c4e-0a9cc652a1c0" providerId="ADAL" clId="{D4479540-3C79-904F-991B-2923FDC23AF8}" dt="2021-06-24T14:33:15.081" v="2612"/>
          <ac:inkMkLst>
            <pc:docMk/>
            <pc:sldMk cId="1371926843" sldId="1880"/>
            <ac:inkMk id="20" creationId="{3EC8030B-B5F9-6746-8B12-E4D2C2BD674F}"/>
          </ac:inkMkLst>
        </pc:inkChg>
        <pc:inkChg chg="add del">
          <ac:chgData name="Wilne, Robert" userId="863fd487-5ae7-46a6-8c4e-0a9cc652a1c0" providerId="ADAL" clId="{D4479540-3C79-904F-991B-2923FDC23AF8}" dt="2021-06-24T14:33:15.118" v="2615"/>
          <ac:inkMkLst>
            <pc:docMk/>
            <pc:sldMk cId="1371926843" sldId="1880"/>
            <ac:inkMk id="21" creationId="{893C94D1-B9C3-FC49-9C17-37156A696981}"/>
          </ac:inkMkLst>
        </pc:inkChg>
        <pc:inkChg chg="add del">
          <ac:chgData name="Wilne, Robert" userId="863fd487-5ae7-46a6-8c4e-0a9cc652a1c0" providerId="ADAL" clId="{D4479540-3C79-904F-991B-2923FDC23AF8}" dt="2021-06-24T14:33:17.297" v="2634"/>
          <ac:inkMkLst>
            <pc:docMk/>
            <pc:sldMk cId="1371926843" sldId="1880"/>
            <ac:inkMk id="22" creationId="{CA2EC041-1725-954B-A552-57F6575DA124}"/>
          </ac:inkMkLst>
        </pc:inkChg>
        <pc:inkChg chg="add del topLvl">
          <ac:chgData name="Wilne, Robert" userId="863fd487-5ae7-46a6-8c4e-0a9cc652a1c0" providerId="ADAL" clId="{D4479540-3C79-904F-991B-2923FDC23AF8}" dt="2021-06-24T14:33:15.236" v="2630"/>
          <ac:inkMkLst>
            <pc:docMk/>
            <pc:sldMk cId="1371926843" sldId="1880"/>
            <ac:inkMk id="23" creationId="{686EC5EC-BB8C-B14C-B3C8-BEFA9A2CCBBA}"/>
          </ac:inkMkLst>
        </pc:inkChg>
        <pc:inkChg chg="add del topLvl">
          <ac:chgData name="Wilne, Robert" userId="863fd487-5ae7-46a6-8c4e-0a9cc652a1c0" providerId="ADAL" clId="{D4479540-3C79-904F-991B-2923FDC23AF8}" dt="2021-06-24T14:33:17.802" v="2635"/>
          <ac:inkMkLst>
            <pc:docMk/>
            <pc:sldMk cId="1371926843" sldId="1880"/>
            <ac:inkMk id="24" creationId="{D169B978-B0D6-A448-B3B2-16AA773990EA}"/>
          </ac:inkMkLst>
        </pc:inkChg>
        <pc:inkChg chg="add del topLvl">
          <ac:chgData name="Wilne, Robert" userId="863fd487-5ae7-46a6-8c4e-0a9cc652a1c0" providerId="ADAL" clId="{D4479540-3C79-904F-991B-2923FDC23AF8}" dt="2021-06-24T14:33:14.998" v="2607"/>
          <ac:inkMkLst>
            <pc:docMk/>
            <pc:sldMk cId="1371926843" sldId="1880"/>
            <ac:inkMk id="25" creationId="{36E7D564-E1E0-AD46-9783-1338FBAFD287}"/>
          </ac:inkMkLst>
        </pc:inkChg>
        <pc:inkChg chg="add del topLvl">
          <ac:chgData name="Wilne, Robert" userId="863fd487-5ae7-46a6-8c4e-0a9cc652a1c0" providerId="ADAL" clId="{D4479540-3C79-904F-991B-2923FDC23AF8}" dt="2021-06-24T14:33:15.201" v="2625"/>
          <ac:inkMkLst>
            <pc:docMk/>
            <pc:sldMk cId="1371926843" sldId="1880"/>
            <ac:inkMk id="26" creationId="{0EA890A4-3C78-AF4A-8592-2AFCC7471DD3}"/>
          </ac:inkMkLst>
        </pc:inkChg>
        <pc:inkChg chg="add del topLvl">
          <ac:chgData name="Wilne, Robert" userId="863fd487-5ae7-46a6-8c4e-0a9cc652a1c0" providerId="ADAL" clId="{D4479540-3C79-904F-991B-2923FDC23AF8}" dt="2021-06-24T14:33:15.183" v="2623"/>
          <ac:inkMkLst>
            <pc:docMk/>
            <pc:sldMk cId="1371926843" sldId="1880"/>
            <ac:inkMk id="27" creationId="{615041F5-6C47-4B4E-A4CB-D2E7939D0BC5}"/>
          </ac:inkMkLst>
        </pc:inkChg>
        <pc:inkChg chg="add del topLvl">
          <ac:chgData name="Wilne, Robert" userId="863fd487-5ae7-46a6-8c4e-0a9cc652a1c0" providerId="ADAL" clId="{D4479540-3C79-904F-991B-2923FDC23AF8}" dt="2021-06-24T14:33:15.227" v="2629"/>
          <ac:inkMkLst>
            <pc:docMk/>
            <pc:sldMk cId="1371926843" sldId="1880"/>
            <ac:inkMk id="28" creationId="{AA7DDB8C-3442-D44C-B873-D1393BA9BDCD}"/>
          </ac:inkMkLst>
        </pc:inkChg>
        <pc:inkChg chg="add del topLvl">
          <ac:chgData name="Wilne, Robert" userId="863fd487-5ae7-46a6-8c4e-0a9cc652a1c0" providerId="ADAL" clId="{D4479540-3C79-904F-991B-2923FDC23AF8}" dt="2021-06-24T14:33:15.068" v="2611"/>
          <ac:inkMkLst>
            <pc:docMk/>
            <pc:sldMk cId="1371926843" sldId="1880"/>
            <ac:inkMk id="29" creationId="{16A7AF90-F6B2-0243-9CC0-61D931C233A8}"/>
          </ac:inkMkLst>
        </pc:inkChg>
        <pc:inkChg chg="add del topLvl">
          <ac:chgData name="Wilne, Robert" userId="863fd487-5ae7-46a6-8c4e-0a9cc652a1c0" providerId="ADAL" clId="{D4479540-3C79-904F-991B-2923FDC23AF8}" dt="2021-06-24T14:33:15.108" v="2614"/>
          <ac:inkMkLst>
            <pc:docMk/>
            <pc:sldMk cId="1371926843" sldId="1880"/>
            <ac:inkMk id="30" creationId="{3F50EB4D-2C43-3643-8872-CFAE748F1CC8}"/>
          </ac:inkMkLst>
        </pc:inkChg>
        <pc:inkChg chg="add del">
          <ac:chgData name="Wilne, Robert" userId="863fd487-5ae7-46a6-8c4e-0a9cc652a1c0" providerId="ADAL" clId="{D4479540-3C79-904F-991B-2923FDC23AF8}" dt="2021-06-24T14:33:15.246" v="2632"/>
          <ac:inkMkLst>
            <pc:docMk/>
            <pc:sldMk cId="1371926843" sldId="1880"/>
            <ac:inkMk id="38" creationId="{86A6B572-4405-A74D-9068-53A4D45ADE21}"/>
          </ac:inkMkLst>
        </pc:inkChg>
        <pc:inkChg chg="add del topLvl">
          <ac:chgData name="Wilne, Robert" userId="863fd487-5ae7-46a6-8c4e-0a9cc652a1c0" providerId="ADAL" clId="{D4479540-3C79-904F-991B-2923FDC23AF8}" dt="2021-06-24T14:33:15.134" v="2617"/>
          <ac:inkMkLst>
            <pc:docMk/>
            <pc:sldMk cId="1371926843" sldId="1880"/>
            <ac:inkMk id="39" creationId="{D31D78F5-EEB3-5B40-BF75-715E493B3417}"/>
          </ac:inkMkLst>
        </pc:inkChg>
        <pc:inkChg chg="add del topLvl">
          <ac:chgData name="Wilne, Robert" userId="863fd487-5ae7-46a6-8c4e-0a9cc652a1c0" providerId="ADAL" clId="{D4479540-3C79-904F-991B-2923FDC23AF8}" dt="2021-06-24T14:33:15.016" v="2609"/>
          <ac:inkMkLst>
            <pc:docMk/>
            <pc:sldMk cId="1371926843" sldId="1880"/>
            <ac:inkMk id="40" creationId="{84CE6579-9D67-7142-9D21-E0655022F943}"/>
          </ac:inkMkLst>
        </pc:inkChg>
        <pc:inkChg chg="add del topLvl">
          <ac:chgData name="Wilne, Robert" userId="863fd487-5ae7-46a6-8c4e-0a9cc652a1c0" providerId="ADAL" clId="{D4479540-3C79-904F-991B-2923FDC23AF8}" dt="2021-06-24T14:33:15.130" v="2616"/>
          <ac:inkMkLst>
            <pc:docMk/>
            <pc:sldMk cId="1371926843" sldId="1880"/>
            <ac:inkMk id="42" creationId="{86CA58A4-AF3B-7041-8668-C20B8E90ABA6}"/>
          </ac:inkMkLst>
        </pc:inkChg>
        <pc:inkChg chg="add del">
          <ac:chgData name="Wilne, Robert" userId="863fd487-5ae7-46a6-8c4e-0a9cc652a1c0" providerId="ADAL" clId="{D4479540-3C79-904F-991B-2923FDC23AF8}" dt="2021-06-24T14:33:49.503" v="2650"/>
          <ac:inkMkLst>
            <pc:docMk/>
            <pc:sldMk cId="1371926843" sldId="1880"/>
            <ac:inkMk id="44" creationId="{A6EF6E8B-F409-9A41-9ADC-A6CE3F5D250C}"/>
          </ac:inkMkLst>
        </pc:inkChg>
        <pc:inkChg chg="add del">
          <ac:chgData name="Wilne, Robert" userId="863fd487-5ae7-46a6-8c4e-0a9cc652a1c0" providerId="ADAL" clId="{D4479540-3C79-904F-991B-2923FDC23AF8}" dt="2021-06-24T14:33:49.542" v="2654"/>
          <ac:inkMkLst>
            <pc:docMk/>
            <pc:sldMk cId="1371926843" sldId="1880"/>
            <ac:inkMk id="45" creationId="{116FE52C-2902-7B48-A514-31A54CD84D07}"/>
          </ac:inkMkLst>
        </pc:inkChg>
        <pc:inkChg chg="add del">
          <ac:chgData name="Wilne, Robert" userId="863fd487-5ae7-46a6-8c4e-0a9cc652a1c0" providerId="ADAL" clId="{D4479540-3C79-904F-991B-2923FDC23AF8}" dt="2021-06-24T14:33:49.549" v="2655"/>
          <ac:inkMkLst>
            <pc:docMk/>
            <pc:sldMk cId="1371926843" sldId="1880"/>
            <ac:inkMk id="46" creationId="{5067E9EC-7DB6-C049-9709-53544B072141}"/>
          </ac:inkMkLst>
        </pc:inkChg>
        <pc:inkChg chg="add del">
          <ac:chgData name="Wilne, Robert" userId="863fd487-5ae7-46a6-8c4e-0a9cc652a1c0" providerId="ADAL" clId="{D4479540-3C79-904F-991B-2923FDC23AF8}" dt="2021-06-24T14:33:49.493" v="2649"/>
          <ac:inkMkLst>
            <pc:docMk/>
            <pc:sldMk cId="1371926843" sldId="1880"/>
            <ac:inkMk id="47" creationId="{3272DF09-E367-0347-AC8A-514D62BDFC9E}"/>
          </ac:inkMkLst>
        </pc:inkChg>
        <pc:inkChg chg="add del">
          <ac:chgData name="Wilne, Robert" userId="863fd487-5ae7-46a6-8c4e-0a9cc652a1c0" providerId="ADAL" clId="{D4479540-3C79-904F-991B-2923FDC23AF8}" dt="2021-06-24T14:33:49.519" v="2651"/>
          <ac:inkMkLst>
            <pc:docMk/>
            <pc:sldMk cId="1371926843" sldId="1880"/>
            <ac:inkMk id="48" creationId="{7F191EBE-9E19-DB45-A5D9-05193A40F2BE}"/>
          </ac:inkMkLst>
        </pc:inkChg>
        <pc:inkChg chg="add del">
          <ac:chgData name="Wilne, Robert" userId="863fd487-5ae7-46a6-8c4e-0a9cc652a1c0" providerId="ADAL" clId="{D4479540-3C79-904F-991B-2923FDC23AF8}" dt="2021-06-24T14:33:49.527" v="2652"/>
          <ac:inkMkLst>
            <pc:docMk/>
            <pc:sldMk cId="1371926843" sldId="1880"/>
            <ac:inkMk id="49" creationId="{269A3F96-B30B-0B49-B811-67A479E62C55}"/>
          </ac:inkMkLst>
        </pc:inkChg>
        <pc:inkChg chg="add del">
          <ac:chgData name="Wilne, Robert" userId="863fd487-5ae7-46a6-8c4e-0a9cc652a1c0" providerId="ADAL" clId="{D4479540-3C79-904F-991B-2923FDC23AF8}" dt="2021-06-24T14:33:49.555" v="2656"/>
          <ac:inkMkLst>
            <pc:docMk/>
            <pc:sldMk cId="1371926843" sldId="1880"/>
            <ac:inkMk id="50" creationId="{8FA04BA7-99CA-8A4A-8A14-00134960AE5F}"/>
          </ac:inkMkLst>
        </pc:inkChg>
        <pc:inkChg chg="add del topLvl">
          <ac:chgData name="Wilne, Robert" userId="863fd487-5ae7-46a6-8c4e-0a9cc652a1c0" providerId="ADAL" clId="{D4479540-3C79-904F-991B-2923FDC23AF8}" dt="2021-06-24T14:33:49.567" v="2658"/>
          <ac:inkMkLst>
            <pc:docMk/>
            <pc:sldMk cId="1371926843" sldId="1880"/>
            <ac:inkMk id="51" creationId="{6AC830B6-366D-E742-96C8-BE2CD845EE52}"/>
          </ac:inkMkLst>
        </pc:inkChg>
        <pc:inkChg chg="add del">
          <ac:chgData name="Wilne, Robert" userId="863fd487-5ae7-46a6-8c4e-0a9cc652a1c0" providerId="ADAL" clId="{D4479540-3C79-904F-991B-2923FDC23AF8}" dt="2021-06-24T14:33:49.534" v="2653"/>
          <ac:inkMkLst>
            <pc:docMk/>
            <pc:sldMk cId="1371926843" sldId="1880"/>
            <ac:inkMk id="52" creationId="{7974EA11-BAFC-CF4C-95F4-59B22E2BEA81}"/>
          </ac:inkMkLst>
        </pc:inkChg>
        <pc:inkChg chg="add del">
          <ac:chgData name="Wilne, Robert" userId="863fd487-5ae7-46a6-8c4e-0a9cc652a1c0" providerId="ADAL" clId="{D4479540-3C79-904F-991B-2923FDC23AF8}" dt="2021-06-24T14:33:49.481" v="2648"/>
          <ac:inkMkLst>
            <pc:docMk/>
            <pc:sldMk cId="1371926843" sldId="1880"/>
            <ac:inkMk id="53" creationId="{7EA987A3-D327-2146-A462-154D8D66C07F}"/>
          </ac:inkMkLst>
        </pc:inkChg>
        <pc:inkChg chg="add del topLvl">
          <ac:chgData name="Wilne, Robert" userId="863fd487-5ae7-46a6-8c4e-0a9cc652a1c0" providerId="ADAL" clId="{D4479540-3C79-904F-991B-2923FDC23AF8}" dt="2021-06-24T14:33:49.564" v="2657"/>
          <ac:inkMkLst>
            <pc:docMk/>
            <pc:sldMk cId="1371926843" sldId="1880"/>
            <ac:inkMk id="54" creationId="{05F01974-85CA-7147-9D30-E4CF9D48B09D}"/>
          </ac:inkMkLst>
        </pc:inkChg>
        <pc:inkChg chg="add">
          <ac:chgData name="Wilne, Robert" userId="863fd487-5ae7-46a6-8c4e-0a9cc652a1c0" providerId="ADAL" clId="{D4479540-3C79-904F-991B-2923FDC23AF8}" dt="2021-06-24T14:33:52.347" v="2659"/>
          <ac:inkMkLst>
            <pc:docMk/>
            <pc:sldMk cId="1371926843" sldId="1880"/>
            <ac:inkMk id="56" creationId="{BA3EEA28-DB1F-474C-9031-670637B15958}"/>
          </ac:inkMkLst>
        </pc:inkChg>
        <pc:inkChg chg="add">
          <ac:chgData name="Wilne, Robert" userId="863fd487-5ae7-46a6-8c4e-0a9cc652a1c0" providerId="ADAL" clId="{D4479540-3C79-904F-991B-2923FDC23AF8}" dt="2021-06-24T14:33:52.674" v="2660"/>
          <ac:inkMkLst>
            <pc:docMk/>
            <pc:sldMk cId="1371926843" sldId="1880"/>
            <ac:inkMk id="57" creationId="{7F9875C1-BE6C-0643-9A18-FD46E7FB4C1D}"/>
          </ac:inkMkLst>
        </pc:inkChg>
        <pc:inkChg chg="add">
          <ac:chgData name="Wilne, Robert" userId="863fd487-5ae7-46a6-8c4e-0a9cc652a1c0" providerId="ADAL" clId="{D4479540-3C79-904F-991B-2923FDC23AF8}" dt="2021-06-24T14:33:53.032" v="2661"/>
          <ac:inkMkLst>
            <pc:docMk/>
            <pc:sldMk cId="1371926843" sldId="1880"/>
            <ac:inkMk id="58" creationId="{1549A2F5-1856-DA42-B587-685F2AC4AAE4}"/>
          </ac:inkMkLst>
        </pc:inkChg>
        <pc:inkChg chg="add">
          <ac:chgData name="Wilne, Robert" userId="863fd487-5ae7-46a6-8c4e-0a9cc652a1c0" providerId="ADAL" clId="{D4479540-3C79-904F-991B-2923FDC23AF8}" dt="2021-06-24T14:33:54.072" v="2662"/>
          <ac:inkMkLst>
            <pc:docMk/>
            <pc:sldMk cId="1371926843" sldId="1880"/>
            <ac:inkMk id="59" creationId="{120871F9-6084-A24C-BF0E-B533A9408864}"/>
          </ac:inkMkLst>
        </pc:inkChg>
        <pc:inkChg chg="add">
          <ac:chgData name="Wilne, Robert" userId="863fd487-5ae7-46a6-8c4e-0a9cc652a1c0" providerId="ADAL" clId="{D4479540-3C79-904F-991B-2923FDC23AF8}" dt="2021-06-24T14:33:54.326" v="2663"/>
          <ac:inkMkLst>
            <pc:docMk/>
            <pc:sldMk cId="1371926843" sldId="1880"/>
            <ac:inkMk id="60" creationId="{346A5FD9-E2FD-724C-837A-D866113C30EA}"/>
          </ac:inkMkLst>
        </pc:inkChg>
        <pc:inkChg chg="add">
          <ac:chgData name="Wilne, Robert" userId="863fd487-5ae7-46a6-8c4e-0a9cc652a1c0" providerId="ADAL" clId="{D4479540-3C79-904F-991B-2923FDC23AF8}" dt="2021-06-24T14:33:54.517" v="2664"/>
          <ac:inkMkLst>
            <pc:docMk/>
            <pc:sldMk cId="1371926843" sldId="1880"/>
            <ac:inkMk id="61" creationId="{356391D8-C9CC-D149-AF45-7BF291528721}"/>
          </ac:inkMkLst>
        </pc:inkChg>
        <pc:inkChg chg="add">
          <ac:chgData name="Wilne, Robert" userId="863fd487-5ae7-46a6-8c4e-0a9cc652a1c0" providerId="ADAL" clId="{D4479540-3C79-904F-991B-2923FDC23AF8}" dt="2021-06-24T14:33:54.961" v="2665"/>
          <ac:inkMkLst>
            <pc:docMk/>
            <pc:sldMk cId="1371926843" sldId="1880"/>
            <ac:inkMk id="62" creationId="{14F5E80A-6704-CA43-A4A0-9214F3675859}"/>
          </ac:inkMkLst>
        </pc:inkChg>
        <pc:inkChg chg="add">
          <ac:chgData name="Wilne, Robert" userId="863fd487-5ae7-46a6-8c4e-0a9cc652a1c0" providerId="ADAL" clId="{D4479540-3C79-904F-991B-2923FDC23AF8}" dt="2021-06-24T14:33:55.182" v="2666"/>
          <ac:inkMkLst>
            <pc:docMk/>
            <pc:sldMk cId="1371926843" sldId="1880"/>
            <ac:inkMk id="63" creationId="{5E6D9562-C523-4E4F-BA63-C74355F313B2}"/>
          </ac:inkMkLst>
        </pc:inkChg>
        <pc:inkChg chg="add">
          <ac:chgData name="Wilne, Robert" userId="863fd487-5ae7-46a6-8c4e-0a9cc652a1c0" providerId="ADAL" clId="{D4479540-3C79-904F-991B-2923FDC23AF8}" dt="2021-06-24T14:33:55.337" v="2667"/>
          <ac:inkMkLst>
            <pc:docMk/>
            <pc:sldMk cId="1371926843" sldId="1880"/>
            <ac:inkMk id="24576" creationId="{968B006D-E61F-7E4F-8637-BEFDC6ADD4E5}"/>
          </ac:inkMkLst>
        </pc:inkChg>
        <pc:inkChg chg="add">
          <ac:chgData name="Wilne, Robert" userId="863fd487-5ae7-46a6-8c4e-0a9cc652a1c0" providerId="ADAL" clId="{D4479540-3C79-904F-991B-2923FDC23AF8}" dt="2021-06-24T14:33:55.753" v="2668"/>
          <ac:inkMkLst>
            <pc:docMk/>
            <pc:sldMk cId="1371926843" sldId="1880"/>
            <ac:inkMk id="24577" creationId="{4E47C2CF-9284-1447-B3EA-00B2694D2EFD}"/>
          </ac:inkMkLst>
        </pc:inkChg>
        <pc:inkChg chg="add">
          <ac:chgData name="Wilne, Robert" userId="863fd487-5ae7-46a6-8c4e-0a9cc652a1c0" providerId="ADAL" clId="{D4479540-3C79-904F-991B-2923FDC23AF8}" dt="2021-06-24T14:33:55.992" v="2669"/>
          <ac:inkMkLst>
            <pc:docMk/>
            <pc:sldMk cId="1371926843" sldId="1880"/>
            <ac:inkMk id="24579" creationId="{675815A8-519A-8548-9805-91160B3FA6AF}"/>
          </ac:inkMkLst>
        </pc:inkChg>
        <pc:inkChg chg="add">
          <ac:chgData name="Wilne, Robert" userId="863fd487-5ae7-46a6-8c4e-0a9cc652a1c0" providerId="ADAL" clId="{D4479540-3C79-904F-991B-2923FDC23AF8}" dt="2021-06-24T14:33:56.190" v="2670"/>
          <ac:inkMkLst>
            <pc:docMk/>
            <pc:sldMk cId="1371926843" sldId="1880"/>
            <ac:inkMk id="24580" creationId="{1862C635-A4CB-B147-A8DC-A41DBC0028CA}"/>
          </ac:inkMkLst>
        </pc:inkChg>
        <pc:inkChg chg="add">
          <ac:chgData name="Wilne, Robert" userId="863fd487-5ae7-46a6-8c4e-0a9cc652a1c0" providerId="ADAL" clId="{D4479540-3C79-904F-991B-2923FDC23AF8}" dt="2021-06-24T14:33:59.132" v="2671"/>
          <ac:inkMkLst>
            <pc:docMk/>
            <pc:sldMk cId="1371926843" sldId="1880"/>
            <ac:inkMk id="24581" creationId="{CF45BB61-E31E-4447-B60A-5F9225D49915}"/>
          </ac:inkMkLst>
        </pc:inkChg>
        <pc:inkChg chg="add">
          <ac:chgData name="Wilne, Robert" userId="863fd487-5ae7-46a6-8c4e-0a9cc652a1c0" providerId="ADAL" clId="{D4479540-3C79-904F-991B-2923FDC23AF8}" dt="2021-06-24T14:33:59.680" v="2672"/>
          <ac:inkMkLst>
            <pc:docMk/>
            <pc:sldMk cId="1371926843" sldId="1880"/>
            <ac:inkMk id="24582" creationId="{B7851853-9913-7340-96E1-E8FDBE6CD237}"/>
          </ac:inkMkLst>
        </pc:inkChg>
        <pc:inkChg chg="add">
          <ac:chgData name="Wilne, Robert" userId="863fd487-5ae7-46a6-8c4e-0a9cc652a1c0" providerId="ADAL" clId="{D4479540-3C79-904F-991B-2923FDC23AF8}" dt="2021-06-24T14:33:59.993" v="2673"/>
          <ac:inkMkLst>
            <pc:docMk/>
            <pc:sldMk cId="1371926843" sldId="1880"/>
            <ac:inkMk id="24583" creationId="{6FEEFF8A-B61E-B345-9B13-6A86200B180C}"/>
          </ac:inkMkLst>
        </pc:inkChg>
        <pc:inkChg chg="add">
          <ac:chgData name="Wilne, Robert" userId="863fd487-5ae7-46a6-8c4e-0a9cc652a1c0" providerId="ADAL" clId="{D4479540-3C79-904F-991B-2923FDC23AF8}" dt="2021-06-24T14:34:00.467" v="2674"/>
          <ac:inkMkLst>
            <pc:docMk/>
            <pc:sldMk cId="1371926843" sldId="1880"/>
            <ac:inkMk id="24584" creationId="{FDF52528-96B1-1D4E-83CD-F4BEA54BEF9B}"/>
          </ac:inkMkLst>
        </pc:inkChg>
        <pc:inkChg chg="add">
          <ac:chgData name="Wilne, Robert" userId="863fd487-5ae7-46a6-8c4e-0a9cc652a1c0" providerId="ADAL" clId="{D4479540-3C79-904F-991B-2923FDC23AF8}" dt="2021-06-24T14:34:00.675" v="2675"/>
          <ac:inkMkLst>
            <pc:docMk/>
            <pc:sldMk cId="1371926843" sldId="1880"/>
            <ac:inkMk id="24585" creationId="{B392EFE7-21D6-0043-817C-D5A12B8DAC3E}"/>
          </ac:inkMkLst>
        </pc:inkChg>
        <pc:inkChg chg="add">
          <ac:chgData name="Wilne, Robert" userId="863fd487-5ae7-46a6-8c4e-0a9cc652a1c0" providerId="ADAL" clId="{D4479540-3C79-904F-991B-2923FDC23AF8}" dt="2021-06-24T14:34:01.166" v="2676"/>
          <ac:inkMkLst>
            <pc:docMk/>
            <pc:sldMk cId="1371926843" sldId="1880"/>
            <ac:inkMk id="24586" creationId="{403E5D6D-B14D-8C48-82CC-99C89FE83196}"/>
          </ac:inkMkLst>
        </pc:inkChg>
        <pc:inkChg chg="add">
          <ac:chgData name="Wilne, Robert" userId="863fd487-5ae7-46a6-8c4e-0a9cc652a1c0" providerId="ADAL" clId="{D4479540-3C79-904F-991B-2923FDC23AF8}" dt="2021-06-24T14:34:01.423" v="2677"/>
          <ac:inkMkLst>
            <pc:docMk/>
            <pc:sldMk cId="1371926843" sldId="1880"/>
            <ac:inkMk id="24587" creationId="{86088E9A-4709-8A4E-AC74-D3552F4ADC29}"/>
          </ac:inkMkLst>
        </pc:inkChg>
        <pc:inkChg chg="add">
          <ac:chgData name="Wilne, Robert" userId="863fd487-5ae7-46a6-8c4e-0a9cc652a1c0" providerId="ADAL" clId="{D4479540-3C79-904F-991B-2923FDC23AF8}" dt="2021-06-24T14:34:01.898" v="2678"/>
          <ac:inkMkLst>
            <pc:docMk/>
            <pc:sldMk cId="1371926843" sldId="1880"/>
            <ac:inkMk id="24588" creationId="{86D17F7F-F764-6944-9ED2-5EE0AA3A3804}"/>
          </ac:inkMkLst>
        </pc:inkChg>
        <pc:inkChg chg="add">
          <ac:chgData name="Wilne, Robert" userId="863fd487-5ae7-46a6-8c4e-0a9cc652a1c0" providerId="ADAL" clId="{D4479540-3C79-904F-991B-2923FDC23AF8}" dt="2021-06-24T14:34:14.534" v="2680"/>
          <ac:inkMkLst>
            <pc:docMk/>
            <pc:sldMk cId="1371926843" sldId="1880"/>
            <ac:inkMk id="24590" creationId="{107FB17A-7CAE-224E-9951-362B1CBD61EC}"/>
          </ac:inkMkLst>
        </pc:inkChg>
        <pc:inkChg chg="add">
          <ac:chgData name="Wilne, Robert" userId="863fd487-5ae7-46a6-8c4e-0a9cc652a1c0" providerId="ADAL" clId="{D4479540-3C79-904F-991B-2923FDC23AF8}" dt="2021-06-24T14:34:14.812" v="2681"/>
          <ac:inkMkLst>
            <pc:docMk/>
            <pc:sldMk cId="1371926843" sldId="1880"/>
            <ac:inkMk id="24591" creationId="{CEFC4085-FFFF-2E41-8002-4E5AFF493959}"/>
          </ac:inkMkLst>
        </pc:inkChg>
        <pc:inkChg chg="add">
          <ac:chgData name="Wilne, Robert" userId="863fd487-5ae7-46a6-8c4e-0a9cc652a1c0" providerId="ADAL" clId="{D4479540-3C79-904F-991B-2923FDC23AF8}" dt="2021-06-24T14:34:15.129" v="2682"/>
          <ac:inkMkLst>
            <pc:docMk/>
            <pc:sldMk cId="1371926843" sldId="1880"/>
            <ac:inkMk id="24592" creationId="{5BFF8260-2459-304D-AF4F-2A150E373901}"/>
          </ac:inkMkLst>
        </pc:inkChg>
        <pc:inkChg chg="add">
          <ac:chgData name="Wilne, Robert" userId="863fd487-5ae7-46a6-8c4e-0a9cc652a1c0" providerId="ADAL" clId="{D4479540-3C79-904F-991B-2923FDC23AF8}" dt="2021-06-24T14:34:15.739" v="2683"/>
          <ac:inkMkLst>
            <pc:docMk/>
            <pc:sldMk cId="1371926843" sldId="1880"/>
            <ac:inkMk id="24593" creationId="{2337CAAD-5166-A441-85C5-E07B24C14C1D}"/>
          </ac:inkMkLst>
        </pc:inkChg>
        <pc:inkChg chg="add">
          <ac:chgData name="Wilne, Robert" userId="863fd487-5ae7-46a6-8c4e-0a9cc652a1c0" providerId="ADAL" clId="{D4479540-3C79-904F-991B-2923FDC23AF8}" dt="2021-06-24T14:34:16.009" v="2684"/>
          <ac:inkMkLst>
            <pc:docMk/>
            <pc:sldMk cId="1371926843" sldId="1880"/>
            <ac:inkMk id="24594" creationId="{847FD85D-9F96-EE4B-80EC-E6A428C13ED6}"/>
          </ac:inkMkLst>
        </pc:inkChg>
        <pc:inkChg chg="add">
          <ac:chgData name="Wilne, Robert" userId="863fd487-5ae7-46a6-8c4e-0a9cc652a1c0" providerId="ADAL" clId="{D4479540-3C79-904F-991B-2923FDC23AF8}" dt="2021-06-24T14:34:16.370" v="2685"/>
          <ac:inkMkLst>
            <pc:docMk/>
            <pc:sldMk cId="1371926843" sldId="1880"/>
            <ac:inkMk id="24595" creationId="{CF866AA5-A933-F84F-B3CE-353283FC1705}"/>
          </ac:inkMkLst>
        </pc:inkChg>
        <pc:inkChg chg="add">
          <ac:chgData name="Wilne, Robert" userId="863fd487-5ae7-46a6-8c4e-0a9cc652a1c0" providerId="ADAL" clId="{D4479540-3C79-904F-991B-2923FDC23AF8}" dt="2021-06-24T14:34:16.548" v="2686"/>
          <ac:inkMkLst>
            <pc:docMk/>
            <pc:sldMk cId="1371926843" sldId="1880"/>
            <ac:inkMk id="24596" creationId="{A1ED5312-9C69-F144-B5B0-9B74AE4E9095}"/>
          </ac:inkMkLst>
        </pc:inkChg>
        <pc:inkChg chg="add">
          <ac:chgData name="Wilne, Robert" userId="863fd487-5ae7-46a6-8c4e-0a9cc652a1c0" providerId="ADAL" clId="{D4479540-3C79-904F-991B-2923FDC23AF8}" dt="2021-06-24T14:34:16.820" v="2687"/>
          <ac:inkMkLst>
            <pc:docMk/>
            <pc:sldMk cId="1371926843" sldId="1880"/>
            <ac:inkMk id="24597" creationId="{FA363FD7-3E84-4146-9E76-DA8C8DC71D3A}"/>
          </ac:inkMkLst>
        </pc:inkChg>
        <pc:inkChg chg="add">
          <ac:chgData name="Wilne, Robert" userId="863fd487-5ae7-46a6-8c4e-0a9cc652a1c0" providerId="ADAL" clId="{D4479540-3C79-904F-991B-2923FDC23AF8}" dt="2021-06-24T14:34:17.007" v="2688"/>
          <ac:inkMkLst>
            <pc:docMk/>
            <pc:sldMk cId="1371926843" sldId="1880"/>
            <ac:inkMk id="24598" creationId="{26CEF0BB-9252-FB4C-A48D-577121AE0C1D}"/>
          </ac:inkMkLst>
        </pc:inkChg>
        <pc:inkChg chg="add">
          <ac:chgData name="Wilne, Robert" userId="863fd487-5ae7-46a6-8c4e-0a9cc652a1c0" providerId="ADAL" clId="{D4479540-3C79-904F-991B-2923FDC23AF8}" dt="2021-06-24T14:34:17.390" v="2689"/>
          <ac:inkMkLst>
            <pc:docMk/>
            <pc:sldMk cId="1371926843" sldId="1880"/>
            <ac:inkMk id="24599" creationId="{7CC04601-4A7C-DC47-B0D3-8C6836FEEB3D}"/>
          </ac:inkMkLst>
        </pc:inkChg>
        <pc:inkChg chg="add">
          <ac:chgData name="Wilne, Robert" userId="863fd487-5ae7-46a6-8c4e-0a9cc652a1c0" providerId="ADAL" clId="{D4479540-3C79-904F-991B-2923FDC23AF8}" dt="2021-06-24T14:34:17.565" v="2690"/>
          <ac:inkMkLst>
            <pc:docMk/>
            <pc:sldMk cId="1371926843" sldId="1880"/>
            <ac:inkMk id="24600" creationId="{84D93B1B-1DC1-1846-99B3-CB0EC010E20C}"/>
          </ac:inkMkLst>
        </pc:inkChg>
        <pc:inkChg chg="add">
          <ac:chgData name="Wilne, Robert" userId="863fd487-5ae7-46a6-8c4e-0a9cc652a1c0" providerId="ADAL" clId="{D4479540-3C79-904F-991B-2923FDC23AF8}" dt="2021-06-24T14:34:17.927" v="2691"/>
          <ac:inkMkLst>
            <pc:docMk/>
            <pc:sldMk cId="1371926843" sldId="1880"/>
            <ac:inkMk id="24601" creationId="{C28D081B-F659-E748-BBBD-D1D3E070B016}"/>
          </ac:inkMkLst>
        </pc:inkChg>
        <pc:inkChg chg="add">
          <ac:chgData name="Wilne, Robert" userId="863fd487-5ae7-46a6-8c4e-0a9cc652a1c0" providerId="ADAL" clId="{D4479540-3C79-904F-991B-2923FDC23AF8}" dt="2021-06-24T14:34:18.285" v="2692"/>
          <ac:inkMkLst>
            <pc:docMk/>
            <pc:sldMk cId="1371926843" sldId="1880"/>
            <ac:inkMk id="24602" creationId="{E29C06E4-F445-124E-B02E-C6B6465C7744}"/>
          </ac:inkMkLst>
        </pc:inkChg>
        <pc:inkChg chg="add">
          <ac:chgData name="Wilne, Robert" userId="863fd487-5ae7-46a6-8c4e-0a9cc652a1c0" providerId="ADAL" clId="{D4479540-3C79-904F-991B-2923FDC23AF8}" dt="2021-06-24T14:34:28.805" v="2694"/>
          <ac:inkMkLst>
            <pc:docMk/>
            <pc:sldMk cId="1371926843" sldId="1880"/>
            <ac:inkMk id="24604" creationId="{E30F8E0F-09B3-F94F-BDB5-C4EB250D309D}"/>
          </ac:inkMkLst>
        </pc:inkChg>
        <pc:inkChg chg="add">
          <ac:chgData name="Wilne, Robert" userId="863fd487-5ae7-46a6-8c4e-0a9cc652a1c0" providerId="ADAL" clId="{D4479540-3C79-904F-991B-2923FDC23AF8}" dt="2021-06-24T14:34:29.057" v="2695"/>
          <ac:inkMkLst>
            <pc:docMk/>
            <pc:sldMk cId="1371926843" sldId="1880"/>
            <ac:inkMk id="24605" creationId="{CFAABAD3-7B59-0D47-90B8-48AB0DF272AA}"/>
          </ac:inkMkLst>
        </pc:inkChg>
        <pc:inkChg chg="add">
          <ac:chgData name="Wilne, Robert" userId="863fd487-5ae7-46a6-8c4e-0a9cc652a1c0" providerId="ADAL" clId="{D4479540-3C79-904F-991B-2923FDC23AF8}" dt="2021-06-24T14:34:29.552" v="2696"/>
          <ac:inkMkLst>
            <pc:docMk/>
            <pc:sldMk cId="1371926843" sldId="1880"/>
            <ac:inkMk id="24606" creationId="{4CF647A5-F6F0-5646-BE15-C294118FA608}"/>
          </ac:inkMkLst>
        </pc:inkChg>
        <pc:inkChg chg="add">
          <ac:chgData name="Wilne, Robert" userId="863fd487-5ae7-46a6-8c4e-0a9cc652a1c0" providerId="ADAL" clId="{D4479540-3C79-904F-991B-2923FDC23AF8}" dt="2021-06-24T14:34:29.738" v="2697"/>
          <ac:inkMkLst>
            <pc:docMk/>
            <pc:sldMk cId="1371926843" sldId="1880"/>
            <ac:inkMk id="24607" creationId="{40DF05BC-C92B-E14C-B276-08B3B4FC3D02}"/>
          </ac:inkMkLst>
        </pc:inkChg>
        <pc:inkChg chg="add">
          <ac:chgData name="Wilne, Robert" userId="863fd487-5ae7-46a6-8c4e-0a9cc652a1c0" providerId="ADAL" clId="{D4479540-3C79-904F-991B-2923FDC23AF8}" dt="2021-06-24T14:34:30.161" v="2698"/>
          <ac:inkMkLst>
            <pc:docMk/>
            <pc:sldMk cId="1371926843" sldId="1880"/>
            <ac:inkMk id="24608" creationId="{A7269FA5-9F7C-EF4A-9F0B-FD06DE2132F8}"/>
          </ac:inkMkLst>
        </pc:inkChg>
        <pc:inkChg chg="add">
          <ac:chgData name="Wilne, Robert" userId="863fd487-5ae7-46a6-8c4e-0a9cc652a1c0" providerId="ADAL" clId="{D4479540-3C79-904F-991B-2923FDC23AF8}" dt="2021-06-24T14:34:30.502" v="2699"/>
          <ac:inkMkLst>
            <pc:docMk/>
            <pc:sldMk cId="1371926843" sldId="1880"/>
            <ac:inkMk id="24609" creationId="{7A7D3A2B-9274-7841-916A-1BC7D1E955AE}"/>
          </ac:inkMkLst>
        </pc:inkChg>
        <pc:inkChg chg="add">
          <ac:chgData name="Wilne, Robert" userId="863fd487-5ae7-46a6-8c4e-0a9cc652a1c0" providerId="ADAL" clId="{D4479540-3C79-904F-991B-2923FDC23AF8}" dt="2021-06-24T14:34:30.681" v="2700"/>
          <ac:inkMkLst>
            <pc:docMk/>
            <pc:sldMk cId="1371926843" sldId="1880"/>
            <ac:inkMk id="24610" creationId="{40975C40-2EB7-D045-B106-C019EF5BBA62}"/>
          </ac:inkMkLst>
        </pc:inkChg>
        <pc:inkChg chg="add">
          <ac:chgData name="Wilne, Robert" userId="863fd487-5ae7-46a6-8c4e-0a9cc652a1c0" providerId="ADAL" clId="{D4479540-3C79-904F-991B-2923FDC23AF8}" dt="2021-06-24T14:34:30.991" v="2701"/>
          <ac:inkMkLst>
            <pc:docMk/>
            <pc:sldMk cId="1371926843" sldId="1880"/>
            <ac:inkMk id="24611" creationId="{AED401D2-B07F-2D44-8635-1DC34D884AF6}"/>
          </ac:inkMkLst>
        </pc:inkChg>
        <pc:inkChg chg="add">
          <ac:chgData name="Wilne, Robert" userId="863fd487-5ae7-46a6-8c4e-0a9cc652a1c0" providerId="ADAL" clId="{D4479540-3C79-904F-991B-2923FDC23AF8}" dt="2021-06-24T14:34:31.215" v="2702"/>
          <ac:inkMkLst>
            <pc:docMk/>
            <pc:sldMk cId="1371926843" sldId="1880"/>
            <ac:inkMk id="24612" creationId="{0EC7B759-61F9-4B47-9110-CAECE698C44F}"/>
          </ac:inkMkLst>
        </pc:inkChg>
        <pc:inkChg chg="add">
          <ac:chgData name="Wilne, Robert" userId="863fd487-5ae7-46a6-8c4e-0a9cc652a1c0" providerId="ADAL" clId="{D4479540-3C79-904F-991B-2923FDC23AF8}" dt="2021-06-24T14:34:31.654" v="2703"/>
          <ac:inkMkLst>
            <pc:docMk/>
            <pc:sldMk cId="1371926843" sldId="1880"/>
            <ac:inkMk id="24613" creationId="{9647D6EC-9520-F84D-9138-96C61E121F0A}"/>
          </ac:inkMkLst>
        </pc:inkChg>
        <pc:inkChg chg="add">
          <ac:chgData name="Wilne, Robert" userId="863fd487-5ae7-46a6-8c4e-0a9cc652a1c0" providerId="ADAL" clId="{D4479540-3C79-904F-991B-2923FDC23AF8}" dt="2021-06-24T14:34:39.686" v="2705"/>
          <ac:inkMkLst>
            <pc:docMk/>
            <pc:sldMk cId="1371926843" sldId="1880"/>
            <ac:inkMk id="24617" creationId="{0AD9D52C-2117-D24E-A057-63D27003DFAB}"/>
          </ac:inkMkLst>
        </pc:inkChg>
        <pc:inkChg chg="add">
          <ac:chgData name="Wilne, Robert" userId="863fd487-5ae7-46a6-8c4e-0a9cc652a1c0" providerId="ADAL" clId="{D4479540-3C79-904F-991B-2923FDC23AF8}" dt="2021-06-24T14:34:40.296" v="2706"/>
          <ac:inkMkLst>
            <pc:docMk/>
            <pc:sldMk cId="1371926843" sldId="1880"/>
            <ac:inkMk id="24618" creationId="{C04A9488-C7A6-034D-A001-4F6552DEE809}"/>
          </ac:inkMkLst>
        </pc:inkChg>
        <pc:inkChg chg="add">
          <ac:chgData name="Wilne, Robert" userId="863fd487-5ae7-46a6-8c4e-0a9cc652a1c0" providerId="ADAL" clId="{D4479540-3C79-904F-991B-2923FDC23AF8}" dt="2021-06-24T14:34:40.605" v="2707"/>
          <ac:inkMkLst>
            <pc:docMk/>
            <pc:sldMk cId="1371926843" sldId="1880"/>
            <ac:inkMk id="24619" creationId="{03C2DC2D-E6D1-5246-90CD-2DCC12B0E202}"/>
          </ac:inkMkLst>
        </pc:inkChg>
        <pc:inkChg chg="add">
          <ac:chgData name="Wilne, Robert" userId="863fd487-5ae7-46a6-8c4e-0a9cc652a1c0" providerId="ADAL" clId="{D4479540-3C79-904F-991B-2923FDC23AF8}" dt="2021-06-24T14:34:41.097" v="2708"/>
          <ac:inkMkLst>
            <pc:docMk/>
            <pc:sldMk cId="1371926843" sldId="1880"/>
            <ac:inkMk id="24620" creationId="{A2C6E9E2-463D-5B41-A29F-EC94BA72C96B}"/>
          </ac:inkMkLst>
        </pc:inkChg>
        <pc:inkChg chg="add">
          <ac:chgData name="Wilne, Robert" userId="863fd487-5ae7-46a6-8c4e-0a9cc652a1c0" providerId="ADAL" clId="{D4479540-3C79-904F-991B-2923FDC23AF8}" dt="2021-06-24T14:34:41.604" v="2709"/>
          <ac:inkMkLst>
            <pc:docMk/>
            <pc:sldMk cId="1371926843" sldId="1880"/>
            <ac:inkMk id="24621" creationId="{C8E5586A-795A-7545-97A8-E0BC4D877D95}"/>
          </ac:inkMkLst>
        </pc:inkChg>
        <pc:inkChg chg="add">
          <ac:chgData name="Wilne, Robert" userId="863fd487-5ae7-46a6-8c4e-0a9cc652a1c0" providerId="ADAL" clId="{D4479540-3C79-904F-991B-2923FDC23AF8}" dt="2021-06-24T14:34:41.808" v="2710"/>
          <ac:inkMkLst>
            <pc:docMk/>
            <pc:sldMk cId="1371926843" sldId="1880"/>
            <ac:inkMk id="24622" creationId="{9CF20BDF-54B3-FF43-913E-39ADCAE00E38}"/>
          </ac:inkMkLst>
        </pc:inkChg>
        <pc:inkChg chg="add">
          <ac:chgData name="Wilne, Robert" userId="863fd487-5ae7-46a6-8c4e-0a9cc652a1c0" providerId="ADAL" clId="{D4479540-3C79-904F-991B-2923FDC23AF8}" dt="2021-06-24T14:34:42.053" v="2711"/>
          <ac:inkMkLst>
            <pc:docMk/>
            <pc:sldMk cId="1371926843" sldId="1880"/>
            <ac:inkMk id="24623" creationId="{2830D7F8-ACA4-E644-A276-06788B64A7DC}"/>
          </ac:inkMkLst>
        </pc:inkChg>
        <pc:inkChg chg="add del">
          <ac:chgData name="Wilne, Robert" userId="863fd487-5ae7-46a6-8c4e-0a9cc652a1c0" providerId="ADAL" clId="{D4479540-3C79-904F-991B-2923FDC23AF8}" dt="2021-06-24T14:34:56.576" v="2728"/>
          <ac:inkMkLst>
            <pc:docMk/>
            <pc:sldMk cId="1371926843" sldId="1880"/>
            <ac:inkMk id="24625" creationId="{DE4AF473-3F35-114B-A1FF-B3C2431C28B1}"/>
          </ac:inkMkLst>
        </pc:inkChg>
        <pc:inkChg chg="add del topLvl">
          <ac:chgData name="Wilne, Robert" userId="863fd487-5ae7-46a6-8c4e-0a9cc652a1c0" providerId="ADAL" clId="{D4479540-3C79-904F-991B-2923FDC23AF8}" dt="2021-06-24T14:34:56.655" v="2736"/>
          <ac:inkMkLst>
            <pc:docMk/>
            <pc:sldMk cId="1371926843" sldId="1880"/>
            <ac:inkMk id="24626" creationId="{2F8B8CEC-A91D-AD43-839D-70DB9C00FC39}"/>
          </ac:inkMkLst>
        </pc:inkChg>
        <pc:inkChg chg="add del topLvl">
          <ac:chgData name="Wilne, Robert" userId="863fd487-5ae7-46a6-8c4e-0a9cc652a1c0" providerId="ADAL" clId="{D4479540-3C79-904F-991B-2923FDC23AF8}" dt="2021-06-24T14:34:56.659" v="2737"/>
          <ac:inkMkLst>
            <pc:docMk/>
            <pc:sldMk cId="1371926843" sldId="1880"/>
            <ac:inkMk id="24627" creationId="{BE770B60-9F14-0944-BC7A-39F058A1DEC3}"/>
          </ac:inkMkLst>
        </pc:inkChg>
        <pc:inkChg chg="add del">
          <ac:chgData name="Wilne, Robert" userId="863fd487-5ae7-46a6-8c4e-0a9cc652a1c0" providerId="ADAL" clId="{D4479540-3C79-904F-991B-2923FDC23AF8}" dt="2021-06-24T14:34:56.606" v="2731"/>
          <ac:inkMkLst>
            <pc:docMk/>
            <pc:sldMk cId="1371926843" sldId="1880"/>
            <ac:inkMk id="24628" creationId="{43D49BF6-3238-9A40-BAF7-0D1D1A08AFE5}"/>
          </ac:inkMkLst>
        </pc:inkChg>
        <pc:inkChg chg="add del">
          <ac:chgData name="Wilne, Robert" userId="863fd487-5ae7-46a6-8c4e-0a9cc652a1c0" providerId="ADAL" clId="{D4479540-3C79-904F-991B-2923FDC23AF8}" dt="2021-06-24T14:34:56.583" v="2729"/>
          <ac:inkMkLst>
            <pc:docMk/>
            <pc:sldMk cId="1371926843" sldId="1880"/>
            <ac:inkMk id="24629" creationId="{03F76B32-D074-844C-850F-6934C7107D23}"/>
          </ac:inkMkLst>
        </pc:inkChg>
        <pc:inkChg chg="add del">
          <ac:chgData name="Wilne, Robert" userId="863fd487-5ae7-46a6-8c4e-0a9cc652a1c0" providerId="ADAL" clId="{D4479540-3C79-904F-991B-2923FDC23AF8}" dt="2021-06-24T14:34:56.634" v="2733"/>
          <ac:inkMkLst>
            <pc:docMk/>
            <pc:sldMk cId="1371926843" sldId="1880"/>
            <ac:inkMk id="24630" creationId="{514A99E8-51D9-444C-A4DB-B11DE0BD3ED3}"/>
          </ac:inkMkLst>
        </pc:inkChg>
        <pc:inkChg chg="add del topLvl">
          <ac:chgData name="Wilne, Robert" userId="863fd487-5ae7-46a6-8c4e-0a9cc652a1c0" providerId="ADAL" clId="{D4479540-3C79-904F-991B-2923FDC23AF8}" dt="2021-06-24T14:34:56.628" v="2732"/>
          <ac:inkMkLst>
            <pc:docMk/>
            <pc:sldMk cId="1371926843" sldId="1880"/>
            <ac:inkMk id="24631" creationId="{6F32583A-CBDE-494D-9239-94C0202622DF}"/>
          </ac:inkMkLst>
        </pc:inkChg>
        <pc:inkChg chg="add del topLvl">
          <ac:chgData name="Wilne, Robert" userId="863fd487-5ae7-46a6-8c4e-0a9cc652a1c0" providerId="ADAL" clId="{D4479540-3C79-904F-991B-2923FDC23AF8}" dt="2021-06-24T14:34:56.640" v="2734"/>
          <ac:inkMkLst>
            <pc:docMk/>
            <pc:sldMk cId="1371926843" sldId="1880"/>
            <ac:inkMk id="24632" creationId="{5359E727-6D7E-DB44-9D4C-A5F2B6DD2796}"/>
          </ac:inkMkLst>
        </pc:inkChg>
        <pc:inkChg chg="add del topLvl">
          <ac:chgData name="Wilne, Robert" userId="863fd487-5ae7-46a6-8c4e-0a9cc652a1c0" providerId="ADAL" clId="{D4479540-3C79-904F-991B-2923FDC23AF8}" dt="2021-06-24T14:34:56.599" v="2730"/>
          <ac:inkMkLst>
            <pc:docMk/>
            <pc:sldMk cId="1371926843" sldId="1880"/>
            <ac:inkMk id="24633" creationId="{EFC6399E-8C71-2A48-AC5C-3FD0F3D04839}"/>
          </ac:inkMkLst>
        </pc:inkChg>
        <pc:inkChg chg="add del topLvl">
          <ac:chgData name="Wilne, Robert" userId="863fd487-5ae7-46a6-8c4e-0a9cc652a1c0" providerId="ADAL" clId="{D4479540-3C79-904F-991B-2923FDC23AF8}" dt="2021-06-24T14:34:56.647" v="2735"/>
          <ac:inkMkLst>
            <pc:docMk/>
            <pc:sldMk cId="1371926843" sldId="1880"/>
            <ac:inkMk id="24634" creationId="{8C134ED2-A8A0-824B-AA40-49600C393B51}"/>
          </ac:inkMkLst>
        </pc:inkChg>
        <pc:inkChg chg="add del">
          <ac:chgData name="Wilne, Robert" userId="863fd487-5ae7-46a6-8c4e-0a9cc652a1c0" providerId="ADAL" clId="{D4479540-3C79-904F-991B-2923FDC23AF8}" dt="2021-06-24T14:34:56.564" v="2727"/>
          <ac:inkMkLst>
            <pc:docMk/>
            <pc:sldMk cId="1371926843" sldId="1880"/>
            <ac:inkMk id="24635" creationId="{2FFCA7D2-EA13-5F4E-BAF4-392A689EBD4D}"/>
          </ac:inkMkLst>
        </pc:inkChg>
        <pc:inkChg chg="add del">
          <ac:chgData name="Wilne, Robert" userId="863fd487-5ae7-46a6-8c4e-0a9cc652a1c0" providerId="ADAL" clId="{D4479540-3C79-904F-991B-2923FDC23AF8}" dt="2021-06-24T14:34:56.554" v="2726"/>
          <ac:inkMkLst>
            <pc:docMk/>
            <pc:sldMk cId="1371926843" sldId="1880"/>
            <ac:inkMk id="24636" creationId="{A71DF98A-DBA4-8E43-8C94-C9DA14B86F49}"/>
          </ac:inkMkLst>
        </pc:inkChg>
        <pc:inkChg chg="add">
          <ac:chgData name="Wilne, Robert" userId="863fd487-5ae7-46a6-8c4e-0a9cc652a1c0" providerId="ADAL" clId="{D4479540-3C79-904F-991B-2923FDC23AF8}" dt="2021-06-24T14:35:00.561" v="2738"/>
          <ac:inkMkLst>
            <pc:docMk/>
            <pc:sldMk cId="1371926843" sldId="1880"/>
            <ac:inkMk id="24640" creationId="{863C7F8F-533C-184C-B777-8D0D0DF5CE41}"/>
          </ac:inkMkLst>
        </pc:inkChg>
        <pc:inkChg chg="add">
          <ac:chgData name="Wilne, Robert" userId="863fd487-5ae7-46a6-8c4e-0a9cc652a1c0" providerId="ADAL" clId="{D4479540-3C79-904F-991B-2923FDC23AF8}" dt="2021-06-24T14:35:00.762" v="2739"/>
          <ac:inkMkLst>
            <pc:docMk/>
            <pc:sldMk cId="1371926843" sldId="1880"/>
            <ac:inkMk id="24641" creationId="{0CC0645E-EF18-D447-B37C-3CE8DC3DC750}"/>
          </ac:inkMkLst>
        </pc:inkChg>
        <pc:inkChg chg="add">
          <ac:chgData name="Wilne, Robert" userId="863fd487-5ae7-46a6-8c4e-0a9cc652a1c0" providerId="ADAL" clId="{D4479540-3C79-904F-991B-2923FDC23AF8}" dt="2021-06-24T14:35:01.354" v="2740"/>
          <ac:inkMkLst>
            <pc:docMk/>
            <pc:sldMk cId="1371926843" sldId="1880"/>
            <ac:inkMk id="24642" creationId="{7AAECBC3-260A-6241-9B5B-FDB83CBA7370}"/>
          </ac:inkMkLst>
        </pc:inkChg>
        <pc:inkChg chg="add">
          <ac:chgData name="Wilne, Robert" userId="863fd487-5ae7-46a6-8c4e-0a9cc652a1c0" providerId="ADAL" clId="{D4479540-3C79-904F-991B-2923FDC23AF8}" dt="2021-06-24T14:35:01.766" v="2741"/>
          <ac:inkMkLst>
            <pc:docMk/>
            <pc:sldMk cId="1371926843" sldId="1880"/>
            <ac:inkMk id="24643" creationId="{401BED2C-5520-5C45-992F-8A583405A129}"/>
          </ac:inkMkLst>
        </pc:inkChg>
        <pc:inkChg chg="add">
          <ac:chgData name="Wilne, Robert" userId="863fd487-5ae7-46a6-8c4e-0a9cc652a1c0" providerId="ADAL" clId="{D4479540-3C79-904F-991B-2923FDC23AF8}" dt="2021-06-24T14:35:02.171" v="2742"/>
          <ac:inkMkLst>
            <pc:docMk/>
            <pc:sldMk cId="1371926843" sldId="1880"/>
            <ac:inkMk id="24644" creationId="{426230F4-A345-7345-BB4A-BBF56D0FED8E}"/>
          </ac:inkMkLst>
        </pc:inkChg>
        <pc:inkChg chg="add">
          <ac:chgData name="Wilne, Robert" userId="863fd487-5ae7-46a6-8c4e-0a9cc652a1c0" providerId="ADAL" clId="{D4479540-3C79-904F-991B-2923FDC23AF8}" dt="2021-06-24T14:35:02.352" v="2743"/>
          <ac:inkMkLst>
            <pc:docMk/>
            <pc:sldMk cId="1371926843" sldId="1880"/>
            <ac:inkMk id="24645" creationId="{6C6A52AB-4574-604D-B8F5-F96983EC83A5}"/>
          </ac:inkMkLst>
        </pc:inkChg>
        <pc:inkChg chg="add">
          <ac:chgData name="Wilne, Robert" userId="863fd487-5ae7-46a6-8c4e-0a9cc652a1c0" providerId="ADAL" clId="{D4479540-3C79-904F-991B-2923FDC23AF8}" dt="2021-06-24T14:35:02.668" v="2744"/>
          <ac:inkMkLst>
            <pc:docMk/>
            <pc:sldMk cId="1371926843" sldId="1880"/>
            <ac:inkMk id="24646" creationId="{5067B6B2-FD7B-6C4A-9DD0-85398D50CBF8}"/>
          </ac:inkMkLst>
        </pc:inkChg>
        <pc:inkChg chg="add">
          <ac:chgData name="Wilne, Robert" userId="863fd487-5ae7-46a6-8c4e-0a9cc652a1c0" providerId="ADAL" clId="{D4479540-3C79-904F-991B-2923FDC23AF8}" dt="2021-06-24T14:35:03.267" v="2745"/>
          <ac:inkMkLst>
            <pc:docMk/>
            <pc:sldMk cId="1371926843" sldId="1880"/>
            <ac:inkMk id="24647" creationId="{B94B087E-54D3-4B4C-B177-3A75FCD6D8D0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49" creationId="{C9909715-741B-DC4C-A372-BEF1DD3F016C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0" creationId="{8C1C002B-BA31-6440-A3AA-5F4AFEF298AB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1" creationId="{2AA75DE0-F5D6-E042-B158-D510ACCACAF3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2" creationId="{80C64A80-96D2-944E-98B1-0921792A17BF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3" creationId="{76EA1899-C10E-D74A-A7FD-0B0C2D63870B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4" creationId="{28F51FB0-E6FD-3046-959E-32CEAAC88F02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5" creationId="{95E21F3B-2B4F-354D-A411-515627575938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6" creationId="{9A1E1CBB-7A2A-A946-B575-C055951CABB1}"/>
          </ac:inkMkLst>
        </pc:inkChg>
        <pc:inkChg chg="add topLvl">
          <ac:chgData name="Wilne, Robert" userId="863fd487-5ae7-46a6-8c4e-0a9cc652a1c0" providerId="ADAL" clId="{D4479540-3C79-904F-991B-2923FDC23AF8}" dt="2021-06-24T14:35:18.811" v="2758"/>
          <ac:inkMkLst>
            <pc:docMk/>
            <pc:sldMk cId="1371926843" sldId="1880"/>
            <ac:inkMk id="24657" creationId="{C4B32285-44DD-A545-B8C7-91BA823DCE8F}"/>
          </ac:inkMkLst>
        </pc:inkChg>
        <pc:inkChg chg="add">
          <ac:chgData name="Wilne, Robert" userId="863fd487-5ae7-46a6-8c4e-0a9cc652a1c0" providerId="ADAL" clId="{D4479540-3C79-904F-991B-2923FDC23AF8}" dt="2021-06-24T14:35:18.106" v="2757"/>
          <ac:inkMkLst>
            <pc:docMk/>
            <pc:sldMk cId="1371926843" sldId="1880"/>
            <ac:inkMk id="24659" creationId="{501FB362-72E5-074F-9ACD-ADF608D96AEB}"/>
          </ac:inkMkLst>
        </pc:inkChg>
        <pc:inkChg chg="add">
          <ac:chgData name="Wilne, Robert" userId="863fd487-5ae7-46a6-8c4e-0a9cc652a1c0" providerId="ADAL" clId="{D4479540-3C79-904F-991B-2923FDC23AF8}" dt="2021-06-24T14:35:25.392" v="2759"/>
          <ac:inkMkLst>
            <pc:docMk/>
            <pc:sldMk cId="1371926843" sldId="1880"/>
            <ac:inkMk id="24661" creationId="{92967512-DC61-C044-94A8-C0DACA1422F6}"/>
          </ac:inkMkLst>
        </pc:inkChg>
        <pc:inkChg chg="add">
          <ac:chgData name="Wilne, Robert" userId="863fd487-5ae7-46a6-8c4e-0a9cc652a1c0" providerId="ADAL" clId="{D4479540-3C79-904F-991B-2923FDC23AF8}" dt="2021-06-24T14:35:25.685" v="2760"/>
          <ac:inkMkLst>
            <pc:docMk/>
            <pc:sldMk cId="1371926843" sldId="1880"/>
            <ac:inkMk id="24662" creationId="{EB7B29FA-2AC4-F847-87A4-1E8CBC1968FB}"/>
          </ac:inkMkLst>
        </pc:inkChg>
        <pc:inkChg chg="add">
          <ac:chgData name="Wilne, Robert" userId="863fd487-5ae7-46a6-8c4e-0a9cc652a1c0" providerId="ADAL" clId="{D4479540-3C79-904F-991B-2923FDC23AF8}" dt="2021-06-24T14:35:25.892" v="2761"/>
          <ac:inkMkLst>
            <pc:docMk/>
            <pc:sldMk cId="1371926843" sldId="1880"/>
            <ac:inkMk id="24663" creationId="{7EBEF7A7-8A2A-4A46-B958-6841AE35C0BA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5" creationId="{1EB8C471-11D9-984F-931F-D329E062B2FE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6" creationId="{6B007D5A-9533-544A-8809-FCB85AEC800C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7" creationId="{607BAB39-5427-5C46-A03A-FDA76DEBAD4C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8" creationId="{D9AD0275-9346-6847-9BAB-C1FD056299F0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69" creationId="{CE93B4E4-235C-654E-97CF-37A738022F4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1" creationId="{F11C2062-5DA0-A74C-8D7B-608AA7298E95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2" creationId="{9D4B79B7-B149-B640-A22A-E2D270A32221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3" creationId="{47267F47-AFCE-DF48-9FFA-6EC53CB8387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4" creationId="{135ACD8C-53C7-5047-AB11-62D6691FC81B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5" creationId="{5C3465FB-4C5F-F945-9E52-28C7C1DCBBEB}"/>
          </ac:inkMkLst>
        </pc:inkChg>
        <pc:inkChg chg="add">
          <ac:chgData name="Wilne, Robert" userId="863fd487-5ae7-46a6-8c4e-0a9cc652a1c0" providerId="ADAL" clId="{D4479540-3C79-904F-991B-2923FDC23AF8}" dt="2021-06-24T14:35:32.469" v="2774"/>
          <ac:inkMkLst>
            <pc:docMk/>
            <pc:sldMk cId="1371926843" sldId="1880"/>
            <ac:inkMk id="24676" creationId="{01971A0F-E11D-2F4B-BF70-66C0ACC6791F}"/>
          </ac:inkMkLst>
        </pc:inkChg>
        <pc:inkChg chg="add">
          <ac:chgData name="Wilne, Robert" userId="863fd487-5ae7-46a6-8c4e-0a9cc652a1c0" providerId="ADAL" clId="{D4479540-3C79-904F-991B-2923FDC23AF8}" dt="2021-06-24T14:35:32.676" v="2775"/>
          <ac:inkMkLst>
            <pc:docMk/>
            <pc:sldMk cId="1371926843" sldId="1880"/>
            <ac:inkMk id="24677" creationId="{0FA1A0EF-82C1-8847-B4EE-B357FCBD995E}"/>
          </ac:inkMkLst>
        </pc:inkChg>
        <pc:inkChg chg="add">
          <ac:chgData name="Wilne, Robert" userId="863fd487-5ae7-46a6-8c4e-0a9cc652a1c0" providerId="ADAL" clId="{D4479540-3C79-904F-991B-2923FDC23AF8}" dt="2021-06-24T14:35:32.868" v="2776"/>
          <ac:inkMkLst>
            <pc:docMk/>
            <pc:sldMk cId="1371926843" sldId="1880"/>
            <ac:inkMk id="24678" creationId="{2D06F7E9-FA87-9645-9F9B-3C8A226BC1A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79" creationId="{9BD3DD15-8293-7E4B-A0B8-50876E8771F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0" creationId="{219E42E8-EF5E-004D-A4FB-008ECFF4647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1" creationId="{7DFFA26D-CEF0-144E-985E-F8F8433E6728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2" creationId="{86FD55DA-9FD9-AB4C-BDA9-A64A1D432B7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3" creationId="{7B89ACE1-E897-0146-B5E1-B217B8B4956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4" creationId="{FAF52E03-6A15-E541-98BA-F38DB72E5FD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5" creationId="{21430A6C-8FA1-304C-B9B6-3FDD5933036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6" creationId="{ADF71E2D-3E96-1749-A6EC-0C26ACA9ABA7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7" creationId="{256565A0-E79B-EA40-ACF5-F34BDC527CA6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8" creationId="{65063B62-8BA4-7546-B97F-AAE400EBBD8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89" creationId="{131C70DF-4A74-164A-B47C-405307874F4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0" creationId="{7C3D37AF-2B97-4A40-AB6B-388B7D6AC051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1" creationId="{CF35A795-DBBA-9242-98C2-7B0DDAE8BC5F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2" creationId="{AB25C71B-7B7E-3C48-80D4-3A40DDD66FF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3" creationId="{4D01F003-AC5E-3F48-AF23-14DDA330B2E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4" creationId="{95CC99CF-7DD6-AE49-9DC6-9059DA3380F2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5" creationId="{CF9385F2-0EDA-AE45-969B-FF9744909094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6" creationId="{25F18551-D7D7-E840-A5C5-57BC4F4C3233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7" creationId="{E8583F64-1A62-9445-8B29-0EE79F8E530B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8" creationId="{B48F5154-89C7-AE4A-87DC-CBB771A6063F}"/>
          </ac:inkMkLst>
        </pc:inkChg>
        <pc:inkChg chg="add topLvl">
          <ac:chgData name="Wilne, Robert" userId="863fd487-5ae7-46a6-8c4e-0a9cc652a1c0" providerId="ADAL" clId="{D4479540-3C79-904F-991B-2923FDC23AF8}" dt="2021-06-24T14:35:59.617" v="2809"/>
          <ac:inkMkLst>
            <pc:docMk/>
            <pc:sldMk cId="1371926843" sldId="1880"/>
            <ac:inkMk id="24699" creationId="{506E3A93-0351-2249-88E2-87203900C399}"/>
          </ac:inkMkLst>
        </pc:inkChg>
        <pc:inkChg chg="add">
          <ac:chgData name="Wilne, Robert" userId="863fd487-5ae7-46a6-8c4e-0a9cc652a1c0" providerId="ADAL" clId="{D4479540-3C79-904F-991B-2923FDC23AF8}" dt="2021-06-24T14:35:43.258" v="2799"/>
          <ac:inkMkLst>
            <pc:docMk/>
            <pc:sldMk cId="1371926843" sldId="1880"/>
            <ac:inkMk id="24703" creationId="{017A0023-3338-7E4D-BCD2-A942797BE8EA}"/>
          </ac:inkMkLst>
        </pc:inkChg>
        <pc:inkChg chg="add">
          <ac:chgData name="Wilne, Robert" userId="863fd487-5ae7-46a6-8c4e-0a9cc652a1c0" providerId="ADAL" clId="{D4479540-3C79-904F-991B-2923FDC23AF8}" dt="2021-06-24T14:35:45.180" v="2800"/>
          <ac:inkMkLst>
            <pc:docMk/>
            <pc:sldMk cId="1371926843" sldId="1880"/>
            <ac:inkMk id="24704" creationId="{FB89BD39-D66D-FC43-8055-9F302B83A134}"/>
          </ac:inkMkLst>
        </pc:inkChg>
        <pc:inkChg chg="add">
          <ac:chgData name="Wilne, Robert" userId="863fd487-5ae7-46a6-8c4e-0a9cc652a1c0" providerId="ADAL" clId="{D4479540-3C79-904F-991B-2923FDC23AF8}" dt="2021-06-24T14:35:56.252" v="2801"/>
          <ac:inkMkLst>
            <pc:docMk/>
            <pc:sldMk cId="1371926843" sldId="1880"/>
            <ac:inkMk id="24705" creationId="{51B34A6A-7296-AC41-9578-F64833E37781}"/>
          </ac:inkMkLst>
        </pc:inkChg>
        <pc:inkChg chg="add">
          <ac:chgData name="Wilne, Robert" userId="863fd487-5ae7-46a6-8c4e-0a9cc652a1c0" providerId="ADAL" clId="{D4479540-3C79-904F-991B-2923FDC23AF8}" dt="2021-06-24T14:35:56.510" v="2802"/>
          <ac:inkMkLst>
            <pc:docMk/>
            <pc:sldMk cId="1371926843" sldId="1880"/>
            <ac:inkMk id="24706" creationId="{2908FC30-7AA1-2743-96DE-76E0E214D5D8}"/>
          </ac:inkMkLst>
        </pc:inkChg>
        <pc:inkChg chg="add">
          <ac:chgData name="Wilne, Robert" userId="863fd487-5ae7-46a6-8c4e-0a9cc652a1c0" providerId="ADAL" clId="{D4479540-3C79-904F-991B-2923FDC23AF8}" dt="2021-06-24T14:35:56.998" v="2803"/>
          <ac:inkMkLst>
            <pc:docMk/>
            <pc:sldMk cId="1371926843" sldId="1880"/>
            <ac:inkMk id="24707" creationId="{C5A9C157-C4AF-8D41-9E87-2B784F36DAD5}"/>
          </ac:inkMkLst>
        </pc:inkChg>
        <pc:inkChg chg="add">
          <ac:chgData name="Wilne, Robert" userId="863fd487-5ae7-46a6-8c4e-0a9cc652a1c0" providerId="ADAL" clId="{D4479540-3C79-904F-991B-2923FDC23AF8}" dt="2021-06-24T14:35:57.661" v="2804"/>
          <ac:inkMkLst>
            <pc:docMk/>
            <pc:sldMk cId="1371926843" sldId="1880"/>
            <ac:inkMk id="24708" creationId="{CF27FE91-6E3D-EC45-B664-194525D8AC11}"/>
          </ac:inkMkLst>
        </pc:inkChg>
        <pc:inkChg chg="add">
          <ac:chgData name="Wilne, Robert" userId="863fd487-5ae7-46a6-8c4e-0a9cc652a1c0" providerId="ADAL" clId="{D4479540-3C79-904F-991B-2923FDC23AF8}" dt="2021-06-24T14:35:57.872" v="2805"/>
          <ac:inkMkLst>
            <pc:docMk/>
            <pc:sldMk cId="1371926843" sldId="1880"/>
            <ac:inkMk id="24709" creationId="{B24CE454-ECE2-F242-B97E-A8EB1E7B2FF0}"/>
          </ac:inkMkLst>
        </pc:inkChg>
        <pc:inkChg chg="add">
          <ac:chgData name="Wilne, Robert" userId="863fd487-5ae7-46a6-8c4e-0a9cc652a1c0" providerId="ADAL" clId="{D4479540-3C79-904F-991B-2923FDC23AF8}" dt="2021-06-24T14:35:58.092" v="2806"/>
          <ac:inkMkLst>
            <pc:docMk/>
            <pc:sldMk cId="1371926843" sldId="1880"/>
            <ac:inkMk id="24710" creationId="{F5023E05-C176-CB44-8DAD-CCCA37378997}"/>
          </ac:inkMkLst>
        </pc:inkChg>
        <pc:inkChg chg="add">
          <ac:chgData name="Wilne, Robert" userId="863fd487-5ae7-46a6-8c4e-0a9cc652a1c0" providerId="ADAL" clId="{D4479540-3C79-904F-991B-2923FDC23AF8}" dt="2021-06-24T14:35:58.281" v="2807"/>
          <ac:inkMkLst>
            <pc:docMk/>
            <pc:sldMk cId="1371926843" sldId="1880"/>
            <ac:inkMk id="24711" creationId="{E4BFC36B-2045-5244-9AC9-15109DF4E14F}"/>
          </ac:inkMkLst>
        </pc:inkChg>
        <pc:inkChg chg="add">
          <ac:chgData name="Wilne, Robert" userId="863fd487-5ae7-46a6-8c4e-0a9cc652a1c0" providerId="ADAL" clId="{D4479540-3C79-904F-991B-2923FDC23AF8}" dt="2021-06-24T14:35:58.633" v="2808"/>
          <ac:inkMkLst>
            <pc:docMk/>
            <pc:sldMk cId="1371926843" sldId="1880"/>
            <ac:inkMk id="24712" creationId="{5EE71791-A548-5E41-8119-2763EEA7F7AA}"/>
          </ac:inkMkLst>
        </pc:inkChg>
      </pc:sldChg>
      <pc:sldChg chg="addSp delSp">
        <pc:chgData name="Wilne, Robert" userId="863fd487-5ae7-46a6-8c4e-0a9cc652a1c0" providerId="ADAL" clId="{D4479540-3C79-904F-991B-2923FDC23AF8}" dt="2021-06-24T14:39:49.034" v="2938"/>
        <pc:sldMkLst>
          <pc:docMk/>
          <pc:sldMk cId="845610979" sldId="1881"/>
        </pc:sldMkLst>
        <pc:grpChg chg="add">
          <ac:chgData name="Wilne, Robert" userId="863fd487-5ae7-46a6-8c4e-0a9cc652a1c0" providerId="ADAL" clId="{D4479540-3C79-904F-991B-2923FDC23AF8}" dt="2021-06-24T14:36:55.201" v="2821"/>
          <ac:grpSpMkLst>
            <pc:docMk/>
            <pc:sldMk cId="845610979" sldId="1881"/>
            <ac:grpSpMk id="14" creationId="{D2A36CB3-F610-2945-9B62-A23B0799D50A}"/>
          </ac:grpSpMkLst>
        </pc:grpChg>
        <pc:grpChg chg="add del">
          <ac:chgData name="Wilne, Robert" userId="863fd487-5ae7-46a6-8c4e-0a9cc652a1c0" providerId="ADAL" clId="{D4479540-3C79-904F-991B-2923FDC23AF8}" dt="2021-06-24T14:37:03.506" v="2828"/>
          <ac:grpSpMkLst>
            <pc:docMk/>
            <pc:sldMk cId="845610979" sldId="1881"/>
            <ac:grpSpMk id="17" creationId="{8EFFA103-80E3-D24E-BF37-96E9F268120C}"/>
          </ac:grpSpMkLst>
        </pc:grpChg>
        <pc:grpChg chg="add">
          <ac:chgData name="Wilne, Robert" userId="863fd487-5ae7-46a6-8c4e-0a9cc652a1c0" providerId="ADAL" clId="{D4479540-3C79-904F-991B-2923FDC23AF8}" dt="2021-06-24T14:37:03.506" v="2828"/>
          <ac:grpSpMkLst>
            <pc:docMk/>
            <pc:sldMk cId="845610979" sldId="1881"/>
            <ac:grpSpMk id="21" creationId="{4F7B2B5C-8149-5B42-933C-DC026DDA2919}"/>
          </ac:grpSpMkLst>
        </pc:grpChg>
        <pc:grpChg chg="add del">
          <ac:chgData name="Wilne, Robert" userId="863fd487-5ae7-46a6-8c4e-0a9cc652a1c0" providerId="ADAL" clId="{D4479540-3C79-904F-991B-2923FDC23AF8}" dt="2021-06-24T14:37:35.735" v="2836"/>
          <ac:grpSpMkLst>
            <pc:docMk/>
            <pc:sldMk cId="845610979" sldId="1881"/>
            <ac:grpSpMk id="25" creationId="{DA547137-0A84-A749-B361-D6CB19EDAD7A}"/>
          </ac:grpSpMkLst>
        </pc:grpChg>
        <pc:grpChg chg="add">
          <ac:chgData name="Wilne, Robert" userId="863fd487-5ae7-46a6-8c4e-0a9cc652a1c0" providerId="ADAL" clId="{D4479540-3C79-904F-991B-2923FDC23AF8}" dt="2021-06-24T14:37:35.735" v="2836"/>
          <ac:grpSpMkLst>
            <pc:docMk/>
            <pc:sldMk cId="845610979" sldId="1881"/>
            <ac:grpSpMk id="28" creationId="{5F7842E1-45D4-0B40-8D11-59212D070520}"/>
          </ac:grpSpMkLst>
        </pc:grpChg>
        <pc:grpChg chg="add del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36" creationId="{5E4787AB-73C2-064D-A0DF-32B6A368CBA0}"/>
          </ac:grpSpMkLst>
        </pc:grpChg>
        <pc:grpChg chg="add">
          <ac:chgData name="Wilne, Robert" userId="863fd487-5ae7-46a6-8c4e-0a9cc652a1c0" providerId="ADAL" clId="{D4479540-3C79-904F-991B-2923FDC23AF8}" dt="2021-06-24T14:37:48.944" v="2844"/>
          <ac:grpSpMkLst>
            <pc:docMk/>
            <pc:sldMk cId="845610979" sldId="1881"/>
            <ac:grpSpMk id="37" creationId="{6DA7053B-E05B-C24D-B72F-E1E8028B5332}"/>
          </ac:grpSpMkLst>
        </pc:grpChg>
        <pc:grpChg chg="add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47" creationId="{755CA42E-7993-A546-80FD-CDE91CB2AA30}"/>
          </ac:grpSpMkLst>
        </pc:grpChg>
        <pc:grpChg chg="add">
          <ac:chgData name="Wilne, Robert" userId="863fd487-5ae7-46a6-8c4e-0a9cc652a1c0" providerId="ADAL" clId="{D4479540-3C79-904F-991B-2923FDC23AF8}" dt="2021-06-24T14:37:56.607" v="2854"/>
          <ac:grpSpMkLst>
            <pc:docMk/>
            <pc:sldMk cId="845610979" sldId="1881"/>
            <ac:grpSpMk id="48" creationId="{979C519A-49EE-F344-9EF0-DA3B28F79995}"/>
          </ac:grpSpMkLst>
        </pc:grpChg>
        <pc:grpChg chg="add del">
          <ac:chgData name="Wilne, Robert" userId="863fd487-5ae7-46a6-8c4e-0a9cc652a1c0" providerId="ADAL" clId="{D4479540-3C79-904F-991B-2923FDC23AF8}" dt="2021-06-24T14:38:25.769" v="2862"/>
          <ac:grpSpMkLst>
            <pc:docMk/>
            <pc:sldMk cId="845610979" sldId="1881"/>
            <ac:grpSpMk id="54" creationId="{1BA15072-DE98-FF41-B3E8-7975FE327275}"/>
          </ac:grpSpMkLst>
        </pc:grpChg>
        <pc:grpChg chg="add">
          <ac:chgData name="Wilne, Robert" userId="863fd487-5ae7-46a6-8c4e-0a9cc652a1c0" providerId="ADAL" clId="{D4479540-3C79-904F-991B-2923FDC23AF8}" dt="2021-06-24T14:38:25.769" v="2862"/>
          <ac:grpSpMkLst>
            <pc:docMk/>
            <pc:sldMk cId="845610979" sldId="1881"/>
            <ac:grpSpMk id="56" creationId="{C2B816A4-CB61-204B-9564-1EC2165F1FBE}"/>
          </ac:grpSpMkLst>
        </pc:grpChg>
        <pc:grpChg chg="add del">
          <ac:chgData name="Wilne, Robert" userId="863fd487-5ae7-46a6-8c4e-0a9cc652a1c0" providerId="ADAL" clId="{D4479540-3C79-904F-991B-2923FDC23AF8}" dt="2021-06-24T14:38:49.094" v="2878"/>
          <ac:grpSpMkLst>
            <pc:docMk/>
            <pc:sldMk cId="845610979" sldId="1881"/>
            <ac:grpSpMk id="24583" creationId="{23DBF781-9E21-7B41-BBDE-343CB2DBCAB7}"/>
          </ac:grpSpMkLst>
        </pc:grpChg>
        <pc:grpChg chg="add">
          <ac:chgData name="Wilne, Robert" userId="863fd487-5ae7-46a6-8c4e-0a9cc652a1c0" providerId="ADAL" clId="{D4479540-3C79-904F-991B-2923FDC23AF8}" dt="2021-06-24T14:38:49.094" v="2878"/>
          <ac:grpSpMkLst>
            <pc:docMk/>
            <pc:sldMk cId="845610979" sldId="1881"/>
            <ac:grpSpMk id="24585" creationId="{BA4D0CD9-94E6-144C-8AD0-1397F7C0180A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588" creationId="{A005BA6C-31AD-8942-B3A1-38214FFF55A5}"/>
          </ac:grpSpMkLst>
        </pc:grpChg>
        <pc:grpChg chg="add del">
          <ac:chgData name="Wilne, Robert" userId="863fd487-5ae7-46a6-8c4e-0a9cc652a1c0" providerId="ADAL" clId="{D4479540-3C79-904F-991B-2923FDC23AF8}" dt="2021-06-24T14:39:34.998" v="2917"/>
          <ac:grpSpMkLst>
            <pc:docMk/>
            <pc:sldMk cId="845610979" sldId="1881"/>
            <ac:grpSpMk id="24602" creationId="{E9ABB96D-B501-1D4A-A2AE-5CB5914F4812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24" creationId="{CC8935AE-4DEE-9644-9767-109241A61308}"/>
          </ac:grpSpMkLst>
        </pc:grpChg>
        <pc:grpChg chg="add">
          <ac:chgData name="Wilne, Robert" userId="863fd487-5ae7-46a6-8c4e-0a9cc652a1c0" providerId="ADAL" clId="{D4479540-3C79-904F-991B-2923FDC23AF8}" dt="2021-06-24T14:39:34.998" v="2917"/>
          <ac:grpSpMkLst>
            <pc:docMk/>
            <pc:sldMk cId="845610979" sldId="1881"/>
            <ac:grpSpMk id="24625" creationId="{E214B64F-DC43-7143-801C-D100F10C6DAB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26" creationId="{74F07B74-BC4B-3D48-BC9C-35D48138BC37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4" creationId="{F35547F8-2B3F-1E44-A0FF-8A6E6AE412C9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5" creationId="{C44160BB-0FC2-2544-A2DD-50F47CE3D3B1}"/>
          </ac:grpSpMkLst>
        </pc:grpChg>
        <pc:grpChg chg="add del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6" creationId="{ED0BD150-C499-0C45-95E0-9C9C067DAE68}"/>
          </ac:grpSpMkLst>
        </pc:grpChg>
        <pc:grpChg chg="add">
          <ac:chgData name="Wilne, Robert" userId="863fd487-5ae7-46a6-8c4e-0a9cc652a1c0" providerId="ADAL" clId="{D4479540-3C79-904F-991B-2923FDC23AF8}" dt="2021-06-24T14:39:47.934" v="2937"/>
          <ac:grpSpMkLst>
            <pc:docMk/>
            <pc:sldMk cId="845610979" sldId="1881"/>
            <ac:grpSpMk id="24648" creationId="{7E40BA02-065C-434D-AFC3-DB9B476A9A7D}"/>
          </ac:grpSpMkLst>
        </pc:grpChg>
        <pc:inkChg chg="add">
          <ac:chgData name="Wilne, Robert" userId="863fd487-5ae7-46a6-8c4e-0a9cc652a1c0" providerId="ADAL" clId="{D4479540-3C79-904F-991B-2923FDC23AF8}" dt="2021-06-24T14:36:44.642" v="2810"/>
          <ac:inkMkLst>
            <pc:docMk/>
            <pc:sldMk cId="845610979" sldId="1881"/>
            <ac:inkMk id="2" creationId="{6C95AE7D-9D97-7D49-9C28-CAD03D488E33}"/>
          </ac:inkMkLst>
        </pc:inkChg>
        <pc:inkChg chg="add">
          <ac:chgData name="Wilne, Robert" userId="863fd487-5ae7-46a6-8c4e-0a9cc652a1c0" providerId="ADAL" clId="{D4479540-3C79-904F-991B-2923FDC23AF8}" dt="2021-06-24T14:36:50.191" v="2811"/>
          <ac:inkMkLst>
            <pc:docMk/>
            <pc:sldMk cId="845610979" sldId="1881"/>
            <ac:inkMk id="3" creationId="{F1A412F6-31FD-E048-B2A3-349978E539E6}"/>
          </ac:inkMkLst>
        </pc:inkChg>
        <pc:inkChg chg="add">
          <ac:chgData name="Wilne, Robert" userId="863fd487-5ae7-46a6-8c4e-0a9cc652a1c0" providerId="ADAL" clId="{D4479540-3C79-904F-991B-2923FDC23AF8}" dt="2021-06-24T14:36:50.955" v="2812"/>
          <ac:inkMkLst>
            <pc:docMk/>
            <pc:sldMk cId="845610979" sldId="1881"/>
            <ac:inkMk id="4" creationId="{8EF8F164-2E02-C742-AC1B-52F8CFD7B177}"/>
          </ac:inkMkLst>
        </pc:inkChg>
        <pc:inkChg chg="add">
          <ac:chgData name="Wilne, Robert" userId="863fd487-5ae7-46a6-8c4e-0a9cc652a1c0" providerId="ADAL" clId="{D4479540-3C79-904F-991B-2923FDC23AF8}" dt="2021-06-24T14:36:51.370" v="2813"/>
          <ac:inkMkLst>
            <pc:docMk/>
            <pc:sldMk cId="845610979" sldId="1881"/>
            <ac:inkMk id="5" creationId="{219EF687-03E9-5842-B62C-292ABC9C7F92}"/>
          </ac:inkMkLst>
        </pc:inkChg>
        <pc:inkChg chg="add">
          <ac:chgData name="Wilne, Robert" userId="863fd487-5ae7-46a6-8c4e-0a9cc652a1c0" providerId="ADAL" clId="{D4479540-3C79-904F-991B-2923FDC23AF8}" dt="2021-06-24T14:36:51.756" v="2814"/>
          <ac:inkMkLst>
            <pc:docMk/>
            <pc:sldMk cId="845610979" sldId="1881"/>
            <ac:inkMk id="6" creationId="{0E7D564A-D714-6649-9E93-59FBA2640355}"/>
          </ac:inkMkLst>
        </pc:inkChg>
        <pc:inkChg chg="add">
          <ac:chgData name="Wilne, Robert" userId="863fd487-5ae7-46a6-8c4e-0a9cc652a1c0" providerId="ADAL" clId="{D4479540-3C79-904F-991B-2923FDC23AF8}" dt="2021-06-24T14:36:52.010" v="2815"/>
          <ac:inkMkLst>
            <pc:docMk/>
            <pc:sldMk cId="845610979" sldId="1881"/>
            <ac:inkMk id="7" creationId="{14515D26-131C-C446-8955-F2BC4C8D74A5}"/>
          </ac:inkMkLst>
        </pc:inkChg>
        <pc:inkChg chg="add">
          <ac:chgData name="Wilne, Robert" userId="863fd487-5ae7-46a6-8c4e-0a9cc652a1c0" providerId="ADAL" clId="{D4479540-3C79-904F-991B-2923FDC23AF8}" dt="2021-06-24T14:36:52.399" v="2816"/>
          <ac:inkMkLst>
            <pc:docMk/>
            <pc:sldMk cId="845610979" sldId="1881"/>
            <ac:inkMk id="9" creationId="{31765375-9CD5-184C-BB9E-9E800A5A3A94}"/>
          </ac:inkMkLst>
        </pc:inkChg>
        <pc:inkChg chg="add">
          <ac:chgData name="Wilne, Robert" userId="863fd487-5ae7-46a6-8c4e-0a9cc652a1c0" providerId="ADAL" clId="{D4479540-3C79-904F-991B-2923FDC23AF8}" dt="2021-06-24T14:36:52.999" v="2817"/>
          <ac:inkMkLst>
            <pc:docMk/>
            <pc:sldMk cId="845610979" sldId="1881"/>
            <ac:inkMk id="10" creationId="{74AA0BE2-2517-F743-8819-7B337284AE56}"/>
          </ac:inkMkLst>
        </pc:inkChg>
        <pc:inkChg chg="add">
          <ac:chgData name="Wilne, Robert" userId="863fd487-5ae7-46a6-8c4e-0a9cc652a1c0" providerId="ADAL" clId="{D4479540-3C79-904F-991B-2923FDC23AF8}" dt="2021-06-24T14:36:53.300" v="2818"/>
          <ac:inkMkLst>
            <pc:docMk/>
            <pc:sldMk cId="845610979" sldId="1881"/>
            <ac:inkMk id="11" creationId="{A7E9200B-17EE-0549-A4EC-4FA96D6C5A98}"/>
          </ac:inkMkLst>
        </pc:inkChg>
        <pc:inkChg chg="add">
          <ac:chgData name="Wilne, Robert" userId="863fd487-5ae7-46a6-8c4e-0a9cc652a1c0" providerId="ADAL" clId="{D4479540-3C79-904F-991B-2923FDC23AF8}" dt="2021-06-24T14:36:53.750" v="2819"/>
          <ac:inkMkLst>
            <pc:docMk/>
            <pc:sldMk cId="845610979" sldId="1881"/>
            <ac:inkMk id="12" creationId="{469C68EC-004F-114C-AFAB-2E30ABCEC2B8}"/>
          </ac:inkMkLst>
        </pc:inkChg>
        <pc:inkChg chg="add">
          <ac:chgData name="Wilne, Robert" userId="863fd487-5ae7-46a6-8c4e-0a9cc652a1c0" providerId="ADAL" clId="{D4479540-3C79-904F-991B-2923FDC23AF8}" dt="2021-06-24T14:36:54.444" v="2820"/>
          <ac:inkMkLst>
            <pc:docMk/>
            <pc:sldMk cId="845610979" sldId="1881"/>
            <ac:inkMk id="13" creationId="{8524AD0D-C203-F744-AFD7-A9579A2332CA}"/>
          </ac:inkMkLst>
        </pc:inkChg>
        <pc:inkChg chg="add topLvl">
          <ac:chgData name="Wilne, Robert" userId="863fd487-5ae7-46a6-8c4e-0a9cc652a1c0" providerId="ADAL" clId="{D4479540-3C79-904F-991B-2923FDC23AF8}" dt="2021-06-24T14:37:03.506" v="2828"/>
          <ac:inkMkLst>
            <pc:docMk/>
            <pc:sldMk cId="845610979" sldId="1881"/>
            <ac:inkMk id="15" creationId="{0BFA9456-787E-EC46-9831-97C3E41ADD40}"/>
          </ac:inkMkLst>
        </pc:inkChg>
        <pc:inkChg chg="add topLvl">
          <ac:chgData name="Wilne, Robert" userId="863fd487-5ae7-46a6-8c4e-0a9cc652a1c0" providerId="ADAL" clId="{D4479540-3C79-904F-991B-2923FDC23AF8}" dt="2021-06-24T14:37:03.506" v="2828"/>
          <ac:inkMkLst>
            <pc:docMk/>
            <pc:sldMk cId="845610979" sldId="1881"/>
            <ac:inkMk id="16" creationId="{3D7D2045-9939-6B4F-B481-F23701E8C800}"/>
          </ac:inkMkLst>
        </pc:inkChg>
        <pc:inkChg chg="add">
          <ac:chgData name="Wilne, Robert" userId="863fd487-5ae7-46a6-8c4e-0a9cc652a1c0" providerId="ADAL" clId="{D4479540-3C79-904F-991B-2923FDC23AF8}" dt="2021-06-24T14:37:01.452" v="2825"/>
          <ac:inkMkLst>
            <pc:docMk/>
            <pc:sldMk cId="845610979" sldId="1881"/>
            <ac:inkMk id="18" creationId="{37AD2DC3-55D4-F448-9605-D81BC812B324}"/>
          </ac:inkMkLst>
        </pc:inkChg>
        <pc:inkChg chg="add">
          <ac:chgData name="Wilne, Robert" userId="863fd487-5ae7-46a6-8c4e-0a9cc652a1c0" providerId="ADAL" clId="{D4479540-3C79-904F-991B-2923FDC23AF8}" dt="2021-06-24T14:37:01.961" v="2826"/>
          <ac:inkMkLst>
            <pc:docMk/>
            <pc:sldMk cId="845610979" sldId="1881"/>
            <ac:inkMk id="19" creationId="{F899FCAE-C6D2-DC49-803E-85C7BA829B53}"/>
          </ac:inkMkLst>
        </pc:inkChg>
        <pc:inkChg chg="add">
          <ac:chgData name="Wilne, Robert" userId="863fd487-5ae7-46a6-8c4e-0a9cc652a1c0" providerId="ADAL" clId="{D4479540-3C79-904F-991B-2923FDC23AF8}" dt="2021-06-24T14:37:02.453" v="2827"/>
          <ac:inkMkLst>
            <pc:docMk/>
            <pc:sldMk cId="845610979" sldId="1881"/>
            <ac:inkMk id="20" creationId="{61584A09-2645-3B49-9087-AE489B2352A9}"/>
          </ac:inkMkLst>
        </pc:inkChg>
        <pc:inkChg chg="add topLvl">
          <ac:chgData name="Wilne, Robert" userId="863fd487-5ae7-46a6-8c4e-0a9cc652a1c0" providerId="ADAL" clId="{D4479540-3C79-904F-991B-2923FDC23AF8}" dt="2021-06-24T14:37:35.735" v="2836"/>
          <ac:inkMkLst>
            <pc:docMk/>
            <pc:sldMk cId="845610979" sldId="1881"/>
            <ac:inkMk id="22" creationId="{15E3BD18-581D-8140-986F-18E69F79F36E}"/>
          </ac:inkMkLst>
        </pc:inkChg>
        <pc:inkChg chg="add topLvl">
          <ac:chgData name="Wilne, Robert" userId="863fd487-5ae7-46a6-8c4e-0a9cc652a1c0" providerId="ADAL" clId="{D4479540-3C79-904F-991B-2923FDC23AF8}" dt="2021-06-24T14:37:35.735" v="2836"/>
          <ac:inkMkLst>
            <pc:docMk/>
            <pc:sldMk cId="845610979" sldId="1881"/>
            <ac:inkMk id="23" creationId="{F889021E-31A0-8A40-A354-50B0CA8CF6E4}"/>
          </ac:inkMkLst>
        </pc:inkChg>
        <pc:inkChg chg="add del">
          <ac:chgData name="Wilne, Robert" userId="863fd487-5ae7-46a6-8c4e-0a9cc652a1c0" providerId="ADAL" clId="{D4479540-3C79-904F-991B-2923FDC23AF8}" dt="2021-06-24T14:37:32.190" v="2833"/>
          <ac:inkMkLst>
            <pc:docMk/>
            <pc:sldMk cId="845610979" sldId="1881"/>
            <ac:inkMk id="24" creationId="{4FC63302-AB62-B148-B6D9-1BC3B1D2D7C7}"/>
          </ac:inkMkLst>
        </pc:inkChg>
        <pc:inkChg chg="add">
          <ac:chgData name="Wilne, Robert" userId="863fd487-5ae7-46a6-8c4e-0a9cc652a1c0" providerId="ADAL" clId="{D4479540-3C79-904F-991B-2923FDC23AF8}" dt="2021-06-24T14:37:33.718" v="2834"/>
          <ac:inkMkLst>
            <pc:docMk/>
            <pc:sldMk cId="845610979" sldId="1881"/>
            <ac:inkMk id="26" creationId="{4A1AC824-40C2-6F45-9DAC-7A0C21620328}"/>
          </ac:inkMkLst>
        </pc:inkChg>
        <pc:inkChg chg="add">
          <ac:chgData name="Wilne, Robert" userId="863fd487-5ae7-46a6-8c4e-0a9cc652a1c0" providerId="ADAL" clId="{D4479540-3C79-904F-991B-2923FDC23AF8}" dt="2021-06-24T14:37:35.195" v="2835"/>
          <ac:inkMkLst>
            <pc:docMk/>
            <pc:sldMk cId="845610979" sldId="1881"/>
            <ac:inkMk id="27" creationId="{2E359F0E-F95F-A447-B119-F872809BB2A2}"/>
          </ac:inkMkLst>
        </pc:inkChg>
        <pc:inkChg chg="add">
          <ac:chgData name="Wilne, Robert" userId="863fd487-5ae7-46a6-8c4e-0a9cc652a1c0" providerId="ADAL" clId="{D4479540-3C79-904F-991B-2923FDC23AF8}" dt="2021-06-24T14:37:45.611" v="2837"/>
          <ac:inkMkLst>
            <pc:docMk/>
            <pc:sldMk cId="845610979" sldId="1881"/>
            <ac:inkMk id="29" creationId="{36544EE8-992E-F64E-A646-C6879A87703D}"/>
          </ac:inkMkLst>
        </pc:inkChg>
        <pc:inkChg chg="add">
          <ac:chgData name="Wilne, Robert" userId="863fd487-5ae7-46a6-8c4e-0a9cc652a1c0" providerId="ADAL" clId="{D4479540-3C79-904F-991B-2923FDC23AF8}" dt="2021-06-24T14:37:45.867" v="2838"/>
          <ac:inkMkLst>
            <pc:docMk/>
            <pc:sldMk cId="845610979" sldId="1881"/>
            <ac:inkMk id="30" creationId="{B2C8A490-A431-CF49-A4F2-11F11A440C81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1" creationId="{E7C9558A-6B9A-2A4A-9DAB-3919C0A3C7C6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2" creationId="{800AF49F-5000-AD41-A95B-8BD91BE11A11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3" creationId="{B69E1772-6E09-2A4F-BB72-BE399898065A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4" creationId="{3139F031-6727-2D41-B3C7-6E5761756229}"/>
          </ac:inkMkLst>
        </pc:inkChg>
        <pc:inkChg chg="add topLvl">
          <ac:chgData name="Wilne, Robert" userId="863fd487-5ae7-46a6-8c4e-0a9cc652a1c0" providerId="ADAL" clId="{D4479540-3C79-904F-991B-2923FDC23AF8}" dt="2021-06-24T14:37:56.607" v="2854"/>
          <ac:inkMkLst>
            <pc:docMk/>
            <pc:sldMk cId="845610979" sldId="1881"/>
            <ac:inkMk id="35" creationId="{37DE843B-12BF-6546-A7F9-71EDF622ECDF}"/>
          </ac:inkMkLst>
        </pc:inkChg>
        <pc:inkChg chg="add">
          <ac:chgData name="Wilne, Robert" userId="863fd487-5ae7-46a6-8c4e-0a9cc652a1c0" providerId="ADAL" clId="{D4479540-3C79-904F-991B-2923FDC23AF8}" dt="2021-06-24T14:37:51.531" v="2845"/>
          <ac:inkMkLst>
            <pc:docMk/>
            <pc:sldMk cId="845610979" sldId="1881"/>
            <ac:inkMk id="38" creationId="{FAF6F78F-AEF2-C04B-B609-080B9F24297F}"/>
          </ac:inkMkLst>
        </pc:inkChg>
        <pc:inkChg chg="add">
          <ac:chgData name="Wilne, Robert" userId="863fd487-5ae7-46a6-8c4e-0a9cc652a1c0" providerId="ADAL" clId="{D4479540-3C79-904F-991B-2923FDC23AF8}" dt="2021-06-24T14:37:51.870" v="2846"/>
          <ac:inkMkLst>
            <pc:docMk/>
            <pc:sldMk cId="845610979" sldId="1881"/>
            <ac:inkMk id="39" creationId="{AA27C3BB-6D4F-6B4E-8348-95B65FD77DE5}"/>
          </ac:inkMkLst>
        </pc:inkChg>
        <pc:inkChg chg="add">
          <ac:chgData name="Wilne, Robert" userId="863fd487-5ae7-46a6-8c4e-0a9cc652a1c0" providerId="ADAL" clId="{D4479540-3C79-904F-991B-2923FDC23AF8}" dt="2021-06-24T14:37:52.540" v="2847"/>
          <ac:inkMkLst>
            <pc:docMk/>
            <pc:sldMk cId="845610979" sldId="1881"/>
            <ac:inkMk id="40" creationId="{E8444F65-F06B-4140-A1BD-9DB9B76F3DC4}"/>
          </ac:inkMkLst>
        </pc:inkChg>
        <pc:inkChg chg="add">
          <ac:chgData name="Wilne, Robert" userId="863fd487-5ae7-46a6-8c4e-0a9cc652a1c0" providerId="ADAL" clId="{D4479540-3C79-904F-991B-2923FDC23AF8}" dt="2021-06-24T14:37:52.889" v="2848"/>
          <ac:inkMkLst>
            <pc:docMk/>
            <pc:sldMk cId="845610979" sldId="1881"/>
            <ac:inkMk id="41" creationId="{3932705D-6B35-754A-A39E-A6902F214E78}"/>
          </ac:inkMkLst>
        </pc:inkChg>
        <pc:inkChg chg="add">
          <ac:chgData name="Wilne, Robert" userId="863fd487-5ae7-46a6-8c4e-0a9cc652a1c0" providerId="ADAL" clId="{D4479540-3C79-904F-991B-2923FDC23AF8}" dt="2021-06-24T14:37:53.854" v="2849"/>
          <ac:inkMkLst>
            <pc:docMk/>
            <pc:sldMk cId="845610979" sldId="1881"/>
            <ac:inkMk id="42" creationId="{DE402D60-5689-AF4E-8C05-3E7D2A7120D1}"/>
          </ac:inkMkLst>
        </pc:inkChg>
        <pc:inkChg chg="add">
          <ac:chgData name="Wilne, Robert" userId="863fd487-5ae7-46a6-8c4e-0a9cc652a1c0" providerId="ADAL" clId="{D4479540-3C79-904F-991B-2923FDC23AF8}" dt="2021-06-24T14:37:54.356" v="2850"/>
          <ac:inkMkLst>
            <pc:docMk/>
            <pc:sldMk cId="845610979" sldId="1881"/>
            <ac:inkMk id="43" creationId="{F404B397-70F3-0F48-A7BB-E399BC105B93}"/>
          </ac:inkMkLst>
        </pc:inkChg>
        <pc:inkChg chg="add">
          <ac:chgData name="Wilne, Robert" userId="863fd487-5ae7-46a6-8c4e-0a9cc652a1c0" providerId="ADAL" clId="{D4479540-3C79-904F-991B-2923FDC23AF8}" dt="2021-06-24T14:37:54.815" v="2851"/>
          <ac:inkMkLst>
            <pc:docMk/>
            <pc:sldMk cId="845610979" sldId="1881"/>
            <ac:inkMk id="44" creationId="{7B0C6370-DF22-9543-A80B-D952676EFC35}"/>
          </ac:inkMkLst>
        </pc:inkChg>
        <pc:inkChg chg="add">
          <ac:chgData name="Wilne, Robert" userId="863fd487-5ae7-46a6-8c4e-0a9cc652a1c0" providerId="ADAL" clId="{D4479540-3C79-904F-991B-2923FDC23AF8}" dt="2021-06-24T14:37:55.411" v="2852"/>
          <ac:inkMkLst>
            <pc:docMk/>
            <pc:sldMk cId="845610979" sldId="1881"/>
            <ac:inkMk id="45" creationId="{77E38B7F-A59F-0549-8565-A75B0A7DE195}"/>
          </ac:inkMkLst>
        </pc:inkChg>
        <pc:inkChg chg="add">
          <ac:chgData name="Wilne, Robert" userId="863fd487-5ae7-46a6-8c4e-0a9cc652a1c0" providerId="ADAL" clId="{D4479540-3C79-904F-991B-2923FDC23AF8}" dt="2021-06-24T14:37:55.808" v="2853"/>
          <ac:inkMkLst>
            <pc:docMk/>
            <pc:sldMk cId="845610979" sldId="1881"/>
            <ac:inkMk id="46" creationId="{66EC175D-8BA5-4545-8C15-4D7D9C25B4A5}"/>
          </ac:inkMkLst>
        </pc:inkChg>
        <pc:inkChg chg="add">
          <ac:chgData name="Wilne, Robert" userId="863fd487-5ae7-46a6-8c4e-0a9cc652a1c0" providerId="ADAL" clId="{D4479540-3C79-904F-991B-2923FDC23AF8}" dt="2021-06-24T14:38:02.857" v="2855"/>
          <ac:inkMkLst>
            <pc:docMk/>
            <pc:sldMk cId="845610979" sldId="1881"/>
            <ac:inkMk id="49" creationId="{9949C565-E269-1F4C-8E9C-11BCCC0326F1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0" creationId="{6C25A8C7-A08D-854C-A5BA-69902B43A720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1" creationId="{2CE05C3B-7521-1F4D-A84F-3D3E4FEA4E8F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2" creationId="{9B133660-01CE-8045-96A1-6E468CF3EE64}"/>
          </ac:inkMkLst>
        </pc:inkChg>
        <pc:inkChg chg="add topLvl">
          <ac:chgData name="Wilne, Robert" userId="863fd487-5ae7-46a6-8c4e-0a9cc652a1c0" providerId="ADAL" clId="{D4479540-3C79-904F-991B-2923FDC23AF8}" dt="2021-06-24T14:38:25.769" v="2862"/>
          <ac:inkMkLst>
            <pc:docMk/>
            <pc:sldMk cId="845610979" sldId="1881"/>
            <ac:inkMk id="53" creationId="{9381F414-C0CB-6343-9F14-4534A4A66DA2}"/>
          </ac:inkMkLst>
        </pc:inkChg>
        <pc:inkChg chg="add">
          <ac:chgData name="Wilne, Robert" userId="863fd487-5ae7-46a6-8c4e-0a9cc652a1c0" providerId="ADAL" clId="{D4479540-3C79-904F-991B-2923FDC23AF8}" dt="2021-06-24T14:38:25.216" v="2861"/>
          <ac:inkMkLst>
            <pc:docMk/>
            <pc:sldMk cId="845610979" sldId="1881"/>
            <ac:inkMk id="55" creationId="{A94046AF-E6F1-474B-878A-2F1FC27CF87F}"/>
          </ac:inkMkLst>
        </pc:inkChg>
        <pc:inkChg chg="add">
          <ac:chgData name="Wilne, Robert" userId="863fd487-5ae7-46a6-8c4e-0a9cc652a1c0" providerId="ADAL" clId="{D4479540-3C79-904F-991B-2923FDC23AF8}" dt="2021-06-24T14:38:30.525" v="2863"/>
          <ac:inkMkLst>
            <pc:docMk/>
            <pc:sldMk cId="845610979" sldId="1881"/>
            <ac:inkMk id="57" creationId="{E3B45906-B99E-5545-9404-DFD65B6589AA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58" creationId="{2D4E084F-CA1D-D845-8EAB-DA1FCE3EA2C3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59" creationId="{BB22AE16-6E4F-3146-816A-746CD16DC03C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0" creationId="{4C30659C-4D9C-B24B-AE50-1CCACF0129FF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1" creationId="{7FA9704D-04C7-074E-9C5E-C79CEE7645A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2" creationId="{5F6FC52D-2CEB-0947-B6B5-DFF05385D4D7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63" creationId="{D61CEA54-B850-F042-9D74-494AD12344D4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6" creationId="{18B8C4B6-FD03-6246-9224-02D18C0B96AD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7" creationId="{5320ABE9-0CFE-FC44-A72C-E9BB83CA524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79" creationId="{82600D4F-4576-F745-9085-34EF43E1907A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0" creationId="{0F91EE4C-6014-9244-BF83-31E6F17BE2A2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1" creationId="{93064C34-3172-8E4E-8F62-A7EF7728F95F}"/>
          </ac:inkMkLst>
        </pc:inkChg>
        <pc:inkChg chg="add topLvl">
          <ac:chgData name="Wilne, Robert" userId="863fd487-5ae7-46a6-8c4e-0a9cc652a1c0" providerId="ADAL" clId="{D4479540-3C79-904F-991B-2923FDC23AF8}" dt="2021-06-24T14:38:49.094" v="2878"/>
          <ac:inkMkLst>
            <pc:docMk/>
            <pc:sldMk cId="845610979" sldId="1881"/>
            <ac:inkMk id="24582" creationId="{DDBCE59F-1DEB-ED4D-8D12-B49E3D245061}"/>
          </ac:inkMkLst>
        </pc:inkChg>
        <pc:inkChg chg="add">
          <ac:chgData name="Wilne, Robert" userId="863fd487-5ae7-46a6-8c4e-0a9cc652a1c0" providerId="ADAL" clId="{D4479540-3C79-904F-991B-2923FDC23AF8}" dt="2021-06-24T14:38:48.339" v="2877"/>
          <ac:inkMkLst>
            <pc:docMk/>
            <pc:sldMk cId="845610979" sldId="1881"/>
            <ac:inkMk id="24584" creationId="{E579141B-7D9D-FF46-BEF4-190DBDFBE26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6" creationId="{5A4F6FCA-1E52-E642-B74D-3EC27D81657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7" creationId="{AD176100-3EBD-1744-9309-87AD54ABAEA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89" creationId="{C7353C05-9000-D247-992C-5AB6411CAF6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0" creationId="{D8600425-2B1B-8D48-A93A-A192F36B00C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1" creationId="{17F8925C-5BE8-EE4F-83EE-F223BB9853F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2" creationId="{406549B3-C8F1-D647-95A2-82A285D86763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3" creationId="{5BF53F9B-989F-CA4C-B899-273B2EAF187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4" creationId="{77A0DD9F-7C47-CE40-ABE8-9F59F3E2E70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5" creationId="{3F2E2088-6C7C-3B47-A296-37F504782C9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6" creationId="{E3AA7F20-C3C6-D242-AD6E-A91D2C20806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7" creationId="{436B67E8-6508-2440-B2F8-BCC8D657841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8" creationId="{1E5BD1AD-68A9-AC43-9F6F-D47D3807BCA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599" creationId="{0812CD60-1FC2-9C47-8110-597779DFC86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0" creationId="{93FCDF24-39C5-D546-83C4-57E7A11B808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1" creationId="{517A28E3-4130-BB48-BC00-325C4EA5774C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3" creationId="{CEE89292-F08F-CD4F-8B1E-406DBD9D25E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4" creationId="{6654DB31-2E8E-F541-A36A-E7D41B1FC90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5" creationId="{E41F1FDC-EDB7-E54B-AC19-78A08E206C1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6" creationId="{BE431D6F-E651-2A48-B90B-F06C6DBE94E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7" creationId="{27F1DAA6-A3BF-204B-A602-3993DC2333D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8" creationId="{EFA1DF9B-D26C-8B4E-953C-8931F00CFC3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09" creationId="{5E0878D8-FC0E-7E42-8A67-474F1487A9F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0" creationId="{A0441DA1-F178-6843-B191-5B3CCC97AA1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1" creationId="{75628784-181E-7E46-815B-D0C6AD66137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2" creationId="{8EA11BB8-041A-1248-9F23-AC6491182419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3" creationId="{4A523C43-A036-754B-B0C8-BA02FC9A3448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4" creationId="{66C002D4-E699-024C-A467-D5B52A4A3F93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5" creationId="{02F58ACF-D433-FA41-98F1-DC099C0BAB5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6" creationId="{32D0C7F8-BFD4-BF4A-8798-BD6CB59F410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17" creationId="{709C4CC2-EE98-874D-BBA6-CDE3ECC57F79}"/>
          </ac:inkMkLst>
        </pc:inkChg>
        <pc:inkChg chg="add">
          <ac:chgData name="Wilne, Robert" userId="863fd487-5ae7-46a6-8c4e-0a9cc652a1c0" providerId="ADAL" clId="{D4479540-3C79-904F-991B-2923FDC23AF8}" dt="2021-06-24T14:39:31.512" v="2911"/>
          <ac:inkMkLst>
            <pc:docMk/>
            <pc:sldMk cId="845610979" sldId="1881"/>
            <ac:inkMk id="24618" creationId="{9D70A28E-3297-1549-BBD5-B25C323A04B1}"/>
          </ac:inkMkLst>
        </pc:inkChg>
        <pc:inkChg chg="add">
          <ac:chgData name="Wilne, Robert" userId="863fd487-5ae7-46a6-8c4e-0a9cc652a1c0" providerId="ADAL" clId="{D4479540-3C79-904F-991B-2923FDC23AF8}" dt="2021-06-24T14:39:31.851" v="2912"/>
          <ac:inkMkLst>
            <pc:docMk/>
            <pc:sldMk cId="845610979" sldId="1881"/>
            <ac:inkMk id="24619" creationId="{82E74E64-90D2-A44F-842D-7EF4D446424D}"/>
          </ac:inkMkLst>
        </pc:inkChg>
        <pc:inkChg chg="add">
          <ac:chgData name="Wilne, Robert" userId="863fd487-5ae7-46a6-8c4e-0a9cc652a1c0" providerId="ADAL" clId="{D4479540-3C79-904F-991B-2923FDC23AF8}" dt="2021-06-24T14:39:32.127" v="2913"/>
          <ac:inkMkLst>
            <pc:docMk/>
            <pc:sldMk cId="845610979" sldId="1881"/>
            <ac:inkMk id="24620" creationId="{CBA94B5E-5763-2F4D-AEAE-1DD80A1B5EAC}"/>
          </ac:inkMkLst>
        </pc:inkChg>
        <pc:inkChg chg="add">
          <ac:chgData name="Wilne, Robert" userId="863fd487-5ae7-46a6-8c4e-0a9cc652a1c0" providerId="ADAL" clId="{D4479540-3C79-904F-991B-2923FDC23AF8}" dt="2021-06-24T14:39:32.483" v="2914"/>
          <ac:inkMkLst>
            <pc:docMk/>
            <pc:sldMk cId="845610979" sldId="1881"/>
            <ac:inkMk id="24621" creationId="{69382A15-AFF5-9849-8592-6C9A811D160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2" creationId="{D2D55904-8D90-AE47-A684-ABBF1A73287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3" creationId="{F94F45A8-BE65-2948-94FA-4C88A7DFACD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7" creationId="{8FE0C006-45D9-A84D-9A45-8E31EE1ED0C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8" creationId="{CA095B52-1653-884C-A828-386B811D596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29" creationId="{273F8906-6490-304E-9A68-07CBE540873F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0" creationId="{02565500-62A4-E149-B1E3-709CC1C809C6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1" creationId="{2E98CF1F-4A25-AC45-871C-9427F3C086E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2" creationId="{72D65ABC-DADB-F24D-9E2B-A1559ACED9E1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3" creationId="{08889344-EA94-794F-86B3-2AAB736CF44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4" creationId="{E7C66312-ABEB-EF4F-A64C-EAFC3F6053DD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5" creationId="{38059BA6-F831-AC43-B0D3-2C58400479A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6" creationId="{EF564EB8-E74B-9F43-A807-F4EDC85929F2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7" creationId="{5CC887C6-FDF1-2848-80C3-5362734D9864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8" creationId="{E2DB34A6-90A7-334F-8045-82DB6A4CCBF5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39" creationId="{8E41C8C0-5361-3E4F-A3C0-C3C0FB3C51C0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0" creationId="{C3E1C037-9B00-2B4D-8CA4-EAF3EE4102E7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1" creationId="{216A62F5-752B-6143-89C0-CD4D2DCA3CEA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2" creationId="{B3380F91-6DA1-6347-A452-5A7700AAF294}"/>
          </ac:inkMkLst>
        </pc:inkChg>
        <pc:inkChg chg="add topLvl">
          <ac:chgData name="Wilne, Robert" userId="863fd487-5ae7-46a6-8c4e-0a9cc652a1c0" providerId="ADAL" clId="{D4479540-3C79-904F-991B-2923FDC23AF8}" dt="2021-06-24T14:39:47.934" v="2937"/>
          <ac:inkMkLst>
            <pc:docMk/>
            <pc:sldMk cId="845610979" sldId="1881"/>
            <ac:inkMk id="24643" creationId="{BA9B36B7-4D99-2647-B5F0-B5C5F11B3B20}"/>
          </ac:inkMkLst>
        </pc:inkChg>
        <pc:inkChg chg="add">
          <ac:chgData name="Wilne, Robert" userId="863fd487-5ae7-46a6-8c4e-0a9cc652a1c0" providerId="ADAL" clId="{D4479540-3C79-904F-991B-2923FDC23AF8}" dt="2021-06-24T14:39:47.077" v="2936"/>
          <ac:inkMkLst>
            <pc:docMk/>
            <pc:sldMk cId="845610979" sldId="1881"/>
            <ac:inkMk id="24647" creationId="{E2BBFE82-F944-FF46-A66F-A6847799BC89}"/>
          </ac:inkMkLst>
        </pc:inkChg>
        <pc:inkChg chg="add">
          <ac:chgData name="Wilne, Robert" userId="863fd487-5ae7-46a6-8c4e-0a9cc652a1c0" providerId="ADAL" clId="{D4479540-3C79-904F-991B-2923FDC23AF8}" dt="2021-06-24T14:39:49.034" v="2938"/>
          <ac:inkMkLst>
            <pc:docMk/>
            <pc:sldMk cId="845610979" sldId="1881"/>
            <ac:inkMk id="24649" creationId="{5D7F8B70-428A-544B-9AAC-9990614E7AC2}"/>
          </ac:inkMkLst>
        </pc:inkChg>
      </pc:sldChg>
      <pc:sldChg chg="addSp delSp">
        <pc:chgData name="Wilne, Robert" userId="863fd487-5ae7-46a6-8c4e-0a9cc652a1c0" providerId="ADAL" clId="{D4479540-3C79-904F-991B-2923FDC23AF8}" dt="2021-06-24T14:46:08.758" v="3156"/>
        <pc:sldMkLst>
          <pc:docMk/>
          <pc:sldMk cId="1518773380" sldId="1882"/>
        </pc:sldMkLst>
        <pc:grpChg chg="add del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16" creationId="{F7A23109-F6CD-F349-8004-4175238AD55C}"/>
          </ac:grpSpMkLst>
        </pc:grpChg>
        <pc:grpChg chg="add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26" creationId="{C5D6A3D1-A4FE-A54A-9277-8D82DB117151}"/>
          </ac:grpSpMkLst>
        </pc:grpChg>
        <pc:grpChg chg="add">
          <ac:chgData name="Wilne, Robert" userId="863fd487-5ae7-46a6-8c4e-0a9cc652a1c0" providerId="ADAL" clId="{D4479540-3C79-904F-991B-2923FDC23AF8}" dt="2021-06-24T14:40:33.855" v="2962"/>
          <ac:grpSpMkLst>
            <pc:docMk/>
            <pc:sldMk cId="1518773380" sldId="1882"/>
            <ac:grpSpMk id="27" creationId="{7815DB25-7AC0-224F-B281-35C0DDD54BF1}"/>
          </ac:grpSpMkLst>
        </pc:grpChg>
        <pc:grpChg chg="add">
          <ac:chgData name="Wilne, Robert" userId="863fd487-5ae7-46a6-8c4e-0a9cc652a1c0" providerId="ADAL" clId="{D4479540-3C79-904F-991B-2923FDC23AF8}" dt="2021-06-24T14:42:21.711" v="2970"/>
          <ac:grpSpMkLst>
            <pc:docMk/>
            <pc:sldMk cId="1518773380" sldId="1882"/>
            <ac:grpSpMk id="35" creationId="{A1E1073C-3DA9-2743-AC34-DDA7F404C362}"/>
          </ac:grpSpMkLst>
        </pc:grpChg>
        <pc:grpChg chg="add">
          <ac:chgData name="Wilne, Robert" userId="863fd487-5ae7-46a6-8c4e-0a9cc652a1c0" providerId="ADAL" clId="{D4479540-3C79-904F-991B-2923FDC23AF8}" dt="2021-06-24T14:42:35.523" v="2988"/>
          <ac:grpSpMkLst>
            <pc:docMk/>
            <pc:sldMk cId="1518773380" sldId="1882"/>
            <ac:grpSpMk id="53" creationId="{7163CB99-11F6-1147-8360-3A7B62D69842}"/>
          </ac:grpSpMkLst>
        </pc:grpChg>
        <pc:grpChg chg="add">
          <ac:chgData name="Wilne, Robert" userId="863fd487-5ae7-46a6-8c4e-0a9cc652a1c0" providerId="ADAL" clId="{D4479540-3C79-904F-991B-2923FDC23AF8}" dt="2021-06-24T14:42:40.825" v="2991"/>
          <ac:grpSpMkLst>
            <pc:docMk/>
            <pc:sldMk cId="1518773380" sldId="1882"/>
            <ac:grpSpMk id="56" creationId="{61E8C4CB-6DC4-6D4F-A19E-45CE3035BB17}"/>
          </ac:grpSpMkLst>
        </pc:grpChg>
        <pc:grpChg chg="add del">
          <ac:chgData name="Wilne, Robert" userId="863fd487-5ae7-46a6-8c4e-0a9cc652a1c0" providerId="ADAL" clId="{D4479540-3C79-904F-991B-2923FDC23AF8}" dt="2021-06-24T14:42:47.656" v="3002"/>
          <ac:grpSpMkLst>
            <pc:docMk/>
            <pc:sldMk cId="1518773380" sldId="1882"/>
            <ac:grpSpMk id="24576" creationId="{8681C2AE-E610-4B47-A5CA-33B2452380B8}"/>
          </ac:grpSpMkLst>
        </pc:grpChg>
        <pc:grpChg chg="add del">
          <ac:chgData name="Wilne, Robert" userId="863fd487-5ae7-46a6-8c4e-0a9cc652a1c0" providerId="ADAL" clId="{D4479540-3C79-904F-991B-2923FDC23AF8}" dt="2021-06-24T14:42:50.860" v="3009"/>
          <ac:grpSpMkLst>
            <pc:docMk/>
            <pc:sldMk cId="1518773380" sldId="1882"/>
            <ac:grpSpMk id="24580" creationId="{6E4EB7DE-DCD5-4E47-B986-A066C9F7AC08}"/>
          </ac:grpSpMkLst>
        </pc:grpChg>
        <pc:grpChg chg="add">
          <ac:chgData name="Wilne, Robert" userId="863fd487-5ae7-46a6-8c4e-0a9cc652a1c0" providerId="ADAL" clId="{D4479540-3C79-904F-991B-2923FDC23AF8}" dt="2021-06-24T14:42:50.860" v="3009"/>
          <ac:grpSpMkLst>
            <pc:docMk/>
            <pc:sldMk cId="1518773380" sldId="1882"/>
            <ac:grpSpMk id="24587" creationId="{87F8A12E-E151-524B-83DF-9CFDC603579B}"/>
          </ac:grpSpMkLst>
        </pc:grpChg>
        <pc:grpChg chg="add del">
          <ac:chgData name="Wilne, Robert" userId="863fd487-5ae7-46a6-8c4e-0a9cc652a1c0" providerId="ADAL" clId="{D4479540-3C79-904F-991B-2923FDC23AF8}" dt="2021-06-24T14:43:22.755" v="3052"/>
          <ac:grpSpMkLst>
            <pc:docMk/>
            <pc:sldMk cId="1518773380" sldId="1882"/>
            <ac:grpSpMk id="24590" creationId="{15590073-C44A-AF4C-86A6-12FBC5D14840}"/>
          </ac:grpSpMkLst>
        </pc:grpChg>
        <pc:grpChg chg="add">
          <ac:chgData name="Wilne, Robert" userId="863fd487-5ae7-46a6-8c4e-0a9cc652a1c0" providerId="ADAL" clId="{D4479540-3C79-904F-991B-2923FDC23AF8}" dt="2021-06-24T14:43:14.213" v="3032"/>
          <ac:grpSpMkLst>
            <pc:docMk/>
            <pc:sldMk cId="1518773380" sldId="1882"/>
            <ac:grpSpMk id="24610" creationId="{C294D015-9E54-BC47-9893-7151D3442287}"/>
          </ac:grpSpMkLst>
        </pc:grpChg>
        <pc:grpChg chg="add">
          <ac:chgData name="Wilne, Robert" userId="863fd487-5ae7-46a6-8c4e-0a9cc652a1c0" providerId="ADAL" clId="{D4479540-3C79-904F-991B-2923FDC23AF8}" dt="2021-06-24T14:43:22.755" v="3052"/>
          <ac:grpSpMkLst>
            <pc:docMk/>
            <pc:sldMk cId="1518773380" sldId="1882"/>
            <ac:grpSpMk id="24630" creationId="{B0239606-F22B-CE4E-B157-B4C81DFEA566}"/>
          </ac:grpSpMkLst>
        </pc:grpChg>
        <pc:grpChg chg="add">
          <ac:chgData name="Wilne, Robert" userId="863fd487-5ae7-46a6-8c4e-0a9cc652a1c0" providerId="ADAL" clId="{D4479540-3C79-904F-991B-2923FDC23AF8}" dt="2021-06-24T14:43:26.123" v="3055"/>
          <ac:grpSpMkLst>
            <pc:docMk/>
            <pc:sldMk cId="1518773380" sldId="1882"/>
            <ac:grpSpMk id="24633" creationId="{B98CB95D-16D4-2747-BFC5-60C41CFD8770}"/>
          </ac:grpSpMkLst>
        </pc:grpChg>
        <pc:grpChg chg="add">
          <ac:chgData name="Wilne, Robert" userId="863fd487-5ae7-46a6-8c4e-0a9cc652a1c0" providerId="ADAL" clId="{D4479540-3C79-904F-991B-2923FDC23AF8}" dt="2021-06-24T14:43:37.396" v="3064"/>
          <ac:grpSpMkLst>
            <pc:docMk/>
            <pc:sldMk cId="1518773380" sldId="1882"/>
            <ac:grpSpMk id="24642" creationId="{E227F0F3-2676-A341-932A-2E3F46EC53B8}"/>
          </ac:grpSpMkLst>
        </pc:grpChg>
        <pc:grpChg chg="add">
          <ac:chgData name="Wilne, Robert" userId="863fd487-5ae7-46a6-8c4e-0a9cc652a1c0" providerId="ADAL" clId="{D4479540-3C79-904F-991B-2923FDC23AF8}" dt="2021-06-24T14:43:37.396" v="3064"/>
          <ac:grpSpMkLst>
            <pc:docMk/>
            <pc:sldMk cId="1518773380" sldId="1882"/>
            <ac:grpSpMk id="24643" creationId="{594169A5-2E1F-3248-8079-1CA104A16940}"/>
          </ac:grpSpMkLst>
        </pc:grpChg>
        <pc:grpChg chg="add del">
          <ac:chgData name="Wilne, Robert" userId="863fd487-5ae7-46a6-8c4e-0a9cc652a1c0" providerId="ADAL" clId="{D4479540-3C79-904F-991B-2923FDC23AF8}" dt="2021-06-24T14:43:49.533" v="3085"/>
          <ac:grpSpMkLst>
            <pc:docMk/>
            <pc:sldMk cId="1518773380" sldId="1882"/>
            <ac:grpSpMk id="24655" creationId="{CE60E12E-0535-0F46-80BF-E7ED7251B403}"/>
          </ac:grpSpMkLst>
        </pc:grpChg>
        <pc:grpChg chg="add">
          <ac:chgData name="Wilne, Robert" userId="863fd487-5ae7-46a6-8c4e-0a9cc652a1c0" providerId="ADAL" clId="{D4479540-3C79-904F-991B-2923FDC23AF8}" dt="2021-06-24T14:43:49.533" v="3085"/>
          <ac:grpSpMkLst>
            <pc:docMk/>
            <pc:sldMk cId="1518773380" sldId="1882"/>
            <ac:grpSpMk id="24664" creationId="{3BA70ABB-3D71-F343-B83A-A3B89C662FE9}"/>
          </ac:grpSpMkLst>
        </pc:grpChg>
        <pc:grpChg chg="add del">
          <ac:chgData name="Wilne, Robert" userId="863fd487-5ae7-46a6-8c4e-0a9cc652a1c0" providerId="ADAL" clId="{D4479540-3C79-904F-991B-2923FDC23AF8}" dt="2021-06-24T14:44:59.679" v="3102"/>
          <ac:grpSpMkLst>
            <pc:docMk/>
            <pc:sldMk cId="1518773380" sldId="1882"/>
            <ac:grpSpMk id="24678" creationId="{D82F18CB-DE03-4248-A729-356F64D7290D}"/>
          </ac:grpSpMkLst>
        </pc:grpChg>
        <pc:grpChg chg="add">
          <ac:chgData name="Wilne, Robert" userId="863fd487-5ae7-46a6-8c4e-0a9cc652a1c0" providerId="ADAL" clId="{D4479540-3C79-904F-991B-2923FDC23AF8}" dt="2021-06-24T14:44:56.019" v="3099"/>
          <ac:grpSpMkLst>
            <pc:docMk/>
            <pc:sldMk cId="1518773380" sldId="1882"/>
            <ac:grpSpMk id="24679" creationId="{4334341B-A39B-2B46-836D-778115EFEF40}"/>
          </ac:grpSpMkLst>
        </pc:grpChg>
        <pc:grpChg chg="add">
          <ac:chgData name="Wilne, Robert" userId="863fd487-5ae7-46a6-8c4e-0a9cc652a1c0" providerId="ADAL" clId="{D4479540-3C79-904F-991B-2923FDC23AF8}" dt="2021-06-24T14:44:56.019" v="3099"/>
          <ac:grpSpMkLst>
            <pc:docMk/>
            <pc:sldMk cId="1518773380" sldId="1882"/>
            <ac:grpSpMk id="24680" creationId="{5DC91458-9116-AE49-A451-E01697350FF9}"/>
          </ac:grpSpMkLst>
        </pc:grpChg>
        <pc:grpChg chg="add">
          <ac:chgData name="Wilne, Robert" userId="863fd487-5ae7-46a6-8c4e-0a9cc652a1c0" providerId="ADAL" clId="{D4479540-3C79-904F-991B-2923FDC23AF8}" dt="2021-06-24T14:44:59.679" v="3102"/>
          <ac:grpSpMkLst>
            <pc:docMk/>
            <pc:sldMk cId="1518773380" sldId="1882"/>
            <ac:grpSpMk id="24683" creationId="{552AE4BF-C460-7342-BF2C-A721EA74558F}"/>
          </ac:grpSpMkLst>
        </pc:grpChg>
        <pc:grpChg chg="add del">
          <ac:chgData name="Wilne, Robert" userId="863fd487-5ae7-46a6-8c4e-0a9cc652a1c0" providerId="ADAL" clId="{D4479540-3C79-904F-991B-2923FDC23AF8}" dt="2021-06-24T14:45:13.263" v="3111"/>
          <ac:grpSpMkLst>
            <pc:docMk/>
            <pc:sldMk cId="1518773380" sldId="1882"/>
            <ac:grpSpMk id="24690" creationId="{E6D87901-C548-5449-A559-2FCBC4F808EE}"/>
          </ac:grpSpMkLst>
        </pc:grpChg>
        <pc:grpChg chg="add">
          <ac:chgData name="Wilne, Robert" userId="863fd487-5ae7-46a6-8c4e-0a9cc652a1c0" providerId="ADAL" clId="{D4479540-3C79-904F-991B-2923FDC23AF8}" dt="2021-06-24T14:45:13.263" v="3111"/>
          <ac:grpSpMkLst>
            <pc:docMk/>
            <pc:sldMk cId="1518773380" sldId="1882"/>
            <ac:grpSpMk id="24692" creationId="{9D4EFC42-1818-3648-BBBF-76DE287D6461}"/>
          </ac:grpSpMkLst>
        </pc:grpChg>
        <pc:grpChg chg="add">
          <ac:chgData name="Wilne, Robert" userId="863fd487-5ae7-46a6-8c4e-0a9cc652a1c0" providerId="ADAL" clId="{D4479540-3C79-904F-991B-2923FDC23AF8}" dt="2021-06-24T14:45:21.691" v="3122"/>
          <ac:grpSpMkLst>
            <pc:docMk/>
            <pc:sldMk cId="1518773380" sldId="1882"/>
            <ac:grpSpMk id="24703" creationId="{140C1610-968F-BF4C-9029-B4B0CAA21F4A}"/>
          </ac:grpSpMkLst>
        </pc:grpChg>
        <pc:grpChg chg="add">
          <ac:chgData name="Wilne, Robert" userId="863fd487-5ae7-46a6-8c4e-0a9cc652a1c0" providerId="ADAL" clId="{D4479540-3C79-904F-991B-2923FDC23AF8}" dt="2021-06-24T14:45:21.691" v="3122"/>
          <ac:grpSpMkLst>
            <pc:docMk/>
            <pc:sldMk cId="1518773380" sldId="1882"/>
            <ac:grpSpMk id="24704" creationId="{B2B98FF5-ED95-F74E-B74C-4F12354D36FB}"/>
          </ac:grpSpMkLst>
        </pc:grpChg>
        <pc:grpChg chg="add">
          <ac:chgData name="Wilne, Robert" userId="863fd487-5ae7-46a6-8c4e-0a9cc652a1c0" providerId="ADAL" clId="{D4479540-3C79-904F-991B-2923FDC23AF8}" dt="2021-06-24T14:45:47.342" v="3131"/>
          <ac:grpSpMkLst>
            <pc:docMk/>
            <pc:sldMk cId="1518773380" sldId="1882"/>
            <ac:grpSpMk id="24713" creationId="{57C70F1B-94D3-D84E-93B0-74CDD2CAFCA5}"/>
          </ac:grpSpMkLst>
        </pc:grpChg>
        <pc:grpChg chg="add">
          <ac:chgData name="Wilne, Robert" userId="863fd487-5ae7-46a6-8c4e-0a9cc652a1c0" providerId="ADAL" clId="{D4479540-3C79-904F-991B-2923FDC23AF8}" dt="2021-06-24T14:45:47.342" v="3131"/>
          <ac:grpSpMkLst>
            <pc:docMk/>
            <pc:sldMk cId="1518773380" sldId="1882"/>
            <ac:grpSpMk id="24714" creationId="{8425FCE8-044A-7342-AA3A-AA613002C82B}"/>
          </ac:grpSpMkLst>
        </pc:grpChg>
        <pc:grpChg chg="add del">
          <ac:chgData name="Wilne, Robert" userId="863fd487-5ae7-46a6-8c4e-0a9cc652a1c0" providerId="ADAL" clId="{D4479540-3C79-904F-991B-2923FDC23AF8}" dt="2021-06-24T14:46:08.758" v="3156"/>
          <ac:grpSpMkLst>
            <pc:docMk/>
            <pc:sldMk cId="1518773380" sldId="1882"/>
            <ac:grpSpMk id="24731" creationId="{AF2B1ED1-9363-B948-AD4F-4FB6EFE29DB2}"/>
          </ac:grpSpMkLst>
        </pc:grpChg>
        <pc:grpChg chg="add">
          <ac:chgData name="Wilne, Robert" userId="863fd487-5ae7-46a6-8c4e-0a9cc652a1c0" providerId="ADAL" clId="{D4479540-3C79-904F-991B-2923FDC23AF8}" dt="2021-06-24T14:46:01.444" v="3148"/>
          <ac:grpSpMkLst>
            <pc:docMk/>
            <pc:sldMk cId="1518773380" sldId="1882"/>
            <ac:grpSpMk id="24732" creationId="{FB93FE23-92D2-BE46-A926-5D7216435E52}"/>
          </ac:grpSpMkLst>
        </pc:grpChg>
        <pc:grpChg chg="add">
          <ac:chgData name="Wilne, Robert" userId="863fd487-5ae7-46a6-8c4e-0a9cc652a1c0" providerId="ADAL" clId="{D4479540-3C79-904F-991B-2923FDC23AF8}" dt="2021-06-24T14:46:01.444" v="3148"/>
          <ac:grpSpMkLst>
            <pc:docMk/>
            <pc:sldMk cId="1518773380" sldId="1882"/>
            <ac:grpSpMk id="24733" creationId="{E638EB97-E76A-2C41-839D-3D35E4149F22}"/>
          </ac:grpSpMkLst>
        </pc:grpChg>
        <pc:grpChg chg="add">
          <ac:chgData name="Wilne, Robert" userId="863fd487-5ae7-46a6-8c4e-0a9cc652a1c0" providerId="ADAL" clId="{D4479540-3C79-904F-991B-2923FDC23AF8}" dt="2021-06-24T14:46:08.758" v="3156"/>
          <ac:grpSpMkLst>
            <pc:docMk/>
            <pc:sldMk cId="1518773380" sldId="1882"/>
            <ac:grpSpMk id="24741" creationId="{E08FFEE5-EECD-9A47-BE2E-03C5ECF7FBD2}"/>
          </ac:grpSpMkLst>
        </pc:grpChg>
        <pc:inkChg chg="add">
          <ac:chgData name="Wilne, Robert" userId="863fd487-5ae7-46a6-8c4e-0a9cc652a1c0" providerId="ADAL" clId="{D4479540-3C79-904F-991B-2923FDC23AF8}" dt="2021-06-24T14:40:22.979" v="2939"/>
          <ac:inkMkLst>
            <pc:docMk/>
            <pc:sldMk cId="1518773380" sldId="1882"/>
            <ac:inkMk id="2" creationId="{31AC6992-1F21-EA49-9D0C-AB358C430B30}"/>
          </ac:inkMkLst>
        </pc:inkChg>
        <pc:inkChg chg="add">
          <ac:chgData name="Wilne, Robert" userId="863fd487-5ae7-46a6-8c4e-0a9cc652a1c0" providerId="ADAL" clId="{D4479540-3C79-904F-991B-2923FDC23AF8}" dt="2021-06-24T14:40:23.302" v="2940"/>
          <ac:inkMkLst>
            <pc:docMk/>
            <pc:sldMk cId="1518773380" sldId="1882"/>
            <ac:inkMk id="3" creationId="{10051741-E64F-854F-85E0-6FF0960DE572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4" creationId="{BEFCBBD3-4BB4-FF42-BC11-DA49C0D02CF8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5" creationId="{7C4AA291-B99B-894C-BDC0-D68314B95754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6" creationId="{48A9E571-2807-294F-B644-8C6B472178E0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7" creationId="{45537ECB-CE63-DD41-94F7-96DBEDA829A9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9" creationId="{6E53C358-6D72-5A4A-8EEF-68E7913B0023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0" creationId="{FA3578E5-D956-784E-AECA-F2824CC1426B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1" creationId="{EAFCBFC1-3C29-7847-A19E-F7DAF08F2215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2" creationId="{145DA574-CEF8-0541-9511-FFC117CD1F23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3" creationId="{5EA1C986-78EB-234A-8EB3-75C96C33B355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4" creationId="{1EA4753D-CFFC-2B42-BAC4-9EC0701DF1DA}"/>
          </ac:inkMkLst>
        </pc:inkChg>
        <pc:inkChg chg="add topLvl">
          <ac:chgData name="Wilne, Robert" userId="863fd487-5ae7-46a6-8c4e-0a9cc652a1c0" providerId="ADAL" clId="{D4479540-3C79-904F-991B-2923FDC23AF8}" dt="2021-06-24T14:40:33.855" v="2962"/>
          <ac:inkMkLst>
            <pc:docMk/>
            <pc:sldMk cId="1518773380" sldId="1882"/>
            <ac:inkMk id="15" creationId="{AD9C2DFF-98AF-2949-960C-41977D9AE073}"/>
          </ac:inkMkLst>
        </pc:inkChg>
        <pc:inkChg chg="add">
          <ac:chgData name="Wilne, Robert" userId="863fd487-5ae7-46a6-8c4e-0a9cc652a1c0" providerId="ADAL" clId="{D4479540-3C79-904F-991B-2923FDC23AF8}" dt="2021-06-24T14:40:29.300" v="2953"/>
          <ac:inkMkLst>
            <pc:docMk/>
            <pc:sldMk cId="1518773380" sldId="1882"/>
            <ac:inkMk id="17" creationId="{9FAF93EF-D580-D34B-9788-96A13248093C}"/>
          </ac:inkMkLst>
        </pc:inkChg>
        <pc:inkChg chg="add">
          <ac:chgData name="Wilne, Robert" userId="863fd487-5ae7-46a6-8c4e-0a9cc652a1c0" providerId="ADAL" clId="{D4479540-3C79-904F-991B-2923FDC23AF8}" dt="2021-06-24T14:40:29.507" v="2954"/>
          <ac:inkMkLst>
            <pc:docMk/>
            <pc:sldMk cId="1518773380" sldId="1882"/>
            <ac:inkMk id="18" creationId="{A1B68F5A-C4D6-3D41-BDF9-DF9DCF62109C}"/>
          </ac:inkMkLst>
        </pc:inkChg>
        <pc:inkChg chg="add">
          <ac:chgData name="Wilne, Robert" userId="863fd487-5ae7-46a6-8c4e-0a9cc652a1c0" providerId="ADAL" clId="{D4479540-3C79-904F-991B-2923FDC23AF8}" dt="2021-06-24T14:40:29.903" v="2955"/>
          <ac:inkMkLst>
            <pc:docMk/>
            <pc:sldMk cId="1518773380" sldId="1882"/>
            <ac:inkMk id="19" creationId="{E409486A-5D94-EF4A-A3E3-6142B7D54EB9}"/>
          </ac:inkMkLst>
        </pc:inkChg>
        <pc:inkChg chg="add">
          <ac:chgData name="Wilne, Robert" userId="863fd487-5ae7-46a6-8c4e-0a9cc652a1c0" providerId="ADAL" clId="{D4479540-3C79-904F-991B-2923FDC23AF8}" dt="2021-06-24T14:40:30.146" v="2956"/>
          <ac:inkMkLst>
            <pc:docMk/>
            <pc:sldMk cId="1518773380" sldId="1882"/>
            <ac:inkMk id="20" creationId="{4879B0FD-C5B4-1A4A-8734-7C35EF449BB2}"/>
          </ac:inkMkLst>
        </pc:inkChg>
        <pc:inkChg chg="add">
          <ac:chgData name="Wilne, Robert" userId="863fd487-5ae7-46a6-8c4e-0a9cc652a1c0" providerId="ADAL" clId="{D4479540-3C79-904F-991B-2923FDC23AF8}" dt="2021-06-24T14:40:30.558" v="2957"/>
          <ac:inkMkLst>
            <pc:docMk/>
            <pc:sldMk cId="1518773380" sldId="1882"/>
            <ac:inkMk id="21" creationId="{2189E6C8-88CA-3648-9687-6F5B2E9EEFDF}"/>
          </ac:inkMkLst>
        </pc:inkChg>
        <pc:inkChg chg="add">
          <ac:chgData name="Wilne, Robert" userId="863fd487-5ae7-46a6-8c4e-0a9cc652a1c0" providerId="ADAL" clId="{D4479540-3C79-904F-991B-2923FDC23AF8}" dt="2021-06-24T14:40:31.149" v="2958"/>
          <ac:inkMkLst>
            <pc:docMk/>
            <pc:sldMk cId="1518773380" sldId="1882"/>
            <ac:inkMk id="22" creationId="{23A9CBBD-676D-DE4F-A8B6-BE1A5614501D}"/>
          </ac:inkMkLst>
        </pc:inkChg>
        <pc:inkChg chg="add">
          <ac:chgData name="Wilne, Robert" userId="863fd487-5ae7-46a6-8c4e-0a9cc652a1c0" providerId="ADAL" clId="{D4479540-3C79-904F-991B-2923FDC23AF8}" dt="2021-06-24T14:40:31.633" v="2959"/>
          <ac:inkMkLst>
            <pc:docMk/>
            <pc:sldMk cId="1518773380" sldId="1882"/>
            <ac:inkMk id="23" creationId="{5DB1FEFE-5CDD-5344-BFF9-56E9C2800F01}"/>
          </ac:inkMkLst>
        </pc:inkChg>
        <pc:inkChg chg="add">
          <ac:chgData name="Wilne, Robert" userId="863fd487-5ae7-46a6-8c4e-0a9cc652a1c0" providerId="ADAL" clId="{D4479540-3C79-904F-991B-2923FDC23AF8}" dt="2021-06-24T14:40:32.232" v="2960"/>
          <ac:inkMkLst>
            <pc:docMk/>
            <pc:sldMk cId="1518773380" sldId="1882"/>
            <ac:inkMk id="24" creationId="{3CFE76C9-AFFF-654B-BAD8-1ABFB0833EF5}"/>
          </ac:inkMkLst>
        </pc:inkChg>
        <pc:inkChg chg="add">
          <ac:chgData name="Wilne, Robert" userId="863fd487-5ae7-46a6-8c4e-0a9cc652a1c0" providerId="ADAL" clId="{D4479540-3C79-904F-991B-2923FDC23AF8}" dt="2021-06-24T14:40:32.932" v="2961"/>
          <ac:inkMkLst>
            <pc:docMk/>
            <pc:sldMk cId="1518773380" sldId="1882"/>
            <ac:inkMk id="25" creationId="{A4D15ADC-B1C0-5747-B850-CC6590A3152E}"/>
          </ac:inkMkLst>
        </pc:inkChg>
        <pc:inkChg chg="add">
          <ac:chgData name="Wilne, Robert" userId="863fd487-5ae7-46a6-8c4e-0a9cc652a1c0" providerId="ADAL" clId="{D4479540-3C79-904F-991B-2923FDC23AF8}" dt="2021-06-24T14:41:34.685" v="2963"/>
          <ac:inkMkLst>
            <pc:docMk/>
            <pc:sldMk cId="1518773380" sldId="1882"/>
            <ac:inkMk id="28" creationId="{6DD49E9E-BBF3-4140-BA8F-3C0F624AC114}"/>
          </ac:inkMkLst>
        </pc:inkChg>
        <pc:inkChg chg="add">
          <ac:chgData name="Wilne, Robert" userId="863fd487-5ae7-46a6-8c4e-0a9cc652a1c0" providerId="ADAL" clId="{D4479540-3C79-904F-991B-2923FDC23AF8}" dt="2021-06-24T14:41:35.558" v="2964"/>
          <ac:inkMkLst>
            <pc:docMk/>
            <pc:sldMk cId="1518773380" sldId="1882"/>
            <ac:inkMk id="29" creationId="{A118E071-7AB2-9B4B-87C5-9A39758834E7}"/>
          </ac:inkMkLst>
        </pc:inkChg>
        <pc:inkChg chg="add">
          <ac:chgData name="Wilne, Robert" userId="863fd487-5ae7-46a6-8c4e-0a9cc652a1c0" providerId="ADAL" clId="{D4479540-3C79-904F-991B-2923FDC23AF8}" dt="2021-06-24T14:42:19.058" v="2965"/>
          <ac:inkMkLst>
            <pc:docMk/>
            <pc:sldMk cId="1518773380" sldId="1882"/>
            <ac:inkMk id="30" creationId="{B47F0A31-81B3-1842-B9D0-360F871E2586}"/>
          </ac:inkMkLst>
        </pc:inkChg>
        <pc:inkChg chg="add">
          <ac:chgData name="Wilne, Robert" userId="863fd487-5ae7-46a6-8c4e-0a9cc652a1c0" providerId="ADAL" clId="{D4479540-3C79-904F-991B-2923FDC23AF8}" dt="2021-06-24T14:42:19.382" v="2966"/>
          <ac:inkMkLst>
            <pc:docMk/>
            <pc:sldMk cId="1518773380" sldId="1882"/>
            <ac:inkMk id="31" creationId="{0EE8DB34-ABE3-324B-B5CF-BB85C35332E0}"/>
          </ac:inkMkLst>
        </pc:inkChg>
        <pc:inkChg chg="add">
          <ac:chgData name="Wilne, Robert" userId="863fd487-5ae7-46a6-8c4e-0a9cc652a1c0" providerId="ADAL" clId="{D4479540-3C79-904F-991B-2923FDC23AF8}" dt="2021-06-24T14:42:20.131" v="2967"/>
          <ac:inkMkLst>
            <pc:docMk/>
            <pc:sldMk cId="1518773380" sldId="1882"/>
            <ac:inkMk id="32" creationId="{F49E591D-DAB3-374A-9959-269EAF86D9EA}"/>
          </ac:inkMkLst>
        </pc:inkChg>
        <pc:inkChg chg="add">
          <ac:chgData name="Wilne, Robert" userId="863fd487-5ae7-46a6-8c4e-0a9cc652a1c0" providerId="ADAL" clId="{D4479540-3C79-904F-991B-2923FDC23AF8}" dt="2021-06-24T14:42:20.480" v="2968"/>
          <ac:inkMkLst>
            <pc:docMk/>
            <pc:sldMk cId="1518773380" sldId="1882"/>
            <ac:inkMk id="33" creationId="{C6B17B9D-518E-F649-87D3-096BB3D1CA64}"/>
          </ac:inkMkLst>
        </pc:inkChg>
        <pc:inkChg chg="add">
          <ac:chgData name="Wilne, Robert" userId="863fd487-5ae7-46a6-8c4e-0a9cc652a1c0" providerId="ADAL" clId="{D4479540-3C79-904F-991B-2923FDC23AF8}" dt="2021-06-24T14:42:20.923" v="2969"/>
          <ac:inkMkLst>
            <pc:docMk/>
            <pc:sldMk cId="1518773380" sldId="1882"/>
            <ac:inkMk id="34" creationId="{09B25D8D-7293-3D4E-B9FF-B47DA0A8799E}"/>
          </ac:inkMkLst>
        </pc:inkChg>
        <pc:inkChg chg="add">
          <ac:chgData name="Wilne, Robert" userId="863fd487-5ae7-46a6-8c4e-0a9cc652a1c0" providerId="ADAL" clId="{D4479540-3C79-904F-991B-2923FDC23AF8}" dt="2021-06-24T14:42:26.213" v="2971"/>
          <ac:inkMkLst>
            <pc:docMk/>
            <pc:sldMk cId="1518773380" sldId="1882"/>
            <ac:inkMk id="36" creationId="{29E35B1F-4C1C-8442-B2B7-B72494558AAF}"/>
          </ac:inkMkLst>
        </pc:inkChg>
        <pc:inkChg chg="add">
          <ac:chgData name="Wilne, Robert" userId="863fd487-5ae7-46a6-8c4e-0a9cc652a1c0" providerId="ADAL" clId="{D4479540-3C79-904F-991B-2923FDC23AF8}" dt="2021-06-24T14:42:26.944" v="2972"/>
          <ac:inkMkLst>
            <pc:docMk/>
            <pc:sldMk cId="1518773380" sldId="1882"/>
            <ac:inkMk id="37" creationId="{F3258CE2-085F-3D49-BAFD-811F6D128286}"/>
          </ac:inkMkLst>
        </pc:inkChg>
        <pc:inkChg chg="add">
          <ac:chgData name="Wilne, Robert" userId="863fd487-5ae7-46a6-8c4e-0a9cc652a1c0" providerId="ADAL" clId="{D4479540-3C79-904F-991B-2923FDC23AF8}" dt="2021-06-24T14:42:27.790" v="2973"/>
          <ac:inkMkLst>
            <pc:docMk/>
            <pc:sldMk cId="1518773380" sldId="1882"/>
            <ac:inkMk id="38" creationId="{5A1AD063-D94D-A042-A654-B6BC6D455F93}"/>
          </ac:inkMkLst>
        </pc:inkChg>
        <pc:inkChg chg="add">
          <ac:chgData name="Wilne, Robert" userId="863fd487-5ae7-46a6-8c4e-0a9cc652a1c0" providerId="ADAL" clId="{D4479540-3C79-904F-991B-2923FDC23AF8}" dt="2021-06-24T14:42:28.117" v="2974"/>
          <ac:inkMkLst>
            <pc:docMk/>
            <pc:sldMk cId="1518773380" sldId="1882"/>
            <ac:inkMk id="39" creationId="{A8355CAB-6C13-D144-87F0-2EE94C34C6F6}"/>
          </ac:inkMkLst>
        </pc:inkChg>
        <pc:inkChg chg="add">
          <ac:chgData name="Wilne, Robert" userId="863fd487-5ae7-46a6-8c4e-0a9cc652a1c0" providerId="ADAL" clId="{D4479540-3C79-904F-991B-2923FDC23AF8}" dt="2021-06-24T14:42:29.245" v="2975"/>
          <ac:inkMkLst>
            <pc:docMk/>
            <pc:sldMk cId="1518773380" sldId="1882"/>
            <ac:inkMk id="40" creationId="{519A61CB-832B-C447-8124-7C36B77B4E3A}"/>
          </ac:inkMkLst>
        </pc:inkChg>
        <pc:inkChg chg="add">
          <ac:chgData name="Wilne, Robert" userId="863fd487-5ae7-46a6-8c4e-0a9cc652a1c0" providerId="ADAL" clId="{D4479540-3C79-904F-991B-2923FDC23AF8}" dt="2021-06-24T14:42:29.986" v="2976"/>
          <ac:inkMkLst>
            <pc:docMk/>
            <pc:sldMk cId="1518773380" sldId="1882"/>
            <ac:inkMk id="41" creationId="{D71E42B9-2F09-C94C-A904-F153A8B54479}"/>
          </ac:inkMkLst>
        </pc:inkChg>
        <pc:inkChg chg="add">
          <ac:chgData name="Wilne, Robert" userId="863fd487-5ae7-46a6-8c4e-0a9cc652a1c0" providerId="ADAL" clId="{D4479540-3C79-904F-991B-2923FDC23AF8}" dt="2021-06-24T14:42:30.449" v="2977"/>
          <ac:inkMkLst>
            <pc:docMk/>
            <pc:sldMk cId="1518773380" sldId="1882"/>
            <ac:inkMk id="42" creationId="{9BB82C32-9F01-C04F-955B-B065C53EEB30}"/>
          </ac:inkMkLst>
        </pc:inkChg>
        <pc:inkChg chg="add">
          <ac:chgData name="Wilne, Robert" userId="863fd487-5ae7-46a6-8c4e-0a9cc652a1c0" providerId="ADAL" clId="{D4479540-3C79-904F-991B-2923FDC23AF8}" dt="2021-06-24T14:42:30.692" v="2978"/>
          <ac:inkMkLst>
            <pc:docMk/>
            <pc:sldMk cId="1518773380" sldId="1882"/>
            <ac:inkMk id="43" creationId="{EECC18A0-84A5-BA47-97F1-F6B279F3E7FD}"/>
          </ac:inkMkLst>
        </pc:inkChg>
        <pc:inkChg chg="add">
          <ac:chgData name="Wilne, Robert" userId="863fd487-5ae7-46a6-8c4e-0a9cc652a1c0" providerId="ADAL" clId="{D4479540-3C79-904F-991B-2923FDC23AF8}" dt="2021-06-24T14:42:31.134" v="2979"/>
          <ac:inkMkLst>
            <pc:docMk/>
            <pc:sldMk cId="1518773380" sldId="1882"/>
            <ac:inkMk id="44" creationId="{181BA5AF-C8D2-BA4D-846A-6237088D0E08}"/>
          </ac:inkMkLst>
        </pc:inkChg>
        <pc:inkChg chg="add">
          <ac:chgData name="Wilne, Robert" userId="863fd487-5ae7-46a6-8c4e-0a9cc652a1c0" providerId="ADAL" clId="{D4479540-3C79-904F-991B-2923FDC23AF8}" dt="2021-06-24T14:42:31.771" v="2980"/>
          <ac:inkMkLst>
            <pc:docMk/>
            <pc:sldMk cId="1518773380" sldId="1882"/>
            <ac:inkMk id="45" creationId="{59C4AFF4-27A8-A647-8D2C-3949F044685F}"/>
          </ac:inkMkLst>
        </pc:inkChg>
        <pc:inkChg chg="add">
          <ac:chgData name="Wilne, Robert" userId="863fd487-5ae7-46a6-8c4e-0a9cc652a1c0" providerId="ADAL" clId="{D4479540-3C79-904F-991B-2923FDC23AF8}" dt="2021-06-24T14:42:32.214" v="2981"/>
          <ac:inkMkLst>
            <pc:docMk/>
            <pc:sldMk cId="1518773380" sldId="1882"/>
            <ac:inkMk id="46" creationId="{169C6106-D229-3A41-B969-1771C733E5C6}"/>
          </ac:inkMkLst>
        </pc:inkChg>
        <pc:inkChg chg="add">
          <ac:chgData name="Wilne, Robert" userId="863fd487-5ae7-46a6-8c4e-0a9cc652a1c0" providerId="ADAL" clId="{D4479540-3C79-904F-991B-2923FDC23AF8}" dt="2021-06-24T14:42:32.501" v="2982"/>
          <ac:inkMkLst>
            <pc:docMk/>
            <pc:sldMk cId="1518773380" sldId="1882"/>
            <ac:inkMk id="47" creationId="{948A6DC8-DE9D-1844-BFE2-8190F22DCF22}"/>
          </ac:inkMkLst>
        </pc:inkChg>
        <pc:inkChg chg="add">
          <ac:chgData name="Wilne, Robert" userId="863fd487-5ae7-46a6-8c4e-0a9cc652a1c0" providerId="ADAL" clId="{D4479540-3C79-904F-991B-2923FDC23AF8}" dt="2021-06-24T14:42:33.019" v="2983"/>
          <ac:inkMkLst>
            <pc:docMk/>
            <pc:sldMk cId="1518773380" sldId="1882"/>
            <ac:inkMk id="48" creationId="{6CD5A0E4-44AA-3547-B93C-3AB2F98D37F3}"/>
          </ac:inkMkLst>
        </pc:inkChg>
        <pc:inkChg chg="add">
          <ac:chgData name="Wilne, Robert" userId="863fd487-5ae7-46a6-8c4e-0a9cc652a1c0" providerId="ADAL" clId="{D4479540-3C79-904F-991B-2923FDC23AF8}" dt="2021-06-24T14:42:33.424" v="2984"/>
          <ac:inkMkLst>
            <pc:docMk/>
            <pc:sldMk cId="1518773380" sldId="1882"/>
            <ac:inkMk id="49" creationId="{186A80B7-3F1D-5C4B-8AF6-A11AF257740A}"/>
          </ac:inkMkLst>
        </pc:inkChg>
        <pc:inkChg chg="add">
          <ac:chgData name="Wilne, Robert" userId="863fd487-5ae7-46a6-8c4e-0a9cc652a1c0" providerId="ADAL" clId="{D4479540-3C79-904F-991B-2923FDC23AF8}" dt="2021-06-24T14:42:34.094" v="2985"/>
          <ac:inkMkLst>
            <pc:docMk/>
            <pc:sldMk cId="1518773380" sldId="1882"/>
            <ac:inkMk id="50" creationId="{5DAF1AF2-C63C-A149-9015-2464E9C29E3E}"/>
          </ac:inkMkLst>
        </pc:inkChg>
        <pc:inkChg chg="add">
          <ac:chgData name="Wilne, Robert" userId="863fd487-5ae7-46a6-8c4e-0a9cc652a1c0" providerId="ADAL" clId="{D4479540-3C79-904F-991B-2923FDC23AF8}" dt="2021-06-24T14:42:34.371" v="2986"/>
          <ac:inkMkLst>
            <pc:docMk/>
            <pc:sldMk cId="1518773380" sldId="1882"/>
            <ac:inkMk id="51" creationId="{EFD53064-40CE-2F48-BA97-09060224EE2B}"/>
          </ac:inkMkLst>
        </pc:inkChg>
        <pc:inkChg chg="add">
          <ac:chgData name="Wilne, Robert" userId="863fd487-5ae7-46a6-8c4e-0a9cc652a1c0" providerId="ADAL" clId="{D4479540-3C79-904F-991B-2923FDC23AF8}" dt="2021-06-24T14:42:34.705" v="2987"/>
          <ac:inkMkLst>
            <pc:docMk/>
            <pc:sldMk cId="1518773380" sldId="1882"/>
            <ac:inkMk id="52" creationId="{0C77D07D-5667-4747-A3B3-2E436D6C9352}"/>
          </ac:inkMkLst>
        </pc:inkChg>
        <pc:inkChg chg="add">
          <ac:chgData name="Wilne, Robert" userId="863fd487-5ae7-46a6-8c4e-0a9cc652a1c0" providerId="ADAL" clId="{D4479540-3C79-904F-991B-2923FDC23AF8}" dt="2021-06-24T14:42:39.663" v="2989"/>
          <ac:inkMkLst>
            <pc:docMk/>
            <pc:sldMk cId="1518773380" sldId="1882"/>
            <ac:inkMk id="54" creationId="{C2B7F711-3705-E846-8367-3C146797DB5F}"/>
          </ac:inkMkLst>
        </pc:inkChg>
        <pc:inkChg chg="add">
          <ac:chgData name="Wilne, Robert" userId="863fd487-5ae7-46a6-8c4e-0a9cc652a1c0" providerId="ADAL" clId="{D4479540-3C79-904F-991B-2923FDC23AF8}" dt="2021-06-24T14:42:40.057" v="2990"/>
          <ac:inkMkLst>
            <pc:docMk/>
            <pc:sldMk cId="1518773380" sldId="1882"/>
            <ac:inkMk id="55" creationId="{E9C44A21-342A-FD48-A105-843C9A400EB1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7" creationId="{04259B3E-C01F-0540-B9AF-39CC41C287E9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8" creationId="{E9E1F415-A8D8-1147-B4CC-2A8622AB131C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59" creationId="{CA89CE08-1945-CE41-987C-7F6439DCBAD3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0" creationId="{5BF48A98-BAAF-8A4A-8C6F-0DF9B9BD4F9B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1" creationId="{A5FD23BB-8BA4-1E42-85C2-FABD5FDCC12A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2" creationId="{BEAFF933-B418-994E-92E6-B1A6222BEDC6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63" creationId="{8DA5EB0D-F2F5-684E-86FE-2833FACD99F7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24577" creationId="{1547CF70-3AB4-E040-8816-E68D9360D67A}"/>
          </ac:inkMkLst>
        </pc:inkChg>
        <pc:inkChg chg="add topLvl">
          <ac:chgData name="Wilne, Robert" userId="863fd487-5ae7-46a6-8c4e-0a9cc652a1c0" providerId="ADAL" clId="{D4479540-3C79-904F-991B-2923FDC23AF8}" dt="2021-06-24T14:42:50.860" v="3009"/>
          <ac:inkMkLst>
            <pc:docMk/>
            <pc:sldMk cId="1518773380" sldId="1882"/>
            <ac:inkMk id="24579" creationId="{5B559B8F-98EA-0940-B0AA-13C95AB1C45A}"/>
          </ac:inkMkLst>
        </pc:inkChg>
        <pc:inkChg chg="add">
          <ac:chgData name="Wilne, Robert" userId="863fd487-5ae7-46a6-8c4e-0a9cc652a1c0" providerId="ADAL" clId="{D4479540-3C79-904F-991B-2923FDC23AF8}" dt="2021-06-24T14:42:47.923" v="3003"/>
          <ac:inkMkLst>
            <pc:docMk/>
            <pc:sldMk cId="1518773380" sldId="1882"/>
            <ac:inkMk id="24581" creationId="{3C5A7710-CD87-3B44-A1E6-827C5D0F3998}"/>
          </ac:inkMkLst>
        </pc:inkChg>
        <pc:inkChg chg="add">
          <ac:chgData name="Wilne, Robert" userId="863fd487-5ae7-46a6-8c4e-0a9cc652a1c0" providerId="ADAL" clId="{D4479540-3C79-904F-991B-2923FDC23AF8}" dt="2021-06-24T14:42:48.642" v="3004"/>
          <ac:inkMkLst>
            <pc:docMk/>
            <pc:sldMk cId="1518773380" sldId="1882"/>
            <ac:inkMk id="24582" creationId="{CFA9F129-E313-614C-916E-BA5318FA6E9A}"/>
          </ac:inkMkLst>
        </pc:inkChg>
        <pc:inkChg chg="add">
          <ac:chgData name="Wilne, Robert" userId="863fd487-5ae7-46a6-8c4e-0a9cc652a1c0" providerId="ADAL" clId="{D4479540-3C79-904F-991B-2923FDC23AF8}" dt="2021-06-24T14:42:49.062" v="3005"/>
          <ac:inkMkLst>
            <pc:docMk/>
            <pc:sldMk cId="1518773380" sldId="1882"/>
            <ac:inkMk id="24583" creationId="{3DD94019-F565-E644-B7C3-E838E7792101}"/>
          </ac:inkMkLst>
        </pc:inkChg>
        <pc:inkChg chg="add">
          <ac:chgData name="Wilne, Robert" userId="863fd487-5ae7-46a6-8c4e-0a9cc652a1c0" providerId="ADAL" clId="{D4479540-3C79-904F-991B-2923FDC23AF8}" dt="2021-06-24T14:42:49.236" v="3006"/>
          <ac:inkMkLst>
            <pc:docMk/>
            <pc:sldMk cId="1518773380" sldId="1882"/>
            <ac:inkMk id="24584" creationId="{4C10253F-D26F-424A-AB1A-E7759DBE32F5}"/>
          </ac:inkMkLst>
        </pc:inkChg>
        <pc:inkChg chg="add">
          <ac:chgData name="Wilne, Robert" userId="863fd487-5ae7-46a6-8c4e-0a9cc652a1c0" providerId="ADAL" clId="{D4479540-3C79-904F-991B-2923FDC23AF8}" dt="2021-06-24T14:42:49.521" v="3007"/>
          <ac:inkMkLst>
            <pc:docMk/>
            <pc:sldMk cId="1518773380" sldId="1882"/>
            <ac:inkMk id="24585" creationId="{A671E15F-35DA-654A-A6FA-01546AFE90D2}"/>
          </ac:inkMkLst>
        </pc:inkChg>
        <pc:inkChg chg="add">
          <ac:chgData name="Wilne, Robert" userId="863fd487-5ae7-46a6-8c4e-0a9cc652a1c0" providerId="ADAL" clId="{D4479540-3C79-904F-991B-2923FDC23AF8}" dt="2021-06-24T14:42:49.919" v="3008"/>
          <ac:inkMkLst>
            <pc:docMk/>
            <pc:sldMk cId="1518773380" sldId="1882"/>
            <ac:inkMk id="24586" creationId="{6110C6D2-46F9-1544-A511-B671E837785C}"/>
          </ac:inkMkLst>
        </pc:inkChg>
        <pc:inkChg chg="add topLvl">
          <ac:chgData name="Wilne, Robert" userId="863fd487-5ae7-46a6-8c4e-0a9cc652a1c0" providerId="ADAL" clId="{D4479540-3C79-904F-991B-2923FDC23AF8}" dt="2021-06-24T14:43:22.755" v="3052"/>
          <ac:inkMkLst>
            <pc:docMk/>
            <pc:sldMk cId="1518773380" sldId="1882"/>
            <ac:inkMk id="24588" creationId="{C53E4672-820E-3A43-9A34-5C8AEE6AE809}"/>
          </ac:inkMkLst>
        </pc:inkChg>
        <pc:inkChg chg="add topLvl">
          <ac:chgData name="Wilne, Robert" userId="863fd487-5ae7-46a6-8c4e-0a9cc652a1c0" providerId="ADAL" clId="{D4479540-3C79-904F-991B-2923FDC23AF8}" dt="2021-06-24T14:43:22.755" v="3052"/>
          <ac:inkMkLst>
            <pc:docMk/>
            <pc:sldMk cId="1518773380" sldId="1882"/>
            <ac:inkMk id="24589" creationId="{D0C40226-21B3-8E40-AEE6-34AA39289B48}"/>
          </ac:inkMkLst>
        </pc:inkChg>
        <pc:inkChg chg="add">
          <ac:chgData name="Wilne, Robert" userId="863fd487-5ae7-46a6-8c4e-0a9cc652a1c0" providerId="ADAL" clId="{D4479540-3C79-904F-991B-2923FDC23AF8}" dt="2021-06-24T14:43:06.503" v="3013"/>
          <ac:inkMkLst>
            <pc:docMk/>
            <pc:sldMk cId="1518773380" sldId="1882"/>
            <ac:inkMk id="24591" creationId="{E731A4A4-AA14-DD4A-8388-9A32B7723A41}"/>
          </ac:inkMkLst>
        </pc:inkChg>
        <pc:inkChg chg="add">
          <ac:chgData name="Wilne, Robert" userId="863fd487-5ae7-46a6-8c4e-0a9cc652a1c0" providerId="ADAL" clId="{D4479540-3C79-904F-991B-2923FDC23AF8}" dt="2021-06-24T14:43:06.820" v="3014"/>
          <ac:inkMkLst>
            <pc:docMk/>
            <pc:sldMk cId="1518773380" sldId="1882"/>
            <ac:inkMk id="24592" creationId="{89C3638A-D245-C94B-A81C-D2C54CF0E40A}"/>
          </ac:inkMkLst>
        </pc:inkChg>
        <pc:inkChg chg="add">
          <ac:chgData name="Wilne, Robert" userId="863fd487-5ae7-46a6-8c4e-0a9cc652a1c0" providerId="ADAL" clId="{D4479540-3C79-904F-991B-2923FDC23AF8}" dt="2021-06-24T14:43:07.169" v="3015"/>
          <ac:inkMkLst>
            <pc:docMk/>
            <pc:sldMk cId="1518773380" sldId="1882"/>
            <ac:inkMk id="24593" creationId="{5708BD3A-3BCB-304D-98A4-8B6CB1112FC4}"/>
          </ac:inkMkLst>
        </pc:inkChg>
        <pc:inkChg chg="add">
          <ac:chgData name="Wilne, Robert" userId="863fd487-5ae7-46a6-8c4e-0a9cc652a1c0" providerId="ADAL" clId="{D4479540-3C79-904F-991B-2923FDC23AF8}" dt="2021-06-24T14:43:07.553" v="3016"/>
          <ac:inkMkLst>
            <pc:docMk/>
            <pc:sldMk cId="1518773380" sldId="1882"/>
            <ac:inkMk id="24594" creationId="{05C8A9B6-5E54-0F4C-A964-1796B01F6B44}"/>
          </ac:inkMkLst>
        </pc:inkChg>
        <pc:inkChg chg="add">
          <ac:chgData name="Wilne, Robert" userId="863fd487-5ae7-46a6-8c4e-0a9cc652a1c0" providerId="ADAL" clId="{D4479540-3C79-904F-991B-2923FDC23AF8}" dt="2021-06-24T14:43:07.876" v="3017"/>
          <ac:inkMkLst>
            <pc:docMk/>
            <pc:sldMk cId="1518773380" sldId="1882"/>
            <ac:inkMk id="24595" creationId="{92392C00-F109-0F4C-AB06-989F085413C6}"/>
          </ac:inkMkLst>
        </pc:inkChg>
        <pc:inkChg chg="add">
          <ac:chgData name="Wilne, Robert" userId="863fd487-5ae7-46a6-8c4e-0a9cc652a1c0" providerId="ADAL" clId="{D4479540-3C79-904F-991B-2923FDC23AF8}" dt="2021-06-24T14:43:09.044" v="3018"/>
          <ac:inkMkLst>
            <pc:docMk/>
            <pc:sldMk cId="1518773380" sldId="1882"/>
            <ac:inkMk id="24596" creationId="{05CC58C2-7CE6-234A-B27C-306C2DBFFD10}"/>
          </ac:inkMkLst>
        </pc:inkChg>
        <pc:inkChg chg="add">
          <ac:chgData name="Wilne, Robert" userId="863fd487-5ae7-46a6-8c4e-0a9cc652a1c0" providerId="ADAL" clId="{D4479540-3C79-904F-991B-2923FDC23AF8}" dt="2021-06-24T14:43:09.321" v="3019"/>
          <ac:inkMkLst>
            <pc:docMk/>
            <pc:sldMk cId="1518773380" sldId="1882"/>
            <ac:inkMk id="24597" creationId="{E8D7A6EC-45BB-3E4B-971A-D721DE34AD31}"/>
          </ac:inkMkLst>
        </pc:inkChg>
        <pc:inkChg chg="add">
          <ac:chgData name="Wilne, Robert" userId="863fd487-5ae7-46a6-8c4e-0a9cc652a1c0" providerId="ADAL" clId="{D4479540-3C79-904F-991B-2923FDC23AF8}" dt="2021-06-24T14:43:09.617" v="3020"/>
          <ac:inkMkLst>
            <pc:docMk/>
            <pc:sldMk cId="1518773380" sldId="1882"/>
            <ac:inkMk id="24598" creationId="{E051AD81-1047-C143-82F9-62D6F659AB0F}"/>
          </ac:inkMkLst>
        </pc:inkChg>
        <pc:inkChg chg="add">
          <ac:chgData name="Wilne, Robert" userId="863fd487-5ae7-46a6-8c4e-0a9cc652a1c0" providerId="ADAL" clId="{D4479540-3C79-904F-991B-2923FDC23AF8}" dt="2021-06-24T14:43:10.494" v="3021"/>
          <ac:inkMkLst>
            <pc:docMk/>
            <pc:sldMk cId="1518773380" sldId="1882"/>
            <ac:inkMk id="24599" creationId="{7A6BDCEF-E3EE-234D-B2AC-4F6569DA648E}"/>
          </ac:inkMkLst>
        </pc:inkChg>
        <pc:inkChg chg="add">
          <ac:chgData name="Wilne, Robert" userId="863fd487-5ae7-46a6-8c4e-0a9cc652a1c0" providerId="ADAL" clId="{D4479540-3C79-904F-991B-2923FDC23AF8}" dt="2021-06-24T14:43:10.770" v="3022"/>
          <ac:inkMkLst>
            <pc:docMk/>
            <pc:sldMk cId="1518773380" sldId="1882"/>
            <ac:inkMk id="24600" creationId="{7B859D5A-BDC3-9C46-89D5-348EB8223401}"/>
          </ac:inkMkLst>
        </pc:inkChg>
        <pc:inkChg chg="add">
          <ac:chgData name="Wilne, Robert" userId="863fd487-5ae7-46a6-8c4e-0a9cc652a1c0" providerId="ADAL" clId="{D4479540-3C79-904F-991B-2923FDC23AF8}" dt="2021-06-24T14:43:11.081" v="3023"/>
          <ac:inkMkLst>
            <pc:docMk/>
            <pc:sldMk cId="1518773380" sldId="1882"/>
            <ac:inkMk id="24601" creationId="{C9F3EEB4-6ABC-4A41-9D1F-EFA51C30260C}"/>
          </ac:inkMkLst>
        </pc:inkChg>
        <pc:inkChg chg="add">
          <ac:chgData name="Wilne, Robert" userId="863fd487-5ae7-46a6-8c4e-0a9cc652a1c0" providerId="ADAL" clId="{D4479540-3C79-904F-991B-2923FDC23AF8}" dt="2021-06-24T14:43:11.329" v="3024"/>
          <ac:inkMkLst>
            <pc:docMk/>
            <pc:sldMk cId="1518773380" sldId="1882"/>
            <ac:inkMk id="24602" creationId="{3D4AA650-0CE0-104C-9ADE-66C49A32FE64}"/>
          </ac:inkMkLst>
        </pc:inkChg>
        <pc:inkChg chg="add">
          <ac:chgData name="Wilne, Robert" userId="863fd487-5ae7-46a6-8c4e-0a9cc652a1c0" providerId="ADAL" clId="{D4479540-3C79-904F-991B-2923FDC23AF8}" dt="2021-06-24T14:43:11.577" v="3025"/>
          <ac:inkMkLst>
            <pc:docMk/>
            <pc:sldMk cId="1518773380" sldId="1882"/>
            <ac:inkMk id="24603" creationId="{D4041343-C508-0E42-B039-2E6C5C76F3A0}"/>
          </ac:inkMkLst>
        </pc:inkChg>
        <pc:inkChg chg="add">
          <ac:chgData name="Wilne, Robert" userId="863fd487-5ae7-46a6-8c4e-0a9cc652a1c0" providerId="ADAL" clId="{D4479540-3C79-904F-991B-2923FDC23AF8}" dt="2021-06-24T14:43:11.825" v="3026"/>
          <ac:inkMkLst>
            <pc:docMk/>
            <pc:sldMk cId="1518773380" sldId="1882"/>
            <ac:inkMk id="24604" creationId="{56A4A7A9-C71B-4246-A27E-F8876DAB4470}"/>
          </ac:inkMkLst>
        </pc:inkChg>
        <pc:inkChg chg="add">
          <ac:chgData name="Wilne, Robert" userId="863fd487-5ae7-46a6-8c4e-0a9cc652a1c0" providerId="ADAL" clId="{D4479540-3C79-904F-991B-2923FDC23AF8}" dt="2021-06-24T14:43:12.073" v="3027"/>
          <ac:inkMkLst>
            <pc:docMk/>
            <pc:sldMk cId="1518773380" sldId="1882"/>
            <ac:inkMk id="24605" creationId="{89429804-745E-CA43-9DFB-4A5550491E87}"/>
          </ac:inkMkLst>
        </pc:inkChg>
        <pc:inkChg chg="add">
          <ac:chgData name="Wilne, Robert" userId="863fd487-5ae7-46a6-8c4e-0a9cc652a1c0" providerId="ADAL" clId="{D4479540-3C79-904F-991B-2923FDC23AF8}" dt="2021-06-24T14:43:12.435" v="3028"/>
          <ac:inkMkLst>
            <pc:docMk/>
            <pc:sldMk cId="1518773380" sldId="1882"/>
            <ac:inkMk id="24606" creationId="{082B0652-CD11-E64F-AC03-1DD567A64BBD}"/>
          </ac:inkMkLst>
        </pc:inkChg>
        <pc:inkChg chg="add">
          <ac:chgData name="Wilne, Robert" userId="863fd487-5ae7-46a6-8c4e-0a9cc652a1c0" providerId="ADAL" clId="{D4479540-3C79-904F-991B-2923FDC23AF8}" dt="2021-06-24T14:43:12.762" v="3029"/>
          <ac:inkMkLst>
            <pc:docMk/>
            <pc:sldMk cId="1518773380" sldId="1882"/>
            <ac:inkMk id="24607" creationId="{84565BD2-C09D-5448-AD5D-EEFD5CD0F162}"/>
          </ac:inkMkLst>
        </pc:inkChg>
        <pc:inkChg chg="add">
          <ac:chgData name="Wilne, Robert" userId="863fd487-5ae7-46a6-8c4e-0a9cc652a1c0" providerId="ADAL" clId="{D4479540-3C79-904F-991B-2923FDC23AF8}" dt="2021-06-24T14:43:13.112" v="3030"/>
          <ac:inkMkLst>
            <pc:docMk/>
            <pc:sldMk cId="1518773380" sldId="1882"/>
            <ac:inkMk id="24608" creationId="{6B2577E4-0A58-1943-9D84-887D598AA3B3}"/>
          </ac:inkMkLst>
        </pc:inkChg>
        <pc:inkChg chg="add">
          <ac:chgData name="Wilne, Robert" userId="863fd487-5ae7-46a6-8c4e-0a9cc652a1c0" providerId="ADAL" clId="{D4479540-3C79-904F-991B-2923FDC23AF8}" dt="2021-06-24T14:43:13.409" v="3031"/>
          <ac:inkMkLst>
            <pc:docMk/>
            <pc:sldMk cId="1518773380" sldId="1882"/>
            <ac:inkMk id="24609" creationId="{68ACA2FE-A2B7-5748-8D4E-206AC214EF38}"/>
          </ac:inkMkLst>
        </pc:inkChg>
        <pc:inkChg chg="add">
          <ac:chgData name="Wilne, Robert" userId="863fd487-5ae7-46a6-8c4e-0a9cc652a1c0" providerId="ADAL" clId="{D4479540-3C79-904F-991B-2923FDC23AF8}" dt="2021-06-24T14:43:16.191" v="3033"/>
          <ac:inkMkLst>
            <pc:docMk/>
            <pc:sldMk cId="1518773380" sldId="1882"/>
            <ac:inkMk id="24611" creationId="{A7FE88F4-A059-DC46-9877-71E3A165F964}"/>
          </ac:inkMkLst>
        </pc:inkChg>
        <pc:inkChg chg="add">
          <ac:chgData name="Wilne, Robert" userId="863fd487-5ae7-46a6-8c4e-0a9cc652a1c0" providerId="ADAL" clId="{D4479540-3C79-904F-991B-2923FDC23AF8}" dt="2021-06-24T14:43:16.446" v="3034"/>
          <ac:inkMkLst>
            <pc:docMk/>
            <pc:sldMk cId="1518773380" sldId="1882"/>
            <ac:inkMk id="24612" creationId="{C4CEC99C-C697-C44D-AA3E-A541C02EB4D2}"/>
          </ac:inkMkLst>
        </pc:inkChg>
        <pc:inkChg chg="add">
          <ac:chgData name="Wilne, Robert" userId="863fd487-5ae7-46a6-8c4e-0a9cc652a1c0" providerId="ADAL" clId="{D4479540-3C79-904F-991B-2923FDC23AF8}" dt="2021-06-24T14:43:16.815" v="3035"/>
          <ac:inkMkLst>
            <pc:docMk/>
            <pc:sldMk cId="1518773380" sldId="1882"/>
            <ac:inkMk id="24613" creationId="{5278811F-9BBC-6746-BF9D-BD1185FC819A}"/>
          </ac:inkMkLst>
        </pc:inkChg>
        <pc:inkChg chg="add">
          <ac:chgData name="Wilne, Robert" userId="863fd487-5ae7-46a6-8c4e-0a9cc652a1c0" providerId="ADAL" clId="{D4479540-3C79-904F-991B-2923FDC23AF8}" dt="2021-06-24T14:43:17.096" v="3036"/>
          <ac:inkMkLst>
            <pc:docMk/>
            <pc:sldMk cId="1518773380" sldId="1882"/>
            <ac:inkMk id="24614" creationId="{7421545C-1F19-C944-976B-40F8E219F822}"/>
          </ac:inkMkLst>
        </pc:inkChg>
        <pc:inkChg chg="add">
          <ac:chgData name="Wilne, Robert" userId="863fd487-5ae7-46a6-8c4e-0a9cc652a1c0" providerId="ADAL" clId="{D4479540-3C79-904F-991B-2923FDC23AF8}" dt="2021-06-24T14:43:17.633" v="3037"/>
          <ac:inkMkLst>
            <pc:docMk/>
            <pc:sldMk cId="1518773380" sldId="1882"/>
            <ac:inkMk id="24615" creationId="{23A7C946-35C9-F741-843D-A08B35BDF352}"/>
          </ac:inkMkLst>
        </pc:inkChg>
        <pc:inkChg chg="add">
          <ac:chgData name="Wilne, Robert" userId="863fd487-5ae7-46a6-8c4e-0a9cc652a1c0" providerId="ADAL" clId="{D4479540-3C79-904F-991B-2923FDC23AF8}" dt="2021-06-24T14:43:17.867" v="3038"/>
          <ac:inkMkLst>
            <pc:docMk/>
            <pc:sldMk cId="1518773380" sldId="1882"/>
            <ac:inkMk id="24616" creationId="{9097F422-A089-2A4B-8AD8-6B49B8DDA865}"/>
          </ac:inkMkLst>
        </pc:inkChg>
        <pc:inkChg chg="add">
          <ac:chgData name="Wilne, Robert" userId="863fd487-5ae7-46a6-8c4e-0a9cc652a1c0" providerId="ADAL" clId="{D4479540-3C79-904F-991B-2923FDC23AF8}" dt="2021-06-24T14:43:18.628" v="3039"/>
          <ac:inkMkLst>
            <pc:docMk/>
            <pc:sldMk cId="1518773380" sldId="1882"/>
            <ac:inkMk id="24617" creationId="{25BA0C26-82EF-D24F-A37C-F135B59A03CE}"/>
          </ac:inkMkLst>
        </pc:inkChg>
        <pc:inkChg chg="add">
          <ac:chgData name="Wilne, Robert" userId="863fd487-5ae7-46a6-8c4e-0a9cc652a1c0" providerId="ADAL" clId="{D4479540-3C79-904F-991B-2923FDC23AF8}" dt="2021-06-24T14:43:18.872" v="3040"/>
          <ac:inkMkLst>
            <pc:docMk/>
            <pc:sldMk cId="1518773380" sldId="1882"/>
            <ac:inkMk id="24618" creationId="{20EEED41-3BA8-5342-92F5-27ED95A7CC21}"/>
          </ac:inkMkLst>
        </pc:inkChg>
        <pc:inkChg chg="add">
          <ac:chgData name="Wilne, Robert" userId="863fd487-5ae7-46a6-8c4e-0a9cc652a1c0" providerId="ADAL" clId="{D4479540-3C79-904F-991B-2923FDC23AF8}" dt="2021-06-24T14:43:19.093" v="3041"/>
          <ac:inkMkLst>
            <pc:docMk/>
            <pc:sldMk cId="1518773380" sldId="1882"/>
            <ac:inkMk id="24619" creationId="{DDCEF011-DB3A-E54F-B4C7-020F0B9F61AB}"/>
          </ac:inkMkLst>
        </pc:inkChg>
        <pc:inkChg chg="add">
          <ac:chgData name="Wilne, Robert" userId="863fd487-5ae7-46a6-8c4e-0a9cc652a1c0" providerId="ADAL" clId="{D4479540-3C79-904F-991B-2923FDC23AF8}" dt="2021-06-24T14:43:19.496" v="3042"/>
          <ac:inkMkLst>
            <pc:docMk/>
            <pc:sldMk cId="1518773380" sldId="1882"/>
            <ac:inkMk id="24620" creationId="{D2DAE63A-3BD4-2648-8AA0-4D989643DFDF}"/>
          </ac:inkMkLst>
        </pc:inkChg>
        <pc:inkChg chg="add">
          <ac:chgData name="Wilne, Robert" userId="863fd487-5ae7-46a6-8c4e-0a9cc652a1c0" providerId="ADAL" clId="{D4479540-3C79-904F-991B-2923FDC23AF8}" dt="2021-06-24T14:43:19.839" v="3043"/>
          <ac:inkMkLst>
            <pc:docMk/>
            <pc:sldMk cId="1518773380" sldId="1882"/>
            <ac:inkMk id="24621" creationId="{EE71E004-25E0-1E44-AAEA-4A448CFCBB53}"/>
          </ac:inkMkLst>
        </pc:inkChg>
        <pc:inkChg chg="add">
          <ac:chgData name="Wilne, Robert" userId="863fd487-5ae7-46a6-8c4e-0a9cc652a1c0" providerId="ADAL" clId="{D4479540-3C79-904F-991B-2923FDC23AF8}" dt="2021-06-24T14:43:20.119" v="3044"/>
          <ac:inkMkLst>
            <pc:docMk/>
            <pc:sldMk cId="1518773380" sldId="1882"/>
            <ac:inkMk id="24622" creationId="{6D818464-B8C7-CE4A-8C89-1F457BF8E2C8}"/>
          </ac:inkMkLst>
        </pc:inkChg>
        <pc:inkChg chg="add">
          <ac:chgData name="Wilne, Robert" userId="863fd487-5ae7-46a6-8c4e-0a9cc652a1c0" providerId="ADAL" clId="{D4479540-3C79-904F-991B-2923FDC23AF8}" dt="2021-06-24T14:43:20.399" v="3045"/>
          <ac:inkMkLst>
            <pc:docMk/>
            <pc:sldMk cId="1518773380" sldId="1882"/>
            <ac:inkMk id="24623" creationId="{9961D452-8531-7242-A40E-F8B40BDB730A}"/>
          </ac:inkMkLst>
        </pc:inkChg>
        <pc:inkChg chg="add">
          <ac:chgData name="Wilne, Robert" userId="863fd487-5ae7-46a6-8c4e-0a9cc652a1c0" providerId="ADAL" clId="{D4479540-3C79-904F-991B-2923FDC23AF8}" dt="2021-06-24T14:43:20.663" v="3046"/>
          <ac:inkMkLst>
            <pc:docMk/>
            <pc:sldMk cId="1518773380" sldId="1882"/>
            <ac:inkMk id="24624" creationId="{3EC61EBC-CD81-0F44-9ACB-A7B4E805A688}"/>
          </ac:inkMkLst>
        </pc:inkChg>
        <pc:inkChg chg="add">
          <ac:chgData name="Wilne, Robert" userId="863fd487-5ae7-46a6-8c4e-0a9cc652a1c0" providerId="ADAL" clId="{D4479540-3C79-904F-991B-2923FDC23AF8}" dt="2021-06-24T14:43:20.921" v="3047"/>
          <ac:inkMkLst>
            <pc:docMk/>
            <pc:sldMk cId="1518773380" sldId="1882"/>
            <ac:inkMk id="24625" creationId="{94973A5E-94E6-D148-9521-FCA4D557CCF0}"/>
          </ac:inkMkLst>
        </pc:inkChg>
        <pc:inkChg chg="add">
          <ac:chgData name="Wilne, Robert" userId="863fd487-5ae7-46a6-8c4e-0a9cc652a1c0" providerId="ADAL" clId="{D4479540-3C79-904F-991B-2923FDC23AF8}" dt="2021-06-24T14:43:21.195" v="3048"/>
          <ac:inkMkLst>
            <pc:docMk/>
            <pc:sldMk cId="1518773380" sldId="1882"/>
            <ac:inkMk id="24626" creationId="{C2F64ABE-8FBE-CA45-B5E7-6A3F386886C5}"/>
          </ac:inkMkLst>
        </pc:inkChg>
        <pc:inkChg chg="add">
          <ac:chgData name="Wilne, Robert" userId="863fd487-5ae7-46a6-8c4e-0a9cc652a1c0" providerId="ADAL" clId="{D4479540-3C79-904F-991B-2923FDC23AF8}" dt="2021-06-24T14:43:21.441" v="3049"/>
          <ac:inkMkLst>
            <pc:docMk/>
            <pc:sldMk cId="1518773380" sldId="1882"/>
            <ac:inkMk id="24627" creationId="{F7B154CD-5F7F-5141-832F-2258B2EFB7EA}"/>
          </ac:inkMkLst>
        </pc:inkChg>
        <pc:inkChg chg="add">
          <ac:chgData name="Wilne, Robert" userId="863fd487-5ae7-46a6-8c4e-0a9cc652a1c0" providerId="ADAL" clId="{D4479540-3C79-904F-991B-2923FDC23AF8}" dt="2021-06-24T14:43:21.687" v="3050"/>
          <ac:inkMkLst>
            <pc:docMk/>
            <pc:sldMk cId="1518773380" sldId="1882"/>
            <ac:inkMk id="24628" creationId="{E0AA0A5B-1B52-2A42-AA7E-46F59D398369}"/>
          </ac:inkMkLst>
        </pc:inkChg>
        <pc:inkChg chg="add">
          <ac:chgData name="Wilne, Robert" userId="863fd487-5ae7-46a6-8c4e-0a9cc652a1c0" providerId="ADAL" clId="{D4479540-3C79-904F-991B-2923FDC23AF8}" dt="2021-06-24T14:43:21.980" v="3051"/>
          <ac:inkMkLst>
            <pc:docMk/>
            <pc:sldMk cId="1518773380" sldId="1882"/>
            <ac:inkMk id="24629" creationId="{AFD69CC1-BC71-F14A-8EBE-2C9988CF19CE}"/>
          </ac:inkMkLst>
        </pc:inkChg>
        <pc:inkChg chg="add">
          <ac:chgData name="Wilne, Robert" userId="863fd487-5ae7-46a6-8c4e-0a9cc652a1c0" providerId="ADAL" clId="{D4479540-3C79-904F-991B-2923FDC23AF8}" dt="2021-06-24T14:43:25.042" v="3053"/>
          <ac:inkMkLst>
            <pc:docMk/>
            <pc:sldMk cId="1518773380" sldId="1882"/>
            <ac:inkMk id="24631" creationId="{840BAE39-6401-0349-BD67-506F250BD400}"/>
          </ac:inkMkLst>
        </pc:inkChg>
        <pc:inkChg chg="add">
          <ac:chgData name="Wilne, Robert" userId="863fd487-5ae7-46a6-8c4e-0a9cc652a1c0" providerId="ADAL" clId="{D4479540-3C79-904F-991B-2923FDC23AF8}" dt="2021-06-24T14:43:25.268" v="3054"/>
          <ac:inkMkLst>
            <pc:docMk/>
            <pc:sldMk cId="1518773380" sldId="1882"/>
            <ac:inkMk id="24632" creationId="{AA7ACE9A-0804-F647-A1D6-88CDD5C7465E}"/>
          </ac:inkMkLst>
        </pc:inkChg>
        <pc:inkChg chg="add">
          <ac:chgData name="Wilne, Robert" userId="863fd487-5ae7-46a6-8c4e-0a9cc652a1c0" providerId="ADAL" clId="{D4479540-3C79-904F-991B-2923FDC23AF8}" dt="2021-06-24T14:43:33.257" v="3056"/>
          <ac:inkMkLst>
            <pc:docMk/>
            <pc:sldMk cId="1518773380" sldId="1882"/>
            <ac:inkMk id="24634" creationId="{262B8FFD-BFAB-EF4A-A17C-CF23DA7B081A}"/>
          </ac:inkMkLst>
        </pc:inkChg>
        <pc:inkChg chg="add">
          <ac:chgData name="Wilne, Robert" userId="863fd487-5ae7-46a6-8c4e-0a9cc652a1c0" providerId="ADAL" clId="{D4479540-3C79-904F-991B-2923FDC23AF8}" dt="2021-06-24T14:43:33.822" v="3057"/>
          <ac:inkMkLst>
            <pc:docMk/>
            <pc:sldMk cId="1518773380" sldId="1882"/>
            <ac:inkMk id="24635" creationId="{4FD61DA3-18A5-1D4B-8B14-60FDC1BFB2A7}"/>
          </ac:inkMkLst>
        </pc:inkChg>
        <pc:inkChg chg="add">
          <ac:chgData name="Wilne, Robert" userId="863fd487-5ae7-46a6-8c4e-0a9cc652a1c0" providerId="ADAL" clId="{D4479540-3C79-904F-991B-2923FDC23AF8}" dt="2021-06-24T14:43:34.203" v="3058"/>
          <ac:inkMkLst>
            <pc:docMk/>
            <pc:sldMk cId="1518773380" sldId="1882"/>
            <ac:inkMk id="24636" creationId="{5619B3E8-D1E0-2848-82E5-B288FF0F276D}"/>
          </ac:inkMkLst>
        </pc:inkChg>
        <pc:inkChg chg="add">
          <ac:chgData name="Wilne, Robert" userId="863fd487-5ae7-46a6-8c4e-0a9cc652a1c0" providerId="ADAL" clId="{D4479540-3C79-904F-991B-2923FDC23AF8}" dt="2021-06-24T14:43:34.541" v="3059"/>
          <ac:inkMkLst>
            <pc:docMk/>
            <pc:sldMk cId="1518773380" sldId="1882"/>
            <ac:inkMk id="24637" creationId="{2C515219-41CB-064B-AB8C-BF56DA641314}"/>
          </ac:inkMkLst>
        </pc:inkChg>
        <pc:inkChg chg="add">
          <ac:chgData name="Wilne, Robert" userId="863fd487-5ae7-46a6-8c4e-0a9cc652a1c0" providerId="ADAL" clId="{D4479540-3C79-904F-991B-2923FDC23AF8}" dt="2021-06-24T14:43:35.191" v="3060"/>
          <ac:inkMkLst>
            <pc:docMk/>
            <pc:sldMk cId="1518773380" sldId="1882"/>
            <ac:inkMk id="24638" creationId="{FC4FAE13-ED08-6D4C-A65D-4F52452F2CDF}"/>
          </ac:inkMkLst>
        </pc:inkChg>
        <pc:inkChg chg="add">
          <ac:chgData name="Wilne, Robert" userId="863fd487-5ae7-46a6-8c4e-0a9cc652a1c0" providerId="ADAL" clId="{D4479540-3C79-904F-991B-2923FDC23AF8}" dt="2021-06-24T14:43:35.584" v="3061"/>
          <ac:inkMkLst>
            <pc:docMk/>
            <pc:sldMk cId="1518773380" sldId="1882"/>
            <ac:inkMk id="24639" creationId="{1A1460B6-9DCD-6C49-94A0-A41E82BD53AA}"/>
          </ac:inkMkLst>
        </pc:inkChg>
        <pc:inkChg chg="add">
          <ac:chgData name="Wilne, Robert" userId="863fd487-5ae7-46a6-8c4e-0a9cc652a1c0" providerId="ADAL" clId="{D4479540-3C79-904F-991B-2923FDC23AF8}" dt="2021-06-24T14:43:36.157" v="3062"/>
          <ac:inkMkLst>
            <pc:docMk/>
            <pc:sldMk cId="1518773380" sldId="1882"/>
            <ac:inkMk id="24640" creationId="{BD7C345D-DB6B-E541-B67F-C3EF60C90E52}"/>
          </ac:inkMkLst>
        </pc:inkChg>
        <pc:inkChg chg="add">
          <ac:chgData name="Wilne, Robert" userId="863fd487-5ae7-46a6-8c4e-0a9cc652a1c0" providerId="ADAL" clId="{D4479540-3C79-904F-991B-2923FDC23AF8}" dt="2021-06-24T14:43:36.537" v="3063"/>
          <ac:inkMkLst>
            <pc:docMk/>
            <pc:sldMk cId="1518773380" sldId="1882"/>
            <ac:inkMk id="24641" creationId="{919EB3B3-6C7B-1249-AF05-93566772E40F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4" creationId="{41942098-C5DB-4F4E-9CC0-14EE770C4D83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5" creationId="{B9333541-C355-914A-A60D-1875B20BC348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6" creationId="{FE0681CC-17B9-7E45-9772-9A6F3D9CD980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7" creationId="{605BED55-E21C-8B44-8BD1-12AE91BF13A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8" creationId="{0554986A-CFDE-844D-B791-ACAA51F971C5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49" creationId="{4F3CE488-E6AA-B14E-854B-0870A9D9B07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0" creationId="{52EEFB05-27F0-5F4C-90F2-D9A89D22905D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1" creationId="{D2AF2991-3E1E-FE46-BB79-92F3DB685CB2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2" creationId="{34D0C37F-D607-5944-92C8-3780E0580B5B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3" creationId="{ABB2F52B-6ACB-154D-BA7F-4F17BBD96A82}"/>
          </ac:inkMkLst>
        </pc:inkChg>
        <pc:inkChg chg="add topLvl">
          <ac:chgData name="Wilne, Robert" userId="863fd487-5ae7-46a6-8c4e-0a9cc652a1c0" providerId="ADAL" clId="{D4479540-3C79-904F-991B-2923FDC23AF8}" dt="2021-06-24T14:43:49.533" v="3085"/>
          <ac:inkMkLst>
            <pc:docMk/>
            <pc:sldMk cId="1518773380" sldId="1882"/>
            <ac:inkMk id="24654" creationId="{A5D66663-DCC0-794D-AD7D-D303BF263474}"/>
          </ac:inkMkLst>
        </pc:inkChg>
        <pc:inkChg chg="add">
          <ac:chgData name="Wilne, Robert" userId="863fd487-5ae7-46a6-8c4e-0a9cc652a1c0" providerId="ADAL" clId="{D4479540-3C79-904F-991B-2923FDC23AF8}" dt="2021-06-24T14:43:46.558" v="3077"/>
          <ac:inkMkLst>
            <pc:docMk/>
            <pc:sldMk cId="1518773380" sldId="1882"/>
            <ac:inkMk id="24656" creationId="{5C9AC999-62A3-294F-B5D6-3B21744D1BDB}"/>
          </ac:inkMkLst>
        </pc:inkChg>
        <pc:inkChg chg="add">
          <ac:chgData name="Wilne, Robert" userId="863fd487-5ae7-46a6-8c4e-0a9cc652a1c0" providerId="ADAL" clId="{D4479540-3C79-904F-991B-2923FDC23AF8}" dt="2021-06-24T14:43:46.884" v="3078"/>
          <ac:inkMkLst>
            <pc:docMk/>
            <pc:sldMk cId="1518773380" sldId="1882"/>
            <ac:inkMk id="24657" creationId="{5AF7DFB0-7637-8D4C-BA17-4BAF635AE822}"/>
          </ac:inkMkLst>
        </pc:inkChg>
        <pc:inkChg chg="add">
          <ac:chgData name="Wilne, Robert" userId="863fd487-5ae7-46a6-8c4e-0a9cc652a1c0" providerId="ADAL" clId="{D4479540-3C79-904F-991B-2923FDC23AF8}" dt="2021-06-24T14:43:47.261" v="3079"/>
          <ac:inkMkLst>
            <pc:docMk/>
            <pc:sldMk cId="1518773380" sldId="1882"/>
            <ac:inkMk id="24658" creationId="{6CE4AD69-D12D-1C48-A205-F71DFC93FC5D}"/>
          </ac:inkMkLst>
        </pc:inkChg>
        <pc:inkChg chg="add">
          <ac:chgData name="Wilne, Robert" userId="863fd487-5ae7-46a6-8c4e-0a9cc652a1c0" providerId="ADAL" clId="{D4479540-3C79-904F-991B-2923FDC23AF8}" dt="2021-06-24T14:43:47.543" v="3080"/>
          <ac:inkMkLst>
            <pc:docMk/>
            <pc:sldMk cId="1518773380" sldId="1882"/>
            <ac:inkMk id="24659" creationId="{A77B84D9-B818-B445-BF80-A2D381C76464}"/>
          </ac:inkMkLst>
        </pc:inkChg>
        <pc:inkChg chg="add">
          <ac:chgData name="Wilne, Robert" userId="863fd487-5ae7-46a6-8c4e-0a9cc652a1c0" providerId="ADAL" clId="{D4479540-3C79-904F-991B-2923FDC23AF8}" dt="2021-06-24T14:43:47.813" v="3081"/>
          <ac:inkMkLst>
            <pc:docMk/>
            <pc:sldMk cId="1518773380" sldId="1882"/>
            <ac:inkMk id="24660" creationId="{7B9C4DD2-46BE-EA4C-9E11-0A3C5869C355}"/>
          </ac:inkMkLst>
        </pc:inkChg>
        <pc:inkChg chg="add">
          <ac:chgData name="Wilne, Robert" userId="863fd487-5ae7-46a6-8c4e-0a9cc652a1c0" providerId="ADAL" clId="{D4479540-3C79-904F-991B-2923FDC23AF8}" dt="2021-06-24T14:43:48.066" v="3082"/>
          <ac:inkMkLst>
            <pc:docMk/>
            <pc:sldMk cId="1518773380" sldId="1882"/>
            <ac:inkMk id="24661" creationId="{CE1BDBAC-2128-4848-8D4B-52E9C574FE71}"/>
          </ac:inkMkLst>
        </pc:inkChg>
        <pc:inkChg chg="add">
          <ac:chgData name="Wilne, Robert" userId="863fd487-5ae7-46a6-8c4e-0a9cc652a1c0" providerId="ADAL" clId="{D4479540-3C79-904F-991B-2923FDC23AF8}" dt="2021-06-24T14:43:48.395" v="3083"/>
          <ac:inkMkLst>
            <pc:docMk/>
            <pc:sldMk cId="1518773380" sldId="1882"/>
            <ac:inkMk id="24662" creationId="{2A01D076-574D-9C49-A591-EA277C16B8EF}"/>
          </ac:inkMkLst>
        </pc:inkChg>
        <pc:inkChg chg="add">
          <ac:chgData name="Wilne, Robert" userId="863fd487-5ae7-46a6-8c4e-0a9cc652a1c0" providerId="ADAL" clId="{D4479540-3C79-904F-991B-2923FDC23AF8}" dt="2021-06-24T14:43:48.638" v="3084"/>
          <ac:inkMkLst>
            <pc:docMk/>
            <pc:sldMk cId="1518773380" sldId="1882"/>
            <ac:inkMk id="24663" creationId="{E0381B40-F3F4-5A4B-9092-7CF3DB3DEF5C}"/>
          </ac:inkMkLst>
        </pc:inkChg>
        <pc:inkChg chg="add">
          <ac:chgData name="Wilne, Robert" userId="863fd487-5ae7-46a6-8c4e-0a9cc652a1c0" providerId="ADAL" clId="{D4479540-3C79-904F-991B-2923FDC23AF8}" dt="2021-06-24T14:44:48.994" v="3086"/>
          <ac:inkMkLst>
            <pc:docMk/>
            <pc:sldMk cId="1518773380" sldId="1882"/>
            <ac:inkMk id="24665" creationId="{CFAAEE81-97B5-C041-B960-7E539C6C29C3}"/>
          </ac:inkMkLst>
        </pc:inkChg>
        <pc:inkChg chg="add">
          <ac:chgData name="Wilne, Robert" userId="863fd487-5ae7-46a6-8c4e-0a9cc652a1c0" providerId="ADAL" clId="{D4479540-3C79-904F-991B-2923FDC23AF8}" dt="2021-06-24T14:44:52.260" v="3087"/>
          <ac:inkMkLst>
            <pc:docMk/>
            <pc:sldMk cId="1518773380" sldId="1882"/>
            <ac:inkMk id="24666" creationId="{AE520C37-F58D-6247-93CD-3D6353AD3150}"/>
          </ac:inkMkLst>
        </pc:inkChg>
        <pc:inkChg chg="add">
          <ac:chgData name="Wilne, Robert" userId="863fd487-5ae7-46a6-8c4e-0a9cc652a1c0" providerId="ADAL" clId="{D4479540-3C79-904F-991B-2923FDC23AF8}" dt="2021-06-24T14:44:52.539" v="3088"/>
          <ac:inkMkLst>
            <pc:docMk/>
            <pc:sldMk cId="1518773380" sldId="1882"/>
            <ac:inkMk id="24667" creationId="{4DA066A6-10DF-C848-869B-EA9AC8631AB2}"/>
          </ac:inkMkLst>
        </pc:inkChg>
        <pc:inkChg chg="add">
          <ac:chgData name="Wilne, Robert" userId="863fd487-5ae7-46a6-8c4e-0a9cc652a1c0" providerId="ADAL" clId="{D4479540-3C79-904F-991B-2923FDC23AF8}" dt="2021-06-24T14:44:52.723" v="3089"/>
          <ac:inkMkLst>
            <pc:docMk/>
            <pc:sldMk cId="1518773380" sldId="1882"/>
            <ac:inkMk id="24668" creationId="{60E508A7-8F11-D849-B813-82F6C5CAE308}"/>
          </ac:inkMkLst>
        </pc:inkChg>
        <pc:inkChg chg="add">
          <ac:chgData name="Wilne, Robert" userId="863fd487-5ae7-46a6-8c4e-0a9cc652a1c0" providerId="ADAL" clId="{D4479540-3C79-904F-991B-2923FDC23AF8}" dt="2021-06-24T14:44:53.001" v="3090"/>
          <ac:inkMkLst>
            <pc:docMk/>
            <pc:sldMk cId="1518773380" sldId="1882"/>
            <ac:inkMk id="24669" creationId="{AAC874CC-31EC-EC4E-A087-E8B248489B7E}"/>
          </ac:inkMkLst>
        </pc:inkChg>
        <pc:inkChg chg="add">
          <ac:chgData name="Wilne, Robert" userId="863fd487-5ae7-46a6-8c4e-0a9cc652a1c0" providerId="ADAL" clId="{D4479540-3C79-904F-991B-2923FDC23AF8}" dt="2021-06-24T14:44:53.299" v="3091"/>
          <ac:inkMkLst>
            <pc:docMk/>
            <pc:sldMk cId="1518773380" sldId="1882"/>
            <ac:inkMk id="24670" creationId="{243E63CA-F23F-A54F-9BC7-7D468E2D1A21}"/>
          </ac:inkMkLst>
        </pc:inkChg>
        <pc:inkChg chg="add">
          <ac:chgData name="Wilne, Robert" userId="863fd487-5ae7-46a6-8c4e-0a9cc652a1c0" providerId="ADAL" clId="{D4479540-3C79-904F-991B-2923FDC23AF8}" dt="2021-06-24T14:44:53.609" v="3092"/>
          <ac:inkMkLst>
            <pc:docMk/>
            <pc:sldMk cId="1518773380" sldId="1882"/>
            <ac:inkMk id="24671" creationId="{08251C55-0B03-F44F-8B40-89B1F03446F5}"/>
          </ac:inkMkLst>
        </pc:inkChg>
        <pc:inkChg chg="add">
          <ac:chgData name="Wilne, Robert" userId="863fd487-5ae7-46a6-8c4e-0a9cc652a1c0" providerId="ADAL" clId="{D4479540-3C79-904F-991B-2923FDC23AF8}" dt="2021-06-24T14:44:53.827" v="3093"/>
          <ac:inkMkLst>
            <pc:docMk/>
            <pc:sldMk cId="1518773380" sldId="1882"/>
            <ac:inkMk id="24672" creationId="{E2086610-66F6-664F-B190-1FF2D4F8316B}"/>
          </ac:inkMkLst>
        </pc:inkChg>
        <pc:inkChg chg="add">
          <ac:chgData name="Wilne, Robert" userId="863fd487-5ae7-46a6-8c4e-0a9cc652a1c0" providerId="ADAL" clId="{D4479540-3C79-904F-991B-2923FDC23AF8}" dt="2021-06-24T14:44:54.172" v="3094"/>
          <ac:inkMkLst>
            <pc:docMk/>
            <pc:sldMk cId="1518773380" sldId="1882"/>
            <ac:inkMk id="24673" creationId="{69329E83-9BA6-DA4D-BAE2-FD8D5344C9C4}"/>
          </ac:inkMkLst>
        </pc:inkChg>
        <pc:inkChg chg="add">
          <ac:chgData name="Wilne, Robert" userId="863fd487-5ae7-46a6-8c4e-0a9cc652a1c0" providerId="ADAL" clId="{D4479540-3C79-904F-991B-2923FDC23AF8}" dt="2021-06-24T14:44:54.591" v="3095"/>
          <ac:inkMkLst>
            <pc:docMk/>
            <pc:sldMk cId="1518773380" sldId="1882"/>
            <ac:inkMk id="24674" creationId="{799163FE-3950-3F41-9B77-8DC1DC23E643}"/>
          </ac:inkMkLst>
        </pc:inkChg>
        <pc:inkChg chg="add">
          <ac:chgData name="Wilne, Robert" userId="863fd487-5ae7-46a6-8c4e-0a9cc652a1c0" providerId="ADAL" clId="{D4479540-3C79-904F-991B-2923FDC23AF8}" dt="2021-06-24T14:44:54.823" v="3096"/>
          <ac:inkMkLst>
            <pc:docMk/>
            <pc:sldMk cId="1518773380" sldId="1882"/>
            <ac:inkMk id="24675" creationId="{94E5CF0B-F75F-0C44-A950-CB3463F18E47}"/>
          </ac:inkMkLst>
        </pc:inkChg>
        <pc:inkChg chg="add topLvl">
          <ac:chgData name="Wilne, Robert" userId="863fd487-5ae7-46a6-8c4e-0a9cc652a1c0" providerId="ADAL" clId="{D4479540-3C79-904F-991B-2923FDC23AF8}" dt="2021-06-24T14:44:59.679" v="3102"/>
          <ac:inkMkLst>
            <pc:docMk/>
            <pc:sldMk cId="1518773380" sldId="1882"/>
            <ac:inkMk id="24676" creationId="{4D1DCB8F-F202-814D-9DB7-D713A95CA357}"/>
          </ac:inkMkLst>
        </pc:inkChg>
        <pc:inkChg chg="add topLvl">
          <ac:chgData name="Wilne, Robert" userId="863fd487-5ae7-46a6-8c4e-0a9cc652a1c0" providerId="ADAL" clId="{D4479540-3C79-904F-991B-2923FDC23AF8}" dt="2021-06-24T14:44:59.679" v="3102"/>
          <ac:inkMkLst>
            <pc:docMk/>
            <pc:sldMk cId="1518773380" sldId="1882"/>
            <ac:inkMk id="24677" creationId="{5736A6E1-D1A4-C24A-8567-8FC70B43EAE3}"/>
          </ac:inkMkLst>
        </pc:inkChg>
        <pc:inkChg chg="add">
          <ac:chgData name="Wilne, Robert" userId="863fd487-5ae7-46a6-8c4e-0a9cc652a1c0" providerId="ADAL" clId="{D4479540-3C79-904F-991B-2923FDC23AF8}" dt="2021-06-24T14:44:58.820" v="3100"/>
          <ac:inkMkLst>
            <pc:docMk/>
            <pc:sldMk cId="1518773380" sldId="1882"/>
            <ac:inkMk id="24681" creationId="{6A560D02-33F2-E64D-A626-D0639F730DD8}"/>
          </ac:inkMkLst>
        </pc:inkChg>
        <pc:inkChg chg="add">
          <ac:chgData name="Wilne, Robert" userId="863fd487-5ae7-46a6-8c4e-0a9cc652a1c0" providerId="ADAL" clId="{D4479540-3C79-904F-991B-2923FDC23AF8}" dt="2021-06-24T14:44:59.103" v="3101"/>
          <ac:inkMkLst>
            <pc:docMk/>
            <pc:sldMk cId="1518773380" sldId="1882"/>
            <ac:inkMk id="24682" creationId="{5AB26E0C-FF74-0149-B145-1EDF0119FDF4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4" creationId="{E1C9DAFE-67DA-584E-A236-8A798E1190B9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5" creationId="{77D4BFAC-E0FF-574D-9C7A-4F1CA344484E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6" creationId="{74E07429-0649-9941-969C-03E3AE473867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7" creationId="{64945DB0-D403-BE46-892A-855FFEDE7F8A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8" creationId="{39405BA0-0EF6-7A46-BE58-850008D86A12}"/>
          </ac:inkMkLst>
        </pc:inkChg>
        <pc:inkChg chg="add topLvl">
          <ac:chgData name="Wilne, Robert" userId="863fd487-5ae7-46a6-8c4e-0a9cc652a1c0" providerId="ADAL" clId="{D4479540-3C79-904F-991B-2923FDC23AF8}" dt="2021-06-24T14:45:13.263" v="3111"/>
          <ac:inkMkLst>
            <pc:docMk/>
            <pc:sldMk cId="1518773380" sldId="1882"/>
            <ac:inkMk id="24689" creationId="{C717005B-3C98-A742-A307-984F40E7D197}"/>
          </ac:inkMkLst>
        </pc:inkChg>
        <pc:inkChg chg="add">
          <ac:chgData name="Wilne, Robert" userId="863fd487-5ae7-46a6-8c4e-0a9cc652a1c0" providerId="ADAL" clId="{D4479540-3C79-904F-991B-2923FDC23AF8}" dt="2021-06-24T14:45:12.649" v="3110"/>
          <ac:inkMkLst>
            <pc:docMk/>
            <pc:sldMk cId="1518773380" sldId="1882"/>
            <ac:inkMk id="24691" creationId="{D41341C8-DFD7-B648-9190-67DAF5EE3B49}"/>
          </ac:inkMkLst>
        </pc:inkChg>
        <pc:inkChg chg="add">
          <ac:chgData name="Wilne, Robert" userId="863fd487-5ae7-46a6-8c4e-0a9cc652a1c0" providerId="ADAL" clId="{D4479540-3C79-904F-991B-2923FDC23AF8}" dt="2021-06-24T14:45:17.711" v="3112"/>
          <ac:inkMkLst>
            <pc:docMk/>
            <pc:sldMk cId="1518773380" sldId="1882"/>
            <ac:inkMk id="24693" creationId="{8D6383D0-A5DA-8B4A-A4D9-7AEF4EDD55D2}"/>
          </ac:inkMkLst>
        </pc:inkChg>
        <pc:inkChg chg="add">
          <ac:chgData name="Wilne, Robert" userId="863fd487-5ae7-46a6-8c4e-0a9cc652a1c0" providerId="ADAL" clId="{D4479540-3C79-904F-991B-2923FDC23AF8}" dt="2021-06-24T14:45:17.988" v="3113"/>
          <ac:inkMkLst>
            <pc:docMk/>
            <pc:sldMk cId="1518773380" sldId="1882"/>
            <ac:inkMk id="24694" creationId="{60FF79D5-2D93-B741-81D2-E1CBAC0BCF5F}"/>
          </ac:inkMkLst>
        </pc:inkChg>
        <pc:inkChg chg="add">
          <ac:chgData name="Wilne, Robert" userId="863fd487-5ae7-46a6-8c4e-0a9cc652a1c0" providerId="ADAL" clId="{D4479540-3C79-904F-991B-2923FDC23AF8}" dt="2021-06-24T14:45:18.249" v="3114"/>
          <ac:inkMkLst>
            <pc:docMk/>
            <pc:sldMk cId="1518773380" sldId="1882"/>
            <ac:inkMk id="24695" creationId="{56AE87C5-9B16-B54F-89B2-8B88576C55C3}"/>
          </ac:inkMkLst>
        </pc:inkChg>
        <pc:inkChg chg="add">
          <ac:chgData name="Wilne, Robert" userId="863fd487-5ae7-46a6-8c4e-0a9cc652a1c0" providerId="ADAL" clId="{D4479540-3C79-904F-991B-2923FDC23AF8}" dt="2021-06-24T14:45:18.879" v="3115"/>
          <ac:inkMkLst>
            <pc:docMk/>
            <pc:sldMk cId="1518773380" sldId="1882"/>
            <ac:inkMk id="24696" creationId="{E16BD94D-1670-E24E-A1CF-BB29F7401E51}"/>
          </ac:inkMkLst>
        </pc:inkChg>
        <pc:inkChg chg="add">
          <ac:chgData name="Wilne, Robert" userId="863fd487-5ae7-46a6-8c4e-0a9cc652a1c0" providerId="ADAL" clId="{D4479540-3C79-904F-991B-2923FDC23AF8}" dt="2021-06-24T14:45:19.199" v="3116"/>
          <ac:inkMkLst>
            <pc:docMk/>
            <pc:sldMk cId="1518773380" sldId="1882"/>
            <ac:inkMk id="24697" creationId="{7291377E-659E-EE4B-AFAB-DF29A1A9DFC7}"/>
          </ac:inkMkLst>
        </pc:inkChg>
        <pc:inkChg chg="add">
          <ac:chgData name="Wilne, Robert" userId="863fd487-5ae7-46a6-8c4e-0a9cc652a1c0" providerId="ADAL" clId="{D4479540-3C79-904F-991B-2923FDC23AF8}" dt="2021-06-24T14:45:19.540" v="3117"/>
          <ac:inkMkLst>
            <pc:docMk/>
            <pc:sldMk cId="1518773380" sldId="1882"/>
            <ac:inkMk id="24698" creationId="{DFAEDD42-B97B-FA45-A3AD-8566201FBE6A}"/>
          </ac:inkMkLst>
        </pc:inkChg>
        <pc:inkChg chg="add">
          <ac:chgData name="Wilne, Robert" userId="863fd487-5ae7-46a6-8c4e-0a9cc652a1c0" providerId="ADAL" clId="{D4479540-3C79-904F-991B-2923FDC23AF8}" dt="2021-06-24T14:45:19.888" v="3118"/>
          <ac:inkMkLst>
            <pc:docMk/>
            <pc:sldMk cId="1518773380" sldId="1882"/>
            <ac:inkMk id="24699" creationId="{E48C5A2D-911B-854A-86B3-E94E1383FF32}"/>
          </ac:inkMkLst>
        </pc:inkChg>
        <pc:inkChg chg="add">
          <ac:chgData name="Wilne, Robert" userId="863fd487-5ae7-46a6-8c4e-0a9cc652a1c0" providerId="ADAL" clId="{D4479540-3C79-904F-991B-2923FDC23AF8}" dt="2021-06-24T14:45:20.275" v="3119"/>
          <ac:inkMkLst>
            <pc:docMk/>
            <pc:sldMk cId="1518773380" sldId="1882"/>
            <ac:inkMk id="24700" creationId="{F2AF1FAC-219F-2541-9F7C-C020926B3027}"/>
          </ac:inkMkLst>
        </pc:inkChg>
        <pc:inkChg chg="add">
          <ac:chgData name="Wilne, Robert" userId="863fd487-5ae7-46a6-8c4e-0a9cc652a1c0" providerId="ADAL" clId="{D4479540-3C79-904F-991B-2923FDC23AF8}" dt="2021-06-24T14:45:20.650" v="3120"/>
          <ac:inkMkLst>
            <pc:docMk/>
            <pc:sldMk cId="1518773380" sldId="1882"/>
            <ac:inkMk id="24701" creationId="{C55E9C61-7469-8944-B665-0B7E7326CEAB}"/>
          </ac:inkMkLst>
        </pc:inkChg>
        <pc:inkChg chg="add">
          <ac:chgData name="Wilne, Robert" userId="863fd487-5ae7-46a6-8c4e-0a9cc652a1c0" providerId="ADAL" clId="{D4479540-3C79-904F-991B-2923FDC23AF8}" dt="2021-06-24T14:45:20.904" v="3121"/>
          <ac:inkMkLst>
            <pc:docMk/>
            <pc:sldMk cId="1518773380" sldId="1882"/>
            <ac:inkMk id="24702" creationId="{C63F4271-28ED-6041-8FCD-48888E1D06AE}"/>
          </ac:inkMkLst>
        </pc:inkChg>
        <pc:inkChg chg="add">
          <ac:chgData name="Wilne, Robert" userId="863fd487-5ae7-46a6-8c4e-0a9cc652a1c0" providerId="ADAL" clId="{D4479540-3C79-904F-991B-2923FDC23AF8}" dt="2021-06-24T14:45:34.783" v="3123"/>
          <ac:inkMkLst>
            <pc:docMk/>
            <pc:sldMk cId="1518773380" sldId="1882"/>
            <ac:inkMk id="24705" creationId="{91B36150-8D43-AE4E-B813-B68B51442F1B}"/>
          </ac:inkMkLst>
        </pc:inkChg>
        <pc:inkChg chg="add">
          <ac:chgData name="Wilne, Robert" userId="863fd487-5ae7-46a6-8c4e-0a9cc652a1c0" providerId="ADAL" clId="{D4479540-3C79-904F-991B-2923FDC23AF8}" dt="2021-06-24T14:45:43.342" v="3124"/>
          <ac:inkMkLst>
            <pc:docMk/>
            <pc:sldMk cId="1518773380" sldId="1882"/>
            <ac:inkMk id="24706" creationId="{704F32D7-6CB3-D34D-8377-9808FAEF5281}"/>
          </ac:inkMkLst>
        </pc:inkChg>
        <pc:inkChg chg="add">
          <ac:chgData name="Wilne, Robert" userId="863fd487-5ae7-46a6-8c4e-0a9cc652a1c0" providerId="ADAL" clId="{D4479540-3C79-904F-991B-2923FDC23AF8}" dt="2021-06-24T14:45:43.840" v="3125"/>
          <ac:inkMkLst>
            <pc:docMk/>
            <pc:sldMk cId="1518773380" sldId="1882"/>
            <ac:inkMk id="24707" creationId="{948AC320-2ED6-D745-8BFC-D45CC39D5188}"/>
          </ac:inkMkLst>
        </pc:inkChg>
        <pc:inkChg chg="add">
          <ac:chgData name="Wilne, Robert" userId="863fd487-5ae7-46a6-8c4e-0a9cc652a1c0" providerId="ADAL" clId="{D4479540-3C79-904F-991B-2923FDC23AF8}" dt="2021-06-24T14:45:44.119" v="3126"/>
          <ac:inkMkLst>
            <pc:docMk/>
            <pc:sldMk cId="1518773380" sldId="1882"/>
            <ac:inkMk id="24708" creationId="{6FB24991-D168-194D-B326-3D4D30608CCC}"/>
          </ac:inkMkLst>
        </pc:inkChg>
        <pc:inkChg chg="add">
          <ac:chgData name="Wilne, Robert" userId="863fd487-5ae7-46a6-8c4e-0a9cc652a1c0" providerId="ADAL" clId="{D4479540-3C79-904F-991B-2923FDC23AF8}" dt="2021-06-24T14:45:44.611" v="3127"/>
          <ac:inkMkLst>
            <pc:docMk/>
            <pc:sldMk cId="1518773380" sldId="1882"/>
            <ac:inkMk id="24709" creationId="{2B27E8EB-DFE0-4746-B7E7-0AD39AB37B3B}"/>
          </ac:inkMkLst>
        </pc:inkChg>
        <pc:inkChg chg="add">
          <ac:chgData name="Wilne, Robert" userId="863fd487-5ae7-46a6-8c4e-0a9cc652a1c0" providerId="ADAL" clId="{D4479540-3C79-904F-991B-2923FDC23AF8}" dt="2021-06-24T14:45:45.143" v="3128"/>
          <ac:inkMkLst>
            <pc:docMk/>
            <pc:sldMk cId="1518773380" sldId="1882"/>
            <ac:inkMk id="24710" creationId="{47F273B1-EDCF-B448-AA77-602D4EAF603F}"/>
          </ac:inkMkLst>
        </pc:inkChg>
        <pc:inkChg chg="add">
          <ac:chgData name="Wilne, Robert" userId="863fd487-5ae7-46a6-8c4e-0a9cc652a1c0" providerId="ADAL" clId="{D4479540-3C79-904F-991B-2923FDC23AF8}" dt="2021-06-24T14:45:45.434" v="3129"/>
          <ac:inkMkLst>
            <pc:docMk/>
            <pc:sldMk cId="1518773380" sldId="1882"/>
            <ac:inkMk id="24711" creationId="{D39B7E12-5C39-1E41-8EE2-8712A9ED31D2}"/>
          </ac:inkMkLst>
        </pc:inkChg>
        <pc:inkChg chg="add">
          <ac:chgData name="Wilne, Robert" userId="863fd487-5ae7-46a6-8c4e-0a9cc652a1c0" providerId="ADAL" clId="{D4479540-3C79-904F-991B-2923FDC23AF8}" dt="2021-06-24T14:45:46.595" v="3130"/>
          <ac:inkMkLst>
            <pc:docMk/>
            <pc:sldMk cId="1518773380" sldId="1882"/>
            <ac:inkMk id="24712" creationId="{87A4AAA2-320E-DD4E-BA6C-378F2C82D2A7}"/>
          </ac:inkMkLst>
        </pc:inkChg>
        <pc:inkChg chg="add">
          <ac:chgData name="Wilne, Robert" userId="863fd487-5ae7-46a6-8c4e-0a9cc652a1c0" providerId="ADAL" clId="{D4479540-3C79-904F-991B-2923FDC23AF8}" dt="2021-06-24T14:45:54.478" v="3132"/>
          <ac:inkMkLst>
            <pc:docMk/>
            <pc:sldMk cId="1518773380" sldId="1882"/>
            <ac:inkMk id="24715" creationId="{7D487F66-B5CF-1947-8644-05BA0F9D0757}"/>
          </ac:inkMkLst>
        </pc:inkChg>
        <pc:inkChg chg="add">
          <ac:chgData name="Wilne, Robert" userId="863fd487-5ae7-46a6-8c4e-0a9cc652a1c0" providerId="ADAL" clId="{D4479540-3C79-904F-991B-2923FDC23AF8}" dt="2021-06-24T14:45:54.791" v="3133"/>
          <ac:inkMkLst>
            <pc:docMk/>
            <pc:sldMk cId="1518773380" sldId="1882"/>
            <ac:inkMk id="24716" creationId="{5373CDFE-5F8B-EE4A-B6B5-10AFA8DE5E17}"/>
          </ac:inkMkLst>
        </pc:inkChg>
        <pc:inkChg chg="add">
          <ac:chgData name="Wilne, Robert" userId="863fd487-5ae7-46a6-8c4e-0a9cc652a1c0" providerId="ADAL" clId="{D4479540-3C79-904F-991B-2923FDC23AF8}" dt="2021-06-24T14:45:55.246" v="3134"/>
          <ac:inkMkLst>
            <pc:docMk/>
            <pc:sldMk cId="1518773380" sldId="1882"/>
            <ac:inkMk id="24717" creationId="{3066084D-E635-614B-9248-B1514A00B972}"/>
          </ac:inkMkLst>
        </pc:inkChg>
        <pc:inkChg chg="add">
          <ac:chgData name="Wilne, Robert" userId="863fd487-5ae7-46a6-8c4e-0a9cc652a1c0" providerId="ADAL" clId="{D4479540-3C79-904F-991B-2923FDC23AF8}" dt="2021-06-24T14:45:55.711" v="3135"/>
          <ac:inkMkLst>
            <pc:docMk/>
            <pc:sldMk cId="1518773380" sldId="1882"/>
            <ac:inkMk id="24718" creationId="{247E96C9-0F78-6846-950E-0320E657B198}"/>
          </ac:inkMkLst>
        </pc:inkChg>
        <pc:inkChg chg="add">
          <ac:chgData name="Wilne, Robert" userId="863fd487-5ae7-46a6-8c4e-0a9cc652a1c0" providerId="ADAL" clId="{D4479540-3C79-904F-991B-2923FDC23AF8}" dt="2021-06-24T14:45:55.996" v="3136"/>
          <ac:inkMkLst>
            <pc:docMk/>
            <pc:sldMk cId="1518773380" sldId="1882"/>
            <ac:inkMk id="24719" creationId="{AFA1F48A-2D30-A740-871B-96BA532A1C2B}"/>
          </ac:inkMkLst>
        </pc:inkChg>
        <pc:inkChg chg="add">
          <ac:chgData name="Wilne, Robert" userId="863fd487-5ae7-46a6-8c4e-0a9cc652a1c0" providerId="ADAL" clId="{D4479540-3C79-904F-991B-2923FDC23AF8}" dt="2021-06-24T14:45:56.466" v="3137"/>
          <ac:inkMkLst>
            <pc:docMk/>
            <pc:sldMk cId="1518773380" sldId="1882"/>
            <ac:inkMk id="24720" creationId="{C0C85272-3B27-3F4A-AE4C-98109AF24D20}"/>
          </ac:inkMkLst>
        </pc:inkChg>
        <pc:inkChg chg="add">
          <ac:chgData name="Wilne, Robert" userId="863fd487-5ae7-46a6-8c4e-0a9cc652a1c0" providerId="ADAL" clId="{D4479540-3C79-904F-991B-2923FDC23AF8}" dt="2021-06-24T14:45:56.887" v="3138"/>
          <ac:inkMkLst>
            <pc:docMk/>
            <pc:sldMk cId="1518773380" sldId="1882"/>
            <ac:inkMk id="24721" creationId="{7433378D-ABCE-624E-B8C2-449AFB409AE1}"/>
          </ac:inkMkLst>
        </pc:inkChg>
        <pc:inkChg chg="add">
          <ac:chgData name="Wilne, Robert" userId="863fd487-5ae7-46a6-8c4e-0a9cc652a1c0" providerId="ADAL" clId="{D4479540-3C79-904F-991B-2923FDC23AF8}" dt="2021-06-24T14:45:57.278" v="3139"/>
          <ac:inkMkLst>
            <pc:docMk/>
            <pc:sldMk cId="1518773380" sldId="1882"/>
            <ac:inkMk id="24722" creationId="{7F000231-0DA9-6F46-9311-02D99AC4CB4E}"/>
          </ac:inkMkLst>
        </pc:inkChg>
        <pc:inkChg chg="add">
          <ac:chgData name="Wilne, Robert" userId="863fd487-5ae7-46a6-8c4e-0a9cc652a1c0" providerId="ADAL" clId="{D4479540-3C79-904F-991B-2923FDC23AF8}" dt="2021-06-24T14:45:57.514" v="3140"/>
          <ac:inkMkLst>
            <pc:docMk/>
            <pc:sldMk cId="1518773380" sldId="1882"/>
            <ac:inkMk id="24723" creationId="{B2944ABE-2EED-3045-ADCF-D67D54EF9BC3}"/>
          </ac:inkMkLst>
        </pc:inkChg>
        <pc:inkChg chg="add">
          <ac:chgData name="Wilne, Robert" userId="863fd487-5ae7-46a6-8c4e-0a9cc652a1c0" providerId="ADAL" clId="{D4479540-3C79-904F-991B-2923FDC23AF8}" dt="2021-06-24T14:45:58.465" v="3141"/>
          <ac:inkMkLst>
            <pc:docMk/>
            <pc:sldMk cId="1518773380" sldId="1882"/>
            <ac:inkMk id="24724" creationId="{9440684C-E3B4-3E4E-A752-694272EA153C}"/>
          </ac:inkMkLst>
        </pc:inkChg>
        <pc:inkChg chg="add">
          <ac:chgData name="Wilne, Robert" userId="863fd487-5ae7-46a6-8c4e-0a9cc652a1c0" providerId="ADAL" clId="{D4479540-3C79-904F-991B-2923FDC23AF8}" dt="2021-06-24T14:45:58.867" v="3142"/>
          <ac:inkMkLst>
            <pc:docMk/>
            <pc:sldMk cId="1518773380" sldId="1882"/>
            <ac:inkMk id="24725" creationId="{76ECE002-CEF0-5E40-BF41-6590114A98C7}"/>
          </ac:inkMkLst>
        </pc:inkChg>
        <pc:inkChg chg="add">
          <ac:chgData name="Wilne, Robert" userId="863fd487-5ae7-46a6-8c4e-0a9cc652a1c0" providerId="ADAL" clId="{D4479540-3C79-904F-991B-2923FDC23AF8}" dt="2021-06-24T14:45:59.224" v="3143"/>
          <ac:inkMkLst>
            <pc:docMk/>
            <pc:sldMk cId="1518773380" sldId="1882"/>
            <ac:inkMk id="24726" creationId="{AE745D16-C92F-BA4C-A587-0091C78A05AC}"/>
          </ac:inkMkLst>
        </pc:inkChg>
        <pc:inkChg chg="add">
          <ac:chgData name="Wilne, Robert" userId="863fd487-5ae7-46a6-8c4e-0a9cc652a1c0" providerId="ADAL" clId="{D4479540-3C79-904F-991B-2923FDC23AF8}" dt="2021-06-24T14:45:59.652" v="3144"/>
          <ac:inkMkLst>
            <pc:docMk/>
            <pc:sldMk cId="1518773380" sldId="1882"/>
            <ac:inkMk id="24727" creationId="{82BD59FC-A289-3E45-8B11-432CD0423EEF}"/>
          </ac:inkMkLst>
        </pc:inkChg>
        <pc:inkChg chg="add">
          <ac:chgData name="Wilne, Robert" userId="863fd487-5ae7-46a6-8c4e-0a9cc652a1c0" providerId="ADAL" clId="{D4479540-3C79-904F-991B-2923FDC23AF8}" dt="2021-06-24T14:45:59.945" v="3145"/>
          <ac:inkMkLst>
            <pc:docMk/>
            <pc:sldMk cId="1518773380" sldId="1882"/>
            <ac:inkMk id="24728" creationId="{50455607-C183-F94D-8375-E4F0F3DD6F15}"/>
          </ac:inkMkLst>
        </pc:inkChg>
        <pc:inkChg chg="add topLvl">
          <ac:chgData name="Wilne, Robert" userId="863fd487-5ae7-46a6-8c4e-0a9cc652a1c0" providerId="ADAL" clId="{D4479540-3C79-904F-991B-2923FDC23AF8}" dt="2021-06-24T14:46:08.758" v="3156"/>
          <ac:inkMkLst>
            <pc:docMk/>
            <pc:sldMk cId="1518773380" sldId="1882"/>
            <ac:inkMk id="24729" creationId="{56CBC5E9-C2B6-FF45-BA08-11614AA15B1B}"/>
          </ac:inkMkLst>
        </pc:inkChg>
        <pc:inkChg chg="add topLvl">
          <ac:chgData name="Wilne, Robert" userId="863fd487-5ae7-46a6-8c4e-0a9cc652a1c0" providerId="ADAL" clId="{D4479540-3C79-904F-991B-2923FDC23AF8}" dt="2021-06-24T14:46:08.758" v="3156"/>
          <ac:inkMkLst>
            <pc:docMk/>
            <pc:sldMk cId="1518773380" sldId="1882"/>
            <ac:inkMk id="24730" creationId="{8B837771-BAE1-8949-B1C8-A47478893CDB}"/>
          </ac:inkMkLst>
        </pc:inkChg>
        <pc:inkChg chg="add">
          <ac:chgData name="Wilne, Robert" userId="863fd487-5ae7-46a6-8c4e-0a9cc652a1c0" providerId="ADAL" clId="{D4479540-3C79-904F-991B-2923FDC23AF8}" dt="2021-06-24T14:46:05.786" v="3149"/>
          <ac:inkMkLst>
            <pc:docMk/>
            <pc:sldMk cId="1518773380" sldId="1882"/>
            <ac:inkMk id="24734" creationId="{7C2C34C6-147E-2D45-BF9C-7673D683E30E}"/>
          </ac:inkMkLst>
        </pc:inkChg>
        <pc:inkChg chg="add">
          <ac:chgData name="Wilne, Robert" userId="863fd487-5ae7-46a6-8c4e-0a9cc652a1c0" providerId="ADAL" clId="{D4479540-3C79-904F-991B-2923FDC23AF8}" dt="2021-06-24T14:46:06.094" v="3150"/>
          <ac:inkMkLst>
            <pc:docMk/>
            <pc:sldMk cId="1518773380" sldId="1882"/>
            <ac:inkMk id="24735" creationId="{8F0FE071-4F9C-164D-BD48-F8E1D1F120D9}"/>
          </ac:inkMkLst>
        </pc:inkChg>
        <pc:inkChg chg="add">
          <ac:chgData name="Wilne, Robert" userId="863fd487-5ae7-46a6-8c4e-0a9cc652a1c0" providerId="ADAL" clId="{D4479540-3C79-904F-991B-2923FDC23AF8}" dt="2021-06-24T14:46:06.367" v="3151"/>
          <ac:inkMkLst>
            <pc:docMk/>
            <pc:sldMk cId="1518773380" sldId="1882"/>
            <ac:inkMk id="24736" creationId="{F3C44CB8-73EE-844A-AD30-D5B418C0B55A}"/>
          </ac:inkMkLst>
        </pc:inkChg>
        <pc:inkChg chg="add">
          <ac:chgData name="Wilne, Robert" userId="863fd487-5ae7-46a6-8c4e-0a9cc652a1c0" providerId="ADAL" clId="{D4479540-3C79-904F-991B-2923FDC23AF8}" dt="2021-06-24T14:46:06.724" v="3152"/>
          <ac:inkMkLst>
            <pc:docMk/>
            <pc:sldMk cId="1518773380" sldId="1882"/>
            <ac:inkMk id="24737" creationId="{3C2CBFE0-211B-A245-86DE-53880CD7C00D}"/>
          </ac:inkMkLst>
        </pc:inkChg>
        <pc:inkChg chg="add">
          <ac:chgData name="Wilne, Robert" userId="863fd487-5ae7-46a6-8c4e-0a9cc652a1c0" providerId="ADAL" clId="{D4479540-3C79-904F-991B-2923FDC23AF8}" dt="2021-06-24T14:46:07.030" v="3153"/>
          <ac:inkMkLst>
            <pc:docMk/>
            <pc:sldMk cId="1518773380" sldId="1882"/>
            <ac:inkMk id="24738" creationId="{7299A35B-CAB0-DF41-A18A-9A0A37F87D64}"/>
          </ac:inkMkLst>
        </pc:inkChg>
        <pc:inkChg chg="add">
          <ac:chgData name="Wilne, Robert" userId="863fd487-5ae7-46a6-8c4e-0a9cc652a1c0" providerId="ADAL" clId="{D4479540-3C79-904F-991B-2923FDC23AF8}" dt="2021-06-24T14:46:07.543" v="3154"/>
          <ac:inkMkLst>
            <pc:docMk/>
            <pc:sldMk cId="1518773380" sldId="1882"/>
            <ac:inkMk id="24739" creationId="{3FDECEA9-5D00-0C44-90A7-24219F68E1EA}"/>
          </ac:inkMkLst>
        </pc:inkChg>
        <pc:inkChg chg="add">
          <ac:chgData name="Wilne, Robert" userId="863fd487-5ae7-46a6-8c4e-0a9cc652a1c0" providerId="ADAL" clId="{D4479540-3C79-904F-991B-2923FDC23AF8}" dt="2021-06-24T14:46:07.955" v="3155"/>
          <ac:inkMkLst>
            <pc:docMk/>
            <pc:sldMk cId="1518773380" sldId="1882"/>
            <ac:inkMk id="24740" creationId="{02F41F3D-18D4-B748-82E0-3F50CDBF07ED}"/>
          </ac:inkMkLst>
        </pc:inkChg>
      </pc:sldChg>
      <pc:sldChg chg="addSp delSp">
        <pc:chgData name="Wilne, Robert" userId="863fd487-5ae7-46a6-8c4e-0a9cc652a1c0" providerId="ADAL" clId="{D4479540-3C79-904F-991B-2923FDC23AF8}" dt="2021-06-24T13:29:41.472" v="213"/>
        <pc:sldMkLst>
          <pc:docMk/>
          <pc:sldMk cId="738246092" sldId="1883"/>
        </pc:sldMkLst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5" creationId="{4F7518D7-2F6B-A74C-A5EE-FB5A2E7D6234}"/>
          </ac:grpSpMkLst>
        </pc:grpChg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6" creationId="{B2A84783-87E7-074C-8F4B-AA186BC69AD0}"/>
          </ac:grpSpMkLst>
        </pc:grpChg>
        <pc:grpChg chg="add">
          <ac:chgData name="Wilne, Robert" userId="863fd487-5ae7-46a6-8c4e-0a9cc652a1c0" providerId="ADAL" clId="{D4479540-3C79-904F-991B-2923FDC23AF8}" dt="2021-06-24T13:26:25.824" v="59"/>
          <ac:grpSpMkLst>
            <pc:docMk/>
            <pc:sldMk cId="738246092" sldId="1883"/>
            <ac:grpSpMk id="17" creationId="{B288EB78-7E2E-6344-9783-EB2BACF8C6CA}"/>
          </ac:grpSpMkLst>
        </pc:grpChg>
        <pc:grpChg chg="add">
          <ac:chgData name="Wilne, Robert" userId="863fd487-5ae7-46a6-8c4e-0a9cc652a1c0" providerId="ADAL" clId="{D4479540-3C79-904F-991B-2923FDC23AF8}" dt="2021-06-24T13:26:29.261" v="65"/>
          <ac:grpSpMkLst>
            <pc:docMk/>
            <pc:sldMk cId="738246092" sldId="1883"/>
            <ac:grpSpMk id="23" creationId="{9FB2D66A-198E-8640-8AA8-5AEA1864ACAB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2" creationId="{C461E221-2B42-D34F-BA4B-CF047B80B6C9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3" creationId="{7BD9FA9C-1AFB-C647-999F-6281D0509AEC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4" creationId="{D5CBB92E-7DF2-4A40-9449-835401DCC1A8}"/>
          </ac:grpSpMkLst>
        </pc:grpChg>
        <pc:grpChg chg="add">
          <ac:chgData name="Wilne, Robert" userId="863fd487-5ae7-46a6-8c4e-0a9cc652a1c0" providerId="ADAL" clId="{D4479540-3C79-904F-991B-2923FDC23AF8}" dt="2021-06-24T13:26:44.718" v="121"/>
          <ac:grpSpMkLst>
            <pc:docMk/>
            <pc:sldMk cId="738246092" sldId="1883"/>
            <ac:grpSpMk id="24595" creationId="{DDAC2F27-0054-5643-9541-387B58386E27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7" creationId="{B5C5E0F2-3BD8-3845-B760-93372BCCCFDE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8" creationId="{A877C4D8-11D8-A24B-AB82-731C640ECC87}"/>
          </ac:grpSpMkLst>
        </pc:grpChg>
        <pc:grpChg chg="add">
          <ac:chgData name="Wilne, Robert" userId="863fd487-5ae7-46a6-8c4e-0a9cc652a1c0" providerId="ADAL" clId="{D4479540-3C79-904F-991B-2923FDC23AF8}" dt="2021-06-24T13:27:15.715" v="143"/>
          <ac:grpSpMkLst>
            <pc:docMk/>
            <pc:sldMk cId="738246092" sldId="1883"/>
            <ac:grpSpMk id="24619" creationId="{64F072F6-C427-1847-8A1F-956EF43BB485}"/>
          </ac:grpSpMkLst>
        </pc:grpChg>
        <pc:grpChg chg="add del">
          <ac:chgData name="Wilne, Robert" userId="863fd487-5ae7-46a6-8c4e-0a9cc652a1c0" providerId="ADAL" clId="{D4479540-3C79-904F-991B-2923FDC23AF8}" dt="2021-06-24T13:28:43.755" v="159"/>
          <ac:grpSpMkLst>
            <pc:docMk/>
            <pc:sldMk cId="738246092" sldId="1883"/>
            <ac:grpSpMk id="24628" creationId="{022DD8C7-73D4-D047-AF17-EA0D474AD9F5}"/>
          </ac:grpSpMkLst>
        </pc:grpChg>
        <pc:grpChg chg="add del">
          <ac:chgData name="Wilne, Robert" userId="863fd487-5ae7-46a6-8c4e-0a9cc652a1c0" providerId="ADAL" clId="{D4479540-3C79-904F-991B-2923FDC23AF8}" dt="2021-06-24T13:28:50.663" v="167"/>
          <ac:grpSpMkLst>
            <pc:docMk/>
            <pc:sldMk cId="738246092" sldId="1883"/>
            <ac:grpSpMk id="24635" creationId="{CFD65B46-AFA0-024C-A2FD-3DF0335F9502}"/>
          </ac:grpSpMkLst>
        </pc:grpChg>
        <pc:grpChg chg="add del">
          <ac:chgData name="Wilne, Robert" userId="863fd487-5ae7-46a6-8c4e-0a9cc652a1c0" providerId="ADAL" clId="{D4479540-3C79-904F-991B-2923FDC23AF8}" dt="2021-06-24T13:28:53.984" v="170"/>
          <ac:grpSpMkLst>
            <pc:docMk/>
            <pc:sldMk cId="738246092" sldId="1883"/>
            <ac:grpSpMk id="24643" creationId="{28CDCD8F-D3AC-F14C-80F4-195FE219F354}"/>
          </ac:grpSpMkLst>
        </pc:grpChg>
        <pc:grpChg chg="add">
          <ac:chgData name="Wilne, Robert" userId="863fd487-5ae7-46a6-8c4e-0a9cc652a1c0" providerId="ADAL" clId="{D4479540-3C79-904F-991B-2923FDC23AF8}" dt="2021-06-24T13:28:53.984" v="170"/>
          <ac:grpSpMkLst>
            <pc:docMk/>
            <pc:sldMk cId="738246092" sldId="1883"/>
            <ac:grpSpMk id="24646" creationId="{19E35CB0-FA15-004F-96F5-C67746DBA3C6}"/>
          </ac:grpSpMkLst>
        </pc:grpChg>
        <pc:grpChg chg="add del">
          <ac:chgData name="Wilne, Robert" userId="863fd487-5ae7-46a6-8c4e-0a9cc652a1c0" providerId="ADAL" clId="{D4479540-3C79-904F-991B-2923FDC23AF8}" dt="2021-06-24T13:29:28.109" v="191"/>
          <ac:grpSpMkLst>
            <pc:docMk/>
            <pc:sldMk cId="738246092" sldId="1883"/>
            <ac:grpSpMk id="24651" creationId="{A9701683-7B0B-9048-A9CF-9CA1EAB98EFB}"/>
          </ac:grpSpMkLst>
        </pc:grpChg>
        <pc:grpChg chg="add del">
          <ac:chgData name="Wilne, Robert" userId="863fd487-5ae7-46a6-8c4e-0a9cc652a1c0" providerId="ADAL" clId="{D4479540-3C79-904F-991B-2923FDC23AF8}" dt="2021-06-24T13:29:25.509" v="185"/>
          <ac:grpSpMkLst>
            <pc:docMk/>
            <pc:sldMk cId="738246092" sldId="1883"/>
            <ac:grpSpMk id="24659" creationId="{0C14E053-10B8-D346-8A4A-02972E0B60F6}"/>
          </ac:grpSpMkLst>
        </pc:grpChg>
        <pc:grpChg chg="add del">
          <ac:chgData name="Wilne, Robert" userId="863fd487-5ae7-46a6-8c4e-0a9cc652a1c0" providerId="ADAL" clId="{D4479540-3C79-904F-991B-2923FDC23AF8}" dt="2021-06-24T13:29:26.633" v="189"/>
          <ac:grpSpMkLst>
            <pc:docMk/>
            <pc:sldMk cId="738246092" sldId="1883"/>
            <ac:grpSpMk id="24660" creationId="{4248A8F3-36EC-D943-A833-D623BD7D36E5}"/>
          </ac:grpSpMkLst>
        </pc:grpChg>
        <pc:grpChg chg="add del">
          <ac:chgData name="Wilne, Robert" userId="863fd487-5ae7-46a6-8c4e-0a9cc652a1c0" providerId="ADAL" clId="{D4479540-3C79-904F-991B-2923FDC23AF8}" dt="2021-06-24T13:29:30.594" v="194"/>
          <ac:grpSpMkLst>
            <pc:docMk/>
            <pc:sldMk cId="738246092" sldId="1883"/>
            <ac:grpSpMk id="24662" creationId="{16DAAC5D-F9C8-E04E-8C7B-C6D46F19C0B0}"/>
          </ac:grpSpMkLst>
        </pc:grpChg>
        <pc:grpChg chg="add">
          <ac:chgData name="Wilne, Robert" userId="863fd487-5ae7-46a6-8c4e-0a9cc652a1c0" providerId="ADAL" clId="{D4479540-3C79-904F-991B-2923FDC23AF8}" dt="2021-06-24T13:29:38.453" v="210"/>
          <ac:grpSpMkLst>
            <pc:docMk/>
            <pc:sldMk cId="738246092" sldId="1883"/>
            <ac:grpSpMk id="24675" creationId="{95F2F7F5-A7FC-A640-844D-449278339D65}"/>
          </ac:grpSpMkLst>
        </pc:grpChg>
        <pc:grpChg chg="add">
          <ac:chgData name="Wilne, Robert" userId="863fd487-5ae7-46a6-8c4e-0a9cc652a1c0" providerId="ADAL" clId="{D4479540-3C79-904F-991B-2923FDC23AF8}" dt="2021-06-24T13:29:38.453" v="210"/>
          <ac:grpSpMkLst>
            <pc:docMk/>
            <pc:sldMk cId="738246092" sldId="1883"/>
            <ac:grpSpMk id="24676" creationId="{708FD6D5-AAB8-0E4C-9FF1-95131EA3463E}"/>
          </ac:grpSpMkLst>
        </pc:grpChg>
        <pc:grpChg chg="add">
          <ac:chgData name="Wilne, Robert" userId="863fd487-5ae7-46a6-8c4e-0a9cc652a1c0" providerId="ADAL" clId="{D4479540-3C79-904F-991B-2923FDC23AF8}" dt="2021-06-24T13:29:41.472" v="213"/>
          <ac:grpSpMkLst>
            <pc:docMk/>
            <pc:sldMk cId="738246092" sldId="1883"/>
            <ac:grpSpMk id="24679" creationId="{8B203520-F851-AE45-9CDA-5A52DBF78D46}"/>
          </ac:grpSpMkLst>
        </pc:grpChg>
        <pc:inkChg chg="add">
          <ac:chgData name="Wilne, Robert" userId="863fd487-5ae7-46a6-8c4e-0a9cc652a1c0" providerId="ADAL" clId="{D4479540-3C79-904F-991B-2923FDC23AF8}" dt="2021-06-24T13:26:21.584" v="47"/>
          <ac:inkMkLst>
            <pc:docMk/>
            <pc:sldMk cId="738246092" sldId="1883"/>
            <ac:inkMk id="2" creationId="{8BB051DD-379F-C743-88A1-24E894729CCC}"/>
          </ac:inkMkLst>
        </pc:inkChg>
        <pc:inkChg chg="add">
          <ac:chgData name="Wilne, Robert" userId="863fd487-5ae7-46a6-8c4e-0a9cc652a1c0" providerId="ADAL" clId="{D4479540-3C79-904F-991B-2923FDC23AF8}" dt="2021-06-24T13:26:22.089" v="48"/>
          <ac:inkMkLst>
            <pc:docMk/>
            <pc:sldMk cId="738246092" sldId="1883"/>
            <ac:inkMk id="3" creationId="{A261FF48-3470-8F40-8AB4-1C975CAB8864}"/>
          </ac:inkMkLst>
        </pc:inkChg>
        <pc:inkChg chg="add">
          <ac:chgData name="Wilne, Robert" userId="863fd487-5ae7-46a6-8c4e-0a9cc652a1c0" providerId="ADAL" clId="{D4479540-3C79-904F-991B-2923FDC23AF8}" dt="2021-06-24T13:26:22.298" v="49"/>
          <ac:inkMkLst>
            <pc:docMk/>
            <pc:sldMk cId="738246092" sldId="1883"/>
            <ac:inkMk id="4" creationId="{DDBE524E-B0B2-6A4B-8425-9FCB6833617A}"/>
          </ac:inkMkLst>
        </pc:inkChg>
        <pc:inkChg chg="add">
          <ac:chgData name="Wilne, Robert" userId="863fd487-5ae7-46a6-8c4e-0a9cc652a1c0" providerId="ADAL" clId="{D4479540-3C79-904F-991B-2923FDC23AF8}" dt="2021-06-24T13:26:22.992" v="50"/>
          <ac:inkMkLst>
            <pc:docMk/>
            <pc:sldMk cId="738246092" sldId="1883"/>
            <ac:inkMk id="5" creationId="{A306B080-1691-9341-918A-1A3C463DB9B4}"/>
          </ac:inkMkLst>
        </pc:inkChg>
        <pc:inkChg chg="add">
          <ac:chgData name="Wilne, Robert" userId="863fd487-5ae7-46a6-8c4e-0a9cc652a1c0" providerId="ADAL" clId="{D4479540-3C79-904F-991B-2923FDC23AF8}" dt="2021-06-24T13:26:23.128" v="51"/>
          <ac:inkMkLst>
            <pc:docMk/>
            <pc:sldMk cId="738246092" sldId="1883"/>
            <ac:inkMk id="6" creationId="{57E6516B-E3C0-1A4D-8482-F511A604403F}"/>
          </ac:inkMkLst>
        </pc:inkChg>
        <pc:inkChg chg="add">
          <ac:chgData name="Wilne, Robert" userId="863fd487-5ae7-46a6-8c4e-0a9cc652a1c0" providerId="ADAL" clId="{D4479540-3C79-904F-991B-2923FDC23AF8}" dt="2021-06-24T13:26:23.675" v="52"/>
          <ac:inkMkLst>
            <pc:docMk/>
            <pc:sldMk cId="738246092" sldId="1883"/>
            <ac:inkMk id="7" creationId="{B3A4F1E8-BA20-E841-8E48-DA37A75955D4}"/>
          </ac:inkMkLst>
        </pc:inkChg>
        <pc:inkChg chg="add">
          <ac:chgData name="Wilne, Robert" userId="863fd487-5ae7-46a6-8c4e-0a9cc652a1c0" providerId="ADAL" clId="{D4479540-3C79-904F-991B-2923FDC23AF8}" dt="2021-06-24T13:26:24.006" v="53"/>
          <ac:inkMkLst>
            <pc:docMk/>
            <pc:sldMk cId="738246092" sldId="1883"/>
            <ac:inkMk id="9" creationId="{E765AD92-D66E-3346-A0B4-E782B08007A5}"/>
          </ac:inkMkLst>
        </pc:inkChg>
        <pc:inkChg chg="add">
          <ac:chgData name="Wilne, Robert" userId="863fd487-5ae7-46a6-8c4e-0a9cc652a1c0" providerId="ADAL" clId="{D4479540-3C79-904F-991B-2923FDC23AF8}" dt="2021-06-24T13:26:24.167" v="54"/>
          <ac:inkMkLst>
            <pc:docMk/>
            <pc:sldMk cId="738246092" sldId="1883"/>
            <ac:inkMk id="10" creationId="{D019A699-8FE2-E441-BD6C-7AB5B0798F2B}"/>
          </ac:inkMkLst>
        </pc:inkChg>
        <pc:inkChg chg="add">
          <ac:chgData name="Wilne, Robert" userId="863fd487-5ae7-46a6-8c4e-0a9cc652a1c0" providerId="ADAL" clId="{D4479540-3C79-904F-991B-2923FDC23AF8}" dt="2021-06-24T13:26:24.460" v="55"/>
          <ac:inkMkLst>
            <pc:docMk/>
            <pc:sldMk cId="738246092" sldId="1883"/>
            <ac:inkMk id="11" creationId="{069B4148-FBF2-2646-B7A7-DE639B977B06}"/>
          </ac:inkMkLst>
        </pc:inkChg>
        <pc:inkChg chg="add">
          <ac:chgData name="Wilne, Robert" userId="863fd487-5ae7-46a6-8c4e-0a9cc652a1c0" providerId="ADAL" clId="{D4479540-3C79-904F-991B-2923FDC23AF8}" dt="2021-06-24T13:26:24.712" v="56"/>
          <ac:inkMkLst>
            <pc:docMk/>
            <pc:sldMk cId="738246092" sldId="1883"/>
            <ac:inkMk id="12" creationId="{86C08D4A-F7B9-8845-B4E4-B71138BFC7A1}"/>
          </ac:inkMkLst>
        </pc:inkChg>
        <pc:inkChg chg="add">
          <ac:chgData name="Wilne, Robert" userId="863fd487-5ae7-46a6-8c4e-0a9cc652a1c0" providerId="ADAL" clId="{D4479540-3C79-904F-991B-2923FDC23AF8}" dt="2021-06-24T13:26:24.969" v="57"/>
          <ac:inkMkLst>
            <pc:docMk/>
            <pc:sldMk cId="738246092" sldId="1883"/>
            <ac:inkMk id="13" creationId="{82EDD97E-7EA1-DF40-B30D-31524132A914}"/>
          </ac:inkMkLst>
        </pc:inkChg>
        <pc:inkChg chg="add">
          <ac:chgData name="Wilne, Robert" userId="863fd487-5ae7-46a6-8c4e-0a9cc652a1c0" providerId="ADAL" clId="{D4479540-3C79-904F-991B-2923FDC23AF8}" dt="2021-06-24T13:26:25.094" v="58"/>
          <ac:inkMkLst>
            <pc:docMk/>
            <pc:sldMk cId="738246092" sldId="1883"/>
            <ac:inkMk id="14" creationId="{2901E252-9D92-E844-9E76-25C4C8D79E2C}"/>
          </ac:inkMkLst>
        </pc:inkChg>
        <pc:inkChg chg="add">
          <ac:chgData name="Wilne, Robert" userId="863fd487-5ae7-46a6-8c4e-0a9cc652a1c0" providerId="ADAL" clId="{D4479540-3C79-904F-991B-2923FDC23AF8}" dt="2021-06-24T13:26:27.572" v="60"/>
          <ac:inkMkLst>
            <pc:docMk/>
            <pc:sldMk cId="738246092" sldId="1883"/>
            <ac:inkMk id="18" creationId="{21076619-DD43-1A4F-BB1C-6762051255F3}"/>
          </ac:inkMkLst>
        </pc:inkChg>
        <pc:inkChg chg="add">
          <ac:chgData name="Wilne, Robert" userId="863fd487-5ae7-46a6-8c4e-0a9cc652a1c0" providerId="ADAL" clId="{D4479540-3C79-904F-991B-2923FDC23AF8}" dt="2021-06-24T13:26:27.760" v="61"/>
          <ac:inkMkLst>
            <pc:docMk/>
            <pc:sldMk cId="738246092" sldId="1883"/>
            <ac:inkMk id="19" creationId="{4D101ABB-BDC5-1B40-8F57-9AF2779E3DA4}"/>
          </ac:inkMkLst>
        </pc:inkChg>
        <pc:inkChg chg="add">
          <ac:chgData name="Wilne, Robert" userId="863fd487-5ae7-46a6-8c4e-0a9cc652a1c0" providerId="ADAL" clId="{D4479540-3C79-904F-991B-2923FDC23AF8}" dt="2021-06-24T13:26:28.135" v="62"/>
          <ac:inkMkLst>
            <pc:docMk/>
            <pc:sldMk cId="738246092" sldId="1883"/>
            <ac:inkMk id="20" creationId="{7CF0D92D-9DDB-EE40-9EF4-0DEC1EB4183C}"/>
          </ac:inkMkLst>
        </pc:inkChg>
        <pc:inkChg chg="add">
          <ac:chgData name="Wilne, Robert" userId="863fd487-5ae7-46a6-8c4e-0a9cc652a1c0" providerId="ADAL" clId="{D4479540-3C79-904F-991B-2923FDC23AF8}" dt="2021-06-24T13:26:28.348" v="63"/>
          <ac:inkMkLst>
            <pc:docMk/>
            <pc:sldMk cId="738246092" sldId="1883"/>
            <ac:inkMk id="21" creationId="{8F643696-3DED-2642-BA2F-F530FF590001}"/>
          </ac:inkMkLst>
        </pc:inkChg>
        <pc:inkChg chg="add">
          <ac:chgData name="Wilne, Robert" userId="863fd487-5ae7-46a6-8c4e-0a9cc652a1c0" providerId="ADAL" clId="{D4479540-3C79-904F-991B-2923FDC23AF8}" dt="2021-06-24T13:26:28.689" v="64"/>
          <ac:inkMkLst>
            <pc:docMk/>
            <pc:sldMk cId="738246092" sldId="1883"/>
            <ac:inkMk id="22" creationId="{E0911671-86AE-BC48-8925-8F16C2CC320E}"/>
          </ac:inkMkLst>
        </pc:inkChg>
        <pc:inkChg chg="add">
          <ac:chgData name="Wilne, Robert" userId="863fd487-5ae7-46a6-8c4e-0a9cc652a1c0" providerId="ADAL" clId="{D4479540-3C79-904F-991B-2923FDC23AF8}" dt="2021-06-24T13:26:29.902" v="66"/>
          <ac:inkMkLst>
            <pc:docMk/>
            <pc:sldMk cId="738246092" sldId="1883"/>
            <ac:inkMk id="24" creationId="{FF247CE3-73BD-E946-ABF2-9DF7992BCB7D}"/>
          </ac:inkMkLst>
        </pc:inkChg>
        <pc:inkChg chg="add">
          <ac:chgData name="Wilne, Robert" userId="863fd487-5ae7-46a6-8c4e-0a9cc652a1c0" providerId="ADAL" clId="{D4479540-3C79-904F-991B-2923FDC23AF8}" dt="2021-06-24T13:26:30.130" v="67"/>
          <ac:inkMkLst>
            <pc:docMk/>
            <pc:sldMk cId="738246092" sldId="1883"/>
            <ac:inkMk id="25" creationId="{2A5C6552-D815-6340-995D-DE693FAAFF2E}"/>
          </ac:inkMkLst>
        </pc:inkChg>
        <pc:inkChg chg="add">
          <ac:chgData name="Wilne, Robert" userId="863fd487-5ae7-46a6-8c4e-0a9cc652a1c0" providerId="ADAL" clId="{D4479540-3C79-904F-991B-2923FDC23AF8}" dt="2021-06-24T13:26:30.448" v="68"/>
          <ac:inkMkLst>
            <pc:docMk/>
            <pc:sldMk cId="738246092" sldId="1883"/>
            <ac:inkMk id="26" creationId="{905225FF-4FF3-7247-A483-5BF359FD36B3}"/>
          </ac:inkMkLst>
        </pc:inkChg>
        <pc:inkChg chg="add">
          <ac:chgData name="Wilne, Robert" userId="863fd487-5ae7-46a6-8c4e-0a9cc652a1c0" providerId="ADAL" clId="{D4479540-3C79-904F-991B-2923FDC23AF8}" dt="2021-06-24T13:26:30.613" v="69"/>
          <ac:inkMkLst>
            <pc:docMk/>
            <pc:sldMk cId="738246092" sldId="1883"/>
            <ac:inkMk id="27" creationId="{D8160977-5CB2-F746-927F-CAC7D75AF0CA}"/>
          </ac:inkMkLst>
        </pc:inkChg>
        <pc:inkChg chg="add">
          <ac:chgData name="Wilne, Robert" userId="863fd487-5ae7-46a6-8c4e-0a9cc652a1c0" providerId="ADAL" clId="{D4479540-3C79-904F-991B-2923FDC23AF8}" dt="2021-06-24T13:26:30.744" v="70"/>
          <ac:inkMkLst>
            <pc:docMk/>
            <pc:sldMk cId="738246092" sldId="1883"/>
            <ac:inkMk id="28" creationId="{DCC42DDC-2384-D648-8B68-437191A58A03}"/>
          </ac:inkMkLst>
        </pc:inkChg>
        <pc:inkChg chg="add">
          <ac:chgData name="Wilne, Robert" userId="863fd487-5ae7-46a6-8c4e-0a9cc652a1c0" providerId="ADAL" clId="{D4479540-3C79-904F-991B-2923FDC23AF8}" dt="2021-06-24T13:26:31.137" v="71"/>
          <ac:inkMkLst>
            <pc:docMk/>
            <pc:sldMk cId="738246092" sldId="1883"/>
            <ac:inkMk id="29" creationId="{F0637397-BC5E-E04F-BD0C-799A59243B0A}"/>
          </ac:inkMkLst>
        </pc:inkChg>
        <pc:inkChg chg="add">
          <ac:chgData name="Wilne, Robert" userId="863fd487-5ae7-46a6-8c4e-0a9cc652a1c0" providerId="ADAL" clId="{D4479540-3C79-904F-991B-2923FDC23AF8}" dt="2021-06-24T13:26:31.281" v="72"/>
          <ac:inkMkLst>
            <pc:docMk/>
            <pc:sldMk cId="738246092" sldId="1883"/>
            <ac:inkMk id="30" creationId="{2F90A8AF-67BA-BC45-A443-3E9E7E484144}"/>
          </ac:inkMkLst>
        </pc:inkChg>
        <pc:inkChg chg="add">
          <ac:chgData name="Wilne, Robert" userId="863fd487-5ae7-46a6-8c4e-0a9cc652a1c0" providerId="ADAL" clId="{D4479540-3C79-904F-991B-2923FDC23AF8}" dt="2021-06-24T13:26:31.528" v="73"/>
          <ac:inkMkLst>
            <pc:docMk/>
            <pc:sldMk cId="738246092" sldId="1883"/>
            <ac:inkMk id="31" creationId="{0782D3AC-14A3-FB4D-B8B3-1B75A6EAC402}"/>
          </ac:inkMkLst>
        </pc:inkChg>
        <pc:inkChg chg="add">
          <ac:chgData name="Wilne, Robert" userId="863fd487-5ae7-46a6-8c4e-0a9cc652a1c0" providerId="ADAL" clId="{D4479540-3C79-904F-991B-2923FDC23AF8}" dt="2021-06-24T13:26:31.714" v="74"/>
          <ac:inkMkLst>
            <pc:docMk/>
            <pc:sldMk cId="738246092" sldId="1883"/>
            <ac:inkMk id="32" creationId="{532FB52C-E722-814B-B468-D9A782B2B69A}"/>
          </ac:inkMkLst>
        </pc:inkChg>
        <pc:inkChg chg="add">
          <ac:chgData name="Wilne, Robert" userId="863fd487-5ae7-46a6-8c4e-0a9cc652a1c0" providerId="ADAL" clId="{D4479540-3C79-904F-991B-2923FDC23AF8}" dt="2021-06-24T13:26:31.867" v="75"/>
          <ac:inkMkLst>
            <pc:docMk/>
            <pc:sldMk cId="738246092" sldId="1883"/>
            <ac:inkMk id="33" creationId="{0B0A227C-B6CE-314D-9D51-70496CBB0D43}"/>
          </ac:inkMkLst>
        </pc:inkChg>
        <pc:inkChg chg="add">
          <ac:chgData name="Wilne, Robert" userId="863fd487-5ae7-46a6-8c4e-0a9cc652a1c0" providerId="ADAL" clId="{D4479540-3C79-904F-991B-2923FDC23AF8}" dt="2021-06-24T13:26:32.493" v="76"/>
          <ac:inkMkLst>
            <pc:docMk/>
            <pc:sldMk cId="738246092" sldId="1883"/>
            <ac:inkMk id="34" creationId="{EAA8F15D-1B10-DC44-BC32-B939165968E4}"/>
          </ac:inkMkLst>
        </pc:inkChg>
        <pc:inkChg chg="add">
          <ac:chgData name="Wilne, Robert" userId="863fd487-5ae7-46a6-8c4e-0a9cc652a1c0" providerId="ADAL" clId="{D4479540-3C79-904F-991B-2923FDC23AF8}" dt="2021-06-24T13:26:32.669" v="77"/>
          <ac:inkMkLst>
            <pc:docMk/>
            <pc:sldMk cId="738246092" sldId="1883"/>
            <ac:inkMk id="35" creationId="{E272DC99-B411-EC48-9ECC-58E1301FB8FA}"/>
          </ac:inkMkLst>
        </pc:inkChg>
        <pc:inkChg chg="add">
          <ac:chgData name="Wilne, Robert" userId="863fd487-5ae7-46a6-8c4e-0a9cc652a1c0" providerId="ADAL" clId="{D4479540-3C79-904F-991B-2923FDC23AF8}" dt="2021-06-24T13:26:32.855" v="78"/>
          <ac:inkMkLst>
            <pc:docMk/>
            <pc:sldMk cId="738246092" sldId="1883"/>
            <ac:inkMk id="36" creationId="{F867F31A-78DA-E940-8A17-0FD3DF9B2E2B}"/>
          </ac:inkMkLst>
        </pc:inkChg>
        <pc:inkChg chg="add">
          <ac:chgData name="Wilne, Robert" userId="863fd487-5ae7-46a6-8c4e-0a9cc652a1c0" providerId="ADAL" clId="{D4479540-3C79-904F-991B-2923FDC23AF8}" dt="2021-06-24T13:26:33.069" v="79"/>
          <ac:inkMkLst>
            <pc:docMk/>
            <pc:sldMk cId="738246092" sldId="1883"/>
            <ac:inkMk id="37" creationId="{932C3B66-2C20-9E41-9FA3-A6FC2B8A319E}"/>
          </ac:inkMkLst>
        </pc:inkChg>
        <pc:inkChg chg="add">
          <ac:chgData name="Wilne, Robert" userId="863fd487-5ae7-46a6-8c4e-0a9cc652a1c0" providerId="ADAL" clId="{D4479540-3C79-904F-991B-2923FDC23AF8}" dt="2021-06-24T13:26:33.327" v="80"/>
          <ac:inkMkLst>
            <pc:docMk/>
            <pc:sldMk cId="738246092" sldId="1883"/>
            <ac:inkMk id="38" creationId="{47093F3F-F1F0-BD45-82E5-0D7C11DA5C5B}"/>
          </ac:inkMkLst>
        </pc:inkChg>
        <pc:inkChg chg="add">
          <ac:chgData name="Wilne, Robert" userId="863fd487-5ae7-46a6-8c4e-0a9cc652a1c0" providerId="ADAL" clId="{D4479540-3C79-904F-991B-2923FDC23AF8}" dt="2021-06-24T13:26:33.488" v="81"/>
          <ac:inkMkLst>
            <pc:docMk/>
            <pc:sldMk cId="738246092" sldId="1883"/>
            <ac:inkMk id="39" creationId="{6D1E05A0-1D12-724D-B7D2-61E9445BEC3F}"/>
          </ac:inkMkLst>
        </pc:inkChg>
        <pc:inkChg chg="add">
          <ac:chgData name="Wilne, Robert" userId="863fd487-5ae7-46a6-8c4e-0a9cc652a1c0" providerId="ADAL" clId="{D4479540-3C79-904F-991B-2923FDC23AF8}" dt="2021-06-24T13:26:34.134" v="82"/>
          <ac:inkMkLst>
            <pc:docMk/>
            <pc:sldMk cId="738246092" sldId="1883"/>
            <ac:inkMk id="40" creationId="{E670B6AC-869F-0E43-9DDD-1346188035FD}"/>
          </ac:inkMkLst>
        </pc:inkChg>
        <pc:inkChg chg="add">
          <ac:chgData name="Wilne, Robert" userId="863fd487-5ae7-46a6-8c4e-0a9cc652a1c0" providerId="ADAL" clId="{D4479540-3C79-904F-991B-2923FDC23AF8}" dt="2021-06-24T13:26:34.361" v="83"/>
          <ac:inkMkLst>
            <pc:docMk/>
            <pc:sldMk cId="738246092" sldId="1883"/>
            <ac:inkMk id="41" creationId="{7BE3B440-79A7-E848-9665-49F938535489}"/>
          </ac:inkMkLst>
        </pc:inkChg>
        <pc:inkChg chg="add">
          <ac:chgData name="Wilne, Robert" userId="863fd487-5ae7-46a6-8c4e-0a9cc652a1c0" providerId="ADAL" clId="{D4479540-3C79-904F-991B-2923FDC23AF8}" dt="2021-06-24T13:26:34.490" v="84"/>
          <ac:inkMkLst>
            <pc:docMk/>
            <pc:sldMk cId="738246092" sldId="1883"/>
            <ac:inkMk id="42" creationId="{6C7A578A-9711-6448-B4B5-587A40DA5039}"/>
          </ac:inkMkLst>
        </pc:inkChg>
        <pc:inkChg chg="add">
          <ac:chgData name="Wilne, Robert" userId="863fd487-5ae7-46a6-8c4e-0a9cc652a1c0" providerId="ADAL" clId="{D4479540-3C79-904F-991B-2923FDC23AF8}" dt="2021-06-24T13:26:35.028" v="85"/>
          <ac:inkMkLst>
            <pc:docMk/>
            <pc:sldMk cId="738246092" sldId="1883"/>
            <ac:inkMk id="43" creationId="{4E0F98E9-AA93-DD42-A4F3-32F814F852FB}"/>
          </ac:inkMkLst>
        </pc:inkChg>
        <pc:inkChg chg="add">
          <ac:chgData name="Wilne, Robert" userId="863fd487-5ae7-46a6-8c4e-0a9cc652a1c0" providerId="ADAL" clId="{D4479540-3C79-904F-991B-2923FDC23AF8}" dt="2021-06-24T13:26:35.233" v="86"/>
          <ac:inkMkLst>
            <pc:docMk/>
            <pc:sldMk cId="738246092" sldId="1883"/>
            <ac:inkMk id="44" creationId="{3A20ED61-4CE6-A348-823F-72493873ABF6}"/>
          </ac:inkMkLst>
        </pc:inkChg>
        <pc:inkChg chg="add">
          <ac:chgData name="Wilne, Robert" userId="863fd487-5ae7-46a6-8c4e-0a9cc652a1c0" providerId="ADAL" clId="{D4479540-3C79-904F-991B-2923FDC23AF8}" dt="2021-06-24T13:26:36.061" v="87"/>
          <ac:inkMkLst>
            <pc:docMk/>
            <pc:sldMk cId="738246092" sldId="1883"/>
            <ac:inkMk id="45" creationId="{0B63E1A8-9B42-6242-BB98-5A58D73DF809}"/>
          </ac:inkMkLst>
        </pc:inkChg>
        <pc:inkChg chg="add">
          <ac:chgData name="Wilne, Robert" userId="863fd487-5ae7-46a6-8c4e-0a9cc652a1c0" providerId="ADAL" clId="{D4479540-3C79-904F-991B-2923FDC23AF8}" dt="2021-06-24T13:26:36.269" v="88"/>
          <ac:inkMkLst>
            <pc:docMk/>
            <pc:sldMk cId="738246092" sldId="1883"/>
            <ac:inkMk id="46" creationId="{C119E033-A251-724E-8CE6-6C7C75E969F6}"/>
          </ac:inkMkLst>
        </pc:inkChg>
        <pc:inkChg chg="add">
          <ac:chgData name="Wilne, Robert" userId="863fd487-5ae7-46a6-8c4e-0a9cc652a1c0" providerId="ADAL" clId="{D4479540-3C79-904F-991B-2923FDC23AF8}" dt="2021-06-24T13:26:36.463" v="89"/>
          <ac:inkMkLst>
            <pc:docMk/>
            <pc:sldMk cId="738246092" sldId="1883"/>
            <ac:inkMk id="47" creationId="{963DFEB4-74DD-9A42-AD0F-F8C6736996AA}"/>
          </ac:inkMkLst>
        </pc:inkChg>
        <pc:inkChg chg="add">
          <ac:chgData name="Wilne, Robert" userId="863fd487-5ae7-46a6-8c4e-0a9cc652a1c0" providerId="ADAL" clId="{D4479540-3C79-904F-991B-2923FDC23AF8}" dt="2021-06-24T13:26:36.782" v="90"/>
          <ac:inkMkLst>
            <pc:docMk/>
            <pc:sldMk cId="738246092" sldId="1883"/>
            <ac:inkMk id="48" creationId="{18499AC8-0771-114C-AE9B-58F8BEFC02F7}"/>
          </ac:inkMkLst>
        </pc:inkChg>
        <pc:inkChg chg="add">
          <ac:chgData name="Wilne, Robert" userId="863fd487-5ae7-46a6-8c4e-0a9cc652a1c0" providerId="ADAL" clId="{D4479540-3C79-904F-991B-2923FDC23AF8}" dt="2021-06-24T13:26:37" v="91"/>
          <ac:inkMkLst>
            <pc:docMk/>
            <pc:sldMk cId="738246092" sldId="1883"/>
            <ac:inkMk id="49" creationId="{D49394C1-3748-474F-9659-7AA1149DB17C}"/>
          </ac:inkMkLst>
        </pc:inkChg>
        <pc:inkChg chg="add">
          <ac:chgData name="Wilne, Robert" userId="863fd487-5ae7-46a6-8c4e-0a9cc652a1c0" providerId="ADAL" clId="{D4479540-3C79-904F-991B-2923FDC23AF8}" dt="2021-06-24T13:26:37.252" v="92"/>
          <ac:inkMkLst>
            <pc:docMk/>
            <pc:sldMk cId="738246092" sldId="1883"/>
            <ac:inkMk id="50" creationId="{EBCC8C3F-32BC-6645-B0EC-ECF4D983F257}"/>
          </ac:inkMkLst>
        </pc:inkChg>
        <pc:inkChg chg="add">
          <ac:chgData name="Wilne, Robert" userId="863fd487-5ae7-46a6-8c4e-0a9cc652a1c0" providerId="ADAL" clId="{D4479540-3C79-904F-991B-2923FDC23AF8}" dt="2021-06-24T13:26:37.399" v="93"/>
          <ac:inkMkLst>
            <pc:docMk/>
            <pc:sldMk cId="738246092" sldId="1883"/>
            <ac:inkMk id="51" creationId="{99D62A6E-9303-1049-97ED-87953AEC3FF8}"/>
          </ac:inkMkLst>
        </pc:inkChg>
        <pc:inkChg chg="add">
          <ac:chgData name="Wilne, Robert" userId="863fd487-5ae7-46a6-8c4e-0a9cc652a1c0" providerId="ADAL" clId="{D4479540-3C79-904F-991B-2923FDC23AF8}" dt="2021-06-24T13:26:37.651" v="94"/>
          <ac:inkMkLst>
            <pc:docMk/>
            <pc:sldMk cId="738246092" sldId="1883"/>
            <ac:inkMk id="52" creationId="{A39B1DC7-6B2C-8141-98F7-02236FFCAF9F}"/>
          </ac:inkMkLst>
        </pc:inkChg>
        <pc:inkChg chg="add">
          <ac:chgData name="Wilne, Robert" userId="863fd487-5ae7-46a6-8c4e-0a9cc652a1c0" providerId="ADAL" clId="{D4479540-3C79-904F-991B-2923FDC23AF8}" dt="2021-06-24T13:26:37.996" v="95"/>
          <ac:inkMkLst>
            <pc:docMk/>
            <pc:sldMk cId="738246092" sldId="1883"/>
            <ac:inkMk id="53" creationId="{12D76E42-AD37-B845-A8A9-A7D426C57AE8}"/>
          </ac:inkMkLst>
        </pc:inkChg>
        <pc:inkChg chg="add">
          <ac:chgData name="Wilne, Robert" userId="863fd487-5ae7-46a6-8c4e-0a9cc652a1c0" providerId="ADAL" clId="{D4479540-3C79-904F-991B-2923FDC23AF8}" dt="2021-06-24T13:26:38.195" v="96"/>
          <ac:inkMkLst>
            <pc:docMk/>
            <pc:sldMk cId="738246092" sldId="1883"/>
            <ac:inkMk id="54" creationId="{B9D10771-DBEC-324A-9E88-959078B61313}"/>
          </ac:inkMkLst>
        </pc:inkChg>
        <pc:inkChg chg="add">
          <ac:chgData name="Wilne, Robert" userId="863fd487-5ae7-46a6-8c4e-0a9cc652a1c0" providerId="ADAL" clId="{D4479540-3C79-904F-991B-2923FDC23AF8}" dt="2021-06-24T13:26:38.501" v="97"/>
          <ac:inkMkLst>
            <pc:docMk/>
            <pc:sldMk cId="738246092" sldId="1883"/>
            <ac:inkMk id="55" creationId="{55BA0149-51E7-204E-AA84-8856F737C8E6}"/>
          </ac:inkMkLst>
        </pc:inkChg>
        <pc:inkChg chg="add">
          <ac:chgData name="Wilne, Robert" userId="863fd487-5ae7-46a6-8c4e-0a9cc652a1c0" providerId="ADAL" clId="{D4479540-3C79-904F-991B-2923FDC23AF8}" dt="2021-06-24T13:26:38.746" v="98"/>
          <ac:inkMkLst>
            <pc:docMk/>
            <pc:sldMk cId="738246092" sldId="1883"/>
            <ac:inkMk id="56" creationId="{3E59DA80-7893-0147-BF8A-9747069B9606}"/>
          </ac:inkMkLst>
        </pc:inkChg>
        <pc:inkChg chg="add">
          <ac:chgData name="Wilne, Robert" userId="863fd487-5ae7-46a6-8c4e-0a9cc652a1c0" providerId="ADAL" clId="{D4479540-3C79-904F-991B-2923FDC23AF8}" dt="2021-06-24T13:26:38.923" v="99"/>
          <ac:inkMkLst>
            <pc:docMk/>
            <pc:sldMk cId="738246092" sldId="1883"/>
            <ac:inkMk id="57" creationId="{FC911F8A-9F2D-D84D-8C59-AF22A3981E28}"/>
          </ac:inkMkLst>
        </pc:inkChg>
        <pc:inkChg chg="add">
          <ac:chgData name="Wilne, Robert" userId="863fd487-5ae7-46a6-8c4e-0a9cc652a1c0" providerId="ADAL" clId="{D4479540-3C79-904F-991B-2923FDC23AF8}" dt="2021-06-24T13:26:39.069" v="100"/>
          <ac:inkMkLst>
            <pc:docMk/>
            <pc:sldMk cId="738246092" sldId="1883"/>
            <ac:inkMk id="58" creationId="{37CA4794-27D3-514C-AAE4-1E98C42C5C7B}"/>
          </ac:inkMkLst>
        </pc:inkChg>
        <pc:inkChg chg="add">
          <ac:chgData name="Wilne, Robert" userId="863fd487-5ae7-46a6-8c4e-0a9cc652a1c0" providerId="ADAL" clId="{D4479540-3C79-904F-991B-2923FDC23AF8}" dt="2021-06-24T13:26:39.334" v="101"/>
          <ac:inkMkLst>
            <pc:docMk/>
            <pc:sldMk cId="738246092" sldId="1883"/>
            <ac:inkMk id="59" creationId="{31F73287-A2D5-EA4F-A508-6A5262D27414}"/>
          </ac:inkMkLst>
        </pc:inkChg>
        <pc:inkChg chg="add">
          <ac:chgData name="Wilne, Robert" userId="863fd487-5ae7-46a6-8c4e-0a9cc652a1c0" providerId="ADAL" clId="{D4479540-3C79-904F-991B-2923FDC23AF8}" dt="2021-06-24T13:26:39.635" v="102"/>
          <ac:inkMkLst>
            <pc:docMk/>
            <pc:sldMk cId="738246092" sldId="1883"/>
            <ac:inkMk id="60" creationId="{EA3CE58A-7B9D-E34D-912A-C63369193703}"/>
          </ac:inkMkLst>
        </pc:inkChg>
        <pc:inkChg chg="add">
          <ac:chgData name="Wilne, Robert" userId="863fd487-5ae7-46a6-8c4e-0a9cc652a1c0" providerId="ADAL" clId="{D4479540-3C79-904F-991B-2923FDC23AF8}" dt="2021-06-24T13:26:39.711" v="103"/>
          <ac:inkMkLst>
            <pc:docMk/>
            <pc:sldMk cId="738246092" sldId="1883"/>
            <ac:inkMk id="61" creationId="{9DEC8451-35C0-884A-8283-DC31E560C589}"/>
          </ac:inkMkLst>
        </pc:inkChg>
        <pc:inkChg chg="add">
          <ac:chgData name="Wilne, Robert" userId="863fd487-5ae7-46a6-8c4e-0a9cc652a1c0" providerId="ADAL" clId="{D4479540-3C79-904F-991B-2923FDC23AF8}" dt="2021-06-24T13:26:40.330" v="104"/>
          <ac:inkMkLst>
            <pc:docMk/>
            <pc:sldMk cId="738246092" sldId="1883"/>
            <ac:inkMk id="62" creationId="{E82576BC-FB1D-E54B-8E8F-5B43FD47DBC5}"/>
          </ac:inkMkLst>
        </pc:inkChg>
        <pc:inkChg chg="add">
          <ac:chgData name="Wilne, Robert" userId="863fd487-5ae7-46a6-8c4e-0a9cc652a1c0" providerId="ADAL" clId="{D4479540-3C79-904F-991B-2923FDC23AF8}" dt="2021-06-24T13:26:40.514" v="105"/>
          <ac:inkMkLst>
            <pc:docMk/>
            <pc:sldMk cId="738246092" sldId="1883"/>
            <ac:inkMk id="63" creationId="{BDD2C3DF-D6B6-384E-A899-BBEEA6A03193}"/>
          </ac:inkMkLst>
        </pc:inkChg>
        <pc:inkChg chg="add">
          <ac:chgData name="Wilne, Robert" userId="863fd487-5ae7-46a6-8c4e-0a9cc652a1c0" providerId="ADAL" clId="{D4479540-3C79-904F-991B-2923FDC23AF8}" dt="2021-06-24T13:26:40.675" v="106"/>
          <ac:inkMkLst>
            <pc:docMk/>
            <pc:sldMk cId="738246092" sldId="1883"/>
            <ac:inkMk id="24576" creationId="{CA810BDD-7DD0-6846-B9C5-CA8ECA22CB43}"/>
          </ac:inkMkLst>
        </pc:inkChg>
        <pc:inkChg chg="add">
          <ac:chgData name="Wilne, Robert" userId="863fd487-5ae7-46a6-8c4e-0a9cc652a1c0" providerId="ADAL" clId="{D4479540-3C79-904F-991B-2923FDC23AF8}" dt="2021-06-24T13:26:41.118" v="107"/>
          <ac:inkMkLst>
            <pc:docMk/>
            <pc:sldMk cId="738246092" sldId="1883"/>
            <ac:inkMk id="24577" creationId="{C5202A8F-010F-1E45-A0EE-48D2323F0B95}"/>
          </ac:inkMkLst>
        </pc:inkChg>
        <pc:inkChg chg="add">
          <ac:chgData name="Wilne, Robert" userId="863fd487-5ae7-46a6-8c4e-0a9cc652a1c0" providerId="ADAL" clId="{D4479540-3C79-904F-991B-2923FDC23AF8}" dt="2021-06-24T13:26:41.318" v="108"/>
          <ac:inkMkLst>
            <pc:docMk/>
            <pc:sldMk cId="738246092" sldId="1883"/>
            <ac:inkMk id="24579" creationId="{3E286857-F78F-6A4B-BDF1-854896A94AEF}"/>
          </ac:inkMkLst>
        </pc:inkChg>
        <pc:inkChg chg="add">
          <ac:chgData name="Wilne, Robert" userId="863fd487-5ae7-46a6-8c4e-0a9cc652a1c0" providerId="ADAL" clId="{D4479540-3C79-904F-991B-2923FDC23AF8}" dt="2021-06-24T13:26:41.460" v="109"/>
          <ac:inkMkLst>
            <pc:docMk/>
            <pc:sldMk cId="738246092" sldId="1883"/>
            <ac:inkMk id="24580" creationId="{F0FA6E70-A8E8-6B46-8B92-23D5E742CFE7}"/>
          </ac:inkMkLst>
        </pc:inkChg>
        <pc:inkChg chg="add">
          <ac:chgData name="Wilne, Robert" userId="863fd487-5ae7-46a6-8c4e-0a9cc652a1c0" providerId="ADAL" clId="{D4479540-3C79-904F-991B-2923FDC23AF8}" dt="2021-06-24T13:26:41.852" v="110"/>
          <ac:inkMkLst>
            <pc:docMk/>
            <pc:sldMk cId="738246092" sldId="1883"/>
            <ac:inkMk id="24581" creationId="{BC0C2369-9141-B94C-B250-B01E6C15CE15}"/>
          </ac:inkMkLst>
        </pc:inkChg>
        <pc:inkChg chg="add">
          <ac:chgData name="Wilne, Robert" userId="863fd487-5ae7-46a6-8c4e-0a9cc652a1c0" providerId="ADAL" clId="{D4479540-3C79-904F-991B-2923FDC23AF8}" dt="2021-06-24T13:26:42.022" v="111"/>
          <ac:inkMkLst>
            <pc:docMk/>
            <pc:sldMk cId="738246092" sldId="1883"/>
            <ac:inkMk id="24582" creationId="{3FED9BFC-9EF6-7945-A64E-808F5D5E2DA4}"/>
          </ac:inkMkLst>
        </pc:inkChg>
        <pc:inkChg chg="add">
          <ac:chgData name="Wilne, Robert" userId="863fd487-5ae7-46a6-8c4e-0a9cc652a1c0" providerId="ADAL" clId="{D4479540-3C79-904F-991B-2923FDC23AF8}" dt="2021-06-24T13:26:42.284" v="112"/>
          <ac:inkMkLst>
            <pc:docMk/>
            <pc:sldMk cId="738246092" sldId="1883"/>
            <ac:inkMk id="24583" creationId="{6B5CE758-5BF4-EC46-8EE9-176D28F6B908}"/>
          </ac:inkMkLst>
        </pc:inkChg>
        <pc:inkChg chg="add">
          <ac:chgData name="Wilne, Robert" userId="863fd487-5ae7-46a6-8c4e-0a9cc652a1c0" providerId="ADAL" clId="{D4479540-3C79-904F-991B-2923FDC23AF8}" dt="2021-06-24T13:26:42.642" v="113"/>
          <ac:inkMkLst>
            <pc:docMk/>
            <pc:sldMk cId="738246092" sldId="1883"/>
            <ac:inkMk id="24584" creationId="{305CA9A1-44C8-A945-977E-06C4B496ADB0}"/>
          </ac:inkMkLst>
        </pc:inkChg>
        <pc:inkChg chg="add">
          <ac:chgData name="Wilne, Robert" userId="863fd487-5ae7-46a6-8c4e-0a9cc652a1c0" providerId="ADAL" clId="{D4479540-3C79-904F-991B-2923FDC23AF8}" dt="2021-06-24T13:26:42.882" v="114"/>
          <ac:inkMkLst>
            <pc:docMk/>
            <pc:sldMk cId="738246092" sldId="1883"/>
            <ac:inkMk id="24585" creationId="{75C4B8A4-D0D4-0643-A6A9-5444500BDDC7}"/>
          </ac:inkMkLst>
        </pc:inkChg>
        <pc:inkChg chg="add">
          <ac:chgData name="Wilne, Robert" userId="863fd487-5ae7-46a6-8c4e-0a9cc652a1c0" providerId="ADAL" clId="{D4479540-3C79-904F-991B-2923FDC23AF8}" dt="2021-06-24T13:26:43.073" v="115"/>
          <ac:inkMkLst>
            <pc:docMk/>
            <pc:sldMk cId="738246092" sldId="1883"/>
            <ac:inkMk id="24586" creationId="{5F4613BB-1F39-BF42-9E55-3BC5A470C939}"/>
          </ac:inkMkLst>
        </pc:inkChg>
        <pc:inkChg chg="add">
          <ac:chgData name="Wilne, Robert" userId="863fd487-5ae7-46a6-8c4e-0a9cc652a1c0" providerId="ADAL" clId="{D4479540-3C79-904F-991B-2923FDC23AF8}" dt="2021-06-24T13:26:43.234" v="116"/>
          <ac:inkMkLst>
            <pc:docMk/>
            <pc:sldMk cId="738246092" sldId="1883"/>
            <ac:inkMk id="24587" creationId="{6D0CED79-05A0-E543-800C-8AF0538FF6E0}"/>
          </ac:inkMkLst>
        </pc:inkChg>
        <pc:inkChg chg="add">
          <ac:chgData name="Wilne, Robert" userId="863fd487-5ae7-46a6-8c4e-0a9cc652a1c0" providerId="ADAL" clId="{D4479540-3C79-904F-991B-2923FDC23AF8}" dt="2021-06-24T13:26:43.381" v="117"/>
          <ac:inkMkLst>
            <pc:docMk/>
            <pc:sldMk cId="738246092" sldId="1883"/>
            <ac:inkMk id="24588" creationId="{D3305774-4904-BD45-A1B6-4E079BC5BD42}"/>
          </ac:inkMkLst>
        </pc:inkChg>
        <pc:inkChg chg="add">
          <ac:chgData name="Wilne, Robert" userId="863fd487-5ae7-46a6-8c4e-0a9cc652a1c0" providerId="ADAL" clId="{D4479540-3C79-904F-991B-2923FDC23AF8}" dt="2021-06-24T13:26:43.618" v="118"/>
          <ac:inkMkLst>
            <pc:docMk/>
            <pc:sldMk cId="738246092" sldId="1883"/>
            <ac:inkMk id="24589" creationId="{7A47FB6A-7631-2341-AF84-8CBA5FE15790}"/>
          </ac:inkMkLst>
        </pc:inkChg>
        <pc:inkChg chg="add">
          <ac:chgData name="Wilne, Robert" userId="863fd487-5ae7-46a6-8c4e-0a9cc652a1c0" providerId="ADAL" clId="{D4479540-3C79-904F-991B-2923FDC23AF8}" dt="2021-06-24T13:26:43.762" v="119"/>
          <ac:inkMkLst>
            <pc:docMk/>
            <pc:sldMk cId="738246092" sldId="1883"/>
            <ac:inkMk id="24590" creationId="{83E0D6D5-7343-2B4E-8160-7B3B3FCABECE}"/>
          </ac:inkMkLst>
        </pc:inkChg>
        <pc:inkChg chg="add">
          <ac:chgData name="Wilne, Robert" userId="863fd487-5ae7-46a6-8c4e-0a9cc652a1c0" providerId="ADAL" clId="{D4479540-3C79-904F-991B-2923FDC23AF8}" dt="2021-06-24T13:26:43.945" v="120"/>
          <ac:inkMkLst>
            <pc:docMk/>
            <pc:sldMk cId="738246092" sldId="1883"/>
            <ac:inkMk id="24591" creationId="{1E0E6B50-F958-BE43-9345-A94D8FC7F03B}"/>
          </ac:inkMkLst>
        </pc:inkChg>
        <pc:inkChg chg="add">
          <ac:chgData name="Wilne, Robert" userId="863fd487-5ae7-46a6-8c4e-0a9cc652a1c0" providerId="ADAL" clId="{D4479540-3C79-904F-991B-2923FDC23AF8}" dt="2021-06-24T13:27:09.440" v="122"/>
          <ac:inkMkLst>
            <pc:docMk/>
            <pc:sldMk cId="738246092" sldId="1883"/>
            <ac:inkMk id="24596" creationId="{858E9F91-C43F-854B-95FA-C5A14FA6A8EC}"/>
          </ac:inkMkLst>
        </pc:inkChg>
        <pc:inkChg chg="add">
          <ac:chgData name="Wilne, Robert" userId="863fd487-5ae7-46a6-8c4e-0a9cc652a1c0" providerId="ADAL" clId="{D4479540-3C79-904F-991B-2923FDC23AF8}" dt="2021-06-24T13:27:10.439" v="123"/>
          <ac:inkMkLst>
            <pc:docMk/>
            <pc:sldMk cId="738246092" sldId="1883"/>
            <ac:inkMk id="24597" creationId="{ADD55872-4764-6D44-9DEA-35B768944989}"/>
          </ac:inkMkLst>
        </pc:inkChg>
        <pc:inkChg chg="add">
          <ac:chgData name="Wilne, Robert" userId="863fd487-5ae7-46a6-8c4e-0a9cc652a1c0" providerId="ADAL" clId="{D4479540-3C79-904F-991B-2923FDC23AF8}" dt="2021-06-24T13:27:10.600" v="124"/>
          <ac:inkMkLst>
            <pc:docMk/>
            <pc:sldMk cId="738246092" sldId="1883"/>
            <ac:inkMk id="24598" creationId="{7A3B7535-DA51-3C44-BC62-19FE0C4A46B7}"/>
          </ac:inkMkLst>
        </pc:inkChg>
        <pc:inkChg chg="add">
          <ac:chgData name="Wilne, Robert" userId="863fd487-5ae7-46a6-8c4e-0a9cc652a1c0" providerId="ADAL" clId="{D4479540-3C79-904F-991B-2923FDC23AF8}" dt="2021-06-24T13:27:10.899" v="125"/>
          <ac:inkMkLst>
            <pc:docMk/>
            <pc:sldMk cId="738246092" sldId="1883"/>
            <ac:inkMk id="24599" creationId="{AD629B75-DC44-F440-B588-1412C3BC1ACF}"/>
          </ac:inkMkLst>
        </pc:inkChg>
        <pc:inkChg chg="add">
          <ac:chgData name="Wilne, Robert" userId="863fd487-5ae7-46a6-8c4e-0a9cc652a1c0" providerId="ADAL" clId="{D4479540-3C79-904F-991B-2923FDC23AF8}" dt="2021-06-24T13:27:11.202" v="126"/>
          <ac:inkMkLst>
            <pc:docMk/>
            <pc:sldMk cId="738246092" sldId="1883"/>
            <ac:inkMk id="24600" creationId="{C0EFEC4D-9982-A94B-9498-F0E80A0A0ACC}"/>
          </ac:inkMkLst>
        </pc:inkChg>
        <pc:inkChg chg="add">
          <ac:chgData name="Wilne, Robert" userId="863fd487-5ae7-46a6-8c4e-0a9cc652a1c0" providerId="ADAL" clId="{D4479540-3C79-904F-991B-2923FDC23AF8}" dt="2021-06-24T13:27:11.534" v="127"/>
          <ac:inkMkLst>
            <pc:docMk/>
            <pc:sldMk cId="738246092" sldId="1883"/>
            <ac:inkMk id="24601" creationId="{2A4ECEA2-4792-4C49-8D8E-50F96C78EFE8}"/>
          </ac:inkMkLst>
        </pc:inkChg>
        <pc:inkChg chg="add">
          <ac:chgData name="Wilne, Robert" userId="863fd487-5ae7-46a6-8c4e-0a9cc652a1c0" providerId="ADAL" clId="{D4479540-3C79-904F-991B-2923FDC23AF8}" dt="2021-06-24T13:27:11.702" v="128"/>
          <ac:inkMkLst>
            <pc:docMk/>
            <pc:sldMk cId="738246092" sldId="1883"/>
            <ac:inkMk id="24602" creationId="{26B7B5C5-8BC4-A34F-B5A0-9708D25357CF}"/>
          </ac:inkMkLst>
        </pc:inkChg>
        <pc:inkChg chg="add">
          <ac:chgData name="Wilne, Robert" userId="863fd487-5ae7-46a6-8c4e-0a9cc652a1c0" providerId="ADAL" clId="{D4479540-3C79-904F-991B-2923FDC23AF8}" dt="2021-06-24T13:27:11.880" v="129"/>
          <ac:inkMkLst>
            <pc:docMk/>
            <pc:sldMk cId="738246092" sldId="1883"/>
            <ac:inkMk id="24603" creationId="{8B01E2FE-DD5A-CB40-8011-D2498B4B026F}"/>
          </ac:inkMkLst>
        </pc:inkChg>
        <pc:inkChg chg="add">
          <ac:chgData name="Wilne, Robert" userId="863fd487-5ae7-46a6-8c4e-0a9cc652a1c0" providerId="ADAL" clId="{D4479540-3C79-904F-991B-2923FDC23AF8}" dt="2021-06-24T13:27:12.039" v="130"/>
          <ac:inkMkLst>
            <pc:docMk/>
            <pc:sldMk cId="738246092" sldId="1883"/>
            <ac:inkMk id="24604" creationId="{3EB71A01-3D02-5245-A287-214873B0A2CD}"/>
          </ac:inkMkLst>
        </pc:inkChg>
        <pc:inkChg chg="add">
          <ac:chgData name="Wilne, Robert" userId="863fd487-5ae7-46a6-8c4e-0a9cc652a1c0" providerId="ADAL" clId="{D4479540-3C79-904F-991B-2923FDC23AF8}" dt="2021-06-24T13:27:12.177" v="131"/>
          <ac:inkMkLst>
            <pc:docMk/>
            <pc:sldMk cId="738246092" sldId="1883"/>
            <ac:inkMk id="24605" creationId="{F5D5B041-8113-414D-A77A-52CDB339E83D}"/>
          </ac:inkMkLst>
        </pc:inkChg>
        <pc:inkChg chg="add">
          <ac:chgData name="Wilne, Robert" userId="863fd487-5ae7-46a6-8c4e-0a9cc652a1c0" providerId="ADAL" clId="{D4479540-3C79-904F-991B-2923FDC23AF8}" dt="2021-06-24T13:27:12.534" v="132"/>
          <ac:inkMkLst>
            <pc:docMk/>
            <pc:sldMk cId="738246092" sldId="1883"/>
            <ac:inkMk id="24606" creationId="{BA9488BD-9F73-F647-8506-E9822A597CA8}"/>
          </ac:inkMkLst>
        </pc:inkChg>
        <pc:inkChg chg="add">
          <ac:chgData name="Wilne, Robert" userId="863fd487-5ae7-46a6-8c4e-0a9cc652a1c0" providerId="ADAL" clId="{D4479540-3C79-904F-991B-2923FDC23AF8}" dt="2021-06-24T13:27:12.691" v="133"/>
          <ac:inkMkLst>
            <pc:docMk/>
            <pc:sldMk cId="738246092" sldId="1883"/>
            <ac:inkMk id="24607" creationId="{6A4D1702-C7F0-434E-9F37-07D80C375A4D}"/>
          </ac:inkMkLst>
        </pc:inkChg>
        <pc:inkChg chg="add">
          <ac:chgData name="Wilne, Robert" userId="863fd487-5ae7-46a6-8c4e-0a9cc652a1c0" providerId="ADAL" clId="{D4479540-3C79-904F-991B-2923FDC23AF8}" dt="2021-06-24T13:27:12.904" v="134"/>
          <ac:inkMkLst>
            <pc:docMk/>
            <pc:sldMk cId="738246092" sldId="1883"/>
            <ac:inkMk id="24608" creationId="{EB329A5A-2055-7548-824D-21663BBEBE28}"/>
          </ac:inkMkLst>
        </pc:inkChg>
        <pc:inkChg chg="add">
          <ac:chgData name="Wilne, Robert" userId="863fd487-5ae7-46a6-8c4e-0a9cc652a1c0" providerId="ADAL" clId="{D4479540-3C79-904F-991B-2923FDC23AF8}" dt="2021-06-24T13:27:13.071" v="135"/>
          <ac:inkMkLst>
            <pc:docMk/>
            <pc:sldMk cId="738246092" sldId="1883"/>
            <ac:inkMk id="24609" creationId="{05A8B7E1-4A42-D749-97AF-3AA17A5C32BA}"/>
          </ac:inkMkLst>
        </pc:inkChg>
        <pc:inkChg chg="add">
          <ac:chgData name="Wilne, Robert" userId="863fd487-5ae7-46a6-8c4e-0a9cc652a1c0" providerId="ADAL" clId="{D4479540-3C79-904F-991B-2923FDC23AF8}" dt="2021-06-24T13:27:13.224" v="136"/>
          <ac:inkMkLst>
            <pc:docMk/>
            <pc:sldMk cId="738246092" sldId="1883"/>
            <ac:inkMk id="24610" creationId="{B0B6BDCA-3B54-9843-A152-FDF612167E05}"/>
          </ac:inkMkLst>
        </pc:inkChg>
        <pc:inkChg chg="add">
          <ac:chgData name="Wilne, Robert" userId="863fd487-5ae7-46a6-8c4e-0a9cc652a1c0" providerId="ADAL" clId="{D4479540-3C79-904F-991B-2923FDC23AF8}" dt="2021-06-24T13:27:13.417" v="137"/>
          <ac:inkMkLst>
            <pc:docMk/>
            <pc:sldMk cId="738246092" sldId="1883"/>
            <ac:inkMk id="24611" creationId="{F3D9676A-E7B1-D441-AAC6-02FF8F7A0E8B}"/>
          </ac:inkMkLst>
        </pc:inkChg>
        <pc:inkChg chg="add">
          <ac:chgData name="Wilne, Robert" userId="863fd487-5ae7-46a6-8c4e-0a9cc652a1c0" providerId="ADAL" clId="{D4479540-3C79-904F-991B-2923FDC23AF8}" dt="2021-06-24T13:27:13.834" v="138"/>
          <ac:inkMkLst>
            <pc:docMk/>
            <pc:sldMk cId="738246092" sldId="1883"/>
            <ac:inkMk id="24612" creationId="{A0689427-F8C0-9A44-87C6-B9179B8ECF94}"/>
          </ac:inkMkLst>
        </pc:inkChg>
        <pc:inkChg chg="add">
          <ac:chgData name="Wilne, Robert" userId="863fd487-5ae7-46a6-8c4e-0a9cc652a1c0" providerId="ADAL" clId="{D4479540-3C79-904F-991B-2923FDC23AF8}" dt="2021-06-24T13:27:13.987" v="139"/>
          <ac:inkMkLst>
            <pc:docMk/>
            <pc:sldMk cId="738246092" sldId="1883"/>
            <ac:inkMk id="24613" creationId="{EA1C2EC8-2C9F-3D41-ABE6-4426E394F997}"/>
          </ac:inkMkLst>
        </pc:inkChg>
        <pc:inkChg chg="add">
          <ac:chgData name="Wilne, Robert" userId="863fd487-5ae7-46a6-8c4e-0a9cc652a1c0" providerId="ADAL" clId="{D4479540-3C79-904F-991B-2923FDC23AF8}" dt="2021-06-24T13:27:14.351" v="140"/>
          <ac:inkMkLst>
            <pc:docMk/>
            <pc:sldMk cId="738246092" sldId="1883"/>
            <ac:inkMk id="24614" creationId="{D65427CC-C568-8342-A910-0F0AACC04D0E}"/>
          </ac:inkMkLst>
        </pc:inkChg>
        <pc:inkChg chg="add">
          <ac:chgData name="Wilne, Robert" userId="863fd487-5ae7-46a6-8c4e-0a9cc652a1c0" providerId="ADAL" clId="{D4479540-3C79-904F-991B-2923FDC23AF8}" dt="2021-06-24T13:27:14.492" v="141"/>
          <ac:inkMkLst>
            <pc:docMk/>
            <pc:sldMk cId="738246092" sldId="1883"/>
            <ac:inkMk id="24615" creationId="{B5973FFE-F620-9F46-AF0D-B57A6DF72259}"/>
          </ac:inkMkLst>
        </pc:inkChg>
        <pc:inkChg chg="add">
          <ac:chgData name="Wilne, Robert" userId="863fd487-5ae7-46a6-8c4e-0a9cc652a1c0" providerId="ADAL" clId="{D4479540-3C79-904F-991B-2923FDC23AF8}" dt="2021-06-24T13:27:14.797" v="142"/>
          <ac:inkMkLst>
            <pc:docMk/>
            <pc:sldMk cId="738246092" sldId="1883"/>
            <ac:inkMk id="24616" creationId="{F88DDBDE-32DD-EE44-8E4D-DEE865AF5053}"/>
          </ac:inkMkLst>
        </pc:inkChg>
        <pc:inkChg chg="add">
          <ac:chgData name="Wilne, Robert" userId="863fd487-5ae7-46a6-8c4e-0a9cc652a1c0" providerId="ADAL" clId="{D4479540-3C79-904F-991B-2923FDC23AF8}" dt="2021-06-24T13:27:26.133" v="144"/>
          <ac:inkMkLst>
            <pc:docMk/>
            <pc:sldMk cId="738246092" sldId="1883"/>
            <ac:inkMk id="24620" creationId="{A22BA6D8-744C-984C-930F-A5AC941EE346}"/>
          </ac:inkMkLst>
        </pc:inkChg>
        <pc:inkChg chg="add">
          <ac:chgData name="Wilne, Robert" userId="863fd487-5ae7-46a6-8c4e-0a9cc652a1c0" providerId="ADAL" clId="{D4479540-3C79-904F-991B-2923FDC23AF8}" dt="2021-06-24T13:27:26.980" v="145"/>
          <ac:inkMkLst>
            <pc:docMk/>
            <pc:sldMk cId="738246092" sldId="1883"/>
            <ac:inkMk id="24621" creationId="{BBCC899F-5F10-EE47-BF11-D3734CF71D89}"/>
          </ac:inkMkLst>
        </pc:inkChg>
        <pc:inkChg chg="add">
          <ac:chgData name="Wilne, Robert" userId="863fd487-5ae7-46a6-8c4e-0a9cc652a1c0" providerId="ADAL" clId="{D4479540-3C79-904F-991B-2923FDC23AF8}" dt="2021-06-24T13:27:35.363" v="146"/>
          <ac:inkMkLst>
            <pc:docMk/>
            <pc:sldMk cId="738246092" sldId="1883"/>
            <ac:inkMk id="24622" creationId="{D293C28C-6C45-3949-AB50-48E4FC28459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3" creationId="{1CA92323-10CA-A940-BEF5-A9AAC77393F2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4" creationId="{3DC4702D-878E-094F-ABB5-861B581FB64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5" creationId="{E1AB25E6-588F-2241-ABB8-D8963E20584A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6" creationId="{E638C04B-76E1-9A48-BCD1-55A879ABEE8F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7" creationId="{C3B08A8B-631B-6F4D-987D-B43868DF2346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29" creationId="{0B557CBD-B09D-754D-A9A9-839F2D04FD76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0" creationId="{1AE7F852-9E40-174B-8CFA-3369403E46B1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1" creationId="{D5DB8032-6714-5946-B773-5806D11AF2EC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2" creationId="{7BBEFB92-554D-4F4C-B2E9-F7C4D269BFCB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3" creationId="{4E813946-DCF2-184D-B555-FAFA662D8C7A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4" creationId="{FCE37B0A-E78A-BF49-928A-60886B508984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6" creationId="{60E916DD-4BE9-C04A-B809-9418178ECBC3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7" creationId="{FEA8CA6D-8D84-0440-8EA1-0F821B978E80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8" creationId="{08570DFD-7DFC-114F-8ECA-40A143798198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39" creationId="{682A8B0B-A11E-0849-861A-7DE5CF16D892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0" creationId="{D28183DA-22AA-814D-A166-DC847BF8E71E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1" creationId="{14815DA4-7BBC-B340-88B8-289E41B02857}"/>
          </ac:inkMkLst>
        </pc:inkChg>
        <pc:inkChg chg="add topLvl">
          <ac:chgData name="Wilne, Robert" userId="863fd487-5ae7-46a6-8c4e-0a9cc652a1c0" providerId="ADAL" clId="{D4479540-3C79-904F-991B-2923FDC23AF8}" dt="2021-06-24T13:28:53.984" v="170"/>
          <ac:inkMkLst>
            <pc:docMk/>
            <pc:sldMk cId="738246092" sldId="1883"/>
            <ac:inkMk id="24642" creationId="{F2B540E0-E6C9-F342-8EAE-2A2BF58494AE}"/>
          </ac:inkMkLst>
        </pc:inkChg>
        <pc:inkChg chg="add">
          <ac:chgData name="Wilne, Robert" userId="863fd487-5ae7-46a6-8c4e-0a9cc652a1c0" providerId="ADAL" clId="{D4479540-3C79-904F-991B-2923FDC23AF8}" dt="2021-06-24T13:28:52.264" v="168"/>
          <ac:inkMkLst>
            <pc:docMk/>
            <pc:sldMk cId="738246092" sldId="1883"/>
            <ac:inkMk id="24644" creationId="{936F0656-E3E4-5E4D-A050-13075FD4E0D8}"/>
          </ac:inkMkLst>
        </pc:inkChg>
        <pc:inkChg chg="add">
          <ac:chgData name="Wilne, Robert" userId="863fd487-5ae7-46a6-8c4e-0a9cc652a1c0" providerId="ADAL" clId="{D4479540-3C79-904F-991B-2923FDC23AF8}" dt="2021-06-24T13:28:53.147" v="169"/>
          <ac:inkMkLst>
            <pc:docMk/>
            <pc:sldMk cId="738246092" sldId="1883"/>
            <ac:inkMk id="24645" creationId="{37D1E50F-0534-2747-B80C-41E4C5D8E6E2}"/>
          </ac:inkMkLst>
        </pc:inkChg>
        <pc:inkChg chg="add del topLvl">
          <ac:chgData name="Wilne, Robert" userId="863fd487-5ae7-46a6-8c4e-0a9cc652a1c0" providerId="ADAL" clId="{D4479540-3C79-904F-991B-2923FDC23AF8}" dt="2021-06-24T13:29:30.227" v="193"/>
          <ac:inkMkLst>
            <pc:docMk/>
            <pc:sldMk cId="738246092" sldId="1883"/>
            <ac:inkMk id="24647" creationId="{50DE5CC5-269C-8D46-BF84-1C273A2FF1EF}"/>
          </ac:inkMkLst>
        </pc:inkChg>
        <pc:inkChg chg="add del topLvl">
          <ac:chgData name="Wilne, Robert" userId="863fd487-5ae7-46a6-8c4e-0a9cc652a1c0" providerId="ADAL" clId="{D4479540-3C79-904F-991B-2923FDC23AF8}" dt="2021-06-24T13:29:30.600" v="195"/>
          <ac:inkMkLst>
            <pc:docMk/>
            <pc:sldMk cId="738246092" sldId="1883"/>
            <ac:inkMk id="24648" creationId="{3F4AED41-2763-6F4E-9143-2F2DD01CDCBB}"/>
          </ac:inkMkLst>
        </pc:inkChg>
        <pc:inkChg chg="add del topLvl">
          <ac:chgData name="Wilne, Robert" userId="863fd487-5ae7-46a6-8c4e-0a9cc652a1c0" providerId="ADAL" clId="{D4479540-3C79-904F-991B-2923FDC23AF8}" dt="2021-06-24T13:29:29.820" v="192"/>
          <ac:inkMkLst>
            <pc:docMk/>
            <pc:sldMk cId="738246092" sldId="1883"/>
            <ac:inkMk id="24649" creationId="{F53C9358-B287-DB4E-8717-CE39B48E2E44}"/>
          </ac:inkMkLst>
        </pc:inkChg>
        <pc:inkChg chg="add del">
          <ac:chgData name="Wilne, Robert" userId="863fd487-5ae7-46a6-8c4e-0a9cc652a1c0" providerId="ADAL" clId="{D4479540-3C79-904F-991B-2923FDC23AF8}" dt="2021-06-24T13:29:25.021" v="184"/>
          <ac:inkMkLst>
            <pc:docMk/>
            <pc:sldMk cId="738246092" sldId="1883"/>
            <ac:inkMk id="24650" creationId="{3E104FC6-29FF-644F-B4F3-F384DCBA36E4}"/>
          </ac:inkMkLst>
        </pc:inkChg>
        <pc:inkChg chg="add del">
          <ac:chgData name="Wilne, Robert" userId="863fd487-5ae7-46a6-8c4e-0a9cc652a1c0" providerId="ADAL" clId="{D4479540-3C79-904F-991B-2923FDC23AF8}" dt="2021-06-24T13:29:26.149" v="187"/>
          <ac:inkMkLst>
            <pc:docMk/>
            <pc:sldMk cId="738246092" sldId="1883"/>
            <ac:inkMk id="24652" creationId="{C6C3BEBF-3852-7142-A7D3-5F0368177F5C}"/>
          </ac:inkMkLst>
        </pc:inkChg>
        <pc:inkChg chg="add del">
          <ac:chgData name="Wilne, Robert" userId="863fd487-5ae7-46a6-8c4e-0a9cc652a1c0" providerId="ADAL" clId="{D4479540-3C79-904F-991B-2923FDC23AF8}" dt="2021-06-24T13:29:26.144" v="186"/>
          <ac:inkMkLst>
            <pc:docMk/>
            <pc:sldMk cId="738246092" sldId="1883"/>
            <ac:inkMk id="24653" creationId="{4770BAD6-72FC-B943-9F7A-0DDD7BCD8511}"/>
          </ac:inkMkLst>
        </pc:inkChg>
        <pc:inkChg chg="add del topLvl">
          <ac:chgData name="Wilne, Robert" userId="863fd487-5ae7-46a6-8c4e-0a9cc652a1c0" providerId="ADAL" clId="{D4479540-3C79-904F-991B-2923FDC23AF8}" dt="2021-06-24T13:29:31.017" v="196"/>
          <ac:inkMkLst>
            <pc:docMk/>
            <pc:sldMk cId="738246092" sldId="1883"/>
            <ac:inkMk id="24654" creationId="{530B5C01-F2B4-0B43-A98A-A672747ABA9C}"/>
          </ac:inkMkLst>
        </pc:inkChg>
        <pc:inkChg chg="add del topLvl">
          <ac:chgData name="Wilne, Robert" userId="863fd487-5ae7-46a6-8c4e-0a9cc652a1c0" providerId="ADAL" clId="{D4479540-3C79-904F-991B-2923FDC23AF8}" dt="2021-06-24T13:29:26.633" v="189"/>
          <ac:inkMkLst>
            <pc:docMk/>
            <pc:sldMk cId="738246092" sldId="1883"/>
            <ac:inkMk id="24655" creationId="{6662044F-04E9-CF4E-99D8-594AA01F9824}"/>
          </ac:inkMkLst>
        </pc:inkChg>
        <pc:inkChg chg="add del">
          <ac:chgData name="Wilne, Robert" userId="863fd487-5ae7-46a6-8c4e-0a9cc652a1c0" providerId="ADAL" clId="{D4479540-3C79-904F-991B-2923FDC23AF8}" dt="2021-06-24T13:29:26.627" v="188"/>
          <ac:inkMkLst>
            <pc:docMk/>
            <pc:sldMk cId="738246092" sldId="1883"/>
            <ac:inkMk id="24656" creationId="{5CD3D804-482A-D343-AC4A-F554F774EAD6}"/>
          </ac:inkMkLst>
        </pc:inkChg>
        <pc:inkChg chg="add del topLvl">
          <ac:chgData name="Wilne, Robert" userId="863fd487-5ae7-46a6-8c4e-0a9cc652a1c0" providerId="ADAL" clId="{D4479540-3C79-904F-991B-2923FDC23AF8}" dt="2021-06-24T13:29:25.509" v="185"/>
          <ac:inkMkLst>
            <pc:docMk/>
            <pc:sldMk cId="738246092" sldId="1883"/>
            <ac:inkMk id="24657" creationId="{F03819DE-3D0F-814D-A56B-DE09591AC14C}"/>
          </ac:inkMkLst>
        </pc:inkChg>
        <pc:inkChg chg="add del topLvl">
          <ac:chgData name="Wilne, Robert" userId="863fd487-5ae7-46a6-8c4e-0a9cc652a1c0" providerId="ADAL" clId="{D4479540-3C79-904F-991B-2923FDC23AF8}" dt="2021-06-24T13:29:31.463" v="197"/>
          <ac:inkMkLst>
            <pc:docMk/>
            <pc:sldMk cId="738246092" sldId="1883"/>
            <ac:inkMk id="24658" creationId="{132D4A23-D8E6-0841-8D6D-9B67FB4B339D}"/>
          </ac:inkMkLst>
        </pc:inkChg>
        <pc:inkChg chg="add del topLvl">
          <ac:chgData name="Wilne, Robert" userId="863fd487-5ae7-46a6-8c4e-0a9cc652a1c0" providerId="ADAL" clId="{D4479540-3C79-904F-991B-2923FDC23AF8}" dt="2021-06-24T13:29:30.594" v="194"/>
          <ac:inkMkLst>
            <pc:docMk/>
            <pc:sldMk cId="738246092" sldId="1883"/>
            <ac:inkMk id="24661" creationId="{0A1D1E72-16A8-0C4C-AF7E-14B6F51C67D3}"/>
          </ac:inkMkLst>
        </pc:inkChg>
        <pc:inkChg chg="add">
          <ac:chgData name="Wilne, Robert" userId="863fd487-5ae7-46a6-8c4e-0a9cc652a1c0" providerId="ADAL" clId="{D4479540-3C79-904F-991B-2923FDC23AF8}" dt="2021-06-24T13:29:33.557" v="198"/>
          <ac:inkMkLst>
            <pc:docMk/>
            <pc:sldMk cId="738246092" sldId="1883"/>
            <ac:inkMk id="24663" creationId="{F028187A-38A4-A44B-B6F5-9B276615873D}"/>
          </ac:inkMkLst>
        </pc:inkChg>
        <pc:inkChg chg="add">
          <ac:chgData name="Wilne, Robert" userId="863fd487-5ae7-46a6-8c4e-0a9cc652a1c0" providerId="ADAL" clId="{D4479540-3C79-904F-991B-2923FDC23AF8}" dt="2021-06-24T13:29:33.783" v="199"/>
          <ac:inkMkLst>
            <pc:docMk/>
            <pc:sldMk cId="738246092" sldId="1883"/>
            <ac:inkMk id="24664" creationId="{8B270A0E-5BE1-264A-9A8E-32C3E2CE92F7}"/>
          </ac:inkMkLst>
        </pc:inkChg>
        <pc:inkChg chg="add">
          <ac:chgData name="Wilne, Robert" userId="863fd487-5ae7-46a6-8c4e-0a9cc652a1c0" providerId="ADAL" clId="{D4479540-3C79-904F-991B-2923FDC23AF8}" dt="2021-06-24T13:29:34.350" v="200"/>
          <ac:inkMkLst>
            <pc:docMk/>
            <pc:sldMk cId="738246092" sldId="1883"/>
            <ac:inkMk id="24665" creationId="{355A7781-3D13-B340-9241-C85DC2E01B04}"/>
          </ac:inkMkLst>
        </pc:inkChg>
        <pc:inkChg chg="add">
          <ac:chgData name="Wilne, Robert" userId="863fd487-5ae7-46a6-8c4e-0a9cc652a1c0" providerId="ADAL" clId="{D4479540-3C79-904F-991B-2923FDC23AF8}" dt="2021-06-24T13:29:34.693" v="201"/>
          <ac:inkMkLst>
            <pc:docMk/>
            <pc:sldMk cId="738246092" sldId="1883"/>
            <ac:inkMk id="24666" creationId="{B82205B7-6DB4-5943-A11A-E0446BA462B6}"/>
          </ac:inkMkLst>
        </pc:inkChg>
        <pc:inkChg chg="add">
          <ac:chgData name="Wilne, Robert" userId="863fd487-5ae7-46a6-8c4e-0a9cc652a1c0" providerId="ADAL" clId="{D4479540-3C79-904F-991B-2923FDC23AF8}" dt="2021-06-24T13:29:35.353" v="202"/>
          <ac:inkMkLst>
            <pc:docMk/>
            <pc:sldMk cId="738246092" sldId="1883"/>
            <ac:inkMk id="24667" creationId="{F2F10FFE-0F10-F346-B894-FC6F01C31BAE}"/>
          </ac:inkMkLst>
        </pc:inkChg>
        <pc:inkChg chg="add">
          <ac:chgData name="Wilne, Robert" userId="863fd487-5ae7-46a6-8c4e-0a9cc652a1c0" providerId="ADAL" clId="{D4479540-3C79-904F-991B-2923FDC23AF8}" dt="2021-06-24T13:29:35.569" v="203"/>
          <ac:inkMkLst>
            <pc:docMk/>
            <pc:sldMk cId="738246092" sldId="1883"/>
            <ac:inkMk id="24668" creationId="{321F7D63-EC8F-DF4F-AB21-3A0A237E70AB}"/>
          </ac:inkMkLst>
        </pc:inkChg>
        <pc:inkChg chg="add">
          <ac:chgData name="Wilne, Robert" userId="863fd487-5ae7-46a6-8c4e-0a9cc652a1c0" providerId="ADAL" clId="{D4479540-3C79-904F-991B-2923FDC23AF8}" dt="2021-06-24T13:29:35.811" v="204"/>
          <ac:inkMkLst>
            <pc:docMk/>
            <pc:sldMk cId="738246092" sldId="1883"/>
            <ac:inkMk id="24669" creationId="{EA6E2E25-63D1-274C-9957-7175F9EA56D7}"/>
          </ac:inkMkLst>
        </pc:inkChg>
        <pc:inkChg chg="add">
          <ac:chgData name="Wilne, Robert" userId="863fd487-5ae7-46a6-8c4e-0a9cc652a1c0" providerId="ADAL" clId="{D4479540-3C79-904F-991B-2923FDC23AF8}" dt="2021-06-24T13:29:36.064" v="205"/>
          <ac:inkMkLst>
            <pc:docMk/>
            <pc:sldMk cId="738246092" sldId="1883"/>
            <ac:inkMk id="24670" creationId="{0B0C202A-2B9D-744F-A2CB-CA28C15F67DA}"/>
          </ac:inkMkLst>
        </pc:inkChg>
        <pc:inkChg chg="add">
          <ac:chgData name="Wilne, Robert" userId="863fd487-5ae7-46a6-8c4e-0a9cc652a1c0" providerId="ADAL" clId="{D4479540-3C79-904F-991B-2923FDC23AF8}" dt="2021-06-24T13:29:36.844" v="206"/>
          <ac:inkMkLst>
            <pc:docMk/>
            <pc:sldMk cId="738246092" sldId="1883"/>
            <ac:inkMk id="24671" creationId="{189F2939-8C10-F242-BA82-834BD179FC19}"/>
          </ac:inkMkLst>
        </pc:inkChg>
        <pc:inkChg chg="add">
          <ac:chgData name="Wilne, Robert" userId="863fd487-5ae7-46a6-8c4e-0a9cc652a1c0" providerId="ADAL" clId="{D4479540-3C79-904F-991B-2923FDC23AF8}" dt="2021-06-24T13:29:37.169" v="207"/>
          <ac:inkMkLst>
            <pc:docMk/>
            <pc:sldMk cId="738246092" sldId="1883"/>
            <ac:inkMk id="24672" creationId="{179D114F-D114-4944-81AF-B6AF00356582}"/>
          </ac:inkMkLst>
        </pc:inkChg>
        <pc:inkChg chg="add">
          <ac:chgData name="Wilne, Robert" userId="863fd487-5ae7-46a6-8c4e-0a9cc652a1c0" providerId="ADAL" clId="{D4479540-3C79-904F-991B-2923FDC23AF8}" dt="2021-06-24T13:29:37.379" v="208"/>
          <ac:inkMkLst>
            <pc:docMk/>
            <pc:sldMk cId="738246092" sldId="1883"/>
            <ac:inkMk id="24673" creationId="{E88216CE-67EE-D84F-951F-B7AF71151777}"/>
          </ac:inkMkLst>
        </pc:inkChg>
        <pc:inkChg chg="add">
          <ac:chgData name="Wilne, Robert" userId="863fd487-5ae7-46a6-8c4e-0a9cc652a1c0" providerId="ADAL" clId="{D4479540-3C79-904F-991B-2923FDC23AF8}" dt="2021-06-24T13:29:37.564" v="209"/>
          <ac:inkMkLst>
            <pc:docMk/>
            <pc:sldMk cId="738246092" sldId="1883"/>
            <ac:inkMk id="24674" creationId="{57A45E0F-CF36-9C40-A057-8E593DAE82F6}"/>
          </ac:inkMkLst>
        </pc:inkChg>
        <pc:inkChg chg="add">
          <ac:chgData name="Wilne, Robert" userId="863fd487-5ae7-46a6-8c4e-0a9cc652a1c0" providerId="ADAL" clId="{D4479540-3C79-904F-991B-2923FDC23AF8}" dt="2021-06-24T13:29:40.403" v="211"/>
          <ac:inkMkLst>
            <pc:docMk/>
            <pc:sldMk cId="738246092" sldId="1883"/>
            <ac:inkMk id="24677" creationId="{19E9F88D-AFC9-2A4F-A33E-B58F2A132AF0}"/>
          </ac:inkMkLst>
        </pc:inkChg>
        <pc:inkChg chg="add">
          <ac:chgData name="Wilne, Robert" userId="863fd487-5ae7-46a6-8c4e-0a9cc652a1c0" providerId="ADAL" clId="{D4479540-3C79-904F-991B-2923FDC23AF8}" dt="2021-06-24T13:29:40.668" v="212"/>
          <ac:inkMkLst>
            <pc:docMk/>
            <pc:sldMk cId="738246092" sldId="1883"/>
            <ac:inkMk id="24678" creationId="{90AEACE1-7B1F-D84B-AE96-23BCBFB92C47}"/>
          </ac:inkMkLst>
        </pc:inkChg>
      </pc:sldChg>
      <pc:sldChg chg="addSp delSp">
        <pc:chgData name="Wilne, Robert" userId="863fd487-5ae7-46a6-8c4e-0a9cc652a1c0" providerId="ADAL" clId="{D4479540-3C79-904F-991B-2923FDC23AF8}" dt="2021-06-24T14:32:18.053" v="2568"/>
        <pc:sldMkLst>
          <pc:docMk/>
          <pc:sldMk cId="2159732909" sldId="2096"/>
        </pc:sldMkLst>
        <pc:grpChg chg="add">
          <ac:chgData name="Wilne, Robert" userId="863fd487-5ae7-46a6-8c4e-0a9cc652a1c0" providerId="ADAL" clId="{D4479540-3C79-904F-991B-2923FDC23AF8}" dt="2021-06-24T14:31:01.142" v="2486"/>
          <ac:grpSpMkLst>
            <pc:docMk/>
            <pc:sldMk cId="2159732909" sldId="2096"/>
            <ac:grpSpMk id="5" creationId="{E53DB047-7DFE-A14D-A904-CA24701029F8}"/>
          </ac:grpSpMkLst>
        </pc:grpChg>
        <pc:grpChg chg="add">
          <ac:chgData name="Wilne, Robert" userId="863fd487-5ae7-46a6-8c4e-0a9cc652a1c0" providerId="ADAL" clId="{D4479540-3C79-904F-991B-2923FDC23AF8}" dt="2021-06-24T14:31:03.547" v="2492"/>
          <ac:grpSpMkLst>
            <pc:docMk/>
            <pc:sldMk cId="2159732909" sldId="2096"/>
            <ac:grpSpMk id="12" creationId="{BF435101-5331-0548-B777-1AA7905A7417}"/>
          </ac:grpSpMkLst>
        </pc:grpChg>
        <pc:grpChg chg="add">
          <ac:chgData name="Wilne, Robert" userId="863fd487-5ae7-46a6-8c4e-0a9cc652a1c0" providerId="ADAL" clId="{D4479540-3C79-904F-991B-2923FDC23AF8}" dt="2021-06-24T14:31:06.321" v="2500"/>
          <ac:grpSpMkLst>
            <pc:docMk/>
            <pc:sldMk cId="2159732909" sldId="2096"/>
            <ac:grpSpMk id="20" creationId="{8FDCAFBA-E20B-5742-8A07-2A4C5864F43B}"/>
          </ac:grpSpMkLst>
        </pc:grpChg>
        <pc:grpChg chg="add">
          <ac:chgData name="Wilne, Robert" userId="863fd487-5ae7-46a6-8c4e-0a9cc652a1c0" providerId="ADAL" clId="{D4479540-3C79-904F-991B-2923FDC23AF8}" dt="2021-06-24T14:31:06.321" v="2500"/>
          <ac:grpSpMkLst>
            <pc:docMk/>
            <pc:sldMk cId="2159732909" sldId="2096"/>
            <ac:grpSpMk id="21" creationId="{67C2A1A6-FCF1-9A4C-98DC-5BC3437F4D65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6" creationId="{B09F0E6D-CDC7-5C4C-8146-3534F56AA06A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7" creationId="{9295EE57-FCDD-9A49-A4C9-8719B241A055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8" creationId="{96A586DC-48DC-5745-90D5-137D08020CFC}"/>
          </ac:grpSpMkLst>
        </pc:grpChg>
        <pc:grpChg chg="add">
          <ac:chgData name="Wilne, Robert" userId="863fd487-5ae7-46a6-8c4e-0a9cc652a1c0" providerId="ADAL" clId="{D4479540-3C79-904F-991B-2923FDC23AF8}" dt="2021-06-24T14:31:21.079" v="2515"/>
          <ac:grpSpMkLst>
            <pc:docMk/>
            <pc:sldMk cId="2159732909" sldId="2096"/>
            <ac:grpSpMk id="39" creationId="{339C2F17-CD12-EF49-AEE3-FDAE8AEAC3D9}"/>
          </ac:grpSpMkLst>
        </pc:grpChg>
        <pc:grpChg chg="add">
          <ac:chgData name="Wilne, Robert" userId="863fd487-5ae7-46a6-8c4e-0a9cc652a1c0" providerId="ADAL" clId="{D4479540-3C79-904F-991B-2923FDC23AF8}" dt="2021-06-24T14:31:32.365" v="2520"/>
          <ac:grpSpMkLst>
            <pc:docMk/>
            <pc:sldMk cId="2159732909" sldId="2096"/>
            <ac:grpSpMk id="44" creationId="{053E00E2-DFD5-8641-920B-3C6698922D47}"/>
          </ac:grpSpMkLst>
        </pc:grpChg>
        <pc:grpChg chg="add">
          <ac:chgData name="Wilne, Robert" userId="863fd487-5ae7-46a6-8c4e-0a9cc652a1c0" providerId="ADAL" clId="{D4479540-3C79-904F-991B-2923FDC23AF8}" dt="2021-06-24T14:31:34.929" v="2528"/>
          <ac:grpSpMkLst>
            <pc:docMk/>
            <pc:sldMk cId="2159732909" sldId="2096"/>
            <ac:grpSpMk id="52" creationId="{80549845-1DA1-1044-8603-BFD65EDCC729}"/>
          </ac:grpSpMkLst>
        </pc:grpChg>
        <pc:grpChg chg="add del">
          <ac:chgData name="Wilne, Robert" userId="863fd487-5ae7-46a6-8c4e-0a9cc652a1c0" providerId="ADAL" clId="{D4479540-3C79-904F-991B-2923FDC23AF8}" dt="2021-06-24T14:31:56.836" v="2554"/>
          <ac:grpSpMkLst>
            <pc:docMk/>
            <pc:sldMk cId="2159732909" sldId="2096"/>
            <ac:grpSpMk id="24580" creationId="{0E2C0A3E-7E41-7D45-A87E-7DB1B03FCDA6}"/>
          </ac:grpSpMkLst>
        </pc:grpChg>
        <pc:grpChg chg="add">
          <ac:chgData name="Wilne, Robert" userId="863fd487-5ae7-46a6-8c4e-0a9cc652a1c0" providerId="ADAL" clId="{D4479540-3C79-904F-991B-2923FDC23AF8}" dt="2021-06-24T14:31:47.127" v="2543"/>
          <ac:grpSpMkLst>
            <pc:docMk/>
            <pc:sldMk cId="2159732909" sldId="2096"/>
            <ac:grpSpMk id="24581" creationId="{31707B43-D152-8A46-9FDC-1B78F03D68AE}"/>
          </ac:grpSpMkLst>
        </pc:grpChg>
        <pc:grpChg chg="add">
          <ac:chgData name="Wilne, Robert" userId="863fd487-5ae7-46a6-8c4e-0a9cc652a1c0" providerId="ADAL" clId="{D4479540-3C79-904F-991B-2923FDC23AF8}" dt="2021-06-24T14:31:51.796" v="2551"/>
          <ac:grpSpMkLst>
            <pc:docMk/>
            <pc:sldMk cId="2159732909" sldId="2096"/>
            <ac:grpSpMk id="24589" creationId="{F658FE19-B025-6B4D-B475-52CA75F38E71}"/>
          </ac:grpSpMkLst>
        </pc:grpChg>
        <pc:grpChg chg="add">
          <ac:chgData name="Wilne, Robert" userId="863fd487-5ae7-46a6-8c4e-0a9cc652a1c0" providerId="ADAL" clId="{D4479540-3C79-904F-991B-2923FDC23AF8}" dt="2021-06-24T14:31:56.836" v="2554"/>
          <ac:grpSpMkLst>
            <pc:docMk/>
            <pc:sldMk cId="2159732909" sldId="2096"/>
            <ac:grpSpMk id="24591" creationId="{EBF4886A-76B1-BA47-BF9D-983E9D1A0DD8}"/>
          </ac:grpSpMkLst>
        </pc:grpChg>
        <pc:grpChg chg="add">
          <ac:chgData name="Wilne, Robert" userId="863fd487-5ae7-46a6-8c4e-0a9cc652a1c0" providerId="ADAL" clId="{D4479540-3C79-904F-991B-2923FDC23AF8}" dt="2021-06-24T14:31:59.801" v="2563"/>
          <ac:grpSpMkLst>
            <pc:docMk/>
            <pc:sldMk cId="2159732909" sldId="2096"/>
            <ac:grpSpMk id="24600" creationId="{85488CCA-F247-1341-ACC6-F0162040E492}"/>
          </ac:grpSpMkLst>
        </pc:grpChg>
        <pc:grpChg chg="add">
          <ac:chgData name="Wilne, Robert" userId="863fd487-5ae7-46a6-8c4e-0a9cc652a1c0" providerId="ADAL" clId="{D4479540-3C79-904F-991B-2923FDC23AF8}" dt="2021-06-24T14:32:18.053" v="2568"/>
          <ac:grpSpMkLst>
            <pc:docMk/>
            <pc:sldMk cId="2159732909" sldId="2096"/>
            <ac:grpSpMk id="24605" creationId="{FAA18670-607A-F64B-B55D-6C51C721E7CD}"/>
          </ac:grpSpMkLst>
        </pc:grpChg>
        <pc:grpChg chg="add">
          <ac:chgData name="Wilne, Robert" userId="863fd487-5ae7-46a6-8c4e-0a9cc652a1c0" providerId="ADAL" clId="{D4479540-3C79-904F-991B-2923FDC23AF8}" dt="2021-06-24T14:32:18.053" v="2568"/>
          <ac:grpSpMkLst>
            <pc:docMk/>
            <pc:sldMk cId="2159732909" sldId="2096"/>
            <ac:grpSpMk id="24606" creationId="{3CC9B79A-5F95-F34D-8DD8-1F8677E0549C}"/>
          </ac:grpSpMkLst>
        </pc:grpChg>
        <pc:inkChg chg="add">
          <ac:chgData name="Wilne, Robert" userId="863fd487-5ae7-46a6-8c4e-0a9cc652a1c0" providerId="ADAL" clId="{D4479540-3C79-904F-991B-2923FDC23AF8}" dt="2021-06-24T14:31:00.052" v="2483"/>
          <ac:inkMkLst>
            <pc:docMk/>
            <pc:sldMk cId="2159732909" sldId="2096"/>
            <ac:inkMk id="2" creationId="{88954F01-7F4B-9143-9672-133F1F63ED19}"/>
          </ac:inkMkLst>
        </pc:inkChg>
        <pc:inkChg chg="add">
          <ac:chgData name="Wilne, Robert" userId="863fd487-5ae7-46a6-8c4e-0a9cc652a1c0" providerId="ADAL" clId="{D4479540-3C79-904F-991B-2923FDC23AF8}" dt="2021-06-24T14:31:00.308" v="2484"/>
          <ac:inkMkLst>
            <pc:docMk/>
            <pc:sldMk cId="2159732909" sldId="2096"/>
            <ac:inkMk id="3" creationId="{7BFF19BA-CA75-C549-BDA2-B50867294326}"/>
          </ac:inkMkLst>
        </pc:inkChg>
        <pc:inkChg chg="add">
          <ac:chgData name="Wilne, Robert" userId="863fd487-5ae7-46a6-8c4e-0a9cc652a1c0" providerId="ADAL" clId="{D4479540-3C79-904F-991B-2923FDC23AF8}" dt="2021-06-24T14:31:00.498" v="2485"/>
          <ac:inkMkLst>
            <pc:docMk/>
            <pc:sldMk cId="2159732909" sldId="2096"/>
            <ac:inkMk id="4" creationId="{CEA78551-4BC0-094E-9BC3-D93FFDBA28C8}"/>
          </ac:inkMkLst>
        </pc:inkChg>
        <pc:inkChg chg="add">
          <ac:chgData name="Wilne, Robert" userId="863fd487-5ae7-46a6-8c4e-0a9cc652a1c0" providerId="ADAL" clId="{D4479540-3C79-904F-991B-2923FDC23AF8}" dt="2021-06-24T14:31:01.817" v="2487"/>
          <ac:inkMkLst>
            <pc:docMk/>
            <pc:sldMk cId="2159732909" sldId="2096"/>
            <ac:inkMk id="6" creationId="{EAB75EB2-61AC-F844-975B-C08BA9765D0E}"/>
          </ac:inkMkLst>
        </pc:inkChg>
        <pc:inkChg chg="add">
          <ac:chgData name="Wilne, Robert" userId="863fd487-5ae7-46a6-8c4e-0a9cc652a1c0" providerId="ADAL" clId="{D4479540-3C79-904F-991B-2923FDC23AF8}" dt="2021-06-24T14:31:02.102" v="2488"/>
          <ac:inkMkLst>
            <pc:docMk/>
            <pc:sldMk cId="2159732909" sldId="2096"/>
            <ac:inkMk id="7" creationId="{20E118F8-28CE-E54A-8CC2-01E1E41D6970}"/>
          </ac:inkMkLst>
        </pc:inkChg>
        <pc:inkChg chg="add">
          <ac:chgData name="Wilne, Robert" userId="863fd487-5ae7-46a6-8c4e-0a9cc652a1c0" providerId="ADAL" clId="{D4479540-3C79-904F-991B-2923FDC23AF8}" dt="2021-06-24T14:31:02.309" v="2489"/>
          <ac:inkMkLst>
            <pc:docMk/>
            <pc:sldMk cId="2159732909" sldId="2096"/>
            <ac:inkMk id="9" creationId="{91A080C1-888A-C54E-A9FC-95329C6AECA9}"/>
          </ac:inkMkLst>
        </pc:inkChg>
        <pc:inkChg chg="add">
          <ac:chgData name="Wilne, Robert" userId="863fd487-5ae7-46a6-8c4e-0a9cc652a1c0" providerId="ADAL" clId="{D4479540-3C79-904F-991B-2923FDC23AF8}" dt="2021-06-24T14:31:02.599" v="2490"/>
          <ac:inkMkLst>
            <pc:docMk/>
            <pc:sldMk cId="2159732909" sldId="2096"/>
            <ac:inkMk id="10" creationId="{CA1A499D-9728-5540-B3C5-4BC217496BB0}"/>
          </ac:inkMkLst>
        </pc:inkChg>
        <pc:inkChg chg="add">
          <ac:chgData name="Wilne, Robert" userId="863fd487-5ae7-46a6-8c4e-0a9cc652a1c0" providerId="ADAL" clId="{D4479540-3C79-904F-991B-2923FDC23AF8}" dt="2021-06-24T14:31:03.005" v="2491"/>
          <ac:inkMkLst>
            <pc:docMk/>
            <pc:sldMk cId="2159732909" sldId="2096"/>
            <ac:inkMk id="11" creationId="{6683D019-9F87-044A-8BBA-4B87ACBF5C01}"/>
          </ac:inkMkLst>
        </pc:inkChg>
        <pc:inkChg chg="add">
          <ac:chgData name="Wilne, Robert" userId="863fd487-5ae7-46a6-8c4e-0a9cc652a1c0" providerId="ADAL" clId="{D4479540-3C79-904F-991B-2923FDC23AF8}" dt="2021-06-24T14:31:03.884" v="2493"/>
          <ac:inkMkLst>
            <pc:docMk/>
            <pc:sldMk cId="2159732909" sldId="2096"/>
            <ac:inkMk id="13" creationId="{042F4F51-B9DF-4F43-9E3A-886708186A29}"/>
          </ac:inkMkLst>
        </pc:inkChg>
        <pc:inkChg chg="add">
          <ac:chgData name="Wilne, Robert" userId="863fd487-5ae7-46a6-8c4e-0a9cc652a1c0" providerId="ADAL" clId="{D4479540-3C79-904F-991B-2923FDC23AF8}" dt="2021-06-24T14:31:04.144" v="2494"/>
          <ac:inkMkLst>
            <pc:docMk/>
            <pc:sldMk cId="2159732909" sldId="2096"/>
            <ac:inkMk id="14" creationId="{4F51B2EF-B028-8246-B6C2-3434D88B1299}"/>
          </ac:inkMkLst>
        </pc:inkChg>
        <pc:inkChg chg="add">
          <ac:chgData name="Wilne, Robert" userId="863fd487-5ae7-46a6-8c4e-0a9cc652a1c0" providerId="ADAL" clId="{D4479540-3C79-904F-991B-2923FDC23AF8}" dt="2021-06-24T14:31:04.323" v="2495"/>
          <ac:inkMkLst>
            <pc:docMk/>
            <pc:sldMk cId="2159732909" sldId="2096"/>
            <ac:inkMk id="15" creationId="{5784DB50-1549-1141-BF1E-66CFF1DA6BC0}"/>
          </ac:inkMkLst>
        </pc:inkChg>
        <pc:inkChg chg="add">
          <ac:chgData name="Wilne, Robert" userId="863fd487-5ae7-46a6-8c4e-0a9cc652a1c0" providerId="ADAL" clId="{D4479540-3C79-904F-991B-2923FDC23AF8}" dt="2021-06-24T14:31:04.976" v="2496"/>
          <ac:inkMkLst>
            <pc:docMk/>
            <pc:sldMk cId="2159732909" sldId="2096"/>
            <ac:inkMk id="16" creationId="{3CB42E7B-63A7-B34C-9803-0A3A8D965EE8}"/>
          </ac:inkMkLst>
        </pc:inkChg>
        <pc:inkChg chg="add">
          <ac:chgData name="Wilne, Robert" userId="863fd487-5ae7-46a6-8c4e-0a9cc652a1c0" providerId="ADAL" clId="{D4479540-3C79-904F-991B-2923FDC23AF8}" dt="2021-06-24T14:31:05.226" v="2497"/>
          <ac:inkMkLst>
            <pc:docMk/>
            <pc:sldMk cId="2159732909" sldId="2096"/>
            <ac:inkMk id="17" creationId="{1F3FF3C2-3999-E645-8AFF-CC25F6AD16E2}"/>
          </ac:inkMkLst>
        </pc:inkChg>
        <pc:inkChg chg="add">
          <ac:chgData name="Wilne, Robert" userId="863fd487-5ae7-46a6-8c4e-0a9cc652a1c0" providerId="ADAL" clId="{D4479540-3C79-904F-991B-2923FDC23AF8}" dt="2021-06-24T14:31:05.434" v="2498"/>
          <ac:inkMkLst>
            <pc:docMk/>
            <pc:sldMk cId="2159732909" sldId="2096"/>
            <ac:inkMk id="18" creationId="{D27FC2E6-233E-864E-8B0F-CBAB742AD162}"/>
          </ac:inkMkLst>
        </pc:inkChg>
        <pc:inkChg chg="add">
          <ac:chgData name="Wilne, Robert" userId="863fd487-5ae7-46a6-8c4e-0a9cc652a1c0" providerId="ADAL" clId="{D4479540-3C79-904F-991B-2923FDC23AF8}" dt="2021-06-24T14:31:05.669" v="2499"/>
          <ac:inkMkLst>
            <pc:docMk/>
            <pc:sldMk cId="2159732909" sldId="2096"/>
            <ac:inkMk id="19" creationId="{26E5B7D3-62B1-4A46-AF01-712B386F12CD}"/>
          </ac:inkMkLst>
        </pc:inkChg>
        <pc:inkChg chg="add">
          <ac:chgData name="Wilne, Robert" userId="863fd487-5ae7-46a6-8c4e-0a9cc652a1c0" providerId="ADAL" clId="{D4479540-3C79-904F-991B-2923FDC23AF8}" dt="2021-06-24T14:31:15.466" v="2501"/>
          <ac:inkMkLst>
            <pc:docMk/>
            <pc:sldMk cId="2159732909" sldId="2096"/>
            <ac:inkMk id="22" creationId="{0F65254A-74A1-5544-986C-F8295407E498}"/>
          </ac:inkMkLst>
        </pc:inkChg>
        <pc:inkChg chg="add">
          <ac:chgData name="Wilne, Robert" userId="863fd487-5ae7-46a6-8c4e-0a9cc652a1c0" providerId="ADAL" clId="{D4479540-3C79-904F-991B-2923FDC23AF8}" dt="2021-06-24T14:31:15.746" v="2502"/>
          <ac:inkMkLst>
            <pc:docMk/>
            <pc:sldMk cId="2159732909" sldId="2096"/>
            <ac:inkMk id="23" creationId="{379487C9-5E8A-0342-AE40-8A4F440E604E}"/>
          </ac:inkMkLst>
        </pc:inkChg>
        <pc:inkChg chg="add">
          <ac:chgData name="Wilne, Robert" userId="863fd487-5ae7-46a6-8c4e-0a9cc652a1c0" providerId="ADAL" clId="{D4479540-3C79-904F-991B-2923FDC23AF8}" dt="2021-06-24T14:31:15.978" v="2503"/>
          <ac:inkMkLst>
            <pc:docMk/>
            <pc:sldMk cId="2159732909" sldId="2096"/>
            <ac:inkMk id="24" creationId="{26A62E15-90CF-B14C-A775-E15A5C720E1F}"/>
          </ac:inkMkLst>
        </pc:inkChg>
        <pc:inkChg chg="add">
          <ac:chgData name="Wilne, Robert" userId="863fd487-5ae7-46a6-8c4e-0a9cc652a1c0" providerId="ADAL" clId="{D4479540-3C79-904F-991B-2923FDC23AF8}" dt="2021-06-24T14:31:16.261" v="2504"/>
          <ac:inkMkLst>
            <pc:docMk/>
            <pc:sldMk cId="2159732909" sldId="2096"/>
            <ac:inkMk id="25" creationId="{136E46D3-4822-2E43-A59B-7FCF14311E64}"/>
          </ac:inkMkLst>
        </pc:inkChg>
        <pc:inkChg chg="add">
          <ac:chgData name="Wilne, Robert" userId="863fd487-5ae7-46a6-8c4e-0a9cc652a1c0" providerId="ADAL" clId="{D4479540-3C79-904F-991B-2923FDC23AF8}" dt="2021-06-24T14:31:17.143" v="2505"/>
          <ac:inkMkLst>
            <pc:docMk/>
            <pc:sldMk cId="2159732909" sldId="2096"/>
            <ac:inkMk id="26" creationId="{BA08647A-BC5C-834B-B185-E4E755EFD871}"/>
          </ac:inkMkLst>
        </pc:inkChg>
        <pc:inkChg chg="add">
          <ac:chgData name="Wilne, Robert" userId="863fd487-5ae7-46a6-8c4e-0a9cc652a1c0" providerId="ADAL" clId="{D4479540-3C79-904F-991B-2923FDC23AF8}" dt="2021-06-24T14:31:17.366" v="2506"/>
          <ac:inkMkLst>
            <pc:docMk/>
            <pc:sldMk cId="2159732909" sldId="2096"/>
            <ac:inkMk id="27" creationId="{597F18F6-9C65-5243-A3C8-42DC0B77A4DF}"/>
          </ac:inkMkLst>
        </pc:inkChg>
        <pc:inkChg chg="add">
          <ac:chgData name="Wilne, Robert" userId="863fd487-5ae7-46a6-8c4e-0a9cc652a1c0" providerId="ADAL" clId="{D4479540-3C79-904F-991B-2923FDC23AF8}" dt="2021-06-24T14:31:17.777" v="2507"/>
          <ac:inkMkLst>
            <pc:docMk/>
            <pc:sldMk cId="2159732909" sldId="2096"/>
            <ac:inkMk id="28" creationId="{D9D0512B-E62B-9848-B8E3-1E74D52F4F4B}"/>
          </ac:inkMkLst>
        </pc:inkChg>
        <pc:inkChg chg="add">
          <ac:chgData name="Wilne, Robert" userId="863fd487-5ae7-46a6-8c4e-0a9cc652a1c0" providerId="ADAL" clId="{D4479540-3C79-904F-991B-2923FDC23AF8}" dt="2021-06-24T14:31:18.142" v="2508"/>
          <ac:inkMkLst>
            <pc:docMk/>
            <pc:sldMk cId="2159732909" sldId="2096"/>
            <ac:inkMk id="29" creationId="{64E0F285-3EA5-D540-9B3D-53A8A7EA7C5C}"/>
          </ac:inkMkLst>
        </pc:inkChg>
        <pc:inkChg chg="add">
          <ac:chgData name="Wilne, Robert" userId="863fd487-5ae7-46a6-8c4e-0a9cc652a1c0" providerId="ADAL" clId="{D4479540-3C79-904F-991B-2923FDC23AF8}" dt="2021-06-24T14:31:19.002" v="2509"/>
          <ac:inkMkLst>
            <pc:docMk/>
            <pc:sldMk cId="2159732909" sldId="2096"/>
            <ac:inkMk id="30" creationId="{7F1B0D08-06AC-744F-9D2E-94579FD29535}"/>
          </ac:inkMkLst>
        </pc:inkChg>
        <pc:inkChg chg="add">
          <ac:chgData name="Wilne, Robert" userId="863fd487-5ae7-46a6-8c4e-0a9cc652a1c0" providerId="ADAL" clId="{D4479540-3C79-904F-991B-2923FDC23AF8}" dt="2021-06-24T14:31:19.336" v="2510"/>
          <ac:inkMkLst>
            <pc:docMk/>
            <pc:sldMk cId="2159732909" sldId="2096"/>
            <ac:inkMk id="31" creationId="{2FA570AA-6132-6346-BADD-12DF060483D7}"/>
          </ac:inkMkLst>
        </pc:inkChg>
        <pc:inkChg chg="add">
          <ac:chgData name="Wilne, Robert" userId="863fd487-5ae7-46a6-8c4e-0a9cc652a1c0" providerId="ADAL" clId="{D4479540-3C79-904F-991B-2923FDC23AF8}" dt="2021-06-24T14:31:19.626" v="2511"/>
          <ac:inkMkLst>
            <pc:docMk/>
            <pc:sldMk cId="2159732909" sldId="2096"/>
            <ac:inkMk id="32" creationId="{E53EF78B-4F0A-6641-A531-148B94788687}"/>
          </ac:inkMkLst>
        </pc:inkChg>
        <pc:inkChg chg="add">
          <ac:chgData name="Wilne, Robert" userId="863fd487-5ae7-46a6-8c4e-0a9cc652a1c0" providerId="ADAL" clId="{D4479540-3C79-904F-991B-2923FDC23AF8}" dt="2021-06-24T14:31:19.895" v="2512"/>
          <ac:inkMkLst>
            <pc:docMk/>
            <pc:sldMk cId="2159732909" sldId="2096"/>
            <ac:inkMk id="33" creationId="{D9745C2E-2A15-FA48-9310-0BC33BE43528}"/>
          </ac:inkMkLst>
        </pc:inkChg>
        <pc:inkChg chg="add">
          <ac:chgData name="Wilne, Robert" userId="863fd487-5ae7-46a6-8c4e-0a9cc652a1c0" providerId="ADAL" clId="{D4479540-3C79-904F-991B-2923FDC23AF8}" dt="2021-06-24T14:31:20.170" v="2513"/>
          <ac:inkMkLst>
            <pc:docMk/>
            <pc:sldMk cId="2159732909" sldId="2096"/>
            <ac:inkMk id="34" creationId="{D2CD7EC7-D5C0-C14E-BBC1-F63A693FB361}"/>
          </ac:inkMkLst>
        </pc:inkChg>
        <pc:inkChg chg="add">
          <ac:chgData name="Wilne, Robert" userId="863fd487-5ae7-46a6-8c4e-0a9cc652a1c0" providerId="ADAL" clId="{D4479540-3C79-904F-991B-2923FDC23AF8}" dt="2021-06-24T14:31:20.347" v="2514"/>
          <ac:inkMkLst>
            <pc:docMk/>
            <pc:sldMk cId="2159732909" sldId="2096"/>
            <ac:inkMk id="35" creationId="{37CCC044-D5AA-7849-AFA9-55E1F7F04147}"/>
          </ac:inkMkLst>
        </pc:inkChg>
        <pc:inkChg chg="add">
          <ac:chgData name="Wilne, Robert" userId="863fd487-5ae7-46a6-8c4e-0a9cc652a1c0" providerId="ADAL" clId="{D4479540-3C79-904F-991B-2923FDC23AF8}" dt="2021-06-24T14:31:29.155" v="2516"/>
          <ac:inkMkLst>
            <pc:docMk/>
            <pc:sldMk cId="2159732909" sldId="2096"/>
            <ac:inkMk id="40" creationId="{46F00F94-4CD4-E84C-8ED0-5F15D0117EF3}"/>
          </ac:inkMkLst>
        </pc:inkChg>
        <pc:inkChg chg="add">
          <ac:chgData name="Wilne, Robert" userId="863fd487-5ae7-46a6-8c4e-0a9cc652a1c0" providerId="ADAL" clId="{D4479540-3C79-904F-991B-2923FDC23AF8}" dt="2021-06-24T14:31:29.729" v="2517"/>
          <ac:inkMkLst>
            <pc:docMk/>
            <pc:sldMk cId="2159732909" sldId="2096"/>
            <ac:inkMk id="41" creationId="{4FEE94A3-E236-084B-B9BD-DBEE2967FFAD}"/>
          </ac:inkMkLst>
        </pc:inkChg>
        <pc:inkChg chg="add">
          <ac:chgData name="Wilne, Robert" userId="863fd487-5ae7-46a6-8c4e-0a9cc652a1c0" providerId="ADAL" clId="{D4479540-3C79-904F-991B-2923FDC23AF8}" dt="2021-06-24T14:31:31.271" v="2518"/>
          <ac:inkMkLst>
            <pc:docMk/>
            <pc:sldMk cId="2159732909" sldId="2096"/>
            <ac:inkMk id="42" creationId="{C89A2BE6-AB11-3446-9196-89298CA1CF92}"/>
          </ac:inkMkLst>
        </pc:inkChg>
        <pc:inkChg chg="add">
          <ac:chgData name="Wilne, Robert" userId="863fd487-5ae7-46a6-8c4e-0a9cc652a1c0" providerId="ADAL" clId="{D4479540-3C79-904F-991B-2923FDC23AF8}" dt="2021-06-24T14:31:31.514" v="2519"/>
          <ac:inkMkLst>
            <pc:docMk/>
            <pc:sldMk cId="2159732909" sldId="2096"/>
            <ac:inkMk id="43" creationId="{3690A5CA-E5A6-7C4B-9E06-D53BBA365DDB}"/>
          </ac:inkMkLst>
        </pc:inkChg>
        <pc:inkChg chg="add">
          <ac:chgData name="Wilne, Robert" userId="863fd487-5ae7-46a6-8c4e-0a9cc652a1c0" providerId="ADAL" clId="{D4479540-3C79-904F-991B-2923FDC23AF8}" dt="2021-06-24T14:31:32.594" v="2521"/>
          <ac:inkMkLst>
            <pc:docMk/>
            <pc:sldMk cId="2159732909" sldId="2096"/>
            <ac:inkMk id="45" creationId="{1AED3B6B-759F-3547-BDD6-19FFE464329B}"/>
          </ac:inkMkLst>
        </pc:inkChg>
        <pc:inkChg chg="add">
          <ac:chgData name="Wilne, Robert" userId="863fd487-5ae7-46a6-8c4e-0a9cc652a1c0" providerId="ADAL" clId="{D4479540-3C79-904F-991B-2923FDC23AF8}" dt="2021-06-24T14:31:32.851" v="2522"/>
          <ac:inkMkLst>
            <pc:docMk/>
            <pc:sldMk cId="2159732909" sldId="2096"/>
            <ac:inkMk id="46" creationId="{168440F0-2D68-4F44-9C6F-E9EED835D39F}"/>
          </ac:inkMkLst>
        </pc:inkChg>
        <pc:inkChg chg="add">
          <ac:chgData name="Wilne, Robert" userId="863fd487-5ae7-46a6-8c4e-0a9cc652a1c0" providerId="ADAL" clId="{D4479540-3C79-904F-991B-2923FDC23AF8}" dt="2021-06-24T14:31:33.009" v="2523"/>
          <ac:inkMkLst>
            <pc:docMk/>
            <pc:sldMk cId="2159732909" sldId="2096"/>
            <ac:inkMk id="47" creationId="{BDB68458-2673-D34C-8AB4-6AA58427FD9F}"/>
          </ac:inkMkLst>
        </pc:inkChg>
        <pc:inkChg chg="add">
          <ac:chgData name="Wilne, Robert" userId="863fd487-5ae7-46a6-8c4e-0a9cc652a1c0" providerId="ADAL" clId="{D4479540-3C79-904F-991B-2923FDC23AF8}" dt="2021-06-24T14:31:33.250" v="2524"/>
          <ac:inkMkLst>
            <pc:docMk/>
            <pc:sldMk cId="2159732909" sldId="2096"/>
            <ac:inkMk id="48" creationId="{5C5B9A71-D41E-6649-B937-B1AA2F3A9666}"/>
          </ac:inkMkLst>
        </pc:inkChg>
        <pc:inkChg chg="add">
          <ac:chgData name="Wilne, Robert" userId="863fd487-5ae7-46a6-8c4e-0a9cc652a1c0" providerId="ADAL" clId="{D4479540-3C79-904F-991B-2923FDC23AF8}" dt="2021-06-24T14:31:33.458" v="2525"/>
          <ac:inkMkLst>
            <pc:docMk/>
            <pc:sldMk cId="2159732909" sldId="2096"/>
            <ac:inkMk id="49" creationId="{37A32A8C-1681-A345-9FDA-2158C2AB122F}"/>
          </ac:inkMkLst>
        </pc:inkChg>
        <pc:inkChg chg="add">
          <ac:chgData name="Wilne, Robert" userId="863fd487-5ae7-46a6-8c4e-0a9cc652a1c0" providerId="ADAL" clId="{D4479540-3C79-904F-991B-2923FDC23AF8}" dt="2021-06-24T14:31:33.732" v="2526"/>
          <ac:inkMkLst>
            <pc:docMk/>
            <pc:sldMk cId="2159732909" sldId="2096"/>
            <ac:inkMk id="50" creationId="{F515B1C5-843C-814A-A67A-D2A82F56A962}"/>
          </ac:inkMkLst>
        </pc:inkChg>
        <pc:inkChg chg="add">
          <ac:chgData name="Wilne, Robert" userId="863fd487-5ae7-46a6-8c4e-0a9cc652a1c0" providerId="ADAL" clId="{D4479540-3C79-904F-991B-2923FDC23AF8}" dt="2021-06-24T14:31:34.197" v="2527"/>
          <ac:inkMkLst>
            <pc:docMk/>
            <pc:sldMk cId="2159732909" sldId="2096"/>
            <ac:inkMk id="51" creationId="{4112EF1B-22D8-384F-8E78-AF45E4704B9A}"/>
          </ac:inkMkLst>
        </pc:inkChg>
        <pc:inkChg chg="add">
          <ac:chgData name="Wilne, Robert" userId="863fd487-5ae7-46a6-8c4e-0a9cc652a1c0" providerId="ADAL" clId="{D4479540-3C79-904F-991B-2923FDC23AF8}" dt="2021-06-24T14:31:41.278" v="2529"/>
          <ac:inkMkLst>
            <pc:docMk/>
            <pc:sldMk cId="2159732909" sldId="2096"/>
            <ac:inkMk id="53" creationId="{458580D6-32F6-AD46-A777-F78CAECFE86A}"/>
          </ac:inkMkLst>
        </pc:inkChg>
        <pc:inkChg chg="add">
          <ac:chgData name="Wilne, Robert" userId="863fd487-5ae7-46a6-8c4e-0a9cc652a1c0" providerId="ADAL" clId="{D4479540-3C79-904F-991B-2923FDC23AF8}" dt="2021-06-24T14:31:41.728" v="2530"/>
          <ac:inkMkLst>
            <pc:docMk/>
            <pc:sldMk cId="2159732909" sldId="2096"/>
            <ac:inkMk id="54" creationId="{AF55F4EE-70AA-5142-AD1B-AC707738A890}"/>
          </ac:inkMkLst>
        </pc:inkChg>
        <pc:inkChg chg="add">
          <ac:chgData name="Wilne, Robert" userId="863fd487-5ae7-46a6-8c4e-0a9cc652a1c0" providerId="ADAL" clId="{D4479540-3C79-904F-991B-2923FDC23AF8}" dt="2021-06-24T14:31:42.057" v="2531"/>
          <ac:inkMkLst>
            <pc:docMk/>
            <pc:sldMk cId="2159732909" sldId="2096"/>
            <ac:inkMk id="55" creationId="{7D47A837-010D-2F4D-B04A-3B6710FA6C4B}"/>
          </ac:inkMkLst>
        </pc:inkChg>
        <pc:inkChg chg="add">
          <ac:chgData name="Wilne, Robert" userId="863fd487-5ae7-46a6-8c4e-0a9cc652a1c0" providerId="ADAL" clId="{D4479540-3C79-904F-991B-2923FDC23AF8}" dt="2021-06-24T14:31:42.511" v="2532"/>
          <ac:inkMkLst>
            <pc:docMk/>
            <pc:sldMk cId="2159732909" sldId="2096"/>
            <ac:inkMk id="56" creationId="{55731658-7A08-354B-B28A-42554F9D953C}"/>
          </ac:inkMkLst>
        </pc:inkChg>
        <pc:inkChg chg="add">
          <ac:chgData name="Wilne, Robert" userId="863fd487-5ae7-46a6-8c4e-0a9cc652a1c0" providerId="ADAL" clId="{D4479540-3C79-904F-991B-2923FDC23AF8}" dt="2021-06-24T14:31:42.900" v="2533"/>
          <ac:inkMkLst>
            <pc:docMk/>
            <pc:sldMk cId="2159732909" sldId="2096"/>
            <ac:inkMk id="57" creationId="{23CABCCC-0DBC-DE4F-9268-7049C7CB441F}"/>
          </ac:inkMkLst>
        </pc:inkChg>
        <pc:inkChg chg="add">
          <ac:chgData name="Wilne, Robert" userId="863fd487-5ae7-46a6-8c4e-0a9cc652a1c0" providerId="ADAL" clId="{D4479540-3C79-904F-991B-2923FDC23AF8}" dt="2021-06-24T14:31:43.374" v="2534"/>
          <ac:inkMkLst>
            <pc:docMk/>
            <pc:sldMk cId="2159732909" sldId="2096"/>
            <ac:inkMk id="58" creationId="{08EAAE6F-AAB0-9B4E-B919-6469CC183003}"/>
          </ac:inkMkLst>
        </pc:inkChg>
        <pc:inkChg chg="add">
          <ac:chgData name="Wilne, Robert" userId="863fd487-5ae7-46a6-8c4e-0a9cc652a1c0" providerId="ADAL" clId="{D4479540-3C79-904F-991B-2923FDC23AF8}" dt="2021-06-24T14:31:43.608" v="2535"/>
          <ac:inkMkLst>
            <pc:docMk/>
            <pc:sldMk cId="2159732909" sldId="2096"/>
            <ac:inkMk id="59" creationId="{6C5E8112-66DA-3A4A-81E5-F16498F9D757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0" creationId="{59EB4A21-43A7-6C48-AA1F-C7879DA62DD6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1" creationId="{653B4390-5FF9-0E48-B894-BC765669E3E8}"/>
          </ac:inkMkLst>
        </pc:inkChg>
        <pc:inkChg chg="add del">
          <ac:chgData name="Wilne, Robert" userId="863fd487-5ae7-46a6-8c4e-0a9cc652a1c0" providerId="ADAL" clId="{D4479540-3C79-904F-991B-2923FDC23AF8}" dt="2021-06-24T14:31:53.660" v="2552"/>
          <ac:inkMkLst>
            <pc:docMk/>
            <pc:sldMk cId="2159732909" sldId="2096"/>
            <ac:inkMk id="62" creationId="{CB717DA0-E300-BE4A-84BA-DBEC4C1CAE76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63" creationId="{4367E887-01D3-9348-98C3-4A51F05A3DF0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6" creationId="{7133273C-FC48-174D-A65F-067056BA3D9B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7" creationId="{C13F86D6-C048-3441-9D42-8F43F75C1261}"/>
          </ac:inkMkLst>
        </pc:inkChg>
        <pc:inkChg chg="add topLvl">
          <ac:chgData name="Wilne, Robert" userId="863fd487-5ae7-46a6-8c4e-0a9cc652a1c0" providerId="ADAL" clId="{D4479540-3C79-904F-991B-2923FDC23AF8}" dt="2021-06-24T14:31:56.836" v="2554"/>
          <ac:inkMkLst>
            <pc:docMk/>
            <pc:sldMk cId="2159732909" sldId="2096"/>
            <ac:inkMk id="24579" creationId="{5B239F4A-F60E-384D-A6F0-2B2CEF4F2397}"/>
          </ac:inkMkLst>
        </pc:inkChg>
        <pc:inkChg chg="add">
          <ac:chgData name="Wilne, Robert" userId="863fd487-5ae7-46a6-8c4e-0a9cc652a1c0" providerId="ADAL" clId="{D4479540-3C79-904F-991B-2923FDC23AF8}" dt="2021-06-24T14:31:49.519" v="2544"/>
          <ac:inkMkLst>
            <pc:docMk/>
            <pc:sldMk cId="2159732909" sldId="2096"/>
            <ac:inkMk id="24582" creationId="{B3D9F137-DF69-9F4A-8214-66293FC8DA8C}"/>
          </ac:inkMkLst>
        </pc:inkChg>
        <pc:inkChg chg="add">
          <ac:chgData name="Wilne, Robert" userId="863fd487-5ae7-46a6-8c4e-0a9cc652a1c0" providerId="ADAL" clId="{D4479540-3C79-904F-991B-2923FDC23AF8}" dt="2021-06-24T14:31:49.759" v="2545"/>
          <ac:inkMkLst>
            <pc:docMk/>
            <pc:sldMk cId="2159732909" sldId="2096"/>
            <ac:inkMk id="24583" creationId="{D5152706-8E28-3349-8C10-D0B056928FC1}"/>
          </ac:inkMkLst>
        </pc:inkChg>
        <pc:inkChg chg="add">
          <ac:chgData name="Wilne, Robert" userId="863fd487-5ae7-46a6-8c4e-0a9cc652a1c0" providerId="ADAL" clId="{D4479540-3C79-904F-991B-2923FDC23AF8}" dt="2021-06-24T14:31:50.018" v="2546"/>
          <ac:inkMkLst>
            <pc:docMk/>
            <pc:sldMk cId="2159732909" sldId="2096"/>
            <ac:inkMk id="24584" creationId="{F85A56ED-9F6E-3949-87BA-306174252514}"/>
          </ac:inkMkLst>
        </pc:inkChg>
        <pc:inkChg chg="add">
          <ac:chgData name="Wilne, Robert" userId="863fd487-5ae7-46a6-8c4e-0a9cc652a1c0" providerId="ADAL" clId="{D4479540-3C79-904F-991B-2923FDC23AF8}" dt="2021-06-24T14:31:50.332" v="2547"/>
          <ac:inkMkLst>
            <pc:docMk/>
            <pc:sldMk cId="2159732909" sldId="2096"/>
            <ac:inkMk id="24585" creationId="{B5BBB4E0-4860-E143-9263-E6B07B66091F}"/>
          </ac:inkMkLst>
        </pc:inkChg>
        <pc:inkChg chg="add">
          <ac:chgData name="Wilne, Robert" userId="863fd487-5ae7-46a6-8c4e-0a9cc652a1c0" providerId="ADAL" clId="{D4479540-3C79-904F-991B-2923FDC23AF8}" dt="2021-06-24T14:31:50.544" v="2548"/>
          <ac:inkMkLst>
            <pc:docMk/>
            <pc:sldMk cId="2159732909" sldId="2096"/>
            <ac:inkMk id="24586" creationId="{1D825D89-FA19-3544-A7F5-CC5D62F08CC0}"/>
          </ac:inkMkLst>
        </pc:inkChg>
        <pc:inkChg chg="add">
          <ac:chgData name="Wilne, Robert" userId="863fd487-5ae7-46a6-8c4e-0a9cc652a1c0" providerId="ADAL" clId="{D4479540-3C79-904F-991B-2923FDC23AF8}" dt="2021-06-24T14:31:50.904" v="2549"/>
          <ac:inkMkLst>
            <pc:docMk/>
            <pc:sldMk cId="2159732909" sldId="2096"/>
            <ac:inkMk id="24587" creationId="{CCB40168-CC5A-6F41-9ADA-CCA4E58256A4}"/>
          </ac:inkMkLst>
        </pc:inkChg>
        <pc:inkChg chg="add">
          <ac:chgData name="Wilne, Robert" userId="863fd487-5ae7-46a6-8c4e-0a9cc652a1c0" providerId="ADAL" clId="{D4479540-3C79-904F-991B-2923FDC23AF8}" dt="2021-06-24T14:31:51.087" v="2550"/>
          <ac:inkMkLst>
            <pc:docMk/>
            <pc:sldMk cId="2159732909" sldId="2096"/>
            <ac:inkMk id="24588" creationId="{ACBA3113-523C-BD45-A022-3A9601378538}"/>
          </ac:inkMkLst>
        </pc:inkChg>
        <pc:inkChg chg="add">
          <ac:chgData name="Wilne, Robert" userId="863fd487-5ae7-46a6-8c4e-0a9cc652a1c0" providerId="ADAL" clId="{D4479540-3C79-904F-991B-2923FDC23AF8}" dt="2021-06-24T14:31:56.268" v="2553"/>
          <ac:inkMkLst>
            <pc:docMk/>
            <pc:sldMk cId="2159732909" sldId="2096"/>
            <ac:inkMk id="24590" creationId="{18D71B92-F891-D146-BFAC-3C17BA810ED9}"/>
          </ac:inkMkLst>
        </pc:inkChg>
        <pc:inkChg chg="add">
          <ac:chgData name="Wilne, Robert" userId="863fd487-5ae7-46a6-8c4e-0a9cc652a1c0" providerId="ADAL" clId="{D4479540-3C79-904F-991B-2923FDC23AF8}" dt="2021-06-24T14:31:57.147" v="2555"/>
          <ac:inkMkLst>
            <pc:docMk/>
            <pc:sldMk cId="2159732909" sldId="2096"/>
            <ac:inkMk id="24592" creationId="{568CCDB1-3A9B-E146-B9BB-8C41308D6CB0}"/>
          </ac:inkMkLst>
        </pc:inkChg>
        <pc:inkChg chg="add">
          <ac:chgData name="Wilne, Robert" userId="863fd487-5ae7-46a6-8c4e-0a9cc652a1c0" providerId="ADAL" clId="{D4479540-3C79-904F-991B-2923FDC23AF8}" dt="2021-06-24T14:31:57.509" v="2556"/>
          <ac:inkMkLst>
            <pc:docMk/>
            <pc:sldMk cId="2159732909" sldId="2096"/>
            <ac:inkMk id="24593" creationId="{ED2EC9FF-688C-DC4F-B238-8801BBE0908E}"/>
          </ac:inkMkLst>
        </pc:inkChg>
        <pc:inkChg chg="add">
          <ac:chgData name="Wilne, Robert" userId="863fd487-5ae7-46a6-8c4e-0a9cc652a1c0" providerId="ADAL" clId="{D4479540-3C79-904F-991B-2923FDC23AF8}" dt="2021-06-24T14:31:57.705" v="2557"/>
          <ac:inkMkLst>
            <pc:docMk/>
            <pc:sldMk cId="2159732909" sldId="2096"/>
            <ac:inkMk id="24594" creationId="{F8EE5F15-3253-D84C-8575-A147C8FBC481}"/>
          </ac:inkMkLst>
        </pc:inkChg>
        <pc:inkChg chg="add">
          <ac:chgData name="Wilne, Robert" userId="863fd487-5ae7-46a6-8c4e-0a9cc652a1c0" providerId="ADAL" clId="{D4479540-3C79-904F-991B-2923FDC23AF8}" dt="2021-06-24T14:31:58.057" v="2558"/>
          <ac:inkMkLst>
            <pc:docMk/>
            <pc:sldMk cId="2159732909" sldId="2096"/>
            <ac:inkMk id="24595" creationId="{F32423F8-FF22-2A49-9733-CC73C3225DB7}"/>
          </ac:inkMkLst>
        </pc:inkChg>
        <pc:inkChg chg="add">
          <ac:chgData name="Wilne, Robert" userId="863fd487-5ae7-46a6-8c4e-0a9cc652a1c0" providerId="ADAL" clId="{D4479540-3C79-904F-991B-2923FDC23AF8}" dt="2021-06-24T14:31:58.301" v="2559"/>
          <ac:inkMkLst>
            <pc:docMk/>
            <pc:sldMk cId="2159732909" sldId="2096"/>
            <ac:inkMk id="24596" creationId="{8B79DE80-E76E-594A-9098-997FD2CB4284}"/>
          </ac:inkMkLst>
        </pc:inkChg>
        <pc:inkChg chg="add">
          <ac:chgData name="Wilne, Robert" userId="863fd487-5ae7-46a6-8c4e-0a9cc652a1c0" providerId="ADAL" clId="{D4479540-3C79-904F-991B-2923FDC23AF8}" dt="2021-06-24T14:31:58.533" v="2560"/>
          <ac:inkMkLst>
            <pc:docMk/>
            <pc:sldMk cId="2159732909" sldId="2096"/>
            <ac:inkMk id="24597" creationId="{C38286CA-44E3-264D-B179-73843DA33E70}"/>
          </ac:inkMkLst>
        </pc:inkChg>
        <pc:inkChg chg="add">
          <ac:chgData name="Wilne, Robert" userId="863fd487-5ae7-46a6-8c4e-0a9cc652a1c0" providerId="ADAL" clId="{D4479540-3C79-904F-991B-2923FDC23AF8}" dt="2021-06-24T14:31:58.770" v="2561"/>
          <ac:inkMkLst>
            <pc:docMk/>
            <pc:sldMk cId="2159732909" sldId="2096"/>
            <ac:inkMk id="24598" creationId="{31892842-B66F-9546-A9C9-18DC9EFE7218}"/>
          </ac:inkMkLst>
        </pc:inkChg>
        <pc:inkChg chg="add">
          <ac:chgData name="Wilne, Robert" userId="863fd487-5ae7-46a6-8c4e-0a9cc652a1c0" providerId="ADAL" clId="{D4479540-3C79-904F-991B-2923FDC23AF8}" dt="2021-06-24T14:31:59" v="2562"/>
          <ac:inkMkLst>
            <pc:docMk/>
            <pc:sldMk cId="2159732909" sldId="2096"/>
            <ac:inkMk id="24599" creationId="{1C27FEF8-771F-0D4C-A66A-C6BB31339B88}"/>
          </ac:inkMkLst>
        </pc:inkChg>
        <pc:inkChg chg="add">
          <ac:chgData name="Wilne, Robert" userId="863fd487-5ae7-46a6-8c4e-0a9cc652a1c0" providerId="ADAL" clId="{D4479540-3C79-904F-991B-2923FDC23AF8}" dt="2021-06-24T14:32:15.869" v="2564"/>
          <ac:inkMkLst>
            <pc:docMk/>
            <pc:sldMk cId="2159732909" sldId="2096"/>
            <ac:inkMk id="24601" creationId="{A4C13636-F54C-564D-B871-716D6390C95F}"/>
          </ac:inkMkLst>
        </pc:inkChg>
        <pc:inkChg chg="add">
          <ac:chgData name="Wilne, Robert" userId="863fd487-5ae7-46a6-8c4e-0a9cc652a1c0" providerId="ADAL" clId="{D4479540-3C79-904F-991B-2923FDC23AF8}" dt="2021-06-24T14:32:16.148" v="2565"/>
          <ac:inkMkLst>
            <pc:docMk/>
            <pc:sldMk cId="2159732909" sldId="2096"/>
            <ac:inkMk id="24602" creationId="{D41DFE93-F282-5E4F-A0DD-01026CFEC8F1}"/>
          </ac:inkMkLst>
        </pc:inkChg>
        <pc:inkChg chg="add">
          <ac:chgData name="Wilne, Robert" userId="863fd487-5ae7-46a6-8c4e-0a9cc652a1c0" providerId="ADAL" clId="{D4479540-3C79-904F-991B-2923FDC23AF8}" dt="2021-06-24T14:32:17.002" v="2566"/>
          <ac:inkMkLst>
            <pc:docMk/>
            <pc:sldMk cId="2159732909" sldId="2096"/>
            <ac:inkMk id="24603" creationId="{2C5A647B-9971-114F-B35C-1F5ABEF6F377}"/>
          </ac:inkMkLst>
        </pc:inkChg>
        <pc:inkChg chg="add">
          <ac:chgData name="Wilne, Robert" userId="863fd487-5ae7-46a6-8c4e-0a9cc652a1c0" providerId="ADAL" clId="{D4479540-3C79-904F-991B-2923FDC23AF8}" dt="2021-06-24T14:32:17.223" v="2567"/>
          <ac:inkMkLst>
            <pc:docMk/>
            <pc:sldMk cId="2159732909" sldId="2096"/>
            <ac:inkMk id="24604" creationId="{7D0CA607-19BB-D74A-9DF1-194D5578BD34}"/>
          </ac:inkMkLst>
        </pc:inkChg>
      </pc:sldChg>
      <pc:sldChg chg="addSp delSp">
        <pc:chgData name="Wilne, Robert" userId="863fd487-5ae7-46a6-8c4e-0a9cc652a1c0" providerId="ADAL" clId="{D4479540-3C79-904F-991B-2923FDC23AF8}" dt="2021-06-24T13:32:05.785" v="356"/>
        <pc:sldMkLst>
          <pc:docMk/>
          <pc:sldMk cId="4203177961" sldId="2097"/>
        </pc:sldMkLst>
        <pc:grpChg chg="add del">
          <ac:chgData name="Wilne, Robert" userId="863fd487-5ae7-46a6-8c4e-0a9cc652a1c0" providerId="ADAL" clId="{D4479540-3C79-904F-991B-2923FDC23AF8}" dt="2021-06-24T13:30:13.412" v="241"/>
          <ac:grpSpMkLst>
            <pc:docMk/>
            <pc:sldMk cId="4203177961" sldId="2097"/>
            <ac:grpSpMk id="28" creationId="{637D1913-6D5D-A046-B5B5-C7B60178FE0F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29" creationId="{484768BD-67F6-DD48-BBB2-F472924438E1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0" creationId="{EA026D00-DBF7-5344-989F-F5438EE61092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1" creationId="{87B84B97-76B0-8547-B5C2-A5A19C57416A}"/>
          </ac:grpSpMkLst>
        </pc:grpChg>
        <pc:grpChg chg="add">
          <ac:chgData name="Wilne, Robert" userId="863fd487-5ae7-46a6-8c4e-0a9cc652a1c0" providerId="ADAL" clId="{D4479540-3C79-904F-991B-2923FDC23AF8}" dt="2021-06-24T13:30:12.664" v="239"/>
          <ac:grpSpMkLst>
            <pc:docMk/>
            <pc:sldMk cId="4203177961" sldId="2097"/>
            <ac:grpSpMk id="32" creationId="{BA923A1B-9705-EE44-AEA5-0D5F1CC55103}"/>
          </ac:grpSpMkLst>
        </pc:grpChg>
        <pc:grpChg chg="add">
          <ac:chgData name="Wilne, Robert" userId="863fd487-5ae7-46a6-8c4e-0a9cc652a1c0" providerId="ADAL" clId="{D4479540-3C79-904F-991B-2923FDC23AF8}" dt="2021-06-24T13:30:13.412" v="241"/>
          <ac:grpSpMkLst>
            <pc:docMk/>
            <pc:sldMk cId="4203177961" sldId="2097"/>
            <ac:grpSpMk id="34" creationId="{79CFF2AB-0679-034F-ACB2-0FD181191C9E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3" creationId="{8BC03316-9CC4-D94A-9C2C-3FAAE4853168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4" creationId="{3FD09979-5184-774A-8979-6C83488C6F4A}"/>
          </ac:grpSpMkLst>
        </pc:grpChg>
        <pc:grpChg chg="add">
          <ac:chgData name="Wilne, Robert" userId="863fd487-5ae7-46a6-8c4e-0a9cc652a1c0" providerId="ADAL" clId="{D4479540-3C79-904F-991B-2923FDC23AF8}" dt="2021-06-24T13:30:22.925" v="260"/>
          <ac:grpSpMkLst>
            <pc:docMk/>
            <pc:sldMk cId="4203177961" sldId="2097"/>
            <ac:grpSpMk id="55" creationId="{CFF14C00-379A-774B-97DC-B777FD4D938E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583" creationId="{88A9FF2F-E8A9-C945-9B77-979497C4BE92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584" creationId="{88602FD4-A3B7-5343-A9AC-7901F8D8602C}"/>
          </ac:grpSpMkLst>
        </pc:grpChg>
        <pc:grpChg chg="add">
          <ac:chgData name="Wilne, Robert" userId="863fd487-5ae7-46a6-8c4e-0a9cc652a1c0" providerId="ADAL" clId="{D4479540-3C79-904F-991B-2923FDC23AF8}" dt="2021-06-24T13:31:03.145" v="280"/>
          <ac:grpSpMkLst>
            <pc:docMk/>
            <pc:sldMk cId="4203177961" sldId="2097"/>
            <ac:grpSpMk id="24588" creationId="{507F46B1-B285-C740-A2A1-037D2FDE899B}"/>
          </ac:grpSpMkLst>
        </pc:grpChg>
        <pc:grpChg chg="add">
          <ac:chgData name="Wilne, Robert" userId="863fd487-5ae7-46a6-8c4e-0a9cc652a1c0" providerId="ADAL" clId="{D4479540-3C79-904F-991B-2923FDC23AF8}" dt="2021-06-24T13:31:06.110" v="286"/>
          <ac:grpSpMkLst>
            <pc:docMk/>
            <pc:sldMk cId="4203177961" sldId="2097"/>
            <ac:grpSpMk id="24594" creationId="{91186A7A-ACEC-1445-8FE5-C7C5F6CB2664}"/>
          </ac:grpSpMkLst>
        </pc:grpChg>
        <pc:grpChg chg="add">
          <ac:chgData name="Wilne, Robert" userId="863fd487-5ae7-46a6-8c4e-0a9cc652a1c0" providerId="ADAL" clId="{D4479540-3C79-904F-991B-2923FDC23AF8}" dt="2021-06-24T13:31:14.839" v="292"/>
          <ac:grpSpMkLst>
            <pc:docMk/>
            <pc:sldMk cId="4203177961" sldId="2097"/>
            <ac:grpSpMk id="24600" creationId="{33EAC0AE-9B5D-2344-AD7A-A313FC1BEB57}"/>
          </ac:grpSpMkLst>
        </pc:grpChg>
        <pc:grpChg chg="add">
          <ac:chgData name="Wilne, Robert" userId="863fd487-5ae7-46a6-8c4e-0a9cc652a1c0" providerId="ADAL" clId="{D4479540-3C79-904F-991B-2923FDC23AF8}" dt="2021-06-24T13:31:19.506" v="297"/>
          <ac:grpSpMkLst>
            <pc:docMk/>
            <pc:sldMk cId="4203177961" sldId="2097"/>
            <ac:grpSpMk id="24605" creationId="{D2A72356-993C-3E4B-BB11-51DB410A1B04}"/>
          </ac:grpSpMkLst>
        </pc:grpChg>
        <pc:grpChg chg="add">
          <ac:chgData name="Wilne, Robert" userId="863fd487-5ae7-46a6-8c4e-0a9cc652a1c0" providerId="ADAL" clId="{D4479540-3C79-904F-991B-2923FDC23AF8}" dt="2021-06-24T13:31:21.765" v="303"/>
          <ac:grpSpMkLst>
            <pc:docMk/>
            <pc:sldMk cId="4203177961" sldId="2097"/>
            <ac:grpSpMk id="24611" creationId="{96964FE2-880E-644A-9110-E05759DF505A}"/>
          </ac:grpSpMkLst>
        </pc:grpChg>
        <pc:grpChg chg="add del">
          <ac:chgData name="Wilne, Robert" userId="863fd487-5ae7-46a6-8c4e-0a9cc652a1c0" providerId="ADAL" clId="{D4479540-3C79-904F-991B-2923FDC23AF8}" dt="2021-06-24T13:31:47.914" v="324"/>
          <ac:grpSpMkLst>
            <pc:docMk/>
            <pc:sldMk cId="4203177961" sldId="2097"/>
            <ac:grpSpMk id="24614" creationId="{0CDA31B7-4829-FF42-B0C5-DF47A7000727}"/>
          </ac:grpSpMkLst>
        </pc:grpChg>
        <pc:grpChg chg="add">
          <ac:chgData name="Wilne, Robert" userId="863fd487-5ae7-46a6-8c4e-0a9cc652a1c0" providerId="ADAL" clId="{D4479540-3C79-904F-991B-2923FDC23AF8}" dt="2021-06-24T13:31:39.750" v="311"/>
          <ac:grpSpMkLst>
            <pc:docMk/>
            <pc:sldMk cId="4203177961" sldId="2097"/>
            <ac:grpSpMk id="24619" creationId="{41F7C176-F8BB-DC40-B37F-E58121B6F437}"/>
          </ac:grpSpMkLst>
        </pc:grpChg>
        <pc:grpChg chg="add">
          <ac:chgData name="Wilne, Robert" userId="863fd487-5ae7-46a6-8c4e-0a9cc652a1c0" providerId="ADAL" clId="{D4479540-3C79-904F-991B-2923FDC23AF8}" dt="2021-06-24T13:31:41.687" v="316"/>
          <ac:grpSpMkLst>
            <pc:docMk/>
            <pc:sldMk cId="4203177961" sldId="2097"/>
            <ac:grpSpMk id="24624" creationId="{CF6B28D4-FE95-944A-AFC1-AF45FE027399}"/>
          </ac:grpSpMkLst>
        </pc:grpChg>
        <pc:grpChg chg="add">
          <ac:chgData name="Wilne, Robert" userId="863fd487-5ae7-46a6-8c4e-0a9cc652a1c0" providerId="ADAL" clId="{D4479540-3C79-904F-991B-2923FDC23AF8}" dt="2021-06-24T13:31:44.887" v="321"/>
          <ac:grpSpMkLst>
            <pc:docMk/>
            <pc:sldMk cId="4203177961" sldId="2097"/>
            <ac:grpSpMk id="24629" creationId="{E573DA84-4A21-BE48-AA4E-6BB8D96A8DC7}"/>
          </ac:grpSpMkLst>
        </pc:grpChg>
        <pc:grpChg chg="add">
          <ac:chgData name="Wilne, Robert" userId="863fd487-5ae7-46a6-8c4e-0a9cc652a1c0" providerId="ADAL" clId="{D4479540-3C79-904F-991B-2923FDC23AF8}" dt="2021-06-24T13:31:47.914" v="324"/>
          <ac:grpSpMkLst>
            <pc:docMk/>
            <pc:sldMk cId="4203177961" sldId="2097"/>
            <ac:grpSpMk id="24632" creationId="{C0F52EF0-459B-8B4A-99C3-254CBCE3E245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42" creationId="{FB63A08C-DB16-A24A-93A8-BC2256780BF5}"/>
          </ac:grpSpMkLst>
        </pc:grpChg>
        <pc:grpChg chg="add del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46" creationId="{BDAC2C1E-4EC0-7242-B36F-0482D3C6C0DD}"/>
          </ac:grpSpMkLst>
        </pc:grpChg>
        <pc:grpChg chg="add">
          <ac:chgData name="Wilne, Robert" userId="863fd487-5ae7-46a6-8c4e-0a9cc652a1c0" providerId="ADAL" clId="{D4479540-3C79-904F-991B-2923FDC23AF8}" dt="2021-06-24T13:32:05.785" v="356"/>
          <ac:grpSpMkLst>
            <pc:docMk/>
            <pc:sldMk cId="4203177961" sldId="2097"/>
            <ac:grpSpMk id="24661" creationId="{805E03DC-7904-214B-8BD3-DAA9B2104353}"/>
          </ac:grpSpMkLst>
        </pc:grpChg>
        <pc:inkChg chg="add del">
          <ac:chgData name="Wilne, Robert" userId="863fd487-5ae7-46a6-8c4e-0a9cc652a1c0" providerId="ADAL" clId="{D4479540-3C79-904F-991B-2923FDC23AF8}" dt="2021-06-24T13:30:27.214" v="261"/>
          <ac:inkMkLst>
            <pc:docMk/>
            <pc:sldMk cId="4203177961" sldId="2097"/>
            <ac:inkMk id="2" creationId="{B4ABB775-FC39-D64D-94D6-AE080CD5F96C}"/>
          </ac:inkMkLst>
        </pc:inkChg>
        <pc:inkChg chg="add">
          <ac:chgData name="Wilne, Robert" userId="863fd487-5ae7-46a6-8c4e-0a9cc652a1c0" providerId="ADAL" clId="{D4479540-3C79-904F-991B-2923FDC23AF8}" dt="2021-06-24T13:30:05.104" v="215"/>
          <ac:inkMkLst>
            <pc:docMk/>
            <pc:sldMk cId="4203177961" sldId="2097"/>
            <ac:inkMk id="3" creationId="{7018F29A-3039-8040-927E-76ADB9572A49}"/>
          </ac:inkMkLst>
        </pc:inkChg>
        <pc:inkChg chg="add">
          <ac:chgData name="Wilne, Robert" userId="863fd487-5ae7-46a6-8c4e-0a9cc652a1c0" providerId="ADAL" clId="{D4479540-3C79-904F-991B-2923FDC23AF8}" dt="2021-06-24T13:30:05.279" v="216"/>
          <ac:inkMkLst>
            <pc:docMk/>
            <pc:sldMk cId="4203177961" sldId="2097"/>
            <ac:inkMk id="4" creationId="{1AFEDC8B-6D42-D94E-BAAE-9FCEBBFB7369}"/>
          </ac:inkMkLst>
        </pc:inkChg>
        <pc:inkChg chg="add">
          <ac:chgData name="Wilne, Robert" userId="863fd487-5ae7-46a6-8c4e-0a9cc652a1c0" providerId="ADAL" clId="{D4479540-3C79-904F-991B-2923FDC23AF8}" dt="2021-06-24T13:30:05.573" v="217"/>
          <ac:inkMkLst>
            <pc:docMk/>
            <pc:sldMk cId="4203177961" sldId="2097"/>
            <ac:inkMk id="5" creationId="{6737FE9E-E56B-8143-BBBA-CBBC08FD9546}"/>
          </ac:inkMkLst>
        </pc:inkChg>
        <pc:inkChg chg="add">
          <ac:chgData name="Wilne, Robert" userId="863fd487-5ae7-46a6-8c4e-0a9cc652a1c0" providerId="ADAL" clId="{D4479540-3C79-904F-991B-2923FDC23AF8}" dt="2021-06-24T13:30:05.901" v="218"/>
          <ac:inkMkLst>
            <pc:docMk/>
            <pc:sldMk cId="4203177961" sldId="2097"/>
            <ac:inkMk id="6" creationId="{746AA914-7A5C-D04B-95D5-7F33455A212C}"/>
          </ac:inkMkLst>
        </pc:inkChg>
        <pc:inkChg chg="add">
          <ac:chgData name="Wilne, Robert" userId="863fd487-5ae7-46a6-8c4e-0a9cc652a1c0" providerId="ADAL" clId="{D4479540-3C79-904F-991B-2923FDC23AF8}" dt="2021-06-24T13:30:06.121" v="219"/>
          <ac:inkMkLst>
            <pc:docMk/>
            <pc:sldMk cId="4203177961" sldId="2097"/>
            <ac:inkMk id="7" creationId="{82A0498F-5148-B04E-8A2B-9AA0F744FB34}"/>
          </ac:inkMkLst>
        </pc:inkChg>
        <pc:inkChg chg="add">
          <ac:chgData name="Wilne, Robert" userId="863fd487-5ae7-46a6-8c4e-0a9cc652a1c0" providerId="ADAL" clId="{D4479540-3C79-904F-991B-2923FDC23AF8}" dt="2021-06-24T13:30:06.340" v="220"/>
          <ac:inkMkLst>
            <pc:docMk/>
            <pc:sldMk cId="4203177961" sldId="2097"/>
            <ac:inkMk id="9" creationId="{E6B86952-CBC6-164D-99B6-3699769AE8D2}"/>
          </ac:inkMkLst>
        </pc:inkChg>
        <pc:inkChg chg="add">
          <ac:chgData name="Wilne, Robert" userId="863fd487-5ae7-46a6-8c4e-0a9cc652a1c0" providerId="ADAL" clId="{D4479540-3C79-904F-991B-2923FDC23AF8}" dt="2021-06-24T13:30:06.474" v="221"/>
          <ac:inkMkLst>
            <pc:docMk/>
            <pc:sldMk cId="4203177961" sldId="2097"/>
            <ac:inkMk id="10" creationId="{49A97A43-48B0-B14C-81C4-EBD1CCBF6F7F}"/>
          </ac:inkMkLst>
        </pc:inkChg>
        <pc:inkChg chg="add">
          <ac:chgData name="Wilne, Robert" userId="863fd487-5ae7-46a6-8c4e-0a9cc652a1c0" providerId="ADAL" clId="{D4479540-3C79-904F-991B-2923FDC23AF8}" dt="2021-06-24T13:30:07.032" v="222"/>
          <ac:inkMkLst>
            <pc:docMk/>
            <pc:sldMk cId="4203177961" sldId="2097"/>
            <ac:inkMk id="11" creationId="{252A614B-57B0-1E41-ACF4-93042A1A53EF}"/>
          </ac:inkMkLst>
        </pc:inkChg>
        <pc:inkChg chg="add">
          <ac:chgData name="Wilne, Robert" userId="863fd487-5ae7-46a6-8c4e-0a9cc652a1c0" providerId="ADAL" clId="{D4479540-3C79-904F-991B-2923FDC23AF8}" dt="2021-06-24T13:30:07.161" v="223"/>
          <ac:inkMkLst>
            <pc:docMk/>
            <pc:sldMk cId="4203177961" sldId="2097"/>
            <ac:inkMk id="12" creationId="{93BC3AE0-822E-EE43-8D63-41D8355B11AE}"/>
          </ac:inkMkLst>
        </pc:inkChg>
        <pc:inkChg chg="add">
          <ac:chgData name="Wilne, Robert" userId="863fd487-5ae7-46a6-8c4e-0a9cc652a1c0" providerId="ADAL" clId="{D4479540-3C79-904F-991B-2923FDC23AF8}" dt="2021-06-24T13:30:07.455" v="224"/>
          <ac:inkMkLst>
            <pc:docMk/>
            <pc:sldMk cId="4203177961" sldId="2097"/>
            <ac:inkMk id="13" creationId="{79F715CE-F4BE-E241-9AFC-20360AC6FFAA}"/>
          </ac:inkMkLst>
        </pc:inkChg>
        <pc:inkChg chg="add">
          <ac:chgData name="Wilne, Robert" userId="863fd487-5ae7-46a6-8c4e-0a9cc652a1c0" providerId="ADAL" clId="{D4479540-3C79-904F-991B-2923FDC23AF8}" dt="2021-06-24T13:30:08.260" v="225"/>
          <ac:inkMkLst>
            <pc:docMk/>
            <pc:sldMk cId="4203177961" sldId="2097"/>
            <ac:inkMk id="14" creationId="{D42D9164-67FA-8B43-A20C-E0726C281781}"/>
          </ac:inkMkLst>
        </pc:inkChg>
        <pc:inkChg chg="add">
          <ac:chgData name="Wilne, Robert" userId="863fd487-5ae7-46a6-8c4e-0a9cc652a1c0" providerId="ADAL" clId="{D4479540-3C79-904F-991B-2923FDC23AF8}" dt="2021-06-24T13:30:08.461" v="226"/>
          <ac:inkMkLst>
            <pc:docMk/>
            <pc:sldMk cId="4203177961" sldId="2097"/>
            <ac:inkMk id="15" creationId="{FA50EF10-A1C2-EE41-822C-36280E24B5B9}"/>
          </ac:inkMkLst>
        </pc:inkChg>
        <pc:inkChg chg="add">
          <ac:chgData name="Wilne, Robert" userId="863fd487-5ae7-46a6-8c4e-0a9cc652a1c0" providerId="ADAL" clId="{D4479540-3C79-904F-991B-2923FDC23AF8}" dt="2021-06-24T13:30:08.626" v="227"/>
          <ac:inkMkLst>
            <pc:docMk/>
            <pc:sldMk cId="4203177961" sldId="2097"/>
            <ac:inkMk id="16" creationId="{2DF0AAFB-21AF-3D49-AC5F-5831CEA9943B}"/>
          </ac:inkMkLst>
        </pc:inkChg>
        <pc:inkChg chg="add">
          <ac:chgData name="Wilne, Robert" userId="863fd487-5ae7-46a6-8c4e-0a9cc652a1c0" providerId="ADAL" clId="{D4479540-3C79-904F-991B-2923FDC23AF8}" dt="2021-06-24T13:30:08.792" v="228"/>
          <ac:inkMkLst>
            <pc:docMk/>
            <pc:sldMk cId="4203177961" sldId="2097"/>
            <ac:inkMk id="17" creationId="{9DB4EFAB-1272-C84F-AB37-C87B3E0A7AD3}"/>
          </ac:inkMkLst>
        </pc:inkChg>
        <pc:inkChg chg="add">
          <ac:chgData name="Wilne, Robert" userId="863fd487-5ae7-46a6-8c4e-0a9cc652a1c0" providerId="ADAL" clId="{D4479540-3C79-904F-991B-2923FDC23AF8}" dt="2021-06-24T13:30:09.040" v="229"/>
          <ac:inkMkLst>
            <pc:docMk/>
            <pc:sldMk cId="4203177961" sldId="2097"/>
            <ac:inkMk id="18" creationId="{F412496C-4A01-D344-9FE1-FD17611BC29C}"/>
          </ac:inkMkLst>
        </pc:inkChg>
        <pc:inkChg chg="add">
          <ac:chgData name="Wilne, Robert" userId="863fd487-5ae7-46a6-8c4e-0a9cc652a1c0" providerId="ADAL" clId="{D4479540-3C79-904F-991B-2923FDC23AF8}" dt="2021-06-24T13:30:09.500" v="230"/>
          <ac:inkMkLst>
            <pc:docMk/>
            <pc:sldMk cId="4203177961" sldId="2097"/>
            <ac:inkMk id="19" creationId="{335EE77A-ADCC-C34F-8870-9DDD9A5D4FCE}"/>
          </ac:inkMkLst>
        </pc:inkChg>
        <pc:inkChg chg="add">
          <ac:chgData name="Wilne, Robert" userId="863fd487-5ae7-46a6-8c4e-0a9cc652a1c0" providerId="ADAL" clId="{D4479540-3C79-904F-991B-2923FDC23AF8}" dt="2021-06-24T13:30:09.649" v="231"/>
          <ac:inkMkLst>
            <pc:docMk/>
            <pc:sldMk cId="4203177961" sldId="2097"/>
            <ac:inkMk id="20" creationId="{C011A5AB-A316-2D42-99B2-825D65D5DC18}"/>
          </ac:inkMkLst>
        </pc:inkChg>
        <pc:inkChg chg="add">
          <ac:chgData name="Wilne, Robert" userId="863fd487-5ae7-46a6-8c4e-0a9cc652a1c0" providerId="ADAL" clId="{D4479540-3C79-904F-991B-2923FDC23AF8}" dt="2021-06-24T13:30:09.873" v="232"/>
          <ac:inkMkLst>
            <pc:docMk/>
            <pc:sldMk cId="4203177961" sldId="2097"/>
            <ac:inkMk id="21" creationId="{268EA255-80E5-954F-9D40-F216FD0EC6F4}"/>
          </ac:inkMkLst>
        </pc:inkChg>
        <pc:inkChg chg="add">
          <ac:chgData name="Wilne, Robert" userId="863fd487-5ae7-46a6-8c4e-0a9cc652a1c0" providerId="ADAL" clId="{D4479540-3C79-904F-991B-2923FDC23AF8}" dt="2021-06-24T13:30:10.008" v="233"/>
          <ac:inkMkLst>
            <pc:docMk/>
            <pc:sldMk cId="4203177961" sldId="2097"/>
            <ac:inkMk id="22" creationId="{A16F3735-0CA3-204D-B6AE-241DF41C79C8}"/>
          </ac:inkMkLst>
        </pc:inkChg>
        <pc:inkChg chg="add">
          <ac:chgData name="Wilne, Robert" userId="863fd487-5ae7-46a6-8c4e-0a9cc652a1c0" providerId="ADAL" clId="{D4479540-3C79-904F-991B-2923FDC23AF8}" dt="2021-06-24T13:30:10.544" v="234"/>
          <ac:inkMkLst>
            <pc:docMk/>
            <pc:sldMk cId="4203177961" sldId="2097"/>
            <ac:inkMk id="23" creationId="{26D01C53-D896-F246-B3E5-3B3380120F2E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4" creationId="{DA365830-D497-5E4C-BFC3-4FD1C3B93669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5" creationId="{1BA14C3F-1B26-A849-B508-40D404C291E6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6" creationId="{F4BAC101-B2F8-544D-B18B-808B25614373}"/>
          </ac:inkMkLst>
        </pc:inkChg>
        <pc:inkChg chg="add topLvl">
          <ac:chgData name="Wilne, Robert" userId="863fd487-5ae7-46a6-8c4e-0a9cc652a1c0" providerId="ADAL" clId="{D4479540-3C79-904F-991B-2923FDC23AF8}" dt="2021-06-24T13:30:13.412" v="241"/>
          <ac:inkMkLst>
            <pc:docMk/>
            <pc:sldMk cId="4203177961" sldId="2097"/>
            <ac:inkMk id="27" creationId="{7765AB1A-DE35-4040-87C1-3AD21D2B14CB}"/>
          </ac:inkMkLst>
        </pc:inkChg>
        <pc:inkChg chg="add">
          <ac:chgData name="Wilne, Robert" userId="863fd487-5ae7-46a6-8c4e-0a9cc652a1c0" providerId="ADAL" clId="{D4479540-3C79-904F-991B-2923FDC23AF8}" dt="2021-06-24T13:30:12.873" v="240"/>
          <ac:inkMkLst>
            <pc:docMk/>
            <pc:sldMk cId="4203177961" sldId="2097"/>
            <ac:inkMk id="33" creationId="{44CAB5F2-D5A3-7E46-A57D-F27B01157E7E}"/>
          </ac:inkMkLst>
        </pc:inkChg>
        <pc:inkChg chg="add">
          <ac:chgData name="Wilne, Robert" userId="863fd487-5ae7-46a6-8c4e-0a9cc652a1c0" providerId="ADAL" clId="{D4479540-3C79-904F-991B-2923FDC23AF8}" dt="2021-06-24T13:30:16.475" v="242"/>
          <ac:inkMkLst>
            <pc:docMk/>
            <pc:sldMk cId="4203177961" sldId="2097"/>
            <ac:inkMk id="35" creationId="{6D7E4963-E122-8840-A0F1-409509DA612F}"/>
          </ac:inkMkLst>
        </pc:inkChg>
        <pc:inkChg chg="add">
          <ac:chgData name="Wilne, Robert" userId="863fd487-5ae7-46a6-8c4e-0a9cc652a1c0" providerId="ADAL" clId="{D4479540-3C79-904F-991B-2923FDC23AF8}" dt="2021-06-24T13:30:16.699" v="243"/>
          <ac:inkMkLst>
            <pc:docMk/>
            <pc:sldMk cId="4203177961" sldId="2097"/>
            <ac:inkMk id="36" creationId="{F531C93F-2EDF-7E4B-9B97-18B15C99DB8F}"/>
          </ac:inkMkLst>
        </pc:inkChg>
        <pc:inkChg chg="add">
          <ac:chgData name="Wilne, Robert" userId="863fd487-5ae7-46a6-8c4e-0a9cc652a1c0" providerId="ADAL" clId="{D4479540-3C79-904F-991B-2923FDC23AF8}" dt="2021-06-24T13:30:16.921" v="244"/>
          <ac:inkMkLst>
            <pc:docMk/>
            <pc:sldMk cId="4203177961" sldId="2097"/>
            <ac:inkMk id="37" creationId="{AA0E1688-1219-2C4F-8374-FFED37AA67E4}"/>
          </ac:inkMkLst>
        </pc:inkChg>
        <pc:inkChg chg="add">
          <ac:chgData name="Wilne, Robert" userId="863fd487-5ae7-46a6-8c4e-0a9cc652a1c0" providerId="ADAL" clId="{D4479540-3C79-904F-991B-2923FDC23AF8}" dt="2021-06-24T13:30:17.445" v="245"/>
          <ac:inkMkLst>
            <pc:docMk/>
            <pc:sldMk cId="4203177961" sldId="2097"/>
            <ac:inkMk id="38" creationId="{BB630AB6-71F1-5344-B256-DDCCE5C02BBB}"/>
          </ac:inkMkLst>
        </pc:inkChg>
        <pc:inkChg chg="add">
          <ac:chgData name="Wilne, Robert" userId="863fd487-5ae7-46a6-8c4e-0a9cc652a1c0" providerId="ADAL" clId="{D4479540-3C79-904F-991B-2923FDC23AF8}" dt="2021-06-24T13:30:17.636" v="246"/>
          <ac:inkMkLst>
            <pc:docMk/>
            <pc:sldMk cId="4203177961" sldId="2097"/>
            <ac:inkMk id="39" creationId="{9529292C-6F8F-3747-A8C8-922249E74E40}"/>
          </ac:inkMkLst>
        </pc:inkChg>
        <pc:inkChg chg="add">
          <ac:chgData name="Wilne, Robert" userId="863fd487-5ae7-46a6-8c4e-0a9cc652a1c0" providerId="ADAL" clId="{D4479540-3C79-904F-991B-2923FDC23AF8}" dt="2021-06-24T13:30:17.811" v="247"/>
          <ac:inkMkLst>
            <pc:docMk/>
            <pc:sldMk cId="4203177961" sldId="2097"/>
            <ac:inkMk id="40" creationId="{40D1ABA7-7DD2-664D-8775-CC7C1FD57D6D}"/>
          </ac:inkMkLst>
        </pc:inkChg>
        <pc:inkChg chg="add">
          <ac:chgData name="Wilne, Robert" userId="863fd487-5ae7-46a6-8c4e-0a9cc652a1c0" providerId="ADAL" clId="{D4479540-3C79-904F-991B-2923FDC23AF8}" dt="2021-06-24T13:30:18.213" v="248"/>
          <ac:inkMkLst>
            <pc:docMk/>
            <pc:sldMk cId="4203177961" sldId="2097"/>
            <ac:inkMk id="41" creationId="{A85A91E8-4A16-234F-89AB-742D786ADD80}"/>
          </ac:inkMkLst>
        </pc:inkChg>
        <pc:inkChg chg="add">
          <ac:chgData name="Wilne, Robert" userId="863fd487-5ae7-46a6-8c4e-0a9cc652a1c0" providerId="ADAL" clId="{D4479540-3C79-904F-991B-2923FDC23AF8}" dt="2021-06-24T13:30:18.525" v="249"/>
          <ac:inkMkLst>
            <pc:docMk/>
            <pc:sldMk cId="4203177961" sldId="2097"/>
            <ac:inkMk id="42" creationId="{B32D99E4-A327-E64C-8CF0-5F427E19DE72}"/>
          </ac:inkMkLst>
        </pc:inkChg>
        <pc:inkChg chg="add">
          <ac:chgData name="Wilne, Robert" userId="863fd487-5ae7-46a6-8c4e-0a9cc652a1c0" providerId="ADAL" clId="{D4479540-3C79-904F-991B-2923FDC23AF8}" dt="2021-06-24T13:30:18.728" v="250"/>
          <ac:inkMkLst>
            <pc:docMk/>
            <pc:sldMk cId="4203177961" sldId="2097"/>
            <ac:inkMk id="43" creationId="{18A9CA89-146A-8C43-9DDC-1FF7C569103A}"/>
          </ac:inkMkLst>
        </pc:inkChg>
        <pc:inkChg chg="add">
          <ac:chgData name="Wilne, Robert" userId="863fd487-5ae7-46a6-8c4e-0a9cc652a1c0" providerId="ADAL" clId="{D4479540-3C79-904F-991B-2923FDC23AF8}" dt="2021-06-24T13:30:19.047" v="251"/>
          <ac:inkMkLst>
            <pc:docMk/>
            <pc:sldMk cId="4203177961" sldId="2097"/>
            <ac:inkMk id="44" creationId="{A3F698B5-DDE6-3843-B4E4-B91DE8E0FBB0}"/>
          </ac:inkMkLst>
        </pc:inkChg>
        <pc:inkChg chg="add">
          <ac:chgData name="Wilne, Robert" userId="863fd487-5ae7-46a6-8c4e-0a9cc652a1c0" providerId="ADAL" clId="{D4479540-3C79-904F-991B-2923FDC23AF8}" dt="2021-06-24T13:30:19.389" v="252"/>
          <ac:inkMkLst>
            <pc:docMk/>
            <pc:sldMk cId="4203177961" sldId="2097"/>
            <ac:inkMk id="45" creationId="{538C6708-4BCF-2244-9070-4181B08E0DE0}"/>
          </ac:inkMkLst>
        </pc:inkChg>
        <pc:inkChg chg="add">
          <ac:chgData name="Wilne, Robert" userId="863fd487-5ae7-46a6-8c4e-0a9cc652a1c0" providerId="ADAL" clId="{D4479540-3C79-904F-991B-2923FDC23AF8}" dt="2021-06-24T13:30:19.632" v="253"/>
          <ac:inkMkLst>
            <pc:docMk/>
            <pc:sldMk cId="4203177961" sldId="2097"/>
            <ac:inkMk id="46" creationId="{4D5F0F09-616D-9B48-9AEB-D6357EFCFEEE}"/>
          </ac:inkMkLst>
        </pc:inkChg>
        <pc:inkChg chg="add">
          <ac:chgData name="Wilne, Robert" userId="863fd487-5ae7-46a6-8c4e-0a9cc652a1c0" providerId="ADAL" clId="{D4479540-3C79-904F-991B-2923FDC23AF8}" dt="2021-06-24T13:30:20.245" v="254"/>
          <ac:inkMkLst>
            <pc:docMk/>
            <pc:sldMk cId="4203177961" sldId="2097"/>
            <ac:inkMk id="47" creationId="{D77107CB-4AD4-3C4A-8FAD-01ECB09DA084}"/>
          </ac:inkMkLst>
        </pc:inkChg>
        <pc:inkChg chg="add">
          <ac:chgData name="Wilne, Robert" userId="863fd487-5ae7-46a6-8c4e-0a9cc652a1c0" providerId="ADAL" clId="{D4479540-3C79-904F-991B-2923FDC23AF8}" dt="2021-06-24T13:30:20.451" v="255"/>
          <ac:inkMkLst>
            <pc:docMk/>
            <pc:sldMk cId="4203177961" sldId="2097"/>
            <ac:inkMk id="48" creationId="{30F8739D-06FA-EF42-8A49-CD810690E897}"/>
          </ac:inkMkLst>
        </pc:inkChg>
        <pc:inkChg chg="add">
          <ac:chgData name="Wilne, Robert" userId="863fd487-5ae7-46a6-8c4e-0a9cc652a1c0" providerId="ADAL" clId="{D4479540-3C79-904F-991B-2923FDC23AF8}" dt="2021-06-24T13:30:21.108" v="256"/>
          <ac:inkMkLst>
            <pc:docMk/>
            <pc:sldMk cId="4203177961" sldId="2097"/>
            <ac:inkMk id="49" creationId="{65A9DDE5-B165-AB4A-9066-20135AABD86F}"/>
          </ac:inkMkLst>
        </pc:inkChg>
        <pc:inkChg chg="add">
          <ac:chgData name="Wilne, Robert" userId="863fd487-5ae7-46a6-8c4e-0a9cc652a1c0" providerId="ADAL" clId="{D4479540-3C79-904F-991B-2923FDC23AF8}" dt="2021-06-24T13:30:21.344" v="257"/>
          <ac:inkMkLst>
            <pc:docMk/>
            <pc:sldMk cId="4203177961" sldId="2097"/>
            <ac:inkMk id="50" creationId="{19F7CF1A-3F28-5940-AFCC-CFC1E0E74A81}"/>
          </ac:inkMkLst>
        </pc:inkChg>
        <pc:inkChg chg="add">
          <ac:chgData name="Wilne, Robert" userId="863fd487-5ae7-46a6-8c4e-0a9cc652a1c0" providerId="ADAL" clId="{D4479540-3C79-904F-991B-2923FDC23AF8}" dt="2021-06-24T13:30:21.848" v="258"/>
          <ac:inkMkLst>
            <pc:docMk/>
            <pc:sldMk cId="4203177961" sldId="2097"/>
            <ac:inkMk id="51" creationId="{90EE5B37-EC4E-2046-8206-9E8F21213607}"/>
          </ac:inkMkLst>
        </pc:inkChg>
        <pc:inkChg chg="add">
          <ac:chgData name="Wilne, Robert" userId="863fd487-5ae7-46a6-8c4e-0a9cc652a1c0" providerId="ADAL" clId="{D4479540-3C79-904F-991B-2923FDC23AF8}" dt="2021-06-24T13:30:22.179" v="259"/>
          <ac:inkMkLst>
            <pc:docMk/>
            <pc:sldMk cId="4203177961" sldId="2097"/>
            <ac:inkMk id="52" creationId="{53C945E6-BD4B-EF47-A0F9-9DE577CDB4F4}"/>
          </ac:inkMkLst>
        </pc:inkChg>
        <pc:inkChg chg="add">
          <ac:chgData name="Wilne, Robert" userId="863fd487-5ae7-46a6-8c4e-0a9cc652a1c0" providerId="ADAL" clId="{D4479540-3C79-904F-991B-2923FDC23AF8}" dt="2021-06-24T13:30:29.285" v="262"/>
          <ac:inkMkLst>
            <pc:docMk/>
            <pc:sldMk cId="4203177961" sldId="2097"/>
            <ac:inkMk id="56" creationId="{46420F9D-8B4D-5A43-A7CB-C27AA9507D1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7" creationId="{28B72275-7669-974B-AEA6-85F41AB7DFD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8" creationId="{346356BA-EF08-FF4A-8ABC-48BD55340686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59" creationId="{0AAB5E50-E6E9-E648-B68E-0B5478C6172C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0" creationId="{D507C50A-F6A7-BE44-95C0-487F294A7B6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1" creationId="{F0479271-16AE-B242-8887-EB358CBD964B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2" creationId="{DF9E8AD7-3108-5C42-B540-3E03C187C5CD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63" creationId="{529638B7-9A1D-C342-91CA-12861AA14BA7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6" creationId="{5DB6232A-68C7-934B-93CB-80AC2478D59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7" creationId="{D3F71E31-8F04-D247-863B-1073F6391870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79" creationId="{1C232D25-239D-5843-98D8-FB49A12B90E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0" creationId="{AF1B417F-34CC-8C4D-A3F8-F5A35DE152DF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1" creationId="{02C84390-B862-954B-A119-1654D6934A7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582" creationId="{8C22DEAE-5A7D-9B49-B780-139141311DF2}"/>
          </ac:inkMkLst>
        </pc:inkChg>
        <pc:inkChg chg="add">
          <ac:chgData name="Wilne, Robert" userId="863fd487-5ae7-46a6-8c4e-0a9cc652a1c0" providerId="ADAL" clId="{D4479540-3C79-904F-991B-2923FDC23AF8}" dt="2021-06-24T13:31:02" v="277"/>
          <ac:inkMkLst>
            <pc:docMk/>
            <pc:sldMk cId="4203177961" sldId="2097"/>
            <ac:inkMk id="24585" creationId="{3D97C685-3587-5044-850A-D8268E39620C}"/>
          </ac:inkMkLst>
        </pc:inkChg>
        <pc:inkChg chg="add">
          <ac:chgData name="Wilne, Robert" userId="863fd487-5ae7-46a6-8c4e-0a9cc652a1c0" providerId="ADAL" clId="{D4479540-3C79-904F-991B-2923FDC23AF8}" dt="2021-06-24T13:31:02.289" v="278"/>
          <ac:inkMkLst>
            <pc:docMk/>
            <pc:sldMk cId="4203177961" sldId="2097"/>
            <ac:inkMk id="24586" creationId="{7D6BD0F8-F43E-354F-A86B-52EE0E5A47B1}"/>
          </ac:inkMkLst>
        </pc:inkChg>
        <pc:inkChg chg="add">
          <ac:chgData name="Wilne, Robert" userId="863fd487-5ae7-46a6-8c4e-0a9cc652a1c0" providerId="ADAL" clId="{D4479540-3C79-904F-991B-2923FDC23AF8}" dt="2021-06-24T13:31:02.616" v="279"/>
          <ac:inkMkLst>
            <pc:docMk/>
            <pc:sldMk cId="4203177961" sldId="2097"/>
            <ac:inkMk id="24587" creationId="{A6B4853F-35EF-5448-A471-635516DE6589}"/>
          </ac:inkMkLst>
        </pc:inkChg>
        <pc:inkChg chg="add">
          <ac:chgData name="Wilne, Robert" userId="863fd487-5ae7-46a6-8c4e-0a9cc652a1c0" providerId="ADAL" clId="{D4479540-3C79-904F-991B-2923FDC23AF8}" dt="2021-06-24T13:31:04.336" v="281"/>
          <ac:inkMkLst>
            <pc:docMk/>
            <pc:sldMk cId="4203177961" sldId="2097"/>
            <ac:inkMk id="24589" creationId="{EF989F90-455E-1B45-81DD-820C39F980EA}"/>
          </ac:inkMkLst>
        </pc:inkChg>
        <pc:inkChg chg="add">
          <ac:chgData name="Wilne, Robert" userId="863fd487-5ae7-46a6-8c4e-0a9cc652a1c0" providerId="ADAL" clId="{D4479540-3C79-904F-991B-2923FDC23AF8}" dt="2021-06-24T13:31:04.703" v="282"/>
          <ac:inkMkLst>
            <pc:docMk/>
            <pc:sldMk cId="4203177961" sldId="2097"/>
            <ac:inkMk id="24590" creationId="{3CC41FBD-3005-EE4E-8664-37F215296CBE}"/>
          </ac:inkMkLst>
        </pc:inkChg>
        <pc:inkChg chg="add">
          <ac:chgData name="Wilne, Robert" userId="863fd487-5ae7-46a6-8c4e-0a9cc652a1c0" providerId="ADAL" clId="{D4479540-3C79-904F-991B-2923FDC23AF8}" dt="2021-06-24T13:31:04.936" v="283"/>
          <ac:inkMkLst>
            <pc:docMk/>
            <pc:sldMk cId="4203177961" sldId="2097"/>
            <ac:inkMk id="24591" creationId="{7CCB02E1-7A74-8744-B758-B3FF5A427359}"/>
          </ac:inkMkLst>
        </pc:inkChg>
        <pc:inkChg chg="add">
          <ac:chgData name="Wilne, Robert" userId="863fd487-5ae7-46a6-8c4e-0a9cc652a1c0" providerId="ADAL" clId="{D4479540-3C79-904F-991B-2923FDC23AF8}" dt="2021-06-24T13:31:05.132" v="284"/>
          <ac:inkMkLst>
            <pc:docMk/>
            <pc:sldMk cId="4203177961" sldId="2097"/>
            <ac:inkMk id="24592" creationId="{E2D74875-5B91-FC40-A538-208E2BC2E709}"/>
          </ac:inkMkLst>
        </pc:inkChg>
        <pc:inkChg chg="add">
          <ac:chgData name="Wilne, Robert" userId="863fd487-5ae7-46a6-8c4e-0a9cc652a1c0" providerId="ADAL" clId="{D4479540-3C79-904F-991B-2923FDC23AF8}" dt="2021-06-24T13:31:05.439" v="285"/>
          <ac:inkMkLst>
            <pc:docMk/>
            <pc:sldMk cId="4203177961" sldId="2097"/>
            <ac:inkMk id="24593" creationId="{BA49528F-6AF0-8E44-8C62-4B89EAAA4A57}"/>
          </ac:inkMkLst>
        </pc:inkChg>
        <pc:inkChg chg="add">
          <ac:chgData name="Wilne, Robert" userId="863fd487-5ae7-46a6-8c4e-0a9cc652a1c0" providerId="ADAL" clId="{D4479540-3C79-904F-991B-2923FDC23AF8}" dt="2021-06-24T13:31:13.072" v="287"/>
          <ac:inkMkLst>
            <pc:docMk/>
            <pc:sldMk cId="4203177961" sldId="2097"/>
            <ac:inkMk id="24595" creationId="{1DB48231-B603-8A4D-8269-E2B2EB2DC15E}"/>
          </ac:inkMkLst>
        </pc:inkChg>
        <pc:inkChg chg="add">
          <ac:chgData name="Wilne, Robert" userId="863fd487-5ae7-46a6-8c4e-0a9cc652a1c0" providerId="ADAL" clId="{D4479540-3C79-904F-991B-2923FDC23AF8}" dt="2021-06-24T13:31:13.250" v="288"/>
          <ac:inkMkLst>
            <pc:docMk/>
            <pc:sldMk cId="4203177961" sldId="2097"/>
            <ac:inkMk id="24596" creationId="{4DBF2486-ECF8-C44D-929B-601A6A6FA3CA}"/>
          </ac:inkMkLst>
        </pc:inkChg>
        <pc:inkChg chg="add">
          <ac:chgData name="Wilne, Robert" userId="863fd487-5ae7-46a6-8c4e-0a9cc652a1c0" providerId="ADAL" clId="{D4479540-3C79-904F-991B-2923FDC23AF8}" dt="2021-06-24T13:31:13.583" v="289"/>
          <ac:inkMkLst>
            <pc:docMk/>
            <pc:sldMk cId="4203177961" sldId="2097"/>
            <ac:inkMk id="24597" creationId="{A9E628F5-BA37-534E-B0B4-7CDE1493E7D2}"/>
          </ac:inkMkLst>
        </pc:inkChg>
        <pc:inkChg chg="add">
          <ac:chgData name="Wilne, Robert" userId="863fd487-5ae7-46a6-8c4e-0a9cc652a1c0" providerId="ADAL" clId="{D4479540-3C79-904F-991B-2923FDC23AF8}" dt="2021-06-24T13:31:13.798" v="290"/>
          <ac:inkMkLst>
            <pc:docMk/>
            <pc:sldMk cId="4203177961" sldId="2097"/>
            <ac:inkMk id="24598" creationId="{4023E26F-0E5B-4949-88C7-537A32F770AB}"/>
          </ac:inkMkLst>
        </pc:inkChg>
        <pc:inkChg chg="add">
          <ac:chgData name="Wilne, Robert" userId="863fd487-5ae7-46a6-8c4e-0a9cc652a1c0" providerId="ADAL" clId="{D4479540-3C79-904F-991B-2923FDC23AF8}" dt="2021-06-24T13:31:13.976" v="291"/>
          <ac:inkMkLst>
            <pc:docMk/>
            <pc:sldMk cId="4203177961" sldId="2097"/>
            <ac:inkMk id="24599" creationId="{C7A09717-8E07-994C-869B-0E6932544C74}"/>
          </ac:inkMkLst>
        </pc:inkChg>
        <pc:inkChg chg="add">
          <ac:chgData name="Wilne, Robert" userId="863fd487-5ae7-46a6-8c4e-0a9cc652a1c0" providerId="ADAL" clId="{D4479540-3C79-904F-991B-2923FDC23AF8}" dt="2021-06-24T13:31:18.128" v="293"/>
          <ac:inkMkLst>
            <pc:docMk/>
            <pc:sldMk cId="4203177961" sldId="2097"/>
            <ac:inkMk id="24601" creationId="{163AE07A-43C3-DA4E-89DD-E8D52249930F}"/>
          </ac:inkMkLst>
        </pc:inkChg>
        <pc:inkChg chg="add">
          <ac:chgData name="Wilne, Robert" userId="863fd487-5ae7-46a6-8c4e-0a9cc652a1c0" providerId="ADAL" clId="{D4479540-3C79-904F-991B-2923FDC23AF8}" dt="2021-06-24T13:31:18.345" v="294"/>
          <ac:inkMkLst>
            <pc:docMk/>
            <pc:sldMk cId="4203177961" sldId="2097"/>
            <ac:inkMk id="24602" creationId="{C6185355-A890-9E45-B4A6-03D25FA1171A}"/>
          </ac:inkMkLst>
        </pc:inkChg>
        <pc:inkChg chg="add">
          <ac:chgData name="Wilne, Robert" userId="863fd487-5ae7-46a6-8c4e-0a9cc652a1c0" providerId="ADAL" clId="{D4479540-3C79-904F-991B-2923FDC23AF8}" dt="2021-06-24T13:31:18.642" v="295"/>
          <ac:inkMkLst>
            <pc:docMk/>
            <pc:sldMk cId="4203177961" sldId="2097"/>
            <ac:inkMk id="24603" creationId="{BDC8CE08-B0DB-6B42-8D03-EDAC9734C6E4}"/>
          </ac:inkMkLst>
        </pc:inkChg>
        <pc:inkChg chg="add">
          <ac:chgData name="Wilne, Robert" userId="863fd487-5ae7-46a6-8c4e-0a9cc652a1c0" providerId="ADAL" clId="{D4479540-3C79-904F-991B-2923FDC23AF8}" dt="2021-06-24T13:31:18.758" v="296"/>
          <ac:inkMkLst>
            <pc:docMk/>
            <pc:sldMk cId="4203177961" sldId="2097"/>
            <ac:inkMk id="24604" creationId="{E2989EDE-EBA2-D048-8EAC-2A70D65B84E3}"/>
          </ac:inkMkLst>
        </pc:inkChg>
        <pc:inkChg chg="add">
          <ac:chgData name="Wilne, Robert" userId="863fd487-5ae7-46a6-8c4e-0a9cc652a1c0" providerId="ADAL" clId="{D4479540-3C79-904F-991B-2923FDC23AF8}" dt="2021-06-24T13:31:19.838" v="298"/>
          <ac:inkMkLst>
            <pc:docMk/>
            <pc:sldMk cId="4203177961" sldId="2097"/>
            <ac:inkMk id="24606" creationId="{30269383-4251-354A-853C-CF796E44BB93}"/>
          </ac:inkMkLst>
        </pc:inkChg>
        <pc:inkChg chg="add">
          <ac:chgData name="Wilne, Robert" userId="863fd487-5ae7-46a6-8c4e-0a9cc652a1c0" providerId="ADAL" clId="{D4479540-3C79-904F-991B-2923FDC23AF8}" dt="2021-06-24T13:31:20.273" v="299"/>
          <ac:inkMkLst>
            <pc:docMk/>
            <pc:sldMk cId="4203177961" sldId="2097"/>
            <ac:inkMk id="24607" creationId="{D665E748-8FC9-AB49-B0A4-67E805444179}"/>
          </ac:inkMkLst>
        </pc:inkChg>
        <pc:inkChg chg="add">
          <ac:chgData name="Wilne, Robert" userId="863fd487-5ae7-46a6-8c4e-0a9cc652a1c0" providerId="ADAL" clId="{D4479540-3C79-904F-991B-2923FDC23AF8}" dt="2021-06-24T13:31:20.511" v="300"/>
          <ac:inkMkLst>
            <pc:docMk/>
            <pc:sldMk cId="4203177961" sldId="2097"/>
            <ac:inkMk id="24608" creationId="{4EB9BFD0-0315-3E4F-BA41-86857410A88B}"/>
          </ac:inkMkLst>
        </pc:inkChg>
        <pc:inkChg chg="add">
          <ac:chgData name="Wilne, Robert" userId="863fd487-5ae7-46a6-8c4e-0a9cc652a1c0" providerId="ADAL" clId="{D4479540-3C79-904F-991B-2923FDC23AF8}" dt="2021-06-24T13:31:20.705" v="301"/>
          <ac:inkMkLst>
            <pc:docMk/>
            <pc:sldMk cId="4203177961" sldId="2097"/>
            <ac:inkMk id="24609" creationId="{FD09609E-C89B-424D-92E9-7BB9E21D5815}"/>
          </ac:inkMkLst>
        </pc:inkChg>
        <pc:inkChg chg="add">
          <ac:chgData name="Wilne, Robert" userId="863fd487-5ae7-46a6-8c4e-0a9cc652a1c0" providerId="ADAL" clId="{D4479540-3C79-904F-991B-2923FDC23AF8}" dt="2021-06-24T13:31:20.958" v="302"/>
          <ac:inkMkLst>
            <pc:docMk/>
            <pc:sldMk cId="4203177961" sldId="2097"/>
            <ac:inkMk id="24610" creationId="{3251EE0A-492A-1E40-A40A-1E41182D5957}"/>
          </ac:inkMkLst>
        </pc:inkChg>
        <pc:inkChg chg="add topLvl">
          <ac:chgData name="Wilne, Robert" userId="863fd487-5ae7-46a6-8c4e-0a9cc652a1c0" providerId="ADAL" clId="{D4479540-3C79-904F-991B-2923FDC23AF8}" dt="2021-06-24T13:31:47.914" v="324"/>
          <ac:inkMkLst>
            <pc:docMk/>
            <pc:sldMk cId="4203177961" sldId="2097"/>
            <ac:inkMk id="24612" creationId="{D9291612-1F10-0944-A01A-3B1A99EC7402}"/>
          </ac:inkMkLst>
        </pc:inkChg>
        <pc:inkChg chg="add topLvl">
          <ac:chgData name="Wilne, Robert" userId="863fd487-5ae7-46a6-8c4e-0a9cc652a1c0" providerId="ADAL" clId="{D4479540-3C79-904F-991B-2923FDC23AF8}" dt="2021-06-24T13:31:47.914" v="324"/>
          <ac:inkMkLst>
            <pc:docMk/>
            <pc:sldMk cId="4203177961" sldId="2097"/>
            <ac:inkMk id="24613" creationId="{FCA74C33-3ED2-8748-B9A8-F5F5A4D35C28}"/>
          </ac:inkMkLst>
        </pc:inkChg>
        <pc:inkChg chg="add">
          <ac:chgData name="Wilne, Robert" userId="863fd487-5ae7-46a6-8c4e-0a9cc652a1c0" providerId="ADAL" clId="{D4479540-3C79-904F-991B-2923FDC23AF8}" dt="2021-06-24T13:31:38.509" v="307"/>
          <ac:inkMkLst>
            <pc:docMk/>
            <pc:sldMk cId="4203177961" sldId="2097"/>
            <ac:inkMk id="24615" creationId="{0A938894-BBB3-9B46-905C-6DE4B82DA025}"/>
          </ac:inkMkLst>
        </pc:inkChg>
        <pc:inkChg chg="add">
          <ac:chgData name="Wilne, Robert" userId="863fd487-5ae7-46a6-8c4e-0a9cc652a1c0" providerId="ADAL" clId="{D4479540-3C79-904F-991B-2923FDC23AF8}" dt="2021-06-24T13:31:38.796" v="308"/>
          <ac:inkMkLst>
            <pc:docMk/>
            <pc:sldMk cId="4203177961" sldId="2097"/>
            <ac:inkMk id="24616" creationId="{B7D6BC88-8ED2-994D-82E2-645F108CDFD3}"/>
          </ac:inkMkLst>
        </pc:inkChg>
        <pc:inkChg chg="add">
          <ac:chgData name="Wilne, Robert" userId="863fd487-5ae7-46a6-8c4e-0a9cc652a1c0" providerId="ADAL" clId="{D4479540-3C79-904F-991B-2923FDC23AF8}" dt="2021-06-24T13:31:38.952" v="309"/>
          <ac:inkMkLst>
            <pc:docMk/>
            <pc:sldMk cId="4203177961" sldId="2097"/>
            <ac:inkMk id="24617" creationId="{4F83A0D4-015F-994E-851E-B1BED9C44E55}"/>
          </ac:inkMkLst>
        </pc:inkChg>
        <pc:inkChg chg="add">
          <ac:chgData name="Wilne, Robert" userId="863fd487-5ae7-46a6-8c4e-0a9cc652a1c0" providerId="ADAL" clId="{D4479540-3C79-904F-991B-2923FDC23AF8}" dt="2021-06-24T13:31:39.074" v="310"/>
          <ac:inkMkLst>
            <pc:docMk/>
            <pc:sldMk cId="4203177961" sldId="2097"/>
            <ac:inkMk id="24618" creationId="{7203D893-02E6-5543-AA74-5AC5EC9B3F73}"/>
          </ac:inkMkLst>
        </pc:inkChg>
        <pc:inkChg chg="add">
          <ac:chgData name="Wilne, Robert" userId="863fd487-5ae7-46a6-8c4e-0a9cc652a1c0" providerId="ADAL" clId="{D4479540-3C79-904F-991B-2923FDC23AF8}" dt="2021-06-24T13:31:40.616" v="312"/>
          <ac:inkMkLst>
            <pc:docMk/>
            <pc:sldMk cId="4203177961" sldId="2097"/>
            <ac:inkMk id="24620" creationId="{AA8E5905-8B6B-2249-9BB8-031BCE520528}"/>
          </ac:inkMkLst>
        </pc:inkChg>
        <pc:inkChg chg="add">
          <ac:chgData name="Wilne, Robert" userId="863fd487-5ae7-46a6-8c4e-0a9cc652a1c0" providerId="ADAL" clId="{D4479540-3C79-904F-991B-2923FDC23AF8}" dt="2021-06-24T13:31:40.796" v="313"/>
          <ac:inkMkLst>
            <pc:docMk/>
            <pc:sldMk cId="4203177961" sldId="2097"/>
            <ac:inkMk id="24621" creationId="{A4C2A953-B9A7-FF47-8135-E9B067450DA9}"/>
          </ac:inkMkLst>
        </pc:inkChg>
        <pc:inkChg chg="add">
          <ac:chgData name="Wilne, Robert" userId="863fd487-5ae7-46a6-8c4e-0a9cc652a1c0" providerId="ADAL" clId="{D4479540-3C79-904F-991B-2923FDC23AF8}" dt="2021-06-24T13:31:40.962" v="314"/>
          <ac:inkMkLst>
            <pc:docMk/>
            <pc:sldMk cId="4203177961" sldId="2097"/>
            <ac:inkMk id="24622" creationId="{3148C48E-3C3A-9B41-BFA7-01A013B56F72}"/>
          </ac:inkMkLst>
        </pc:inkChg>
        <pc:inkChg chg="add">
          <ac:chgData name="Wilne, Robert" userId="863fd487-5ae7-46a6-8c4e-0a9cc652a1c0" providerId="ADAL" clId="{D4479540-3C79-904F-991B-2923FDC23AF8}" dt="2021-06-24T13:31:41.151" v="315"/>
          <ac:inkMkLst>
            <pc:docMk/>
            <pc:sldMk cId="4203177961" sldId="2097"/>
            <ac:inkMk id="24623" creationId="{17B97FB8-BB86-9645-843D-161F3C429B0F}"/>
          </ac:inkMkLst>
        </pc:inkChg>
        <pc:inkChg chg="add">
          <ac:chgData name="Wilne, Robert" userId="863fd487-5ae7-46a6-8c4e-0a9cc652a1c0" providerId="ADAL" clId="{D4479540-3C79-904F-991B-2923FDC23AF8}" dt="2021-06-24T13:31:43.614" v="317"/>
          <ac:inkMkLst>
            <pc:docMk/>
            <pc:sldMk cId="4203177961" sldId="2097"/>
            <ac:inkMk id="24625" creationId="{2A4055F3-442E-4045-B29A-FB5A263E03E1}"/>
          </ac:inkMkLst>
        </pc:inkChg>
        <pc:inkChg chg="add">
          <ac:chgData name="Wilne, Robert" userId="863fd487-5ae7-46a6-8c4e-0a9cc652a1c0" providerId="ADAL" clId="{D4479540-3C79-904F-991B-2923FDC23AF8}" dt="2021-06-24T13:31:43.841" v="318"/>
          <ac:inkMkLst>
            <pc:docMk/>
            <pc:sldMk cId="4203177961" sldId="2097"/>
            <ac:inkMk id="24626" creationId="{7FBD2C62-DAC4-904F-B5CD-97A62C512AC0}"/>
          </ac:inkMkLst>
        </pc:inkChg>
        <pc:inkChg chg="add">
          <ac:chgData name="Wilne, Robert" userId="863fd487-5ae7-46a6-8c4e-0a9cc652a1c0" providerId="ADAL" clId="{D4479540-3C79-904F-991B-2923FDC23AF8}" dt="2021-06-24T13:31:44.077" v="319"/>
          <ac:inkMkLst>
            <pc:docMk/>
            <pc:sldMk cId="4203177961" sldId="2097"/>
            <ac:inkMk id="24627" creationId="{3FA23736-2A12-B346-BACB-CC47FA227BFE}"/>
          </ac:inkMkLst>
        </pc:inkChg>
        <pc:inkChg chg="add">
          <ac:chgData name="Wilne, Robert" userId="863fd487-5ae7-46a6-8c4e-0a9cc652a1c0" providerId="ADAL" clId="{D4479540-3C79-904F-991B-2923FDC23AF8}" dt="2021-06-24T13:31:44.233" v="320"/>
          <ac:inkMkLst>
            <pc:docMk/>
            <pc:sldMk cId="4203177961" sldId="2097"/>
            <ac:inkMk id="24628" creationId="{94E12C20-CD25-404B-B341-F1B247848F59}"/>
          </ac:inkMkLst>
        </pc:inkChg>
        <pc:inkChg chg="add">
          <ac:chgData name="Wilne, Robert" userId="863fd487-5ae7-46a6-8c4e-0a9cc652a1c0" providerId="ADAL" clId="{D4479540-3C79-904F-991B-2923FDC23AF8}" dt="2021-06-24T13:31:46.842" v="322"/>
          <ac:inkMkLst>
            <pc:docMk/>
            <pc:sldMk cId="4203177961" sldId="2097"/>
            <ac:inkMk id="24630" creationId="{13DA3379-3AF7-C845-8551-EDBB3B2A9FCF}"/>
          </ac:inkMkLst>
        </pc:inkChg>
        <pc:inkChg chg="add">
          <ac:chgData name="Wilne, Robert" userId="863fd487-5ae7-46a6-8c4e-0a9cc652a1c0" providerId="ADAL" clId="{D4479540-3C79-904F-991B-2923FDC23AF8}" dt="2021-06-24T13:31:47.140" v="323"/>
          <ac:inkMkLst>
            <pc:docMk/>
            <pc:sldMk cId="4203177961" sldId="2097"/>
            <ac:inkMk id="24631" creationId="{BDC342B6-DA19-1E4E-8CE0-03A62C4CC457}"/>
          </ac:inkMkLst>
        </pc:inkChg>
        <pc:inkChg chg="add del">
          <ac:chgData name="Wilne, Robert" userId="863fd487-5ae7-46a6-8c4e-0a9cc652a1c0" providerId="ADAL" clId="{D4479540-3C79-904F-991B-2923FDC23AF8}" dt="2021-06-24T13:31:58.315" v="336"/>
          <ac:inkMkLst>
            <pc:docMk/>
            <pc:sldMk cId="4203177961" sldId="2097"/>
            <ac:inkMk id="24633" creationId="{63D4E5E1-ADE5-4B49-A80C-D10554357D2C}"/>
          </ac:inkMkLst>
        </pc:inkChg>
        <pc:inkChg chg="add del">
          <ac:chgData name="Wilne, Robert" userId="863fd487-5ae7-46a6-8c4e-0a9cc652a1c0" providerId="ADAL" clId="{D4479540-3C79-904F-991B-2923FDC23AF8}" dt="2021-06-24T13:31:58.309" v="335"/>
          <ac:inkMkLst>
            <pc:docMk/>
            <pc:sldMk cId="4203177961" sldId="2097"/>
            <ac:inkMk id="24634" creationId="{53204CDD-63BC-C146-9301-8110004475A1}"/>
          </ac:inkMkLst>
        </pc:inkChg>
        <pc:inkChg chg="add del">
          <ac:chgData name="Wilne, Robert" userId="863fd487-5ae7-46a6-8c4e-0a9cc652a1c0" providerId="ADAL" clId="{D4479540-3C79-904F-991B-2923FDC23AF8}" dt="2021-06-24T13:31:58.322" v="337"/>
          <ac:inkMkLst>
            <pc:docMk/>
            <pc:sldMk cId="4203177961" sldId="2097"/>
            <ac:inkMk id="24635" creationId="{EF3BDAB3-1CE3-434F-A772-383C1FEEBC6E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6" creationId="{75375B8B-CE88-DD4A-AB33-2C9C632BBDAF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7" creationId="{A7E0524F-897E-1D48-93E7-87ED6BB42BA5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8" creationId="{75E2DA6E-D786-514B-9AAC-35BA670BC768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39" creationId="{AD9990E3-1911-CF48-BFB1-FAB40E4D1FC9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0" creationId="{7F2131B1-F682-764C-9235-C9ACEEA4CBA1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1" creationId="{58748DD0-BB4D-2F4F-8FFF-3D2EB9A7DB55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3" creationId="{17C53DD1-2644-AF40-BBCC-997F9356BE74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4" creationId="{D09F5E65-A02D-EF48-83AA-234A3A884E1D}"/>
          </ac:inkMkLst>
        </pc:inkChg>
        <pc:inkChg chg="add topLvl">
          <ac:chgData name="Wilne, Robert" userId="863fd487-5ae7-46a6-8c4e-0a9cc652a1c0" providerId="ADAL" clId="{D4479540-3C79-904F-991B-2923FDC23AF8}" dt="2021-06-24T13:32:05.785" v="356"/>
          <ac:inkMkLst>
            <pc:docMk/>
            <pc:sldMk cId="4203177961" sldId="2097"/>
            <ac:inkMk id="24645" creationId="{F7B26316-B175-1947-B8B8-88FAA99CB7B1}"/>
          </ac:inkMkLst>
        </pc:inkChg>
        <pc:inkChg chg="add">
          <ac:chgData name="Wilne, Robert" userId="863fd487-5ae7-46a6-8c4e-0a9cc652a1c0" providerId="ADAL" clId="{D4479540-3C79-904F-991B-2923FDC23AF8}" dt="2021-06-24T13:32:01.281" v="342"/>
          <ac:inkMkLst>
            <pc:docMk/>
            <pc:sldMk cId="4203177961" sldId="2097"/>
            <ac:inkMk id="24647" creationId="{650A7816-D742-BE4D-95AD-7CF938C3C4F4}"/>
          </ac:inkMkLst>
        </pc:inkChg>
        <pc:inkChg chg="add">
          <ac:chgData name="Wilne, Robert" userId="863fd487-5ae7-46a6-8c4e-0a9cc652a1c0" providerId="ADAL" clId="{D4479540-3C79-904F-991B-2923FDC23AF8}" dt="2021-06-24T13:32:01.729" v="343"/>
          <ac:inkMkLst>
            <pc:docMk/>
            <pc:sldMk cId="4203177961" sldId="2097"/>
            <ac:inkMk id="24648" creationId="{63900F85-3773-144B-90F9-E06DA6C2C13F}"/>
          </ac:inkMkLst>
        </pc:inkChg>
        <pc:inkChg chg="add">
          <ac:chgData name="Wilne, Robert" userId="863fd487-5ae7-46a6-8c4e-0a9cc652a1c0" providerId="ADAL" clId="{D4479540-3C79-904F-991B-2923FDC23AF8}" dt="2021-06-24T13:32:01.935" v="344"/>
          <ac:inkMkLst>
            <pc:docMk/>
            <pc:sldMk cId="4203177961" sldId="2097"/>
            <ac:inkMk id="24649" creationId="{B6074597-44E0-8C4D-9580-4A6249D1DBBC}"/>
          </ac:inkMkLst>
        </pc:inkChg>
        <pc:inkChg chg="add">
          <ac:chgData name="Wilne, Robert" userId="863fd487-5ae7-46a6-8c4e-0a9cc652a1c0" providerId="ADAL" clId="{D4479540-3C79-904F-991B-2923FDC23AF8}" dt="2021-06-24T13:32:02.263" v="345"/>
          <ac:inkMkLst>
            <pc:docMk/>
            <pc:sldMk cId="4203177961" sldId="2097"/>
            <ac:inkMk id="24650" creationId="{F0622F6D-9559-3A4A-B1BE-2E72C0FDDDED}"/>
          </ac:inkMkLst>
        </pc:inkChg>
        <pc:inkChg chg="add">
          <ac:chgData name="Wilne, Robert" userId="863fd487-5ae7-46a6-8c4e-0a9cc652a1c0" providerId="ADAL" clId="{D4479540-3C79-904F-991B-2923FDC23AF8}" dt="2021-06-24T13:32:02.451" v="346"/>
          <ac:inkMkLst>
            <pc:docMk/>
            <pc:sldMk cId="4203177961" sldId="2097"/>
            <ac:inkMk id="24651" creationId="{2E3E8C73-9FEC-D84C-B4C5-F04EA12F816B}"/>
          </ac:inkMkLst>
        </pc:inkChg>
        <pc:inkChg chg="add">
          <ac:chgData name="Wilne, Robert" userId="863fd487-5ae7-46a6-8c4e-0a9cc652a1c0" providerId="ADAL" clId="{D4479540-3C79-904F-991B-2923FDC23AF8}" dt="2021-06-24T13:32:02.628" v="347"/>
          <ac:inkMkLst>
            <pc:docMk/>
            <pc:sldMk cId="4203177961" sldId="2097"/>
            <ac:inkMk id="24652" creationId="{8F7C0A2C-E53D-514E-8D62-7A0C2207F77A}"/>
          </ac:inkMkLst>
        </pc:inkChg>
        <pc:inkChg chg="add">
          <ac:chgData name="Wilne, Robert" userId="863fd487-5ae7-46a6-8c4e-0a9cc652a1c0" providerId="ADAL" clId="{D4479540-3C79-904F-991B-2923FDC23AF8}" dt="2021-06-24T13:32:02.984" v="348"/>
          <ac:inkMkLst>
            <pc:docMk/>
            <pc:sldMk cId="4203177961" sldId="2097"/>
            <ac:inkMk id="24653" creationId="{DBDE761E-84ED-994E-BBEA-663FCC444697}"/>
          </ac:inkMkLst>
        </pc:inkChg>
        <pc:inkChg chg="add">
          <ac:chgData name="Wilne, Robert" userId="863fd487-5ae7-46a6-8c4e-0a9cc652a1c0" providerId="ADAL" clId="{D4479540-3C79-904F-991B-2923FDC23AF8}" dt="2021-06-24T13:32:03.219" v="349"/>
          <ac:inkMkLst>
            <pc:docMk/>
            <pc:sldMk cId="4203177961" sldId="2097"/>
            <ac:inkMk id="24654" creationId="{9173EB67-7754-E84A-9D4D-A9C0A1D00BCD}"/>
          </ac:inkMkLst>
        </pc:inkChg>
        <pc:inkChg chg="add">
          <ac:chgData name="Wilne, Robert" userId="863fd487-5ae7-46a6-8c4e-0a9cc652a1c0" providerId="ADAL" clId="{D4479540-3C79-904F-991B-2923FDC23AF8}" dt="2021-06-24T13:32:03.418" v="350"/>
          <ac:inkMkLst>
            <pc:docMk/>
            <pc:sldMk cId="4203177961" sldId="2097"/>
            <ac:inkMk id="24655" creationId="{428637C9-90E6-F541-B435-260791871F80}"/>
          </ac:inkMkLst>
        </pc:inkChg>
        <pc:inkChg chg="add">
          <ac:chgData name="Wilne, Robert" userId="863fd487-5ae7-46a6-8c4e-0a9cc652a1c0" providerId="ADAL" clId="{D4479540-3C79-904F-991B-2923FDC23AF8}" dt="2021-06-24T13:32:03.617" v="351"/>
          <ac:inkMkLst>
            <pc:docMk/>
            <pc:sldMk cId="4203177961" sldId="2097"/>
            <ac:inkMk id="24656" creationId="{92632265-793F-9E4B-9C21-F828FD7AD3B0}"/>
          </ac:inkMkLst>
        </pc:inkChg>
        <pc:inkChg chg="add">
          <ac:chgData name="Wilne, Robert" userId="863fd487-5ae7-46a6-8c4e-0a9cc652a1c0" providerId="ADAL" clId="{D4479540-3C79-904F-991B-2923FDC23AF8}" dt="2021-06-24T13:32:03.801" v="352"/>
          <ac:inkMkLst>
            <pc:docMk/>
            <pc:sldMk cId="4203177961" sldId="2097"/>
            <ac:inkMk id="24657" creationId="{A1C81D07-E1A9-584D-8D3C-C0CB36C0217B}"/>
          </ac:inkMkLst>
        </pc:inkChg>
        <pc:inkChg chg="add">
          <ac:chgData name="Wilne, Robert" userId="863fd487-5ae7-46a6-8c4e-0a9cc652a1c0" providerId="ADAL" clId="{D4479540-3C79-904F-991B-2923FDC23AF8}" dt="2021-06-24T13:32:04.099" v="353"/>
          <ac:inkMkLst>
            <pc:docMk/>
            <pc:sldMk cId="4203177961" sldId="2097"/>
            <ac:inkMk id="24658" creationId="{5473BC37-DCD8-C544-A2D7-A31FD294B221}"/>
          </ac:inkMkLst>
        </pc:inkChg>
        <pc:inkChg chg="add">
          <ac:chgData name="Wilne, Robert" userId="863fd487-5ae7-46a6-8c4e-0a9cc652a1c0" providerId="ADAL" clId="{D4479540-3C79-904F-991B-2923FDC23AF8}" dt="2021-06-24T13:32:04.284" v="354"/>
          <ac:inkMkLst>
            <pc:docMk/>
            <pc:sldMk cId="4203177961" sldId="2097"/>
            <ac:inkMk id="24659" creationId="{31678CAB-09C2-A74C-88FB-0D77ABE7A1D5}"/>
          </ac:inkMkLst>
        </pc:inkChg>
        <pc:inkChg chg="add">
          <ac:chgData name="Wilne, Robert" userId="863fd487-5ae7-46a6-8c4e-0a9cc652a1c0" providerId="ADAL" clId="{D4479540-3C79-904F-991B-2923FDC23AF8}" dt="2021-06-24T13:32:04.686" v="355"/>
          <ac:inkMkLst>
            <pc:docMk/>
            <pc:sldMk cId="4203177961" sldId="2097"/>
            <ac:inkMk id="24660" creationId="{DCB12B23-32C9-E940-9CF7-FCAD0233F17B}"/>
          </ac:inkMkLst>
        </pc:inkChg>
      </pc:sldChg>
      <pc:sldChg chg="addSp delSp">
        <pc:chgData name="Wilne, Robert" userId="863fd487-5ae7-46a6-8c4e-0a9cc652a1c0" providerId="ADAL" clId="{D4479540-3C79-904F-991B-2923FDC23AF8}" dt="2021-06-24T13:38:59.837" v="719"/>
        <pc:sldMkLst>
          <pc:docMk/>
          <pc:sldMk cId="1671387940" sldId="2098"/>
        </pc:sldMkLst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24" creationId="{19BE0E4D-AC3C-B24E-9D5C-AF5EF45BC419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25" creationId="{A69429E3-17DC-AD48-9E97-12FF33610DE2}"/>
          </ac:grpSpMkLst>
        </pc:grpChg>
        <pc:grpChg chg="add del">
          <ac:chgData name="Wilne, Robert" userId="863fd487-5ae7-46a6-8c4e-0a9cc652a1c0" providerId="ADAL" clId="{D4479540-3C79-904F-991B-2923FDC23AF8}" dt="2021-06-24T13:37:30.480" v="633"/>
          <ac:grpSpMkLst>
            <pc:docMk/>
            <pc:sldMk cId="1671387940" sldId="2098"/>
            <ac:grpSpMk id="28" creationId="{F901F778-BD42-0F45-B9D7-038732C185BA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31" creationId="{F2C9855F-06DF-3E47-B6A9-9DFE8AD24EE6}"/>
          </ac:grpSpMkLst>
        </pc:grpChg>
        <pc:grpChg chg="add del">
          <ac:chgData name="Wilne, Robert" userId="863fd487-5ae7-46a6-8c4e-0a9cc652a1c0" providerId="ADAL" clId="{D4479540-3C79-904F-991B-2923FDC23AF8}" dt="2021-06-24T13:37:47.848" v="645"/>
          <ac:grpSpMkLst>
            <pc:docMk/>
            <pc:sldMk cId="1671387940" sldId="2098"/>
            <ac:grpSpMk id="35" creationId="{A9DAA6C0-42AA-3345-834C-23130374BBD8}"/>
          </ac:grpSpMkLst>
        </pc:grpChg>
        <pc:grpChg chg="add del">
          <ac:chgData name="Wilne, Robert" userId="863fd487-5ae7-46a6-8c4e-0a9cc652a1c0" providerId="ADAL" clId="{D4479540-3C79-904F-991B-2923FDC23AF8}" dt="2021-06-24T13:37:54.484" v="657"/>
          <ac:grpSpMkLst>
            <pc:docMk/>
            <pc:sldMk cId="1671387940" sldId="2098"/>
            <ac:grpSpMk id="43" creationId="{767EA7CB-B9C6-7147-96E9-EBD88E93F7CD}"/>
          </ac:grpSpMkLst>
        </pc:grpChg>
        <pc:grpChg chg="add del">
          <ac:chgData name="Wilne, Robert" userId="863fd487-5ae7-46a6-8c4e-0a9cc652a1c0" providerId="ADAL" clId="{D4479540-3C79-904F-991B-2923FDC23AF8}" dt="2021-06-24T13:37:59.706" v="660"/>
          <ac:grpSpMkLst>
            <pc:docMk/>
            <pc:sldMk cId="1671387940" sldId="2098"/>
            <ac:grpSpMk id="55" creationId="{B3874363-6133-7D44-8200-AFFC8B815FE8}"/>
          </ac:grpSpMkLst>
        </pc:grpChg>
        <pc:grpChg chg="add del">
          <ac:chgData name="Wilne, Robert" userId="863fd487-5ae7-46a6-8c4e-0a9cc652a1c0" providerId="ADAL" clId="{D4479540-3C79-904F-991B-2923FDC23AF8}" dt="2021-06-24T13:38:00.815" v="662"/>
          <ac:grpSpMkLst>
            <pc:docMk/>
            <pc:sldMk cId="1671387940" sldId="2098"/>
            <ac:grpSpMk id="58" creationId="{7B7EF6F7-E6F2-064B-80A3-C68359B43546}"/>
          </ac:grpSpMkLst>
        </pc:grpChg>
        <pc:grpChg chg="add">
          <ac:chgData name="Wilne, Robert" userId="863fd487-5ae7-46a6-8c4e-0a9cc652a1c0" providerId="ADAL" clId="{D4479540-3C79-904F-991B-2923FDC23AF8}" dt="2021-06-24T13:38:00.815" v="662"/>
          <ac:grpSpMkLst>
            <pc:docMk/>
            <pc:sldMk cId="1671387940" sldId="2098"/>
            <ac:grpSpMk id="60" creationId="{B82872C0-F78C-0C43-A6D5-750DC5D91321}"/>
          </ac:grpSpMkLst>
        </pc:grpChg>
        <pc:grpChg chg="add del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79" creationId="{E6406601-DD3F-4F4C-91BD-ECAC7D439E7B}"/>
          </ac:grpSpMkLst>
        </pc:grpChg>
        <pc:grpChg chg="add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86" creationId="{8ACDB660-8A14-7A40-AEAE-C3C68927CEEB}"/>
          </ac:grpSpMkLst>
        </pc:grpChg>
        <pc:grpChg chg="add">
          <ac:chgData name="Wilne, Robert" userId="863fd487-5ae7-46a6-8c4e-0a9cc652a1c0" providerId="ADAL" clId="{D4479540-3C79-904F-991B-2923FDC23AF8}" dt="2021-06-24T13:38:08.444" v="678"/>
          <ac:grpSpMkLst>
            <pc:docMk/>
            <pc:sldMk cId="1671387940" sldId="2098"/>
            <ac:grpSpMk id="24587" creationId="{02B2EAE7-DAE1-6D45-A00B-9B931018556B}"/>
          </ac:grpSpMkLst>
        </pc:grpChg>
        <pc:grpChg chg="add">
          <ac:chgData name="Wilne, Robert" userId="863fd487-5ae7-46a6-8c4e-0a9cc652a1c0" providerId="ADAL" clId="{D4479540-3C79-904F-991B-2923FDC23AF8}" dt="2021-06-24T13:38:15.307" v="682"/>
          <ac:grpSpMkLst>
            <pc:docMk/>
            <pc:sldMk cId="1671387940" sldId="2098"/>
            <ac:grpSpMk id="24591" creationId="{4CC016E9-5457-8F44-8B18-853638250644}"/>
          </ac:grpSpMkLst>
        </pc:grpChg>
        <pc:grpChg chg="add">
          <ac:chgData name="Wilne, Robert" userId="863fd487-5ae7-46a6-8c4e-0a9cc652a1c0" providerId="ADAL" clId="{D4479540-3C79-904F-991B-2923FDC23AF8}" dt="2021-06-24T13:38:19.573" v="692"/>
          <ac:grpSpMkLst>
            <pc:docMk/>
            <pc:sldMk cId="1671387940" sldId="2098"/>
            <ac:grpSpMk id="24601" creationId="{4614F106-A541-6D4D-A7DC-3959CDF36409}"/>
          </ac:grpSpMkLst>
        </pc:grpChg>
        <pc:grpChg chg="add">
          <ac:chgData name="Wilne, Robert" userId="863fd487-5ae7-46a6-8c4e-0a9cc652a1c0" providerId="ADAL" clId="{D4479540-3C79-904F-991B-2923FDC23AF8}" dt="2021-06-24T13:38:19.573" v="692"/>
          <ac:grpSpMkLst>
            <pc:docMk/>
            <pc:sldMk cId="1671387940" sldId="2098"/>
            <ac:grpSpMk id="24602" creationId="{FB5DF60B-4575-104F-961F-5F0AE85863AF}"/>
          </ac:grpSpMkLst>
        </pc:grpChg>
        <pc:grpChg chg="add">
          <ac:chgData name="Wilne, Robert" userId="863fd487-5ae7-46a6-8c4e-0a9cc652a1c0" providerId="ADAL" clId="{D4479540-3C79-904F-991B-2923FDC23AF8}" dt="2021-06-24T13:38:23.583" v="697"/>
          <ac:grpSpMkLst>
            <pc:docMk/>
            <pc:sldMk cId="1671387940" sldId="2098"/>
            <ac:grpSpMk id="24607" creationId="{23ED1ACC-7B50-354B-941D-9180B3482885}"/>
          </ac:grpSpMkLst>
        </pc:grpChg>
        <pc:grpChg chg="add">
          <ac:chgData name="Wilne, Robert" userId="863fd487-5ae7-46a6-8c4e-0a9cc652a1c0" providerId="ADAL" clId="{D4479540-3C79-904F-991B-2923FDC23AF8}" dt="2021-06-24T13:38:26.115" v="701"/>
          <ac:grpSpMkLst>
            <pc:docMk/>
            <pc:sldMk cId="1671387940" sldId="2098"/>
            <ac:grpSpMk id="24611" creationId="{C933EE8C-2609-904D-9B3D-28F663EC360F}"/>
          </ac:grpSpMkLst>
        </pc:grpChg>
        <pc:grpChg chg="add del">
          <ac:chgData name="Wilne, Robert" userId="863fd487-5ae7-46a6-8c4e-0a9cc652a1c0" providerId="ADAL" clId="{D4479540-3C79-904F-991B-2923FDC23AF8}" dt="2021-06-24T13:38:40.764" v="709"/>
          <ac:grpSpMkLst>
            <pc:docMk/>
            <pc:sldMk cId="1671387940" sldId="2098"/>
            <ac:grpSpMk id="24616" creationId="{B142EB7D-73F8-8445-9D1A-3EC2D92C3244}"/>
          </ac:grpSpMkLst>
        </pc:grpChg>
        <pc:grpChg chg="add">
          <ac:chgData name="Wilne, Robert" userId="863fd487-5ae7-46a6-8c4e-0a9cc652a1c0" providerId="ADAL" clId="{D4479540-3C79-904F-991B-2923FDC23AF8}" dt="2021-06-24T13:38:40.764" v="709"/>
          <ac:grpSpMkLst>
            <pc:docMk/>
            <pc:sldMk cId="1671387940" sldId="2098"/>
            <ac:grpSpMk id="24619" creationId="{635053CC-AF11-DF42-BDB1-87C312668915}"/>
          </ac:grpSpMkLst>
        </pc:grpChg>
        <pc:grpChg chg="add del">
          <ac:chgData name="Wilne, Robert" userId="863fd487-5ae7-46a6-8c4e-0a9cc652a1c0" providerId="ADAL" clId="{D4479540-3C79-904F-991B-2923FDC23AF8}" dt="2021-06-24T13:38:48.783" v="716"/>
          <ac:grpSpMkLst>
            <pc:docMk/>
            <pc:sldMk cId="1671387940" sldId="2098"/>
            <ac:grpSpMk id="24623" creationId="{D667242F-BE2F-FB48-A3D3-45120D54941F}"/>
          </ac:grpSpMkLst>
        </pc:grpChg>
        <pc:grpChg chg="add">
          <ac:chgData name="Wilne, Robert" userId="863fd487-5ae7-46a6-8c4e-0a9cc652a1c0" providerId="ADAL" clId="{D4479540-3C79-904F-991B-2923FDC23AF8}" dt="2021-06-24T13:38:48.783" v="716"/>
          <ac:grpSpMkLst>
            <pc:docMk/>
            <pc:sldMk cId="1671387940" sldId="2098"/>
            <ac:grpSpMk id="24626" creationId="{C0A93887-FBFE-4141-8206-CA7EF09F400B}"/>
          </ac:grpSpMkLst>
        </pc:grpChg>
        <pc:grpChg chg="add">
          <ac:chgData name="Wilne, Robert" userId="863fd487-5ae7-46a6-8c4e-0a9cc652a1c0" providerId="ADAL" clId="{D4479540-3C79-904F-991B-2923FDC23AF8}" dt="2021-06-24T13:38:59.837" v="719"/>
          <ac:grpSpMkLst>
            <pc:docMk/>
            <pc:sldMk cId="1671387940" sldId="2098"/>
            <ac:grpSpMk id="24629" creationId="{D1CCFCEB-55C3-DD4C-A518-CBFD23CE5010}"/>
          </ac:grpSpMkLst>
        </pc:grp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" creationId="{757EC88D-367C-5540-9471-0175F366A35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" creationId="{39A3B43A-DF3B-9641-A952-6C2F6600888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" creationId="{15DFA3A0-C2CD-4C4F-AD48-B6B87A95E7D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" creationId="{9380017B-CCF3-684C-8C35-CA362AB2709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6" creationId="{3621D57B-E6C2-4C43-8D09-D9C3E875893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7" creationId="{FE340E10-28E5-3D45-8D8D-14B528A52B9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9" creationId="{8297F845-0230-FA44-826E-2834814DD079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0" creationId="{244C4354-A1CF-604D-BA01-4C87A1B7AE2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1" creationId="{0E587538-2B12-574D-9DFE-5CEF62BA414E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2" creationId="{C62F4BAB-0769-BE45-9352-802EDA85F99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3" creationId="{ACFD3A33-95C6-3843-BE0B-CAEBCA7B541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4" creationId="{49227B44-D4C9-084A-ABA2-F56398F9F74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5" creationId="{8B6D14FC-3D67-2C4D-AE4A-9CB79076429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6" creationId="{3920EEC1-A126-D74A-937B-388FB3D20F6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7" creationId="{A240F485-1893-3040-93E8-CB4094F2239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8" creationId="{AC06B6EC-7ED0-434B-89EF-EFEC8B3F98D5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19" creationId="{F9FE9136-6D73-BE41-A6D6-7F0D16E757F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0" creationId="{37759E81-39C8-9344-A544-A307793C61A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1" creationId="{7E0D1EF8-E7B1-DB46-B2B5-930CB92436F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2" creationId="{D7E286C8-6179-1A44-9430-CA50E642278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3" creationId="{2DBE50C0-094E-7D4B-BADF-B18BD5B186B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6" creationId="{2B31AE73-E77B-174B-930C-304E3D67EE8A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7" creationId="{8B94A5AA-F22E-D644-9FF1-7C3421B37B6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29" creationId="{76E53A5B-5AF3-9D4E-883F-C019D5354FF6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0" creationId="{AF0A83A3-CBF0-DF42-9AB0-10FB7386D714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2" creationId="{323D4FF5-0C0E-1B4E-8421-62396F5EFA9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3" creationId="{44F94328-9EC8-CD49-9697-4033402BD9E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4" creationId="{9A47B4AA-A4EC-8B4F-9374-0073093F76E8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6" creationId="{96CA7220-8D48-DA45-AEDB-7E913970373F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7" creationId="{C1C6153F-E826-7941-9FDD-D388CF3C50C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8" creationId="{466F84EB-C04E-674B-BFED-F6D67A84E44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39" creationId="{2F859427-2CE5-BA4A-925C-3A8CEF0BF09B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0" creationId="{C0C601A5-8DB0-224B-9FCF-F7D178F52E1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1" creationId="{540E9279-E542-4B4F-A592-24B343573D5F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2" creationId="{84E3C73F-9B26-FB40-A5F5-F5488CA2E44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4" creationId="{3C883BF9-CFD4-874A-BA8F-511ECD531072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5" creationId="{6E5E56FD-D353-6844-9DDF-8D6ADAAFD163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6" creationId="{3143A8B5-E42E-4644-B9EF-7CC792B3DFDD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7" creationId="{1C452DDF-E458-EB4D-A13D-ACCBC2BAAEF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8" creationId="{D0CE09C5-EDE8-B740-9AFF-502A5012C970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49" creationId="{79109918-60C0-394E-BFDE-18AC0C3A99B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0" creationId="{680EC0C6-FA64-CF47-B5EA-E963BDC85CE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1" creationId="{42C237F8-5F5B-7E42-9D1B-D218C95B6D8C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2" creationId="{4FEDE775-235E-B94C-8034-402EB05C77A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3" creationId="{934F5A6D-EBD8-0A4C-BCAA-9B2311763437}"/>
          </ac:inkMkLst>
        </pc:inkChg>
        <pc:inkChg chg="add topLvl">
          <ac:chgData name="Wilne, Robert" userId="863fd487-5ae7-46a6-8c4e-0a9cc652a1c0" providerId="ADAL" clId="{D4479540-3C79-904F-991B-2923FDC23AF8}" dt="2021-06-24T13:38:00.815" v="662"/>
          <ac:inkMkLst>
            <pc:docMk/>
            <pc:sldMk cId="1671387940" sldId="2098"/>
            <ac:inkMk id="54" creationId="{255C9849-F5AD-7E40-8A86-17FBB377276E}"/>
          </ac:inkMkLst>
        </pc:inkChg>
        <pc:inkChg chg="add del topLvl">
          <ac:chgData name="Wilne, Robert" userId="863fd487-5ae7-46a6-8c4e-0a9cc652a1c0" providerId="ADAL" clId="{D4479540-3C79-904F-991B-2923FDC23AF8}" dt="2021-06-24T13:38:01.960" v="664"/>
          <ac:inkMkLst>
            <pc:docMk/>
            <pc:sldMk cId="1671387940" sldId="2098"/>
            <ac:inkMk id="56" creationId="{EE29E5E8-9854-5D4F-8AE1-7A40A6F57669}"/>
          </ac:inkMkLst>
        </pc:inkChg>
        <pc:inkChg chg="add del topLvl">
          <ac:chgData name="Wilne, Robert" userId="863fd487-5ae7-46a6-8c4e-0a9cc652a1c0" providerId="ADAL" clId="{D4479540-3C79-904F-991B-2923FDC23AF8}" dt="2021-06-24T13:38:01.935" v="663"/>
          <ac:inkMkLst>
            <pc:docMk/>
            <pc:sldMk cId="1671387940" sldId="2098"/>
            <ac:inkMk id="57" creationId="{0C0E376C-8240-CE46-AE05-11FE2179C064}"/>
          </ac:inkMkLst>
        </pc:inkChg>
        <pc:inkChg chg="add del">
          <ac:chgData name="Wilne, Robert" userId="863fd487-5ae7-46a6-8c4e-0a9cc652a1c0" providerId="ADAL" clId="{D4479540-3C79-904F-991B-2923FDC23AF8}" dt="2021-06-24T13:38:01.977" v="665"/>
          <ac:inkMkLst>
            <pc:docMk/>
            <pc:sldMk cId="1671387940" sldId="2098"/>
            <ac:inkMk id="59" creationId="{E17E4BCB-5C2C-3A46-9B64-D3305B60A142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1" creationId="{1A9572D4-B7ED-0941-B297-2170AD21DB38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2" creationId="{6C7526CF-D72F-6F47-8E26-4C45965717F2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63" creationId="{9DFA7965-C972-7C46-9EA8-C49D0FBCCD2E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24576" creationId="{3E438937-E239-964E-BDC8-053F8905BF6F}"/>
          </ac:inkMkLst>
        </pc:inkChg>
        <pc:inkChg chg="add topLvl">
          <ac:chgData name="Wilne, Robert" userId="863fd487-5ae7-46a6-8c4e-0a9cc652a1c0" providerId="ADAL" clId="{D4479540-3C79-904F-991B-2923FDC23AF8}" dt="2021-06-24T13:38:08.444" v="678"/>
          <ac:inkMkLst>
            <pc:docMk/>
            <pc:sldMk cId="1671387940" sldId="2098"/>
            <ac:inkMk id="24577" creationId="{325BC489-5CD0-804C-B1F8-C2CBF05D1AD0}"/>
          </ac:inkMkLst>
        </pc:inkChg>
        <pc:inkChg chg="add">
          <ac:chgData name="Wilne, Robert" userId="863fd487-5ae7-46a6-8c4e-0a9cc652a1c0" providerId="ADAL" clId="{D4479540-3C79-904F-991B-2923FDC23AF8}" dt="2021-06-24T13:38:06.049" v="672"/>
          <ac:inkMkLst>
            <pc:docMk/>
            <pc:sldMk cId="1671387940" sldId="2098"/>
            <ac:inkMk id="24580" creationId="{E3F3CB88-9975-6A44-9EEB-27E04D56B2D7}"/>
          </ac:inkMkLst>
        </pc:inkChg>
        <pc:inkChg chg="add">
          <ac:chgData name="Wilne, Robert" userId="863fd487-5ae7-46a6-8c4e-0a9cc652a1c0" providerId="ADAL" clId="{D4479540-3C79-904F-991B-2923FDC23AF8}" dt="2021-06-24T13:38:06.232" v="673"/>
          <ac:inkMkLst>
            <pc:docMk/>
            <pc:sldMk cId="1671387940" sldId="2098"/>
            <ac:inkMk id="24581" creationId="{7AFDDCBA-8725-A346-885D-A704CFE7295F}"/>
          </ac:inkMkLst>
        </pc:inkChg>
        <pc:inkChg chg="add">
          <ac:chgData name="Wilne, Robert" userId="863fd487-5ae7-46a6-8c4e-0a9cc652a1c0" providerId="ADAL" clId="{D4479540-3C79-904F-991B-2923FDC23AF8}" dt="2021-06-24T13:38:06.542" v="674"/>
          <ac:inkMkLst>
            <pc:docMk/>
            <pc:sldMk cId="1671387940" sldId="2098"/>
            <ac:inkMk id="24582" creationId="{5FA537BE-6C4B-594B-93B5-417716F8A0FF}"/>
          </ac:inkMkLst>
        </pc:inkChg>
        <pc:inkChg chg="add">
          <ac:chgData name="Wilne, Robert" userId="863fd487-5ae7-46a6-8c4e-0a9cc652a1c0" providerId="ADAL" clId="{D4479540-3C79-904F-991B-2923FDC23AF8}" dt="2021-06-24T13:38:07.243" v="675"/>
          <ac:inkMkLst>
            <pc:docMk/>
            <pc:sldMk cId="1671387940" sldId="2098"/>
            <ac:inkMk id="24583" creationId="{EB3DD632-9600-7342-95D0-2D2F5F177938}"/>
          </ac:inkMkLst>
        </pc:inkChg>
        <pc:inkChg chg="add">
          <ac:chgData name="Wilne, Robert" userId="863fd487-5ae7-46a6-8c4e-0a9cc652a1c0" providerId="ADAL" clId="{D4479540-3C79-904F-991B-2923FDC23AF8}" dt="2021-06-24T13:38:07.527" v="676"/>
          <ac:inkMkLst>
            <pc:docMk/>
            <pc:sldMk cId="1671387940" sldId="2098"/>
            <ac:inkMk id="24584" creationId="{054C8504-C20B-1742-A95F-17E63B0E8907}"/>
          </ac:inkMkLst>
        </pc:inkChg>
        <pc:inkChg chg="add">
          <ac:chgData name="Wilne, Robert" userId="863fd487-5ae7-46a6-8c4e-0a9cc652a1c0" providerId="ADAL" clId="{D4479540-3C79-904F-991B-2923FDC23AF8}" dt="2021-06-24T13:38:07.742" v="677"/>
          <ac:inkMkLst>
            <pc:docMk/>
            <pc:sldMk cId="1671387940" sldId="2098"/>
            <ac:inkMk id="24585" creationId="{0C8396CC-2487-7949-BB49-DAB742E2877E}"/>
          </ac:inkMkLst>
        </pc:inkChg>
        <pc:inkChg chg="add">
          <ac:chgData name="Wilne, Robert" userId="863fd487-5ae7-46a6-8c4e-0a9cc652a1c0" providerId="ADAL" clId="{D4479540-3C79-904F-991B-2923FDC23AF8}" dt="2021-06-24T13:38:13.720" v="679"/>
          <ac:inkMkLst>
            <pc:docMk/>
            <pc:sldMk cId="1671387940" sldId="2098"/>
            <ac:inkMk id="24588" creationId="{C0590BDB-B2A6-AF44-959A-EB4F7947B0E8}"/>
          </ac:inkMkLst>
        </pc:inkChg>
        <pc:inkChg chg="add">
          <ac:chgData name="Wilne, Robert" userId="863fd487-5ae7-46a6-8c4e-0a9cc652a1c0" providerId="ADAL" clId="{D4479540-3C79-904F-991B-2923FDC23AF8}" dt="2021-06-24T13:38:14.276" v="680"/>
          <ac:inkMkLst>
            <pc:docMk/>
            <pc:sldMk cId="1671387940" sldId="2098"/>
            <ac:inkMk id="24589" creationId="{90E44F13-9BD5-104A-A754-0173C228B608}"/>
          </ac:inkMkLst>
        </pc:inkChg>
        <pc:inkChg chg="add">
          <ac:chgData name="Wilne, Robert" userId="863fd487-5ae7-46a6-8c4e-0a9cc652a1c0" providerId="ADAL" clId="{D4479540-3C79-904F-991B-2923FDC23AF8}" dt="2021-06-24T13:38:14.474" v="681"/>
          <ac:inkMkLst>
            <pc:docMk/>
            <pc:sldMk cId="1671387940" sldId="2098"/>
            <ac:inkMk id="24590" creationId="{F3832A92-0B21-8541-913B-384BE313564B}"/>
          </ac:inkMkLst>
        </pc:inkChg>
        <pc:inkChg chg="add">
          <ac:chgData name="Wilne, Robert" userId="863fd487-5ae7-46a6-8c4e-0a9cc652a1c0" providerId="ADAL" clId="{D4479540-3C79-904F-991B-2923FDC23AF8}" dt="2021-06-24T13:38:16.142" v="683"/>
          <ac:inkMkLst>
            <pc:docMk/>
            <pc:sldMk cId="1671387940" sldId="2098"/>
            <ac:inkMk id="24592" creationId="{11C62086-F503-4B4F-89C7-60F8B8B5D87C}"/>
          </ac:inkMkLst>
        </pc:inkChg>
        <pc:inkChg chg="add">
          <ac:chgData name="Wilne, Robert" userId="863fd487-5ae7-46a6-8c4e-0a9cc652a1c0" providerId="ADAL" clId="{D4479540-3C79-904F-991B-2923FDC23AF8}" dt="2021-06-24T13:38:16.579" v="684"/>
          <ac:inkMkLst>
            <pc:docMk/>
            <pc:sldMk cId="1671387940" sldId="2098"/>
            <ac:inkMk id="24593" creationId="{FC120407-8456-C04C-8049-C876A3DF2013}"/>
          </ac:inkMkLst>
        </pc:inkChg>
        <pc:inkChg chg="add">
          <ac:chgData name="Wilne, Robert" userId="863fd487-5ae7-46a6-8c4e-0a9cc652a1c0" providerId="ADAL" clId="{D4479540-3C79-904F-991B-2923FDC23AF8}" dt="2021-06-24T13:38:16.757" v="685"/>
          <ac:inkMkLst>
            <pc:docMk/>
            <pc:sldMk cId="1671387940" sldId="2098"/>
            <ac:inkMk id="24594" creationId="{DCFAF14B-5872-2D49-B299-56D1EA7003BF}"/>
          </ac:inkMkLst>
        </pc:inkChg>
        <pc:inkChg chg="add">
          <ac:chgData name="Wilne, Robert" userId="863fd487-5ae7-46a6-8c4e-0a9cc652a1c0" providerId="ADAL" clId="{D4479540-3C79-904F-991B-2923FDC23AF8}" dt="2021-06-24T13:38:16.937" v="686"/>
          <ac:inkMkLst>
            <pc:docMk/>
            <pc:sldMk cId="1671387940" sldId="2098"/>
            <ac:inkMk id="24595" creationId="{8096DA00-3D7C-AF41-9373-1C1DE3E294FF}"/>
          </ac:inkMkLst>
        </pc:inkChg>
        <pc:inkChg chg="add">
          <ac:chgData name="Wilne, Robert" userId="863fd487-5ae7-46a6-8c4e-0a9cc652a1c0" providerId="ADAL" clId="{D4479540-3C79-904F-991B-2923FDC23AF8}" dt="2021-06-24T13:38:17.909" v="687"/>
          <ac:inkMkLst>
            <pc:docMk/>
            <pc:sldMk cId="1671387940" sldId="2098"/>
            <ac:inkMk id="24596" creationId="{29C19349-5179-1D45-957F-0C553B1C1903}"/>
          </ac:inkMkLst>
        </pc:inkChg>
        <pc:inkChg chg="add">
          <ac:chgData name="Wilne, Robert" userId="863fd487-5ae7-46a6-8c4e-0a9cc652a1c0" providerId="ADAL" clId="{D4479540-3C79-904F-991B-2923FDC23AF8}" dt="2021-06-24T13:38:18.162" v="688"/>
          <ac:inkMkLst>
            <pc:docMk/>
            <pc:sldMk cId="1671387940" sldId="2098"/>
            <ac:inkMk id="24597" creationId="{66851BCA-F64D-034C-8AE5-B77605107660}"/>
          </ac:inkMkLst>
        </pc:inkChg>
        <pc:inkChg chg="add">
          <ac:chgData name="Wilne, Robert" userId="863fd487-5ae7-46a6-8c4e-0a9cc652a1c0" providerId="ADAL" clId="{D4479540-3C79-904F-991B-2923FDC23AF8}" dt="2021-06-24T13:38:18.317" v="689"/>
          <ac:inkMkLst>
            <pc:docMk/>
            <pc:sldMk cId="1671387940" sldId="2098"/>
            <ac:inkMk id="24598" creationId="{B8B8C5C2-BFE4-2A48-B162-D57EA27F4610}"/>
          </ac:inkMkLst>
        </pc:inkChg>
        <pc:inkChg chg="add">
          <ac:chgData name="Wilne, Robert" userId="863fd487-5ae7-46a6-8c4e-0a9cc652a1c0" providerId="ADAL" clId="{D4479540-3C79-904F-991B-2923FDC23AF8}" dt="2021-06-24T13:38:18.524" v="690"/>
          <ac:inkMkLst>
            <pc:docMk/>
            <pc:sldMk cId="1671387940" sldId="2098"/>
            <ac:inkMk id="24599" creationId="{544A2AAC-AD80-A643-A289-A2D26C4E9442}"/>
          </ac:inkMkLst>
        </pc:inkChg>
        <pc:inkChg chg="add">
          <ac:chgData name="Wilne, Robert" userId="863fd487-5ae7-46a6-8c4e-0a9cc652a1c0" providerId="ADAL" clId="{D4479540-3C79-904F-991B-2923FDC23AF8}" dt="2021-06-24T13:38:18.707" v="691"/>
          <ac:inkMkLst>
            <pc:docMk/>
            <pc:sldMk cId="1671387940" sldId="2098"/>
            <ac:inkMk id="24600" creationId="{4A110087-D954-4344-991A-7A1CE515C255}"/>
          </ac:inkMkLst>
        </pc:inkChg>
        <pc:inkChg chg="add">
          <ac:chgData name="Wilne, Robert" userId="863fd487-5ae7-46a6-8c4e-0a9cc652a1c0" providerId="ADAL" clId="{D4479540-3C79-904F-991B-2923FDC23AF8}" dt="2021-06-24T13:38:22.252" v="693"/>
          <ac:inkMkLst>
            <pc:docMk/>
            <pc:sldMk cId="1671387940" sldId="2098"/>
            <ac:inkMk id="24603" creationId="{96F68BA5-ADAF-B840-92C9-F423C61490FE}"/>
          </ac:inkMkLst>
        </pc:inkChg>
        <pc:inkChg chg="add">
          <ac:chgData name="Wilne, Robert" userId="863fd487-5ae7-46a6-8c4e-0a9cc652a1c0" providerId="ADAL" clId="{D4479540-3C79-904F-991B-2923FDC23AF8}" dt="2021-06-24T13:38:22.466" v="694"/>
          <ac:inkMkLst>
            <pc:docMk/>
            <pc:sldMk cId="1671387940" sldId="2098"/>
            <ac:inkMk id="24604" creationId="{A8AD3A51-0725-3649-957A-F94BF2E39655}"/>
          </ac:inkMkLst>
        </pc:inkChg>
        <pc:inkChg chg="add">
          <ac:chgData name="Wilne, Robert" userId="863fd487-5ae7-46a6-8c4e-0a9cc652a1c0" providerId="ADAL" clId="{D4479540-3C79-904F-991B-2923FDC23AF8}" dt="2021-06-24T13:38:22.680" v="695"/>
          <ac:inkMkLst>
            <pc:docMk/>
            <pc:sldMk cId="1671387940" sldId="2098"/>
            <ac:inkMk id="24605" creationId="{8834E3AE-681E-E343-9C26-FB0E5FC1C96C}"/>
          </ac:inkMkLst>
        </pc:inkChg>
        <pc:inkChg chg="add">
          <ac:chgData name="Wilne, Robert" userId="863fd487-5ae7-46a6-8c4e-0a9cc652a1c0" providerId="ADAL" clId="{D4479540-3C79-904F-991B-2923FDC23AF8}" dt="2021-06-24T13:38:22.857" v="696"/>
          <ac:inkMkLst>
            <pc:docMk/>
            <pc:sldMk cId="1671387940" sldId="2098"/>
            <ac:inkMk id="24606" creationId="{E052D3A3-F6A7-E24E-B905-08E891E90E49}"/>
          </ac:inkMkLst>
        </pc:inkChg>
        <pc:inkChg chg="add">
          <ac:chgData name="Wilne, Robert" userId="863fd487-5ae7-46a6-8c4e-0a9cc652a1c0" providerId="ADAL" clId="{D4479540-3C79-904F-991B-2923FDC23AF8}" dt="2021-06-24T13:38:24.720" v="698"/>
          <ac:inkMkLst>
            <pc:docMk/>
            <pc:sldMk cId="1671387940" sldId="2098"/>
            <ac:inkMk id="24608" creationId="{992B4854-DDFE-8544-B924-71DA530B07C6}"/>
          </ac:inkMkLst>
        </pc:inkChg>
        <pc:inkChg chg="add">
          <ac:chgData name="Wilne, Robert" userId="863fd487-5ae7-46a6-8c4e-0a9cc652a1c0" providerId="ADAL" clId="{D4479540-3C79-904F-991B-2923FDC23AF8}" dt="2021-06-24T13:38:25.024" v="699"/>
          <ac:inkMkLst>
            <pc:docMk/>
            <pc:sldMk cId="1671387940" sldId="2098"/>
            <ac:inkMk id="24609" creationId="{497BC9FF-C2EF-A440-ACF2-42049330FBF9}"/>
          </ac:inkMkLst>
        </pc:inkChg>
        <pc:inkChg chg="add">
          <ac:chgData name="Wilne, Robert" userId="863fd487-5ae7-46a6-8c4e-0a9cc652a1c0" providerId="ADAL" clId="{D4479540-3C79-904F-991B-2923FDC23AF8}" dt="2021-06-24T13:38:25.354" v="700"/>
          <ac:inkMkLst>
            <pc:docMk/>
            <pc:sldMk cId="1671387940" sldId="2098"/>
            <ac:inkMk id="24610" creationId="{8836C195-8390-EB48-AD8B-8EB333486C4F}"/>
          </ac:inkMkLst>
        </pc:inkChg>
        <pc:inkChg chg="add">
          <ac:chgData name="Wilne, Robert" userId="863fd487-5ae7-46a6-8c4e-0a9cc652a1c0" providerId="ADAL" clId="{D4479540-3C79-904F-991B-2923FDC23AF8}" dt="2021-06-24T13:38:27.250" v="702"/>
          <ac:inkMkLst>
            <pc:docMk/>
            <pc:sldMk cId="1671387940" sldId="2098"/>
            <ac:inkMk id="24612" creationId="{D74D6DB5-3A9F-CB4A-BCD0-2E76574BB80E}"/>
          </ac:inkMkLst>
        </pc:inkChg>
        <pc:inkChg chg="add">
          <ac:chgData name="Wilne, Robert" userId="863fd487-5ae7-46a6-8c4e-0a9cc652a1c0" providerId="ADAL" clId="{D4479540-3C79-904F-991B-2923FDC23AF8}" dt="2021-06-24T13:38:35.066" v="703"/>
          <ac:inkMkLst>
            <pc:docMk/>
            <pc:sldMk cId="1671387940" sldId="2098"/>
            <ac:inkMk id="24613" creationId="{26A81101-1E3C-3B40-8269-FE2D79A0E489}"/>
          </ac:inkMkLst>
        </pc:inkChg>
        <pc:inkChg chg="add topLvl">
          <ac:chgData name="Wilne, Robert" userId="863fd487-5ae7-46a6-8c4e-0a9cc652a1c0" providerId="ADAL" clId="{D4479540-3C79-904F-991B-2923FDC23AF8}" dt="2021-06-24T13:38:40.764" v="709"/>
          <ac:inkMkLst>
            <pc:docMk/>
            <pc:sldMk cId="1671387940" sldId="2098"/>
            <ac:inkMk id="24614" creationId="{58FAEF02-7DCB-8242-AC68-6475C35F6F77}"/>
          </ac:inkMkLst>
        </pc:inkChg>
        <pc:inkChg chg="add topLvl">
          <ac:chgData name="Wilne, Robert" userId="863fd487-5ae7-46a6-8c4e-0a9cc652a1c0" providerId="ADAL" clId="{D4479540-3C79-904F-991B-2923FDC23AF8}" dt="2021-06-24T13:38:40.764" v="709"/>
          <ac:inkMkLst>
            <pc:docMk/>
            <pc:sldMk cId="1671387940" sldId="2098"/>
            <ac:inkMk id="24615" creationId="{B9029ECC-4937-6E40-B7A2-BF4A9935D81E}"/>
          </ac:inkMkLst>
        </pc:inkChg>
        <pc:inkChg chg="add">
          <ac:chgData name="Wilne, Robert" userId="863fd487-5ae7-46a6-8c4e-0a9cc652a1c0" providerId="ADAL" clId="{D4479540-3C79-904F-991B-2923FDC23AF8}" dt="2021-06-24T13:38:39.693" v="707"/>
          <ac:inkMkLst>
            <pc:docMk/>
            <pc:sldMk cId="1671387940" sldId="2098"/>
            <ac:inkMk id="24617" creationId="{A15B0C43-B0A2-944B-9B2E-5CCDA8809695}"/>
          </ac:inkMkLst>
        </pc:inkChg>
        <pc:inkChg chg="add">
          <ac:chgData name="Wilne, Robert" userId="863fd487-5ae7-46a6-8c4e-0a9cc652a1c0" providerId="ADAL" clId="{D4479540-3C79-904F-991B-2923FDC23AF8}" dt="2021-06-24T13:38:39.994" v="708"/>
          <ac:inkMkLst>
            <pc:docMk/>
            <pc:sldMk cId="1671387940" sldId="2098"/>
            <ac:inkMk id="24618" creationId="{7781BAAA-AA3C-1849-8211-010D360F76A8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0" creationId="{70F621EA-C33A-DD46-A38A-6C8EFA645DF3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1" creationId="{6B4FF74A-3F9B-AD4A-BCF4-5251A588F796}"/>
          </ac:inkMkLst>
        </pc:inkChg>
        <pc:inkChg chg="add topLvl">
          <ac:chgData name="Wilne, Robert" userId="863fd487-5ae7-46a6-8c4e-0a9cc652a1c0" providerId="ADAL" clId="{D4479540-3C79-904F-991B-2923FDC23AF8}" dt="2021-06-24T13:38:48.783" v="716"/>
          <ac:inkMkLst>
            <pc:docMk/>
            <pc:sldMk cId="1671387940" sldId="2098"/>
            <ac:inkMk id="24622" creationId="{6680ACDE-04CF-D04F-B93F-FBE5A05582BE}"/>
          </ac:inkMkLst>
        </pc:inkChg>
        <pc:inkChg chg="add">
          <ac:chgData name="Wilne, Robert" userId="863fd487-5ae7-46a6-8c4e-0a9cc652a1c0" providerId="ADAL" clId="{D4479540-3C79-904F-991B-2923FDC23AF8}" dt="2021-06-24T13:38:47.605" v="714"/>
          <ac:inkMkLst>
            <pc:docMk/>
            <pc:sldMk cId="1671387940" sldId="2098"/>
            <ac:inkMk id="24624" creationId="{F58A3380-6ABB-A64E-A456-0588A7BDBFB5}"/>
          </ac:inkMkLst>
        </pc:inkChg>
        <pc:inkChg chg="add">
          <ac:chgData name="Wilne, Robert" userId="863fd487-5ae7-46a6-8c4e-0a9cc652a1c0" providerId="ADAL" clId="{D4479540-3C79-904F-991B-2923FDC23AF8}" dt="2021-06-24T13:38:48.124" v="715"/>
          <ac:inkMkLst>
            <pc:docMk/>
            <pc:sldMk cId="1671387940" sldId="2098"/>
            <ac:inkMk id="24625" creationId="{7DD79141-B331-014C-AF46-B52EA9129F2B}"/>
          </ac:inkMkLst>
        </pc:inkChg>
        <pc:inkChg chg="add">
          <ac:chgData name="Wilne, Robert" userId="863fd487-5ae7-46a6-8c4e-0a9cc652a1c0" providerId="ADAL" clId="{D4479540-3C79-904F-991B-2923FDC23AF8}" dt="2021-06-24T13:38:58.770" v="717"/>
          <ac:inkMkLst>
            <pc:docMk/>
            <pc:sldMk cId="1671387940" sldId="2098"/>
            <ac:inkMk id="24627" creationId="{5E263C07-7F98-2F48-9979-81C2490BBF23}"/>
          </ac:inkMkLst>
        </pc:inkChg>
        <pc:inkChg chg="add">
          <ac:chgData name="Wilne, Robert" userId="863fd487-5ae7-46a6-8c4e-0a9cc652a1c0" providerId="ADAL" clId="{D4479540-3C79-904F-991B-2923FDC23AF8}" dt="2021-06-24T13:38:59.039" v="718"/>
          <ac:inkMkLst>
            <pc:docMk/>
            <pc:sldMk cId="1671387940" sldId="2098"/>
            <ac:inkMk id="24628" creationId="{B3A5242B-4FF6-C34F-A332-B4C7018D4593}"/>
          </ac:inkMkLst>
        </pc:inkChg>
      </pc:sldChg>
      <pc:sldChg chg="addSp delSp">
        <pc:chgData name="Wilne, Robert" userId="863fd487-5ae7-46a6-8c4e-0a9cc652a1c0" providerId="ADAL" clId="{D4479540-3C79-904F-991B-2923FDC23AF8}" dt="2021-06-24T14:00:43.421" v="1241"/>
        <pc:sldMkLst>
          <pc:docMk/>
          <pc:sldMk cId="1447549392" sldId="2099"/>
        </pc:sldMkLst>
        <pc:grpChg chg="add del">
          <ac:chgData name="Wilne, Robert" userId="863fd487-5ae7-46a6-8c4e-0a9cc652a1c0" providerId="ADAL" clId="{D4479540-3C79-904F-991B-2923FDC23AF8}" dt="2021-06-24T13:56:24.056" v="952"/>
          <ac:grpSpMkLst>
            <pc:docMk/>
            <pc:sldMk cId="1447549392" sldId="2099"/>
            <ac:grpSpMk id="18" creationId="{82A0CAB6-2613-A34E-BAA5-CA77A9329271}"/>
          </ac:grpSpMkLst>
        </pc:grpChg>
        <pc:grpChg chg="add del">
          <ac:chgData name="Wilne, Robert" userId="863fd487-5ae7-46a6-8c4e-0a9cc652a1c0" providerId="ADAL" clId="{D4479540-3C79-904F-991B-2923FDC23AF8}" dt="2021-06-24T13:56:25.921" v="954"/>
          <ac:grpSpMkLst>
            <pc:docMk/>
            <pc:sldMk cId="1447549392" sldId="2099"/>
            <ac:grpSpMk id="20" creationId="{619A6FF8-607E-EB41-A32B-46D0BCB219EA}"/>
          </ac:grpSpMkLst>
        </pc:grpChg>
        <pc:grpChg chg="add">
          <ac:chgData name="Wilne, Robert" userId="863fd487-5ae7-46a6-8c4e-0a9cc652a1c0" providerId="ADAL" clId="{D4479540-3C79-904F-991B-2923FDC23AF8}" dt="2021-06-24T13:56:25.921" v="954"/>
          <ac:grpSpMkLst>
            <pc:docMk/>
            <pc:sldMk cId="1447549392" sldId="2099"/>
            <ac:grpSpMk id="22" creationId="{6659C078-C9DC-DF40-BC3A-03E6153DCA7D}"/>
          </ac:grpSpMkLst>
        </pc:grpChg>
        <pc:grpChg chg="add del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26" creationId="{C5D4677B-4890-AD49-98DE-56D0CB38293D}"/>
          </ac:grpSpMkLst>
        </pc:grpChg>
        <pc:grpChg chg="add del">
          <ac:chgData name="Wilne, Robert" userId="863fd487-5ae7-46a6-8c4e-0a9cc652a1c0" providerId="ADAL" clId="{D4479540-3C79-904F-991B-2923FDC23AF8}" dt="2021-06-24T13:57:20.373" v="976"/>
          <ac:grpSpMkLst>
            <pc:docMk/>
            <pc:sldMk cId="1447549392" sldId="2099"/>
            <ac:grpSpMk id="34" creationId="{ADEF846E-4816-E243-8ED1-9F76CB47248B}"/>
          </ac:grpSpMkLst>
        </pc:grpChg>
        <pc:grpChg chg="add del">
          <ac:chgData name="Wilne, Robert" userId="863fd487-5ae7-46a6-8c4e-0a9cc652a1c0" providerId="ADAL" clId="{D4479540-3C79-904F-991B-2923FDC23AF8}" dt="2021-06-24T13:57:18.303" v="973"/>
          <ac:grpSpMkLst>
            <pc:docMk/>
            <pc:sldMk cId="1447549392" sldId="2099"/>
            <ac:grpSpMk id="39" creationId="{D53A5558-1CFD-214F-87FA-6F9905CECD21}"/>
          </ac:grpSpMkLst>
        </pc:grpChg>
        <pc:grpChg chg="add del">
          <ac:chgData name="Wilne, Robert" userId="863fd487-5ae7-46a6-8c4e-0a9cc652a1c0" providerId="ADAL" clId="{D4479540-3C79-904F-991B-2923FDC23AF8}" dt="2021-06-24T13:57:20.373" v="976"/>
          <ac:grpSpMkLst>
            <pc:docMk/>
            <pc:sldMk cId="1447549392" sldId="2099"/>
            <ac:grpSpMk id="41" creationId="{7B48B2C7-907A-7748-BE90-3395C8BDBE9E}"/>
          </ac:grpSpMkLst>
        </pc:grpChg>
        <pc:grpChg chg="add del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44" creationId="{441FCF91-A258-CB41-A617-7F3AA559FE88}"/>
          </ac:grpSpMkLst>
        </pc:grpChg>
        <pc:grpChg chg="add">
          <ac:chgData name="Wilne, Robert" userId="863fd487-5ae7-46a6-8c4e-0a9cc652a1c0" providerId="ADAL" clId="{D4479540-3C79-904F-991B-2923FDC23AF8}" dt="2021-06-24T13:57:27.990" v="978"/>
          <ac:grpSpMkLst>
            <pc:docMk/>
            <pc:sldMk cId="1447549392" sldId="2099"/>
            <ac:grpSpMk id="46" creationId="{D8924F91-0544-1644-BD79-73AA20B5A79D}"/>
          </ac:grpSpMkLst>
        </pc:grpChg>
        <pc:grpChg chg="add del">
          <ac:chgData name="Wilne, Robert" userId="863fd487-5ae7-46a6-8c4e-0a9cc652a1c0" providerId="ADAL" clId="{D4479540-3C79-904F-991B-2923FDC23AF8}" dt="2021-06-24T13:57:36.296" v="994"/>
          <ac:grpSpMkLst>
            <pc:docMk/>
            <pc:sldMk cId="1447549392" sldId="2099"/>
            <ac:grpSpMk id="56" creationId="{DE001919-1DB7-064D-BAB4-04F5428AE3D5}"/>
          </ac:grpSpMkLst>
        </pc:grpChg>
        <pc:grpChg chg="add">
          <ac:chgData name="Wilne, Robert" userId="863fd487-5ae7-46a6-8c4e-0a9cc652a1c0" providerId="ADAL" clId="{D4479540-3C79-904F-991B-2923FDC23AF8}" dt="2021-06-24T13:57:34.537" v="992"/>
          <ac:grpSpMkLst>
            <pc:docMk/>
            <pc:sldMk cId="1447549392" sldId="2099"/>
            <ac:grpSpMk id="60" creationId="{92B159EC-F397-FC41-843D-4455EB343E08}"/>
          </ac:grpSpMkLst>
        </pc:grpChg>
        <pc:grpChg chg="add del">
          <ac:chgData name="Wilne, Robert" userId="863fd487-5ae7-46a6-8c4e-0a9cc652a1c0" providerId="ADAL" clId="{D4479540-3C79-904F-991B-2923FDC23AF8}" dt="2021-06-24T13:57:52.833" v="1000"/>
          <ac:grpSpMkLst>
            <pc:docMk/>
            <pc:sldMk cId="1447549392" sldId="2099"/>
            <ac:grpSpMk id="62" creationId="{F440951E-9C5A-D046-851F-F0FC65873039}"/>
          </ac:grpSpMkLst>
        </pc:grpChg>
        <pc:grpChg chg="add">
          <ac:chgData name="Wilne, Robert" userId="863fd487-5ae7-46a6-8c4e-0a9cc652a1c0" providerId="ADAL" clId="{D4479540-3C79-904F-991B-2923FDC23AF8}" dt="2021-06-24T13:57:52.833" v="1000"/>
          <ac:grpSpMkLst>
            <pc:docMk/>
            <pc:sldMk cId="1447549392" sldId="2099"/>
            <ac:grpSpMk id="24580" creationId="{06306294-9F41-C848-9480-B81591DA3E20}"/>
          </ac:grpSpMkLst>
        </pc:grpChg>
        <pc:grpChg chg="add del">
          <ac:chgData name="Wilne, Robert" userId="863fd487-5ae7-46a6-8c4e-0a9cc652a1c0" providerId="ADAL" clId="{D4479540-3C79-904F-991B-2923FDC23AF8}" dt="2021-06-24T13:58:10.491" v="1028"/>
          <ac:grpSpMkLst>
            <pc:docMk/>
            <pc:sldMk cId="1447549392" sldId="2099"/>
            <ac:grpSpMk id="24595" creationId="{DEF951D9-F108-074C-86E1-50ED09DAA614}"/>
          </ac:grpSpMkLst>
        </pc:grpChg>
        <pc:grpChg chg="add del">
          <ac:chgData name="Wilne, Robert" userId="863fd487-5ae7-46a6-8c4e-0a9cc652a1c0" providerId="ADAL" clId="{D4479540-3C79-904F-991B-2923FDC23AF8}" dt="2021-06-24T13:59:31.212" v="1154"/>
          <ac:grpSpMkLst>
            <pc:docMk/>
            <pc:sldMk cId="1447549392" sldId="2099"/>
            <ac:grpSpMk id="24602" creationId="{86D8554C-74FC-B849-A5D8-A716D76CD17C}"/>
          </ac:grpSpMkLst>
        </pc:grpChg>
        <pc:grpChg chg="add del">
          <ac:chgData name="Wilne, Robert" userId="863fd487-5ae7-46a6-8c4e-0a9cc652a1c0" providerId="ADAL" clId="{D4479540-3C79-904F-991B-2923FDC23AF8}" dt="2021-06-24T13:59:23.044" v="1145"/>
          <ac:grpSpMkLst>
            <pc:docMk/>
            <pc:sldMk cId="1447549392" sldId="2099"/>
            <ac:grpSpMk id="24609" creationId="{46A1EE36-2F35-3242-8C03-A4E441D5CD6D}"/>
          </ac:grpSpMkLst>
        </pc:grpChg>
        <pc:grpChg chg="add del">
          <ac:chgData name="Wilne, Robert" userId="863fd487-5ae7-46a6-8c4e-0a9cc652a1c0" providerId="ADAL" clId="{D4479540-3C79-904F-991B-2923FDC23AF8}" dt="2021-06-24T13:58:50.474" v="1072"/>
          <ac:grpSpMkLst>
            <pc:docMk/>
            <pc:sldMk cId="1447549392" sldId="2099"/>
            <ac:grpSpMk id="24624" creationId="{0BC6DCF1-7FA5-F640-80FD-35084697A320}"/>
          </ac:grpSpMkLst>
        </pc:grpChg>
        <pc:grpChg chg="add del">
          <ac:chgData name="Wilne, Robert" userId="863fd487-5ae7-46a6-8c4e-0a9cc652a1c0" providerId="ADAL" clId="{D4479540-3C79-904F-991B-2923FDC23AF8}" dt="2021-06-24T13:58:57.103" v="1087"/>
          <ac:grpSpMkLst>
            <pc:docMk/>
            <pc:sldMk cId="1447549392" sldId="2099"/>
            <ac:grpSpMk id="24638" creationId="{8C4FB2FB-22C5-A14C-8FDE-D088F9EFC9FB}"/>
          </ac:grpSpMkLst>
        </pc:grpChg>
        <pc:grpChg chg="add del">
          <ac:chgData name="Wilne, Robert" userId="863fd487-5ae7-46a6-8c4e-0a9cc652a1c0" providerId="ADAL" clId="{D4479540-3C79-904F-991B-2923FDC23AF8}" dt="2021-06-24T13:58:58.657" v="1090"/>
          <ac:grpSpMkLst>
            <pc:docMk/>
            <pc:sldMk cId="1447549392" sldId="2099"/>
            <ac:grpSpMk id="24653" creationId="{747F016F-9C54-D348-A114-B0EC95E0D621}"/>
          </ac:grpSpMkLst>
        </pc:grpChg>
        <pc:grpChg chg="add del">
          <ac:chgData name="Wilne, Robert" userId="863fd487-5ae7-46a6-8c4e-0a9cc652a1c0" providerId="ADAL" clId="{D4479540-3C79-904F-991B-2923FDC23AF8}" dt="2021-06-24T13:58:58.657" v="1090"/>
          <ac:grpSpMkLst>
            <pc:docMk/>
            <pc:sldMk cId="1447549392" sldId="2099"/>
            <ac:grpSpMk id="24654" creationId="{4DB38C23-C8D0-2244-A402-66B6189157D9}"/>
          </ac:grpSpMkLst>
        </pc:grpChg>
        <pc:grpChg chg="add del">
          <ac:chgData name="Wilne, Robert" userId="863fd487-5ae7-46a6-8c4e-0a9cc652a1c0" providerId="ADAL" clId="{D4479540-3C79-904F-991B-2923FDC23AF8}" dt="2021-06-24T13:59:11.385" v="1096"/>
          <ac:grpSpMkLst>
            <pc:docMk/>
            <pc:sldMk cId="1447549392" sldId="2099"/>
            <ac:grpSpMk id="24657" creationId="{2298C5EB-E92C-6C49-B91A-347F9F20FDFC}"/>
          </ac:grpSpMkLst>
        </pc:grpChg>
        <pc:grpChg chg="add del">
          <ac:chgData name="Wilne, Robert" userId="863fd487-5ae7-46a6-8c4e-0a9cc652a1c0" providerId="ADAL" clId="{D4479540-3C79-904F-991B-2923FDC23AF8}" dt="2021-06-24T13:59:19.843" v="1103"/>
          <ac:grpSpMkLst>
            <pc:docMk/>
            <pc:sldMk cId="1447549392" sldId="2099"/>
            <ac:grpSpMk id="24660" creationId="{217C3076-3AF1-314A-85F8-CE839DE5C6DF}"/>
          </ac:grpSpMkLst>
        </pc:grpChg>
        <pc:grpChg chg="add del">
          <ac:chgData name="Wilne, Robert" userId="863fd487-5ae7-46a6-8c4e-0a9cc652a1c0" providerId="ADAL" clId="{D4479540-3C79-904F-991B-2923FDC23AF8}" dt="2021-06-24T13:59:20.529" v="1142"/>
          <ac:grpSpMkLst>
            <pc:docMk/>
            <pc:sldMk cId="1447549392" sldId="2099"/>
            <ac:grpSpMk id="24663" creationId="{F070874F-EE8A-A744-8317-1D1A49BEF86C}"/>
          </ac:grpSpMkLst>
        </pc:grpChg>
        <pc:grpChg chg="add del">
          <ac:chgData name="Wilne, Robert" userId="863fd487-5ae7-46a6-8c4e-0a9cc652a1c0" providerId="ADAL" clId="{D4479540-3C79-904F-991B-2923FDC23AF8}" dt="2021-06-24T13:59:31.212" v="1154"/>
          <ac:grpSpMkLst>
            <pc:docMk/>
            <pc:sldMk cId="1447549392" sldId="2099"/>
            <ac:grpSpMk id="24665" creationId="{B588C2FC-F3E1-C045-B30A-3B843D24486D}"/>
          </ac:grpSpMkLst>
        </pc:grpChg>
        <pc:grpChg chg="add del">
          <ac:chgData name="Wilne, Robert" userId="863fd487-5ae7-46a6-8c4e-0a9cc652a1c0" providerId="ADAL" clId="{D4479540-3C79-904F-991B-2923FDC23AF8}" dt="2021-06-24T13:59:33.183" v="1158"/>
          <ac:grpSpMkLst>
            <pc:docMk/>
            <pc:sldMk cId="1447549392" sldId="2099"/>
            <ac:grpSpMk id="24674" creationId="{4BF7EADE-8105-F64D-9DF1-15EEBB1705B8}"/>
          </ac:grpSpMkLst>
        </pc:grpChg>
        <pc:grpChg chg="add">
          <ac:chgData name="Wilne, Robert" userId="863fd487-5ae7-46a6-8c4e-0a9cc652a1c0" providerId="ADAL" clId="{D4479540-3C79-904F-991B-2923FDC23AF8}" dt="2021-06-24T13:59:33.183" v="1158"/>
          <ac:grpSpMkLst>
            <pc:docMk/>
            <pc:sldMk cId="1447549392" sldId="2099"/>
            <ac:grpSpMk id="24678" creationId="{76CBCCED-04C8-3447-8D0C-FFD271D3E297}"/>
          </ac:grpSpMkLst>
        </pc:grpChg>
        <pc:grpChg chg="add del">
          <ac:chgData name="Wilne, Robert" userId="863fd487-5ae7-46a6-8c4e-0a9cc652a1c0" providerId="ADAL" clId="{D4479540-3C79-904F-991B-2923FDC23AF8}" dt="2021-06-24T13:59:58.948" v="1177"/>
          <ac:grpSpMkLst>
            <pc:docMk/>
            <pc:sldMk cId="1447549392" sldId="2099"/>
            <ac:grpSpMk id="24689" creationId="{FA297D4A-0DB2-4545-B9F5-5D5D7524B88C}"/>
          </ac:grpSpMkLst>
        </pc:grpChg>
        <pc:grpChg chg="add del">
          <ac:chgData name="Wilne, Robert" userId="863fd487-5ae7-46a6-8c4e-0a9cc652a1c0" providerId="ADAL" clId="{D4479540-3C79-904F-991B-2923FDC23AF8}" dt="2021-06-24T13:59:59.981" v="1179"/>
          <ac:grpSpMkLst>
            <pc:docMk/>
            <pc:sldMk cId="1447549392" sldId="2099"/>
            <ac:grpSpMk id="24697" creationId="{AB6D0660-9EE5-5340-A8C1-A14C52F0C7DF}"/>
          </ac:grpSpMkLst>
        </pc:grpChg>
        <pc:grpChg chg="add">
          <ac:chgData name="Wilne, Robert" userId="863fd487-5ae7-46a6-8c4e-0a9cc652a1c0" providerId="ADAL" clId="{D4479540-3C79-904F-991B-2923FDC23AF8}" dt="2021-06-24T13:59:59.981" v="1179"/>
          <ac:grpSpMkLst>
            <pc:docMk/>
            <pc:sldMk cId="1447549392" sldId="2099"/>
            <ac:grpSpMk id="24699" creationId="{2248A489-59E5-2B42-8704-60AA595DA0B7}"/>
          </ac:grpSpMkLst>
        </pc:grpChg>
        <pc:grpChg chg="add del">
          <ac:chgData name="Wilne, Robert" userId="863fd487-5ae7-46a6-8c4e-0a9cc652a1c0" providerId="ADAL" clId="{D4479540-3C79-904F-991B-2923FDC23AF8}" dt="2021-06-24T14:00:16.385" v="1185"/>
          <ac:grpSpMkLst>
            <pc:docMk/>
            <pc:sldMk cId="1447549392" sldId="2099"/>
            <ac:grpSpMk id="24702" creationId="{9199967C-FA21-ED42-BCA2-0AFD3F9378D5}"/>
          </ac:grpSpMkLst>
        </pc:grpChg>
        <pc:grpChg chg="add del">
          <ac:chgData name="Wilne, Robert" userId="863fd487-5ae7-46a6-8c4e-0a9cc652a1c0" providerId="ADAL" clId="{D4479540-3C79-904F-991B-2923FDC23AF8}" dt="2021-06-24T14:00:20.033" v="1188"/>
          <ac:grpSpMkLst>
            <pc:docMk/>
            <pc:sldMk cId="1447549392" sldId="2099"/>
            <ac:grpSpMk id="24705" creationId="{4412169D-55F0-2F41-8FFD-77BC8443FD0B}"/>
          </ac:grpSpMkLst>
        </pc:grpChg>
        <pc:grpChg chg="add del">
          <ac:chgData name="Wilne, Robert" userId="863fd487-5ae7-46a6-8c4e-0a9cc652a1c0" providerId="ADAL" clId="{D4479540-3C79-904F-991B-2923FDC23AF8}" dt="2021-06-24T14:00:22.680" v="1194"/>
          <ac:grpSpMkLst>
            <pc:docMk/>
            <pc:sldMk cId="1447549392" sldId="2099"/>
            <ac:grpSpMk id="24708" creationId="{FDF1F771-DF8B-3142-9479-46B6C49C88DA}"/>
          </ac:grpSpMkLst>
        </pc:grpChg>
        <pc:grpChg chg="add del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14" creationId="{893CC3B6-2BAE-674F-84C4-584360C46C63}"/>
          </ac:grpSpMkLst>
        </pc:grpChg>
        <pc:grpChg chg="add del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20" creationId="{5E4D5C2A-C063-0A40-97F8-2A06A51A879B}"/>
          </ac:grpSpMkLst>
        </pc:grpChg>
        <pc:grpChg chg="add">
          <ac:chgData name="Wilne, Robert" userId="863fd487-5ae7-46a6-8c4e-0a9cc652a1c0" providerId="ADAL" clId="{D4479540-3C79-904F-991B-2923FDC23AF8}" dt="2021-06-24T14:00:27.089" v="1205"/>
          <ac:grpSpMkLst>
            <pc:docMk/>
            <pc:sldMk cId="1447549392" sldId="2099"/>
            <ac:grpSpMk id="24725" creationId="{E624C2B0-5248-A64F-AE70-8738FF646D38}"/>
          </ac:grpSpMkLst>
        </pc:grpChg>
        <pc:grpChg chg="add del">
          <ac:chgData name="Wilne, Robert" userId="863fd487-5ae7-46a6-8c4e-0a9cc652a1c0" providerId="ADAL" clId="{D4479540-3C79-904F-991B-2923FDC23AF8}" dt="2021-06-24T14:00:30.187" v="1207"/>
          <ac:grpSpMkLst>
            <pc:docMk/>
            <pc:sldMk cId="1447549392" sldId="2099"/>
            <ac:grpSpMk id="24726" creationId="{0F5EAFBC-EB27-BF43-98EA-FC13390DA94C}"/>
          </ac:grpSpMkLst>
        </pc:grpChg>
        <pc:grpChg chg="add">
          <ac:chgData name="Wilne, Robert" userId="863fd487-5ae7-46a6-8c4e-0a9cc652a1c0" providerId="ADAL" clId="{D4479540-3C79-904F-991B-2923FDC23AF8}" dt="2021-06-24T14:00:30.187" v="1207"/>
          <ac:grpSpMkLst>
            <pc:docMk/>
            <pc:sldMk cId="1447549392" sldId="2099"/>
            <ac:grpSpMk id="24728" creationId="{CD66C09E-9CA6-464C-A0DD-508F4C9E5E29}"/>
          </ac:grpSpMkLst>
        </pc:grpChg>
        <pc:grpChg chg="add">
          <ac:chgData name="Wilne, Robert" userId="863fd487-5ae7-46a6-8c4e-0a9cc652a1c0" providerId="ADAL" clId="{D4479540-3C79-904F-991B-2923FDC23AF8}" dt="2021-06-24T14:00:33.249" v="1214"/>
          <ac:grpSpMkLst>
            <pc:docMk/>
            <pc:sldMk cId="1447549392" sldId="2099"/>
            <ac:grpSpMk id="24735" creationId="{E7596913-79F0-D249-AF79-9F7F5B880632}"/>
          </ac:grpSpMkLst>
        </pc:grpChg>
        <pc:grpChg chg="add">
          <ac:chgData name="Wilne, Robert" userId="863fd487-5ae7-46a6-8c4e-0a9cc652a1c0" providerId="ADAL" clId="{D4479540-3C79-904F-991B-2923FDC23AF8}" dt="2021-06-24T14:00:33.249" v="1214"/>
          <ac:grpSpMkLst>
            <pc:docMk/>
            <pc:sldMk cId="1447549392" sldId="2099"/>
            <ac:grpSpMk id="24736" creationId="{BDD488FA-6A48-8846-8677-679A366B8EF6}"/>
          </ac:grpSpMkLst>
        </pc:grpChg>
        <pc:grpChg chg="add">
          <ac:chgData name="Wilne, Robert" userId="863fd487-5ae7-46a6-8c4e-0a9cc652a1c0" providerId="ADAL" clId="{D4479540-3C79-904F-991B-2923FDC23AF8}" dt="2021-06-24T14:00:35.699" v="1217"/>
          <ac:grpSpMkLst>
            <pc:docMk/>
            <pc:sldMk cId="1447549392" sldId="2099"/>
            <ac:grpSpMk id="24739" creationId="{B90ED8A4-FE01-E242-8076-A0C4D958FE58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3" creationId="{36F57C75-5794-5D48-8B21-1AB53074C3D3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4" creationId="{3426C6FD-078E-514F-A17D-482B697A6D82}"/>
          </ac:grpSpMkLst>
        </pc:grpChg>
        <pc:grpChg chg="add">
          <ac:chgData name="Wilne, Robert" userId="863fd487-5ae7-46a6-8c4e-0a9cc652a1c0" providerId="ADAL" clId="{D4479540-3C79-904F-991B-2923FDC23AF8}" dt="2021-06-24T14:00:43.421" v="1241"/>
          <ac:grpSpMkLst>
            <pc:docMk/>
            <pc:sldMk cId="1447549392" sldId="2099"/>
            <ac:grpSpMk id="24765" creationId="{9A3E4B97-A5F1-B743-AF55-99E0E955031B}"/>
          </ac:grpSpMkLst>
        </pc:grp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2" creationId="{3DD6BD56-BA7C-D94F-839F-127C078610E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3" creationId="{C568F96F-9A27-3942-AD24-1985E27E3EF1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4" creationId="{1E42E6AA-35CF-BF4F-B718-71768FD7115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5" creationId="{00F42B73-58B5-C042-BDC3-E88061846560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6" creationId="{09284F94-E5F1-9F44-86C0-0DA9990556C1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7" creationId="{1B85B7C0-3146-D349-8DC0-4F1A18CB6C3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9" creationId="{62303C43-6282-BC46-A0D7-B7D51D2BCD3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0" creationId="{9E8BBD0F-B02E-8B46-81E0-864825154882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1" creationId="{58DC0894-D964-BF40-ACDF-B478535A8C08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2" creationId="{3BB8BADC-404D-C949-AB77-6C1F216D66A8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3" creationId="{70860DE0-791B-E645-9DFE-F350E8AF4175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4" creationId="{E376DC40-45B4-9141-A26D-9E8E1B87E2E2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5" creationId="{25484C9D-BAB9-D748-AB7C-533C29A6ECF7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6" creationId="{EB0069DC-9FFF-5047-AE59-C2AA7E1F2E3D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7" creationId="{83DFFCA7-4DBE-1542-A1D1-C5E7AB246BA6}"/>
          </ac:inkMkLst>
        </pc:inkChg>
        <pc:inkChg chg="add topLvl">
          <ac:chgData name="Wilne, Robert" userId="863fd487-5ae7-46a6-8c4e-0a9cc652a1c0" providerId="ADAL" clId="{D4479540-3C79-904F-991B-2923FDC23AF8}" dt="2021-06-24T13:56:25.921" v="954"/>
          <ac:inkMkLst>
            <pc:docMk/>
            <pc:sldMk cId="1447549392" sldId="2099"/>
            <ac:inkMk id="19" creationId="{331F1B6D-37A9-5E41-9CAF-C31820EDDDCE}"/>
          </ac:inkMkLst>
        </pc:inkChg>
        <pc:inkChg chg="add">
          <ac:chgData name="Wilne, Robert" userId="863fd487-5ae7-46a6-8c4e-0a9cc652a1c0" providerId="ADAL" clId="{D4479540-3C79-904F-991B-2923FDC23AF8}" dt="2021-06-24T13:56:25.323" v="953"/>
          <ac:inkMkLst>
            <pc:docMk/>
            <pc:sldMk cId="1447549392" sldId="2099"/>
            <ac:inkMk id="21" creationId="{884190EB-79E7-3D44-B93B-C2B4AC97BF64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3" creationId="{C34A6273-1AE3-1146-90AD-AAE22180722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4" creationId="{94AB056F-F526-3349-AD01-8C1474B9C3EA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5" creationId="{B7AC2F67-8397-1849-91D2-2056281DF8AD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7" creationId="{B787F0D5-1048-0249-B8DB-44C9BD50387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8" creationId="{7219B11B-7C08-A649-AD8A-34A6A564CEE3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29" creationId="{F64F6A07-6759-AF41-99AF-E5A119C5840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0" creationId="{27CFD035-B07D-EC4A-BE29-B6984098982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1" creationId="{3454EFAF-8C1D-9745-9E7A-5139ED01B382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2" creationId="{C7B8EEE8-1067-644A-8FE7-8D7D7D497035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3" creationId="{11C6A685-769C-9C4C-BF5F-7A588C615BA1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5" creationId="{1E8723E0-9409-A34D-BF79-F8DE1C9682E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6" creationId="{92256742-DA9C-BD46-8377-BF12E4FD0D4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7" creationId="{1B3268DD-006F-A441-99D3-881C0B8B1638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38" creationId="{0C21A87E-A739-334F-8F8D-D20611E5FEB9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0" creationId="{8C74F28B-7129-DA4B-BB1C-49D71C22E33A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2" creationId="{0094B44D-24CC-8E4C-AA29-3FA107C76E4E}"/>
          </ac:inkMkLst>
        </pc:inkChg>
        <pc:inkChg chg="add topLvl">
          <ac:chgData name="Wilne, Robert" userId="863fd487-5ae7-46a6-8c4e-0a9cc652a1c0" providerId="ADAL" clId="{D4479540-3C79-904F-991B-2923FDC23AF8}" dt="2021-06-24T13:57:27.990" v="978"/>
          <ac:inkMkLst>
            <pc:docMk/>
            <pc:sldMk cId="1447549392" sldId="2099"/>
            <ac:inkMk id="43" creationId="{638E0D33-B296-344B-B0B3-9E4B54DCBCF8}"/>
          </ac:inkMkLst>
        </pc:inkChg>
        <pc:inkChg chg="add">
          <ac:chgData name="Wilne, Robert" userId="863fd487-5ae7-46a6-8c4e-0a9cc652a1c0" providerId="ADAL" clId="{D4479540-3C79-904F-991B-2923FDC23AF8}" dt="2021-06-24T13:57:27.411" v="977"/>
          <ac:inkMkLst>
            <pc:docMk/>
            <pc:sldMk cId="1447549392" sldId="2099"/>
            <ac:inkMk id="45" creationId="{F200AE3F-42E4-E44A-A224-65FF58C2C155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7" creationId="{EE2B5710-DBE0-9540-A43C-B785A01548A4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8" creationId="{3093BE21-7096-F649-BE1F-2BD499932CD0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49" creationId="{4F8B1E61-B7BF-E947-957E-301C38E1A1E3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0" creationId="{11658644-86D2-8F43-B3AE-196827B59311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1" creationId="{AA685D5B-1401-1A49-8260-A4BB971E092A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2" creationId="{63EA2E9B-00A2-E044-90BD-15A5EFF34475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3" creationId="{FCCCED05-BE3E-B244-8998-B60C79C0B3A4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4" creationId="{2AD414AB-4F85-4B4A-A9F2-CF76E650C18C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5" creationId="{AC5B4F86-2CFA-6C4C-85E8-B550BD78A960}"/>
          </ac:inkMkLst>
        </pc:inkChg>
        <pc:inkChg chg="add">
          <ac:chgData name="Wilne, Robert" userId="863fd487-5ae7-46a6-8c4e-0a9cc652a1c0" providerId="ADAL" clId="{D4479540-3C79-904F-991B-2923FDC23AF8}" dt="2021-06-24T13:57:32.363" v="989"/>
          <ac:inkMkLst>
            <pc:docMk/>
            <pc:sldMk cId="1447549392" sldId="2099"/>
            <ac:inkMk id="57" creationId="{507FFF6B-93F1-DD40-B5F8-23A1F32BE528}"/>
          </ac:inkMkLst>
        </pc:inkChg>
        <pc:inkChg chg="add topLvl">
          <ac:chgData name="Wilne, Robert" userId="863fd487-5ae7-46a6-8c4e-0a9cc652a1c0" providerId="ADAL" clId="{D4479540-3C79-904F-991B-2923FDC23AF8}" dt="2021-06-24T13:57:52.833" v="1000"/>
          <ac:inkMkLst>
            <pc:docMk/>
            <pc:sldMk cId="1447549392" sldId="2099"/>
            <ac:inkMk id="58" creationId="{CC558C40-2780-954D-8543-34FFB618A0CE}"/>
          </ac:inkMkLst>
        </pc:inkChg>
        <pc:inkChg chg="add">
          <ac:chgData name="Wilne, Robert" userId="863fd487-5ae7-46a6-8c4e-0a9cc652a1c0" providerId="ADAL" clId="{D4479540-3C79-904F-991B-2923FDC23AF8}" dt="2021-06-24T13:57:33.494" v="991"/>
          <ac:inkMkLst>
            <pc:docMk/>
            <pc:sldMk cId="1447549392" sldId="2099"/>
            <ac:inkMk id="59" creationId="{85CCD32E-A6FA-D845-9F81-99EA36B1AC02}"/>
          </ac:inkMkLst>
        </pc:inkChg>
        <pc:inkChg chg="add del">
          <ac:chgData name="Wilne, Robert" userId="863fd487-5ae7-46a6-8c4e-0a9cc652a1c0" providerId="ADAL" clId="{D4479540-3C79-904F-991B-2923FDC23AF8}" dt="2021-06-24T13:57:37.423" v="995"/>
          <ac:inkMkLst>
            <pc:docMk/>
            <pc:sldMk cId="1447549392" sldId="2099"/>
            <ac:inkMk id="61" creationId="{9200881C-B36A-2244-9080-0CE645093978}"/>
          </ac:inkMkLst>
        </pc:inkChg>
        <pc:inkChg chg="add">
          <ac:chgData name="Wilne, Robert" userId="863fd487-5ae7-46a6-8c4e-0a9cc652a1c0" providerId="ADAL" clId="{D4479540-3C79-904F-991B-2923FDC23AF8}" dt="2021-06-24T13:57:51.551" v="996"/>
          <ac:inkMkLst>
            <pc:docMk/>
            <pc:sldMk cId="1447549392" sldId="2099"/>
            <ac:inkMk id="63" creationId="{B9A8D70C-F1C6-174B-B039-938AE3649CA8}"/>
          </ac:inkMkLst>
        </pc:inkChg>
        <pc:inkChg chg="add">
          <ac:chgData name="Wilne, Robert" userId="863fd487-5ae7-46a6-8c4e-0a9cc652a1c0" providerId="ADAL" clId="{D4479540-3C79-904F-991B-2923FDC23AF8}" dt="2021-06-24T13:57:51.740" v="997"/>
          <ac:inkMkLst>
            <pc:docMk/>
            <pc:sldMk cId="1447549392" sldId="2099"/>
            <ac:inkMk id="24576" creationId="{30E99D4C-77FB-DB45-B5AC-322564360FC1}"/>
          </ac:inkMkLst>
        </pc:inkChg>
        <pc:inkChg chg="add">
          <ac:chgData name="Wilne, Robert" userId="863fd487-5ae7-46a6-8c4e-0a9cc652a1c0" providerId="ADAL" clId="{D4479540-3C79-904F-991B-2923FDC23AF8}" dt="2021-06-24T13:57:52.085" v="998"/>
          <ac:inkMkLst>
            <pc:docMk/>
            <pc:sldMk cId="1447549392" sldId="2099"/>
            <ac:inkMk id="24577" creationId="{69C9AA0A-D4D8-4940-A24C-3EA9A0FEACC9}"/>
          </ac:inkMkLst>
        </pc:inkChg>
        <pc:inkChg chg="add">
          <ac:chgData name="Wilne, Robert" userId="863fd487-5ae7-46a6-8c4e-0a9cc652a1c0" providerId="ADAL" clId="{D4479540-3C79-904F-991B-2923FDC23AF8}" dt="2021-06-24T13:57:52.283" v="999"/>
          <ac:inkMkLst>
            <pc:docMk/>
            <pc:sldMk cId="1447549392" sldId="2099"/>
            <ac:inkMk id="24579" creationId="{2FFFE2F9-CF03-DA48-9E28-8E8D2BF564A8}"/>
          </ac:inkMkLst>
        </pc:inkChg>
        <pc:inkChg chg="add del">
          <ac:chgData name="Wilne, Robert" userId="863fd487-5ae7-46a6-8c4e-0a9cc652a1c0" providerId="ADAL" clId="{D4479540-3C79-904F-991B-2923FDC23AF8}" dt="2021-06-24T13:58:10.474" v="1026"/>
          <ac:inkMkLst>
            <pc:docMk/>
            <pc:sldMk cId="1447549392" sldId="2099"/>
            <ac:inkMk id="24581" creationId="{3429C857-29DD-2241-8AA8-50BB36A89489}"/>
          </ac:inkMkLst>
        </pc:inkChg>
        <pc:inkChg chg="add del topLvl">
          <ac:chgData name="Wilne, Robert" userId="863fd487-5ae7-46a6-8c4e-0a9cc652a1c0" providerId="ADAL" clId="{D4479540-3C79-904F-991B-2923FDC23AF8}" dt="2021-06-24T13:58:10.498" v="1029"/>
          <ac:inkMkLst>
            <pc:docMk/>
            <pc:sldMk cId="1447549392" sldId="2099"/>
            <ac:inkMk id="24582" creationId="{4E01AFD4-233B-FE44-BEED-EDCECD8A786E}"/>
          </ac:inkMkLst>
        </pc:inkChg>
        <pc:inkChg chg="add del">
          <ac:chgData name="Wilne, Robert" userId="863fd487-5ae7-46a6-8c4e-0a9cc652a1c0" providerId="ADAL" clId="{D4479540-3C79-904F-991B-2923FDC23AF8}" dt="2021-06-24T13:58:10.453" v="1023"/>
          <ac:inkMkLst>
            <pc:docMk/>
            <pc:sldMk cId="1447549392" sldId="2099"/>
            <ac:inkMk id="24583" creationId="{A3C4816D-2F77-F043-958C-6DE7022522B4}"/>
          </ac:inkMkLst>
        </pc:inkChg>
        <pc:inkChg chg="add del topLvl">
          <ac:chgData name="Wilne, Robert" userId="863fd487-5ae7-46a6-8c4e-0a9cc652a1c0" providerId="ADAL" clId="{D4479540-3C79-904F-991B-2923FDC23AF8}" dt="2021-06-24T13:58:10.491" v="1028"/>
          <ac:inkMkLst>
            <pc:docMk/>
            <pc:sldMk cId="1447549392" sldId="2099"/>
            <ac:inkMk id="24584" creationId="{F5270D6B-8331-D343-990C-DAD3CEFA9048}"/>
          </ac:inkMkLst>
        </pc:inkChg>
        <pc:inkChg chg="add del">
          <ac:chgData name="Wilne, Robert" userId="863fd487-5ae7-46a6-8c4e-0a9cc652a1c0" providerId="ADAL" clId="{D4479540-3C79-904F-991B-2923FDC23AF8}" dt="2021-06-24T13:58:10.429" v="1020"/>
          <ac:inkMkLst>
            <pc:docMk/>
            <pc:sldMk cId="1447549392" sldId="2099"/>
            <ac:inkMk id="24585" creationId="{7D0D1FAC-1EC3-F942-9BE4-396D008FB94A}"/>
          </ac:inkMkLst>
        </pc:inkChg>
        <pc:inkChg chg="add del">
          <ac:chgData name="Wilne, Robert" userId="863fd487-5ae7-46a6-8c4e-0a9cc652a1c0" providerId="ADAL" clId="{D4479540-3C79-904F-991B-2923FDC23AF8}" dt="2021-06-24T13:58:10.485" v="1027"/>
          <ac:inkMkLst>
            <pc:docMk/>
            <pc:sldMk cId="1447549392" sldId="2099"/>
            <ac:inkMk id="24586" creationId="{665236AB-B9FB-2D48-ADA8-DA46B66E1B60}"/>
          </ac:inkMkLst>
        </pc:inkChg>
        <pc:inkChg chg="add del">
          <ac:chgData name="Wilne, Robert" userId="863fd487-5ae7-46a6-8c4e-0a9cc652a1c0" providerId="ADAL" clId="{D4479540-3C79-904F-991B-2923FDC23AF8}" dt="2021-06-24T13:58:10.397" v="1016"/>
          <ac:inkMkLst>
            <pc:docMk/>
            <pc:sldMk cId="1447549392" sldId="2099"/>
            <ac:inkMk id="24587" creationId="{F2B9ED21-BCEF-4045-93CF-8F9D2487E44D}"/>
          </ac:inkMkLst>
        </pc:inkChg>
        <pc:inkChg chg="add del">
          <ac:chgData name="Wilne, Robert" userId="863fd487-5ae7-46a6-8c4e-0a9cc652a1c0" providerId="ADAL" clId="{D4479540-3C79-904F-991B-2923FDC23AF8}" dt="2021-06-24T13:58:10.467" v="1025"/>
          <ac:inkMkLst>
            <pc:docMk/>
            <pc:sldMk cId="1447549392" sldId="2099"/>
            <ac:inkMk id="24588" creationId="{0F6DB993-DD62-2D44-AA5B-CBB4AB460B7A}"/>
          </ac:inkMkLst>
        </pc:inkChg>
        <pc:inkChg chg="add del">
          <ac:chgData name="Wilne, Robert" userId="863fd487-5ae7-46a6-8c4e-0a9cc652a1c0" providerId="ADAL" clId="{D4479540-3C79-904F-991B-2923FDC23AF8}" dt="2021-06-24T13:58:10.460" v="1024"/>
          <ac:inkMkLst>
            <pc:docMk/>
            <pc:sldMk cId="1447549392" sldId="2099"/>
            <ac:inkMk id="24589" creationId="{6D1F0B3E-E71D-B941-B7F0-40216D61313C}"/>
          </ac:inkMkLst>
        </pc:inkChg>
        <pc:inkChg chg="add del">
          <ac:chgData name="Wilne, Robert" userId="863fd487-5ae7-46a6-8c4e-0a9cc652a1c0" providerId="ADAL" clId="{D4479540-3C79-904F-991B-2923FDC23AF8}" dt="2021-06-24T13:58:10.414" v="1018"/>
          <ac:inkMkLst>
            <pc:docMk/>
            <pc:sldMk cId="1447549392" sldId="2099"/>
            <ac:inkMk id="24590" creationId="{F41ED059-6255-BA4E-9197-03B09820BCC3}"/>
          </ac:inkMkLst>
        </pc:inkChg>
        <pc:inkChg chg="add del">
          <ac:chgData name="Wilne, Robert" userId="863fd487-5ae7-46a6-8c4e-0a9cc652a1c0" providerId="ADAL" clId="{D4479540-3C79-904F-991B-2923FDC23AF8}" dt="2021-06-24T13:58:10.443" v="1022"/>
          <ac:inkMkLst>
            <pc:docMk/>
            <pc:sldMk cId="1447549392" sldId="2099"/>
            <ac:inkMk id="24591" creationId="{0059C69B-30B5-3A42-A54A-978F6AD710EB}"/>
          </ac:inkMkLst>
        </pc:inkChg>
        <pc:inkChg chg="add del">
          <ac:chgData name="Wilne, Robert" userId="863fd487-5ae7-46a6-8c4e-0a9cc652a1c0" providerId="ADAL" clId="{D4479540-3C79-904F-991B-2923FDC23AF8}" dt="2021-06-24T13:58:10.405" v="1017"/>
          <ac:inkMkLst>
            <pc:docMk/>
            <pc:sldMk cId="1447549392" sldId="2099"/>
            <ac:inkMk id="24592" creationId="{DBAAA58A-7171-1649-93F5-2B3BFFFE82C8}"/>
          </ac:inkMkLst>
        </pc:inkChg>
        <pc:inkChg chg="add del">
          <ac:chgData name="Wilne, Robert" userId="863fd487-5ae7-46a6-8c4e-0a9cc652a1c0" providerId="ADAL" clId="{D4479540-3C79-904F-991B-2923FDC23AF8}" dt="2021-06-24T13:58:10.436" v="1021"/>
          <ac:inkMkLst>
            <pc:docMk/>
            <pc:sldMk cId="1447549392" sldId="2099"/>
            <ac:inkMk id="24593" creationId="{727DE5AE-1E2E-274C-8413-CF7E83F274EC}"/>
          </ac:inkMkLst>
        </pc:inkChg>
        <pc:inkChg chg="add del">
          <ac:chgData name="Wilne, Robert" userId="863fd487-5ae7-46a6-8c4e-0a9cc652a1c0" providerId="ADAL" clId="{D4479540-3C79-904F-991B-2923FDC23AF8}" dt="2021-06-24T13:58:10.421" v="1019"/>
          <ac:inkMkLst>
            <pc:docMk/>
            <pc:sldMk cId="1447549392" sldId="2099"/>
            <ac:inkMk id="24594" creationId="{7FC8B49C-AE57-EB4E-8569-522DB9625FDC}"/>
          </ac:inkMkLst>
        </pc:inkChg>
        <pc:inkChg chg="add">
          <ac:chgData name="Wilne, Robert" userId="863fd487-5ae7-46a6-8c4e-0a9cc652a1c0" providerId="ADAL" clId="{D4479540-3C79-904F-991B-2923FDC23AF8}" dt="2021-06-24T13:58:17.720" v="1030"/>
          <ac:inkMkLst>
            <pc:docMk/>
            <pc:sldMk cId="1447549392" sldId="2099"/>
            <ac:inkMk id="24596" creationId="{B27D6809-E3EF-294A-8418-CFB0BD2479AE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7" creationId="{DDC2B08B-786B-6F4E-BF4B-91D5531CEB5E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8" creationId="{F57111FC-0617-B549-A3EE-DF51E3BBB469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599" creationId="{80AD50D5-6DED-FA43-A27F-2D4532B0A6B3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0" creationId="{AC0B3ED6-255E-8048-B50B-8C130C095BA6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1" creationId="{30BEBC59-8E36-3E4C-8877-3A4349197BFC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3" creationId="{C030A6E1-1235-3F48-9696-5B358E58CFB3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4" creationId="{2F30F031-CC9E-F349-A1C8-E102DD87BC32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5" creationId="{98139924-7599-294C-AFE0-0AED2CB04FB1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6" creationId="{0811C4D6-0C42-8846-8532-29659F56E8D1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7" creationId="{11FB2486-ABC8-BE45-94A5-DB24987A529F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08" creationId="{980F9296-0836-4E43-8A23-D9B99BEE0136}"/>
          </ac:inkMkLst>
        </pc:inkChg>
        <pc:inkChg chg="add del topLvl">
          <ac:chgData name="Wilne, Robert" userId="863fd487-5ae7-46a6-8c4e-0a9cc652a1c0" providerId="ADAL" clId="{D4479540-3C79-904F-991B-2923FDC23AF8}" dt="2021-06-24T13:59:20.292" v="1122"/>
          <ac:inkMkLst>
            <pc:docMk/>
            <pc:sldMk cId="1447549392" sldId="2099"/>
            <ac:inkMk id="24610" creationId="{C3ED9A65-AD12-2444-80CB-C953168F9C95}"/>
          </ac:inkMkLst>
        </pc:inkChg>
        <pc:inkChg chg="add del topLvl">
          <ac:chgData name="Wilne, Robert" userId="863fd487-5ae7-46a6-8c4e-0a9cc652a1c0" providerId="ADAL" clId="{D4479540-3C79-904F-991B-2923FDC23AF8}" dt="2021-06-24T13:59:20.532" v="1143"/>
          <ac:inkMkLst>
            <pc:docMk/>
            <pc:sldMk cId="1447549392" sldId="2099"/>
            <ac:inkMk id="24611" creationId="{120BE266-1809-3547-AE42-F6348339C6A6}"/>
          </ac:inkMkLst>
        </pc:inkChg>
        <pc:inkChg chg="add del topLvl">
          <ac:chgData name="Wilne, Robert" userId="863fd487-5ae7-46a6-8c4e-0a9cc652a1c0" providerId="ADAL" clId="{D4479540-3C79-904F-991B-2923FDC23AF8}" dt="2021-06-24T13:59:20.237" v="1119"/>
          <ac:inkMkLst>
            <pc:docMk/>
            <pc:sldMk cId="1447549392" sldId="2099"/>
            <ac:inkMk id="24612" creationId="{E9C7836C-D4F4-FB44-83B1-EA2AF2341904}"/>
          </ac:inkMkLst>
        </pc:inkChg>
        <pc:inkChg chg="add del topLvl">
          <ac:chgData name="Wilne, Robert" userId="863fd487-5ae7-46a6-8c4e-0a9cc652a1c0" providerId="ADAL" clId="{D4479540-3C79-904F-991B-2923FDC23AF8}" dt="2021-06-24T13:59:20.522" v="1141"/>
          <ac:inkMkLst>
            <pc:docMk/>
            <pc:sldMk cId="1447549392" sldId="2099"/>
            <ac:inkMk id="24613" creationId="{052100CC-804F-5D40-B0E4-E6CE9591DFD6}"/>
          </ac:inkMkLst>
        </pc:inkChg>
        <pc:inkChg chg="add del topLvl">
          <ac:chgData name="Wilne, Robert" userId="863fd487-5ae7-46a6-8c4e-0a9cc652a1c0" providerId="ADAL" clId="{D4479540-3C79-904F-991B-2923FDC23AF8}" dt="2021-06-24T13:59:20.260" v="1120"/>
          <ac:inkMkLst>
            <pc:docMk/>
            <pc:sldMk cId="1447549392" sldId="2099"/>
            <ac:inkMk id="24614" creationId="{8ACFDFB7-C693-6B42-9AC1-6003133ACA3A}"/>
          </ac:inkMkLst>
        </pc:inkChg>
        <pc:inkChg chg="add del topLvl">
          <ac:chgData name="Wilne, Robert" userId="863fd487-5ae7-46a6-8c4e-0a9cc652a1c0" providerId="ADAL" clId="{D4479540-3C79-904F-991B-2923FDC23AF8}" dt="2021-06-24T13:59:20.031" v="1110"/>
          <ac:inkMkLst>
            <pc:docMk/>
            <pc:sldMk cId="1447549392" sldId="2099"/>
            <ac:inkMk id="24615" creationId="{94ED5328-0224-574F-AC2E-6747A046FF7E}"/>
          </ac:inkMkLst>
        </pc:inkChg>
        <pc:inkChg chg="add del topLvl">
          <ac:chgData name="Wilne, Robert" userId="863fd487-5ae7-46a6-8c4e-0a9cc652a1c0" providerId="ADAL" clId="{D4479540-3C79-904F-991B-2923FDC23AF8}" dt="2021-06-24T13:59:20.506" v="1139"/>
          <ac:inkMkLst>
            <pc:docMk/>
            <pc:sldMk cId="1447549392" sldId="2099"/>
            <ac:inkMk id="24616" creationId="{BBEB88A6-FFD9-264D-A0B5-467632E89070}"/>
          </ac:inkMkLst>
        </pc:inkChg>
        <pc:inkChg chg="add del topLvl">
          <ac:chgData name="Wilne, Robert" userId="863fd487-5ae7-46a6-8c4e-0a9cc652a1c0" providerId="ADAL" clId="{D4479540-3C79-904F-991B-2923FDC23AF8}" dt="2021-06-24T13:59:19.927" v="1106"/>
          <ac:inkMkLst>
            <pc:docMk/>
            <pc:sldMk cId="1447549392" sldId="2099"/>
            <ac:inkMk id="24617" creationId="{C11DC2B8-A91E-CC46-9096-28055C45CE3E}"/>
          </ac:inkMkLst>
        </pc:inkChg>
        <pc:inkChg chg="add del topLvl">
          <ac:chgData name="Wilne, Robert" userId="863fd487-5ae7-46a6-8c4e-0a9cc652a1c0" providerId="ADAL" clId="{D4479540-3C79-904F-991B-2923FDC23AF8}" dt="2021-06-24T13:59:19.752" v="1099"/>
          <ac:inkMkLst>
            <pc:docMk/>
            <pc:sldMk cId="1447549392" sldId="2099"/>
            <ac:inkMk id="24618" creationId="{68A7E7A7-4A91-A04E-8233-67D0323B1376}"/>
          </ac:inkMkLst>
        </pc:inkChg>
        <pc:inkChg chg="add del topLvl">
          <ac:chgData name="Wilne, Robert" userId="863fd487-5ae7-46a6-8c4e-0a9cc652a1c0" providerId="ADAL" clId="{D4479540-3C79-904F-991B-2923FDC23AF8}" dt="2021-06-24T13:59:20.279" v="1121"/>
          <ac:inkMkLst>
            <pc:docMk/>
            <pc:sldMk cId="1447549392" sldId="2099"/>
            <ac:inkMk id="24619" creationId="{3FF0BF52-A8A0-0145-B8A4-7B27C845981D}"/>
          </ac:inkMkLst>
        </pc:inkChg>
        <pc:inkChg chg="add del topLvl">
          <ac:chgData name="Wilne, Robert" userId="863fd487-5ae7-46a6-8c4e-0a9cc652a1c0" providerId="ADAL" clId="{D4479540-3C79-904F-991B-2923FDC23AF8}" dt="2021-06-24T13:59:20.053" v="1111"/>
          <ac:inkMkLst>
            <pc:docMk/>
            <pc:sldMk cId="1447549392" sldId="2099"/>
            <ac:inkMk id="24620" creationId="{56478407-543F-8843-9F25-089950B825E7}"/>
          </ac:inkMkLst>
        </pc:inkChg>
        <pc:inkChg chg="add del topLvl">
          <ac:chgData name="Wilne, Robert" userId="863fd487-5ae7-46a6-8c4e-0a9cc652a1c0" providerId="ADAL" clId="{D4479540-3C79-904F-991B-2923FDC23AF8}" dt="2021-06-24T13:59:20.408" v="1130"/>
          <ac:inkMkLst>
            <pc:docMk/>
            <pc:sldMk cId="1447549392" sldId="2099"/>
            <ac:inkMk id="24621" creationId="{EC4CB2A3-D04F-F04D-87C2-CFF02D169F95}"/>
          </ac:inkMkLst>
        </pc:inkChg>
        <pc:inkChg chg="add del topLvl">
          <ac:chgData name="Wilne, Robert" userId="863fd487-5ae7-46a6-8c4e-0a9cc652a1c0" providerId="ADAL" clId="{D4479540-3C79-904F-991B-2923FDC23AF8}" dt="2021-06-24T13:59:20.468" v="1135"/>
          <ac:inkMkLst>
            <pc:docMk/>
            <pc:sldMk cId="1447549392" sldId="2099"/>
            <ac:inkMk id="24622" creationId="{73BA34B6-9FF0-0E41-90B2-469556E86408}"/>
          </ac:inkMkLst>
        </pc:inkChg>
        <pc:inkChg chg="add del topLvl">
          <ac:chgData name="Wilne, Robert" userId="863fd487-5ae7-46a6-8c4e-0a9cc652a1c0" providerId="ADAL" clId="{D4479540-3C79-904F-991B-2923FDC23AF8}" dt="2021-06-24T13:59:20.436" v="1132"/>
          <ac:inkMkLst>
            <pc:docMk/>
            <pc:sldMk cId="1447549392" sldId="2099"/>
            <ac:inkMk id="24623" creationId="{A7C67B7E-12E3-EF42-9EA5-30CD8FE9AD5E}"/>
          </ac:inkMkLst>
        </pc:inkChg>
        <pc:inkChg chg="add del topLvl">
          <ac:chgData name="Wilne, Robert" userId="863fd487-5ae7-46a6-8c4e-0a9cc652a1c0" providerId="ADAL" clId="{D4479540-3C79-904F-991B-2923FDC23AF8}" dt="2021-06-24T13:59:20.157" v="1115"/>
          <ac:inkMkLst>
            <pc:docMk/>
            <pc:sldMk cId="1447549392" sldId="2099"/>
            <ac:inkMk id="24625" creationId="{D37B4540-A19E-EF45-A6AA-AA5E414CDAB0}"/>
          </ac:inkMkLst>
        </pc:inkChg>
        <pc:inkChg chg="add del topLvl">
          <ac:chgData name="Wilne, Robert" userId="863fd487-5ae7-46a6-8c4e-0a9cc652a1c0" providerId="ADAL" clId="{D4479540-3C79-904F-991B-2923FDC23AF8}" dt="2021-06-24T13:59:20.079" v="1112"/>
          <ac:inkMkLst>
            <pc:docMk/>
            <pc:sldMk cId="1447549392" sldId="2099"/>
            <ac:inkMk id="24626" creationId="{CB29ADC1-9316-3F43-9131-503D433E7D04}"/>
          </ac:inkMkLst>
        </pc:inkChg>
        <pc:inkChg chg="add del topLvl">
          <ac:chgData name="Wilne, Robert" userId="863fd487-5ae7-46a6-8c4e-0a9cc652a1c0" providerId="ADAL" clId="{D4479540-3C79-904F-991B-2923FDC23AF8}" dt="2021-06-24T13:59:20.330" v="1124"/>
          <ac:inkMkLst>
            <pc:docMk/>
            <pc:sldMk cId="1447549392" sldId="2099"/>
            <ac:inkMk id="24627" creationId="{2512FEC6-BE9A-2D4C-82FD-AC9D13F33FB9}"/>
          </ac:inkMkLst>
        </pc:inkChg>
        <pc:inkChg chg="add del topLvl">
          <ac:chgData name="Wilne, Robert" userId="863fd487-5ae7-46a6-8c4e-0a9cc652a1c0" providerId="ADAL" clId="{D4479540-3C79-904F-991B-2923FDC23AF8}" dt="2021-06-24T13:59:19.983" v="1108"/>
          <ac:inkMkLst>
            <pc:docMk/>
            <pc:sldMk cId="1447549392" sldId="2099"/>
            <ac:inkMk id="24628" creationId="{9A79E475-0FD4-DD44-9B6A-1B10022E5F0D}"/>
          </ac:inkMkLst>
        </pc:inkChg>
        <pc:inkChg chg="add del topLvl">
          <ac:chgData name="Wilne, Robert" userId="863fd487-5ae7-46a6-8c4e-0a9cc652a1c0" providerId="ADAL" clId="{D4479540-3C79-904F-991B-2923FDC23AF8}" dt="2021-06-24T13:59:19.779" v="1100"/>
          <ac:inkMkLst>
            <pc:docMk/>
            <pc:sldMk cId="1447549392" sldId="2099"/>
            <ac:inkMk id="24629" creationId="{9D12967C-39A1-744C-BDC6-EE0558759F05}"/>
          </ac:inkMkLst>
        </pc:inkChg>
        <pc:inkChg chg="add del topLvl">
          <ac:chgData name="Wilne, Robert" userId="863fd487-5ae7-46a6-8c4e-0a9cc652a1c0" providerId="ADAL" clId="{D4479540-3C79-904F-991B-2923FDC23AF8}" dt="2021-06-24T13:59:20.486" v="1137"/>
          <ac:inkMkLst>
            <pc:docMk/>
            <pc:sldMk cId="1447549392" sldId="2099"/>
            <ac:inkMk id="24630" creationId="{5B0E6424-2BAA-6248-98A3-38594EAC152B}"/>
          </ac:inkMkLst>
        </pc:inkChg>
        <pc:inkChg chg="add del topLvl">
          <ac:chgData name="Wilne, Robert" userId="863fd487-5ae7-46a6-8c4e-0a9cc652a1c0" providerId="ADAL" clId="{D4479540-3C79-904F-991B-2923FDC23AF8}" dt="2021-06-24T13:59:19.724" v="1098"/>
          <ac:inkMkLst>
            <pc:docMk/>
            <pc:sldMk cId="1447549392" sldId="2099"/>
            <ac:inkMk id="24631" creationId="{0891B855-4175-154C-B9A0-096DB92D2D1B}"/>
          </ac:inkMkLst>
        </pc:inkChg>
        <pc:inkChg chg="add del topLvl">
          <ac:chgData name="Wilne, Robert" userId="863fd487-5ae7-46a6-8c4e-0a9cc652a1c0" providerId="ADAL" clId="{D4479540-3C79-904F-991B-2923FDC23AF8}" dt="2021-06-24T13:59:20.312" v="1123"/>
          <ac:inkMkLst>
            <pc:docMk/>
            <pc:sldMk cId="1447549392" sldId="2099"/>
            <ac:inkMk id="24632" creationId="{64C7A3E5-807F-5944-8EB0-20D73AF2F2B5}"/>
          </ac:inkMkLst>
        </pc:inkChg>
        <pc:inkChg chg="add del topLvl">
          <ac:chgData name="Wilne, Robert" userId="863fd487-5ae7-46a6-8c4e-0a9cc652a1c0" providerId="ADAL" clId="{D4479540-3C79-904F-991B-2923FDC23AF8}" dt="2021-06-24T13:59:19.688" v="1097"/>
          <ac:inkMkLst>
            <pc:docMk/>
            <pc:sldMk cId="1447549392" sldId="2099"/>
            <ac:inkMk id="24633" creationId="{72C7AA12-1795-334E-920A-21D00AA41E32}"/>
          </ac:inkMkLst>
        </pc:inkChg>
        <pc:inkChg chg="add del topLvl">
          <ac:chgData name="Wilne, Robert" userId="863fd487-5ae7-46a6-8c4e-0a9cc652a1c0" providerId="ADAL" clId="{D4479540-3C79-904F-991B-2923FDC23AF8}" dt="2021-06-24T13:59:20.513" v="1140"/>
          <ac:inkMkLst>
            <pc:docMk/>
            <pc:sldMk cId="1447549392" sldId="2099"/>
            <ac:inkMk id="24634" creationId="{B36A534C-88EC-3D4B-8159-1C1D6BEB1605}"/>
          </ac:inkMkLst>
        </pc:inkChg>
        <pc:inkChg chg="add del topLvl">
          <ac:chgData name="Wilne, Robert" userId="863fd487-5ae7-46a6-8c4e-0a9cc652a1c0" providerId="ADAL" clId="{D4479540-3C79-904F-991B-2923FDC23AF8}" dt="2021-06-24T13:59:20.446" v="1133"/>
          <ac:inkMkLst>
            <pc:docMk/>
            <pc:sldMk cId="1447549392" sldId="2099"/>
            <ac:inkMk id="24635" creationId="{ABAA7480-50BD-DA4A-8197-515E27522674}"/>
          </ac:inkMkLst>
        </pc:inkChg>
        <pc:inkChg chg="add del topLvl">
          <ac:chgData name="Wilne, Robert" userId="863fd487-5ae7-46a6-8c4e-0a9cc652a1c0" providerId="ADAL" clId="{D4479540-3C79-904F-991B-2923FDC23AF8}" dt="2021-06-24T13:59:20.342" v="1125"/>
          <ac:inkMkLst>
            <pc:docMk/>
            <pc:sldMk cId="1447549392" sldId="2099"/>
            <ac:inkMk id="24636" creationId="{0DDE0090-0669-BF46-A23C-9371728A359C}"/>
          </ac:inkMkLst>
        </pc:inkChg>
        <pc:inkChg chg="add del topLvl">
          <ac:chgData name="Wilne, Robert" userId="863fd487-5ae7-46a6-8c4e-0a9cc652a1c0" providerId="ADAL" clId="{D4479540-3C79-904F-991B-2923FDC23AF8}" dt="2021-06-24T13:59:19.832" v="1102"/>
          <ac:inkMkLst>
            <pc:docMk/>
            <pc:sldMk cId="1447549392" sldId="2099"/>
            <ac:inkMk id="24637" creationId="{80750039-2243-8D4E-871A-5C6848B72B02}"/>
          </ac:inkMkLst>
        </pc:inkChg>
        <pc:inkChg chg="add del topLvl">
          <ac:chgData name="Wilne, Robert" userId="863fd487-5ae7-46a6-8c4e-0a9cc652a1c0" providerId="ADAL" clId="{D4479540-3C79-904F-991B-2923FDC23AF8}" dt="2021-06-24T13:59:20.109" v="1113"/>
          <ac:inkMkLst>
            <pc:docMk/>
            <pc:sldMk cId="1447549392" sldId="2099"/>
            <ac:inkMk id="24639" creationId="{85CA84C3-FF4C-F64C-B35E-F997D93AEC18}"/>
          </ac:inkMkLst>
        </pc:inkChg>
        <pc:inkChg chg="add del topLvl">
          <ac:chgData name="Wilne, Robert" userId="863fd487-5ae7-46a6-8c4e-0a9cc652a1c0" providerId="ADAL" clId="{D4479540-3C79-904F-991B-2923FDC23AF8}" dt="2021-06-24T13:59:19.905" v="1105"/>
          <ac:inkMkLst>
            <pc:docMk/>
            <pc:sldMk cId="1447549392" sldId="2099"/>
            <ac:inkMk id="24640" creationId="{60E7DE0E-5CDB-2B42-A2F1-8A8B676E335A}"/>
          </ac:inkMkLst>
        </pc:inkChg>
        <pc:inkChg chg="add del topLvl">
          <ac:chgData name="Wilne, Robert" userId="863fd487-5ae7-46a6-8c4e-0a9cc652a1c0" providerId="ADAL" clId="{D4479540-3C79-904F-991B-2923FDC23AF8}" dt="2021-06-24T13:59:20.477" v="1136"/>
          <ac:inkMkLst>
            <pc:docMk/>
            <pc:sldMk cId="1447549392" sldId="2099"/>
            <ac:inkMk id="24641" creationId="{8813E0A5-637E-C54A-A222-C26A70CB39D8}"/>
          </ac:inkMkLst>
        </pc:inkChg>
        <pc:inkChg chg="add del topLvl">
          <ac:chgData name="Wilne, Robert" userId="863fd487-5ae7-46a6-8c4e-0a9cc652a1c0" providerId="ADAL" clId="{D4479540-3C79-904F-991B-2923FDC23AF8}" dt="2021-06-24T13:59:20.388" v="1128"/>
          <ac:inkMkLst>
            <pc:docMk/>
            <pc:sldMk cId="1447549392" sldId="2099"/>
            <ac:inkMk id="24642" creationId="{FC7AFDF4-216F-9941-84E6-099BD52A1B3C}"/>
          </ac:inkMkLst>
        </pc:inkChg>
        <pc:inkChg chg="add del topLvl">
          <ac:chgData name="Wilne, Robert" userId="863fd487-5ae7-46a6-8c4e-0a9cc652a1c0" providerId="ADAL" clId="{D4479540-3C79-904F-991B-2923FDC23AF8}" dt="2021-06-24T13:59:19.879" v="1104"/>
          <ac:inkMkLst>
            <pc:docMk/>
            <pc:sldMk cId="1447549392" sldId="2099"/>
            <ac:inkMk id="24643" creationId="{1DA8F9B6-7435-FE4F-88EC-33DBEB1F7372}"/>
          </ac:inkMkLst>
        </pc:inkChg>
        <pc:inkChg chg="add del topLvl">
          <ac:chgData name="Wilne, Robert" userId="863fd487-5ae7-46a6-8c4e-0a9cc652a1c0" providerId="ADAL" clId="{D4479540-3C79-904F-991B-2923FDC23AF8}" dt="2021-06-24T13:59:20.223" v="1118"/>
          <ac:inkMkLst>
            <pc:docMk/>
            <pc:sldMk cId="1447549392" sldId="2099"/>
            <ac:inkMk id="24644" creationId="{194DE3EC-FFFB-0343-98C8-11D114B827A1}"/>
          </ac:inkMkLst>
        </pc:inkChg>
        <pc:inkChg chg="add del topLvl">
          <ac:chgData name="Wilne, Robert" userId="863fd487-5ae7-46a6-8c4e-0a9cc652a1c0" providerId="ADAL" clId="{D4479540-3C79-904F-991B-2923FDC23AF8}" dt="2021-06-24T13:59:20.374" v="1127"/>
          <ac:inkMkLst>
            <pc:docMk/>
            <pc:sldMk cId="1447549392" sldId="2099"/>
            <ac:inkMk id="24645" creationId="{15AD7098-2424-6143-A17F-D5BFC34A5539}"/>
          </ac:inkMkLst>
        </pc:inkChg>
        <pc:inkChg chg="add del topLvl">
          <ac:chgData name="Wilne, Robert" userId="863fd487-5ae7-46a6-8c4e-0a9cc652a1c0" providerId="ADAL" clId="{D4479540-3C79-904F-991B-2923FDC23AF8}" dt="2021-06-24T13:59:20.358" v="1126"/>
          <ac:inkMkLst>
            <pc:docMk/>
            <pc:sldMk cId="1447549392" sldId="2099"/>
            <ac:inkMk id="24646" creationId="{DED7AA44-FE9C-244E-BD82-9528E78EEE95}"/>
          </ac:inkMkLst>
        </pc:inkChg>
        <pc:inkChg chg="add del topLvl">
          <ac:chgData name="Wilne, Robert" userId="863fd487-5ae7-46a6-8c4e-0a9cc652a1c0" providerId="ADAL" clId="{D4479540-3C79-904F-991B-2923FDC23AF8}" dt="2021-06-24T13:59:20.009" v="1109"/>
          <ac:inkMkLst>
            <pc:docMk/>
            <pc:sldMk cId="1447549392" sldId="2099"/>
            <ac:inkMk id="24647" creationId="{ECBE849A-FCE9-F948-A1B8-A273BA21B83F}"/>
          </ac:inkMkLst>
        </pc:inkChg>
        <pc:inkChg chg="add del topLvl">
          <ac:chgData name="Wilne, Robert" userId="863fd487-5ae7-46a6-8c4e-0a9cc652a1c0" providerId="ADAL" clId="{D4479540-3C79-904F-991B-2923FDC23AF8}" dt="2021-06-24T13:59:20.496" v="1138"/>
          <ac:inkMkLst>
            <pc:docMk/>
            <pc:sldMk cId="1447549392" sldId="2099"/>
            <ac:inkMk id="24648" creationId="{21FA6DDE-029F-BD45-B11B-9686E5C4657B}"/>
          </ac:inkMkLst>
        </pc:inkChg>
        <pc:inkChg chg="add del topLvl">
          <ac:chgData name="Wilne, Robert" userId="863fd487-5ae7-46a6-8c4e-0a9cc652a1c0" providerId="ADAL" clId="{D4479540-3C79-904F-991B-2923FDC23AF8}" dt="2021-06-24T13:59:20.529" v="1142"/>
          <ac:inkMkLst>
            <pc:docMk/>
            <pc:sldMk cId="1447549392" sldId="2099"/>
            <ac:inkMk id="24649" creationId="{D734B260-287B-744E-A6AB-C826738A54B6}"/>
          </ac:inkMkLst>
        </pc:inkChg>
        <pc:inkChg chg="add del topLvl">
          <ac:chgData name="Wilne, Robert" userId="863fd487-5ae7-46a6-8c4e-0a9cc652a1c0" providerId="ADAL" clId="{D4479540-3C79-904F-991B-2923FDC23AF8}" dt="2021-06-24T13:59:20.181" v="1116"/>
          <ac:inkMkLst>
            <pc:docMk/>
            <pc:sldMk cId="1447549392" sldId="2099"/>
            <ac:inkMk id="24650" creationId="{2B1A4AFD-B297-A840-93A7-F71858875F47}"/>
          </ac:inkMkLst>
        </pc:inkChg>
        <pc:inkChg chg="add del topLvl">
          <ac:chgData name="Wilne, Robert" userId="863fd487-5ae7-46a6-8c4e-0a9cc652a1c0" providerId="ADAL" clId="{D4479540-3C79-904F-991B-2923FDC23AF8}" dt="2021-06-24T13:59:20.204" v="1117"/>
          <ac:inkMkLst>
            <pc:docMk/>
            <pc:sldMk cId="1447549392" sldId="2099"/>
            <ac:inkMk id="24651" creationId="{CFE92E08-9543-6E45-8673-2C74CD0D29DD}"/>
          </ac:inkMkLst>
        </pc:inkChg>
        <pc:inkChg chg="add del topLvl">
          <ac:chgData name="Wilne, Robert" userId="863fd487-5ae7-46a6-8c4e-0a9cc652a1c0" providerId="ADAL" clId="{D4479540-3C79-904F-991B-2923FDC23AF8}" dt="2021-06-24T13:59:19.807" v="1101"/>
          <ac:inkMkLst>
            <pc:docMk/>
            <pc:sldMk cId="1447549392" sldId="2099"/>
            <ac:inkMk id="24652" creationId="{3ED1BF50-3381-3F40-85A3-AEF120C44E56}"/>
          </ac:inkMkLst>
        </pc:inkChg>
        <pc:inkChg chg="add del topLvl">
          <ac:chgData name="Wilne, Robert" userId="863fd487-5ae7-46a6-8c4e-0a9cc652a1c0" providerId="ADAL" clId="{D4479540-3C79-904F-991B-2923FDC23AF8}" dt="2021-06-24T13:59:20.422" v="1131"/>
          <ac:inkMkLst>
            <pc:docMk/>
            <pc:sldMk cId="1447549392" sldId="2099"/>
            <ac:inkMk id="24655" creationId="{E5C798AE-16C0-2D47-A1F1-EB01BA7659E6}"/>
          </ac:inkMkLst>
        </pc:inkChg>
        <pc:inkChg chg="add del topLvl">
          <ac:chgData name="Wilne, Robert" userId="863fd487-5ae7-46a6-8c4e-0a9cc652a1c0" providerId="ADAL" clId="{D4479540-3C79-904F-991B-2923FDC23AF8}" dt="2021-06-24T13:59:19.961" v="1107"/>
          <ac:inkMkLst>
            <pc:docMk/>
            <pc:sldMk cId="1447549392" sldId="2099"/>
            <ac:inkMk id="24656" creationId="{56A90B8D-13DC-BD4B-8402-E17BE690C4C3}"/>
          </ac:inkMkLst>
        </pc:inkChg>
        <pc:inkChg chg="add del topLvl">
          <ac:chgData name="Wilne, Robert" userId="863fd487-5ae7-46a6-8c4e-0a9cc652a1c0" providerId="ADAL" clId="{D4479540-3C79-904F-991B-2923FDC23AF8}" dt="2021-06-24T13:59:20.392" v="1129"/>
          <ac:inkMkLst>
            <pc:docMk/>
            <pc:sldMk cId="1447549392" sldId="2099"/>
            <ac:inkMk id="24658" creationId="{8D4691F8-BD2B-034A-BAA8-3C6DD52F476A}"/>
          </ac:inkMkLst>
        </pc:inkChg>
        <pc:inkChg chg="add del topLvl">
          <ac:chgData name="Wilne, Robert" userId="863fd487-5ae7-46a6-8c4e-0a9cc652a1c0" providerId="ADAL" clId="{D4479540-3C79-904F-991B-2923FDC23AF8}" dt="2021-06-24T13:59:19.843" v="1103"/>
          <ac:inkMkLst>
            <pc:docMk/>
            <pc:sldMk cId="1447549392" sldId="2099"/>
            <ac:inkMk id="24659" creationId="{A70AEBD2-7492-4F4C-A170-1FC91CCCDD12}"/>
          </ac:inkMkLst>
        </pc:inkChg>
        <pc:inkChg chg="add del">
          <ac:chgData name="Wilne, Robert" userId="863fd487-5ae7-46a6-8c4e-0a9cc652a1c0" providerId="ADAL" clId="{D4479540-3C79-904F-991B-2923FDC23AF8}" dt="2021-06-24T13:59:20.457" v="1134"/>
          <ac:inkMkLst>
            <pc:docMk/>
            <pc:sldMk cId="1447549392" sldId="2099"/>
            <ac:inkMk id="24661" creationId="{E0F72858-6D65-E446-A551-6EB260A2CE83}"/>
          </ac:inkMkLst>
        </pc:inkChg>
        <pc:inkChg chg="add del">
          <ac:chgData name="Wilne, Robert" userId="863fd487-5ae7-46a6-8c4e-0a9cc652a1c0" providerId="ADAL" clId="{D4479540-3C79-904F-991B-2923FDC23AF8}" dt="2021-06-24T13:59:20.139" v="1114"/>
          <ac:inkMkLst>
            <pc:docMk/>
            <pc:sldMk cId="1447549392" sldId="2099"/>
            <ac:inkMk id="24662" creationId="{7AE7CBFB-4358-DF4C-AFE9-C5E65F11C5F4}"/>
          </ac:inkMkLst>
        </pc:inkChg>
        <pc:inkChg chg="add topLvl">
          <ac:chgData name="Wilne, Robert" userId="863fd487-5ae7-46a6-8c4e-0a9cc652a1c0" providerId="ADAL" clId="{D4479540-3C79-904F-991B-2923FDC23AF8}" dt="2021-06-24T13:59:31.212" v="1154"/>
          <ac:inkMkLst>
            <pc:docMk/>
            <pc:sldMk cId="1447549392" sldId="2099"/>
            <ac:inkMk id="24664" creationId="{A2638DCD-F2A3-A841-B851-E49EDDB29668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6" creationId="{FA0DCBEE-376E-564C-B5BF-9C6230FE59F4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7" creationId="{74447791-D84F-6B43-8CE3-5981B45448FD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8" creationId="{63663643-D2BA-1B4E-9737-ABDA23C55E3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69" creationId="{C242EF06-5EFC-BD48-A0EC-47407BECEB2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0" creationId="{D622500C-3601-714B-A19D-E1CBC4AD981B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1" creationId="{9AF3AD2C-070B-694B-BA75-FEFEA6916924}"/>
          </ac:inkMkLst>
        </pc:inkChg>
        <pc:inkChg chg="add topLvl">
          <ac:chgData name="Wilne, Robert" userId="863fd487-5ae7-46a6-8c4e-0a9cc652a1c0" providerId="ADAL" clId="{D4479540-3C79-904F-991B-2923FDC23AF8}" dt="2021-06-24T13:59:33.183" v="1158"/>
          <ac:inkMkLst>
            <pc:docMk/>
            <pc:sldMk cId="1447549392" sldId="2099"/>
            <ac:inkMk id="24672" creationId="{D152F1C1-4720-3449-A3F6-2BB52C486D4D}"/>
          </ac:inkMkLst>
        </pc:inkChg>
        <pc:inkChg chg="add">
          <ac:chgData name="Wilne, Robert" userId="863fd487-5ae7-46a6-8c4e-0a9cc652a1c0" providerId="ADAL" clId="{D4479540-3C79-904F-991B-2923FDC23AF8}" dt="2021-06-24T13:59:30.155" v="1153"/>
          <ac:inkMkLst>
            <pc:docMk/>
            <pc:sldMk cId="1447549392" sldId="2099"/>
            <ac:inkMk id="24673" creationId="{182095FF-C0AA-F54A-8015-41D120A733FF}"/>
          </ac:inkMkLst>
        </pc:inkChg>
        <pc:inkChg chg="add">
          <ac:chgData name="Wilne, Robert" userId="863fd487-5ae7-46a6-8c4e-0a9cc652a1c0" providerId="ADAL" clId="{D4479540-3C79-904F-991B-2923FDC23AF8}" dt="2021-06-24T13:59:31.515" v="1155"/>
          <ac:inkMkLst>
            <pc:docMk/>
            <pc:sldMk cId="1447549392" sldId="2099"/>
            <ac:inkMk id="24675" creationId="{36EBB67C-4888-4740-8EC0-43D482107B82}"/>
          </ac:inkMkLst>
        </pc:inkChg>
        <pc:inkChg chg="add">
          <ac:chgData name="Wilne, Robert" userId="863fd487-5ae7-46a6-8c4e-0a9cc652a1c0" providerId="ADAL" clId="{D4479540-3C79-904F-991B-2923FDC23AF8}" dt="2021-06-24T13:59:31.732" v="1156"/>
          <ac:inkMkLst>
            <pc:docMk/>
            <pc:sldMk cId="1447549392" sldId="2099"/>
            <ac:inkMk id="24676" creationId="{423408F7-A9F7-2C4B-8085-415937050EF2}"/>
          </ac:inkMkLst>
        </pc:inkChg>
        <pc:inkChg chg="add">
          <ac:chgData name="Wilne, Robert" userId="863fd487-5ae7-46a6-8c4e-0a9cc652a1c0" providerId="ADAL" clId="{D4479540-3C79-904F-991B-2923FDC23AF8}" dt="2021-06-24T13:59:32.484" v="1157"/>
          <ac:inkMkLst>
            <pc:docMk/>
            <pc:sldMk cId="1447549392" sldId="2099"/>
            <ac:inkMk id="24677" creationId="{A0182927-5EFB-AC4B-B50E-326F9988A047}"/>
          </ac:inkMkLst>
        </pc:inkChg>
        <pc:inkChg chg="add">
          <ac:chgData name="Wilne, Robert" userId="863fd487-5ae7-46a6-8c4e-0a9cc652a1c0" providerId="ADAL" clId="{D4479540-3C79-904F-991B-2923FDC23AF8}" dt="2021-06-24T13:59:34.887" v="1159"/>
          <ac:inkMkLst>
            <pc:docMk/>
            <pc:sldMk cId="1447549392" sldId="2099"/>
            <ac:inkMk id="24679" creationId="{5DD49B1E-5673-3C4D-AE01-F1E600474F60}"/>
          </ac:inkMkLst>
        </pc:inkChg>
        <pc:inkChg chg="add">
          <ac:chgData name="Wilne, Robert" userId="863fd487-5ae7-46a6-8c4e-0a9cc652a1c0" providerId="ADAL" clId="{D4479540-3C79-904F-991B-2923FDC23AF8}" dt="2021-06-24T13:59:35.467" v="1160"/>
          <ac:inkMkLst>
            <pc:docMk/>
            <pc:sldMk cId="1447549392" sldId="2099"/>
            <ac:inkMk id="24680" creationId="{C3EC8D93-3122-B046-AC19-EDFA99C82CB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1" creationId="{2E6ACA8F-1FBC-684D-A4DC-DE1E65A8BEDB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2" creationId="{D60DE760-59A4-5846-AEF5-C225FD013F6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3" creationId="{5E78A85D-6B1B-3F44-8F6A-3907BC95C746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4" creationId="{4EDBFA7F-098C-0F4C-A43C-6B300D761C6B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5" creationId="{0F3C1A55-6380-754A-AAE0-492724ED1BB4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6" creationId="{22294650-A40E-6B44-A01B-6175944841A5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7" creationId="{1AF71447-3551-E741-8024-5083FE025579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88" creationId="{4894B847-67B5-6E44-90AC-E76374474CA3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0" creationId="{434F959F-7AEF-4740-8B22-CC689EAB6A3A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1" creationId="{6E22FF47-27FC-4743-8D6A-E4CE359734AF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2" creationId="{A1DFEBCA-707F-8440-84EF-3DAC4105DD1A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3" creationId="{DBDABE25-E0E6-ED4A-9EDD-2ECE1D38B128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4" creationId="{07423C8D-EA93-1247-8E94-5138C4B92346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5" creationId="{8BEA9DA2-3FDF-B14B-BF1A-5D5B3DA8505C}"/>
          </ac:inkMkLst>
        </pc:inkChg>
        <pc:inkChg chg="add topLvl">
          <ac:chgData name="Wilne, Robert" userId="863fd487-5ae7-46a6-8c4e-0a9cc652a1c0" providerId="ADAL" clId="{D4479540-3C79-904F-991B-2923FDC23AF8}" dt="2021-06-24T13:59:59.981" v="1179"/>
          <ac:inkMkLst>
            <pc:docMk/>
            <pc:sldMk cId="1447549392" sldId="2099"/>
            <ac:inkMk id="24696" creationId="{FA2E2A19-B1F2-E444-A5DE-4FD3C0D2445A}"/>
          </ac:inkMkLst>
        </pc:inkChg>
        <pc:inkChg chg="add">
          <ac:chgData name="Wilne, Robert" userId="863fd487-5ae7-46a6-8c4e-0a9cc652a1c0" providerId="ADAL" clId="{D4479540-3C79-904F-991B-2923FDC23AF8}" dt="2021-06-24T13:59:59.171" v="1178"/>
          <ac:inkMkLst>
            <pc:docMk/>
            <pc:sldMk cId="1447549392" sldId="2099"/>
            <ac:inkMk id="24698" creationId="{5FCDF2B9-6CF9-314F-86F5-002CFC45393E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0" creationId="{B2C08A23-E8DD-A244-9B5C-14F946915BF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1" creationId="{C2ED05E4-8F4B-8E4C-9667-A2681DA6C5A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3" creationId="{D9DAD5B9-F9C0-D04F-A447-E08FE45E48B5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4" creationId="{C1FDCB4F-49BA-4243-8AE9-3619606017BD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6" creationId="{1F76FB19-9BE4-9B46-897D-51F587B1932F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7" creationId="{9E86D96F-07E1-584B-BBCD-73026B908A1F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09" creationId="{6886CBF2-BEB6-FB49-BF4F-BD61C13B7870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0" creationId="{7A999F91-982F-BE4A-98AD-D0BBA7A1FF24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1" creationId="{DBB5CC4C-136A-CB4D-9F10-D21B45D3D163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2" creationId="{37790CE7-FE99-B944-B390-A61F2EBFD7DC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3" creationId="{DB321BF7-CCB9-374C-9784-3682F053C2D9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5" creationId="{DD665891-83D5-AB40-8818-14AA6064498C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6" creationId="{7ACF1EC3-482A-9B44-AD4A-C4FC9284AB04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7" creationId="{984FCCDB-5182-AB47-9275-DAFC02C307DA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8" creationId="{8C14E59E-6845-DF49-9925-83E55B339EA2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19" creationId="{F29D5605-5625-0348-AE7D-08B8D19C7E76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21" creationId="{D74FCB62-474D-DD46-8D17-1C3B489DA6AA}"/>
          </ac:inkMkLst>
        </pc:inkChg>
        <pc:inkChg chg="add">
          <ac:chgData name="Wilne, Robert" userId="863fd487-5ae7-46a6-8c4e-0a9cc652a1c0" providerId="ADAL" clId="{D4479540-3C79-904F-991B-2923FDC23AF8}" dt="2021-06-24T14:00:25.535" v="1202"/>
          <ac:inkMkLst>
            <pc:docMk/>
            <pc:sldMk cId="1447549392" sldId="2099"/>
            <ac:inkMk id="24722" creationId="{46B1C647-38E1-744C-855E-C7A949E10837}"/>
          </ac:inkMkLst>
        </pc:inkChg>
        <pc:inkChg chg="add topLvl">
          <ac:chgData name="Wilne, Robert" userId="863fd487-5ae7-46a6-8c4e-0a9cc652a1c0" providerId="ADAL" clId="{D4479540-3C79-904F-991B-2923FDC23AF8}" dt="2021-06-24T14:00:30.187" v="1207"/>
          <ac:inkMkLst>
            <pc:docMk/>
            <pc:sldMk cId="1447549392" sldId="2099"/>
            <ac:inkMk id="24723" creationId="{C8A1AB26-8614-F649-BBFA-2ACF413037F4}"/>
          </ac:inkMkLst>
        </pc:inkChg>
        <pc:inkChg chg="add">
          <ac:chgData name="Wilne, Robert" userId="863fd487-5ae7-46a6-8c4e-0a9cc652a1c0" providerId="ADAL" clId="{D4479540-3C79-904F-991B-2923FDC23AF8}" dt="2021-06-24T14:00:26.219" v="1204"/>
          <ac:inkMkLst>
            <pc:docMk/>
            <pc:sldMk cId="1447549392" sldId="2099"/>
            <ac:inkMk id="24724" creationId="{B2EAEF3F-6CEE-9240-AD5F-34308AC14563}"/>
          </ac:inkMkLst>
        </pc:inkChg>
        <pc:inkChg chg="add">
          <ac:chgData name="Wilne, Robert" userId="863fd487-5ae7-46a6-8c4e-0a9cc652a1c0" providerId="ADAL" clId="{D4479540-3C79-904F-991B-2923FDC23AF8}" dt="2021-06-24T14:00:29.423" v="1206"/>
          <ac:inkMkLst>
            <pc:docMk/>
            <pc:sldMk cId="1447549392" sldId="2099"/>
            <ac:inkMk id="24727" creationId="{9B855F16-7DDA-0D45-B69D-A4C0F8FE16AA}"/>
          </ac:inkMkLst>
        </pc:inkChg>
        <pc:inkChg chg="add">
          <ac:chgData name="Wilne, Robert" userId="863fd487-5ae7-46a6-8c4e-0a9cc652a1c0" providerId="ADAL" clId="{D4479540-3C79-904F-991B-2923FDC23AF8}" dt="2021-06-24T14:00:31.016" v="1208"/>
          <ac:inkMkLst>
            <pc:docMk/>
            <pc:sldMk cId="1447549392" sldId="2099"/>
            <ac:inkMk id="24729" creationId="{1424B5D0-BE63-D64E-AC14-7E79BB43F01B}"/>
          </ac:inkMkLst>
        </pc:inkChg>
        <pc:inkChg chg="add">
          <ac:chgData name="Wilne, Robert" userId="863fd487-5ae7-46a6-8c4e-0a9cc652a1c0" providerId="ADAL" clId="{D4479540-3C79-904F-991B-2923FDC23AF8}" dt="2021-06-24T14:00:31.291" v="1209"/>
          <ac:inkMkLst>
            <pc:docMk/>
            <pc:sldMk cId="1447549392" sldId="2099"/>
            <ac:inkMk id="24730" creationId="{9E8B52DF-31E0-1841-9D4B-F0AF83CB7882}"/>
          </ac:inkMkLst>
        </pc:inkChg>
        <pc:inkChg chg="add">
          <ac:chgData name="Wilne, Robert" userId="863fd487-5ae7-46a6-8c4e-0a9cc652a1c0" providerId="ADAL" clId="{D4479540-3C79-904F-991B-2923FDC23AF8}" dt="2021-06-24T14:00:31.468" v="1210"/>
          <ac:inkMkLst>
            <pc:docMk/>
            <pc:sldMk cId="1447549392" sldId="2099"/>
            <ac:inkMk id="24731" creationId="{8B3870B3-5AD2-4248-93E3-24F856F884C2}"/>
          </ac:inkMkLst>
        </pc:inkChg>
        <pc:inkChg chg="add">
          <ac:chgData name="Wilne, Robert" userId="863fd487-5ae7-46a6-8c4e-0a9cc652a1c0" providerId="ADAL" clId="{D4479540-3C79-904F-991B-2923FDC23AF8}" dt="2021-06-24T14:00:31.928" v="1211"/>
          <ac:inkMkLst>
            <pc:docMk/>
            <pc:sldMk cId="1447549392" sldId="2099"/>
            <ac:inkMk id="24732" creationId="{886219A5-F419-0642-B16E-D15E34BB102B}"/>
          </ac:inkMkLst>
        </pc:inkChg>
        <pc:inkChg chg="add">
          <ac:chgData name="Wilne, Robert" userId="863fd487-5ae7-46a6-8c4e-0a9cc652a1c0" providerId="ADAL" clId="{D4479540-3C79-904F-991B-2923FDC23AF8}" dt="2021-06-24T14:00:32.377" v="1212"/>
          <ac:inkMkLst>
            <pc:docMk/>
            <pc:sldMk cId="1447549392" sldId="2099"/>
            <ac:inkMk id="24733" creationId="{2B255A8C-5155-5A44-A7DA-D881618CCFAD}"/>
          </ac:inkMkLst>
        </pc:inkChg>
        <pc:inkChg chg="add">
          <ac:chgData name="Wilne, Robert" userId="863fd487-5ae7-46a6-8c4e-0a9cc652a1c0" providerId="ADAL" clId="{D4479540-3C79-904F-991B-2923FDC23AF8}" dt="2021-06-24T14:00:32.526" v="1213"/>
          <ac:inkMkLst>
            <pc:docMk/>
            <pc:sldMk cId="1447549392" sldId="2099"/>
            <ac:inkMk id="24734" creationId="{64043A2A-9169-B149-9713-A306FC2F1B55}"/>
          </ac:inkMkLst>
        </pc:inkChg>
        <pc:inkChg chg="add">
          <ac:chgData name="Wilne, Robert" userId="863fd487-5ae7-46a6-8c4e-0a9cc652a1c0" providerId="ADAL" clId="{D4479540-3C79-904F-991B-2923FDC23AF8}" dt="2021-06-24T14:00:34.633" v="1215"/>
          <ac:inkMkLst>
            <pc:docMk/>
            <pc:sldMk cId="1447549392" sldId="2099"/>
            <ac:inkMk id="24737" creationId="{FD1CDAFC-BEA3-C344-A4F8-6293941FAAAA}"/>
          </ac:inkMkLst>
        </pc:inkChg>
        <pc:inkChg chg="add">
          <ac:chgData name="Wilne, Robert" userId="863fd487-5ae7-46a6-8c4e-0a9cc652a1c0" providerId="ADAL" clId="{D4479540-3C79-904F-991B-2923FDC23AF8}" dt="2021-06-24T14:00:34.823" v="1216"/>
          <ac:inkMkLst>
            <pc:docMk/>
            <pc:sldMk cId="1447549392" sldId="2099"/>
            <ac:inkMk id="24738" creationId="{3AF1D209-BC70-0E42-A826-D1C77DE40550}"/>
          </ac:inkMkLst>
        </pc:inkChg>
        <pc:inkChg chg="add">
          <ac:chgData name="Wilne, Robert" userId="863fd487-5ae7-46a6-8c4e-0a9cc652a1c0" providerId="ADAL" clId="{D4479540-3C79-904F-991B-2923FDC23AF8}" dt="2021-06-24T14:00:35.863" v="1218"/>
          <ac:inkMkLst>
            <pc:docMk/>
            <pc:sldMk cId="1447549392" sldId="2099"/>
            <ac:inkMk id="24740" creationId="{73D8DFC1-6C0F-A144-9758-1EA9880360DD}"/>
          </ac:inkMkLst>
        </pc:inkChg>
        <pc:inkChg chg="add">
          <ac:chgData name="Wilne, Robert" userId="863fd487-5ae7-46a6-8c4e-0a9cc652a1c0" providerId="ADAL" clId="{D4479540-3C79-904F-991B-2923FDC23AF8}" dt="2021-06-24T14:00:36.081" v="1219"/>
          <ac:inkMkLst>
            <pc:docMk/>
            <pc:sldMk cId="1447549392" sldId="2099"/>
            <ac:inkMk id="24741" creationId="{18BCF132-A10A-774C-8D42-CD0DCDCCC760}"/>
          </ac:inkMkLst>
        </pc:inkChg>
        <pc:inkChg chg="add">
          <ac:chgData name="Wilne, Robert" userId="863fd487-5ae7-46a6-8c4e-0a9cc652a1c0" providerId="ADAL" clId="{D4479540-3C79-904F-991B-2923FDC23AF8}" dt="2021-06-24T14:00:36.277" v="1220"/>
          <ac:inkMkLst>
            <pc:docMk/>
            <pc:sldMk cId="1447549392" sldId="2099"/>
            <ac:inkMk id="24742" creationId="{86A4DE39-E904-2949-BA22-3798F2D6D2E6}"/>
          </ac:inkMkLst>
        </pc:inkChg>
        <pc:inkChg chg="add">
          <ac:chgData name="Wilne, Robert" userId="863fd487-5ae7-46a6-8c4e-0a9cc652a1c0" providerId="ADAL" clId="{D4479540-3C79-904F-991B-2923FDC23AF8}" dt="2021-06-24T14:00:37.186" v="1221"/>
          <ac:inkMkLst>
            <pc:docMk/>
            <pc:sldMk cId="1447549392" sldId="2099"/>
            <ac:inkMk id="24743" creationId="{20361732-45AE-7C45-A4DC-01E32E3D3AF1}"/>
          </ac:inkMkLst>
        </pc:inkChg>
        <pc:inkChg chg="add">
          <ac:chgData name="Wilne, Robert" userId="863fd487-5ae7-46a6-8c4e-0a9cc652a1c0" providerId="ADAL" clId="{D4479540-3C79-904F-991B-2923FDC23AF8}" dt="2021-06-24T14:00:37.516" v="1222"/>
          <ac:inkMkLst>
            <pc:docMk/>
            <pc:sldMk cId="1447549392" sldId="2099"/>
            <ac:inkMk id="24744" creationId="{1B9B2259-696D-5048-A107-25671664CC13}"/>
          </ac:inkMkLst>
        </pc:inkChg>
        <pc:inkChg chg="add">
          <ac:chgData name="Wilne, Robert" userId="863fd487-5ae7-46a6-8c4e-0a9cc652a1c0" providerId="ADAL" clId="{D4479540-3C79-904F-991B-2923FDC23AF8}" dt="2021-06-24T14:00:37.884" v="1223"/>
          <ac:inkMkLst>
            <pc:docMk/>
            <pc:sldMk cId="1447549392" sldId="2099"/>
            <ac:inkMk id="24745" creationId="{CA7D7F55-98F2-964E-98BF-F6B71EAB36C6}"/>
          </ac:inkMkLst>
        </pc:inkChg>
        <pc:inkChg chg="add">
          <ac:chgData name="Wilne, Robert" userId="863fd487-5ae7-46a6-8c4e-0a9cc652a1c0" providerId="ADAL" clId="{D4479540-3C79-904F-991B-2923FDC23AF8}" dt="2021-06-24T14:00:38.225" v="1224"/>
          <ac:inkMkLst>
            <pc:docMk/>
            <pc:sldMk cId="1447549392" sldId="2099"/>
            <ac:inkMk id="24746" creationId="{E222807B-207C-3F4B-8261-E7A189F2A220}"/>
          </ac:inkMkLst>
        </pc:inkChg>
        <pc:inkChg chg="add">
          <ac:chgData name="Wilne, Robert" userId="863fd487-5ae7-46a6-8c4e-0a9cc652a1c0" providerId="ADAL" clId="{D4479540-3C79-904F-991B-2923FDC23AF8}" dt="2021-06-24T14:00:38.662" v="1225"/>
          <ac:inkMkLst>
            <pc:docMk/>
            <pc:sldMk cId="1447549392" sldId="2099"/>
            <ac:inkMk id="24747" creationId="{93C90B74-F3CD-E04F-B37F-B2D2A8449F22}"/>
          </ac:inkMkLst>
        </pc:inkChg>
        <pc:inkChg chg="add">
          <ac:chgData name="Wilne, Robert" userId="863fd487-5ae7-46a6-8c4e-0a9cc652a1c0" providerId="ADAL" clId="{D4479540-3C79-904F-991B-2923FDC23AF8}" dt="2021-06-24T14:00:39.128" v="1226"/>
          <ac:inkMkLst>
            <pc:docMk/>
            <pc:sldMk cId="1447549392" sldId="2099"/>
            <ac:inkMk id="24748" creationId="{38E5D902-FEE5-4C44-B35A-F4F1936FA28E}"/>
          </ac:inkMkLst>
        </pc:inkChg>
        <pc:inkChg chg="add">
          <ac:chgData name="Wilne, Robert" userId="863fd487-5ae7-46a6-8c4e-0a9cc652a1c0" providerId="ADAL" clId="{D4479540-3C79-904F-991B-2923FDC23AF8}" dt="2021-06-24T14:00:39.360" v="1227"/>
          <ac:inkMkLst>
            <pc:docMk/>
            <pc:sldMk cId="1447549392" sldId="2099"/>
            <ac:inkMk id="24749" creationId="{050F9FF6-3DC7-9741-BD73-42C0587089BC}"/>
          </ac:inkMkLst>
        </pc:inkChg>
        <pc:inkChg chg="add">
          <ac:chgData name="Wilne, Robert" userId="863fd487-5ae7-46a6-8c4e-0a9cc652a1c0" providerId="ADAL" clId="{D4479540-3C79-904F-991B-2923FDC23AF8}" dt="2021-06-24T14:00:39.745" v="1228"/>
          <ac:inkMkLst>
            <pc:docMk/>
            <pc:sldMk cId="1447549392" sldId="2099"/>
            <ac:inkMk id="24750" creationId="{537F8CA8-EB3E-ED49-966B-6CB9801999F3}"/>
          </ac:inkMkLst>
        </pc:inkChg>
        <pc:inkChg chg="add">
          <ac:chgData name="Wilne, Robert" userId="863fd487-5ae7-46a6-8c4e-0a9cc652a1c0" providerId="ADAL" clId="{D4479540-3C79-904F-991B-2923FDC23AF8}" dt="2021-06-24T14:00:39.977" v="1229"/>
          <ac:inkMkLst>
            <pc:docMk/>
            <pc:sldMk cId="1447549392" sldId="2099"/>
            <ac:inkMk id="24751" creationId="{DB1E0C2B-3726-6944-9785-B9E3BD97DAB1}"/>
          </ac:inkMkLst>
        </pc:inkChg>
        <pc:inkChg chg="add">
          <ac:chgData name="Wilne, Robert" userId="863fd487-5ae7-46a6-8c4e-0a9cc652a1c0" providerId="ADAL" clId="{D4479540-3C79-904F-991B-2923FDC23AF8}" dt="2021-06-24T14:00:40.255" v="1230"/>
          <ac:inkMkLst>
            <pc:docMk/>
            <pc:sldMk cId="1447549392" sldId="2099"/>
            <ac:inkMk id="24752" creationId="{2C35D1CE-6445-4147-B62B-21EF20EFAE7E}"/>
          </ac:inkMkLst>
        </pc:inkChg>
        <pc:inkChg chg="add">
          <ac:chgData name="Wilne, Robert" userId="863fd487-5ae7-46a6-8c4e-0a9cc652a1c0" providerId="ADAL" clId="{D4479540-3C79-904F-991B-2923FDC23AF8}" dt="2021-06-24T14:00:40.495" v="1231"/>
          <ac:inkMkLst>
            <pc:docMk/>
            <pc:sldMk cId="1447549392" sldId="2099"/>
            <ac:inkMk id="24753" creationId="{15F8D84E-563D-F24B-A5A7-DFF37E92C847}"/>
          </ac:inkMkLst>
        </pc:inkChg>
        <pc:inkChg chg="add">
          <ac:chgData name="Wilne, Robert" userId="863fd487-5ae7-46a6-8c4e-0a9cc652a1c0" providerId="ADAL" clId="{D4479540-3C79-904F-991B-2923FDC23AF8}" dt="2021-06-24T14:00:40.695" v="1232"/>
          <ac:inkMkLst>
            <pc:docMk/>
            <pc:sldMk cId="1447549392" sldId="2099"/>
            <ac:inkMk id="24754" creationId="{093A7B1F-D1A2-2047-8D0E-228685A7C3D3}"/>
          </ac:inkMkLst>
        </pc:inkChg>
        <pc:inkChg chg="add">
          <ac:chgData name="Wilne, Robert" userId="863fd487-5ae7-46a6-8c4e-0a9cc652a1c0" providerId="ADAL" clId="{D4479540-3C79-904F-991B-2923FDC23AF8}" dt="2021-06-24T14:00:40.980" v="1233"/>
          <ac:inkMkLst>
            <pc:docMk/>
            <pc:sldMk cId="1447549392" sldId="2099"/>
            <ac:inkMk id="24755" creationId="{753669C5-E010-B947-AD81-9EDAB97252B8}"/>
          </ac:inkMkLst>
        </pc:inkChg>
        <pc:inkChg chg="add">
          <ac:chgData name="Wilne, Robert" userId="863fd487-5ae7-46a6-8c4e-0a9cc652a1c0" providerId="ADAL" clId="{D4479540-3C79-904F-991B-2923FDC23AF8}" dt="2021-06-24T14:00:41.215" v="1234"/>
          <ac:inkMkLst>
            <pc:docMk/>
            <pc:sldMk cId="1447549392" sldId="2099"/>
            <ac:inkMk id="24756" creationId="{239AFFBC-1A1E-D74D-9DB6-731B40B716A5}"/>
          </ac:inkMkLst>
        </pc:inkChg>
        <pc:inkChg chg="add">
          <ac:chgData name="Wilne, Robert" userId="863fd487-5ae7-46a6-8c4e-0a9cc652a1c0" providerId="ADAL" clId="{D4479540-3C79-904F-991B-2923FDC23AF8}" dt="2021-06-24T14:00:41.447" v="1235"/>
          <ac:inkMkLst>
            <pc:docMk/>
            <pc:sldMk cId="1447549392" sldId="2099"/>
            <ac:inkMk id="24757" creationId="{2D3AAA6D-7052-8745-90C4-46329AD8F1B6}"/>
          </ac:inkMkLst>
        </pc:inkChg>
        <pc:inkChg chg="add">
          <ac:chgData name="Wilne, Robert" userId="863fd487-5ae7-46a6-8c4e-0a9cc652a1c0" providerId="ADAL" clId="{D4479540-3C79-904F-991B-2923FDC23AF8}" dt="2021-06-24T14:00:41.717" v="1236"/>
          <ac:inkMkLst>
            <pc:docMk/>
            <pc:sldMk cId="1447549392" sldId="2099"/>
            <ac:inkMk id="24758" creationId="{F22C1F83-1D25-2D40-8B79-6985F89BD018}"/>
          </ac:inkMkLst>
        </pc:inkChg>
        <pc:inkChg chg="add">
          <ac:chgData name="Wilne, Robert" userId="863fd487-5ae7-46a6-8c4e-0a9cc652a1c0" providerId="ADAL" clId="{D4479540-3C79-904F-991B-2923FDC23AF8}" dt="2021-06-24T14:00:41.952" v="1237"/>
          <ac:inkMkLst>
            <pc:docMk/>
            <pc:sldMk cId="1447549392" sldId="2099"/>
            <ac:inkMk id="24759" creationId="{E71DB84D-79BC-9344-8A70-647C1A1DD6CC}"/>
          </ac:inkMkLst>
        </pc:inkChg>
        <pc:inkChg chg="add">
          <ac:chgData name="Wilne, Robert" userId="863fd487-5ae7-46a6-8c4e-0a9cc652a1c0" providerId="ADAL" clId="{D4479540-3C79-904F-991B-2923FDC23AF8}" dt="2021-06-24T14:00:42.182" v="1238"/>
          <ac:inkMkLst>
            <pc:docMk/>
            <pc:sldMk cId="1447549392" sldId="2099"/>
            <ac:inkMk id="24760" creationId="{285DC800-AB19-5741-B984-7C90470DA7C6}"/>
          </ac:inkMkLst>
        </pc:inkChg>
        <pc:inkChg chg="add">
          <ac:chgData name="Wilne, Robert" userId="863fd487-5ae7-46a6-8c4e-0a9cc652a1c0" providerId="ADAL" clId="{D4479540-3C79-904F-991B-2923FDC23AF8}" dt="2021-06-24T14:00:42.499" v="1239"/>
          <ac:inkMkLst>
            <pc:docMk/>
            <pc:sldMk cId="1447549392" sldId="2099"/>
            <ac:inkMk id="24761" creationId="{4BEB40DC-F103-3A4D-9125-3B557730BB83}"/>
          </ac:inkMkLst>
        </pc:inkChg>
        <pc:inkChg chg="add">
          <ac:chgData name="Wilne, Robert" userId="863fd487-5ae7-46a6-8c4e-0a9cc652a1c0" providerId="ADAL" clId="{D4479540-3C79-904F-991B-2923FDC23AF8}" dt="2021-06-24T14:00:42.647" v="1240"/>
          <ac:inkMkLst>
            <pc:docMk/>
            <pc:sldMk cId="1447549392" sldId="2099"/>
            <ac:inkMk id="24762" creationId="{B69D4B77-010D-9F40-BC66-2584D7FC45B7}"/>
          </ac:inkMkLst>
        </pc:inkChg>
      </pc:sldChg>
      <pc:sldChg chg="addSp delSp">
        <pc:chgData name="Wilne, Robert" userId="863fd487-5ae7-46a6-8c4e-0a9cc652a1c0" providerId="ADAL" clId="{D4479540-3C79-904F-991B-2923FDC23AF8}" dt="2021-06-24T13:55:41.410" v="934"/>
        <pc:sldMkLst>
          <pc:docMk/>
          <pc:sldMk cId="1716499497" sldId="2100"/>
        </pc:sldMkLst>
        <pc:grpChg chg="add del">
          <ac:chgData name="Wilne, Robert" userId="863fd487-5ae7-46a6-8c4e-0a9cc652a1c0" providerId="ADAL" clId="{D4479540-3C79-904F-991B-2923FDC23AF8}" dt="2021-06-24T13:41:22.643" v="740"/>
          <ac:grpSpMkLst>
            <pc:docMk/>
            <pc:sldMk cId="1716499497" sldId="2100"/>
            <ac:grpSpMk id="9" creationId="{341A46BE-47A3-DD43-A93B-DA447EB04943}"/>
          </ac:grpSpMkLst>
        </pc:grpChg>
        <pc:grpChg chg="add del">
          <ac:chgData name="Wilne, Robert" userId="863fd487-5ae7-46a6-8c4e-0a9cc652a1c0" providerId="ADAL" clId="{D4479540-3C79-904F-991B-2923FDC23AF8}" dt="2021-06-24T13:55:31.208" v="917"/>
          <ac:grpSpMkLst>
            <pc:docMk/>
            <pc:sldMk cId="1716499497" sldId="2100"/>
            <ac:grpSpMk id="9" creationId="{FE376AE0-7384-1846-B483-687D4FCB8224}"/>
          </ac:grpSpMkLst>
        </pc:grpChg>
        <pc:grpChg chg="add del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10" creationId="{0A633DD3-72DB-9648-8D87-4C476FBFF0C3}"/>
          </ac:grpSpMkLst>
        </pc:grpChg>
        <pc:grpChg chg="add del">
          <ac:chgData name="Wilne, Robert" userId="863fd487-5ae7-46a6-8c4e-0a9cc652a1c0" providerId="ADAL" clId="{D4479540-3C79-904F-991B-2923FDC23AF8}" dt="2021-06-24T13:55:34.664" v="922"/>
          <ac:grpSpMkLst>
            <pc:docMk/>
            <pc:sldMk cId="1716499497" sldId="2100"/>
            <ac:grpSpMk id="15" creationId="{1DA7EEE5-A203-6040-A597-F0779009EAA8}"/>
          </ac:grpSpMkLst>
        </pc:grpChg>
        <pc:grpChg chg="add del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20" creationId="{E1E28054-CF8A-BC4E-9288-168579FDEC1B}"/>
          </ac:grpSpMkLst>
        </pc:grpChg>
        <pc:grpChg chg="add del">
          <ac:chgData name="Wilne, Robert" userId="863fd487-5ae7-46a6-8c4e-0a9cc652a1c0" providerId="ADAL" clId="{D4479540-3C79-904F-991B-2923FDC23AF8}" dt="2021-06-24T13:41:36.478" v="758"/>
          <ac:grpSpMkLst>
            <pc:docMk/>
            <pc:sldMk cId="1716499497" sldId="2100"/>
            <ac:grpSpMk id="23" creationId="{E6FF81EA-F529-E446-A20A-6DDCE2D879E0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40" creationId="{0F97C4A0-308E-C043-99AD-E3531343A9E5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24581" creationId="{2BFB126A-B7F9-DB4B-AE30-5238FC47C342}"/>
          </ac:grpSpMkLst>
        </pc:grpChg>
        <pc:grpChg chg="add">
          <ac:chgData name="Wilne, Robert" userId="863fd487-5ae7-46a6-8c4e-0a9cc652a1c0" providerId="ADAL" clId="{D4479540-3C79-904F-991B-2923FDC23AF8}" dt="2021-06-24T13:42:39.257" v="804"/>
          <ac:grpSpMkLst>
            <pc:docMk/>
            <pc:sldMk cId="1716499497" sldId="2100"/>
            <ac:grpSpMk id="24582" creationId="{20AD6E44-B0BF-CF4D-816A-568CB60CA9C1}"/>
          </ac:grpSpMkLst>
        </pc:grpChg>
        <pc:grpChg chg="add del">
          <ac:chgData name="Wilne, Robert" userId="863fd487-5ae7-46a6-8c4e-0a9cc652a1c0" providerId="ADAL" clId="{D4479540-3C79-904F-991B-2923FDC23AF8}" dt="2021-06-24T13:43:01.424" v="812"/>
          <ac:grpSpMkLst>
            <pc:docMk/>
            <pc:sldMk cId="1716499497" sldId="2100"/>
            <ac:grpSpMk id="24588" creationId="{E8EF6292-A6E9-E44A-88FC-8CD2E12FF32B}"/>
          </ac:grpSpMkLst>
        </pc:grpChg>
        <pc:grpChg chg="add del">
          <ac:chgData name="Wilne, Robert" userId="863fd487-5ae7-46a6-8c4e-0a9cc652a1c0" providerId="ADAL" clId="{D4479540-3C79-904F-991B-2923FDC23AF8}" dt="2021-06-24T13:43:12.412" v="848"/>
          <ac:grpSpMkLst>
            <pc:docMk/>
            <pc:sldMk cId="1716499497" sldId="2100"/>
            <ac:grpSpMk id="24590" creationId="{7B2F6F4E-67EA-D944-91B4-F89BC5F6C9CA}"/>
          </ac:grpSpMkLst>
        </pc:grpChg>
        <pc:grpChg chg="add del">
          <ac:chgData name="Wilne, Robert" userId="863fd487-5ae7-46a6-8c4e-0a9cc652a1c0" providerId="ADAL" clId="{D4479540-3C79-904F-991B-2923FDC23AF8}" dt="2021-06-24T13:43:14.667" v="850"/>
          <ac:grpSpMkLst>
            <pc:docMk/>
            <pc:sldMk cId="1716499497" sldId="2100"/>
            <ac:grpSpMk id="24626" creationId="{8B415ED6-B0C3-F746-91EC-0A46EDD1E43E}"/>
          </ac:grpSpMkLst>
        </pc:grpChg>
        <pc:grpChg chg="add del">
          <ac:chgData name="Wilne, Robert" userId="863fd487-5ae7-46a6-8c4e-0a9cc652a1c0" providerId="ADAL" clId="{D4479540-3C79-904F-991B-2923FDC23AF8}" dt="2021-06-24T13:43:17.608" v="853"/>
          <ac:grpSpMkLst>
            <pc:docMk/>
            <pc:sldMk cId="1716499497" sldId="2100"/>
            <ac:grpSpMk id="24628" creationId="{00213199-E9AE-CC44-A6AD-EEE1EA4BC70F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1" creationId="{384CE3A1-EAB4-A849-9559-B1F592AC8987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4" creationId="{7A8AA4F4-BC62-0C4A-BECC-1D77BC97888B}"/>
          </ac:grpSpMkLst>
        </pc:grpChg>
        <pc:grpChg chg="add del">
          <ac:chgData name="Wilne, Robert" userId="863fd487-5ae7-46a6-8c4e-0a9cc652a1c0" providerId="ADAL" clId="{D4479540-3C79-904F-991B-2923FDC23AF8}" dt="2021-06-24T13:43:43.936" v="868"/>
          <ac:grpSpMkLst>
            <pc:docMk/>
            <pc:sldMk cId="1716499497" sldId="2100"/>
            <ac:grpSpMk id="24638" creationId="{FC330666-84AE-5743-93C3-738753EC73A7}"/>
          </ac:grpSpMkLst>
        </pc:grpChg>
        <pc:grpChg chg="add del">
          <ac:chgData name="Wilne, Robert" userId="863fd487-5ae7-46a6-8c4e-0a9cc652a1c0" providerId="ADAL" clId="{D4479540-3C79-904F-991B-2923FDC23AF8}" dt="2021-06-24T13:43:46.621" v="873"/>
          <ac:grpSpMkLst>
            <pc:docMk/>
            <pc:sldMk cId="1716499497" sldId="2100"/>
            <ac:grpSpMk id="24646" creationId="{911871C2-C5DE-BF48-9359-108471E2F73C}"/>
          </ac:grpSpMkLst>
        </pc:grpChg>
        <pc:grpChg chg="add del">
          <ac:chgData name="Wilne, Robert" userId="863fd487-5ae7-46a6-8c4e-0a9cc652a1c0" providerId="ADAL" clId="{D4479540-3C79-904F-991B-2923FDC23AF8}" dt="2021-06-24T13:43:49.716" v="880"/>
          <ac:grpSpMkLst>
            <pc:docMk/>
            <pc:sldMk cId="1716499497" sldId="2100"/>
            <ac:grpSpMk id="24651" creationId="{D405F92C-696C-6345-A9FD-B5D46FA62AA2}"/>
          </ac:grpSpMkLst>
        </pc:grpChg>
        <pc:grpChg chg="add del">
          <ac:chgData name="Wilne, Robert" userId="863fd487-5ae7-46a6-8c4e-0a9cc652a1c0" providerId="ADAL" clId="{D4479540-3C79-904F-991B-2923FDC23AF8}" dt="2021-06-24T13:43:50.521" v="882"/>
          <ac:grpSpMkLst>
            <pc:docMk/>
            <pc:sldMk cId="1716499497" sldId="2100"/>
            <ac:grpSpMk id="24658" creationId="{5439C8AF-6B64-C84A-B7AB-30E183D60543}"/>
          </ac:grpSpMkLst>
        </pc:grpChg>
        <pc:grpChg chg="add del">
          <ac:chgData name="Wilne, Robert" userId="863fd487-5ae7-46a6-8c4e-0a9cc652a1c0" providerId="ADAL" clId="{D4479540-3C79-904F-991B-2923FDC23AF8}" dt="2021-06-24T13:44:34.615" v="890"/>
          <ac:grpSpMkLst>
            <pc:docMk/>
            <pc:sldMk cId="1716499497" sldId="2100"/>
            <ac:grpSpMk id="24660" creationId="{D8391804-E3DF-F54D-9EEB-D546D5AD9253}"/>
          </ac:grpSpMkLst>
        </pc:grpChg>
        <pc:grpChg chg="add del">
          <ac:chgData name="Wilne, Robert" userId="863fd487-5ae7-46a6-8c4e-0a9cc652a1c0" providerId="ADAL" clId="{D4479540-3C79-904F-991B-2923FDC23AF8}" dt="2021-06-24T13:46:07.884" v="905"/>
          <ac:grpSpMkLst>
            <pc:docMk/>
            <pc:sldMk cId="1716499497" sldId="2100"/>
            <ac:grpSpMk id="24665" creationId="{C36FFC8D-ED41-CA45-8067-D9B40E7E26C3}"/>
          </ac:grpSpMkLst>
        </pc:grpChg>
        <pc:grpChg chg="add">
          <ac:chgData name="Wilne, Robert" userId="863fd487-5ae7-46a6-8c4e-0a9cc652a1c0" providerId="ADAL" clId="{D4479540-3C79-904F-991B-2923FDC23AF8}" dt="2021-06-24T13:44:34.615" v="890"/>
          <ac:grpSpMkLst>
            <pc:docMk/>
            <pc:sldMk cId="1716499497" sldId="2100"/>
            <ac:grpSpMk id="24667" creationId="{1D8C004E-B30A-224C-A471-926F8CEA3C62}"/>
          </ac:grpSpMkLst>
        </pc:grpChg>
        <pc:grpChg chg="add">
          <ac:chgData name="Wilne, Robert" userId="863fd487-5ae7-46a6-8c4e-0a9cc652a1c0" providerId="ADAL" clId="{D4479540-3C79-904F-991B-2923FDC23AF8}" dt="2021-06-24T13:46:07.884" v="905"/>
          <ac:grpSpMkLst>
            <pc:docMk/>
            <pc:sldMk cId="1716499497" sldId="2100"/>
            <ac:grpSpMk id="24682" creationId="{01C99F53-BE07-044B-B1D1-EF178F369996}"/>
          </ac:grpSpMkLst>
        </pc:grpChg>
        <pc:grpChg chg="add">
          <ac:chgData name="Wilne, Robert" userId="863fd487-5ae7-46a6-8c4e-0a9cc652a1c0" providerId="ADAL" clId="{D4479540-3C79-904F-991B-2923FDC23AF8}" dt="2021-06-24T13:55:41.410" v="934"/>
          <ac:grpSpMkLst>
            <pc:docMk/>
            <pc:sldMk cId="1716499497" sldId="2100"/>
            <ac:grpSpMk id="24684" creationId="{BA8CB7C5-85DA-224D-B273-B1BFDA80E3FB}"/>
          </ac:grpSpMkLst>
        </pc:grpChg>
        <pc:inkChg chg="add">
          <ac:chgData name="Wilne, Robert" userId="863fd487-5ae7-46a6-8c4e-0a9cc652a1c0" providerId="ADAL" clId="{D4479540-3C79-904F-991B-2923FDC23AF8}" dt="2021-06-24T13:55:25.873" v="906"/>
          <ac:inkMkLst>
            <pc:docMk/>
            <pc:sldMk cId="1716499497" sldId="2100"/>
            <ac:inkMk id="2" creationId="{8A778B9A-EE3B-3D40-8348-AFDA3096B794}"/>
          </ac:inkMkLst>
        </pc:inkChg>
        <pc:inkChg chg="add del topLvl">
          <ac:chgData name="Wilne, Robert" userId="863fd487-5ae7-46a6-8c4e-0a9cc652a1c0" providerId="ADAL" clId="{D4479540-3C79-904F-991B-2923FDC23AF8}" dt="2021-06-24T13:41:33.563" v="744"/>
          <ac:inkMkLst>
            <pc:docMk/>
            <pc:sldMk cId="1716499497" sldId="2100"/>
            <ac:inkMk id="2" creationId="{FE07A13C-D07F-BA40-8428-9E893D2D3447}"/>
          </ac:inkMkLst>
        </pc:inkChg>
        <pc:inkChg chg="add del topLvl">
          <ac:chgData name="Wilne, Robert" userId="863fd487-5ae7-46a6-8c4e-0a9cc652a1c0" providerId="ADAL" clId="{D4479540-3C79-904F-991B-2923FDC23AF8}" dt="2021-06-24T13:41:33.551" v="743"/>
          <ac:inkMkLst>
            <pc:docMk/>
            <pc:sldMk cId="1716499497" sldId="2100"/>
            <ac:inkMk id="3" creationId="{A562132A-F9D3-6848-9907-2B9C7BA57274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3" creationId="{DB97BA9D-E746-8045-A75F-82A32A57487C}"/>
          </ac:inkMkLst>
        </pc:inkChg>
        <pc:inkChg chg="add del topLvl">
          <ac:chgData name="Wilne, Robert" userId="863fd487-5ae7-46a6-8c4e-0a9cc652a1c0" providerId="ADAL" clId="{D4479540-3C79-904F-991B-2923FDC23AF8}" dt="2021-06-24T13:41:36.423" v="750"/>
          <ac:inkMkLst>
            <pc:docMk/>
            <pc:sldMk cId="1716499497" sldId="2100"/>
            <ac:inkMk id="4" creationId="{4ACBDC46-863A-B440-BC16-53458AC49C25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4" creationId="{5FEA94D3-B8FF-7C45-9CCC-085CF7D502B8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5" creationId="{10FE637B-C1D4-6E44-A5C0-7DBFD2DFE1D9}"/>
          </ac:inkMkLst>
        </pc:inkChg>
        <pc:inkChg chg="add del topLvl">
          <ac:chgData name="Wilne, Robert" userId="863fd487-5ae7-46a6-8c4e-0a9cc652a1c0" providerId="ADAL" clId="{D4479540-3C79-904F-991B-2923FDC23AF8}" dt="2021-06-24T13:41:36.434" v="751"/>
          <ac:inkMkLst>
            <pc:docMk/>
            <pc:sldMk cId="1716499497" sldId="2100"/>
            <ac:inkMk id="5" creationId="{17E9ACB4-6C17-C548-B80C-BA7D8CD9E202}"/>
          </ac:inkMkLst>
        </pc:inkChg>
        <pc:inkChg chg="add del topLvl">
          <ac:chgData name="Wilne, Robert" userId="863fd487-5ae7-46a6-8c4e-0a9cc652a1c0" providerId="ADAL" clId="{D4479540-3C79-904F-991B-2923FDC23AF8}" dt="2021-06-24T13:41:33.575" v="745"/>
          <ac:inkMkLst>
            <pc:docMk/>
            <pc:sldMk cId="1716499497" sldId="2100"/>
            <ac:inkMk id="6" creationId="{564CC5FD-284D-5945-BF3A-B610569BEE4C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6" creationId="{8E8DD948-CE57-E74A-B841-D1D90B20503F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7" creationId="{6F8B01C7-09E8-F044-8C47-0117526AFF85}"/>
          </ac:inkMkLst>
        </pc:inkChg>
        <pc:inkChg chg="add del topLvl">
          <ac:chgData name="Wilne, Robert" userId="863fd487-5ae7-46a6-8c4e-0a9cc652a1c0" providerId="ADAL" clId="{D4479540-3C79-904F-991B-2923FDC23AF8}" dt="2021-06-24T13:41:33.536" v="742"/>
          <ac:inkMkLst>
            <pc:docMk/>
            <pc:sldMk cId="1716499497" sldId="2100"/>
            <ac:inkMk id="7" creationId="{B095F156-ECD8-B844-9E16-0BF5D77B4BCE}"/>
          </ac:inkMkLst>
        </pc:inkChg>
        <pc:inkChg chg="add del">
          <ac:chgData name="Wilne, Robert" userId="863fd487-5ae7-46a6-8c4e-0a9cc652a1c0" providerId="ADAL" clId="{D4479540-3C79-904F-991B-2923FDC23AF8}" dt="2021-06-24T13:41:36.457" v="755"/>
          <ac:inkMkLst>
            <pc:docMk/>
            <pc:sldMk cId="1716499497" sldId="2100"/>
            <ac:inkMk id="10" creationId="{35434772-A5F3-B94F-8CF7-0D894C3F2158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1" creationId="{51C7AC7A-C415-9C49-A4B6-8270EDC36285}"/>
          </ac:inkMkLst>
        </pc:inkChg>
        <pc:inkChg chg="add del topLvl">
          <ac:chgData name="Wilne, Robert" userId="863fd487-5ae7-46a6-8c4e-0a9cc652a1c0" providerId="ADAL" clId="{D4479540-3C79-904F-991B-2923FDC23AF8}" dt="2021-06-24T13:41:36.478" v="758"/>
          <ac:inkMkLst>
            <pc:docMk/>
            <pc:sldMk cId="1716499497" sldId="2100"/>
            <ac:inkMk id="11" creationId="{6F586A4E-A7CD-5040-8845-2861D727B4A7}"/>
          </ac:inkMkLst>
        </pc:inkChg>
        <pc:inkChg chg="add del">
          <ac:chgData name="Wilne, Robert" userId="863fd487-5ae7-46a6-8c4e-0a9cc652a1c0" providerId="ADAL" clId="{D4479540-3C79-904F-991B-2923FDC23AF8}" dt="2021-06-24T13:41:36.441" v="752"/>
          <ac:inkMkLst>
            <pc:docMk/>
            <pc:sldMk cId="1716499497" sldId="2100"/>
            <ac:inkMk id="12" creationId="{3B39C885-B2CD-5F46-8551-5D634279E0FF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2" creationId="{9047E3A4-71D4-514B-AF1F-8C8E2BE4AD6A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3" creationId="{C72C007D-D358-4148-BBFA-F10289379E98}"/>
          </ac:inkMkLst>
        </pc:inkChg>
        <pc:inkChg chg="add del">
          <ac:chgData name="Wilne, Robert" userId="863fd487-5ae7-46a6-8c4e-0a9cc652a1c0" providerId="ADAL" clId="{D4479540-3C79-904F-991B-2923FDC23AF8}" dt="2021-06-24T13:41:36.416" v="749"/>
          <ac:inkMkLst>
            <pc:docMk/>
            <pc:sldMk cId="1716499497" sldId="2100"/>
            <ac:inkMk id="13" creationId="{EA89AE28-2BE9-3B43-A8A5-A7DFE221D47D}"/>
          </ac:inkMkLst>
        </pc:inkChg>
        <pc:inkChg chg="add del">
          <ac:chgData name="Wilne, Robert" userId="863fd487-5ae7-46a6-8c4e-0a9cc652a1c0" providerId="ADAL" clId="{D4479540-3C79-904F-991B-2923FDC23AF8}" dt="2021-06-24T13:41:36.397" v="747"/>
          <ac:inkMkLst>
            <pc:docMk/>
            <pc:sldMk cId="1716499497" sldId="2100"/>
            <ac:inkMk id="14" creationId="{3D6EBC0A-0789-DB42-8339-ABB04A7DC22D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4" creationId="{80464439-50CE-D048-8743-A76DF3B62374}"/>
          </ac:inkMkLst>
        </pc:inkChg>
        <pc:inkChg chg="add del">
          <ac:chgData name="Wilne, Robert" userId="863fd487-5ae7-46a6-8c4e-0a9cc652a1c0" providerId="ADAL" clId="{D4479540-3C79-904F-991B-2923FDC23AF8}" dt="2021-06-24T13:41:33.525" v="741"/>
          <ac:inkMkLst>
            <pc:docMk/>
            <pc:sldMk cId="1716499497" sldId="2100"/>
            <ac:inkMk id="15" creationId="{46A13C08-3E8B-3A47-B04A-E8E7070FA30B}"/>
          </ac:inkMkLst>
        </pc:inkChg>
        <pc:inkChg chg="add del topLvl">
          <ac:chgData name="Wilne, Robert" userId="863fd487-5ae7-46a6-8c4e-0a9cc652a1c0" providerId="ADAL" clId="{D4479540-3C79-904F-991B-2923FDC23AF8}" dt="2021-06-24T13:41:36.484" v="759"/>
          <ac:inkMkLst>
            <pc:docMk/>
            <pc:sldMk cId="1716499497" sldId="2100"/>
            <ac:inkMk id="16" creationId="{DECEDBFE-7F40-D94E-89C8-7395A0F7E24B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6" creationId="{FAF17897-C2F9-9A42-92B6-A0401BBDF9CE}"/>
          </ac:inkMkLst>
        </pc:inkChg>
        <pc:inkChg chg="add del">
          <ac:chgData name="Wilne, Robert" userId="863fd487-5ae7-46a6-8c4e-0a9cc652a1c0" providerId="ADAL" clId="{D4479540-3C79-904F-991B-2923FDC23AF8}" dt="2021-06-24T13:41:36.452" v="754"/>
          <ac:inkMkLst>
            <pc:docMk/>
            <pc:sldMk cId="1716499497" sldId="2100"/>
            <ac:inkMk id="17" creationId="{1CA0ECAF-14A7-AE49-889A-0C4A8014F91A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7" creationId="{72714297-11C1-0F4E-859B-DE25459825D5}"/>
          </ac:inkMkLst>
        </pc:inkChg>
        <pc:inkChg chg="add del">
          <ac:chgData name="Wilne, Robert" userId="863fd487-5ae7-46a6-8c4e-0a9cc652a1c0" providerId="ADAL" clId="{D4479540-3C79-904F-991B-2923FDC23AF8}" dt="2021-06-24T13:41:36.470" v="757"/>
          <ac:inkMkLst>
            <pc:docMk/>
            <pc:sldMk cId="1716499497" sldId="2100"/>
            <ac:inkMk id="18" creationId="{35739C21-AA4E-624D-806C-DF3908F513B6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8" creationId="{F1A01664-2B21-F34C-A79C-A5E54D31CBAD}"/>
          </ac:inkMkLst>
        </pc:inkChg>
        <pc:inkChg chg="add topLvl">
          <ac:chgData name="Wilne, Robert" userId="863fd487-5ae7-46a6-8c4e-0a9cc652a1c0" providerId="ADAL" clId="{D4479540-3C79-904F-991B-2923FDC23AF8}" dt="2021-06-24T13:55:41.410" v="934"/>
          <ac:inkMkLst>
            <pc:docMk/>
            <pc:sldMk cId="1716499497" sldId="2100"/>
            <ac:inkMk id="19" creationId="{642A3DF9-4A41-064E-A9CC-C6F0BDF3340E}"/>
          </ac:inkMkLst>
        </pc:inkChg>
        <pc:inkChg chg="add del">
          <ac:chgData name="Wilne, Robert" userId="863fd487-5ae7-46a6-8c4e-0a9cc652a1c0" providerId="ADAL" clId="{D4479540-3C79-904F-991B-2923FDC23AF8}" dt="2021-06-24T13:41:36.464" v="756"/>
          <ac:inkMkLst>
            <pc:docMk/>
            <pc:sldMk cId="1716499497" sldId="2100"/>
            <ac:inkMk id="19" creationId="{A0ACABAB-188E-3746-B8BA-722394C07273}"/>
          </ac:inkMkLst>
        </pc:inkChg>
        <pc:inkChg chg="add del">
          <ac:chgData name="Wilne, Robert" userId="863fd487-5ae7-46a6-8c4e-0a9cc652a1c0" providerId="ADAL" clId="{D4479540-3C79-904F-991B-2923FDC23AF8}" dt="2021-06-24T13:41:36.406" v="748"/>
          <ac:inkMkLst>
            <pc:docMk/>
            <pc:sldMk cId="1716499497" sldId="2100"/>
            <ac:inkMk id="20" creationId="{3D1C25B8-B8E8-0C41-A382-832AE60F4B8C}"/>
          </ac:inkMkLst>
        </pc:inkChg>
        <pc:inkChg chg="add">
          <ac:chgData name="Wilne, Robert" userId="863fd487-5ae7-46a6-8c4e-0a9cc652a1c0" providerId="ADAL" clId="{D4479540-3C79-904F-991B-2923FDC23AF8}" dt="2021-06-24T13:55:36.927" v="923"/>
          <ac:inkMkLst>
            <pc:docMk/>
            <pc:sldMk cId="1716499497" sldId="2100"/>
            <ac:inkMk id="21" creationId="{9FB5D256-D976-0B44-8FCF-B408EC58E61D}"/>
          </ac:inkMkLst>
        </pc:inkChg>
        <pc:inkChg chg="add del">
          <ac:chgData name="Wilne, Robert" userId="863fd487-5ae7-46a6-8c4e-0a9cc652a1c0" providerId="ADAL" clId="{D4479540-3C79-904F-991B-2923FDC23AF8}" dt="2021-06-24T13:41:36.447" v="753"/>
          <ac:inkMkLst>
            <pc:docMk/>
            <pc:sldMk cId="1716499497" sldId="2100"/>
            <ac:inkMk id="21" creationId="{A9CD8C37-7F4A-6949-A2FE-9DF36E3440CA}"/>
          </ac:inkMkLst>
        </pc:inkChg>
        <pc:inkChg chg="add">
          <ac:chgData name="Wilne, Robert" userId="863fd487-5ae7-46a6-8c4e-0a9cc652a1c0" providerId="ADAL" clId="{D4479540-3C79-904F-991B-2923FDC23AF8}" dt="2021-06-24T13:55:37.241" v="924"/>
          <ac:inkMkLst>
            <pc:docMk/>
            <pc:sldMk cId="1716499497" sldId="2100"/>
            <ac:inkMk id="22" creationId="{334FC0AB-5859-D543-A148-87D072BC03E7}"/>
          </ac:inkMkLst>
        </pc:inkChg>
        <pc:inkChg chg="add del">
          <ac:chgData name="Wilne, Robert" userId="863fd487-5ae7-46a6-8c4e-0a9cc652a1c0" providerId="ADAL" clId="{D4479540-3C79-904F-991B-2923FDC23AF8}" dt="2021-06-24T13:41:36.389" v="746"/>
          <ac:inkMkLst>
            <pc:docMk/>
            <pc:sldMk cId="1716499497" sldId="2100"/>
            <ac:inkMk id="22" creationId="{60AA6303-7B69-C84B-8F3D-92A241D60462}"/>
          </ac:inkMkLst>
        </pc:inkChg>
        <pc:inkChg chg="add">
          <ac:chgData name="Wilne, Robert" userId="863fd487-5ae7-46a6-8c4e-0a9cc652a1c0" providerId="ADAL" clId="{D4479540-3C79-904F-991B-2923FDC23AF8}" dt="2021-06-24T13:55:37.562" v="925"/>
          <ac:inkMkLst>
            <pc:docMk/>
            <pc:sldMk cId="1716499497" sldId="2100"/>
            <ac:inkMk id="23" creationId="{161852F5-39EE-EB4F-8AE6-A10B9ADFC98C}"/>
          </ac:inkMkLst>
        </pc:inkChg>
        <pc:inkChg chg="add">
          <ac:chgData name="Wilne, Robert" userId="863fd487-5ae7-46a6-8c4e-0a9cc652a1c0" providerId="ADAL" clId="{D4479540-3C79-904F-991B-2923FDC23AF8}" dt="2021-06-24T13:41:46.895" v="760"/>
          <ac:inkMkLst>
            <pc:docMk/>
            <pc:sldMk cId="1716499497" sldId="2100"/>
            <ac:inkMk id="24" creationId="{937F0241-D2C1-3D45-87D7-5647926E8137}"/>
          </ac:inkMkLst>
        </pc:inkChg>
        <pc:inkChg chg="add">
          <ac:chgData name="Wilne, Robert" userId="863fd487-5ae7-46a6-8c4e-0a9cc652a1c0" providerId="ADAL" clId="{D4479540-3C79-904F-991B-2923FDC23AF8}" dt="2021-06-24T13:41:47.663" v="761"/>
          <ac:inkMkLst>
            <pc:docMk/>
            <pc:sldMk cId="1716499497" sldId="2100"/>
            <ac:inkMk id="25" creationId="{B43B6C3E-C8A5-B140-A82A-AD6EB5F5CBBD}"/>
          </ac:inkMkLst>
        </pc:inkChg>
        <pc:inkChg chg="add">
          <ac:chgData name="Wilne, Robert" userId="863fd487-5ae7-46a6-8c4e-0a9cc652a1c0" providerId="ADAL" clId="{D4479540-3C79-904F-991B-2923FDC23AF8}" dt="2021-06-24T13:41:48.930" v="762"/>
          <ac:inkMkLst>
            <pc:docMk/>
            <pc:sldMk cId="1716499497" sldId="2100"/>
            <ac:inkMk id="26" creationId="{A588D9BA-AA67-5A40-8897-7F0584A388D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7" creationId="{3C1147C5-6AFF-4B4C-99D7-F4B8BC9B7ADA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8" creationId="{FF044CFA-7527-C34F-8B89-AC598362FED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9" creationId="{18DDEF1D-3AAD-874C-9547-8D5C331C0E0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0" creationId="{A0E6ADDF-B57C-CA46-AEB5-00F7F6C36FD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1" creationId="{F13597C5-27FF-1945-A637-AC41442DCD5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2" creationId="{17F664FD-F47B-DA4B-B036-01DBD1F8F99A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3" creationId="{4C887731-0ECA-9D48-833A-EB1D565B8E2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4" creationId="{835FDB56-31AB-BD4B-BCA0-954A9DE02A9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5" creationId="{927C6716-4E06-7247-AE1F-545CE73D005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6" creationId="{57D72EBC-98C9-2942-896B-C60975DA974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7" creationId="{A0EF9EF6-49D2-CB4A-83EE-600BA36836A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8" creationId="{35A92250-68F4-C74C-B679-091E966659B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39" creationId="{8C4DB8F5-BB57-484E-9EAF-8920BA4E6D3F}"/>
          </ac:inkMkLst>
        </pc:inkChg>
        <pc:inkChg chg="add">
          <ac:chgData name="Wilne, Robert" userId="863fd487-5ae7-46a6-8c4e-0a9cc652a1c0" providerId="ADAL" clId="{D4479540-3C79-904F-991B-2923FDC23AF8}" dt="2021-06-24T13:55:38.033" v="926"/>
          <ac:inkMkLst>
            <pc:docMk/>
            <pc:sldMk cId="1716499497" sldId="2100"/>
            <ac:inkMk id="40" creationId="{8FE09A14-D3AF-7446-853D-37DBA739E2B8}"/>
          </ac:inkMkLst>
        </pc:inkChg>
        <pc:inkChg chg="add">
          <ac:chgData name="Wilne, Robert" userId="863fd487-5ae7-46a6-8c4e-0a9cc652a1c0" providerId="ADAL" clId="{D4479540-3C79-904F-991B-2923FDC23AF8}" dt="2021-06-24T13:42:11.231" v="777"/>
          <ac:inkMkLst>
            <pc:docMk/>
            <pc:sldMk cId="1716499497" sldId="2100"/>
            <ac:inkMk id="41" creationId="{E4387978-7BF4-8449-BD1E-005AE4F1202D}"/>
          </ac:inkMkLst>
        </pc:inkChg>
        <pc:inkChg chg="add">
          <ac:chgData name="Wilne, Robert" userId="863fd487-5ae7-46a6-8c4e-0a9cc652a1c0" providerId="ADAL" clId="{D4479540-3C79-904F-991B-2923FDC23AF8}" dt="2021-06-24T13:42:12.487" v="778"/>
          <ac:inkMkLst>
            <pc:docMk/>
            <pc:sldMk cId="1716499497" sldId="2100"/>
            <ac:inkMk id="42" creationId="{AB884AE8-E8A4-7A40-87C2-FA2A45B68BDD}"/>
          </ac:inkMkLst>
        </pc:inkChg>
        <pc:inkChg chg="add">
          <ac:chgData name="Wilne, Robert" userId="863fd487-5ae7-46a6-8c4e-0a9cc652a1c0" providerId="ADAL" clId="{D4479540-3C79-904F-991B-2923FDC23AF8}" dt="2021-06-24T13:42:22.692" v="779"/>
          <ac:inkMkLst>
            <pc:docMk/>
            <pc:sldMk cId="1716499497" sldId="2100"/>
            <ac:inkMk id="43" creationId="{08456496-3116-5640-BAF5-14542377A085}"/>
          </ac:inkMkLst>
        </pc:inkChg>
        <pc:inkChg chg="add">
          <ac:chgData name="Wilne, Robert" userId="863fd487-5ae7-46a6-8c4e-0a9cc652a1c0" providerId="ADAL" clId="{D4479540-3C79-904F-991B-2923FDC23AF8}" dt="2021-06-24T13:42:22.925" v="780"/>
          <ac:inkMkLst>
            <pc:docMk/>
            <pc:sldMk cId="1716499497" sldId="2100"/>
            <ac:inkMk id="44" creationId="{124420E7-248E-FD44-92C3-1279536E9A06}"/>
          </ac:inkMkLst>
        </pc:inkChg>
        <pc:inkChg chg="add">
          <ac:chgData name="Wilne, Robert" userId="863fd487-5ae7-46a6-8c4e-0a9cc652a1c0" providerId="ADAL" clId="{D4479540-3C79-904F-991B-2923FDC23AF8}" dt="2021-06-24T13:42:31.228" v="781"/>
          <ac:inkMkLst>
            <pc:docMk/>
            <pc:sldMk cId="1716499497" sldId="2100"/>
            <ac:inkMk id="45" creationId="{9658FCFC-227E-D744-9AD6-A0E6424EA005}"/>
          </ac:inkMkLst>
        </pc:inkChg>
        <pc:inkChg chg="add">
          <ac:chgData name="Wilne, Robert" userId="863fd487-5ae7-46a6-8c4e-0a9cc652a1c0" providerId="ADAL" clId="{D4479540-3C79-904F-991B-2923FDC23AF8}" dt="2021-06-24T13:42:31.651" v="782"/>
          <ac:inkMkLst>
            <pc:docMk/>
            <pc:sldMk cId="1716499497" sldId="2100"/>
            <ac:inkMk id="46" creationId="{24083C21-C917-5246-9DA8-D241509A3B7B}"/>
          </ac:inkMkLst>
        </pc:inkChg>
        <pc:inkChg chg="add">
          <ac:chgData name="Wilne, Robert" userId="863fd487-5ae7-46a6-8c4e-0a9cc652a1c0" providerId="ADAL" clId="{D4479540-3C79-904F-991B-2923FDC23AF8}" dt="2021-06-24T13:42:31.895" v="783"/>
          <ac:inkMkLst>
            <pc:docMk/>
            <pc:sldMk cId="1716499497" sldId="2100"/>
            <ac:inkMk id="47" creationId="{871AB790-4E07-1140-8F79-E58A948C6F88}"/>
          </ac:inkMkLst>
        </pc:inkChg>
        <pc:inkChg chg="add">
          <ac:chgData name="Wilne, Robert" userId="863fd487-5ae7-46a6-8c4e-0a9cc652a1c0" providerId="ADAL" clId="{D4479540-3C79-904F-991B-2923FDC23AF8}" dt="2021-06-24T13:42:32.100" v="784"/>
          <ac:inkMkLst>
            <pc:docMk/>
            <pc:sldMk cId="1716499497" sldId="2100"/>
            <ac:inkMk id="48" creationId="{F8405506-2296-6546-95C7-19B2D4AC049F}"/>
          </ac:inkMkLst>
        </pc:inkChg>
        <pc:inkChg chg="add">
          <ac:chgData name="Wilne, Robert" userId="863fd487-5ae7-46a6-8c4e-0a9cc652a1c0" providerId="ADAL" clId="{D4479540-3C79-904F-991B-2923FDC23AF8}" dt="2021-06-24T13:42:32.287" v="785"/>
          <ac:inkMkLst>
            <pc:docMk/>
            <pc:sldMk cId="1716499497" sldId="2100"/>
            <ac:inkMk id="49" creationId="{B5A931B8-9E13-FA48-893A-8D2C2E12F6D5}"/>
          </ac:inkMkLst>
        </pc:inkChg>
        <pc:inkChg chg="add">
          <ac:chgData name="Wilne, Robert" userId="863fd487-5ae7-46a6-8c4e-0a9cc652a1c0" providerId="ADAL" clId="{D4479540-3C79-904F-991B-2923FDC23AF8}" dt="2021-06-24T13:42:32.470" v="786"/>
          <ac:inkMkLst>
            <pc:docMk/>
            <pc:sldMk cId="1716499497" sldId="2100"/>
            <ac:inkMk id="50" creationId="{7008531E-0666-054A-81EA-A19C2B6F1589}"/>
          </ac:inkMkLst>
        </pc:inkChg>
        <pc:inkChg chg="add">
          <ac:chgData name="Wilne, Robert" userId="863fd487-5ae7-46a6-8c4e-0a9cc652a1c0" providerId="ADAL" clId="{D4479540-3C79-904F-991B-2923FDC23AF8}" dt="2021-06-24T13:42:32.810" v="787"/>
          <ac:inkMkLst>
            <pc:docMk/>
            <pc:sldMk cId="1716499497" sldId="2100"/>
            <ac:inkMk id="51" creationId="{3EC65DFF-CBA8-DA4F-9397-918130817F20}"/>
          </ac:inkMkLst>
        </pc:inkChg>
        <pc:inkChg chg="add">
          <ac:chgData name="Wilne, Robert" userId="863fd487-5ae7-46a6-8c4e-0a9cc652a1c0" providerId="ADAL" clId="{D4479540-3C79-904F-991B-2923FDC23AF8}" dt="2021-06-24T13:42:33.007" v="788"/>
          <ac:inkMkLst>
            <pc:docMk/>
            <pc:sldMk cId="1716499497" sldId="2100"/>
            <ac:inkMk id="52" creationId="{74DE0B16-A72E-DE49-88B1-6E0BBC44E3CA}"/>
          </ac:inkMkLst>
        </pc:inkChg>
        <pc:inkChg chg="add">
          <ac:chgData name="Wilne, Robert" userId="863fd487-5ae7-46a6-8c4e-0a9cc652a1c0" providerId="ADAL" clId="{D4479540-3C79-904F-991B-2923FDC23AF8}" dt="2021-06-24T13:42:33.571" v="789"/>
          <ac:inkMkLst>
            <pc:docMk/>
            <pc:sldMk cId="1716499497" sldId="2100"/>
            <ac:inkMk id="53" creationId="{033766CA-218E-C14A-A8E5-0F3406DB0E72}"/>
          </ac:inkMkLst>
        </pc:inkChg>
        <pc:inkChg chg="add">
          <ac:chgData name="Wilne, Robert" userId="863fd487-5ae7-46a6-8c4e-0a9cc652a1c0" providerId="ADAL" clId="{D4479540-3C79-904F-991B-2923FDC23AF8}" dt="2021-06-24T13:42:33.834" v="790"/>
          <ac:inkMkLst>
            <pc:docMk/>
            <pc:sldMk cId="1716499497" sldId="2100"/>
            <ac:inkMk id="54" creationId="{F7014F13-104F-D34A-8704-E9C50CE0362A}"/>
          </ac:inkMkLst>
        </pc:inkChg>
        <pc:inkChg chg="add">
          <ac:chgData name="Wilne, Robert" userId="863fd487-5ae7-46a6-8c4e-0a9cc652a1c0" providerId="ADAL" clId="{D4479540-3C79-904F-991B-2923FDC23AF8}" dt="2021-06-24T13:42:34.462" v="791"/>
          <ac:inkMkLst>
            <pc:docMk/>
            <pc:sldMk cId="1716499497" sldId="2100"/>
            <ac:inkMk id="55" creationId="{7543F7B1-8463-7042-B192-5B6E94A6477E}"/>
          </ac:inkMkLst>
        </pc:inkChg>
        <pc:inkChg chg="add">
          <ac:chgData name="Wilne, Robert" userId="863fd487-5ae7-46a6-8c4e-0a9cc652a1c0" providerId="ADAL" clId="{D4479540-3C79-904F-991B-2923FDC23AF8}" dt="2021-06-24T13:42:34.859" v="792"/>
          <ac:inkMkLst>
            <pc:docMk/>
            <pc:sldMk cId="1716499497" sldId="2100"/>
            <ac:inkMk id="56" creationId="{8F404B21-1176-924C-9A53-F1B6CC64FA2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7" creationId="{2E3D51AF-0CD3-6D44-9F1C-85451BCA994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8" creationId="{0AD1DFF4-692D-A544-90AF-823E9FF513D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59" creationId="{B534E058-4D48-1545-93B8-8C3086C848B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0" creationId="{2CEC8702-0049-4F4E-A04C-82390714273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1" creationId="{CA9ADB2D-3207-E64C-9001-8293267A179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2" creationId="{2896D55A-DA4D-DA43-8EEB-34FDEB49B10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63" creationId="{735CC3E0-95F0-9F45-B4C6-502751417A8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6" creationId="{DF4E5717-007C-D34D-93FB-A21AA5A2845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7" creationId="{4F7BDAB2-085E-5946-A955-2110D3E4A9B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79" creationId="{5BEB10A2-6C6F-4F4D-93D9-C919CD2E407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0" creationId="{518A3DA4-FE24-5D43-A22F-F6283B90044C}"/>
          </ac:inkMkLst>
        </pc:inkChg>
        <pc:inkChg chg="add">
          <ac:chgData name="Wilne, Robert" userId="863fd487-5ae7-46a6-8c4e-0a9cc652a1c0" providerId="ADAL" clId="{D4479540-3C79-904F-991B-2923FDC23AF8}" dt="2021-06-24T13:42:43.764" v="805"/>
          <ac:inkMkLst>
            <pc:docMk/>
            <pc:sldMk cId="1716499497" sldId="2100"/>
            <ac:inkMk id="24583" creationId="{BF2109C9-AA02-D248-84BB-7CBA556A4334}"/>
          </ac:inkMkLst>
        </pc:inkChg>
        <pc:inkChg chg="add">
          <ac:chgData name="Wilne, Robert" userId="863fd487-5ae7-46a6-8c4e-0a9cc652a1c0" providerId="ADAL" clId="{D4479540-3C79-904F-991B-2923FDC23AF8}" dt="2021-06-24T13:42:46.036" v="806"/>
          <ac:inkMkLst>
            <pc:docMk/>
            <pc:sldMk cId="1716499497" sldId="2100"/>
            <ac:inkMk id="24584" creationId="{9B401F01-AEF0-9B4F-BFF9-81416E46BEAF}"/>
          </ac:inkMkLst>
        </pc:inkChg>
        <pc:inkChg chg="add">
          <ac:chgData name="Wilne, Robert" userId="863fd487-5ae7-46a6-8c4e-0a9cc652a1c0" providerId="ADAL" clId="{D4479540-3C79-904F-991B-2923FDC23AF8}" dt="2021-06-24T13:42:47.299" v="807"/>
          <ac:inkMkLst>
            <pc:docMk/>
            <pc:sldMk cId="1716499497" sldId="2100"/>
            <ac:inkMk id="24585" creationId="{06E45A43-B7ED-734B-BED7-F78D610C821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6" creationId="{071DC326-3300-F747-A707-DAAAB535AB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7" creationId="{A42D8D94-6789-3D4B-B154-B72FFE93FE3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89" creationId="{867DA561-825B-084E-8C25-29EE5AB7987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1" creationId="{88A758DA-7B8E-3544-BACB-63626836B54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2" creationId="{D9FE8305-E88A-5E44-AD83-84D934B7A95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3" creationId="{C2CF9EB2-6F6E-4746-8AEE-E45E566F5CF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4" creationId="{E714F047-22B6-3841-8B02-15D7B63989E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5" creationId="{0A39E62C-4BBE-ED4D-AEAA-BF3F0A4B139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6" creationId="{E4605BEF-65EA-A648-A8DB-7DC416FCDC3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7" creationId="{EB3BCDDD-2B1E-3749-9436-A96DD81FB7D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8" creationId="{67749CF3-9962-7C47-A12F-99128F58222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599" creationId="{05104BA1-E542-A944-8DA6-9329EF3ACF1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0" creationId="{CC59A0F7-3F87-2D43-883F-26A832ADC612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1" creationId="{EE4460EA-FAA2-A14E-90F1-16F7A262F20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2" creationId="{A5531EB2-6356-C84F-A4DD-067BCD8F36A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3" creationId="{BE739F58-E288-A44E-B182-DB61FE51E4F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4" creationId="{5F193299-5A61-C945-A475-3789DF6D447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5" creationId="{ECE70E03-0452-F14F-BFA3-625EE385C39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6" creationId="{1F285B9A-6637-2C4D-8EA8-11C08A2E5832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7" creationId="{AEFB9FBB-C069-B941-ADA0-EE70DCDF42C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8" creationId="{D7FD8800-7D9B-F14E-9502-054619B61E9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09" creationId="{A15E3909-8303-0F4C-9293-6EB1B4DD78C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0" creationId="{FDA228FD-4A3C-9245-ACF6-C5D6E6F2BAD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1" creationId="{EB3F2431-9C46-1A4A-A675-93E53579EE5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2" creationId="{931F443B-FCEF-6346-ADF2-5413BB74104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3" creationId="{7D248B3A-FBB7-3544-B468-DBC83207560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4" creationId="{0D9DD206-149C-FC46-AD43-F9B0BEDFCB5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5" creationId="{9D79693D-25E1-7544-B7F7-5322B7131C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6" creationId="{B1A386A1-E3E4-FE45-90FF-A1A98C80BBC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7" creationId="{B73997A2-ED91-9F4E-B66D-E4460345557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8" creationId="{156BF7B0-90CC-9440-BA01-759B203B74E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19" creationId="{7224A5BB-FB14-DA46-9A12-C73FF886528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0" creationId="{96875715-7B1F-724E-959A-8336CF6AC92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1" creationId="{FBBD6EA0-DADA-4144-9D49-3B1DB6B214C4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2" creationId="{6A24EDB2-437A-3B46-9482-9CA83DE8A0CE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3" creationId="{6513CC34-A7F9-6C47-BD57-93220ACB0A7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4" creationId="{57A55A2D-F55A-C540-B7A9-C500A349642B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5" creationId="{2470C90A-452A-9D4B-932B-095F672EE73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7" creationId="{6CF65DEC-FB01-5246-8BA3-A67297428A56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29" creationId="{F79391AD-8724-834C-8AE2-D1317E9D630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0" creationId="{19A1AC46-C6E3-464D-8831-F1D132404C1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2" creationId="{43F1D28D-A7FC-4D48-A565-A2CC3F6B6F6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3" creationId="{3B868A7F-48AC-724B-95BB-144B2E94AC1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5" creationId="{60626F8B-B19F-004B-856F-02E1A07990E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6" creationId="{CC1BC2E2-9947-7B4D-A71D-DEEC0ADF951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7" creationId="{6216083C-183E-3449-84A4-79B98836DE4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39" creationId="{82E27894-869D-8D47-BE14-00BB2D2D08F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0" creationId="{E4679268-2FA7-9547-8F4A-6C244E25479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1" creationId="{862859AB-34E3-FC47-AB82-EABDBA85F56C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2" creationId="{4AAE46A7-B474-7148-B72F-8BCD235E7487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3" creationId="{DC180D71-E954-394D-AF3F-5CCD4203A0EF}"/>
          </ac:inkMkLst>
        </pc:inkChg>
        <pc:inkChg chg="add del topLvl">
          <ac:chgData name="Wilne, Robert" userId="863fd487-5ae7-46a6-8c4e-0a9cc652a1c0" providerId="ADAL" clId="{D4479540-3C79-904F-991B-2923FDC23AF8}" dt="2021-06-24T13:44:31.937" v="888"/>
          <ac:inkMkLst>
            <pc:docMk/>
            <pc:sldMk cId="1716499497" sldId="2100"/>
            <ac:inkMk id="24644" creationId="{69C03B24-B371-A544-8CAF-A4D96B0D4B86}"/>
          </ac:inkMkLst>
        </pc:inkChg>
        <pc:inkChg chg="add">
          <ac:chgData name="Wilne, Robert" userId="863fd487-5ae7-46a6-8c4e-0a9cc652a1c0" providerId="ADAL" clId="{D4479540-3C79-904F-991B-2923FDC23AF8}" dt="2021-06-24T13:55:38.406" v="927"/>
          <ac:inkMkLst>
            <pc:docMk/>
            <pc:sldMk cId="1716499497" sldId="2100"/>
            <ac:inkMk id="24644" creationId="{E071B2EC-FACC-3C41-975A-2C7D5DAA6D7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5" creationId="{D048E4F1-2ABA-2347-8355-768CA411B608}"/>
          </ac:inkMkLst>
        </pc:inkChg>
        <pc:inkChg chg="add">
          <ac:chgData name="Wilne, Robert" userId="863fd487-5ae7-46a6-8c4e-0a9cc652a1c0" providerId="ADAL" clId="{D4479540-3C79-904F-991B-2923FDC23AF8}" dt="2021-06-24T13:55:38.810" v="928"/>
          <ac:inkMkLst>
            <pc:docMk/>
            <pc:sldMk cId="1716499497" sldId="2100"/>
            <ac:inkMk id="24646" creationId="{688878D4-9893-BD40-872B-46ED64AD28E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7" creationId="{8B6530D3-CC79-4741-93D7-F23DF11BA65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8" creationId="{06E6AF51-DE34-BC46-86A2-663C430F1EE1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49" creationId="{1245F08C-0391-F04F-88BA-DEACBBFC533F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0" creationId="{9D605B10-573F-C148-96C6-1C1AB5E646D5}"/>
          </ac:inkMkLst>
        </pc:inkChg>
        <pc:inkChg chg="add">
          <ac:chgData name="Wilne, Robert" userId="863fd487-5ae7-46a6-8c4e-0a9cc652a1c0" providerId="ADAL" clId="{D4479540-3C79-904F-991B-2923FDC23AF8}" dt="2021-06-24T13:55:39.191" v="929"/>
          <ac:inkMkLst>
            <pc:docMk/>
            <pc:sldMk cId="1716499497" sldId="2100"/>
            <ac:inkMk id="24651" creationId="{199983A0-0DE4-1549-AF22-A03B4B0C7A63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2" creationId="{A3F6C325-507C-CC4C-A742-99005FC428DD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3" creationId="{1C9E77BA-F118-9840-B97C-609DE2BC01C8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4" creationId="{D164DF87-1A0A-A140-96B2-8119C1F58C4E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5" creationId="{EF474B80-027B-EC46-9825-071553D46520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6" creationId="{06899E55-FE9E-3344-BA82-01EC14152049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7" creationId="{BBB5F550-136E-124C-94C2-EB9BDE51F737}"/>
          </ac:inkMkLst>
        </pc:inkChg>
        <pc:inkChg chg="add">
          <ac:chgData name="Wilne, Robert" userId="863fd487-5ae7-46a6-8c4e-0a9cc652a1c0" providerId="ADAL" clId="{D4479540-3C79-904F-991B-2923FDC23AF8}" dt="2021-06-24T13:55:39.524" v="930"/>
          <ac:inkMkLst>
            <pc:docMk/>
            <pc:sldMk cId="1716499497" sldId="2100"/>
            <ac:inkMk id="24658" creationId="{A2E52138-9982-204D-B6C1-A14146A1F295}"/>
          </ac:inkMkLst>
        </pc:inkChg>
        <pc:inkChg chg="add topLvl">
          <ac:chgData name="Wilne, Robert" userId="863fd487-5ae7-46a6-8c4e-0a9cc652a1c0" providerId="ADAL" clId="{D4479540-3C79-904F-991B-2923FDC23AF8}" dt="2021-06-24T13:44:34.615" v="890"/>
          <ac:inkMkLst>
            <pc:docMk/>
            <pc:sldMk cId="1716499497" sldId="2100"/>
            <ac:inkMk id="24659" creationId="{1182C74B-874D-9F4D-B573-74205A4D10F5}"/>
          </ac:inkMkLst>
        </pc:inkChg>
        <pc:inkChg chg="add">
          <ac:chgData name="Wilne, Robert" userId="863fd487-5ae7-46a6-8c4e-0a9cc652a1c0" providerId="ADAL" clId="{D4479540-3C79-904F-991B-2923FDC23AF8}" dt="2021-06-24T13:55:39.867" v="931"/>
          <ac:inkMkLst>
            <pc:docMk/>
            <pc:sldMk cId="1716499497" sldId="2100"/>
            <ac:inkMk id="24660" creationId="{19E4F440-BB61-774C-AA6F-BC3A105D4A25}"/>
          </ac:inkMkLst>
        </pc:inkChg>
        <pc:inkChg chg="add topLvl">
          <ac:chgData name="Wilne, Robert" userId="863fd487-5ae7-46a6-8c4e-0a9cc652a1c0" providerId="ADAL" clId="{D4479540-3C79-904F-991B-2923FDC23AF8}" dt="2021-06-24T13:46:07.884" v="905"/>
          <ac:inkMkLst>
            <pc:docMk/>
            <pc:sldMk cId="1716499497" sldId="2100"/>
            <ac:inkMk id="24661" creationId="{A3154CB1-AAF7-AA45-B7C6-C69B9FCC80B0}"/>
          </ac:inkMkLst>
        </pc:inkChg>
        <pc:inkChg chg="add">
          <ac:chgData name="Wilne, Robert" userId="863fd487-5ae7-46a6-8c4e-0a9cc652a1c0" providerId="ADAL" clId="{D4479540-3C79-904F-991B-2923FDC23AF8}" dt="2021-06-24T13:44:24.173" v="884"/>
          <ac:inkMkLst>
            <pc:docMk/>
            <pc:sldMk cId="1716499497" sldId="2100"/>
            <ac:inkMk id="24662" creationId="{64D24A4C-D007-D34E-838D-0CFA565DD356}"/>
          </ac:inkMkLst>
        </pc:inkChg>
        <pc:inkChg chg="add topLvl">
          <ac:chgData name="Wilne, Robert" userId="863fd487-5ae7-46a6-8c4e-0a9cc652a1c0" providerId="ADAL" clId="{D4479540-3C79-904F-991B-2923FDC23AF8}" dt="2021-06-24T13:46:07.884" v="905"/>
          <ac:inkMkLst>
            <pc:docMk/>
            <pc:sldMk cId="1716499497" sldId="2100"/>
            <ac:inkMk id="24663" creationId="{53065EF3-C932-0C46-B1DB-15F4A0B19CDC}"/>
          </ac:inkMkLst>
        </pc:inkChg>
        <pc:inkChg chg="add">
          <ac:chgData name="Wilne, Robert" userId="863fd487-5ae7-46a6-8c4e-0a9cc652a1c0" providerId="ADAL" clId="{D4479540-3C79-904F-991B-2923FDC23AF8}" dt="2021-06-24T13:44:25.040" v="886"/>
          <ac:inkMkLst>
            <pc:docMk/>
            <pc:sldMk cId="1716499497" sldId="2100"/>
            <ac:inkMk id="24664" creationId="{A5F78ECB-5E5E-9D4A-A271-0EF69BF46AF2}"/>
          </ac:inkMkLst>
        </pc:inkChg>
        <pc:inkChg chg="add">
          <ac:chgData name="Wilne, Robert" userId="863fd487-5ae7-46a6-8c4e-0a9cc652a1c0" providerId="ADAL" clId="{D4479540-3C79-904F-991B-2923FDC23AF8}" dt="2021-06-24T13:55:40.219" v="932"/>
          <ac:inkMkLst>
            <pc:docMk/>
            <pc:sldMk cId="1716499497" sldId="2100"/>
            <ac:inkMk id="24665" creationId="{ED0222E5-1B61-0E48-A0B8-3B9AF768EF26}"/>
          </ac:inkMkLst>
        </pc:inkChg>
        <pc:inkChg chg="add">
          <ac:chgData name="Wilne, Robert" userId="863fd487-5ae7-46a6-8c4e-0a9cc652a1c0" providerId="ADAL" clId="{D4479540-3C79-904F-991B-2923FDC23AF8}" dt="2021-06-24T13:44:33.692" v="889"/>
          <ac:inkMkLst>
            <pc:docMk/>
            <pc:sldMk cId="1716499497" sldId="2100"/>
            <ac:inkMk id="24666" creationId="{5ADDCE3C-097B-7F43-9FDE-1E175BACD4FC}"/>
          </ac:inkMkLst>
        </pc:inkChg>
        <pc:inkChg chg="add">
          <ac:chgData name="Wilne, Robert" userId="863fd487-5ae7-46a6-8c4e-0a9cc652a1c0" providerId="ADAL" clId="{D4479540-3C79-904F-991B-2923FDC23AF8}" dt="2021-06-24T13:45:40.350" v="891"/>
          <ac:inkMkLst>
            <pc:docMk/>
            <pc:sldMk cId="1716499497" sldId="2100"/>
            <ac:inkMk id="24668" creationId="{C41D126C-0054-174D-BAFD-FC83114E03D0}"/>
          </ac:inkMkLst>
        </pc:inkChg>
        <pc:inkChg chg="add">
          <ac:chgData name="Wilne, Robert" userId="863fd487-5ae7-46a6-8c4e-0a9cc652a1c0" providerId="ADAL" clId="{D4479540-3C79-904F-991B-2923FDC23AF8}" dt="2021-06-24T13:45:41.382" v="892"/>
          <ac:inkMkLst>
            <pc:docMk/>
            <pc:sldMk cId="1716499497" sldId="2100"/>
            <ac:inkMk id="24669" creationId="{396259A5-9FA4-0644-8105-635387396A5F}"/>
          </ac:inkMkLst>
        </pc:inkChg>
        <pc:inkChg chg="add">
          <ac:chgData name="Wilne, Robert" userId="863fd487-5ae7-46a6-8c4e-0a9cc652a1c0" providerId="ADAL" clId="{D4479540-3C79-904F-991B-2923FDC23AF8}" dt="2021-06-24T13:45:42.158" v="893"/>
          <ac:inkMkLst>
            <pc:docMk/>
            <pc:sldMk cId="1716499497" sldId="2100"/>
            <ac:inkMk id="24670" creationId="{BBCE0411-825A-E449-B431-ECD37B71592A}"/>
          </ac:inkMkLst>
        </pc:inkChg>
        <pc:inkChg chg="add">
          <ac:chgData name="Wilne, Robert" userId="863fd487-5ae7-46a6-8c4e-0a9cc652a1c0" providerId="ADAL" clId="{D4479540-3C79-904F-991B-2923FDC23AF8}" dt="2021-06-24T13:45:44.417" v="894"/>
          <ac:inkMkLst>
            <pc:docMk/>
            <pc:sldMk cId="1716499497" sldId="2100"/>
            <ac:inkMk id="24671" creationId="{809A5285-7C22-C548-A63E-D5AB62CC0678}"/>
          </ac:inkMkLst>
        </pc:inkChg>
        <pc:inkChg chg="add">
          <ac:chgData name="Wilne, Robert" userId="863fd487-5ae7-46a6-8c4e-0a9cc652a1c0" providerId="ADAL" clId="{D4479540-3C79-904F-991B-2923FDC23AF8}" dt="2021-06-24T13:45:45.011" v="895"/>
          <ac:inkMkLst>
            <pc:docMk/>
            <pc:sldMk cId="1716499497" sldId="2100"/>
            <ac:inkMk id="24672" creationId="{D5F43A3B-098D-4B44-9D45-C1EE4AB15B42}"/>
          </ac:inkMkLst>
        </pc:inkChg>
        <pc:inkChg chg="add">
          <ac:chgData name="Wilne, Robert" userId="863fd487-5ae7-46a6-8c4e-0a9cc652a1c0" providerId="ADAL" clId="{D4479540-3C79-904F-991B-2923FDC23AF8}" dt="2021-06-24T13:46:04.311" v="896"/>
          <ac:inkMkLst>
            <pc:docMk/>
            <pc:sldMk cId="1716499497" sldId="2100"/>
            <ac:inkMk id="24673" creationId="{BCC50648-E92F-5E41-B83C-B2222061F548}"/>
          </ac:inkMkLst>
        </pc:inkChg>
        <pc:inkChg chg="add">
          <ac:chgData name="Wilne, Robert" userId="863fd487-5ae7-46a6-8c4e-0a9cc652a1c0" providerId="ADAL" clId="{D4479540-3C79-904F-991B-2923FDC23AF8}" dt="2021-06-24T13:46:04.752" v="897"/>
          <ac:inkMkLst>
            <pc:docMk/>
            <pc:sldMk cId="1716499497" sldId="2100"/>
            <ac:inkMk id="24674" creationId="{13513D64-8E0C-D74C-AB6C-0A274171538D}"/>
          </ac:inkMkLst>
        </pc:inkChg>
        <pc:inkChg chg="add">
          <ac:chgData name="Wilne, Robert" userId="863fd487-5ae7-46a6-8c4e-0a9cc652a1c0" providerId="ADAL" clId="{D4479540-3C79-904F-991B-2923FDC23AF8}" dt="2021-06-24T13:46:04.993" v="898"/>
          <ac:inkMkLst>
            <pc:docMk/>
            <pc:sldMk cId="1716499497" sldId="2100"/>
            <ac:inkMk id="24675" creationId="{5D9A3748-AA6F-2E40-B687-431148B83796}"/>
          </ac:inkMkLst>
        </pc:inkChg>
        <pc:inkChg chg="add">
          <ac:chgData name="Wilne, Robert" userId="863fd487-5ae7-46a6-8c4e-0a9cc652a1c0" providerId="ADAL" clId="{D4479540-3C79-904F-991B-2923FDC23AF8}" dt="2021-06-24T13:46:05.261" v="899"/>
          <ac:inkMkLst>
            <pc:docMk/>
            <pc:sldMk cId="1716499497" sldId="2100"/>
            <ac:inkMk id="24676" creationId="{17766F64-6CB1-7C43-99F3-A2C28A7D75B3}"/>
          </ac:inkMkLst>
        </pc:inkChg>
        <pc:inkChg chg="add">
          <ac:chgData name="Wilne, Robert" userId="863fd487-5ae7-46a6-8c4e-0a9cc652a1c0" providerId="ADAL" clId="{D4479540-3C79-904F-991B-2923FDC23AF8}" dt="2021-06-24T13:46:05.528" v="900"/>
          <ac:inkMkLst>
            <pc:docMk/>
            <pc:sldMk cId="1716499497" sldId="2100"/>
            <ac:inkMk id="24677" creationId="{1A0319BB-0EF9-B14B-80C5-71B311C82FA0}"/>
          </ac:inkMkLst>
        </pc:inkChg>
        <pc:inkChg chg="add">
          <ac:chgData name="Wilne, Robert" userId="863fd487-5ae7-46a6-8c4e-0a9cc652a1c0" providerId="ADAL" clId="{D4479540-3C79-904F-991B-2923FDC23AF8}" dt="2021-06-24T13:46:05.735" v="901"/>
          <ac:inkMkLst>
            <pc:docMk/>
            <pc:sldMk cId="1716499497" sldId="2100"/>
            <ac:inkMk id="24678" creationId="{731C8A53-0387-2942-8417-390C5CFAD7F6}"/>
          </ac:inkMkLst>
        </pc:inkChg>
        <pc:inkChg chg="add">
          <ac:chgData name="Wilne, Robert" userId="863fd487-5ae7-46a6-8c4e-0a9cc652a1c0" providerId="ADAL" clId="{D4479540-3C79-904F-991B-2923FDC23AF8}" dt="2021-06-24T13:46:05.992" v="902"/>
          <ac:inkMkLst>
            <pc:docMk/>
            <pc:sldMk cId="1716499497" sldId="2100"/>
            <ac:inkMk id="24679" creationId="{5EF99588-9087-B440-800F-1E3252D54680}"/>
          </ac:inkMkLst>
        </pc:inkChg>
        <pc:inkChg chg="add">
          <ac:chgData name="Wilne, Robert" userId="863fd487-5ae7-46a6-8c4e-0a9cc652a1c0" providerId="ADAL" clId="{D4479540-3C79-904F-991B-2923FDC23AF8}" dt="2021-06-24T13:46:06.330" v="903"/>
          <ac:inkMkLst>
            <pc:docMk/>
            <pc:sldMk cId="1716499497" sldId="2100"/>
            <ac:inkMk id="24680" creationId="{5943AAC0-A8DC-504C-A504-22889EA63051}"/>
          </ac:inkMkLst>
        </pc:inkChg>
        <pc:inkChg chg="add">
          <ac:chgData name="Wilne, Robert" userId="863fd487-5ae7-46a6-8c4e-0a9cc652a1c0" providerId="ADAL" clId="{D4479540-3C79-904F-991B-2923FDC23AF8}" dt="2021-06-24T13:46:07.128" v="904"/>
          <ac:inkMkLst>
            <pc:docMk/>
            <pc:sldMk cId="1716499497" sldId="2100"/>
            <ac:inkMk id="24681" creationId="{441A3082-BDAB-0F44-9A71-9F5BDEB0DFCB}"/>
          </ac:inkMkLst>
        </pc:inkChg>
        <pc:inkChg chg="add">
          <ac:chgData name="Wilne, Robert" userId="863fd487-5ae7-46a6-8c4e-0a9cc652a1c0" providerId="ADAL" clId="{D4479540-3C79-904F-991B-2923FDC23AF8}" dt="2021-06-24T13:55:40.568" v="933"/>
          <ac:inkMkLst>
            <pc:docMk/>
            <pc:sldMk cId="1716499497" sldId="2100"/>
            <ac:inkMk id="24683" creationId="{A4FDA6E3-C5BD-0F46-A6CD-BA235BCC10CF}"/>
          </ac:inkMkLst>
        </pc:inkChg>
      </pc:sldChg>
      <pc:sldChg chg="addSp delSp">
        <pc:chgData name="Wilne, Robert" userId="863fd487-5ae7-46a6-8c4e-0a9cc652a1c0" providerId="ADAL" clId="{D4479540-3C79-904F-991B-2923FDC23AF8}" dt="2021-06-24T14:16:28.609" v="1719"/>
        <pc:sldMkLst>
          <pc:docMk/>
          <pc:sldMk cId="1103221280" sldId="2101"/>
        </pc:sldMkLst>
        <pc:grpChg chg="add del">
          <ac:chgData name="Wilne, Robert" userId="863fd487-5ae7-46a6-8c4e-0a9cc652a1c0" providerId="ADAL" clId="{D4479540-3C79-904F-991B-2923FDC23AF8}" dt="2021-06-24T14:05:33.341" v="1522"/>
          <ac:grpSpMkLst>
            <pc:docMk/>
            <pc:sldMk cId="1103221280" sldId="2101"/>
            <ac:grpSpMk id="9" creationId="{16B9CCD6-A793-3F4B-BAF1-FC2C595ADDB6}"/>
          </ac:grpSpMkLst>
        </pc:grpChg>
        <pc:grpChg chg="add">
          <ac:chgData name="Wilne, Robert" userId="863fd487-5ae7-46a6-8c4e-0a9cc652a1c0" providerId="ADAL" clId="{D4479540-3C79-904F-991B-2923FDC23AF8}" dt="2021-06-24T14:05:31.388" v="1520"/>
          <ac:grpSpMkLst>
            <pc:docMk/>
            <pc:sldMk cId="1103221280" sldId="2101"/>
            <ac:grpSpMk id="20" creationId="{FEAD2AE3-2F76-3B48-99C4-503CA00FB6AF}"/>
          </ac:grpSpMkLst>
        </pc:grpChg>
        <pc:grpChg chg="add">
          <ac:chgData name="Wilne, Robert" userId="863fd487-5ae7-46a6-8c4e-0a9cc652a1c0" providerId="ADAL" clId="{D4479540-3C79-904F-991B-2923FDC23AF8}" dt="2021-06-24T14:05:31.388" v="1520"/>
          <ac:grpSpMkLst>
            <pc:docMk/>
            <pc:sldMk cId="1103221280" sldId="2101"/>
            <ac:grpSpMk id="21" creationId="{AA71B249-F116-B546-AF8F-E2B4536EF568}"/>
          </ac:grpSpMkLst>
        </pc:grpChg>
        <pc:grpChg chg="add">
          <ac:chgData name="Wilne, Robert" userId="863fd487-5ae7-46a6-8c4e-0a9cc652a1c0" providerId="ADAL" clId="{D4479540-3C79-904F-991B-2923FDC23AF8}" dt="2021-06-24T14:05:33.341" v="1522"/>
          <ac:grpSpMkLst>
            <pc:docMk/>
            <pc:sldMk cId="1103221280" sldId="2101"/>
            <ac:grpSpMk id="23" creationId="{D15B3303-89E0-8243-A57D-4EB20A74D5A1}"/>
          </ac:grpSpMkLst>
        </pc:grp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2" creationId="{5D331131-6034-694F-A338-F1022F91F257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3" creationId="{1FEEF760-F060-9C47-B2A8-8B2AB71F4D53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4" creationId="{E33062D3-C547-6C42-B34D-CCBEF426B286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5" creationId="{1AC00C7B-4834-0240-B9BC-C3D5E75EBD32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6" creationId="{E54E98C1-6CC6-514C-B3ED-F4DFB5207B64}"/>
          </ac:inkMkLst>
        </pc:inkChg>
        <pc:inkChg chg="add topLvl">
          <ac:chgData name="Wilne, Robert" userId="863fd487-5ae7-46a6-8c4e-0a9cc652a1c0" providerId="ADAL" clId="{D4479540-3C79-904F-991B-2923FDC23AF8}" dt="2021-06-24T14:05:33.341" v="1522"/>
          <ac:inkMkLst>
            <pc:docMk/>
            <pc:sldMk cId="1103221280" sldId="2101"/>
            <ac:inkMk id="7" creationId="{5F67F385-5F14-474B-A53C-80CA96FDCCC6}"/>
          </ac:inkMkLst>
        </pc:inkChg>
        <pc:inkChg chg="add">
          <ac:chgData name="Wilne, Robert" userId="863fd487-5ae7-46a6-8c4e-0a9cc652a1c0" providerId="ADAL" clId="{D4479540-3C79-904F-991B-2923FDC23AF8}" dt="2021-06-24T14:05:28.297" v="1510"/>
          <ac:inkMkLst>
            <pc:docMk/>
            <pc:sldMk cId="1103221280" sldId="2101"/>
            <ac:inkMk id="10" creationId="{B07DF121-F985-BB49-86F0-7477670E10AE}"/>
          </ac:inkMkLst>
        </pc:inkChg>
        <pc:inkChg chg="add">
          <ac:chgData name="Wilne, Robert" userId="863fd487-5ae7-46a6-8c4e-0a9cc652a1c0" providerId="ADAL" clId="{D4479540-3C79-904F-991B-2923FDC23AF8}" dt="2021-06-24T14:05:28.565" v="1511"/>
          <ac:inkMkLst>
            <pc:docMk/>
            <pc:sldMk cId="1103221280" sldId="2101"/>
            <ac:inkMk id="11" creationId="{993B3E73-B2E2-F54C-81FA-97C126E56D43}"/>
          </ac:inkMkLst>
        </pc:inkChg>
        <pc:inkChg chg="add">
          <ac:chgData name="Wilne, Robert" userId="863fd487-5ae7-46a6-8c4e-0a9cc652a1c0" providerId="ADAL" clId="{D4479540-3C79-904F-991B-2923FDC23AF8}" dt="2021-06-24T14:05:28.722" v="1512"/>
          <ac:inkMkLst>
            <pc:docMk/>
            <pc:sldMk cId="1103221280" sldId="2101"/>
            <ac:inkMk id="12" creationId="{21C2B6FB-23E2-C44C-BEF4-88A38AE434B7}"/>
          </ac:inkMkLst>
        </pc:inkChg>
        <pc:inkChg chg="add">
          <ac:chgData name="Wilne, Robert" userId="863fd487-5ae7-46a6-8c4e-0a9cc652a1c0" providerId="ADAL" clId="{D4479540-3C79-904F-991B-2923FDC23AF8}" dt="2021-06-24T14:05:29.209" v="1513"/>
          <ac:inkMkLst>
            <pc:docMk/>
            <pc:sldMk cId="1103221280" sldId="2101"/>
            <ac:inkMk id="13" creationId="{BC5575B4-DF1A-CF4F-BBC6-45C8D503DDFE}"/>
          </ac:inkMkLst>
        </pc:inkChg>
        <pc:inkChg chg="add">
          <ac:chgData name="Wilne, Robert" userId="863fd487-5ae7-46a6-8c4e-0a9cc652a1c0" providerId="ADAL" clId="{D4479540-3C79-904F-991B-2923FDC23AF8}" dt="2021-06-24T14:05:29.383" v="1514"/>
          <ac:inkMkLst>
            <pc:docMk/>
            <pc:sldMk cId="1103221280" sldId="2101"/>
            <ac:inkMk id="14" creationId="{F10922BB-3578-F448-BD52-0292A60DD80B}"/>
          </ac:inkMkLst>
        </pc:inkChg>
        <pc:inkChg chg="add">
          <ac:chgData name="Wilne, Robert" userId="863fd487-5ae7-46a6-8c4e-0a9cc652a1c0" providerId="ADAL" clId="{D4479540-3C79-904F-991B-2923FDC23AF8}" dt="2021-06-24T14:05:29.543" v="1515"/>
          <ac:inkMkLst>
            <pc:docMk/>
            <pc:sldMk cId="1103221280" sldId="2101"/>
            <ac:inkMk id="15" creationId="{2524811F-A751-B44F-A7F0-ECD63124E445}"/>
          </ac:inkMkLst>
        </pc:inkChg>
        <pc:inkChg chg="add">
          <ac:chgData name="Wilne, Robert" userId="863fd487-5ae7-46a6-8c4e-0a9cc652a1c0" providerId="ADAL" clId="{D4479540-3C79-904F-991B-2923FDC23AF8}" dt="2021-06-24T14:05:29.811" v="1516"/>
          <ac:inkMkLst>
            <pc:docMk/>
            <pc:sldMk cId="1103221280" sldId="2101"/>
            <ac:inkMk id="16" creationId="{F0E4856F-E79D-0B47-9E91-9AB112C0B90F}"/>
          </ac:inkMkLst>
        </pc:inkChg>
        <pc:inkChg chg="add">
          <ac:chgData name="Wilne, Robert" userId="863fd487-5ae7-46a6-8c4e-0a9cc652a1c0" providerId="ADAL" clId="{D4479540-3C79-904F-991B-2923FDC23AF8}" dt="2021-06-24T14:05:29.957" v="1517"/>
          <ac:inkMkLst>
            <pc:docMk/>
            <pc:sldMk cId="1103221280" sldId="2101"/>
            <ac:inkMk id="17" creationId="{335DFFDE-7C2C-3D48-821E-F46CD9C1D184}"/>
          </ac:inkMkLst>
        </pc:inkChg>
        <pc:inkChg chg="add">
          <ac:chgData name="Wilne, Robert" userId="863fd487-5ae7-46a6-8c4e-0a9cc652a1c0" providerId="ADAL" clId="{D4479540-3C79-904F-991B-2923FDC23AF8}" dt="2021-06-24T14:05:30.394" v="1518"/>
          <ac:inkMkLst>
            <pc:docMk/>
            <pc:sldMk cId="1103221280" sldId="2101"/>
            <ac:inkMk id="18" creationId="{98FC09EC-5337-CD49-9B09-5255F7FCC036}"/>
          </ac:inkMkLst>
        </pc:inkChg>
        <pc:inkChg chg="add">
          <ac:chgData name="Wilne, Robert" userId="863fd487-5ae7-46a6-8c4e-0a9cc652a1c0" providerId="ADAL" clId="{D4479540-3C79-904F-991B-2923FDC23AF8}" dt="2021-06-24T14:05:30.673" v="1519"/>
          <ac:inkMkLst>
            <pc:docMk/>
            <pc:sldMk cId="1103221280" sldId="2101"/>
            <ac:inkMk id="19" creationId="{8869D313-DBEE-794C-BA04-A7DE71F8D2C9}"/>
          </ac:inkMkLst>
        </pc:inkChg>
        <pc:inkChg chg="add">
          <ac:chgData name="Wilne, Robert" userId="863fd487-5ae7-46a6-8c4e-0a9cc652a1c0" providerId="ADAL" clId="{D4479540-3C79-904F-991B-2923FDC23AF8}" dt="2021-06-24T14:05:32.786" v="1521"/>
          <ac:inkMkLst>
            <pc:docMk/>
            <pc:sldMk cId="1103221280" sldId="2101"/>
            <ac:inkMk id="22" creationId="{4F362A0E-0E73-4247-9D9A-1628310F3F23}"/>
          </ac:inkMkLst>
        </pc:inkChg>
        <pc:inkChg chg="add">
          <ac:chgData name="Wilne, Robert" userId="863fd487-5ae7-46a6-8c4e-0a9cc652a1c0" providerId="ADAL" clId="{D4479540-3C79-904F-991B-2923FDC23AF8}" dt="2021-06-24T14:06:17.738" v="1523"/>
          <ac:inkMkLst>
            <pc:docMk/>
            <pc:sldMk cId="1103221280" sldId="2101"/>
            <ac:inkMk id="24" creationId="{BD4EE481-78C7-7541-95B6-C7A10D47BE5C}"/>
          </ac:inkMkLst>
        </pc:inkChg>
        <pc:inkChg chg="add">
          <ac:chgData name="Wilne, Robert" userId="863fd487-5ae7-46a6-8c4e-0a9cc652a1c0" providerId="ADAL" clId="{D4479540-3C79-904F-991B-2923FDC23AF8}" dt="2021-06-24T14:16:28.104" v="1718"/>
          <ac:inkMkLst>
            <pc:docMk/>
            <pc:sldMk cId="1103221280" sldId="2101"/>
            <ac:inkMk id="25" creationId="{D6400FDF-A1E4-C94E-8D01-0D5D880F0A09}"/>
          </ac:inkMkLst>
        </pc:inkChg>
        <pc:inkChg chg="add">
          <ac:chgData name="Wilne, Robert" userId="863fd487-5ae7-46a6-8c4e-0a9cc652a1c0" providerId="ADAL" clId="{D4479540-3C79-904F-991B-2923FDC23AF8}" dt="2021-06-24T14:16:28.609" v="1719"/>
          <ac:inkMkLst>
            <pc:docMk/>
            <pc:sldMk cId="1103221280" sldId="2101"/>
            <ac:inkMk id="26" creationId="{BEDB9A5C-9886-8646-A2AD-B116DA693A68}"/>
          </ac:inkMkLst>
        </pc:inkChg>
      </pc:sldChg>
      <pc:sldChg chg="addSp delSp">
        <pc:chgData name="Wilne, Robert" userId="863fd487-5ae7-46a6-8c4e-0a9cc652a1c0" providerId="ADAL" clId="{D4479540-3C79-904F-991B-2923FDC23AF8}" dt="2021-06-24T14:08:18.934" v="1581"/>
        <pc:sldMkLst>
          <pc:docMk/>
          <pc:sldMk cId="902387723" sldId="2103"/>
        </pc:sldMkLst>
        <pc:grpChg chg="add">
          <ac:chgData name="Wilne, Robert" userId="863fd487-5ae7-46a6-8c4e-0a9cc652a1c0" providerId="ADAL" clId="{D4479540-3C79-904F-991B-2923FDC23AF8}" dt="2021-06-24T14:06:47.291" v="1531"/>
          <ac:grpSpMkLst>
            <pc:docMk/>
            <pc:sldMk cId="902387723" sldId="2103"/>
            <ac:grpSpMk id="10" creationId="{2C0ED603-262D-B741-9608-941F2BAB372C}"/>
          </ac:grpSpMkLst>
        </pc:grpChg>
        <pc:grpChg chg="add">
          <ac:chgData name="Wilne, Robert" userId="863fd487-5ae7-46a6-8c4e-0a9cc652a1c0" providerId="ADAL" clId="{D4479540-3C79-904F-991B-2923FDC23AF8}" dt="2021-06-24T14:07:08.649" v="1536"/>
          <ac:grpSpMkLst>
            <pc:docMk/>
            <pc:sldMk cId="902387723" sldId="2103"/>
            <ac:grpSpMk id="15" creationId="{16FDE2DD-DD02-9146-A2F5-7E2F3CB049BF}"/>
          </ac:grpSpMkLst>
        </pc:grpChg>
        <pc:grpChg chg="add">
          <ac:chgData name="Wilne, Robert" userId="863fd487-5ae7-46a6-8c4e-0a9cc652a1c0" providerId="ADAL" clId="{D4479540-3C79-904F-991B-2923FDC23AF8}" dt="2021-06-24T14:07:12.629" v="1540"/>
          <ac:grpSpMkLst>
            <pc:docMk/>
            <pc:sldMk cId="902387723" sldId="2103"/>
            <ac:grpSpMk id="19" creationId="{7966A94D-D4B1-8949-B61F-0ABCB54C3BC8}"/>
          </ac:grpSpMkLst>
        </pc:grpChg>
        <pc:grpChg chg="add">
          <ac:chgData name="Wilne, Robert" userId="863fd487-5ae7-46a6-8c4e-0a9cc652a1c0" providerId="ADAL" clId="{D4479540-3C79-904F-991B-2923FDC23AF8}" dt="2021-06-24T14:07:34.227" v="1543"/>
          <ac:grpSpMkLst>
            <pc:docMk/>
            <pc:sldMk cId="902387723" sldId="2103"/>
            <ac:grpSpMk id="22" creationId="{9094E8BB-FAB8-9149-8764-40B7EEC756FF}"/>
          </ac:grpSpMkLst>
        </pc:grpChg>
        <pc:grpChg chg="add del">
          <ac:chgData name="Wilne, Robert" userId="863fd487-5ae7-46a6-8c4e-0a9cc652a1c0" providerId="ADAL" clId="{D4479540-3C79-904F-991B-2923FDC23AF8}" dt="2021-06-24T14:07:56.068" v="1571"/>
          <ac:grpSpMkLst>
            <pc:docMk/>
            <pc:sldMk cId="902387723" sldId="2103"/>
            <ac:grpSpMk id="40" creationId="{E356A9E3-F5C7-B646-94E2-9E0849B7EF92}"/>
          </ac:grpSpMkLst>
        </pc:grpChg>
        <pc:grpChg chg="add">
          <ac:chgData name="Wilne, Robert" userId="863fd487-5ae7-46a6-8c4e-0a9cc652a1c0" providerId="ADAL" clId="{D4479540-3C79-904F-991B-2923FDC23AF8}" dt="2021-06-24T14:07:44.242" v="1561"/>
          <ac:grpSpMkLst>
            <pc:docMk/>
            <pc:sldMk cId="902387723" sldId="2103"/>
            <ac:grpSpMk id="41" creationId="{67B90A8A-AD83-E743-A7B9-572051BE0865}"/>
          </ac:grpSpMkLst>
        </pc:grpChg>
        <pc:grpChg chg="add">
          <ac:chgData name="Wilne, Robert" userId="863fd487-5ae7-46a6-8c4e-0a9cc652a1c0" providerId="ADAL" clId="{D4479540-3C79-904F-991B-2923FDC23AF8}" dt="2021-06-24T14:07:44.242" v="1561"/>
          <ac:grpSpMkLst>
            <pc:docMk/>
            <pc:sldMk cId="902387723" sldId="2103"/>
            <ac:grpSpMk id="42" creationId="{B0AC0841-77E0-224C-A75C-DF08D5119236}"/>
          </ac:grpSpMkLst>
        </pc:grpChg>
        <pc:grpChg chg="add">
          <ac:chgData name="Wilne, Robert" userId="863fd487-5ae7-46a6-8c4e-0a9cc652a1c0" providerId="ADAL" clId="{D4479540-3C79-904F-991B-2923FDC23AF8}" dt="2021-06-24T14:07:56.068" v="1571"/>
          <ac:grpSpMkLst>
            <pc:docMk/>
            <pc:sldMk cId="902387723" sldId="2103"/>
            <ac:grpSpMk id="48" creationId="{29213C92-8D0D-9541-96AF-DE8E6273017C}"/>
          </ac:grpSpMkLst>
        </pc:grpChg>
        <pc:grpChg chg="add">
          <ac:chgData name="Wilne, Robert" userId="863fd487-5ae7-46a6-8c4e-0a9cc652a1c0" providerId="ADAL" clId="{D4479540-3C79-904F-991B-2923FDC23AF8}" dt="2021-06-24T14:08:10.631" v="1580"/>
          <ac:grpSpMkLst>
            <pc:docMk/>
            <pc:sldMk cId="902387723" sldId="2103"/>
            <ac:grpSpMk id="57" creationId="{D96C3B1A-5B8C-6B4C-8713-D8E08F5509B7}"/>
          </ac:grpSpMkLst>
        </pc:grpChg>
        <pc:inkChg chg="add">
          <ac:chgData name="Wilne, Robert" userId="863fd487-5ae7-46a6-8c4e-0a9cc652a1c0" providerId="ADAL" clId="{D4479540-3C79-904F-991B-2923FDC23AF8}" dt="2021-06-24T14:06:23.945" v="1524"/>
          <ac:inkMkLst>
            <pc:docMk/>
            <pc:sldMk cId="902387723" sldId="2103"/>
            <ac:inkMk id="2" creationId="{50959E6E-03C8-3943-AFC7-52B981876442}"/>
          </ac:inkMkLst>
        </pc:inkChg>
        <pc:inkChg chg="add">
          <ac:chgData name="Wilne, Robert" userId="863fd487-5ae7-46a6-8c4e-0a9cc652a1c0" providerId="ADAL" clId="{D4479540-3C79-904F-991B-2923FDC23AF8}" dt="2021-06-24T14:06:45.183" v="1525"/>
          <ac:inkMkLst>
            <pc:docMk/>
            <pc:sldMk cId="902387723" sldId="2103"/>
            <ac:inkMk id="3" creationId="{C2545CCA-1AD7-BD4F-BD57-3EEAF37D5662}"/>
          </ac:inkMkLst>
        </pc:inkChg>
        <pc:inkChg chg="add">
          <ac:chgData name="Wilne, Robert" userId="863fd487-5ae7-46a6-8c4e-0a9cc652a1c0" providerId="ADAL" clId="{D4479540-3C79-904F-991B-2923FDC23AF8}" dt="2021-06-24T14:06:45.546" v="1526"/>
          <ac:inkMkLst>
            <pc:docMk/>
            <pc:sldMk cId="902387723" sldId="2103"/>
            <ac:inkMk id="4" creationId="{4659BDAC-0E4F-D14A-AD57-EF70830D8D40}"/>
          </ac:inkMkLst>
        </pc:inkChg>
        <pc:inkChg chg="add">
          <ac:chgData name="Wilne, Robert" userId="863fd487-5ae7-46a6-8c4e-0a9cc652a1c0" providerId="ADAL" clId="{D4479540-3C79-904F-991B-2923FDC23AF8}" dt="2021-06-24T14:06:45.844" v="1527"/>
          <ac:inkMkLst>
            <pc:docMk/>
            <pc:sldMk cId="902387723" sldId="2103"/>
            <ac:inkMk id="5" creationId="{4B37653A-A5E1-7C4A-BBD0-49B4BF3AECF2}"/>
          </ac:inkMkLst>
        </pc:inkChg>
        <pc:inkChg chg="add">
          <ac:chgData name="Wilne, Robert" userId="863fd487-5ae7-46a6-8c4e-0a9cc652a1c0" providerId="ADAL" clId="{D4479540-3C79-904F-991B-2923FDC23AF8}" dt="2021-06-24T14:06:46.129" v="1528"/>
          <ac:inkMkLst>
            <pc:docMk/>
            <pc:sldMk cId="902387723" sldId="2103"/>
            <ac:inkMk id="6" creationId="{E203645D-9FDC-8445-B5FB-F8D38765CEA6}"/>
          </ac:inkMkLst>
        </pc:inkChg>
        <pc:inkChg chg="add">
          <ac:chgData name="Wilne, Robert" userId="863fd487-5ae7-46a6-8c4e-0a9cc652a1c0" providerId="ADAL" clId="{D4479540-3C79-904F-991B-2923FDC23AF8}" dt="2021-06-24T14:06:46.366" v="1529"/>
          <ac:inkMkLst>
            <pc:docMk/>
            <pc:sldMk cId="902387723" sldId="2103"/>
            <ac:inkMk id="7" creationId="{28684E8D-FE37-D448-8F28-DE658EFB9507}"/>
          </ac:inkMkLst>
        </pc:inkChg>
        <pc:inkChg chg="add">
          <ac:chgData name="Wilne, Robert" userId="863fd487-5ae7-46a6-8c4e-0a9cc652a1c0" providerId="ADAL" clId="{D4479540-3C79-904F-991B-2923FDC23AF8}" dt="2021-06-24T14:06:46.607" v="1530"/>
          <ac:inkMkLst>
            <pc:docMk/>
            <pc:sldMk cId="902387723" sldId="2103"/>
            <ac:inkMk id="9" creationId="{F6CF2386-3F07-254B-A3A5-181780A256E4}"/>
          </ac:inkMkLst>
        </pc:inkChg>
        <pc:inkChg chg="add">
          <ac:chgData name="Wilne, Robert" userId="863fd487-5ae7-46a6-8c4e-0a9cc652a1c0" providerId="ADAL" clId="{D4479540-3C79-904F-991B-2923FDC23AF8}" dt="2021-06-24T14:07:06.740" v="1532"/>
          <ac:inkMkLst>
            <pc:docMk/>
            <pc:sldMk cId="902387723" sldId="2103"/>
            <ac:inkMk id="11" creationId="{ECBF29DC-0125-C84D-BD9F-4F4756633AF3}"/>
          </ac:inkMkLst>
        </pc:inkChg>
        <pc:inkChg chg="add">
          <ac:chgData name="Wilne, Robert" userId="863fd487-5ae7-46a6-8c4e-0a9cc652a1c0" providerId="ADAL" clId="{D4479540-3C79-904F-991B-2923FDC23AF8}" dt="2021-06-24T14:07:07.045" v="1533"/>
          <ac:inkMkLst>
            <pc:docMk/>
            <pc:sldMk cId="902387723" sldId="2103"/>
            <ac:inkMk id="12" creationId="{FA8CFF39-D17E-F845-9866-FBCCC9670D4B}"/>
          </ac:inkMkLst>
        </pc:inkChg>
        <pc:inkChg chg="add">
          <ac:chgData name="Wilne, Robert" userId="863fd487-5ae7-46a6-8c4e-0a9cc652a1c0" providerId="ADAL" clId="{D4479540-3C79-904F-991B-2923FDC23AF8}" dt="2021-06-24T14:07:07.310" v="1534"/>
          <ac:inkMkLst>
            <pc:docMk/>
            <pc:sldMk cId="902387723" sldId="2103"/>
            <ac:inkMk id="13" creationId="{25A28899-94CF-8242-AC91-7FBC9AB0CE02}"/>
          </ac:inkMkLst>
        </pc:inkChg>
        <pc:inkChg chg="add">
          <ac:chgData name="Wilne, Robert" userId="863fd487-5ae7-46a6-8c4e-0a9cc652a1c0" providerId="ADAL" clId="{D4479540-3C79-904F-991B-2923FDC23AF8}" dt="2021-06-24T14:07:07.631" v="1535"/>
          <ac:inkMkLst>
            <pc:docMk/>
            <pc:sldMk cId="902387723" sldId="2103"/>
            <ac:inkMk id="14" creationId="{0FF39CC3-F4BF-DB44-A323-00FED7A81FC1}"/>
          </ac:inkMkLst>
        </pc:inkChg>
        <pc:inkChg chg="add">
          <ac:chgData name="Wilne, Robert" userId="863fd487-5ae7-46a6-8c4e-0a9cc652a1c0" providerId="ADAL" clId="{D4479540-3C79-904F-991B-2923FDC23AF8}" dt="2021-06-24T14:07:11.444" v="1537"/>
          <ac:inkMkLst>
            <pc:docMk/>
            <pc:sldMk cId="902387723" sldId="2103"/>
            <ac:inkMk id="16" creationId="{AE157006-96CC-5140-9739-3CC26900BEFB}"/>
          </ac:inkMkLst>
        </pc:inkChg>
        <pc:inkChg chg="add">
          <ac:chgData name="Wilne, Robert" userId="863fd487-5ae7-46a6-8c4e-0a9cc652a1c0" providerId="ADAL" clId="{D4479540-3C79-904F-991B-2923FDC23AF8}" dt="2021-06-24T14:07:11.735" v="1538"/>
          <ac:inkMkLst>
            <pc:docMk/>
            <pc:sldMk cId="902387723" sldId="2103"/>
            <ac:inkMk id="17" creationId="{3019D155-8044-6649-AD00-D7D31A4016DB}"/>
          </ac:inkMkLst>
        </pc:inkChg>
        <pc:inkChg chg="add">
          <ac:chgData name="Wilne, Robert" userId="863fd487-5ae7-46a6-8c4e-0a9cc652a1c0" providerId="ADAL" clId="{D4479540-3C79-904F-991B-2923FDC23AF8}" dt="2021-06-24T14:07:11.909" v="1539"/>
          <ac:inkMkLst>
            <pc:docMk/>
            <pc:sldMk cId="902387723" sldId="2103"/>
            <ac:inkMk id="18" creationId="{A368F432-814B-9041-B60E-0E24BB817BEF}"/>
          </ac:inkMkLst>
        </pc:inkChg>
        <pc:inkChg chg="add">
          <ac:chgData name="Wilne, Robert" userId="863fd487-5ae7-46a6-8c4e-0a9cc652a1c0" providerId="ADAL" clId="{D4479540-3C79-904F-991B-2923FDC23AF8}" dt="2021-06-24T14:07:33.174" v="1541"/>
          <ac:inkMkLst>
            <pc:docMk/>
            <pc:sldMk cId="902387723" sldId="2103"/>
            <ac:inkMk id="20" creationId="{1496C77F-7B3A-EC49-AC45-FDBA3BF400A8}"/>
          </ac:inkMkLst>
        </pc:inkChg>
        <pc:inkChg chg="add">
          <ac:chgData name="Wilne, Robert" userId="863fd487-5ae7-46a6-8c4e-0a9cc652a1c0" providerId="ADAL" clId="{D4479540-3C79-904F-991B-2923FDC23AF8}" dt="2021-06-24T14:07:33.538" v="1542"/>
          <ac:inkMkLst>
            <pc:docMk/>
            <pc:sldMk cId="902387723" sldId="2103"/>
            <ac:inkMk id="21" creationId="{68E6887D-0F6B-DA41-91C6-5213D11FA2E7}"/>
          </ac:inkMkLst>
        </pc:inkChg>
        <pc:inkChg chg="add">
          <ac:chgData name="Wilne, Robert" userId="863fd487-5ae7-46a6-8c4e-0a9cc652a1c0" providerId="ADAL" clId="{D4479540-3C79-904F-991B-2923FDC23AF8}" dt="2021-06-24T14:07:36.446" v="1544"/>
          <ac:inkMkLst>
            <pc:docMk/>
            <pc:sldMk cId="902387723" sldId="2103"/>
            <ac:inkMk id="23" creationId="{E78131BE-23AE-7540-A0B6-A15F9D2EA6AF}"/>
          </ac:inkMkLst>
        </pc:inkChg>
        <pc:inkChg chg="add">
          <ac:chgData name="Wilne, Robert" userId="863fd487-5ae7-46a6-8c4e-0a9cc652a1c0" providerId="ADAL" clId="{D4479540-3C79-904F-991B-2923FDC23AF8}" dt="2021-06-24T14:07:36.930" v="1545"/>
          <ac:inkMkLst>
            <pc:docMk/>
            <pc:sldMk cId="902387723" sldId="2103"/>
            <ac:inkMk id="24" creationId="{DFAFBC6E-F236-E64A-97D0-3DE56F948E4C}"/>
          </ac:inkMkLst>
        </pc:inkChg>
        <pc:inkChg chg="add">
          <ac:chgData name="Wilne, Robert" userId="863fd487-5ae7-46a6-8c4e-0a9cc652a1c0" providerId="ADAL" clId="{D4479540-3C79-904F-991B-2923FDC23AF8}" dt="2021-06-24T14:07:37.642" v="1546"/>
          <ac:inkMkLst>
            <pc:docMk/>
            <pc:sldMk cId="902387723" sldId="2103"/>
            <ac:inkMk id="25" creationId="{BE23C7BE-7100-034F-A04A-DCC85ABD2982}"/>
          </ac:inkMkLst>
        </pc:inkChg>
        <pc:inkChg chg="add">
          <ac:chgData name="Wilne, Robert" userId="863fd487-5ae7-46a6-8c4e-0a9cc652a1c0" providerId="ADAL" clId="{D4479540-3C79-904F-991B-2923FDC23AF8}" dt="2021-06-24T14:07:38.033" v="1547"/>
          <ac:inkMkLst>
            <pc:docMk/>
            <pc:sldMk cId="902387723" sldId="2103"/>
            <ac:inkMk id="26" creationId="{597F3828-B259-9C47-9505-928F71EDC1B9}"/>
          </ac:inkMkLst>
        </pc:inkChg>
        <pc:inkChg chg="add">
          <ac:chgData name="Wilne, Robert" userId="863fd487-5ae7-46a6-8c4e-0a9cc652a1c0" providerId="ADAL" clId="{D4479540-3C79-904F-991B-2923FDC23AF8}" dt="2021-06-24T14:07:38.299" v="1548"/>
          <ac:inkMkLst>
            <pc:docMk/>
            <pc:sldMk cId="902387723" sldId="2103"/>
            <ac:inkMk id="27" creationId="{BE1CC566-DB53-0E44-9F1F-9F85506BEEE5}"/>
          </ac:inkMkLst>
        </pc:inkChg>
        <pc:inkChg chg="add">
          <ac:chgData name="Wilne, Robert" userId="863fd487-5ae7-46a6-8c4e-0a9cc652a1c0" providerId="ADAL" clId="{D4479540-3C79-904F-991B-2923FDC23AF8}" dt="2021-06-24T14:07:38.544" v="1549"/>
          <ac:inkMkLst>
            <pc:docMk/>
            <pc:sldMk cId="902387723" sldId="2103"/>
            <ac:inkMk id="28" creationId="{91E6B3AD-9311-ED44-8B88-01776C5E3D2C}"/>
          </ac:inkMkLst>
        </pc:inkChg>
        <pc:inkChg chg="add">
          <ac:chgData name="Wilne, Robert" userId="863fd487-5ae7-46a6-8c4e-0a9cc652a1c0" providerId="ADAL" clId="{D4479540-3C79-904F-991B-2923FDC23AF8}" dt="2021-06-24T14:07:38.874" v="1550"/>
          <ac:inkMkLst>
            <pc:docMk/>
            <pc:sldMk cId="902387723" sldId="2103"/>
            <ac:inkMk id="29" creationId="{0C1DB171-EBC8-8446-B9D0-F5A436EB3936}"/>
          </ac:inkMkLst>
        </pc:inkChg>
        <pc:inkChg chg="add">
          <ac:chgData name="Wilne, Robert" userId="863fd487-5ae7-46a6-8c4e-0a9cc652a1c0" providerId="ADAL" clId="{D4479540-3C79-904F-991B-2923FDC23AF8}" dt="2021-06-24T14:07:39.181" v="1551"/>
          <ac:inkMkLst>
            <pc:docMk/>
            <pc:sldMk cId="902387723" sldId="2103"/>
            <ac:inkMk id="30" creationId="{062150BA-48DF-CF4A-90E9-A4798A11EDB2}"/>
          </ac:inkMkLst>
        </pc:inkChg>
        <pc:inkChg chg="add del">
          <ac:chgData name="Wilne, Robert" userId="863fd487-5ae7-46a6-8c4e-0a9cc652a1c0" providerId="ADAL" clId="{D4479540-3C79-904F-991B-2923FDC23AF8}" dt="2021-06-24T14:07:51.298" v="1565"/>
          <ac:inkMkLst>
            <pc:docMk/>
            <pc:sldMk cId="902387723" sldId="2103"/>
            <ac:inkMk id="31" creationId="{025D27F4-486A-E24B-8877-7239B4B9C23A}"/>
          </ac:inkMkLst>
        </pc:inkChg>
        <pc:inkChg chg="add del">
          <ac:chgData name="Wilne, Robert" userId="863fd487-5ae7-46a6-8c4e-0a9cc652a1c0" providerId="ADAL" clId="{D4479540-3C79-904F-991B-2923FDC23AF8}" dt="2021-06-24T14:07:51.283" v="1562"/>
          <ac:inkMkLst>
            <pc:docMk/>
            <pc:sldMk cId="902387723" sldId="2103"/>
            <ac:inkMk id="32" creationId="{EC080304-1062-2340-86D2-55BB3C995792}"/>
          </ac:inkMkLst>
        </pc:inkChg>
        <pc:inkChg chg="add del">
          <ac:chgData name="Wilne, Robert" userId="863fd487-5ae7-46a6-8c4e-0a9cc652a1c0" providerId="ADAL" clId="{D4479540-3C79-904F-991B-2923FDC23AF8}" dt="2021-06-24T14:07:51.294" v="1564"/>
          <ac:inkMkLst>
            <pc:docMk/>
            <pc:sldMk cId="902387723" sldId="2103"/>
            <ac:inkMk id="33" creationId="{5A8A1EB7-94B0-2E41-A3DE-C86F3797819E}"/>
          </ac:inkMkLst>
        </pc:inkChg>
        <pc:inkChg chg="add del">
          <ac:chgData name="Wilne, Robert" userId="863fd487-5ae7-46a6-8c4e-0a9cc652a1c0" providerId="ADAL" clId="{D4479540-3C79-904F-991B-2923FDC23AF8}" dt="2021-06-24T14:07:51.289" v="1563"/>
          <ac:inkMkLst>
            <pc:docMk/>
            <pc:sldMk cId="902387723" sldId="2103"/>
            <ac:inkMk id="34" creationId="{28E3D0D2-AA6E-1044-89ED-059AD0AE89F9}"/>
          </ac:inkMkLst>
        </pc:inkChg>
        <pc:inkChg chg="add">
          <ac:chgData name="Wilne, Robert" userId="863fd487-5ae7-46a6-8c4e-0a9cc652a1c0" providerId="ADAL" clId="{D4479540-3C79-904F-991B-2923FDC23AF8}" dt="2021-06-24T14:07:41.375" v="1556"/>
          <ac:inkMkLst>
            <pc:docMk/>
            <pc:sldMk cId="902387723" sldId="2103"/>
            <ac:inkMk id="35" creationId="{AA73735A-4DB2-9A4C-9D87-547CEF49A162}"/>
          </ac:inkMkLst>
        </pc:inkChg>
        <pc:inkChg chg="add">
          <ac:chgData name="Wilne, Robert" userId="863fd487-5ae7-46a6-8c4e-0a9cc652a1c0" providerId="ADAL" clId="{D4479540-3C79-904F-991B-2923FDC23AF8}" dt="2021-06-24T14:07:41.913" v="1557"/>
          <ac:inkMkLst>
            <pc:docMk/>
            <pc:sldMk cId="902387723" sldId="2103"/>
            <ac:inkMk id="36" creationId="{7246261D-134B-6046-B721-B4DB9915404E}"/>
          </ac:inkMkLst>
        </pc:inkChg>
        <pc:inkChg chg="add">
          <ac:chgData name="Wilne, Robert" userId="863fd487-5ae7-46a6-8c4e-0a9cc652a1c0" providerId="ADAL" clId="{D4479540-3C79-904F-991B-2923FDC23AF8}" dt="2021-06-24T14:07:42.311" v="1558"/>
          <ac:inkMkLst>
            <pc:docMk/>
            <pc:sldMk cId="902387723" sldId="2103"/>
            <ac:inkMk id="37" creationId="{A7E34C78-906A-BD42-8FEA-034D7A38AD03}"/>
          </ac:inkMkLst>
        </pc:inkChg>
        <pc:inkChg chg="add topLvl">
          <ac:chgData name="Wilne, Robert" userId="863fd487-5ae7-46a6-8c4e-0a9cc652a1c0" providerId="ADAL" clId="{D4479540-3C79-904F-991B-2923FDC23AF8}" dt="2021-06-24T14:07:56.068" v="1571"/>
          <ac:inkMkLst>
            <pc:docMk/>
            <pc:sldMk cId="902387723" sldId="2103"/>
            <ac:inkMk id="38" creationId="{8EEDFE25-B042-BD4C-8138-5AD2998E66AD}"/>
          </ac:inkMkLst>
        </pc:inkChg>
        <pc:inkChg chg="add topLvl">
          <ac:chgData name="Wilne, Robert" userId="863fd487-5ae7-46a6-8c4e-0a9cc652a1c0" providerId="ADAL" clId="{D4479540-3C79-904F-991B-2923FDC23AF8}" dt="2021-06-24T14:07:56.068" v="1571"/>
          <ac:inkMkLst>
            <pc:docMk/>
            <pc:sldMk cId="902387723" sldId="2103"/>
            <ac:inkMk id="39" creationId="{AA9B39D4-7452-5747-A504-316389C77757}"/>
          </ac:inkMkLst>
        </pc:inkChg>
        <pc:inkChg chg="add">
          <ac:chgData name="Wilne, Robert" userId="863fd487-5ae7-46a6-8c4e-0a9cc652a1c0" providerId="ADAL" clId="{D4479540-3C79-904F-991B-2923FDC23AF8}" dt="2021-06-24T14:07:54.109" v="1566"/>
          <ac:inkMkLst>
            <pc:docMk/>
            <pc:sldMk cId="902387723" sldId="2103"/>
            <ac:inkMk id="43" creationId="{CFFBB1C0-179F-0448-B7BD-CF8FF7CFDE03}"/>
          </ac:inkMkLst>
        </pc:inkChg>
        <pc:inkChg chg="add">
          <ac:chgData name="Wilne, Robert" userId="863fd487-5ae7-46a6-8c4e-0a9cc652a1c0" providerId="ADAL" clId="{D4479540-3C79-904F-991B-2923FDC23AF8}" dt="2021-06-24T14:07:54.407" v="1567"/>
          <ac:inkMkLst>
            <pc:docMk/>
            <pc:sldMk cId="902387723" sldId="2103"/>
            <ac:inkMk id="44" creationId="{9711E324-A532-594E-995E-FA41D5961593}"/>
          </ac:inkMkLst>
        </pc:inkChg>
        <pc:inkChg chg="add">
          <ac:chgData name="Wilne, Robert" userId="863fd487-5ae7-46a6-8c4e-0a9cc652a1c0" providerId="ADAL" clId="{D4479540-3C79-904F-991B-2923FDC23AF8}" dt="2021-06-24T14:07:54.814" v="1568"/>
          <ac:inkMkLst>
            <pc:docMk/>
            <pc:sldMk cId="902387723" sldId="2103"/>
            <ac:inkMk id="45" creationId="{00FB86C1-4C5C-FE40-B9B6-1BA82A562692}"/>
          </ac:inkMkLst>
        </pc:inkChg>
        <pc:inkChg chg="add">
          <ac:chgData name="Wilne, Robert" userId="863fd487-5ae7-46a6-8c4e-0a9cc652a1c0" providerId="ADAL" clId="{D4479540-3C79-904F-991B-2923FDC23AF8}" dt="2021-06-24T14:07:55.091" v="1569"/>
          <ac:inkMkLst>
            <pc:docMk/>
            <pc:sldMk cId="902387723" sldId="2103"/>
            <ac:inkMk id="46" creationId="{7177FF88-2783-BF4C-96E9-CEF8229AE2B6}"/>
          </ac:inkMkLst>
        </pc:inkChg>
        <pc:inkChg chg="add">
          <ac:chgData name="Wilne, Robert" userId="863fd487-5ae7-46a6-8c4e-0a9cc652a1c0" providerId="ADAL" clId="{D4479540-3C79-904F-991B-2923FDC23AF8}" dt="2021-06-24T14:07:55.354" v="1570"/>
          <ac:inkMkLst>
            <pc:docMk/>
            <pc:sldMk cId="902387723" sldId="2103"/>
            <ac:inkMk id="47" creationId="{E8BF16C1-2514-F54D-9F7D-D4D386215E39}"/>
          </ac:inkMkLst>
        </pc:inkChg>
        <pc:inkChg chg="add">
          <ac:chgData name="Wilne, Robert" userId="863fd487-5ae7-46a6-8c4e-0a9cc652a1c0" providerId="ADAL" clId="{D4479540-3C79-904F-991B-2923FDC23AF8}" dt="2021-06-24T14:08:06.478" v="1572"/>
          <ac:inkMkLst>
            <pc:docMk/>
            <pc:sldMk cId="902387723" sldId="2103"/>
            <ac:inkMk id="49" creationId="{CA1DFDA4-DCBE-D442-89EF-399EC2BACB9B}"/>
          </ac:inkMkLst>
        </pc:inkChg>
        <pc:inkChg chg="add">
          <ac:chgData name="Wilne, Robert" userId="863fd487-5ae7-46a6-8c4e-0a9cc652a1c0" providerId="ADAL" clId="{D4479540-3C79-904F-991B-2923FDC23AF8}" dt="2021-06-24T14:08:07.048" v="1573"/>
          <ac:inkMkLst>
            <pc:docMk/>
            <pc:sldMk cId="902387723" sldId="2103"/>
            <ac:inkMk id="50" creationId="{AB91A923-B00D-F84E-B6B9-E2398FC7DACD}"/>
          </ac:inkMkLst>
        </pc:inkChg>
        <pc:inkChg chg="add">
          <ac:chgData name="Wilne, Robert" userId="863fd487-5ae7-46a6-8c4e-0a9cc652a1c0" providerId="ADAL" clId="{D4479540-3C79-904F-991B-2923FDC23AF8}" dt="2021-06-24T14:08:07.642" v="1574"/>
          <ac:inkMkLst>
            <pc:docMk/>
            <pc:sldMk cId="902387723" sldId="2103"/>
            <ac:inkMk id="51" creationId="{C60BC0D9-368F-614C-B6AA-253F5075B6BA}"/>
          </ac:inkMkLst>
        </pc:inkChg>
        <pc:inkChg chg="add">
          <ac:chgData name="Wilne, Robert" userId="863fd487-5ae7-46a6-8c4e-0a9cc652a1c0" providerId="ADAL" clId="{D4479540-3C79-904F-991B-2923FDC23AF8}" dt="2021-06-24T14:08:08.077" v="1575"/>
          <ac:inkMkLst>
            <pc:docMk/>
            <pc:sldMk cId="902387723" sldId="2103"/>
            <ac:inkMk id="52" creationId="{CB065BBB-1980-BE43-89D6-AC84916B1476}"/>
          </ac:inkMkLst>
        </pc:inkChg>
        <pc:inkChg chg="add">
          <ac:chgData name="Wilne, Robert" userId="863fd487-5ae7-46a6-8c4e-0a9cc652a1c0" providerId="ADAL" clId="{D4479540-3C79-904F-991B-2923FDC23AF8}" dt="2021-06-24T14:08:08.542" v="1576"/>
          <ac:inkMkLst>
            <pc:docMk/>
            <pc:sldMk cId="902387723" sldId="2103"/>
            <ac:inkMk id="53" creationId="{85ABB885-7FF6-4246-9B3D-9777351FE22D}"/>
          </ac:inkMkLst>
        </pc:inkChg>
        <pc:inkChg chg="add">
          <ac:chgData name="Wilne, Robert" userId="863fd487-5ae7-46a6-8c4e-0a9cc652a1c0" providerId="ADAL" clId="{D4479540-3C79-904F-991B-2923FDC23AF8}" dt="2021-06-24T14:08:09.026" v="1577"/>
          <ac:inkMkLst>
            <pc:docMk/>
            <pc:sldMk cId="902387723" sldId="2103"/>
            <ac:inkMk id="54" creationId="{6AA833BC-276F-5441-AAD8-3070DEB0557A}"/>
          </ac:inkMkLst>
        </pc:inkChg>
        <pc:inkChg chg="add">
          <ac:chgData name="Wilne, Robert" userId="863fd487-5ae7-46a6-8c4e-0a9cc652a1c0" providerId="ADAL" clId="{D4479540-3C79-904F-991B-2923FDC23AF8}" dt="2021-06-24T14:08:09.572" v="1578"/>
          <ac:inkMkLst>
            <pc:docMk/>
            <pc:sldMk cId="902387723" sldId="2103"/>
            <ac:inkMk id="55" creationId="{90EB3AF8-B433-144C-BC08-15513FE4A72A}"/>
          </ac:inkMkLst>
        </pc:inkChg>
        <pc:inkChg chg="add">
          <ac:chgData name="Wilne, Robert" userId="863fd487-5ae7-46a6-8c4e-0a9cc652a1c0" providerId="ADAL" clId="{D4479540-3C79-904F-991B-2923FDC23AF8}" dt="2021-06-24T14:08:09.852" v="1579"/>
          <ac:inkMkLst>
            <pc:docMk/>
            <pc:sldMk cId="902387723" sldId="2103"/>
            <ac:inkMk id="56" creationId="{EEEF45FD-5B0F-FA42-A49E-05381DEF04FD}"/>
          </ac:inkMkLst>
        </pc:inkChg>
        <pc:inkChg chg="add">
          <ac:chgData name="Wilne, Robert" userId="863fd487-5ae7-46a6-8c4e-0a9cc652a1c0" providerId="ADAL" clId="{D4479540-3C79-904F-991B-2923FDC23AF8}" dt="2021-06-24T14:08:18.934" v="1581"/>
          <ac:inkMkLst>
            <pc:docMk/>
            <pc:sldMk cId="902387723" sldId="2103"/>
            <ac:inkMk id="58" creationId="{986A89FE-A887-0D4C-BC29-7003F4D8452E}"/>
          </ac:inkMkLst>
        </pc:inkChg>
      </pc:sldChg>
      <pc:sldChg chg="addSp delSp">
        <pc:chgData name="Wilne, Robert" userId="863fd487-5ae7-46a6-8c4e-0a9cc652a1c0" providerId="ADAL" clId="{D4479540-3C79-904F-991B-2923FDC23AF8}" dt="2021-06-24T14:15:55.785" v="1717"/>
        <pc:sldMkLst>
          <pc:docMk/>
          <pc:sldMk cId="1910209463" sldId="2104"/>
        </pc:sldMkLst>
        <pc:grpChg chg="add del">
          <ac:chgData name="Wilne, Robert" userId="863fd487-5ae7-46a6-8c4e-0a9cc652a1c0" providerId="ADAL" clId="{D4479540-3C79-904F-991B-2923FDC23AF8}" dt="2021-06-24T14:12:26.124" v="1601"/>
          <ac:grpSpMkLst>
            <pc:docMk/>
            <pc:sldMk cId="1910209463" sldId="2104"/>
            <ac:grpSpMk id="20" creationId="{71F18E59-2BE6-784E-A1D4-C4C3A306D254}"/>
          </ac:grpSpMkLst>
        </pc:grpChg>
        <pc:grpChg chg="add">
          <ac:chgData name="Wilne, Robert" userId="863fd487-5ae7-46a6-8c4e-0a9cc652a1c0" providerId="ADAL" clId="{D4479540-3C79-904F-991B-2923FDC23AF8}" dt="2021-06-24T14:12:25.036" v="1599"/>
          <ac:grpSpMkLst>
            <pc:docMk/>
            <pc:sldMk cId="1910209463" sldId="2104"/>
            <ac:grpSpMk id="21" creationId="{4B76D355-4A4E-FB47-9624-AB6B839B244B}"/>
          </ac:grpSpMkLst>
        </pc:grpChg>
        <pc:grpChg chg="add">
          <ac:chgData name="Wilne, Robert" userId="863fd487-5ae7-46a6-8c4e-0a9cc652a1c0" providerId="ADAL" clId="{D4479540-3C79-904F-991B-2923FDC23AF8}" dt="2021-06-24T14:12:26.124" v="1601"/>
          <ac:grpSpMkLst>
            <pc:docMk/>
            <pc:sldMk cId="1910209463" sldId="2104"/>
            <ac:grpSpMk id="23" creationId="{9F579FBD-7665-2845-8F37-F746A42BA197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28" creationId="{97DE66DD-C3BF-434E-9033-103F81C636B6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35" creationId="{0D872CA6-16E4-9847-96E0-679EA0B19824}"/>
          </ac:grpSpMkLst>
        </pc:grpChg>
        <pc:grpChg chg="add">
          <ac:chgData name="Wilne, Robert" userId="863fd487-5ae7-46a6-8c4e-0a9cc652a1c0" providerId="ADAL" clId="{D4479540-3C79-904F-991B-2923FDC23AF8}" dt="2021-06-24T14:14:22.029" v="1628"/>
          <ac:grpSpMkLst>
            <pc:docMk/>
            <pc:sldMk cId="1910209463" sldId="2104"/>
            <ac:grpSpMk id="49" creationId="{06EE5CEB-12A3-6347-997F-AEAF7957C398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0" creationId="{8393CA7A-8D0E-D14A-8E7B-2E07251EE7AD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1" creationId="{D6323872-1570-5241-AAA0-6A3FA5494056}"/>
          </ac:grpSpMkLst>
        </pc:grpChg>
        <pc:grpChg chg="add del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55" creationId="{5B6A3CCF-AC70-BA46-86C5-7A6F19778290}"/>
          </ac:grpSpMkLst>
        </pc:grpChg>
        <pc:grpChg chg="add">
          <ac:chgData name="Wilne, Robert" userId="863fd487-5ae7-46a6-8c4e-0a9cc652a1c0" providerId="ADAL" clId="{D4479540-3C79-904F-991B-2923FDC23AF8}" dt="2021-06-24T14:14:34.973" v="1643"/>
          <ac:grpSpMkLst>
            <pc:docMk/>
            <pc:sldMk cId="1910209463" sldId="2104"/>
            <ac:grpSpMk id="24579" creationId="{DF618C46-5063-A245-840C-C77388B3E16A}"/>
          </ac:grpSpMkLst>
        </pc:grpChg>
        <pc:grpChg chg="add">
          <ac:chgData name="Wilne, Robert" userId="863fd487-5ae7-46a6-8c4e-0a9cc652a1c0" providerId="ADAL" clId="{D4479540-3C79-904F-991B-2923FDC23AF8}" dt="2021-06-24T14:14:36.427" v="1646"/>
          <ac:grpSpMkLst>
            <pc:docMk/>
            <pc:sldMk cId="1910209463" sldId="2104"/>
            <ac:grpSpMk id="24582" creationId="{2AF6BAA1-E0AA-1F40-9CC7-3CF9E8DFC2CA}"/>
          </ac:grpSpMkLst>
        </pc:grpChg>
        <pc:grpChg chg="add del">
          <ac:chgData name="Wilne, Robert" userId="863fd487-5ae7-46a6-8c4e-0a9cc652a1c0" providerId="ADAL" clId="{D4479540-3C79-904F-991B-2923FDC23AF8}" dt="2021-06-24T14:15:18.073" v="1676"/>
          <ac:grpSpMkLst>
            <pc:docMk/>
            <pc:sldMk cId="1910209463" sldId="2104"/>
            <ac:grpSpMk id="24602" creationId="{AAE4FCE3-2F6B-C34C-8596-210CB94985D2}"/>
          </ac:grpSpMkLst>
        </pc:grpChg>
        <pc:grpChg chg="add">
          <ac:chgData name="Wilne, Robert" userId="863fd487-5ae7-46a6-8c4e-0a9cc652a1c0" providerId="ADAL" clId="{D4479540-3C79-904F-991B-2923FDC23AF8}" dt="2021-06-24T14:15:15.005" v="1666"/>
          <ac:grpSpMkLst>
            <pc:docMk/>
            <pc:sldMk cId="1910209463" sldId="2104"/>
            <ac:grpSpMk id="24603" creationId="{A738A5B4-1A1A-364E-B90B-732688C452E7}"/>
          </ac:grpSpMkLst>
        </pc:grpChg>
        <pc:grpChg chg="add">
          <ac:chgData name="Wilne, Robert" userId="863fd487-5ae7-46a6-8c4e-0a9cc652a1c0" providerId="ADAL" clId="{D4479540-3C79-904F-991B-2923FDC23AF8}" dt="2021-06-24T14:15:15.005" v="1666"/>
          <ac:grpSpMkLst>
            <pc:docMk/>
            <pc:sldMk cId="1910209463" sldId="2104"/>
            <ac:grpSpMk id="24604" creationId="{5E0F4470-A129-7E46-9883-6943D0615803}"/>
          </ac:grpSpMkLst>
        </pc:grpChg>
        <pc:grpChg chg="add">
          <ac:chgData name="Wilne, Robert" userId="863fd487-5ae7-46a6-8c4e-0a9cc652a1c0" providerId="ADAL" clId="{D4479540-3C79-904F-991B-2923FDC23AF8}" dt="2021-06-24T14:15:18.073" v="1676"/>
          <ac:grpSpMkLst>
            <pc:docMk/>
            <pc:sldMk cId="1910209463" sldId="2104"/>
            <ac:grpSpMk id="24614" creationId="{620DF502-BC0B-C947-B789-BE41C5B2A0C7}"/>
          </ac:grpSpMkLst>
        </pc:grpChg>
        <pc:grpChg chg="add">
          <ac:chgData name="Wilne, Robert" userId="863fd487-5ae7-46a6-8c4e-0a9cc652a1c0" providerId="ADAL" clId="{D4479540-3C79-904F-991B-2923FDC23AF8}" dt="2021-06-24T14:15:34.066" v="1683"/>
          <ac:grpSpMkLst>
            <pc:docMk/>
            <pc:sldMk cId="1910209463" sldId="2104"/>
            <ac:grpSpMk id="24621" creationId="{4A3F57EA-A858-CB47-8AD2-DC39103CD19C}"/>
          </ac:grpSpMkLst>
        </pc:grpChg>
        <pc:grpChg chg="add del">
          <ac:chgData name="Wilne, Robert" userId="863fd487-5ae7-46a6-8c4e-0a9cc652a1c0" providerId="ADAL" clId="{D4479540-3C79-904F-991B-2923FDC23AF8}" dt="2021-06-24T14:15:40.943" v="1702"/>
          <ac:grpSpMkLst>
            <pc:docMk/>
            <pc:sldMk cId="1910209463" sldId="2104"/>
            <ac:grpSpMk id="24633" creationId="{00DEEA72-D35F-BF4D-A697-2ACCA7E85EAD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40" creationId="{DC4CE171-6A1A-A746-B975-905223BB320E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1" creationId="{D63BAFA4-DC7C-5147-923F-CAFEE71D520C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2" creationId="{F81E22F0-05CD-CD4E-8C61-75B7E9C987E5}"/>
          </ac:grpSpMkLst>
        </pc:grpChg>
        <pc:grpChg chg="add del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3" creationId="{ECEC1F28-C54D-F048-AB76-8494B29A7162}"/>
          </ac:grpSpMkLst>
        </pc:grpChg>
        <pc:grpChg chg="add">
          <ac:chgData name="Wilne, Robert" userId="863fd487-5ae7-46a6-8c4e-0a9cc652a1c0" providerId="ADAL" clId="{D4479540-3C79-904F-991B-2923FDC23AF8}" dt="2021-06-24T14:15:50.138" v="1715"/>
          <ac:grpSpMkLst>
            <pc:docMk/>
            <pc:sldMk cId="1910209463" sldId="2104"/>
            <ac:grpSpMk id="24655" creationId="{0F800B2D-8FA8-3047-A47B-F005E4EDC87F}"/>
          </ac:grpSpMkLst>
        </pc:grpChg>
        <pc:inkChg chg="add">
          <ac:chgData name="Wilne, Robert" userId="863fd487-5ae7-46a6-8c4e-0a9cc652a1c0" providerId="ADAL" clId="{D4479540-3C79-904F-991B-2923FDC23AF8}" dt="2021-06-24T14:12:19.209" v="1582"/>
          <ac:inkMkLst>
            <pc:docMk/>
            <pc:sldMk cId="1910209463" sldId="2104"/>
            <ac:inkMk id="2" creationId="{65F81402-F68A-7E46-B8B7-482CAB7A9E02}"/>
          </ac:inkMkLst>
        </pc:inkChg>
        <pc:inkChg chg="add">
          <ac:chgData name="Wilne, Robert" userId="863fd487-5ae7-46a6-8c4e-0a9cc652a1c0" providerId="ADAL" clId="{D4479540-3C79-904F-991B-2923FDC23AF8}" dt="2021-06-24T14:12:19.698" v="1583"/>
          <ac:inkMkLst>
            <pc:docMk/>
            <pc:sldMk cId="1910209463" sldId="2104"/>
            <ac:inkMk id="3" creationId="{D8D58734-BC69-9240-9E89-F80CF180AB7E}"/>
          </ac:inkMkLst>
        </pc:inkChg>
        <pc:inkChg chg="add">
          <ac:chgData name="Wilne, Robert" userId="863fd487-5ae7-46a6-8c4e-0a9cc652a1c0" providerId="ADAL" clId="{D4479540-3C79-904F-991B-2923FDC23AF8}" dt="2021-06-24T14:12:19.936" v="1584"/>
          <ac:inkMkLst>
            <pc:docMk/>
            <pc:sldMk cId="1910209463" sldId="2104"/>
            <ac:inkMk id="4" creationId="{D48781D4-53E0-2442-BD93-0C65D1974D51}"/>
          </ac:inkMkLst>
        </pc:inkChg>
        <pc:inkChg chg="add">
          <ac:chgData name="Wilne, Robert" userId="863fd487-5ae7-46a6-8c4e-0a9cc652a1c0" providerId="ADAL" clId="{D4479540-3C79-904F-991B-2923FDC23AF8}" dt="2021-06-24T14:12:20.134" v="1585"/>
          <ac:inkMkLst>
            <pc:docMk/>
            <pc:sldMk cId="1910209463" sldId="2104"/>
            <ac:inkMk id="5" creationId="{9F1C94EC-67B3-7D45-BB00-FA8BEC7BF3D3}"/>
          </ac:inkMkLst>
        </pc:inkChg>
        <pc:inkChg chg="add">
          <ac:chgData name="Wilne, Robert" userId="863fd487-5ae7-46a6-8c4e-0a9cc652a1c0" providerId="ADAL" clId="{D4479540-3C79-904F-991B-2923FDC23AF8}" dt="2021-06-24T14:12:20.335" v="1586"/>
          <ac:inkMkLst>
            <pc:docMk/>
            <pc:sldMk cId="1910209463" sldId="2104"/>
            <ac:inkMk id="6" creationId="{980A8F4C-1843-944F-81A7-A36AC61A64CE}"/>
          </ac:inkMkLst>
        </pc:inkChg>
        <pc:inkChg chg="add">
          <ac:chgData name="Wilne, Robert" userId="863fd487-5ae7-46a6-8c4e-0a9cc652a1c0" providerId="ADAL" clId="{D4479540-3C79-904F-991B-2923FDC23AF8}" dt="2021-06-24T14:12:20.569" v="1587"/>
          <ac:inkMkLst>
            <pc:docMk/>
            <pc:sldMk cId="1910209463" sldId="2104"/>
            <ac:inkMk id="7" creationId="{09FDDF5E-E89E-944B-B949-28406903F05B}"/>
          </ac:inkMkLst>
        </pc:inkChg>
        <pc:inkChg chg="add">
          <ac:chgData name="Wilne, Robert" userId="863fd487-5ae7-46a6-8c4e-0a9cc652a1c0" providerId="ADAL" clId="{D4479540-3C79-904F-991B-2923FDC23AF8}" dt="2021-06-24T14:12:20.895" v="1588"/>
          <ac:inkMkLst>
            <pc:docMk/>
            <pc:sldMk cId="1910209463" sldId="2104"/>
            <ac:inkMk id="9" creationId="{742C2C6B-87EB-8B44-832C-F524E1CBD031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0" creationId="{77963B5B-EABB-D746-8F02-86E822C34C4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1" creationId="{152888BD-102C-104F-9CA8-055F60475C64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2" creationId="{20A96E80-53F4-2848-A060-B2E138E26821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3" creationId="{918752D4-1550-9141-A5AD-B5020E16B440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4" creationId="{8E8FB76E-1C42-1143-B653-9EA9BAC1BF74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5" creationId="{1ABAA608-EF46-4747-AF9E-0496B0EEF66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6" creationId="{0C778C1D-71F3-8340-BC40-14A1BC38359B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7" creationId="{FCE7C408-75C7-0B47-ADC5-BD47A8807519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8" creationId="{5D758E6E-0348-7046-9AE2-22500812C113}"/>
          </ac:inkMkLst>
        </pc:inkChg>
        <pc:inkChg chg="add topLvl">
          <ac:chgData name="Wilne, Robert" userId="863fd487-5ae7-46a6-8c4e-0a9cc652a1c0" providerId="ADAL" clId="{D4479540-3C79-904F-991B-2923FDC23AF8}" dt="2021-06-24T14:12:26.124" v="1601"/>
          <ac:inkMkLst>
            <pc:docMk/>
            <pc:sldMk cId="1910209463" sldId="2104"/>
            <ac:inkMk id="19" creationId="{66D7BA4A-9663-3848-8645-4993462B9FD8}"/>
          </ac:inkMkLst>
        </pc:inkChg>
        <pc:inkChg chg="add">
          <ac:chgData name="Wilne, Robert" userId="863fd487-5ae7-46a6-8c4e-0a9cc652a1c0" providerId="ADAL" clId="{D4479540-3C79-904F-991B-2923FDC23AF8}" dt="2021-06-24T14:12:25.568" v="1600"/>
          <ac:inkMkLst>
            <pc:docMk/>
            <pc:sldMk cId="1910209463" sldId="2104"/>
            <ac:inkMk id="22" creationId="{8CBF0080-A877-3446-880B-073FC4C5E7C3}"/>
          </ac:inkMkLst>
        </pc:inkChg>
        <pc:inkChg chg="add del">
          <ac:chgData name="Wilne, Robert" userId="863fd487-5ae7-46a6-8c4e-0a9cc652a1c0" providerId="ADAL" clId="{D4479540-3C79-904F-991B-2923FDC23AF8}" dt="2021-06-24T14:13:53.982" v="1614"/>
          <ac:inkMkLst>
            <pc:docMk/>
            <pc:sldMk cId="1910209463" sldId="2104"/>
            <ac:inkMk id="24" creationId="{77497F64-84FF-9B4B-920A-F53C4409C78D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5" creationId="{736D40FC-7326-334D-BE10-6F93F8D51BA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6" creationId="{0D1E0B82-1410-E94A-9081-2DA324AE9A30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7" creationId="{C477A71E-A5D0-4D44-992F-050A12E3624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29" creationId="{5E41C7E1-9B94-F84D-AA1F-68479F14759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0" creationId="{E91704FF-8CCF-8441-95B0-9F65BFA2904D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1" creationId="{8573F90F-4344-7B42-B079-849CA24C2D35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2" creationId="{6AA8FE9C-5B3B-2E47-9813-B278A3FE7221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3" creationId="{DF331E6A-2FD4-1541-A1D7-E78E8D5E1DB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4" creationId="{5C3C5248-0EFF-0744-86BD-8416C47D9210}"/>
          </ac:inkMkLst>
        </pc:inkChg>
        <pc:inkChg chg="add">
          <ac:chgData name="Wilne, Robert" userId="863fd487-5ae7-46a6-8c4e-0a9cc652a1c0" providerId="ADAL" clId="{D4479540-3C79-904F-991B-2923FDC23AF8}" dt="2021-06-24T14:13:55.548" v="1615"/>
          <ac:inkMkLst>
            <pc:docMk/>
            <pc:sldMk cId="1910209463" sldId="2104"/>
            <ac:inkMk id="36" creationId="{59E5B836-9619-DE4C-BF71-B97526C29187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7" creationId="{2ABEB4F2-A449-6149-87C0-2E61A7C88A38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8" creationId="{78E1ED88-571C-1D4F-B752-2EB6DBC6AD96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39" creationId="{D6582979-9D4F-3B4E-A4CA-3FE27F33994B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0" creationId="{E379A30C-D67E-054A-8F9C-9E227B4D9D69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1" creationId="{19862AB1-9559-C144-897C-22F7656A2137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2" creationId="{3425A3A6-BF45-3C47-93FA-3A71800A47DF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3" creationId="{3F5A1CD2-842D-A142-AF5E-33A127F6BDDE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4" creationId="{903D22A4-DB57-B648-98D4-6862D5DBFD7A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45" creationId="{0559D9F4-726D-FF42-B351-AC21DCC9FBD0}"/>
          </ac:inkMkLst>
        </pc:inkChg>
        <pc:inkChg chg="add">
          <ac:chgData name="Wilne, Robert" userId="863fd487-5ae7-46a6-8c4e-0a9cc652a1c0" providerId="ADAL" clId="{D4479540-3C79-904F-991B-2923FDC23AF8}" dt="2021-06-24T14:14:20.761" v="1625"/>
          <ac:inkMkLst>
            <pc:docMk/>
            <pc:sldMk cId="1910209463" sldId="2104"/>
            <ac:inkMk id="46" creationId="{7B5C7B0E-4A57-914F-A4A9-7FEDA1608E4F}"/>
          </ac:inkMkLst>
        </pc:inkChg>
        <pc:inkChg chg="add">
          <ac:chgData name="Wilne, Robert" userId="863fd487-5ae7-46a6-8c4e-0a9cc652a1c0" providerId="ADAL" clId="{D4479540-3C79-904F-991B-2923FDC23AF8}" dt="2021-06-24T14:14:21.016" v="1626"/>
          <ac:inkMkLst>
            <pc:docMk/>
            <pc:sldMk cId="1910209463" sldId="2104"/>
            <ac:inkMk id="47" creationId="{B05B661C-EF33-9C4F-9343-D757FC1A54D3}"/>
          </ac:inkMkLst>
        </pc:inkChg>
        <pc:inkChg chg="add">
          <ac:chgData name="Wilne, Robert" userId="863fd487-5ae7-46a6-8c4e-0a9cc652a1c0" providerId="ADAL" clId="{D4479540-3C79-904F-991B-2923FDC23AF8}" dt="2021-06-24T14:14:21.278" v="1627"/>
          <ac:inkMkLst>
            <pc:docMk/>
            <pc:sldMk cId="1910209463" sldId="2104"/>
            <ac:inkMk id="48" creationId="{CA5F9B6A-C06B-CD44-ABD6-ACE4BAE0E8CC}"/>
          </ac:inkMkLst>
        </pc:inkChg>
        <pc:inkChg chg="add">
          <ac:chgData name="Wilne, Robert" userId="863fd487-5ae7-46a6-8c4e-0a9cc652a1c0" providerId="ADAL" clId="{D4479540-3C79-904F-991B-2923FDC23AF8}" dt="2021-06-24T14:14:26.132" v="1629"/>
          <ac:inkMkLst>
            <pc:docMk/>
            <pc:sldMk cId="1910209463" sldId="2104"/>
            <ac:inkMk id="52" creationId="{67D579C4-0CEF-2A42-9E95-45FB14E274C3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53" creationId="{009E1605-909C-E745-A97B-5F826D11CC7C}"/>
          </ac:inkMkLst>
        </pc:inkChg>
        <pc:inkChg chg="add topLvl">
          <ac:chgData name="Wilne, Robert" userId="863fd487-5ae7-46a6-8c4e-0a9cc652a1c0" providerId="ADAL" clId="{D4479540-3C79-904F-991B-2923FDC23AF8}" dt="2021-06-24T14:14:34.973" v="1643"/>
          <ac:inkMkLst>
            <pc:docMk/>
            <pc:sldMk cId="1910209463" sldId="2104"/>
            <ac:inkMk id="54" creationId="{C497E4B7-A988-C245-A605-4B2B658C7A12}"/>
          </ac:inkMkLst>
        </pc:inkChg>
        <pc:inkChg chg="add">
          <ac:chgData name="Wilne, Robert" userId="863fd487-5ae7-46a6-8c4e-0a9cc652a1c0" providerId="ADAL" clId="{D4479540-3C79-904F-991B-2923FDC23AF8}" dt="2021-06-24T14:14:31.581" v="1633"/>
          <ac:inkMkLst>
            <pc:docMk/>
            <pc:sldMk cId="1910209463" sldId="2104"/>
            <ac:inkMk id="56" creationId="{6D95D20C-543F-3B48-B89A-524ECAB7AE3E}"/>
          </ac:inkMkLst>
        </pc:inkChg>
        <pc:inkChg chg="add">
          <ac:chgData name="Wilne, Robert" userId="863fd487-5ae7-46a6-8c4e-0a9cc652a1c0" providerId="ADAL" clId="{D4479540-3C79-904F-991B-2923FDC23AF8}" dt="2021-06-24T14:14:31.833" v="1634"/>
          <ac:inkMkLst>
            <pc:docMk/>
            <pc:sldMk cId="1910209463" sldId="2104"/>
            <ac:inkMk id="57" creationId="{09D4C289-4C3B-2D42-90BD-87DE0966FF98}"/>
          </ac:inkMkLst>
        </pc:inkChg>
        <pc:inkChg chg="add">
          <ac:chgData name="Wilne, Robert" userId="863fd487-5ae7-46a6-8c4e-0a9cc652a1c0" providerId="ADAL" clId="{D4479540-3C79-904F-991B-2923FDC23AF8}" dt="2021-06-24T14:14:32.096" v="1635"/>
          <ac:inkMkLst>
            <pc:docMk/>
            <pc:sldMk cId="1910209463" sldId="2104"/>
            <ac:inkMk id="58" creationId="{678A68AB-F78F-4444-84F1-D593D54B3425}"/>
          </ac:inkMkLst>
        </pc:inkChg>
        <pc:inkChg chg="add">
          <ac:chgData name="Wilne, Robert" userId="863fd487-5ae7-46a6-8c4e-0a9cc652a1c0" providerId="ADAL" clId="{D4479540-3C79-904F-991B-2923FDC23AF8}" dt="2021-06-24T14:14:32.319" v="1636"/>
          <ac:inkMkLst>
            <pc:docMk/>
            <pc:sldMk cId="1910209463" sldId="2104"/>
            <ac:inkMk id="59" creationId="{C458ED87-CDD8-6E43-9AA4-B6DE7D8A1FB6}"/>
          </ac:inkMkLst>
        </pc:inkChg>
        <pc:inkChg chg="add">
          <ac:chgData name="Wilne, Robert" userId="863fd487-5ae7-46a6-8c4e-0a9cc652a1c0" providerId="ADAL" clId="{D4479540-3C79-904F-991B-2923FDC23AF8}" dt="2021-06-24T14:14:32.552" v="1637"/>
          <ac:inkMkLst>
            <pc:docMk/>
            <pc:sldMk cId="1910209463" sldId="2104"/>
            <ac:inkMk id="60" creationId="{6529B359-A0E0-7F4F-9BD8-FFC69C7001B9}"/>
          </ac:inkMkLst>
        </pc:inkChg>
        <pc:inkChg chg="add">
          <ac:chgData name="Wilne, Robert" userId="863fd487-5ae7-46a6-8c4e-0a9cc652a1c0" providerId="ADAL" clId="{D4479540-3C79-904F-991B-2923FDC23AF8}" dt="2021-06-24T14:14:32.824" v="1638"/>
          <ac:inkMkLst>
            <pc:docMk/>
            <pc:sldMk cId="1910209463" sldId="2104"/>
            <ac:inkMk id="61" creationId="{7A39EC12-C573-274F-9E83-0A3D83B6015B}"/>
          </ac:inkMkLst>
        </pc:inkChg>
        <pc:inkChg chg="add">
          <ac:chgData name="Wilne, Robert" userId="863fd487-5ae7-46a6-8c4e-0a9cc652a1c0" providerId="ADAL" clId="{D4479540-3C79-904F-991B-2923FDC23AF8}" dt="2021-06-24T14:14:33.073" v="1639"/>
          <ac:inkMkLst>
            <pc:docMk/>
            <pc:sldMk cId="1910209463" sldId="2104"/>
            <ac:inkMk id="62" creationId="{5C6A8FA5-3CCB-3744-8F98-D556426CA0BF}"/>
          </ac:inkMkLst>
        </pc:inkChg>
        <pc:inkChg chg="add">
          <ac:chgData name="Wilne, Robert" userId="863fd487-5ae7-46a6-8c4e-0a9cc652a1c0" providerId="ADAL" clId="{D4479540-3C79-904F-991B-2923FDC23AF8}" dt="2021-06-24T14:14:33.462" v="1640"/>
          <ac:inkMkLst>
            <pc:docMk/>
            <pc:sldMk cId="1910209463" sldId="2104"/>
            <ac:inkMk id="63" creationId="{F28126D8-3021-A34D-AE09-A50E2CF14D59}"/>
          </ac:inkMkLst>
        </pc:inkChg>
        <pc:inkChg chg="add">
          <ac:chgData name="Wilne, Robert" userId="863fd487-5ae7-46a6-8c4e-0a9cc652a1c0" providerId="ADAL" clId="{D4479540-3C79-904F-991B-2923FDC23AF8}" dt="2021-06-24T14:14:33.888" v="1641"/>
          <ac:inkMkLst>
            <pc:docMk/>
            <pc:sldMk cId="1910209463" sldId="2104"/>
            <ac:inkMk id="24576" creationId="{A740A002-446C-4542-AD13-32505A998945}"/>
          </ac:inkMkLst>
        </pc:inkChg>
        <pc:inkChg chg="add">
          <ac:chgData name="Wilne, Robert" userId="863fd487-5ae7-46a6-8c4e-0a9cc652a1c0" providerId="ADAL" clId="{D4479540-3C79-904F-991B-2923FDC23AF8}" dt="2021-06-24T14:14:34.094" v="1642"/>
          <ac:inkMkLst>
            <pc:docMk/>
            <pc:sldMk cId="1910209463" sldId="2104"/>
            <ac:inkMk id="24577" creationId="{FF371174-6555-0443-AD5B-F4AEE52E50E6}"/>
          </ac:inkMkLst>
        </pc:inkChg>
        <pc:inkChg chg="add">
          <ac:chgData name="Wilne, Robert" userId="863fd487-5ae7-46a6-8c4e-0a9cc652a1c0" providerId="ADAL" clId="{D4479540-3C79-904F-991B-2923FDC23AF8}" dt="2021-06-24T14:14:35.346" v="1644"/>
          <ac:inkMkLst>
            <pc:docMk/>
            <pc:sldMk cId="1910209463" sldId="2104"/>
            <ac:inkMk id="24580" creationId="{EB25F3C7-CE20-1F43-885B-D0AD5BD25D87}"/>
          </ac:inkMkLst>
        </pc:inkChg>
        <pc:inkChg chg="add">
          <ac:chgData name="Wilne, Robert" userId="863fd487-5ae7-46a6-8c4e-0a9cc652a1c0" providerId="ADAL" clId="{D4479540-3C79-904F-991B-2923FDC23AF8}" dt="2021-06-24T14:14:35.658" v="1645"/>
          <ac:inkMkLst>
            <pc:docMk/>
            <pc:sldMk cId="1910209463" sldId="2104"/>
            <ac:inkMk id="24581" creationId="{89DC8E5A-7D8C-DA42-A1AE-1895D9A8082E}"/>
          </ac:inkMkLst>
        </pc:inkChg>
        <pc:inkChg chg="add">
          <ac:chgData name="Wilne, Robert" userId="863fd487-5ae7-46a6-8c4e-0a9cc652a1c0" providerId="ADAL" clId="{D4479540-3C79-904F-991B-2923FDC23AF8}" dt="2021-06-24T14:14:40.642" v="1647"/>
          <ac:inkMkLst>
            <pc:docMk/>
            <pc:sldMk cId="1910209463" sldId="2104"/>
            <ac:inkMk id="24583" creationId="{D9B67436-CDA6-B04A-AAD0-D88CD0DDAD1D}"/>
          </ac:inkMkLst>
        </pc:inkChg>
        <pc:inkChg chg="add">
          <ac:chgData name="Wilne, Robert" userId="863fd487-5ae7-46a6-8c4e-0a9cc652a1c0" providerId="ADAL" clId="{D4479540-3C79-904F-991B-2923FDC23AF8}" dt="2021-06-24T14:14:41.658" v="1648"/>
          <ac:inkMkLst>
            <pc:docMk/>
            <pc:sldMk cId="1910209463" sldId="2104"/>
            <ac:inkMk id="24584" creationId="{18823405-9147-574E-8AF9-6003E4B27521}"/>
          </ac:inkMkLst>
        </pc:inkChg>
        <pc:inkChg chg="add">
          <ac:chgData name="Wilne, Robert" userId="863fd487-5ae7-46a6-8c4e-0a9cc652a1c0" providerId="ADAL" clId="{D4479540-3C79-904F-991B-2923FDC23AF8}" dt="2021-06-24T14:15:09.395" v="1649"/>
          <ac:inkMkLst>
            <pc:docMk/>
            <pc:sldMk cId="1910209463" sldId="2104"/>
            <ac:inkMk id="24585" creationId="{617FD174-95B4-5E4E-B99C-D4988E68FD5C}"/>
          </ac:inkMkLst>
        </pc:inkChg>
        <pc:inkChg chg="add">
          <ac:chgData name="Wilne, Robert" userId="863fd487-5ae7-46a6-8c4e-0a9cc652a1c0" providerId="ADAL" clId="{D4479540-3C79-904F-991B-2923FDC23AF8}" dt="2021-06-24T14:15:09.743" v="1650"/>
          <ac:inkMkLst>
            <pc:docMk/>
            <pc:sldMk cId="1910209463" sldId="2104"/>
            <ac:inkMk id="24586" creationId="{46ECC434-52A9-3942-BF89-E0A172AA113C}"/>
          </ac:inkMkLst>
        </pc:inkChg>
        <pc:inkChg chg="add">
          <ac:chgData name="Wilne, Robert" userId="863fd487-5ae7-46a6-8c4e-0a9cc652a1c0" providerId="ADAL" clId="{D4479540-3C79-904F-991B-2923FDC23AF8}" dt="2021-06-24T14:15:09.981" v="1651"/>
          <ac:inkMkLst>
            <pc:docMk/>
            <pc:sldMk cId="1910209463" sldId="2104"/>
            <ac:inkMk id="24587" creationId="{9EBCADE7-08F8-804D-9F36-E8B5A02F7803}"/>
          </ac:inkMkLst>
        </pc:inkChg>
        <pc:inkChg chg="add">
          <ac:chgData name="Wilne, Robert" userId="863fd487-5ae7-46a6-8c4e-0a9cc652a1c0" providerId="ADAL" clId="{D4479540-3C79-904F-991B-2923FDC23AF8}" dt="2021-06-24T14:15:10.217" v="1652"/>
          <ac:inkMkLst>
            <pc:docMk/>
            <pc:sldMk cId="1910209463" sldId="2104"/>
            <ac:inkMk id="24588" creationId="{592C1613-5DF9-9742-AB13-C1090AED8A11}"/>
          </ac:inkMkLst>
        </pc:inkChg>
        <pc:inkChg chg="add">
          <ac:chgData name="Wilne, Robert" userId="863fd487-5ae7-46a6-8c4e-0a9cc652a1c0" providerId="ADAL" clId="{D4479540-3C79-904F-991B-2923FDC23AF8}" dt="2021-06-24T14:15:10.391" v="1653"/>
          <ac:inkMkLst>
            <pc:docMk/>
            <pc:sldMk cId="1910209463" sldId="2104"/>
            <ac:inkMk id="24589" creationId="{AB42A1AA-725B-5249-8904-17FA0B5BAD42}"/>
          </ac:inkMkLst>
        </pc:inkChg>
        <pc:inkChg chg="add">
          <ac:chgData name="Wilne, Robert" userId="863fd487-5ae7-46a6-8c4e-0a9cc652a1c0" providerId="ADAL" clId="{D4479540-3C79-904F-991B-2923FDC23AF8}" dt="2021-06-24T14:15:11.018" v="1654"/>
          <ac:inkMkLst>
            <pc:docMk/>
            <pc:sldMk cId="1910209463" sldId="2104"/>
            <ac:inkMk id="24590" creationId="{2137B484-FDD9-0F4F-9E2C-FB64820A227D}"/>
          </ac:inkMkLst>
        </pc:inkChg>
        <pc:inkChg chg="add">
          <ac:chgData name="Wilne, Robert" userId="863fd487-5ae7-46a6-8c4e-0a9cc652a1c0" providerId="ADAL" clId="{D4479540-3C79-904F-991B-2923FDC23AF8}" dt="2021-06-24T14:15:11.276" v="1655"/>
          <ac:inkMkLst>
            <pc:docMk/>
            <pc:sldMk cId="1910209463" sldId="2104"/>
            <ac:inkMk id="24591" creationId="{CB40804A-53BB-0D45-8113-DA8A4023C634}"/>
          </ac:inkMkLst>
        </pc:inkChg>
        <pc:inkChg chg="add">
          <ac:chgData name="Wilne, Robert" userId="863fd487-5ae7-46a6-8c4e-0a9cc652a1c0" providerId="ADAL" clId="{D4479540-3C79-904F-991B-2923FDC23AF8}" dt="2021-06-24T14:15:11.525" v="1656"/>
          <ac:inkMkLst>
            <pc:docMk/>
            <pc:sldMk cId="1910209463" sldId="2104"/>
            <ac:inkMk id="24592" creationId="{E325CE69-466E-CA4B-9845-88AC3A75D44F}"/>
          </ac:inkMkLst>
        </pc:inkChg>
        <pc:inkChg chg="add">
          <ac:chgData name="Wilne, Robert" userId="863fd487-5ae7-46a6-8c4e-0a9cc652a1c0" providerId="ADAL" clId="{D4479540-3C79-904F-991B-2923FDC23AF8}" dt="2021-06-24T14:15:11.803" v="1657"/>
          <ac:inkMkLst>
            <pc:docMk/>
            <pc:sldMk cId="1910209463" sldId="2104"/>
            <ac:inkMk id="24593" creationId="{32696DE0-82F4-F94E-95E4-3DAFF049229E}"/>
          </ac:inkMkLst>
        </pc:inkChg>
        <pc:inkChg chg="add">
          <ac:chgData name="Wilne, Robert" userId="863fd487-5ae7-46a6-8c4e-0a9cc652a1c0" providerId="ADAL" clId="{D4479540-3C79-904F-991B-2923FDC23AF8}" dt="2021-06-24T14:15:12.041" v="1658"/>
          <ac:inkMkLst>
            <pc:docMk/>
            <pc:sldMk cId="1910209463" sldId="2104"/>
            <ac:inkMk id="24594" creationId="{4784F403-BE3F-3B43-A8BC-9F41A4A30819}"/>
          </ac:inkMkLst>
        </pc:inkChg>
        <pc:inkChg chg="add">
          <ac:chgData name="Wilne, Robert" userId="863fd487-5ae7-46a6-8c4e-0a9cc652a1c0" providerId="ADAL" clId="{D4479540-3C79-904F-991B-2923FDC23AF8}" dt="2021-06-24T14:15:12.245" v="1659"/>
          <ac:inkMkLst>
            <pc:docMk/>
            <pc:sldMk cId="1910209463" sldId="2104"/>
            <ac:inkMk id="24595" creationId="{0056353A-0F81-D14A-9ACE-1B140CEC0E88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6" creationId="{1E9DEA7E-2AF9-EF46-8F45-6ACE34193B04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7" creationId="{4CEF9FCE-05A6-DA41-8602-A062779CCFBA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8" creationId="{26CBFD9B-D0BF-ED44-AAFA-9FC84F9A1B34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599" creationId="{C7DBFB06-4191-FD4E-B470-11EECA391B80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600" creationId="{4AEAD045-F3C2-F243-8CC7-EF10609E7438}"/>
          </ac:inkMkLst>
        </pc:inkChg>
        <pc:inkChg chg="add topLvl">
          <ac:chgData name="Wilne, Robert" userId="863fd487-5ae7-46a6-8c4e-0a9cc652a1c0" providerId="ADAL" clId="{D4479540-3C79-904F-991B-2923FDC23AF8}" dt="2021-06-24T14:15:18.073" v="1676"/>
          <ac:inkMkLst>
            <pc:docMk/>
            <pc:sldMk cId="1910209463" sldId="2104"/>
            <ac:inkMk id="24601" creationId="{6C492F75-6FC9-B340-BEFE-921F782B95A9}"/>
          </ac:inkMkLst>
        </pc:inkChg>
        <pc:inkChg chg="add">
          <ac:chgData name="Wilne, Robert" userId="863fd487-5ae7-46a6-8c4e-0a9cc652a1c0" providerId="ADAL" clId="{D4479540-3C79-904F-991B-2923FDC23AF8}" dt="2021-06-24T14:15:15.255" v="1667"/>
          <ac:inkMkLst>
            <pc:docMk/>
            <pc:sldMk cId="1910209463" sldId="2104"/>
            <ac:inkMk id="24605" creationId="{C766AA2B-5C48-F14A-8138-493E5FE7BCE2}"/>
          </ac:inkMkLst>
        </pc:inkChg>
        <pc:inkChg chg="add">
          <ac:chgData name="Wilne, Robert" userId="863fd487-5ae7-46a6-8c4e-0a9cc652a1c0" providerId="ADAL" clId="{D4479540-3C79-904F-991B-2923FDC23AF8}" dt="2021-06-24T14:15:15.483" v="1668"/>
          <ac:inkMkLst>
            <pc:docMk/>
            <pc:sldMk cId="1910209463" sldId="2104"/>
            <ac:inkMk id="24606" creationId="{65C3A25C-0970-A04C-9E76-9CC20CEDC8AA}"/>
          </ac:inkMkLst>
        </pc:inkChg>
        <pc:inkChg chg="add">
          <ac:chgData name="Wilne, Robert" userId="863fd487-5ae7-46a6-8c4e-0a9cc652a1c0" providerId="ADAL" clId="{D4479540-3C79-904F-991B-2923FDC23AF8}" dt="2021-06-24T14:15:15.737" v="1669"/>
          <ac:inkMkLst>
            <pc:docMk/>
            <pc:sldMk cId="1910209463" sldId="2104"/>
            <ac:inkMk id="24607" creationId="{3386B51D-E0E9-4044-B443-6C92866FF6C2}"/>
          </ac:inkMkLst>
        </pc:inkChg>
        <pc:inkChg chg="add">
          <ac:chgData name="Wilne, Robert" userId="863fd487-5ae7-46a6-8c4e-0a9cc652a1c0" providerId="ADAL" clId="{D4479540-3C79-904F-991B-2923FDC23AF8}" dt="2021-06-24T14:15:15.981" v="1670"/>
          <ac:inkMkLst>
            <pc:docMk/>
            <pc:sldMk cId="1910209463" sldId="2104"/>
            <ac:inkMk id="24608" creationId="{BB0679F8-9114-D140-9D47-608632ABF388}"/>
          </ac:inkMkLst>
        </pc:inkChg>
        <pc:inkChg chg="add">
          <ac:chgData name="Wilne, Robert" userId="863fd487-5ae7-46a6-8c4e-0a9cc652a1c0" providerId="ADAL" clId="{D4479540-3C79-904F-991B-2923FDC23AF8}" dt="2021-06-24T14:15:16.227" v="1671"/>
          <ac:inkMkLst>
            <pc:docMk/>
            <pc:sldMk cId="1910209463" sldId="2104"/>
            <ac:inkMk id="24609" creationId="{5A1BFD35-7DDD-5646-8165-0716DA9E3BFE}"/>
          </ac:inkMkLst>
        </pc:inkChg>
        <pc:inkChg chg="add">
          <ac:chgData name="Wilne, Robert" userId="863fd487-5ae7-46a6-8c4e-0a9cc652a1c0" providerId="ADAL" clId="{D4479540-3C79-904F-991B-2923FDC23AF8}" dt="2021-06-24T14:15:16.543" v="1672"/>
          <ac:inkMkLst>
            <pc:docMk/>
            <pc:sldMk cId="1910209463" sldId="2104"/>
            <ac:inkMk id="24610" creationId="{119897DA-AA15-254F-B871-05C84C65BA43}"/>
          </ac:inkMkLst>
        </pc:inkChg>
        <pc:inkChg chg="add">
          <ac:chgData name="Wilne, Robert" userId="863fd487-5ae7-46a6-8c4e-0a9cc652a1c0" providerId="ADAL" clId="{D4479540-3C79-904F-991B-2923FDC23AF8}" dt="2021-06-24T14:15:16.838" v="1673"/>
          <ac:inkMkLst>
            <pc:docMk/>
            <pc:sldMk cId="1910209463" sldId="2104"/>
            <ac:inkMk id="24611" creationId="{796BA54B-693D-C649-AAC5-49956A4E4E7C}"/>
          </ac:inkMkLst>
        </pc:inkChg>
        <pc:inkChg chg="add">
          <ac:chgData name="Wilne, Robert" userId="863fd487-5ae7-46a6-8c4e-0a9cc652a1c0" providerId="ADAL" clId="{D4479540-3C79-904F-991B-2923FDC23AF8}" dt="2021-06-24T14:15:17.075" v="1674"/>
          <ac:inkMkLst>
            <pc:docMk/>
            <pc:sldMk cId="1910209463" sldId="2104"/>
            <ac:inkMk id="24612" creationId="{A91B7954-9981-1F44-8F6B-D2CD2C26783B}"/>
          </ac:inkMkLst>
        </pc:inkChg>
        <pc:inkChg chg="add">
          <ac:chgData name="Wilne, Robert" userId="863fd487-5ae7-46a6-8c4e-0a9cc652a1c0" providerId="ADAL" clId="{D4479540-3C79-904F-991B-2923FDC23AF8}" dt="2021-06-24T14:15:17.306" v="1675"/>
          <ac:inkMkLst>
            <pc:docMk/>
            <pc:sldMk cId="1910209463" sldId="2104"/>
            <ac:inkMk id="24613" creationId="{A4304E47-EFFC-5B4C-BC2E-03F92E2F5ED4}"/>
          </ac:inkMkLst>
        </pc:inkChg>
        <pc:inkChg chg="add">
          <ac:chgData name="Wilne, Robert" userId="863fd487-5ae7-46a6-8c4e-0a9cc652a1c0" providerId="ADAL" clId="{D4479540-3C79-904F-991B-2923FDC23AF8}" dt="2021-06-24T14:15:31.953" v="1677"/>
          <ac:inkMkLst>
            <pc:docMk/>
            <pc:sldMk cId="1910209463" sldId="2104"/>
            <ac:inkMk id="24615" creationId="{AA24F64F-16C5-6A41-9201-CD7D9BC00CC9}"/>
          </ac:inkMkLst>
        </pc:inkChg>
        <pc:inkChg chg="add">
          <ac:chgData name="Wilne, Robert" userId="863fd487-5ae7-46a6-8c4e-0a9cc652a1c0" providerId="ADAL" clId="{D4479540-3C79-904F-991B-2923FDC23AF8}" dt="2021-06-24T14:15:32.233" v="1678"/>
          <ac:inkMkLst>
            <pc:docMk/>
            <pc:sldMk cId="1910209463" sldId="2104"/>
            <ac:inkMk id="24616" creationId="{2ABE7C6E-F1D6-D34A-B9E5-05A714B1CA68}"/>
          </ac:inkMkLst>
        </pc:inkChg>
        <pc:inkChg chg="add">
          <ac:chgData name="Wilne, Robert" userId="863fd487-5ae7-46a6-8c4e-0a9cc652a1c0" providerId="ADAL" clId="{D4479540-3C79-904F-991B-2923FDC23AF8}" dt="2021-06-24T14:15:32.639" v="1679"/>
          <ac:inkMkLst>
            <pc:docMk/>
            <pc:sldMk cId="1910209463" sldId="2104"/>
            <ac:inkMk id="24617" creationId="{F3E3C325-D9B3-204A-A9DF-BA279654C5DA}"/>
          </ac:inkMkLst>
        </pc:inkChg>
        <pc:inkChg chg="add">
          <ac:chgData name="Wilne, Robert" userId="863fd487-5ae7-46a6-8c4e-0a9cc652a1c0" providerId="ADAL" clId="{D4479540-3C79-904F-991B-2923FDC23AF8}" dt="2021-06-24T14:15:32.905" v="1680"/>
          <ac:inkMkLst>
            <pc:docMk/>
            <pc:sldMk cId="1910209463" sldId="2104"/>
            <ac:inkMk id="24618" creationId="{4BAB7C4B-853F-7D47-8138-8406B5D0C32A}"/>
          </ac:inkMkLst>
        </pc:inkChg>
        <pc:inkChg chg="add">
          <ac:chgData name="Wilne, Robert" userId="863fd487-5ae7-46a6-8c4e-0a9cc652a1c0" providerId="ADAL" clId="{D4479540-3C79-904F-991B-2923FDC23AF8}" dt="2021-06-24T14:15:33.140" v="1681"/>
          <ac:inkMkLst>
            <pc:docMk/>
            <pc:sldMk cId="1910209463" sldId="2104"/>
            <ac:inkMk id="24619" creationId="{FDFD3D8D-A6CA-BA49-8F58-44710EEB9BE7}"/>
          </ac:inkMkLst>
        </pc:inkChg>
        <pc:inkChg chg="add">
          <ac:chgData name="Wilne, Robert" userId="863fd487-5ae7-46a6-8c4e-0a9cc652a1c0" providerId="ADAL" clId="{D4479540-3C79-904F-991B-2923FDC23AF8}" dt="2021-06-24T14:15:33.347" v="1682"/>
          <ac:inkMkLst>
            <pc:docMk/>
            <pc:sldMk cId="1910209463" sldId="2104"/>
            <ac:inkMk id="24620" creationId="{4F1E4AFB-25AF-D941-80EF-6E6DB55D28C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2" creationId="{FC4C82FB-5753-AF4A-AE37-62BB789DD78D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3" creationId="{8C2301DC-9AE1-5B4D-BBD0-000AC14D36B3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4" creationId="{C3DD8AAD-229C-984A-805A-7AD6EAD29010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5" creationId="{1FBC4CFD-F1A5-084A-A953-E564863F9AA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6" creationId="{B0B2A7EC-5462-F74F-A590-FB37A511155C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7" creationId="{1076CBA5-8E0F-2B4E-815B-C59D3815F14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8" creationId="{E8255B8A-14CA-CD46-8608-C7279BD8EBB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29" creationId="{E15D94FB-4A6E-F949-861E-39E180EF756F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0" creationId="{EAFD79F0-64E7-5047-ACD6-D4532BBDB584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1" creationId="{112B534A-6FD9-2B41-9828-2F1F843F34FB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2" creationId="{89BACB98-A5D6-5940-A96E-8898A884250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4" creationId="{04E18707-DD3E-B646-BC76-F0EE184A3871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5" creationId="{82DC2CDA-08AF-7647-8491-A74B7824445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6" creationId="{A55ACD8E-0F06-0249-B288-BF4EA352E3E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7" creationId="{EEE78327-9219-664B-8C8A-41C9070B3F42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8" creationId="{8B91CDAF-F4E9-DA4C-8D73-A14522DEBBDB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39" creationId="{48286E09-4C8D-4A48-91C4-DCD2F867ED9E}"/>
          </ac:inkMkLst>
        </pc:inkChg>
        <pc:inkChg chg="add">
          <ac:chgData name="Wilne, Robert" userId="863fd487-5ae7-46a6-8c4e-0a9cc652a1c0" providerId="ADAL" clId="{D4479540-3C79-904F-991B-2923FDC23AF8}" dt="2021-06-24T14:15:42.069" v="1703"/>
          <ac:inkMkLst>
            <pc:docMk/>
            <pc:sldMk cId="1910209463" sldId="2104"/>
            <ac:inkMk id="24641" creationId="{3D081183-8316-7148-A171-994C70F315DE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2" creationId="{8BFBC599-4991-4E49-B483-4D1D0110FCEE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3" creationId="{8314CBCB-5FCC-3447-A89C-7A7003F3E49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4" creationId="{06FC8A9F-95AB-AA4F-9C03-424F479D78B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5" creationId="{AA419CC0-39A6-6349-9321-CF1A875E043A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6" creationId="{71903847-65A8-6E49-8F85-2AC7BCEFF32C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7" creationId="{234B022E-330D-B748-B7F0-57FAC5DE7ECF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8" creationId="{302B9E86-C6F4-EA4B-9C1C-4AC0D5C50106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49" creationId="{352BA13F-B121-8D4F-AACB-E4510F503067}"/>
          </ac:inkMkLst>
        </pc:inkChg>
        <pc:inkChg chg="add topLvl">
          <ac:chgData name="Wilne, Robert" userId="863fd487-5ae7-46a6-8c4e-0a9cc652a1c0" providerId="ADAL" clId="{D4479540-3C79-904F-991B-2923FDC23AF8}" dt="2021-06-24T14:15:50.138" v="1715"/>
          <ac:inkMkLst>
            <pc:docMk/>
            <pc:sldMk cId="1910209463" sldId="2104"/>
            <ac:inkMk id="24650" creationId="{70944675-F2C6-934D-9F6C-991DC4DAC2B2}"/>
          </ac:inkMkLst>
        </pc:inkChg>
        <pc:inkChg chg="add">
          <ac:chgData name="Wilne, Robert" userId="863fd487-5ae7-46a6-8c4e-0a9cc652a1c0" providerId="ADAL" clId="{D4479540-3C79-904F-991B-2923FDC23AF8}" dt="2021-06-24T14:15:49.485" v="1714"/>
          <ac:inkMkLst>
            <pc:docMk/>
            <pc:sldMk cId="1910209463" sldId="2104"/>
            <ac:inkMk id="24654" creationId="{27BE57C6-EAD9-B449-9782-90FD79A8232A}"/>
          </ac:inkMkLst>
        </pc:inkChg>
        <pc:inkChg chg="add">
          <ac:chgData name="Wilne, Robert" userId="863fd487-5ae7-46a6-8c4e-0a9cc652a1c0" providerId="ADAL" clId="{D4479540-3C79-904F-991B-2923FDC23AF8}" dt="2021-06-24T14:15:54.377" v="1716"/>
          <ac:inkMkLst>
            <pc:docMk/>
            <pc:sldMk cId="1910209463" sldId="2104"/>
            <ac:inkMk id="24656" creationId="{787CC848-B427-4E45-BD09-FF592972F7F0}"/>
          </ac:inkMkLst>
        </pc:inkChg>
        <pc:inkChg chg="add">
          <ac:chgData name="Wilne, Robert" userId="863fd487-5ae7-46a6-8c4e-0a9cc652a1c0" providerId="ADAL" clId="{D4479540-3C79-904F-991B-2923FDC23AF8}" dt="2021-06-24T14:15:55.785" v="1717"/>
          <ac:inkMkLst>
            <pc:docMk/>
            <pc:sldMk cId="1910209463" sldId="2104"/>
            <ac:inkMk id="24657" creationId="{85BC51EB-C417-0B46-BFD2-9767909AA049}"/>
          </ac:inkMkLst>
        </pc:inkChg>
      </pc:sldChg>
      <pc:sldChg chg="addSp delSp modSp">
        <pc:chgData name="Wilne, Robert" userId="863fd487-5ae7-46a6-8c4e-0a9cc652a1c0" providerId="ADAL" clId="{D4479540-3C79-904F-991B-2923FDC23AF8}" dt="2021-06-24T14:48:34.082" v="3214"/>
        <pc:sldMkLst>
          <pc:docMk/>
          <pc:sldMk cId="874451434" sldId="2108"/>
        </pc:sldMkLst>
        <pc:grpChg chg="add del">
          <ac:chgData name="Wilne, Robert" userId="863fd487-5ae7-46a6-8c4e-0a9cc652a1c0" providerId="ADAL" clId="{D4479540-3C79-904F-991B-2923FDC23AF8}" dt="2021-06-24T14:48:31.119" v="3198"/>
          <ac:grpSpMkLst>
            <pc:docMk/>
            <pc:sldMk cId="874451434" sldId="2108"/>
            <ac:grpSpMk id="18" creationId="{BD3C2F8E-B459-9047-9D61-3ED12E1E51FC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19" creationId="{6F6D2157-5CF7-CA49-8886-396BEB26BD0B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20" creationId="{2B2C00E6-D171-EE42-9A6A-DD47DFF325F1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21" creationId="{FF57979F-FEC6-4749-8605-290B9DB3D6F6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33" creationId="{2C985A22-0147-2246-A9FC-8BC8F72855DC}"/>
          </ac:grpSpMkLst>
        </pc:grpChg>
        <pc:grpChg chg="add del">
          <ac:chgData name="Wilne, Robert" userId="863fd487-5ae7-46a6-8c4e-0a9cc652a1c0" providerId="ADAL" clId="{D4479540-3C79-904F-991B-2923FDC23AF8}" dt="2021-06-24T14:48:16.748" v="3185"/>
          <ac:grpSpMkLst>
            <pc:docMk/>
            <pc:sldMk cId="874451434" sldId="2108"/>
            <ac:grpSpMk id="34" creationId="{9607B886-C838-784D-BE4B-8A71846256A6}"/>
          </ac:grpSpMkLst>
        </pc:grpChg>
        <pc:grpChg chg="add del">
          <ac:chgData name="Wilne, Robert" userId="863fd487-5ae7-46a6-8c4e-0a9cc652a1c0" providerId="ADAL" clId="{D4479540-3C79-904F-991B-2923FDC23AF8}" dt="2021-06-24T14:48:31.272" v="3211"/>
          <ac:grpSpMkLst>
            <pc:docMk/>
            <pc:sldMk cId="874451434" sldId="2108"/>
            <ac:grpSpMk id="36" creationId="{FF82F9C1-B100-A547-9F10-43B2CF23A41A}"/>
          </ac:grpSpMkLst>
        </pc:grpChg>
        <pc:inkChg chg="add del topLvl">
          <ac:chgData name="Wilne, Robert" userId="863fd487-5ae7-46a6-8c4e-0a9cc652a1c0" providerId="ADAL" clId="{D4479540-3C79-904F-991B-2923FDC23AF8}" dt="2021-06-24T14:48:31.259" v="3209"/>
          <ac:inkMkLst>
            <pc:docMk/>
            <pc:sldMk cId="874451434" sldId="2108"/>
            <ac:inkMk id="3" creationId="{ACEB4CBB-AAA5-6143-A383-1901EAE102EB}"/>
          </ac:inkMkLst>
        </pc:inkChg>
        <pc:inkChg chg="add del topLvl">
          <ac:chgData name="Wilne, Robert" userId="863fd487-5ae7-46a6-8c4e-0a9cc652a1c0" providerId="ADAL" clId="{D4479540-3C79-904F-991B-2923FDC23AF8}" dt="2021-06-24T14:48:31.204" v="3204"/>
          <ac:inkMkLst>
            <pc:docMk/>
            <pc:sldMk cId="874451434" sldId="2108"/>
            <ac:inkMk id="4" creationId="{F20A298E-9884-9740-A3C3-4DF21D345745}"/>
          </ac:inkMkLst>
        </pc:inkChg>
        <pc:inkChg chg="add del topLvl">
          <ac:chgData name="Wilne, Robert" userId="863fd487-5ae7-46a6-8c4e-0a9cc652a1c0" providerId="ADAL" clId="{D4479540-3C79-904F-991B-2923FDC23AF8}" dt="2021-06-24T14:48:31.233" v="3206"/>
          <ac:inkMkLst>
            <pc:docMk/>
            <pc:sldMk cId="874451434" sldId="2108"/>
            <ac:inkMk id="5" creationId="{F9DB1B76-B798-5F4E-BF99-6E93374DE4BB}"/>
          </ac:inkMkLst>
        </pc:inkChg>
        <pc:inkChg chg="add del topLvl">
          <ac:chgData name="Wilne, Robert" userId="863fd487-5ae7-46a6-8c4e-0a9cc652a1c0" providerId="ADAL" clId="{D4479540-3C79-904F-991B-2923FDC23AF8}" dt="2021-06-24T14:48:31.252" v="3208"/>
          <ac:inkMkLst>
            <pc:docMk/>
            <pc:sldMk cId="874451434" sldId="2108"/>
            <ac:inkMk id="6" creationId="{CCAFE57D-30B0-1946-9D71-6431526CC57D}"/>
          </ac:inkMkLst>
        </pc:inkChg>
        <pc:inkChg chg="add del topLvl">
          <ac:chgData name="Wilne, Robert" userId="863fd487-5ae7-46a6-8c4e-0a9cc652a1c0" providerId="ADAL" clId="{D4479540-3C79-904F-991B-2923FDC23AF8}" dt="2021-06-24T14:48:31.144" v="3200"/>
          <ac:inkMkLst>
            <pc:docMk/>
            <pc:sldMk cId="874451434" sldId="2108"/>
            <ac:inkMk id="7" creationId="{26969DA4-C598-5C48-8AB2-0964461A8EEF}"/>
          </ac:inkMkLst>
        </pc:inkChg>
        <pc:inkChg chg="add del topLvl">
          <ac:chgData name="Wilne, Robert" userId="863fd487-5ae7-46a6-8c4e-0a9cc652a1c0" providerId="ADAL" clId="{D4479540-3C79-904F-991B-2923FDC23AF8}" dt="2021-06-24T14:48:31.034" v="3192"/>
          <ac:inkMkLst>
            <pc:docMk/>
            <pc:sldMk cId="874451434" sldId="2108"/>
            <ac:inkMk id="9" creationId="{3C54E86E-1B11-5F47-92B6-831AF2FEA2BA}"/>
          </ac:inkMkLst>
        </pc:inkChg>
        <pc:inkChg chg="add del topLvl">
          <ac:chgData name="Wilne, Robert" userId="863fd487-5ae7-46a6-8c4e-0a9cc652a1c0" providerId="ADAL" clId="{D4479540-3C79-904F-991B-2923FDC23AF8}" dt="2021-06-24T14:48:31.195" v="3203"/>
          <ac:inkMkLst>
            <pc:docMk/>
            <pc:sldMk cId="874451434" sldId="2108"/>
            <ac:inkMk id="10" creationId="{0D3A37D6-23C5-4B47-AF3E-B01F376A6047}"/>
          </ac:inkMkLst>
        </pc:inkChg>
        <pc:inkChg chg="add del topLvl">
          <ac:chgData name="Wilne, Robert" userId="863fd487-5ae7-46a6-8c4e-0a9cc652a1c0" providerId="ADAL" clId="{D4479540-3C79-904F-991B-2923FDC23AF8}" dt="2021-06-24T14:48:31.018" v="3191"/>
          <ac:inkMkLst>
            <pc:docMk/>
            <pc:sldMk cId="874451434" sldId="2108"/>
            <ac:inkMk id="11" creationId="{E771057A-DCB1-0E4C-99A2-1C2BCE841999}"/>
          </ac:inkMkLst>
        </pc:inkChg>
        <pc:inkChg chg="add del topLvl">
          <ac:chgData name="Wilne, Robert" userId="863fd487-5ae7-46a6-8c4e-0a9cc652a1c0" providerId="ADAL" clId="{D4479540-3C79-904F-991B-2923FDC23AF8}" dt="2021-06-24T14:48:30.945" v="3187"/>
          <ac:inkMkLst>
            <pc:docMk/>
            <pc:sldMk cId="874451434" sldId="2108"/>
            <ac:inkMk id="12" creationId="{E7125D99-24F6-CD42-80D2-C52C3AD74462}"/>
          </ac:inkMkLst>
        </pc:inkChg>
        <pc:inkChg chg="add del topLvl">
          <ac:chgData name="Wilne, Robert" userId="863fd487-5ae7-46a6-8c4e-0a9cc652a1c0" providerId="ADAL" clId="{D4479540-3C79-904F-991B-2923FDC23AF8}" dt="2021-06-24T14:48:31.003" v="3190"/>
          <ac:inkMkLst>
            <pc:docMk/>
            <pc:sldMk cId="874451434" sldId="2108"/>
            <ac:inkMk id="13" creationId="{C5E1984A-6529-D746-B2BA-8942801C97DD}"/>
          </ac:inkMkLst>
        </pc:inkChg>
        <pc:inkChg chg="add del topLvl">
          <ac:chgData name="Wilne, Robert" userId="863fd487-5ae7-46a6-8c4e-0a9cc652a1c0" providerId="ADAL" clId="{D4479540-3C79-904F-991B-2923FDC23AF8}" dt="2021-06-24T14:48:31.049" v="3193"/>
          <ac:inkMkLst>
            <pc:docMk/>
            <pc:sldMk cId="874451434" sldId="2108"/>
            <ac:inkMk id="14" creationId="{C8A91AE7-7CE9-D049-963F-86B3C1AEEEA8}"/>
          </ac:inkMkLst>
        </pc:inkChg>
        <pc:inkChg chg="add del topLvl">
          <ac:chgData name="Wilne, Robert" userId="863fd487-5ae7-46a6-8c4e-0a9cc652a1c0" providerId="ADAL" clId="{D4479540-3C79-904F-991B-2923FDC23AF8}" dt="2021-06-24T14:48:31.220" v="3205"/>
          <ac:inkMkLst>
            <pc:docMk/>
            <pc:sldMk cId="874451434" sldId="2108"/>
            <ac:inkMk id="15" creationId="{DDC4268F-750B-F045-BFBA-2E5A313C5998}"/>
          </ac:inkMkLst>
        </pc:inkChg>
        <pc:inkChg chg="add del topLvl">
          <ac:chgData name="Wilne, Robert" userId="863fd487-5ae7-46a6-8c4e-0a9cc652a1c0" providerId="ADAL" clId="{D4479540-3C79-904F-991B-2923FDC23AF8}" dt="2021-06-24T14:48:31.240" v="3207"/>
          <ac:inkMkLst>
            <pc:docMk/>
            <pc:sldMk cId="874451434" sldId="2108"/>
            <ac:inkMk id="16" creationId="{3B97F7A6-C097-CE4F-999A-12199274197B}"/>
          </ac:inkMkLst>
        </pc:inkChg>
        <pc:inkChg chg="add del topLvl">
          <ac:chgData name="Wilne, Robert" userId="863fd487-5ae7-46a6-8c4e-0a9cc652a1c0" providerId="ADAL" clId="{D4479540-3C79-904F-991B-2923FDC23AF8}" dt="2021-06-24T14:48:31.119" v="3198"/>
          <ac:inkMkLst>
            <pc:docMk/>
            <pc:sldMk cId="874451434" sldId="2108"/>
            <ac:inkMk id="17" creationId="{DECA39CC-A004-0840-B128-FA9B023BAD57}"/>
          </ac:inkMkLst>
        </pc:inkChg>
        <pc:inkChg chg="add del topLvl">
          <ac:chgData name="Wilne, Robert" userId="863fd487-5ae7-46a6-8c4e-0a9cc652a1c0" providerId="ADAL" clId="{D4479540-3C79-904F-991B-2923FDC23AF8}" dt="2021-06-24T14:48:31.265" v="3210"/>
          <ac:inkMkLst>
            <pc:docMk/>
            <pc:sldMk cId="874451434" sldId="2108"/>
            <ac:inkMk id="22" creationId="{96DDEACA-1810-3D47-A5BB-6DF7D9949EFF}"/>
          </ac:inkMkLst>
        </pc:inkChg>
        <pc:inkChg chg="add del topLvl">
          <ac:chgData name="Wilne, Robert" userId="863fd487-5ae7-46a6-8c4e-0a9cc652a1c0" providerId="ADAL" clId="{D4479540-3C79-904F-991B-2923FDC23AF8}" dt="2021-06-24T14:48:30.923" v="3186"/>
          <ac:inkMkLst>
            <pc:docMk/>
            <pc:sldMk cId="874451434" sldId="2108"/>
            <ac:inkMk id="23" creationId="{62F06D99-EBA1-B640-A7A1-ED212AC21474}"/>
          </ac:inkMkLst>
        </pc:inkChg>
        <pc:inkChg chg="add del topLvl">
          <ac:chgData name="Wilne, Robert" userId="863fd487-5ae7-46a6-8c4e-0a9cc652a1c0" providerId="ADAL" clId="{D4479540-3C79-904F-991B-2923FDC23AF8}" dt="2021-06-24T14:48:31.110" v="3197"/>
          <ac:inkMkLst>
            <pc:docMk/>
            <pc:sldMk cId="874451434" sldId="2108"/>
            <ac:inkMk id="24" creationId="{4EE04C10-C10D-0C4C-BED4-CD964081C905}"/>
          </ac:inkMkLst>
        </pc:inkChg>
        <pc:inkChg chg="add del topLvl">
          <ac:chgData name="Wilne, Robert" userId="863fd487-5ae7-46a6-8c4e-0a9cc652a1c0" providerId="ADAL" clId="{D4479540-3C79-904F-991B-2923FDC23AF8}" dt="2021-06-24T14:48:31.079" v="3195"/>
          <ac:inkMkLst>
            <pc:docMk/>
            <pc:sldMk cId="874451434" sldId="2108"/>
            <ac:inkMk id="25" creationId="{452CB8B4-BD0C-5F43-8DBC-9DDBE0F7ED5A}"/>
          </ac:inkMkLst>
        </pc:inkChg>
        <pc:inkChg chg="add del topLvl">
          <ac:chgData name="Wilne, Robert" userId="863fd487-5ae7-46a6-8c4e-0a9cc652a1c0" providerId="ADAL" clId="{D4479540-3C79-904F-991B-2923FDC23AF8}" dt="2021-06-24T14:48:31.154" v="3201"/>
          <ac:inkMkLst>
            <pc:docMk/>
            <pc:sldMk cId="874451434" sldId="2108"/>
            <ac:inkMk id="26" creationId="{A87E6A19-3B2E-8C44-85B7-1B5484904C21}"/>
          </ac:inkMkLst>
        </pc:inkChg>
        <pc:inkChg chg="add del topLvl">
          <ac:chgData name="Wilne, Robert" userId="863fd487-5ae7-46a6-8c4e-0a9cc652a1c0" providerId="ADAL" clId="{D4479540-3C79-904F-991B-2923FDC23AF8}" dt="2021-06-24T14:48:31.272" v="3211"/>
          <ac:inkMkLst>
            <pc:docMk/>
            <pc:sldMk cId="874451434" sldId="2108"/>
            <ac:inkMk id="27" creationId="{C9627AE2-38C1-4B4D-A947-637934D85F0E}"/>
          </ac:inkMkLst>
        </pc:inkChg>
        <pc:inkChg chg="add del topLvl">
          <ac:chgData name="Wilne, Robert" userId="863fd487-5ae7-46a6-8c4e-0a9cc652a1c0" providerId="ADAL" clId="{D4479540-3C79-904F-991B-2923FDC23AF8}" dt="2021-06-24T14:48:30.965" v="3188"/>
          <ac:inkMkLst>
            <pc:docMk/>
            <pc:sldMk cId="874451434" sldId="2108"/>
            <ac:inkMk id="28" creationId="{94693A45-FD48-5249-8581-EF6A5D8F83C9}"/>
          </ac:inkMkLst>
        </pc:inkChg>
        <pc:inkChg chg="add del topLvl">
          <ac:chgData name="Wilne, Robert" userId="863fd487-5ae7-46a6-8c4e-0a9cc652a1c0" providerId="ADAL" clId="{D4479540-3C79-904F-991B-2923FDC23AF8}" dt="2021-06-24T14:48:30.984" v="3189"/>
          <ac:inkMkLst>
            <pc:docMk/>
            <pc:sldMk cId="874451434" sldId="2108"/>
            <ac:inkMk id="29" creationId="{CACF7A40-5EA5-CC4D-8BB8-50DCB7D537F6}"/>
          </ac:inkMkLst>
        </pc:inkChg>
        <pc:inkChg chg="add del topLvl">
          <ac:chgData name="Wilne, Robert" userId="863fd487-5ae7-46a6-8c4e-0a9cc652a1c0" providerId="ADAL" clId="{D4479540-3C79-904F-991B-2923FDC23AF8}" dt="2021-06-24T14:48:31.098" v="3196"/>
          <ac:inkMkLst>
            <pc:docMk/>
            <pc:sldMk cId="874451434" sldId="2108"/>
            <ac:inkMk id="30" creationId="{7D3D79F2-E4A0-A841-9365-03FB3431ECA7}"/>
          </ac:inkMkLst>
        </pc:inkChg>
        <pc:inkChg chg="add del mod topLvl modStrokes">
          <ac:chgData name="Wilne, Robert" userId="863fd487-5ae7-46a6-8c4e-0a9cc652a1c0" providerId="ADAL" clId="{D4479540-3C79-904F-991B-2923FDC23AF8}" dt="2021-06-24T14:48:34.077" v="3213"/>
          <ac:inkMkLst>
            <pc:docMk/>
            <pc:sldMk cId="874451434" sldId="2108"/>
            <ac:inkMk id="31" creationId="{2B738A4E-C629-1F47-A311-9D92870A158F}"/>
          </ac:inkMkLst>
        </pc:inkChg>
        <pc:inkChg chg="add del">
          <ac:chgData name="Wilne, Robert" userId="863fd487-5ae7-46a6-8c4e-0a9cc652a1c0" providerId="ADAL" clId="{D4479540-3C79-904F-991B-2923FDC23AF8}" dt="2021-06-24T14:48:31.132" v="3199"/>
          <ac:inkMkLst>
            <pc:docMk/>
            <pc:sldMk cId="874451434" sldId="2108"/>
            <ac:inkMk id="32" creationId="{A6FD9683-D335-8E49-B44B-290DA4558759}"/>
          </ac:inkMkLst>
        </pc:inkChg>
        <pc:inkChg chg="add del">
          <ac:chgData name="Wilne, Robert" userId="863fd487-5ae7-46a6-8c4e-0a9cc652a1c0" providerId="ADAL" clId="{D4479540-3C79-904F-991B-2923FDC23AF8}" dt="2021-06-24T14:48:31.164" v="3202"/>
          <ac:inkMkLst>
            <pc:docMk/>
            <pc:sldMk cId="874451434" sldId="2108"/>
            <ac:inkMk id="35" creationId="{06391B4C-F3C3-E84E-8992-9434297C5E7F}"/>
          </ac:inkMkLst>
        </pc:inkChg>
        <pc:inkChg chg="add del">
          <ac:chgData name="Wilne, Robert" userId="863fd487-5ae7-46a6-8c4e-0a9cc652a1c0" providerId="ADAL" clId="{D4479540-3C79-904F-991B-2923FDC23AF8}" dt="2021-06-24T14:48:34.082" v="3214"/>
          <ac:inkMkLst>
            <pc:docMk/>
            <pc:sldMk cId="874451434" sldId="2108"/>
            <ac:inkMk id="37" creationId="{FC1129BE-B273-9D45-9880-3595419DE38B}"/>
          </ac:inkMkLst>
        </pc:inkChg>
      </pc:sldChg>
      <pc:sldChg chg="addSp">
        <pc:chgData name="Wilne, Robert" userId="863fd487-5ae7-46a6-8c4e-0a9cc652a1c0" providerId="ADAL" clId="{D4479540-3C79-904F-991B-2923FDC23AF8}" dt="2021-06-24T14:55:28.203" v="3297"/>
        <pc:sldMkLst>
          <pc:docMk/>
          <pc:sldMk cId="4122377367" sldId="2110"/>
        </pc:sldMkLst>
        <pc:grpChg chg="add">
          <ac:chgData name="Wilne, Robert" userId="863fd487-5ae7-46a6-8c4e-0a9cc652a1c0" providerId="ADAL" clId="{D4479540-3C79-904F-991B-2923FDC23AF8}" dt="2021-06-24T14:55:12.372" v="3270"/>
          <ac:grpSpMkLst>
            <pc:docMk/>
            <pc:sldMk cId="4122377367" sldId="2110"/>
            <ac:grpSpMk id="15" creationId="{865321E9-D7D6-5443-A9CE-260CE03601CF}"/>
          </ac:grpSpMkLst>
        </pc:grpChg>
        <pc:grpChg chg="add">
          <ac:chgData name="Wilne, Robert" userId="863fd487-5ae7-46a6-8c4e-0a9cc652a1c0" providerId="ADAL" clId="{D4479540-3C79-904F-991B-2923FDC23AF8}" dt="2021-06-24T14:55:18.360" v="3280"/>
          <ac:grpSpMkLst>
            <pc:docMk/>
            <pc:sldMk cId="4122377367" sldId="2110"/>
            <ac:grpSpMk id="25" creationId="{8579D13F-26C8-3B48-B6A9-27E3CA69A597}"/>
          </ac:grpSpMkLst>
        </pc:grpChg>
        <pc:grpChg chg="add">
          <ac:chgData name="Wilne, Robert" userId="863fd487-5ae7-46a6-8c4e-0a9cc652a1c0" providerId="ADAL" clId="{D4479540-3C79-904F-991B-2923FDC23AF8}" dt="2021-06-24T14:55:24.398" v="3289"/>
          <ac:grpSpMkLst>
            <pc:docMk/>
            <pc:sldMk cId="4122377367" sldId="2110"/>
            <ac:grpSpMk id="34" creationId="{89EA6FD4-B530-5C49-A5A1-D4189BE418E2}"/>
          </ac:grpSpMkLst>
        </pc:grpChg>
        <pc:grpChg chg="add">
          <ac:chgData name="Wilne, Robert" userId="863fd487-5ae7-46a6-8c4e-0a9cc652a1c0" providerId="ADAL" clId="{D4479540-3C79-904F-991B-2923FDC23AF8}" dt="2021-06-24T14:55:28.203" v="3297"/>
          <ac:grpSpMkLst>
            <pc:docMk/>
            <pc:sldMk cId="4122377367" sldId="2110"/>
            <ac:grpSpMk id="42" creationId="{2D264396-DBA3-0E4F-B71A-F2512EA67740}"/>
          </ac:grpSpMkLst>
        </pc:grpChg>
        <pc:inkChg chg="add">
          <ac:chgData name="Wilne, Robert" userId="863fd487-5ae7-46a6-8c4e-0a9cc652a1c0" providerId="ADAL" clId="{D4479540-3C79-904F-991B-2923FDC23AF8}" dt="2021-06-24T14:55:08.027" v="3259"/>
          <ac:inkMkLst>
            <pc:docMk/>
            <pc:sldMk cId="4122377367" sldId="2110"/>
            <ac:inkMk id="2" creationId="{CF12F520-7685-604C-9AF2-3BCFBE5546AC}"/>
          </ac:inkMkLst>
        </pc:inkChg>
        <pc:inkChg chg="add">
          <ac:chgData name="Wilne, Robert" userId="863fd487-5ae7-46a6-8c4e-0a9cc652a1c0" providerId="ADAL" clId="{D4479540-3C79-904F-991B-2923FDC23AF8}" dt="2021-06-24T14:55:08.240" v="3260"/>
          <ac:inkMkLst>
            <pc:docMk/>
            <pc:sldMk cId="4122377367" sldId="2110"/>
            <ac:inkMk id="3" creationId="{7AA7AD52-1283-284F-8142-094318FC120A}"/>
          </ac:inkMkLst>
        </pc:inkChg>
        <pc:inkChg chg="add">
          <ac:chgData name="Wilne, Robert" userId="863fd487-5ae7-46a6-8c4e-0a9cc652a1c0" providerId="ADAL" clId="{D4479540-3C79-904F-991B-2923FDC23AF8}" dt="2021-06-24T14:55:08.550" v="3261"/>
          <ac:inkMkLst>
            <pc:docMk/>
            <pc:sldMk cId="4122377367" sldId="2110"/>
            <ac:inkMk id="4" creationId="{4A0F333E-8557-6041-AAA6-7C7F9C8F0F23}"/>
          </ac:inkMkLst>
        </pc:inkChg>
        <pc:inkChg chg="add">
          <ac:chgData name="Wilne, Robert" userId="863fd487-5ae7-46a6-8c4e-0a9cc652a1c0" providerId="ADAL" clId="{D4479540-3C79-904F-991B-2923FDC23AF8}" dt="2021-06-24T14:55:08.948" v="3262"/>
          <ac:inkMkLst>
            <pc:docMk/>
            <pc:sldMk cId="4122377367" sldId="2110"/>
            <ac:inkMk id="6" creationId="{7A2CA689-0FF3-0D47-AA15-23BB54316D7E}"/>
          </ac:inkMkLst>
        </pc:inkChg>
        <pc:inkChg chg="add">
          <ac:chgData name="Wilne, Robert" userId="863fd487-5ae7-46a6-8c4e-0a9cc652a1c0" providerId="ADAL" clId="{D4479540-3C79-904F-991B-2923FDC23AF8}" dt="2021-06-24T14:55:09.308" v="3263"/>
          <ac:inkMkLst>
            <pc:docMk/>
            <pc:sldMk cId="4122377367" sldId="2110"/>
            <ac:inkMk id="8" creationId="{92C29C69-1DB6-614F-830B-FF846B9216E5}"/>
          </ac:inkMkLst>
        </pc:inkChg>
        <pc:inkChg chg="add">
          <ac:chgData name="Wilne, Robert" userId="863fd487-5ae7-46a6-8c4e-0a9cc652a1c0" providerId="ADAL" clId="{D4479540-3C79-904F-991B-2923FDC23AF8}" dt="2021-06-24T14:55:09.902" v="3264"/>
          <ac:inkMkLst>
            <pc:docMk/>
            <pc:sldMk cId="4122377367" sldId="2110"/>
            <ac:inkMk id="9" creationId="{0334461C-D31C-E444-845B-90BBC61CFB49}"/>
          </ac:inkMkLst>
        </pc:inkChg>
        <pc:inkChg chg="add">
          <ac:chgData name="Wilne, Robert" userId="863fd487-5ae7-46a6-8c4e-0a9cc652a1c0" providerId="ADAL" clId="{D4479540-3C79-904F-991B-2923FDC23AF8}" dt="2021-06-24T14:55:10.504" v="3265"/>
          <ac:inkMkLst>
            <pc:docMk/>
            <pc:sldMk cId="4122377367" sldId="2110"/>
            <ac:inkMk id="10" creationId="{3106D010-FEED-4F47-A675-D9FA21537FB3}"/>
          </ac:inkMkLst>
        </pc:inkChg>
        <pc:inkChg chg="add">
          <ac:chgData name="Wilne, Robert" userId="863fd487-5ae7-46a6-8c4e-0a9cc652a1c0" providerId="ADAL" clId="{D4479540-3C79-904F-991B-2923FDC23AF8}" dt="2021-06-24T14:55:10.669" v="3266"/>
          <ac:inkMkLst>
            <pc:docMk/>
            <pc:sldMk cId="4122377367" sldId="2110"/>
            <ac:inkMk id="11" creationId="{6ECE1C06-CB36-5E48-8297-9DD73613D1F7}"/>
          </ac:inkMkLst>
        </pc:inkChg>
        <pc:inkChg chg="add">
          <ac:chgData name="Wilne, Robert" userId="863fd487-5ae7-46a6-8c4e-0a9cc652a1c0" providerId="ADAL" clId="{D4479540-3C79-904F-991B-2923FDC23AF8}" dt="2021-06-24T14:55:10.954" v="3267"/>
          <ac:inkMkLst>
            <pc:docMk/>
            <pc:sldMk cId="4122377367" sldId="2110"/>
            <ac:inkMk id="12" creationId="{6026EE61-3FC6-024F-8E6E-94E9FA305DBE}"/>
          </ac:inkMkLst>
        </pc:inkChg>
        <pc:inkChg chg="add">
          <ac:chgData name="Wilne, Robert" userId="863fd487-5ae7-46a6-8c4e-0a9cc652a1c0" providerId="ADAL" clId="{D4479540-3C79-904F-991B-2923FDC23AF8}" dt="2021-06-24T14:55:11.343" v="3268"/>
          <ac:inkMkLst>
            <pc:docMk/>
            <pc:sldMk cId="4122377367" sldId="2110"/>
            <ac:inkMk id="13" creationId="{4E3CD954-C9BC-4741-8FBC-67259A6A238F}"/>
          </ac:inkMkLst>
        </pc:inkChg>
        <pc:inkChg chg="add">
          <ac:chgData name="Wilne, Robert" userId="863fd487-5ae7-46a6-8c4e-0a9cc652a1c0" providerId="ADAL" clId="{D4479540-3C79-904F-991B-2923FDC23AF8}" dt="2021-06-24T14:55:11.515" v="3269"/>
          <ac:inkMkLst>
            <pc:docMk/>
            <pc:sldMk cId="4122377367" sldId="2110"/>
            <ac:inkMk id="14" creationId="{CCC33241-B707-1845-B016-E90DAD5361A6}"/>
          </ac:inkMkLst>
        </pc:inkChg>
        <pc:inkChg chg="add">
          <ac:chgData name="Wilne, Robert" userId="863fd487-5ae7-46a6-8c4e-0a9cc652a1c0" providerId="ADAL" clId="{D4479540-3C79-904F-991B-2923FDC23AF8}" dt="2021-06-24T14:55:14.417" v="3271"/>
          <ac:inkMkLst>
            <pc:docMk/>
            <pc:sldMk cId="4122377367" sldId="2110"/>
            <ac:inkMk id="16" creationId="{26482214-952C-FC4F-8523-6EC29CA47456}"/>
          </ac:inkMkLst>
        </pc:inkChg>
        <pc:inkChg chg="add">
          <ac:chgData name="Wilne, Robert" userId="863fd487-5ae7-46a6-8c4e-0a9cc652a1c0" providerId="ADAL" clId="{D4479540-3C79-904F-991B-2923FDC23AF8}" dt="2021-06-24T14:55:14.551" v="3272"/>
          <ac:inkMkLst>
            <pc:docMk/>
            <pc:sldMk cId="4122377367" sldId="2110"/>
            <ac:inkMk id="17" creationId="{7B0C04FA-F414-BF4D-9A1E-D9F7C0AEB743}"/>
          </ac:inkMkLst>
        </pc:inkChg>
        <pc:inkChg chg="add">
          <ac:chgData name="Wilne, Robert" userId="863fd487-5ae7-46a6-8c4e-0a9cc652a1c0" providerId="ADAL" clId="{D4479540-3C79-904F-991B-2923FDC23AF8}" dt="2021-06-24T14:55:14.828" v="3273"/>
          <ac:inkMkLst>
            <pc:docMk/>
            <pc:sldMk cId="4122377367" sldId="2110"/>
            <ac:inkMk id="18" creationId="{0421AA84-16D7-4741-AF5A-FBF4215E3EDF}"/>
          </ac:inkMkLst>
        </pc:inkChg>
        <pc:inkChg chg="add">
          <ac:chgData name="Wilne, Robert" userId="863fd487-5ae7-46a6-8c4e-0a9cc652a1c0" providerId="ADAL" clId="{D4479540-3C79-904F-991B-2923FDC23AF8}" dt="2021-06-24T14:55:15.131" v="3274"/>
          <ac:inkMkLst>
            <pc:docMk/>
            <pc:sldMk cId="4122377367" sldId="2110"/>
            <ac:inkMk id="19" creationId="{47D1F654-9FC8-034E-AE4E-EA9BA201D576}"/>
          </ac:inkMkLst>
        </pc:inkChg>
        <pc:inkChg chg="add">
          <ac:chgData name="Wilne, Robert" userId="863fd487-5ae7-46a6-8c4e-0a9cc652a1c0" providerId="ADAL" clId="{D4479540-3C79-904F-991B-2923FDC23AF8}" dt="2021-06-24T14:55:15.531" v="3275"/>
          <ac:inkMkLst>
            <pc:docMk/>
            <pc:sldMk cId="4122377367" sldId="2110"/>
            <ac:inkMk id="20" creationId="{C4803D51-7DD3-774A-90CE-976EF2582C2A}"/>
          </ac:inkMkLst>
        </pc:inkChg>
        <pc:inkChg chg="add">
          <ac:chgData name="Wilne, Robert" userId="863fd487-5ae7-46a6-8c4e-0a9cc652a1c0" providerId="ADAL" clId="{D4479540-3C79-904F-991B-2923FDC23AF8}" dt="2021-06-24T14:55:16.117" v="3276"/>
          <ac:inkMkLst>
            <pc:docMk/>
            <pc:sldMk cId="4122377367" sldId="2110"/>
            <ac:inkMk id="21" creationId="{A0109A6F-CF41-1A48-9CE7-E167AA10CA1A}"/>
          </ac:inkMkLst>
        </pc:inkChg>
        <pc:inkChg chg="add">
          <ac:chgData name="Wilne, Robert" userId="863fd487-5ae7-46a6-8c4e-0a9cc652a1c0" providerId="ADAL" clId="{D4479540-3C79-904F-991B-2923FDC23AF8}" dt="2021-06-24T14:55:16.545" v="3277"/>
          <ac:inkMkLst>
            <pc:docMk/>
            <pc:sldMk cId="4122377367" sldId="2110"/>
            <ac:inkMk id="22" creationId="{D6E6160E-A32C-D84E-8F51-DF8347BAAAEF}"/>
          </ac:inkMkLst>
        </pc:inkChg>
        <pc:inkChg chg="add">
          <ac:chgData name="Wilne, Robert" userId="863fd487-5ae7-46a6-8c4e-0a9cc652a1c0" providerId="ADAL" clId="{D4479540-3C79-904F-991B-2923FDC23AF8}" dt="2021-06-24T14:55:16.999" v="3278"/>
          <ac:inkMkLst>
            <pc:docMk/>
            <pc:sldMk cId="4122377367" sldId="2110"/>
            <ac:inkMk id="23" creationId="{FBE645AA-02DA-8847-AF3D-8B4A934F8634}"/>
          </ac:inkMkLst>
        </pc:inkChg>
        <pc:inkChg chg="add">
          <ac:chgData name="Wilne, Robert" userId="863fd487-5ae7-46a6-8c4e-0a9cc652a1c0" providerId="ADAL" clId="{D4479540-3C79-904F-991B-2923FDC23AF8}" dt="2021-06-24T14:55:17.211" v="3279"/>
          <ac:inkMkLst>
            <pc:docMk/>
            <pc:sldMk cId="4122377367" sldId="2110"/>
            <ac:inkMk id="24" creationId="{6A7AA7C8-43CE-7D41-893F-8D7EE714727A}"/>
          </ac:inkMkLst>
        </pc:inkChg>
        <pc:inkChg chg="add">
          <ac:chgData name="Wilne, Robert" userId="863fd487-5ae7-46a6-8c4e-0a9cc652a1c0" providerId="ADAL" clId="{D4479540-3C79-904F-991B-2923FDC23AF8}" dt="2021-06-24T14:55:21.726" v="3281"/>
          <ac:inkMkLst>
            <pc:docMk/>
            <pc:sldMk cId="4122377367" sldId="2110"/>
            <ac:inkMk id="26" creationId="{E5A007A3-0FC4-5647-8F47-E791C32FB3E3}"/>
          </ac:inkMkLst>
        </pc:inkChg>
        <pc:inkChg chg="add">
          <ac:chgData name="Wilne, Robert" userId="863fd487-5ae7-46a6-8c4e-0a9cc652a1c0" providerId="ADAL" clId="{D4479540-3C79-904F-991B-2923FDC23AF8}" dt="2021-06-24T14:55:21.872" v="3282"/>
          <ac:inkMkLst>
            <pc:docMk/>
            <pc:sldMk cId="4122377367" sldId="2110"/>
            <ac:inkMk id="27" creationId="{9ABA6A07-4545-8843-8DE5-6FB96FC77757}"/>
          </ac:inkMkLst>
        </pc:inkChg>
        <pc:inkChg chg="add">
          <ac:chgData name="Wilne, Robert" userId="863fd487-5ae7-46a6-8c4e-0a9cc652a1c0" providerId="ADAL" clId="{D4479540-3C79-904F-991B-2923FDC23AF8}" dt="2021-06-24T14:55:22.264" v="3283"/>
          <ac:inkMkLst>
            <pc:docMk/>
            <pc:sldMk cId="4122377367" sldId="2110"/>
            <ac:inkMk id="28" creationId="{D643E148-C6F8-124F-BC7A-AC105FC15076}"/>
          </ac:inkMkLst>
        </pc:inkChg>
        <pc:inkChg chg="add">
          <ac:chgData name="Wilne, Robert" userId="863fd487-5ae7-46a6-8c4e-0a9cc652a1c0" providerId="ADAL" clId="{D4479540-3C79-904F-991B-2923FDC23AF8}" dt="2021-06-24T14:55:22.384" v="3284"/>
          <ac:inkMkLst>
            <pc:docMk/>
            <pc:sldMk cId="4122377367" sldId="2110"/>
            <ac:inkMk id="29" creationId="{C734FA32-1A89-4E41-A008-E17CF25045A5}"/>
          </ac:inkMkLst>
        </pc:inkChg>
        <pc:inkChg chg="add">
          <ac:chgData name="Wilne, Robert" userId="863fd487-5ae7-46a6-8c4e-0a9cc652a1c0" providerId="ADAL" clId="{D4479540-3C79-904F-991B-2923FDC23AF8}" dt="2021-06-24T14:55:22.743" v="3285"/>
          <ac:inkMkLst>
            <pc:docMk/>
            <pc:sldMk cId="4122377367" sldId="2110"/>
            <ac:inkMk id="30" creationId="{6FB6EF89-3EEE-A44D-A008-FC710C6C9088}"/>
          </ac:inkMkLst>
        </pc:inkChg>
        <pc:inkChg chg="add">
          <ac:chgData name="Wilne, Robert" userId="863fd487-5ae7-46a6-8c4e-0a9cc652a1c0" providerId="ADAL" clId="{D4479540-3C79-904F-991B-2923FDC23AF8}" dt="2021-06-24T14:55:23.308" v="3286"/>
          <ac:inkMkLst>
            <pc:docMk/>
            <pc:sldMk cId="4122377367" sldId="2110"/>
            <ac:inkMk id="31" creationId="{011608C6-DC71-3F45-9241-6A0C683EAC98}"/>
          </ac:inkMkLst>
        </pc:inkChg>
        <pc:inkChg chg="add">
          <ac:chgData name="Wilne, Robert" userId="863fd487-5ae7-46a6-8c4e-0a9cc652a1c0" providerId="ADAL" clId="{D4479540-3C79-904F-991B-2923FDC23AF8}" dt="2021-06-24T14:55:23.442" v="3287"/>
          <ac:inkMkLst>
            <pc:docMk/>
            <pc:sldMk cId="4122377367" sldId="2110"/>
            <ac:inkMk id="32" creationId="{AE2DA6AC-4BB8-3049-B7F2-9E69F5C8DAD8}"/>
          </ac:inkMkLst>
        </pc:inkChg>
        <pc:inkChg chg="add">
          <ac:chgData name="Wilne, Robert" userId="863fd487-5ae7-46a6-8c4e-0a9cc652a1c0" providerId="ADAL" clId="{D4479540-3C79-904F-991B-2923FDC23AF8}" dt="2021-06-24T14:55:23.675" v="3288"/>
          <ac:inkMkLst>
            <pc:docMk/>
            <pc:sldMk cId="4122377367" sldId="2110"/>
            <ac:inkMk id="33" creationId="{3263BAA7-EA43-F249-9753-68F2B432C786}"/>
          </ac:inkMkLst>
        </pc:inkChg>
        <pc:inkChg chg="add">
          <ac:chgData name="Wilne, Robert" userId="863fd487-5ae7-46a6-8c4e-0a9cc652a1c0" providerId="ADAL" clId="{D4479540-3C79-904F-991B-2923FDC23AF8}" dt="2021-06-24T14:55:25.745" v="3290"/>
          <ac:inkMkLst>
            <pc:docMk/>
            <pc:sldMk cId="4122377367" sldId="2110"/>
            <ac:inkMk id="35" creationId="{1E39955A-40CD-8E43-8D28-E45CCE8091C3}"/>
          </ac:inkMkLst>
        </pc:inkChg>
        <pc:inkChg chg="add">
          <ac:chgData name="Wilne, Robert" userId="863fd487-5ae7-46a6-8c4e-0a9cc652a1c0" providerId="ADAL" clId="{D4479540-3C79-904F-991B-2923FDC23AF8}" dt="2021-06-24T14:55:25.908" v="3291"/>
          <ac:inkMkLst>
            <pc:docMk/>
            <pc:sldMk cId="4122377367" sldId="2110"/>
            <ac:inkMk id="36" creationId="{4C03F79E-AFF8-454B-9D63-A79B8B874014}"/>
          </ac:inkMkLst>
        </pc:inkChg>
        <pc:inkChg chg="add">
          <ac:chgData name="Wilne, Robert" userId="863fd487-5ae7-46a6-8c4e-0a9cc652a1c0" providerId="ADAL" clId="{D4479540-3C79-904F-991B-2923FDC23AF8}" dt="2021-06-24T14:55:26.211" v="3292"/>
          <ac:inkMkLst>
            <pc:docMk/>
            <pc:sldMk cId="4122377367" sldId="2110"/>
            <ac:inkMk id="37" creationId="{9897D5AC-C7BB-3C4E-9314-BC354889EF27}"/>
          </ac:inkMkLst>
        </pc:inkChg>
        <pc:inkChg chg="add">
          <ac:chgData name="Wilne, Robert" userId="863fd487-5ae7-46a6-8c4e-0a9cc652a1c0" providerId="ADAL" clId="{D4479540-3C79-904F-991B-2923FDC23AF8}" dt="2021-06-24T14:55:26.425" v="3293"/>
          <ac:inkMkLst>
            <pc:docMk/>
            <pc:sldMk cId="4122377367" sldId="2110"/>
            <ac:inkMk id="38" creationId="{9660BCDD-D598-AB4D-84CD-4E62A7E3D512}"/>
          </ac:inkMkLst>
        </pc:inkChg>
        <pc:inkChg chg="add">
          <ac:chgData name="Wilne, Robert" userId="863fd487-5ae7-46a6-8c4e-0a9cc652a1c0" providerId="ADAL" clId="{D4479540-3C79-904F-991B-2923FDC23AF8}" dt="2021-06-24T14:55:26.916" v="3294"/>
          <ac:inkMkLst>
            <pc:docMk/>
            <pc:sldMk cId="4122377367" sldId="2110"/>
            <ac:inkMk id="39" creationId="{7D339053-699F-BF41-9D9A-D0B561739A68}"/>
          </ac:inkMkLst>
        </pc:inkChg>
        <pc:inkChg chg="add">
          <ac:chgData name="Wilne, Robert" userId="863fd487-5ae7-46a6-8c4e-0a9cc652a1c0" providerId="ADAL" clId="{D4479540-3C79-904F-991B-2923FDC23AF8}" dt="2021-06-24T14:55:27.061" v="3295"/>
          <ac:inkMkLst>
            <pc:docMk/>
            <pc:sldMk cId="4122377367" sldId="2110"/>
            <ac:inkMk id="40" creationId="{4E7A8AEC-CF8E-3C41-A593-D6EA677C6C82}"/>
          </ac:inkMkLst>
        </pc:inkChg>
        <pc:inkChg chg="add">
          <ac:chgData name="Wilne, Robert" userId="863fd487-5ae7-46a6-8c4e-0a9cc652a1c0" providerId="ADAL" clId="{D4479540-3C79-904F-991B-2923FDC23AF8}" dt="2021-06-24T14:55:27.276" v="3296"/>
          <ac:inkMkLst>
            <pc:docMk/>
            <pc:sldMk cId="4122377367" sldId="2110"/>
            <ac:inkMk id="41" creationId="{E63D3176-E493-4E49-8FD4-C141A075639C}"/>
          </ac:inkMkLst>
        </pc:inkChg>
      </pc:sldChg>
      <pc:sldChg chg="addSp">
        <pc:chgData name="Wilne, Robert" userId="863fd487-5ae7-46a6-8c4e-0a9cc652a1c0" providerId="ADAL" clId="{D4479540-3C79-904F-991B-2923FDC23AF8}" dt="2021-06-24T14:51:39.999" v="3254"/>
        <pc:sldMkLst>
          <pc:docMk/>
          <pc:sldMk cId="2465378618" sldId="2114"/>
        </pc:sldMkLst>
        <pc:grpChg chg="add">
          <ac:chgData name="Wilne, Robert" userId="863fd487-5ae7-46a6-8c4e-0a9cc652a1c0" providerId="ADAL" clId="{D4479540-3C79-904F-991B-2923FDC23AF8}" dt="2021-06-24T14:51:07.872" v="3228"/>
          <ac:grpSpMkLst>
            <pc:docMk/>
            <pc:sldMk cId="2465378618" sldId="2114"/>
            <ac:grpSpMk id="27" creationId="{17C43817-CCAA-5D45-90F4-27DBD61473D9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49" creationId="{6019639F-9CD7-BE45-AE21-0B4E7971CCD7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0" creationId="{4A926F1B-4B52-0E4A-8762-F8FE34B17171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1" creationId="{73AE2D16-1FBF-AE49-BDE5-DF1C7BD5440D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2" creationId="{2BB4DE09-73B4-BE4E-83CC-BF875951BFB5}"/>
          </ac:grpSpMkLst>
        </pc:grpChg>
        <pc:grpChg chg="add">
          <ac:chgData name="Wilne, Robert" userId="863fd487-5ae7-46a6-8c4e-0a9cc652a1c0" providerId="ADAL" clId="{D4479540-3C79-904F-991B-2923FDC23AF8}" dt="2021-06-24T14:51:30.591" v="3250"/>
          <ac:grpSpMkLst>
            <pc:docMk/>
            <pc:sldMk cId="2465378618" sldId="2114"/>
            <ac:grpSpMk id="53" creationId="{7884C3BC-7272-F247-AC8C-B3ED26EB3C0C}"/>
          </ac:grpSpMkLst>
        </pc:grpChg>
        <pc:grpChg chg="add">
          <ac:chgData name="Wilne, Robert" userId="863fd487-5ae7-46a6-8c4e-0a9cc652a1c0" providerId="ADAL" clId="{D4479540-3C79-904F-991B-2923FDC23AF8}" dt="2021-06-24T14:51:39.999" v="3254"/>
          <ac:grpSpMkLst>
            <pc:docMk/>
            <pc:sldMk cId="2465378618" sldId="2114"/>
            <ac:grpSpMk id="57" creationId="{CCE586D8-2897-9A42-B1DC-B1DAED3A5434}"/>
          </ac:grpSpMkLst>
        </pc:grpChg>
        <pc:inkChg chg="add">
          <ac:chgData name="Wilne, Robert" userId="863fd487-5ae7-46a6-8c4e-0a9cc652a1c0" providerId="ADAL" clId="{D4479540-3C79-904F-991B-2923FDC23AF8}" dt="2021-06-24T14:51:01.250" v="3215"/>
          <ac:inkMkLst>
            <pc:docMk/>
            <pc:sldMk cId="2465378618" sldId="2114"/>
            <ac:inkMk id="4" creationId="{A35932D5-E029-9F49-A876-2809A7D5BB79}"/>
          </ac:inkMkLst>
        </pc:inkChg>
        <pc:inkChg chg="add">
          <ac:chgData name="Wilne, Robert" userId="863fd487-5ae7-46a6-8c4e-0a9cc652a1c0" providerId="ADAL" clId="{D4479540-3C79-904F-991B-2923FDC23AF8}" dt="2021-06-24T14:51:01.794" v="3216"/>
          <ac:inkMkLst>
            <pc:docMk/>
            <pc:sldMk cId="2465378618" sldId="2114"/>
            <ac:inkMk id="5" creationId="{4420B1B1-EF6D-654D-A988-55AB18489D80}"/>
          </ac:inkMkLst>
        </pc:inkChg>
        <pc:inkChg chg="add">
          <ac:chgData name="Wilne, Robert" userId="863fd487-5ae7-46a6-8c4e-0a9cc652a1c0" providerId="ADAL" clId="{D4479540-3C79-904F-991B-2923FDC23AF8}" dt="2021-06-24T14:51:02.310" v="3217"/>
          <ac:inkMkLst>
            <pc:docMk/>
            <pc:sldMk cId="2465378618" sldId="2114"/>
            <ac:inkMk id="6" creationId="{CB8FDDA9-8AD1-C441-885A-9E3701B805D3}"/>
          </ac:inkMkLst>
        </pc:inkChg>
        <pc:inkChg chg="add">
          <ac:chgData name="Wilne, Robert" userId="863fd487-5ae7-46a6-8c4e-0a9cc652a1c0" providerId="ADAL" clId="{D4479540-3C79-904F-991B-2923FDC23AF8}" dt="2021-06-24T14:51:03.188" v="3218"/>
          <ac:inkMkLst>
            <pc:docMk/>
            <pc:sldMk cId="2465378618" sldId="2114"/>
            <ac:inkMk id="7" creationId="{61C8B857-116E-F34B-BE37-DEBD0672F2E0}"/>
          </ac:inkMkLst>
        </pc:inkChg>
        <pc:inkChg chg="add">
          <ac:chgData name="Wilne, Robert" userId="863fd487-5ae7-46a6-8c4e-0a9cc652a1c0" providerId="ADAL" clId="{D4479540-3C79-904F-991B-2923FDC23AF8}" dt="2021-06-24T14:51:03.567" v="3219"/>
          <ac:inkMkLst>
            <pc:docMk/>
            <pc:sldMk cId="2465378618" sldId="2114"/>
            <ac:inkMk id="8" creationId="{B048CF94-1BEA-B74B-82F7-5491195426E9}"/>
          </ac:inkMkLst>
        </pc:inkChg>
        <pc:inkChg chg="add">
          <ac:chgData name="Wilne, Robert" userId="863fd487-5ae7-46a6-8c4e-0a9cc652a1c0" providerId="ADAL" clId="{D4479540-3C79-904F-991B-2923FDC23AF8}" dt="2021-06-24T14:51:03.891" v="3220"/>
          <ac:inkMkLst>
            <pc:docMk/>
            <pc:sldMk cId="2465378618" sldId="2114"/>
            <ac:inkMk id="9" creationId="{302B8598-3028-6145-9602-A1639C1E4745}"/>
          </ac:inkMkLst>
        </pc:inkChg>
        <pc:inkChg chg="add">
          <ac:chgData name="Wilne, Robert" userId="863fd487-5ae7-46a6-8c4e-0a9cc652a1c0" providerId="ADAL" clId="{D4479540-3C79-904F-991B-2923FDC23AF8}" dt="2021-06-24T14:51:04.603" v="3221"/>
          <ac:inkMkLst>
            <pc:docMk/>
            <pc:sldMk cId="2465378618" sldId="2114"/>
            <ac:inkMk id="10" creationId="{B7FD44E4-DCA4-DF4B-8D83-854FCD946A3A}"/>
          </ac:inkMkLst>
        </pc:inkChg>
        <pc:inkChg chg="add">
          <ac:chgData name="Wilne, Robert" userId="863fd487-5ae7-46a6-8c4e-0a9cc652a1c0" providerId="ADAL" clId="{D4479540-3C79-904F-991B-2923FDC23AF8}" dt="2021-06-24T14:51:04.957" v="3222"/>
          <ac:inkMkLst>
            <pc:docMk/>
            <pc:sldMk cId="2465378618" sldId="2114"/>
            <ac:inkMk id="12" creationId="{57C921DC-EAE2-1B4E-9D9B-461D9FF59F06}"/>
          </ac:inkMkLst>
        </pc:inkChg>
        <pc:inkChg chg="add">
          <ac:chgData name="Wilne, Robert" userId="863fd487-5ae7-46a6-8c4e-0a9cc652a1c0" providerId="ADAL" clId="{D4479540-3C79-904F-991B-2923FDC23AF8}" dt="2021-06-24T14:51:05.363" v="3223"/>
          <ac:inkMkLst>
            <pc:docMk/>
            <pc:sldMk cId="2465378618" sldId="2114"/>
            <ac:inkMk id="16" creationId="{8757856C-6DE5-7044-BB53-874B2ECCA539}"/>
          </ac:inkMkLst>
        </pc:inkChg>
        <pc:inkChg chg="add">
          <ac:chgData name="Wilne, Robert" userId="863fd487-5ae7-46a6-8c4e-0a9cc652a1c0" providerId="ADAL" clId="{D4479540-3C79-904F-991B-2923FDC23AF8}" dt="2021-06-24T14:51:06.037" v="3224"/>
          <ac:inkMkLst>
            <pc:docMk/>
            <pc:sldMk cId="2465378618" sldId="2114"/>
            <ac:inkMk id="17" creationId="{E1380D12-0324-A949-AADD-D39CF2181BD3}"/>
          </ac:inkMkLst>
        </pc:inkChg>
        <pc:inkChg chg="add">
          <ac:chgData name="Wilne, Robert" userId="863fd487-5ae7-46a6-8c4e-0a9cc652a1c0" providerId="ADAL" clId="{D4479540-3C79-904F-991B-2923FDC23AF8}" dt="2021-06-24T14:51:06.382" v="3225"/>
          <ac:inkMkLst>
            <pc:docMk/>
            <pc:sldMk cId="2465378618" sldId="2114"/>
            <ac:inkMk id="18" creationId="{1A8E4DB4-3524-E844-8B2A-72672B00954E}"/>
          </ac:inkMkLst>
        </pc:inkChg>
        <pc:inkChg chg="add">
          <ac:chgData name="Wilne, Robert" userId="863fd487-5ae7-46a6-8c4e-0a9cc652a1c0" providerId="ADAL" clId="{D4479540-3C79-904F-991B-2923FDC23AF8}" dt="2021-06-24T14:51:06.748" v="3226"/>
          <ac:inkMkLst>
            <pc:docMk/>
            <pc:sldMk cId="2465378618" sldId="2114"/>
            <ac:inkMk id="21" creationId="{E9290C52-0A3E-3145-99FD-43087C65B1A5}"/>
          </ac:inkMkLst>
        </pc:inkChg>
        <pc:inkChg chg="add">
          <ac:chgData name="Wilne, Robert" userId="863fd487-5ae7-46a6-8c4e-0a9cc652a1c0" providerId="ADAL" clId="{D4479540-3C79-904F-991B-2923FDC23AF8}" dt="2021-06-24T14:51:07.181" v="3227"/>
          <ac:inkMkLst>
            <pc:docMk/>
            <pc:sldMk cId="2465378618" sldId="2114"/>
            <ac:inkMk id="23" creationId="{665F23B0-BDED-E444-8C73-B44F45D6E004}"/>
          </ac:inkMkLst>
        </pc:inkChg>
        <pc:inkChg chg="add">
          <ac:chgData name="Wilne, Robert" userId="863fd487-5ae7-46a6-8c4e-0a9cc652a1c0" providerId="ADAL" clId="{D4479540-3C79-904F-991B-2923FDC23AF8}" dt="2021-06-24T14:51:22.492" v="3229"/>
          <ac:inkMkLst>
            <pc:docMk/>
            <pc:sldMk cId="2465378618" sldId="2114"/>
            <ac:inkMk id="28" creationId="{42DD0062-5CC9-5241-9FFA-666C1049F2F3}"/>
          </ac:inkMkLst>
        </pc:inkChg>
        <pc:inkChg chg="add">
          <ac:chgData name="Wilne, Robert" userId="863fd487-5ae7-46a6-8c4e-0a9cc652a1c0" providerId="ADAL" clId="{D4479540-3C79-904F-991B-2923FDC23AF8}" dt="2021-06-24T14:51:22.676" v="3230"/>
          <ac:inkMkLst>
            <pc:docMk/>
            <pc:sldMk cId="2465378618" sldId="2114"/>
            <ac:inkMk id="29" creationId="{E53E8E50-73E9-D348-871A-BDD30F4D1F27}"/>
          </ac:inkMkLst>
        </pc:inkChg>
        <pc:inkChg chg="add">
          <ac:chgData name="Wilne, Robert" userId="863fd487-5ae7-46a6-8c4e-0a9cc652a1c0" providerId="ADAL" clId="{D4479540-3C79-904F-991B-2923FDC23AF8}" dt="2021-06-24T14:51:23.009" v="3231"/>
          <ac:inkMkLst>
            <pc:docMk/>
            <pc:sldMk cId="2465378618" sldId="2114"/>
            <ac:inkMk id="30" creationId="{1685CD71-E793-FF4F-A268-8DF4A99C3F75}"/>
          </ac:inkMkLst>
        </pc:inkChg>
        <pc:inkChg chg="add">
          <ac:chgData name="Wilne, Robert" userId="863fd487-5ae7-46a6-8c4e-0a9cc652a1c0" providerId="ADAL" clId="{D4479540-3C79-904F-991B-2923FDC23AF8}" dt="2021-06-24T14:51:23.388" v="3232"/>
          <ac:inkMkLst>
            <pc:docMk/>
            <pc:sldMk cId="2465378618" sldId="2114"/>
            <ac:inkMk id="31" creationId="{0F035661-4912-8641-8182-AB33C2224C5F}"/>
          </ac:inkMkLst>
        </pc:inkChg>
        <pc:inkChg chg="add">
          <ac:chgData name="Wilne, Robert" userId="863fd487-5ae7-46a6-8c4e-0a9cc652a1c0" providerId="ADAL" clId="{D4479540-3C79-904F-991B-2923FDC23AF8}" dt="2021-06-24T14:51:23.571" v="3233"/>
          <ac:inkMkLst>
            <pc:docMk/>
            <pc:sldMk cId="2465378618" sldId="2114"/>
            <ac:inkMk id="32" creationId="{86848163-B9D7-5944-BB21-5CB2AC665DB2}"/>
          </ac:inkMkLst>
        </pc:inkChg>
        <pc:inkChg chg="add">
          <ac:chgData name="Wilne, Robert" userId="863fd487-5ae7-46a6-8c4e-0a9cc652a1c0" providerId="ADAL" clId="{D4479540-3C79-904F-991B-2923FDC23AF8}" dt="2021-06-24T14:51:23.770" v="3234"/>
          <ac:inkMkLst>
            <pc:docMk/>
            <pc:sldMk cId="2465378618" sldId="2114"/>
            <ac:inkMk id="33" creationId="{C4770CFD-E466-8648-A728-3BE4BAB04B68}"/>
          </ac:inkMkLst>
        </pc:inkChg>
        <pc:inkChg chg="add">
          <ac:chgData name="Wilne, Robert" userId="863fd487-5ae7-46a6-8c4e-0a9cc652a1c0" providerId="ADAL" clId="{D4479540-3C79-904F-991B-2923FDC23AF8}" dt="2021-06-24T14:51:24.339" v="3235"/>
          <ac:inkMkLst>
            <pc:docMk/>
            <pc:sldMk cId="2465378618" sldId="2114"/>
            <ac:inkMk id="34" creationId="{A719DC7B-A414-9A4C-B6DE-E84A5E908D73}"/>
          </ac:inkMkLst>
        </pc:inkChg>
        <pc:inkChg chg="add">
          <ac:chgData name="Wilne, Robert" userId="863fd487-5ae7-46a6-8c4e-0a9cc652a1c0" providerId="ADAL" clId="{D4479540-3C79-904F-991B-2923FDC23AF8}" dt="2021-06-24T14:51:24.737" v="3236"/>
          <ac:inkMkLst>
            <pc:docMk/>
            <pc:sldMk cId="2465378618" sldId="2114"/>
            <ac:inkMk id="35" creationId="{DC4033A5-1601-594D-A70D-65691B3E87AF}"/>
          </ac:inkMkLst>
        </pc:inkChg>
        <pc:inkChg chg="add">
          <ac:chgData name="Wilne, Robert" userId="863fd487-5ae7-46a6-8c4e-0a9cc652a1c0" providerId="ADAL" clId="{D4479540-3C79-904F-991B-2923FDC23AF8}" dt="2021-06-24T14:51:25.100" v="3237"/>
          <ac:inkMkLst>
            <pc:docMk/>
            <pc:sldMk cId="2465378618" sldId="2114"/>
            <ac:inkMk id="36" creationId="{B6FA7933-08C2-7C4B-98F3-C16BBE53AE0E}"/>
          </ac:inkMkLst>
        </pc:inkChg>
        <pc:inkChg chg="add">
          <ac:chgData name="Wilne, Robert" userId="863fd487-5ae7-46a6-8c4e-0a9cc652a1c0" providerId="ADAL" clId="{D4479540-3C79-904F-991B-2923FDC23AF8}" dt="2021-06-24T14:51:25.620" v="3238"/>
          <ac:inkMkLst>
            <pc:docMk/>
            <pc:sldMk cId="2465378618" sldId="2114"/>
            <ac:inkMk id="37" creationId="{CA15B732-1B9D-0E4B-A8DE-6B2408816EEF}"/>
          </ac:inkMkLst>
        </pc:inkChg>
        <pc:inkChg chg="add">
          <ac:chgData name="Wilne, Robert" userId="863fd487-5ae7-46a6-8c4e-0a9cc652a1c0" providerId="ADAL" clId="{D4479540-3C79-904F-991B-2923FDC23AF8}" dt="2021-06-24T14:51:25.788" v="3239"/>
          <ac:inkMkLst>
            <pc:docMk/>
            <pc:sldMk cId="2465378618" sldId="2114"/>
            <ac:inkMk id="38" creationId="{F2C2960E-2E61-EE48-9EFD-F58DC0C79A9B}"/>
          </ac:inkMkLst>
        </pc:inkChg>
        <pc:inkChg chg="add">
          <ac:chgData name="Wilne, Robert" userId="863fd487-5ae7-46a6-8c4e-0a9cc652a1c0" providerId="ADAL" clId="{D4479540-3C79-904F-991B-2923FDC23AF8}" dt="2021-06-24T14:51:26.034" v="3240"/>
          <ac:inkMkLst>
            <pc:docMk/>
            <pc:sldMk cId="2465378618" sldId="2114"/>
            <ac:inkMk id="39" creationId="{1FB8B33E-6919-6A46-B10F-BCAA98AF088E}"/>
          </ac:inkMkLst>
        </pc:inkChg>
        <pc:inkChg chg="add">
          <ac:chgData name="Wilne, Robert" userId="863fd487-5ae7-46a6-8c4e-0a9cc652a1c0" providerId="ADAL" clId="{D4479540-3C79-904F-991B-2923FDC23AF8}" dt="2021-06-24T14:51:27.079" v="3241"/>
          <ac:inkMkLst>
            <pc:docMk/>
            <pc:sldMk cId="2465378618" sldId="2114"/>
            <ac:inkMk id="40" creationId="{A0ECADC4-4318-8644-AEDB-0FBF41CDDF4A}"/>
          </ac:inkMkLst>
        </pc:inkChg>
        <pc:inkChg chg="add">
          <ac:chgData name="Wilne, Robert" userId="863fd487-5ae7-46a6-8c4e-0a9cc652a1c0" providerId="ADAL" clId="{D4479540-3C79-904F-991B-2923FDC23AF8}" dt="2021-06-24T14:51:27.285" v="3242"/>
          <ac:inkMkLst>
            <pc:docMk/>
            <pc:sldMk cId="2465378618" sldId="2114"/>
            <ac:inkMk id="41" creationId="{852A2392-B0BA-2543-955B-336F518ABD1E}"/>
          </ac:inkMkLst>
        </pc:inkChg>
        <pc:inkChg chg="add">
          <ac:chgData name="Wilne, Robert" userId="863fd487-5ae7-46a6-8c4e-0a9cc652a1c0" providerId="ADAL" clId="{D4479540-3C79-904F-991B-2923FDC23AF8}" dt="2021-06-24T14:51:27.707" v="3243"/>
          <ac:inkMkLst>
            <pc:docMk/>
            <pc:sldMk cId="2465378618" sldId="2114"/>
            <ac:inkMk id="42" creationId="{BD3F167C-C4C0-2E4A-875E-09BBABF30E68}"/>
          </ac:inkMkLst>
        </pc:inkChg>
        <pc:inkChg chg="add">
          <ac:chgData name="Wilne, Robert" userId="863fd487-5ae7-46a6-8c4e-0a9cc652a1c0" providerId="ADAL" clId="{D4479540-3C79-904F-991B-2923FDC23AF8}" dt="2021-06-24T14:51:28.027" v="3244"/>
          <ac:inkMkLst>
            <pc:docMk/>
            <pc:sldMk cId="2465378618" sldId="2114"/>
            <ac:inkMk id="43" creationId="{B2F5A5FC-1B32-D149-AA43-B8159C972096}"/>
          </ac:inkMkLst>
        </pc:inkChg>
        <pc:inkChg chg="add">
          <ac:chgData name="Wilne, Robert" userId="863fd487-5ae7-46a6-8c4e-0a9cc652a1c0" providerId="ADAL" clId="{D4479540-3C79-904F-991B-2923FDC23AF8}" dt="2021-06-24T14:51:28.436" v="3245"/>
          <ac:inkMkLst>
            <pc:docMk/>
            <pc:sldMk cId="2465378618" sldId="2114"/>
            <ac:inkMk id="44" creationId="{59BA25F6-DBCC-794D-B9E8-718BABC39CE9}"/>
          </ac:inkMkLst>
        </pc:inkChg>
        <pc:inkChg chg="add">
          <ac:chgData name="Wilne, Robert" userId="863fd487-5ae7-46a6-8c4e-0a9cc652a1c0" providerId="ADAL" clId="{D4479540-3C79-904F-991B-2923FDC23AF8}" dt="2021-06-24T14:51:28.818" v="3246"/>
          <ac:inkMkLst>
            <pc:docMk/>
            <pc:sldMk cId="2465378618" sldId="2114"/>
            <ac:inkMk id="45" creationId="{2696A90E-8630-534D-9E3E-ADDE8AD0047D}"/>
          </ac:inkMkLst>
        </pc:inkChg>
        <pc:inkChg chg="add">
          <ac:chgData name="Wilne, Robert" userId="863fd487-5ae7-46a6-8c4e-0a9cc652a1c0" providerId="ADAL" clId="{D4479540-3C79-904F-991B-2923FDC23AF8}" dt="2021-06-24T14:51:29.031" v="3247"/>
          <ac:inkMkLst>
            <pc:docMk/>
            <pc:sldMk cId="2465378618" sldId="2114"/>
            <ac:inkMk id="46" creationId="{9C4099F1-ADF3-6F4A-8506-9FF87BACD0E4}"/>
          </ac:inkMkLst>
        </pc:inkChg>
        <pc:inkChg chg="add">
          <ac:chgData name="Wilne, Robert" userId="863fd487-5ae7-46a6-8c4e-0a9cc652a1c0" providerId="ADAL" clId="{D4479540-3C79-904F-991B-2923FDC23AF8}" dt="2021-06-24T14:51:29.324" v="3248"/>
          <ac:inkMkLst>
            <pc:docMk/>
            <pc:sldMk cId="2465378618" sldId="2114"/>
            <ac:inkMk id="47" creationId="{AB29EB6B-7C99-7E4F-AE5E-EE1A185390D1}"/>
          </ac:inkMkLst>
        </pc:inkChg>
        <pc:inkChg chg="add">
          <ac:chgData name="Wilne, Robert" userId="863fd487-5ae7-46a6-8c4e-0a9cc652a1c0" providerId="ADAL" clId="{D4479540-3C79-904F-991B-2923FDC23AF8}" dt="2021-06-24T14:51:29.799" v="3249"/>
          <ac:inkMkLst>
            <pc:docMk/>
            <pc:sldMk cId="2465378618" sldId="2114"/>
            <ac:inkMk id="48" creationId="{1E5BCFF7-E6EC-3841-A9C2-95257CB691C6}"/>
          </ac:inkMkLst>
        </pc:inkChg>
        <pc:inkChg chg="add">
          <ac:chgData name="Wilne, Robert" userId="863fd487-5ae7-46a6-8c4e-0a9cc652a1c0" providerId="ADAL" clId="{D4479540-3C79-904F-991B-2923FDC23AF8}" dt="2021-06-24T14:51:37.825" v="3251"/>
          <ac:inkMkLst>
            <pc:docMk/>
            <pc:sldMk cId="2465378618" sldId="2114"/>
            <ac:inkMk id="54" creationId="{33F7F77B-7F1B-B44F-952D-43295C1DF781}"/>
          </ac:inkMkLst>
        </pc:inkChg>
        <pc:inkChg chg="add">
          <ac:chgData name="Wilne, Robert" userId="863fd487-5ae7-46a6-8c4e-0a9cc652a1c0" providerId="ADAL" clId="{D4479540-3C79-904F-991B-2923FDC23AF8}" dt="2021-06-24T14:51:38.983" v="3252"/>
          <ac:inkMkLst>
            <pc:docMk/>
            <pc:sldMk cId="2465378618" sldId="2114"/>
            <ac:inkMk id="55" creationId="{BEFE50E5-CBAA-AB49-8FE5-C17A53492479}"/>
          </ac:inkMkLst>
        </pc:inkChg>
        <pc:inkChg chg="add">
          <ac:chgData name="Wilne, Robert" userId="863fd487-5ae7-46a6-8c4e-0a9cc652a1c0" providerId="ADAL" clId="{D4479540-3C79-904F-991B-2923FDC23AF8}" dt="2021-06-24T14:51:39.227" v="3253"/>
          <ac:inkMkLst>
            <pc:docMk/>
            <pc:sldMk cId="2465378618" sldId="2114"/>
            <ac:inkMk id="56" creationId="{575715F0-F577-BE4D-9D45-EB86BE4E81C2}"/>
          </ac:inkMkLst>
        </pc:inkChg>
      </pc:sldChg>
      <pc:sldChg chg="addSp">
        <pc:chgData name="Wilne, Robert" userId="863fd487-5ae7-46a6-8c4e-0a9cc652a1c0" providerId="ADAL" clId="{D4479540-3C79-904F-991B-2923FDC23AF8}" dt="2021-06-24T14:52:08.392" v="3258"/>
        <pc:sldMkLst>
          <pc:docMk/>
          <pc:sldMk cId="443775232" sldId="2115"/>
        </pc:sldMkLst>
        <pc:grpChg chg="add">
          <ac:chgData name="Wilne, Robert" userId="863fd487-5ae7-46a6-8c4e-0a9cc652a1c0" providerId="ADAL" clId="{D4479540-3C79-904F-991B-2923FDC23AF8}" dt="2021-06-24T14:52:08.392" v="3258"/>
          <ac:grpSpMkLst>
            <pc:docMk/>
            <pc:sldMk cId="443775232" sldId="2115"/>
            <ac:grpSpMk id="7" creationId="{6DBB1324-DB6A-5842-A07F-21009FA34EE0}"/>
          </ac:grpSpMkLst>
        </pc:grpChg>
        <pc:inkChg chg="add">
          <ac:chgData name="Wilne, Robert" userId="863fd487-5ae7-46a6-8c4e-0a9cc652a1c0" providerId="ADAL" clId="{D4479540-3C79-904F-991B-2923FDC23AF8}" dt="2021-06-24T14:52:06.190" v="3255"/>
          <ac:inkMkLst>
            <pc:docMk/>
            <pc:sldMk cId="443775232" sldId="2115"/>
            <ac:inkMk id="4" creationId="{FF574A11-4E03-B14A-A7E9-59EC24ABA3A1}"/>
          </ac:inkMkLst>
        </pc:inkChg>
        <pc:inkChg chg="add">
          <ac:chgData name="Wilne, Robert" userId="863fd487-5ae7-46a6-8c4e-0a9cc652a1c0" providerId="ADAL" clId="{D4479540-3C79-904F-991B-2923FDC23AF8}" dt="2021-06-24T14:52:07.314" v="3256"/>
          <ac:inkMkLst>
            <pc:docMk/>
            <pc:sldMk cId="443775232" sldId="2115"/>
            <ac:inkMk id="5" creationId="{5659DF38-E683-724B-8385-42611F01E6DF}"/>
          </ac:inkMkLst>
        </pc:inkChg>
        <pc:inkChg chg="add">
          <ac:chgData name="Wilne, Robert" userId="863fd487-5ae7-46a6-8c4e-0a9cc652a1c0" providerId="ADAL" clId="{D4479540-3C79-904F-991B-2923FDC23AF8}" dt="2021-06-24T14:52:07.653" v="3257"/>
          <ac:inkMkLst>
            <pc:docMk/>
            <pc:sldMk cId="443775232" sldId="2115"/>
            <ac:inkMk id="6" creationId="{313C9C91-E2F9-2E43-A19C-072B4EF084B3}"/>
          </ac:inkMkLst>
        </pc:inkChg>
      </pc:sldChg>
      <pc:sldChg chg="addSp delSp">
        <pc:chgData name="Wilne, Robert" userId="863fd487-5ae7-46a6-8c4e-0a9cc652a1c0" providerId="ADAL" clId="{D4479540-3C79-904F-991B-2923FDC23AF8}" dt="2021-06-24T13:18:04.787" v="46"/>
        <pc:sldMkLst>
          <pc:docMk/>
          <pc:sldMk cId="1034332113" sldId="2118"/>
        </pc:sldMkLst>
        <pc:grpChg chg="add">
          <ac:chgData name="Wilne, Robert" userId="863fd487-5ae7-46a6-8c4e-0a9cc652a1c0" providerId="ADAL" clId="{D4479540-3C79-904F-991B-2923FDC23AF8}" dt="2021-06-24T13:17:01.048" v="12"/>
          <ac:grpSpMkLst>
            <pc:docMk/>
            <pc:sldMk cId="1034332113" sldId="2118"/>
            <ac:grpSpMk id="15" creationId="{AF5D123B-4D7E-934A-A15B-02CFA7BE2AEC}"/>
          </ac:grpSpMkLst>
        </pc:grpChg>
        <pc:grpChg chg="add del">
          <ac:chgData name="Wilne, Robert" userId="863fd487-5ae7-46a6-8c4e-0a9cc652a1c0" providerId="ADAL" clId="{D4479540-3C79-904F-991B-2923FDC23AF8}" dt="2021-06-24T13:17:13.027" v="27"/>
          <ac:grpSpMkLst>
            <pc:docMk/>
            <pc:sldMk cId="1034332113" sldId="2118"/>
            <ac:grpSpMk id="27" creationId="{B041360F-4E4D-794C-95FC-D84DDE005730}"/>
          </ac:grpSpMkLst>
        </pc:grpChg>
        <pc:grpChg chg="add">
          <ac:chgData name="Wilne, Robert" userId="863fd487-5ae7-46a6-8c4e-0a9cc652a1c0" providerId="ADAL" clId="{D4479540-3C79-904F-991B-2923FDC23AF8}" dt="2021-06-24T13:17:07.718" v="24"/>
          <ac:grpSpMkLst>
            <pc:docMk/>
            <pc:sldMk cId="1034332113" sldId="2118"/>
            <ac:grpSpMk id="28" creationId="{AB9DD401-49CF-5047-ACD2-5118B92C2C99}"/>
          </ac:grpSpMkLst>
        </pc:grpChg>
        <pc:grpChg chg="add">
          <ac:chgData name="Wilne, Robert" userId="863fd487-5ae7-46a6-8c4e-0a9cc652a1c0" providerId="ADAL" clId="{D4479540-3C79-904F-991B-2923FDC23AF8}" dt="2021-06-24T13:17:07.718" v="24"/>
          <ac:grpSpMkLst>
            <pc:docMk/>
            <pc:sldMk cId="1034332113" sldId="2118"/>
            <ac:grpSpMk id="29" creationId="{220EC844-E351-0241-B36E-26214D0E2DDE}"/>
          </ac:grpSpMkLst>
        </pc:grpChg>
        <pc:grpChg chg="add">
          <ac:chgData name="Wilne, Robert" userId="863fd487-5ae7-46a6-8c4e-0a9cc652a1c0" providerId="ADAL" clId="{D4479540-3C79-904F-991B-2923FDC23AF8}" dt="2021-06-24T13:17:13.027" v="27"/>
          <ac:grpSpMkLst>
            <pc:docMk/>
            <pc:sldMk cId="1034332113" sldId="2118"/>
            <ac:grpSpMk id="32" creationId="{B198E68E-0815-BB49-B433-CEDD182C0985}"/>
          </ac:grpSpMkLst>
        </pc:grpChg>
        <pc:grpChg chg="add del">
          <ac:chgData name="Wilne, Robert" userId="863fd487-5ae7-46a6-8c4e-0a9cc652a1c0" providerId="ADAL" clId="{D4479540-3C79-904F-991B-2923FDC23AF8}" dt="2021-06-24T13:17:56.222" v="43"/>
          <ac:grpSpMkLst>
            <pc:docMk/>
            <pc:sldMk cId="1034332113" sldId="2118"/>
            <ac:grpSpMk id="36" creationId="{48C71112-3D43-ED48-9BA4-FA9DC725EFDC}"/>
          </ac:grpSpMkLst>
        </pc:grpChg>
        <pc:grpChg chg="add del">
          <ac:chgData name="Wilne, Robert" userId="863fd487-5ae7-46a6-8c4e-0a9cc652a1c0" providerId="ADAL" clId="{D4479540-3C79-904F-991B-2923FDC23AF8}" dt="2021-06-24T13:18:04.787" v="46"/>
          <ac:grpSpMkLst>
            <pc:docMk/>
            <pc:sldMk cId="1034332113" sldId="2118"/>
            <ac:grpSpMk id="48" creationId="{3EC12466-694D-0A43-8022-AB942BB584C8}"/>
          </ac:grpSpMkLst>
        </pc:grpChg>
        <pc:grpChg chg="add">
          <ac:chgData name="Wilne, Robert" userId="863fd487-5ae7-46a6-8c4e-0a9cc652a1c0" providerId="ADAL" clId="{D4479540-3C79-904F-991B-2923FDC23AF8}" dt="2021-06-24T13:18:04.787" v="46"/>
          <ac:grpSpMkLst>
            <pc:docMk/>
            <pc:sldMk cId="1034332113" sldId="2118"/>
            <ac:grpSpMk id="51" creationId="{926B8682-F12F-FA49-B8F7-842A03D7C435}"/>
          </ac:grpSpMkLst>
        </pc:grpChg>
        <pc:inkChg chg="add">
          <ac:chgData name="Wilne, Robert" userId="863fd487-5ae7-46a6-8c4e-0a9cc652a1c0" providerId="ADAL" clId="{D4479540-3C79-904F-991B-2923FDC23AF8}" dt="2021-06-24T13:16:56.190" v="0"/>
          <ac:inkMkLst>
            <pc:docMk/>
            <pc:sldMk cId="1034332113" sldId="2118"/>
            <ac:inkMk id="2" creationId="{2411472A-EBDE-D042-BC49-4AB01383A2CD}"/>
          </ac:inkMkLst>
        </pc:inkChg>
        <pc:inkChg chg="add">
          <ac:chgData name="Wilne, Robert" userId="863fd487-5ae7-46a6-8c4e-0a9cc652a1c0" providerId="ADAL" clId="{D4479540-3C79-904F-991B-2923FDC23AF8}" dt="2021-06-24T13:16:57.015" v="1"/>
          <ac:inkMkLst>
            <pc:docMk/>
            <pc:sldMk cId="1034332113" sldId="2118"/>
            <ac:inkMk id="3" creationId="{2B641BF1-6813-B545-A791-3B6B6F59176B}"/>
          </ac:inkMkLst>
        </pc:inkChg>
        <pc:inkChg chg="add">
          <ac:chgData name="Wilne, Robert" userId="863fd487-5ae7-46a6-8c4e-0a9cc652a1c0" providerId="ADAL" clId="{D4479540-3C79-904F-991B-2923FDC23AF8}" dt="2021-06-24T13:16:57.598" v="2"/>
          <ac:inkMkLst>
            <pc:docMk/>
            <pc:sldMk cId="1034332113" sldId="2118"/>
            <ac:inkMk id="4" creationId="{7D4CFFF9-52B2-2145-B5AC-76E3254F1B9A}"/>
          </ac:inkMkLst>
        </pc:inkChg>
        <pc:inkChg chg="add">
          <ac:chgData name="Wilne, Robert" userId="863fd487-5ae7-46a6-8c4e-0a9cc652a1c0" providerId="ADAL" clId="{D4479540-3C79-904F-991B-2923FDC23AF8}" dt="2021-06-24T13:16:57.987" v="3"/>
          <ac:inkMkLst>
            <pc:docMk/>
            <pc:sldMk cId="1034332113" sldId="2118"/>
            <ac:inkMk id="5" creationId="{B675DB6A-CEA7-684A-82C9-BF5FC7972C96}"/>
          </ac:inkMkLst>
        </pc:inkChg>
        <pc:inkChg chg="add">
          <ac:chgData name="Wilne, Robert" userId="863fd487-5ae7-46a6-8c4e-0a9cc652a1c0" providerId="ADAL" clId="{D4479540-3C79-904F-991B-2923FDC23AF8}" dt="2021-06-24T13:16:58.151" v="4"/>
          <ac:inkMkLst>
            <pc:docMk/>
            <pc:sldMk cId="1034332113" sldId="2118"/>
            <ac:inkMk id="6" creationId="{3F82545A-BA0A-7848-B0A4-72C11469C7F0}"/>
          </ac:inkMkLst>
        </pc:inkChg>
        <pc:inkChg chg="add">
          <ac:chgData name="Wilne, Robert" userId="863fd487-5ae7-46a6-8c4e-0a9cc652a1c0" providerId="ADAL" clId="{D4479540-3C79-904F-991B-2923FDC23AF8}" dt="2021-06-24T13:16:58.493" v="5"/>
          <ac:inkMkLst>
            <pc:docMk/>
            <pc:sldMk cId="1034332113" sldId="2118"/>
            <ac:inkMk id="7" creationId="{F2111ACB-76E8-594B-8D43-AFF9692C2EC4}"/>
          </ac:inkMkLst>
        </pc:inkChg>
        <pc:inkChg chg="add">
          <ac:chgData name="Wilne, Robert" userId="863fd487-5ae7-46a6-8c4e-0a9cc652a1c0" providerId="ADAL" clId="{D4479540-3C79-904F-991B-2923FDC23AF8}" dt="2021-06-24T13:16:58.750" v="6"/>
          <ac:inkMkLst>
            <pc:docMk/>
            <pc:sldMk cId="1034332113" sldId="2118"/>
            <ac:inkMk id="9" creationId="{FFFB61BF-7179-074A-8799-D86D77D05E3D}"/>
          </ac:inkMkLst>
        </pc:inkChg>
        <pc:inkChg chg="add">
          <ac:chgData name="Wilne, Robert" userId="863fd487-5ae7-46a6-8c4e-0a9cc652a1c0" providerId="ADAL" clId="{D4479540-3C79-904F-991B-2923FDC23AF8}" dt="2021-06-24T13:16:59.033" v="7"/>
          <ac:inkMkLst>
            <pc:docMk/>
            <pc:sldMk cId="1034332113" sldId="2118"/>
            <ac:inkMk id="10" creationId="{5D62E534-5B47-7948-85F3-1E9046C99116}"/>
          </ac:inkMkLst>
        </pc:inkChg>
        <pc:inkChg chg="add">
          <ac:chgData name="Wilne, Robert" userId="863fd487-5ae7-46a6-8c4e-0a9cc652a1c0" providerId="ADAL" clId="{D4479540-3C79-904F-991B-2923FDC23AF8}" dt="2021-06-24T13:16:59.255" v="8"/>
          <ac:inkMkLst>
            <pc:docMk/>
            <pc:sldMk cId="1034332113" sldId="2118"/>
            <ac:inkMk id="11" creationId="{3474FBB9-C45E-2745-900B-02C33061D40D}"/>
          </ac:inkMkLst>
        </pc:inkChg>
        <pc:inkChg chg="add">
          <ac:chgData name="Wilne, Robert" userId="863fd487-5ae7-46a6-8c4e-0a9cc652a1c0" providerId="ADAL" clId="{D4479540-3C79-904F-991B-2923FDC23AF8}" dt="2021-06-24T13:16:59.588" v="9"/>
          <ac:inkMkLst>
            <pc:docMk/>
            <pc:sldMk cId="1034332113" sldId="2118"/>
            <ac:inkMk id="12" creationId="{29523A0C-ABB1-C948-A741-87A711137659}"/>
          </ac:inkMkLst>
        </pc:inkChg>
        <pc:inkChg chg="add">
          <ac:chgData name="Wilne, Robert" userId="863fd487-5ae7-46a6-8c4e-0a9cc652a1c0" providerId="ADAL" clId="{D4479540-3C79-904F-991B-2923FDC23AF8}" dt="2021-06-24T13:16:59.771" v="10"/>
          <ac:inkMkLst>
            <pc:docMk/>
            <pc:sldMk cId="1034332113" sldId="2118"/>
            <ac:inkMk id="13" creationId="{566A4DB3-E0C1-314D-ABD4-104C62A52F8E}"/>
          </ac:inkMkLst>
        </pc:inkChg>
        <pc:inkChg chg="add">
          <ac:chgData name="Wilne, Robert" userId="863fd487-5ae7-46a6-8c4e-0a9cc652a1c0" providerId="ADAL" clId="{D4479540-3C79-904F-991B-2923FDC23AF8}" dt="2021-06-24T13:17:00.142" v="11"/>
          <ac:inkMkLst>
            <pc:docMk/>
            <pc:sldMk cId="1034332113" sldId="2118"/>
            <ac:inkMk id="14" creationId="{B942BA48-A9B0-1F4A-97A3-E33F9367AF33}"/>
          </ac:inkMkLst>
        </pc:inkChg>
        <pc:inkChg chg="add">
          <ac:chgData name="Wilne, Robert" userId="863fd487-5ae7-46a6-8c4e-0a9cc652a1c0" providerId="ADAL" clId="{D4479540-3C79-904F-991B-2923FDC23AF8}" dt="2021-06-24T13:17:04.133" v="13"/>
          <ac:inkMkLst>
            <pc:docMk/>
            <pc:sldMk cId="1034332113" sldId="2118"/>
            <ac:inkMk id="16" creationId="{464F2486-7ED4-8B46-983E-7EA74E7E407C}"/>
          </ac:inkMkLst>
        </pc:inkChg>
        <pc:inkChg chg="add">
          <ac:chgData name="Wilne, Robert" userId="863fd487-5ae7-46a6-8c4e-0a9cc652a1c0" providerId="ADAL" clId="{D4479540-3C79-904F-991B-2923FDC23AF8}" dt="2021-06-24T13:17:04.357" v="14"/>
          <ac:inkMkLst>
            <pc:docMk/>
            <pc:sldMk cId="1034332113" sldId="2118"/>
            <ac:inkMk id="17" creationId="{D3BD073A-FCD8-A143-954E-F54EF78E7028}"/>
          </ac:inkMkLst>
        </pc:inkChg>
        <pc:inkChg chg="add">
          <ac:chgData name="Wilne, Robert" userId="863fd487-5ae7-46a6-8c4e-0a9cc652a1c0" providerId="ADAL" clId="{D4479540-3C79-904F-991B-2923FDC23AF8}" dt="2021-06-24T13:17:04.665" v="15"/>
          <ac:inkMkLst>
            <pc:docMk/>
            <pc:sldMk cId="1034332113" sldId="2118"/>
            <ac:inkMk id="18" creationId="{F07B8EC2-E281-4047-8CE7-006CF24101E3}"/>
          </ac:inkMkLst>
        </pc:inkChg>
        <pc:inkChg chg="add">
          <ac:chgData name="Wilne, Robert" userId="863fd487-5ae7-46a6-8c4e-0a9cc652a1c0" providerId="ADAL" clId="{D4479540-3C79-904F-991B-2923FDC23AF8}" dt="2021-06-24T13:17:05.259" v="16"/>
          <ac:inkMkLst>
            <pc:docMk/>
            <pc:sldMk cId="1034332113" sldId="2118"/>
            <ac:inkMk id="19" creationId="{2D9A5F38-5AB7-2442-9372-7FA1CB17D6B7}"/>
          </ac:inkMkLst>
        </pc:inkChg>
        <pc:inkChg chg="add">
          <ac:chgData name="Wilne, Robert" userId="863fd487-5ae7-46a6-8c4e-0a9cc652a1c0" providerId="ADAL" clId="{D4479540-3C79-904F-991B-2923FDC23AF8}" dt="2021-06-24T13:17:05.492" v="17"/>
          <ac:inkMkLst>
            <pc:docMk/>
            <pc:sldMk cId="1034332113" sldId="2118"/>
            <ac:inkMk id="20" creationId="{C7F3A1B4-5965-D646-A5A8-E8E6E3372F67}"/>
          </ac:inkMkLst>
        </pc:inkChg>
        <pc:inkChg chg="add">
          <ac:chgData name="Wilne, Robert" userId="863fd487-5ae7-46a6-8c4e-0a9cc652a1c0" providerId="ADAL" clId="{D4479540-3C79-904F-991B-2923FDC23AF8}" dt="2021-06-24T13:17:05.647" v="18"/>
          <ac:inkMkLst>
            <pc:docMk/>
            <pc:sldMk cId="1034332113" sldId="2118"/>
            <ac:inkMk id="21" creationId="{EB8E86EB-2B45-0943-89AC-7E01F84F70B5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2" creationId="{6EBBFA6F-0582-A94C-8D3C-8741C676A253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3" creationId="{378AC456-0EA9-C24F-BB01-634272886BE2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4" creationId="{FB29B18E-0CD8-9140-91B3-8A0102AE5038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5" creationId="{F591A9B7-A8D4-AA47-8D53-0021419D1173}"/>
          </ac:inkMkLst>
        </pc:inkChg>
        <pc:inkChg chg="add topLvl">
          <ac:chgData name="Wilne, Robert" userId="863fd487-5ae7-46a6-8c4e-0a9cc652a1c0" providerId="ADAL" clId="{D4479540-3C79-904F-991B-2923FDC23AF8}" dt="2021-06-24T13:17:13.027" v="27"/>
          <ac:inkMkLst>
            <pc:docMk/>
            <pc:sldMk cId="1034332113" sldId="2118"/>
            <ac:inkMk id="26" creationId="{6517326D-6491-3A41-979C-1EF77FA67A09}"/>
          </ac:inkMkLst>
        </pc:inkChg>
        <pc:inkChg chg="add">
          <ac:chgData name="Wilne, Robert" userId="863fd487-5ae7-46a6-8c4e-0a9cc652a1c0" providerId="ADAL" clId="{D4479540-3C79-904F-991B-2923FDC23AF8}" dt="2021-06-24T13:17:11.878" v="25"/>
          <ac:inkMkLst>
            <pc:docMk/>
            <pc:sldMk cId="1034332113" sldId="2118"/>
            <ac:inkMk id="30" creationId="{D1635F66-F84E-CA4F-8E96-7CBFDDE090F7}"/>
          </ac:inkMkLst>
        </pc:inkChg>
        <pc:inkChg chg="add">
          <ac:chgData name="Wilne, Robert" userId="863fd487-5ae7-46a6-8c4e-0a9cc652a1c0" providerId="ADAL" clId="{D4479540-3C79-904F-991B-2923FDC23AF8}" dt="2021-06-24T13:17:12.380" v="26"/>
          <ac:inkMkLst>
            <pc:docMk/>
            <pc:sldMk cId="1034332113" sldId="2118"/>
            <ac:inkMk id="31" creationId="{EAEF1CF9-C9AB-8A43-9AF1-DCCFA1382B95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3" creationId="{7DCB3555-B850-6749-B4EF-66FAA432C1A1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4" creationId="{4417B7D1-3A8C-3C4C-9D0E-F569BDF52FFB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5" creationId="{66600D5B-744D-D74F-867B-2F9B987DB1D3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7" creationId="{66532125-2AE9-384A-9B70-87FEEE732BFA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8" creationId="{8D3802EA-42F6-DD4F-88ED-35AB323AC5FD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39" creationId="{112420E5-6EF8-E141-9B52-9E0D6B0DBCA0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0" creationId="{56152630-1D60-3847-A961-FBBC4634174A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1" creationId="{B6F56BD6-F994-8D41-BD6C-977F3EAAB6CE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2" creationId="{2573B977-3AE1-DB42-9AB4-7C1A2F782A36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3" creationId="{8C563129-2EE4-9F4C-A21F-E194231A37C3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4" creationId="{F8F24C92-CCAB-EB44-986B-E5B6047492A9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5" creationId="{EFAF4F9E-0658-6644-98BB-6EC9EE3B929C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6" creationId="{2A3F40E6-BB2B-444E-9C3A-25530F32E564}"/>
          </ac:inkMkLst>
        </pc:inkChg>
        <pc:inkChg chg="add topLvl">
          <ac:chgData name="Wilne, Robert" userId="863fd487-5ae7-46a6-8c4e-0a9cc652a1c0" providerId="ADAL" clId="{D4479540-3C79-904F-991B-2923FDC23AF8}" dt="2021-06-24T13:18:04.787" v="46"/>
          <ac:inkMkLst>
            <pc:docMk/>
            <pc:sldMk cId="1034332113" sldId="2118"/>
            <ac:inkMk id="47" creationId="{3434C554-1476-C74A-8958-1A518382438B}"/>
          </ac:inkMkLst>
        </pc:inkChg>
        <pc:inkChg chg="add">
          <ac:chgData name="Wilne, Robert" userId="863fd487-5ae7-46a6-8c4e-0a9cc652a1c0" providerId="ADAL" clId="{D4479540-3C79-904F-991B-2923FDC23AF8}" dt="2021-06-24T13:18:03.746" v="44"/>
          <ac:inkMkLst>
            <pc:docMk/>
            <pc:sldMk cId="1034332113" sldId="2118"/>
            <ac:inkMk id="49" creationId="{12D8E1B4-DA6E-D147-A883-94537A7FB471}"/>
          </ac:inkMkLst>
        </pc:inkChg>
        <pc:inkChg chg="add">
          <ac:chgData name="Wilne, Robert" userId="863fd487-5ae7-46a6-8c4e-0a9cc652a1c0" providerId="ADAL" clId="{D4479540-3C79-904F-991B-2923FDC23AF8}" dt="2021-06-24T13:18:04.130" v="45"/>
          <ac:inkMkLst>
            <pc:docMk/>
            <pc:sldMk cId="1034332113" sldId="2118"/>
            <ac:inkMk id="50" creationId="{C58A7542-4F2E-7144-B965-7AE010FD35EF}"/>
          </ac:inkMkLst>
        </pc:inkChg>
      </pc:sldChg>
      <pc:sldChg chg="addSp delSp">
        <pc:chgData name="Wilne, Robert" userId="863fd487-5ae7-46a6-8c4e-0a9cc652a1c0" providerId="ADAL" clId="{D4479540-3C79-904F-991B-2923FDC23AF8}" dt="2021-06-24T13:36:48.976" v="605"/>
        <pc:sldMkLst>
          <pc:docMk/>
          <pc:sldMk cId="541295269" sldId="2119"/>
        </pc:sldMkLst>
        <pc:grpChg chg="add del">
          <ac:chgData name="Wilne, Robert" userId="863fd487-5ae7-46a6-8c4e-0a9cc652a1c0" providerId="ADAL" clId="{D4479540-3C79-904F-991B-2923FDC23AF8}" dt="2021-06-24T13:33:16.235" v="392"/>
          <ac:grpSpMkLst>
            <pc:docMk/>
            <pc:sldMk cId="541295269" sldId="2119"/>
            <ac:grpSpMk id="15" creationId="{74637710-D3AD-4C41-A1C6-09BD8AE3758E}"/>
          </ac:grpSpMkLst>
        </pc:grpChg>
        <pc:grpChg chg="add del">
          <ac:chgData name="Wilne, Robert" userId="863fd487-5ae7-46a6-8c4e-0a9cc652a1c0" providerId="ADAL" clId="{D4479540-3C79-904F-991B-2923FDC23AF8}" dt="2021-06-24T13:33:06.918" v="382"/>
          <ac:grpSpMkLst>
            <pc:docMk/>
            <pc:sldMk cId="541295269" sldId="2119"/>
            <ac:grpSpMk id="18" creationId="{A950C46B-ECF8-8647-983D-F091D5105CD8}"/>
          </ac:grpSpMkLst>
        </pc:grpChg>
        <pc:grpChg chg="add del">
          <ac:chgData name="Wilne, Robert" userId="863fd487-5ae7-46a6-8c4e-0a9cc652a1c0" providerId="ADAL" clId="{D4479540-3C79-904F-991B-2923FDC23AF8}" dt="2021-06-24T13:33:10.321" v="386"/>
          <ac:grpSpMkLst>
            <pc:docMk/>
            <pc:sldMk cId="541295269" sldId="2119"/>
            <ac:grpSpMk id="22" creationId="{6EB13354-6756-4E4B-A862-69A940880847}"/>
          </ac:grpSpMkLst>
        </pc:grpChg>
        <pc:grpChg chg="add">
          <ac:chgData name="Wilne, Robert" userId="863fd487-5ae7-46a6-8c4e-0a9cc652a1c0" providerId="ADAL" clId="{D4479540-3C79-904F-991B-2923FDC23AF8}" dt="2021-06-24T13:33:25.629" v="406"/>
          <ac:grpSpMkLst>
            <pc:docMk/>
            <pc:sldMk cId="541295269" sldId="2119"/>
            <ac:grpSpMk id="35" creationId="{7EAAC10C-416A-104B-9C8A-07C5B993EAB0}"/>
          </ac:grpSpMkLst>
        </pc:grpChg>
        <pc:grpChg chg="add del">
          <ac:chgData name="Wilne, Robert" userId="863fd487-5ae7-46a6-8c4e-0a9cc652a1c0" providerId="ADAL" clId="{D4479540-3C79-904F-991B-2923FDC23AF8}" dt="2021-06-24T13:36:04.738" v="542"/>
          <ac:grpSpMkLst>
            <pc:docMk/>
            <pc:sldMk cId="541295269" sldId="2119"/>
            <ac:grpSpMk id="36" creationId="{96E04188-9E67-2349-9DD0-8D66173B3527}"/>
          </ac:grpSpMkLst>
        </pc:grpChg>
        <pc:grpChg chg="add del">
          <ac:chgData name="Wilne, Robert" userId="863fd487-5ae7-46a6-8c4e-0a9cc652a1c0" providerId="ADAL" clId="{D4479540-3C79-904F-991B-2923FDC23AF8}" dt="2021-06-24T13:33:49.631" v="415"/>
          <ac:grpSpMkLst>
            <pc:docMk/>
            <pc:sldMk cId="541295269" sldId="2119"/>
            <ac:grpSpMk id="39" creationId="{60033D92-BD50-BD4A-B158-E6872F573716}"/>
          </ac:grpSpMkLst>
        </pc:grpChg>
        <pc:grpChg chg="add del">
          <ac:chgData name="Wilne, Robert" userId="863fd487-5ae7-46a6-8c4e-0a9cc652a1c0" providerId="ADAL" clId="{D4479540-3C79-904F-991B-2923FDC23AF8}" dt="2021-06-24T13:33:59.506" v="432"/>
          <ac:grpSpMkLst>
            <pc:docMk/>
            <pc:sldMk cId="541295269" sldId="2119"/>
            <ac:grpSpMk id="45" creationId="{0F046AD8-7EE8-8E43-8B69-F2C0FE77C8A7}"/>
          </ac:grpSpMkLst>
        </pc:grpChg>
        <pc:grpChg chg="add">
          <ac:chgData name="Wilne, Robert" userId="863fd487-5ae7-46a6-8c4e-0a9cc652a1c0" providerId="ADAL" clId="{D4479540-3C79-904F-991B-2923FDC23AF8}" dt="2021-06-24T13:33:59.506" v="432"/>
          <ac:grpSpMkLst>
            <pc:docMk/>
            <pc:sldMk cId="541295269" sldId="2119"/>
            <ac:grpSpMk id="57" creationId="{FB538DD9-F60A-0F41-A570-AAC7BAE5F7F6}"/>
          </ac:grpSpMkLst>
        </pc:grpChg>
        <pc:grpChg chg="add">
          <ac:chgData name="Wilne, Robert" userId="863fd487-5ae7-46a6-8c4e-0a9cc652a1c0" providerId="ADAL" clId="{D4479540-3C79-904F-991B-2923FDC23AF8}" dt="2021-06-24T13:34:15.843" v="437"/>
          <ac:grpSpMkLst>
            <pc:docMk/>
            <pc:sldMk cId="541295269" sldId="2119"/>
            <ac:grpSpMk id="62" creationId="{86E17ECC-461E-5040-A5A9-D4FDA6156234}"/>
          </ac:grpSpMkLst>
        </pc:grpChg>
        <pc:grpChg chg="add">
          <ac:chgData name="Wilne, Robert" userId="863fd487-5ae7-46a6-8c4e-0a9cc652a1c0" providerId="ADAL" clId="{D4479540-3C79-904F-991B-2923FDC23AF8}" dt="2021-06-24T13:34:15.843" v="437"/>
          <ac:grpSpMkLst>
            <pc:docMk/>
            <pc:sldMk cId="541295269" sldId="2119"/>
            <ac:grpSpMk id="63" creationId="{A1666E6E-C38C-5E41-BA83-84F9EA30E155}"/>
          </ac:grpSpMkLst>
        </pc:grpChg>
        <pc:grpChg chg="add del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0" creationId="{3370C07F-6744-2344-9231-3DD675352A2C}"/>
          </ac:grpSpMkLst>
        </pc:grpChg>
        <pc:grpChg chg="add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8" creationId="{F54A42C0-21C6-424E-8D06-E220ACEFBD73}"/>
          </ac:grpSpMkLst>
        </pc:grpChg>
        <pc:grpChg chg="add">
          <ac:chgData name="Wilne, Robert" userId="863fd487-5ae7-46a6-8c4e-0a9cc652a1c0" providerId="ADAL" clId="{D4479540-3C79-904F-991B-2923FDC23AF8}" dt="2021-06-24T13:34:26.318" v="449"/>
          <ac:grpSpMkLst>
            <pc:docMk/>
            <pc:sldMk cId="541295269" sldId="2119"/>
            <ac:grpSpMk id="24589" creationId="{D5217352-E3AC-654F-BD4A-2B59D789D823}"/>
          </ac:grpSpMkLst>
        </pc:grpChg>
        <pc:grpChg chg="add del">
          <ac:chgData name="Wilne, Robert" userId="863fd487-5ae7-46a6-8c4e-0a9cc652a1c0" providerId="ADAL" clId="{D4479540-3C79-904F-991B-2923FDC23AF8}" dt="2021-06-24T13:34:38.093" v="463"/>
          <ac:grpSpMkLst>
            <pc:docMk/>
            <pc:sldMk cId="541295269" sldId="2119"/>
            <ac:grpSpMk id="24598" creationId="{78054BED-72E2-4A44-9C75-FD9B615BF29A}"/>
          </ac:grpSpMkLst>
        </pc:grpChg>
        <pc:grpChg chg="add del">
          <ac:chgData name="Wilne, Robert" userId="863fd487-5ae7-46a6-8c4e-0a9cc652a1c0" providerId="ADAL" clId="{D4479540-3C79-904F-991B-2923FDC23AF8}" dt="2021-06-24T13:34:42.742" v="465"/>
          <ac:grpSpMkLst>
            <pc:docMk/>
            <pc:sldMk cId="541295269" sldId="2119"/>
            <ac:grpSpMk id="24603" creationId="{F3F785ED-649F-DB4D-80D4-F25A8ADFD16A}"/>
          </ac:grpSpMkLst>
        </pc:grpChg>
        <pc:grpChg chg="add del">
          <ac:chgData name="Wilne, Robert" userId="863fd487-5ae7-46a6-8c4e-0a9cc652a1c0" providerId="ADAL" clId="{D4479540-3C79-904F-991B-2923FDC23AF8}" dt="2021-06-24T13:34:49.851" v="481"/>
          <ac:grpSpMkLst>
            <pc:docMk/>
            <pc:sldMk cId="541295269" sldId="2119"/>
            <ac:grpSpMk id="24605" creationId="{CB72505F-C94F-D245-921E-FF66A69722B9}"/>
          </ac:grpSpMkLst>
        </pc:grpChg>
        <pc:grpChg chg="add del">
          <ac:chgData name="Wilne, Robert" userId="863fd487-5ae7-46a6-8c4e-0a9cc652a1c0" providerId="ADAL" clId="{D4479540-3C79-904F-991B-2923FDC23AF8}" dt="2021-06-24T13:35:13.460" v="524"/>
          <ac:grpSpMkLst>
            <pc:docMk/>
            <pc:sldMk cId="541295269" sldId="2119"/>
            <ac:grpSpMk id="24621" creationId="{BAB8CE36-0EF9-1D48-B8F3-410688DA8A09}"/>
          </ac:grpSpMkLst>
        </pc:grpChg>
        <pc:grpChg chg="add">
          <ac:chgData name="Wilne, Robert" userId="863fd487-5ae7-46a6-8c4e-0a9cc652a1c0" providerId="ADAL" clId="{D4479540-3C79-904F-991B-2923FDC23AF8}" dt="2021-06-24T13:35:13.460" v="524"/>
          <ac:grpSpMkLst>
            <pc:docMk/>
            <pc:sldMk cId="541295269" sldId="2119"/>
            <ac:grpSpMk id="24664" creationId="{72C004AD-35E0-7144-ADE7-9E6EE4A687A4}"/>
          </ac:grpSpMkLst>
        </pc:grpChg>
        <pc:grpChg chg="add del">
          <ac:chgData name="Wilne, Robert" userId="863fd487-5ae7-46a6-8c4e-0a9cc652a1c0" providerId="ADAL" clId="{D4479540-3C79-904F-991B-2923FDC23AF8}" dt="2021-06-24T13:35:34.887" v="533"/>
          <ac:grpSpMkLst>
            <pc:docMk/>
            <pc:sldMk cId="541295269" sldId="2119"/>
            <ac:grpSpMk id="24668" creationId="{0EC23461-F681-EF4C-B57F-6749A6441BC0}"/>
          </ac:grpSpMkLst>
        </pc:grpChg>
        <pc:grpChg chg="add del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3" creationId="{B2B23AF8-4174-9B49-8BB3-51339E134E64}"/>
          </ac:grpSpMkLst>
        </pc:grpChg>
        <pc:grpChg chg="add del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4" creationId="{68D459B0-70B3-1E44-84AD-ED70CA2525F2}"/>
          </ac:grpSpMkLst>
        </pc:grpChg>
        <pc:grpChg chg="add">
          <ac:chgData name="Wilne, Robert" userId="863fd487-5ae7-46a6-8c4e-0a9cc652a1c0" providerId="ADAL" clId="{D4479540-3C79-904F-991B-2923FDC23AF8}" dt="2021-06-24T13:35:58.431" v="538"/>
          <ac:grpSpMkLst>
            <pc:docMk/>
            <pc:sldMk cId="541295269" sldId="2119"/>
            <ac:grpSpMk id="24679" creationId="{F6F6B808-0A72-1942-8517-705B897CFC12}"/>
          </ac:grpSpMkLst>
        </pc:grpChg>
        <pc:grpChg chg="add">
          <ac:chgData name="Wilne, Robert" userId="863fd487-5ae7-46a6-8c4e-0a9cc652a1c0" providerId="ADAL" clId="{D4479540-3C79-904F-991B-2923FDC23AF8}" dt="2021-06-24T13:36:14.041" v="555"/>
          <ac:grpSpMkLst>
            <pc:docMk/>
            <pc:sldMk cId="541295269" sldId="2119"/>
            <ac:grpSpMk id="24691" creationId="{FCD75159-E2D0-6540-9F43-BB824F9BC6F2}"/>
          </ac:grpSpMkLst>
        </pc:grpChg>
        <pc:grpChg chg="add">
          <ac:chgData name="Wilne, Robert" userId="863fd487-5ae7-46a6-8c4e-0a9cc652a1c0" providerId="ADAL" clId="{D4479540-3C79-904F-991B-2923FDC23AF8}" dt="2021-06-24T13:36:14.041" v="555"/>
          <ac:grpSpMkLst>
            <pc:docMk/>
            <pc:sldMk cId="541295269" sldId="2119"/>
            <ac:grpSpMk id="24692" creationId="{0812777E-7F78-0B46-99CE-C70A423B6DD9}"/>
          </ac:grpSpMkLst>
        </pc:grpChg>
        <pc:grpChg chg="add">
          <ac:chgData name="Wilne, Robert" userId="863fd487-5ae7-46a6-8c4e-0a9cc652a1c0" providerId="ADAL" clId="{D4479540-3C79-904F-991B-2923FDC23AF8}" dt="2021-06-24T13:36:25.559" v="566"/>
          <ac:grpSpMkLst>
            <pc:docMk/>
            <pc:sldMk cId="541295269" sldId="2119"/>
            <ac:grpSpMk id="24703" creationId="{B82E7605-75F2-1D4A-B950-B3E1201F74AB}"/>
          </ac:grpSpMkLst>
        </pc:grpChg>
        <pc:grpChg chg="add del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30" creationId="{6D0A3A05-8521-3649-AD56-487832FECB3C}"/>
          </ac:grpSpMkLst>
        </pc:grpChg>
        <pc:grpChg chg="add del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36" creationId="{E45935C5-1CF0-D647-99C0-2511540DEE68}"/>
          </ac:grpSpMkLst>
        </pc:grpChg>
        <pc:grpChg chg="add">
          <ac:chgData name="Wilne, Robert" userId="863fd487-5ae7-46a6-8c4e-0a9cc652a1c0" providerId="ADAL" clId="{D4479540-3C79-904F-991B-2923FDC23AF8}" dt="2021-06-24T13:36:48.976" v="605"/>
          <ac:grpSpMkLst>
            <pc:docMk/>
            <pc:sldMk cId="541295269" sldId="2119"/>
            <ac:grpSpMk id="24742" creationId="{9F1DB455-9A96-3A42-9004-C92DBFCADAD7}"/>
          </ac:grpSpMkLst>
        </pc:grpChg>
        <pc:inkChg chg="add del">
          <ac:chgData name="Wilne, Robert" userId="863fd487-5ae7-46a6-8c4e-0a9cc652a1c0" providerId="ADAL" clId="{D4479540-3C79-904F-991B-2923FDC23AF8}" dt="2021-06-24T13:33:16.225" v="390"/>
          <ac:inkMkLst>
            <pc:docMk/>
            <pc:sldMk cId="541295269" sldId="2119"/>
            <ac:inkMk id="2" creationId="{5DB4F69A-86F0-0A40-AD69-0B13E63F1EEA}"/>
          </ac:inkMkLst>
        </pc:inkChg>
        <pc:inkChg chg="add del">
          <ac:chgData name="Wilne, Robert" userId="863fd487-5ae7-46a6-8c4e-0a9cc652a1c0" providerId="ADAL" clId="{D4479540-3C79-904F-991B-2923FDC23AF8}" dt="2021-06-24T13:33:16.220" v="389"/>
          <ac:inkMkLst>
            <pc:docMk/>
            <pc:sldMk cId="541295269" sldId="2119"/>
            <ac:inkMk id="3" creationId="{0E300C9B-C935-0040-8779-30522197A757}"/>
          </ac:inkMkLst>
        </pc:inkChg>
        <pc:inkChg chg="add del">
          <ac:chgData name="Wilne, Robert" userId="863fd487-5ae7-46a6-8c4e-0a9cc652a1c0" providerId="ADAL" clId="{D4479540-3C79-904F-991B-2923FDC23AF8}" dt="2021-06-24T13:33:16.214" v="388"/>
          <ac:inkMkLst>
            <pc:docMk/>
            <pc:sldMk cId="541295269" sldId="2119"/>
            <ac:inkMk id="4" creationId="{A642DFDD-1FA4-8046-BBBA-0B062C17D4A9}"/>
          </ac:inkMkLst>
        </pc:inkChg>
        <pc:inkChg chg="add del topLvl">
          <ac:chgData name="Wilne, Robert" userId="863fd487-5ae7-46a6-8c4e-0a9cc652a1c0" providerId="ADAL" clId="{D4479540-3C79-904F-991B-2923FDC23AF8}" dt="2021-06-24T13:33:16.235" v="392"/>
          <ac:inkMkLst>
            <pc:docMk/>
            <pc:sldMk cId="541295269" sldId="2119"/>
            <ac:inkMk id="5" creationId="{F717BF48-F978-AA4E-BF26-A1CAD4CC0AF7}"/>
          </ac:inkMkLst>
        </pc:inkChg>
        <pc:inkChg chg="add del topLvl">
          <ac:chgData name="Wilne, Robert" userId="863fd487-5ae7-46a6-8c4e-0a9cc652a1c0" providerId="ADAL" clId="{D4479540-3C79-904F-991B-2923FDC23AF8}" dt="2021-06-24T13:33:16.238" v="393"/>
          <ac:inkMkLst>
            <pc:docMk/>
            <pc:sldMk cId="541295269" sldId="2119"/>
            <ac:inkMk id="6" creationId="{26A5394C-3516-AF46-9ABE-CFA28E737674}"/>
          </ac:inkMkLst>
        </pc:inkChg>
        <pc:inkChg chg="add del">
          <ac:chgData name="Wilne, Robert" userId="863fd487-5ae7-46a6-8c4e-0a9cc652a1c0" providerId="ADAL" clId="{D4479540-3C79-904F-991B-2923FDC23AF8}" dt="2021-06-24T13:33:16.229" v="391"/>
          <ac:inkMkLst>
            <pc:docMk/>
            <pc:sldMk cId="541295269" sldId="2119"/>
            <ac:inkMk id="7" creationId="{F63D972D-2B13-BB43-A0B5-672C35E07D7A}"/>
          </ac:inkMkLst>
        </pc:inkChg>
        <pc:inkChg chg="add del">
          <ac:chgData name="Wilne, Robert" userId="863fd487-5ae7-46a6-8c4e-0a9cc652a1c0" providerId="ADAL" clId="{D4479540-3C79-904F-991B-2923FDC23AF8}" dt="2021-06-24T13:32:57.730" v="372"/>
          <ac:inkMkLst>
            <pc:docMk/>
            <pc:sldMk cId="541295269" sldId="2119"/>
            <ac:inkMk id="9" creationId="{C157F38F-17AC-7A4B-8996-571897F020DC}"/>
          </ac:inkMkLst>
        </pc:inkChg>
        <pc:inkChg chg="add del">
          <ac:chgData name="Wilne, Robert" userId="863fd487-5ae7-46a6-8c4e-0a9cc652a1c0" providerId="ADAL" clId="{D4479540-3C79-904F-991B-2923FDC23AF8}" dt="2021-06-24T13:32:57.721" v="371"/>
          <ac:inkMkLst>
            <pc:docMk/>
            <pc:sldMk cId="541295269" sldId="2119"/>
            <ac:inkMk id="10" creationId="{C958FAE6-8A41-BA40-87A0-CBEE60FB0A90}"/>
          </ac:inkMkLst>
        </pc:inkChg>
        <pc:inkChg chg="add del">
          <ac:chgData name="Wilne, Robert" userId="863fd487-5ae7-46a6-8c4e-0a9cc652a1c0" providerId="ADAL" clId="{D4479540-3C79-904F-991B-2923FDC23AF8}" dt="2021-06-24T13:32:59.003" v="373"/>
          <ac:inkMkLst>
            <pc:docMk/>
            <pc:sldMk cId="541295269" sldId="2119"/>
            <ac:inkMk id="11" creationId="{84304C82-25BF-6244-A7C6-2BF70D39544C}"/>
          </ac:inkMkLst>
        </pc:inkChg>
        <pc:inkChg chg="add del">
          <ac:chgData name="Wilne, Robert" userId="863fd487-5ae7-46a6-8c4e-0a9cc652a1c0" providerId="ADAL" clId="{D4479540-3C79-904F-991B-2923FDC23AF8}" dt="2021-06-24T13:32:59.014" v="374"/>
          <ac:inkMkLst>
            <pc:docMk/>
            <pc:sldMk cId="541295269" sldId="2119"/>
            <ac:inkMk id="12" creationId="{AB03A310-9087-FA43-923C-B082F548A86C}"/>
          </ac:inkMkLst>
        </pc:inkChg>
        <pc:inkChg chg="add del">
          <ac:chgData name="Wilne, Robert" userId="863fd487-5ae7-46a6-8c4e-0a9cc652a1c0" providerId="ADAL" clId="{D4479540-3C79-904F-991B-2923FDC23AF8}" dt="2021-06-24T13:32:59.022" v="375"/>
          <ac:inkMkLst>
            <pc:docMk/>
            <pc:sldMk cId="541295269" sldId="2119"/>
            <ac:inkMk id="13" creationId="{8615396C-7A89-1E42-AF53-C7500E9897F5}"/>
          </ac:inkMkLst>
        </pc:inkChg>
        <pc:inkChg chg="add del">
          <ac:chgData name="Wilne, Robert" userId="863fd487-5ae7-46a6-8c4e-0a9cc652a1c0" providerId="ADAL" clId="{D4479540-3C79-904F-991B-2923FDC23AF8}" dt="2021-06-24T13:32:57.709" v="370"/>
          <ac:inkMkLst>
            <pc:docMk/>
            <pc:sldMk cId="541295269" sldId="2119"/>
            <ac:inkMk id="14" creationId="{941F76DB-E8B3-5444-B01D-CD5D99C20C03}"/>
          </ac:inkMkLst>
        </pc:inkChg>
        <pc:inkChg chg="add del topLvl">
          <ac:chgData name="Wilne, Robert" userId="863fd487-5ae7-46a6-8c4e-0a9cc652a1c0" providerId="ADAL" clId="{D4479540-3C79-904F-991B-2923FDC23AF8}" dt="2021-06-24T13:33:08.985" v="383"/>
          <ac:inkMkLst>
            <pc:docMk/>
            <pc:sldMk cId="541295269" sldId="2119"/>
            <ac:inkMk id="16" creationId="{57BA97EE-B234-6F49-82CF-0BEBDC9D9DE3}"/>
          </ac:inkMkLst>
        </pc:inkChg>
        <pc:inkChg chg="add del topLvl">
          <ac:chgData name="Wilne, Robert" userId="863fd487-5ae7-46a6-8c4e-0a9cc652a1c0" providerId="ADAL" clId="{D4479540-3C79-904F-991B-2923FDC23AF8}" dt="2021-06-24T13:33:08.992" v="384"/>
          <ac:inkMkLst>
            <pc:docMk/>
            <pc:sldMk cId="541295269" sldId="2119"/>
            <ac:inkMk id="17" creationId="{2F867FA0-8C5F-7647-B0FC-BF7AAEC29BCC}"/>
          </ac:inkMkLst>
        </pc:inkChg>
        <pc:inkChg chg="add del topLvl">
          <ac:chgData name="Wilne, Robert" userId="863fd487-5ae7-46a6-8c4e-0a9cc652a1c0" providerId="ADAL" clId="{D4479540-3C79-904F-991B-2923FDC23AF8}" dt="2021-06-24T13:33:10.327" v="387"/>
          <ac:inkMkLst>
            <pc:docMk/>
            <pc:sldMk cId="541295269" sldId="2119"/>
            <ac:inkMk id="19" creationId="{FED251CB-C7FC-1646-AD84-51C4DCFE68EB}"/>
          </ac:inkMkLst>
        </pc:inkChg>
        <pc:inkChg chg="add del topLvl">
          <ac:chgData name="Wilne, Robert" userId="863fd487-5ae7-46a6-8c4e-0a9cc652a1c0" providerId="ADAL" clId="{D4479540-3C79-904F-991B-2923FDC23AF8}" dt="2021-06-24T13:33:10.321" v="386"/>
          <ac:inkMkLst>
            <pc:docMk/>
            <pc:sldMk cId="541295269" sldId="2119"/>
            <ac:inkMk id="20" creationId="{EABCB5F3-95EB-7A44-864F-016A9A6D5DAD}"/>
          </ac:inkMkLst>
        </pc:inkChg>
        <pc:inkChg chg="add del">
          <ac:chgData name="Wilne, Robert" userId="863fd487-5ae7-46a6-8c4e-0a9cc652a1c0" providerId="ADAL" clId="{D4479540-3C79-904F-991B-2923FDC23AF8}" dt="2021-06-24T13:33:09.397" v="385"/>
          <ac:inkMkLst>
            <pc:docMk/>
            <pc:sldMk cId="541295269" sldId="2119"/>
            <ac:inkMk id="21" creationId="{74D9FD59-0312-7E41-82DD-385D06B59F88}"/>
          </ac:inkMkLst>
        </pc:inkChg>
        <pc:inkChg chg="add">
          <ac:chgData name="Wilne, Robert" userId="863fd487-5ae7-46a6-8c4e-0a9cc652a1c0" providerId="ADAL" clId="{D4479540-3C79-904F-991B-2923FDC23AF8}" dt="2021-06-24T13:33:18.297" v="394"/>
          <ac:inkMkLst>
            <pc:docMk/>
            <pc:sldMk cId="541295269" sldId="2119"/>
            <ac:inkMk id="23" creationId="{05AE265C-77ED-F342-B7A5-98E9606777AF}"/>
          </ac:inkMkLst>
        </pc:inkChg>
        <pc:inkChg chg="add">
          <ac:chgData name="Wilne, Robert" userId="863fd487-5ae7-46a6-8c4e-0a9cc652a1c0" providerId="ADAL" clId="{D4479540-3C79-904F-991B-2923FDC23AF8}" dt="2021-06-24T13:33:18.876" v="395"/>
          <ac:inkMkLst>
            <pc:docMk/>
            <pc:sldMk cId="541295269" sldId="2119"/>
            <ac:inkMk id="24" creationId="{32797F84-1D1B-EC45-99E0-F2D37939B7A3}"/>
          </ac:inkMkLst>
        </pc:inkChg>
        <pc:inkChg chg="add">
          <ac:chgData name="Wilne, Robert" userId="863fd487-5ae7-46a6-8c4e-0a9cc652a1c0" providerId="ADAL" clId="{D4479540-3C79-904F-991B-2923FDC23AF8}" dt="2021-06-24T13:33:19.422" v="396"/>
          <ac:inkMkLst>
            <pc:docMk/>
            <pc:sldMk cId="541295269" sldId="2119"/>
            <ac:inkMk id="25" creationId="{7ABF4BFB-C74F-414D-9F5F-EA51FBEC8E55}"/>
          </ac:inkMkLst>
        </pc:inkChg>
        <pc:inkChg chg="add">
          <ac:chgData name="Wilne, Robert" userId="863fd487-5ae7-46a6-8c4e-0a9cc652a1c0" providerId="ADAL" clId="{D4479540-3C79-904F-991B-2923FDC23AF8}" dt="2021-06-24T13:33:19.956" v="397"/>
          <ac:inkMkLst>
            <pc:docMk/>
            <pc:sldMk cId="541295269" sldId="2119"/>
            <ac:inkMk id="26" creationId="{727FDBB2-5256-6840-93B9-B7123B668930}"/>
          </ac:inkMkLst>
        </pc:inkChg>
        <pc:inkChg chg="add">
          <ac:chgData name="Wilne, Robert" userId="863fd487-5ae7-46a6-8c4e-0a9cc652a1c0" providerId="ADAL" clId="{D4479540-3C79-904F-991B-2923FDC23AF8}" dt="2021-06-24T13:33:20.376" v="398"/>
          <ac:inkMkLst>
            <pc:docMk/>
            <pc:sldMk cId="541295269" sldId="2119"/>
            <ac:inkMk id="27" creationId="{401897B9-63DF-DE44-BED9-867A78F04090}"/>
          </ac:inkMkLst>
        </pc:inkChg>
        <pc:inkChg chg="add">
          <ac:chgData name="Wilne, Robert" userId="863fd487-5ae7-46a6-8c4e-0a9cc652a1c0" providerId="ADAL" clId="{D4479540-3C79-904F-991B-2923FDC23AF8}" dt="2021-06-24T13:33:20.829" v="399"/>
          <ac:inkMkLst>
            <pc:docMk/>
            <pc:sldMk cId="541295269" sldId="2119"/>
            <ac:inkMk id="28" creationId="{06202416-FC7E-C840-AD6A-37899B0CB9CA}"/>
          </ac:inkMkLst>
        </pc:inkChg>
        <pc:inkChg chg="add del topLvl">
          <ac:chgData name="Wilne, Robert" userId="863fd487-5ae7-46a6-8c4e-0a9cc652a1c0" providerId="ADAL" clId="{D4479540-3C79-904F-991B-2923FDC23AF8}" dt="2021-06-24T13:36:04.738" v="542"/>
          <ac:inkMkLst>
            <pc:docMk/>
            <pc:sldMk cId="541295269" sldId="2119"/>
            <ac:inkMk id="29" creationId="{1D513E32-E742-0644-9B8B-28144846D3B8}"/>
          </ac:inkMkLst>
        </pc:inkChg>
        <pc:inkChg chg="add del topLvl">
          <ac:chgData name="Wilne, Robert" userId="863fd487-5ae7-46a6-8c4e-0a9cc652a1c0" providerId="ADAL" clId="{D4479540-3C79-904F-991B-2923FDC23AF8}" dt="2021-06-24T13:36:04.742" v="543"/>
          <ac:inkMkLst>
            <pc:docMk/>
            <pc:sldMk cId="541295269" sldId="2119"/>
            <ac:inkMk id="30" creationId="{B4174C9A-A1E0-CC4E-968E-A2709401160C}"/>
          </ac:inkMkLst>
        </pc:inkChg>
        <pc:inkChg chg="add del">
          <ac:chgData name="Wilne, Robert" userId="863fd487-5ae7-46a6-8c4e-0a9cc652a1c0" providerId="ADAL" clId="{D4479540-3C79-904F-991B-2923FDC23AF8}" dt="2021-06-24T13:36:04.724" v="540"/>
          <ac:inkMkLst>
            <pc:docMk/>
            <pc:sldMk cId="541295269" sldId="2119"/>
            <ac:inkMk id="31" creationId="{E78015F4-4F24-E94C-8180-1F44F86E464C}"/>
          </ac:inkMkLst>
        </pc:inkChg>
        <pc:inkChg chg="add del">
          <ac:chgData name="Wilne, Robert" userId="863fd487-5ae7-46a6-8c4e-0a9cc652a1c0" providerId="ADAL" clId="{D4479540-3C79-904F-991B-2923FDC23AF8}" dt="2021-06-24T13:36:04.731" v="541"/>
          <ac:inkMkLst>
            <pc:docMk/>
            <pc:sldMk cId="541295269" sldId="2119"/>
            <ac:inkMk id="32" creationId="{22FAAD07-407B-1244-8FCC-83AE3D6DADD3}"/>
          </ac:inkMkLst>
        </pc:inkChg>
        <pc:inkChg chg="add del">
          <ac:chgData name="Wilne, Robert" userId="863fd487-5ae7-46a6-8c4e-0a9cc652a1c0" providerId="ADAL" clId="{D4479540-3C79-904F-991B-2923FDC23AF8}" dt="2021-06-24T13:36:04.717" v="539"/>
          <ac:inkMkLst>
            <pc:docMk/>
            <pc:sldMk cId="541295269" sldId="2119"/>
            <ac:inkMk id="33" creationId="{69CDE763-3857-DD4D-8D82-94061FF5E75A}"/>
          </ac:inkMkLst>
        </pc:inkChg>
        <pc:inkChg chg="add">
          <ac:chgData name="Wilne, Robert" userId="863fd487-5ae7-46a6-8c4e-0a9cc652a1c0" providerId="ADAL" clId="{D4479540-3C79-904F-991B-2923FDC23AF8}" dt="2021-06-24T13:33:24.878" v="405"/>
          <ac:inkMkLst>
            <pc:docMk/>
            <pc:sldMk cId="541295269" sldId="2119"/>
            <ac:inkMk id="34" creationId="{644BB833-98A1-0840-9E4A-CAE22C6227D8}"/>
          </ac:inkMkLst>
        </pc:inkChg>
        <pc:inkChg chg="add topLvl">
          <ac:chgData name="Wilne, Robert" userId="863fd487-5ae7-46a6-8c4e-0a9cc652a1c0" providerId="ADAL" clId="{D4479540-3C79-904F-991B-2923FDC23AF8}" dt="2021-06-24T13:33:59.506" v="432"/>
          <ac:inkMkLst>
            <pc:docMk/>
            <pc:sldMk cId="541295269" sldId="2119"/>
            <ac:inkMk id="37" creationId="{309692F9-823B-4447-9093-118915091BD9}"/>
          </ac:inkMkLst>
        </pc:inkChg>
        <pc:inkChg chg="add topLvl">
          <ac:chgData name="Wilne, Robert" userId="863fd487-5ae7-46a6-8c4e-0a9cc652a1c0" providerId="ADAL" clId="{D4479540-3C79-904F-991B-2923FDC23AF8}" dt="2021-06-24T13:33:59.506" v="432"/>
          <ac:inkMkLst>
            <pc:docMk/>
            <pc:sldMk cId="541295269" sldId="2119"/>
            <ac:inkMk id="38" creationId="{DFF37921-CBCE-3B48-B4EE-CEEB8D2DFD23}"/>
          </ac:inkMkLst>
        </pc:inkChg>
        <pc:inkChg chg="add del">
          <ac:chgData name="Wilne, Robert" userId="863fd487-5ae7-46a6-8c4e-0a9cc652a1c0" providerId="ADAL" clId="{D4479540-3C79-904F-991B-2923FDC23AF8}" dt="2021-06-24T13:33:51.620" v="416"/>
          <ac:inkMkLst>
            <pc:docMk/>
            <pc:sldMk cId="541295269" sldId="2119"/>
            <ac:inkMk id="40" creationId="{3C2362E3-F475-8A46-B828-0FC586B5A198}"/>
          </ac:inkMkLst>
        </pc:inkChg>
        <pc:inkChg chg="add del">
          <ac:chgData name="Wilne, Robert" userId="863fd487-5ae7-46a6-8c4e-0a9cc652a1c0" providerId="ADAL" clId="{D4479540-3C79-904F-991B-2923FDC23AF8}" dt="2021-06-24T13:33:51.639" v="419"/>
          <ac:inkMkLst>
            <pc:docMk/>
            <pc:sldMk cId="541295269" sldId="2119"/>
            <ac:inkMk id="41" creationId="{210D15DF-C6E4-2C44-90F4-20BE3F22D464}"/>
          </ac:inkMkLst>
        </pc:inkChg>
        <pc:inkChg chg="add del">
          <ac:chgData name="Wilne, Robert" userId="863fd487-5ae7-46a6-8c4e-0a9cc652a1c0" providerId="ADAL" clId="{D4479540-3C79-904F-991B-2923FDC23AF8}" dt="2021-06-24T13:33:51.643" v="420"/>
          <ac:inkMkLst>
            <pc:docMk/>
            <pc:sldMk cId="541295269" sldId="2119"/>
            <ac:inkMk id="42" creationId="{73FCCAB7-DD65-DB45-8833-D694F3199A60}"/>
          </ac:inkMkLst>
        </pc:inkChg>
        <pc:inkChg chg="add del">
          <ac:chgData name="Wilne, Robert" userId="863fd487-5ae7-46a6-8c4e-0a9cc652a1c0" providerId="ADAL" clId="{D4479540-3C79-904F-991B-2923FDC23AF8}" dt="2021-06-24T13:33:51.628" v="417"/>
          <ac:inkMkLst>
            <pc:docMk/>
            <pc:sldMk cId="541295269" sldId="2119"/>
            <ac:inkMk id="43" creationId="{A66E49DC-9509-6042-A142-FF904A8C0A35}"/>
          </ac:inkMkLst>
        </pc:inkChg>
        <pc:inkChg chg="add del">
          <ac:chgData name="Wilne, Robert" userId="863fd487-5ae7-46a6-8c4e-0a9cc652a1c0" providerId="ADAL" clId="{D4479540-3C79-904F-991B-2923FDC23AF8}" dt="2021-06-24T13:33:51.633" v="418"/>
          <ac:inkMkLst>
            <pc:docMk/>
            <pc:sldMk cId="541295269" sldId="2119"/>
            <ac:inkMk id="44" creationId="{CFF2A8DE-4044-DC42-BAB7-7440BB611941}"/>
          </ac:inkMkLst>
        </pc:inkChg>
        <pc:inkChg chg="add">
          <ac:chgData name="Wilne, Robert" userId="863fd487-5ae7-46a6-8c4e-0a9cc652a1c0" providerId="ADAL" clId="{D4479540-3C79-904F-991B-2923FDC23AF8}" dt="2021-06-24T13:33:53.955" v="421"/>
          <ac:inkMkLst>
            <pc:docMk/>
            <pc:sldMk cId="541295269" sldId="2119"/>
            <ac:inkMk id="46" creationId="{3E05F6B4-3307-D946-BC1B-E9190754D6F0}"/>
          </ac:inkMkLst>
        </pc:inkChg>
        <pc:inkChg chg="add">
          <ac:chgData name="Wilne, Robert" userId="863fd487-5ae7-46a6-8c4e-0a9cc652a1c0" providerId="ADAL" clId="{D4479540-3C79-904F-991B-2923FDC23AF8}" dt="2021-06-24T13:33:54.296" v="422"/>
          <ac:inkMkLst>
            <pc:docMk/>
            <pc:sldMk cId="541295269" sldId="2119"/>
            <ac:inkMk id="47" creationId="{6AC27F83-5632-AE4E-BA30-EBCC9FF06320}"/>
          </ac:inkMkLst>
        </pc:inkChg>
        <pc:inkChg chg="add">
          <ac:chgData name="Wilne, Robert" userId="863fd487-5ae7-46a6-8c4e-0a9cc652a1c0" providerId="ADAL" clId="{D4479540-3C79-904F-991B-2923FDC23AF8}" dt="2021-06-24T13:33:54.726" v="423"/>
          <ac:inkMkLst>
            <pc:docMk/>
            <pc:sldMk cId="541295269" sldId="2119"/>
            <ac:inkMk id="48" creationId="{3FF95527-C869-6947-9936-C6452546BADC}"/>
          </ac:inkMkLst>
        </pc:inkChg>
        <pc:inkChg chg="add">
          <ac:chgData name="Wilne, Robert" userId="863fd487-5ae7-46a6-8c4e-0a9cc652a1c0" providerId="ADAL" clId="{D4479540-3C79-904F-991B-2923FDC23AF8}" dt="2021-06-24T13:33:55.496" v="424"/>
          <ac:inkMkLst>
            <pc:docMk/>
            <pc:sldMk cId="541295269" sldId="2119"/>
            <ac:inkMk id="49" creationId="{29B5628E-72C1-9845-831C-D93FE3940545}"/>
          </ac:inkMkLst>
        </pc:inkChg>
        <pc:inkChg chg="add">
          <ac:chgData name="Wilne, Robert" userId="863fd487-5ae7-46a6-8c4e-0a9cc652a1c0" providerId="ADAL" clId="{D4479540-3C79-904F-991B-2923FDC23AF8}" dt="2021-06-24T13:33:55.968" v="425"/>
          <ac:inkMkLst>
            <pc:docMk/>
            <pc:sldMk cId="541295269" sldId="2119"/>
            <ac:inkMk id="50" creationId="{1B8FDEA6-096A-F14D-835D-414E507E02C2}"/>
          </ac:inkMkLst>
        </pc:inkChg>
        <pc:inkChg chg="add">
          <ac:chgData name="Wilne, Robert" userId="863fd487-5ae7-46a6-8c4e-0a9cc652a1c0" providerId="ADAL" clId="{D4479540-3C79-904F-991B-2923FDC23AF8}" dt="2021-06-24T13:33:56.149" v="426"/>
          <ac:inkMkLst>
            <pc:docMk/>
            <pc:sldMk cId="541295269" sldId="2119"/>
            <ac:inkMk id="51" creationId="{9871BC07-8A7A-8F48-9E37-C486886DAD9E}"/>
          </ac:inkMkLst>
        </pc:inkChg>
        <pc:inkChg chg="add">
          <ac:chgData name="Wilne, Robert" userId="863fd487-5ae7-46a6-8c4e-0a9cc652a1c0" providerId="ADAL" clId="{D4479540-3C79-904F-991B-2923FDC23AF8}" dt="2021-06-24T13:33:56.647" v="427"/>
          <ac:inkMkLst>
            <pc:docMk/>
            <pc:sldMk cId="541295269" sldId="2119"/>
            <ac:inkMk id="52" creationId="{5B95B446-430A-1741-9931-D2ABE214BDBD}"/>
          </ac:inkMkLst>
        </pc:inkChg>
        <pc:inkChg chg="add">
          <ac:chgData name="Wilne, Robert" userId="863fd487-5ae7-46a6-8c4e-0a9cc652a1c0" providerId="ADAL" clId="{D4479540-3C79-904F-991B-2923FDC23AF8}" dt="2021-06-24T13:33:56.936" v="428"/>
          <ac:inkMkLst>
            <pc:docMk/>
            <pc:sldMk cId="541295269" sldId="2119"/>
            <ac:inkMk id="53" creationId="{6B61AFE2-5531-924B-8729-CA67257FB433}"/>
          </ac:inkMkLst>
        </pc:inkChg>
        <pc:inkChg chg="add">
          <ac:chgData name="Wilne, Robert" userId="863fd487-5ae7-46a6-8c4e-0a9cc652a1c0" providerId="ADAL" clId="{D4479540-3C79-904F-991B-2923FDC23AF8}" dt="2021-06-24T13:33:57.922" v="429"/>
          <ac:inkMkLst>
            <pc:docMk/>
            <pc:sldMk cId="541295269" sldId="2119"/>
            <ac:inkMk id="54" creationId="{F87294D6-BB9B-4542-8697-619C58CBAB22}"/>
          </ac:inkMkLst>
        </pc:inkChg>
        <pc:inkChg chg="add">
          <ac:chgData name="Wilne, Robert" userId="863fd487-5ae7-46a6-8c4e-0a9cc652a1c0" providerId="ADAL" clId="{D4479540-3C79-904F-991B-2923FDC23AF8}" dt="2021-06-24T13:33:58.124" v="430"/>
          <ac:inkMkLst>
            <pc:docMk/>
            <pc:sldMk cId="541295269" sldId="2119"/>
            <ac:inkMk id="55" creationId="{6DDED0D6-16CA-CF4A-ACDB-E00AA6E40C62}"/>
          </ac:inkMkLst>
        </pc:inkChg>
        <pc:inkChg chg="add">
          <ac:chgData name="Wilne, Robert" userId="863fd487-5ae7-46a6-8c4e-0a9cc652a1c0" providerId="ADAL" clId="{D4479540-3C79-904F-991B-2923FDC23AF8}" dt="2021-06-24T13:33:58.674" v="431"/>
          <ac:inkMkLst>
            <pc:docMk/>
            <pc:sldMk cId="541295269" sldId="2119"/>
            <ac:inkMk id="56" creationId="{06FAD1E9-9B99-CD41-A82F-0E6A64A3177C}"/>
          </ac:inkMkLst>
        </pc:inkChg>
        <pc:inkChg chg="add">
          <ac:chgData name="Wilne, Robert" userId="863fd487-5ae7-46a6-8c4e-0a9cc652a1c0" providerId="ADAL" clId="{D4479540-3C79-904F-991B-2923FDC23AF8}" dt="2021-06-24T13:34:14.125" v="433"/>
          <ac:inkMkLst>
            <pc:docMk/>
            <pc:sldMk cId="541295269" sldId="2119"/>
            <ac:inkMk id="58" creationId="{2387BC24-4D93-2F44-B67F-F6D3AC09ED3C}"/>
          </ac:inkMkLst>
        </pc:inkChg>
        <pc:inkChg chg="add">
          <ac:chgData name="Wilne, Robert" userId="863fd487-5ae7-46a6-8c4e-0a9cc652a1c0" providerId="ADAL" clId="{D4479540-3C79-904F-991B-2923FDC23AF8}" dt="2021-06-24T13:34:14.371" v="434"/>
          <ac:inkMkLst>
            <pc:docMk/>
            <pc:sldMk cId="541295269" sldId="2119"/>
            <ac:inkMk id="59" creationId="{D9FFE2C3-5E68-7140-B060-6C187E05A8C0}"/>
          </ac:inkMkLst>
        </pc:inkChg>
        <pc:inkChg chg="add">
          <ac:chgData name="Wilne, Robert" userId="863fd487-5ae7-46a6-8c4e-0a9cc652a1c0" providerId="ADAL" clId="{D4479540-3C79-904F-991B-2923FDC23AF8}" dt="2021-06-24T13:34:14.694" v="435"/>
          <ac:inkMkLst>
            <pc:docMk/>
            <pc:sldMk cId="541295269" sldId="2119"/>
            <ac:inkMk id="60" creationId="{44DDB40C-64F3-584F-A7AD-58C77BE368E2}"/>
          </ac:inkMkLst>
        </pc:inkChg>
        <pc:inkChg chg="add">
          <ac:chgData name="Wilne, Robert" userId="863fd487-5ae7-46a6-8c4e-0a9cc652a1c0" providerId="ADAL" clId="{D4479540-3C79-904F-991B-2923FDC23AF8}" dt="2021-06-24T13:34:15.147" v="436"/>
          <ac:inkMkLst>
            <pc:docMk/>
            <pc:sldMk cId="541295269" sldId="2119"/>
            <ac:inkMk id="61" creationId="{A58B2C28-A4B9-8243-B5AC-A3EEC198A0FC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6" creationId="{B8E94A9A-3F5E-9247-9978-78FE3DF45204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7" creationId="{E3DF063A-4260-D54D-A36F-CFAA51AE3960}"/>
          </ac:inkMkLst>
        </pc:inkChg>
        <pc:inkChg chg="add topLvl">
          <ac:chgData name="Wilne, Robert" userId="863fd487-5ae7-46a6-8c4e-0a9cc652a1c0" providerId="ADAL" clId="{D4479540-3C79-904F-991B-2923FDC23AF8}" dt="2021-06-24T13:34:26.318" v="449"/>
          <ac:inkMkLst>
            <pc:docMk/>
            <pc:sldMk cId="541295269" sldId="2119"/>
            <ac:inkMk id="24579" creationId="{0B5B2A3C-14F8-2743-974E-6AE0BB30B70B}"/>
          </ac:inkMkLst>
        </pc:inkChg>
        <pc:inkChg chg="add">
          <ac:chgData name="Wilne, Robert" userId="863fd487-5ae7-46a6-8c4e-0a9cc652a1c0" providerId="ADAL" clId="{D4479540-3C79-904F-991B-2923FDC23AF8}" dt="2021-06-24T13:34:23.794" v="442"/>
          <ac:inkMkLst>
            <pc:docMk/>
            <pc:sldMk cId="541295269" sldId="2119"/>
            <ac:inkMk id="24581" creationId="{4B7C5986-D3B0-1346-81F6-C6305154FD61}"/>
          </ac:inkMkLst>
        </pc:inkChg>
        <pc:inkChg chg="add">
          <ac:chgData name="Wilne, Robert" userId="863fd487-5ae7-46a6-8c4e-0a9cc652a1c0" providerId="ADAL" clId="{D4479540-3C79-904F-991B-2923FDC23AF8}" dt="2021-06-24T13:34:24.040" v="443"/>
          <ac:inkMkLst>
            <pc:docMk/>
            <pc:sldMk cId="541295269" sldId="2119"/>
            <ac:inkMk id="24582" creationId="{46DAD57D-128A-7E41-8FDB-12AF9032C700}"/>
          </ac:inkMkLst>
        </pc:inkChg>
        <pc:inkChg chg="add">
          <ac:chgData name="Wilne, Robert" userId="863fd487-5ae7-46a6-8c4e-0a9cc652a1c0" providerId="ADAL" clId="{D4479540-3C79-904F-991B-2923FDC23AF8}" dt="2021-06-24T13:34:24.347" v="444"/>
          <ac:inkMkLst>
            <pc:docMk/>
            <pc:sldMk cId="541295269" sldId="2119"/>
            <ac:inkMk id="24583" creationId="{A8975D9F-BDDC-4C46-89A6-EED025F70424}"/>
          </ac:inkMkLst>
        </pc:inkChg>
        <pc:inkChg chg="add">
          <ac:chgData name="Wilne, Robert" userId="863fd487-5ae7-46a6-8c4e-0a9cc652a1c0" providerId="ADAL" clId="{D4479540-3C79-904F-991B-2923FDC23AF8}" dt="2021-06-24T13:34:24.685" v="445"/>
          <ac:inkMkLst>
            <pc:docMk/>
            <pc:sldMk cId="541295269" sldId="2119"/>
            <ac:inkMk id="24584" creationId="{62E5E955-9BC7-A340-BDBB-B5A569EA91D7}"/>
          </ac:inkMkLst>
        </pc:inkChg>
        <pc:inkChg chg="add">
          <ac:chgData name="Wilne, Robert" userId="863fd487-5ae7-46a6-8c4e-0a9cc652a1c0" providerId="ADAL" clId="{D4479540-3C79-904F-991B-2923FDC23AF8}" dt="2021-06-24T13:34:25.205" v="446"/>
          <ac:inkMkLst>
            <pc:docMk/>
            <pc:sldMk cId="541295269" sldId="2119"/>
            <ac:inkMk id="24585" creationId="{6F91D955-4D93-1C47-B50B-F68292673B03}"/>
          </ac:inkMkLst>
        </pc:inkChg>
        <pc:inkChg chg="add">
          <ac:chgData name="Wilne, Robert" userId="863fd487-5ae7-46a6-8c4e-0a9cc652a1c0" providerId="ADAL" clId="{D4479540-3C79-904F-991B-2923FDC23AF8}" dt="2021-06-24T13:34:25.413" v="447"/>
          <ac:inkMkLst>
            <pc:docMk/>
            <pc:sldMk cId="541295269" sldId="2119"/>
            <ac:inkMk id="24586" creationId="{78A7470D-A304-DF48-BD38-F7A78B759173}"/>
          </ac:inkMkLst>
        </pc:inkChg>
        <pc:inkChg chg="add">
          <ac:chgData name="Wilne, Robert" userId="863fd487-5ae7-46a6-8c4e-0a9cc652a1c0" providerId="ADAL" clId="{D4479540-3C79-904F-991B-2923FDC23AF8}" dt="2021-06-24T13:34:25.618" v="448"/>
          <ac:inkMkLst>
            <pc:docMk/>
            <pc:sldMk cId="541295269" sldId="2119"/>
            <ac:inkMk id="24587" creationId="{0D1E7AE3-9218-2C43-B994-28A89C55E23B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0" creationId="{D78C3738-F92C-9E47-B2C7-0F90F707B990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1" creationId="{9A1B05C6-B8F8-B54E-93FC-965473A69883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2" creationId="{D26035A8-D870-8D4A-9B54-773D796084D8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3" creationId="{EE3E0D3F-121D-2344-85CF-36196FCEBC62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4" creationId="{A5D92336-334F-9445-B2D9-CCF3A99A386A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5" creationId="{5611BE08-839F-FF4C-AD50-826566EB765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6" creationId="{298ED07E-F4E7-BE43-A334-036126EF8143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7" creationId="{8A74423F-A53B-414E-B57D-9D2BAB46BF37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599" creationId="{DBD0B245-B8F2-DE45-9C0F-4DBCCB71AFCE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0" creationId="{A682E443-FBDB-7546-ACAC-4F85B95A5D6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1" creationId="{8F7BCADD-971D-B64C-8527-9E58DDB5A1ED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2" creationId="{14297723-08FF-984A-A19E-7D47A91E97C8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4" creationId="{4EB451BB-51B3-8E4E-924A-2CB1774157FC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6" creationId="{99A8ECAC-3666-C946-85AA-F97EDAC5A1F2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7" creationId="{DB3BB5CE-4A18-304A-B9BE-2BA600B60857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8" creationId="{F4E3A335-C44D-5C44-9E68-11CCCF2BCD8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09" creationId="{3CF46597-EDD2-0048-9CF0-73DFC9E37FEC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0" creationId="{661DD756-6904-1343-9F9D-290E4A0E6BF0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1" creationId="{46291814-B8BA-974F-8E9A-3F9C8455B1EF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2" creationId="{DD959021-5509-8A4D-A56A-7B7DF0A4E499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3" creationId="{70AFAC5D-BBDC-5340-B9AD-98AC14440F7B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4" creationId="{6BCD4D2D-6E54-A94C-A183-CD4039817AB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5" creationId="{E996BD9D-A124-1847-9FEC-3FD582EC3356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6" creationId="{CA384EBB-703D-9541-9E10-6807EF6846A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7" creationId="{8FC15E07-9568-E043-94EC-18A563F62D75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8" creationId="{250D84A5-C259-7B42-970C-C57A996E7D2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19" creationId="{06DCA6EE-9807-5146-8864-F207E0E23141}"/>
          </ac:inkMkLst>
        </pc:inkChg>
        <pc:inkChg chg="add topLvl">
          <ac:chgData name="Wilne, Robert" userId="863fd487-5ae7-46a6-8c4e-0a9cc652a1c0" providerId="ADAL" clId="{D4479540-3C79-904F-991B-2923FDC23AF8}" dt="2021-06-24T13:35:13.460" v="524"/>
          <ac:inkMkLst>
            <pc:docMk/>
            <pc:sldMk cId="541295269" sldId="2119"/>
            <ac:inkMk id="24620" creationId="{0DB1E16A-E859-1B49-8972-C74CEB17C419}"/>
          </ac:inkMkLst>
        </pc:inkChg>
        <pc:inkChg chg="add">
          <ac:chgData name="Wilne, Robert" userId="863fd487-5ae7-46a6-8c4e-0a9cc652a1c0" providerId="ADAL" clId="{D4479540-3C79-904F-991B-2923FDC23AF8}" dt="2021-06-24T13:34:59.550" v="482"/>
          <ac:inkMkLst>
            <pc:docMk/>
            <pc:sldMk cId="541295269" sldId="2119"/>
            <ac:inkMk id="24622" creationId="{EC74E805-76C5-9D4E-818D-A6D810AC6D99}"/>
          </ac:inkMkLst>
        </pc:inkChg>
        <pc:inkChg chg="add">
          <ac:chgData name="Wilne, Robert" userId="863fd487-5ae7-46a6-8c4e-0a9cc652a1c0" providerId="ADAL" clId="{D4479540-3C79-904F-991B-2923FDC23AF8}" dt="2021-06-24T13:34:59.817" v="483"/>
          <ac:inkMkLst>
            <pc:docMk/>
            <pc:sldMk cId="541295269" sldId="2119"/>
            <ac:inkMk id="24623" creationId="{2DC333B3-BB4A-F646-AC1C-1DEE85D5EA1D}"/>
          </ac:inkMkLst>
        </pc:inkChg>
        <pc:inkChg chg="add">
          <ac:chgData name="Wilne, Robert" userId="863fd487-5ae7-46a6-8c4e-0a9cc652a1c0" providerId="ADAL" clId="{D4479540-3C79-904F-991B-2923FDC23AF8}" dt="2021-06-24T13:35:00.177" v="484"/>
          <ac:inkMkLst>
            <pc:docMk/>
            <pc:sldMk cId="541295269" sldId="2119"/>
            <ac:inkMk id="24624" creationId="{8FA13F2D-2101-DD42-92A2-894D0ED65C1B}"/>
          </ac:inkMkLst>
        </pc:inkChg>
        <pc:inkChg chg="add">
          <ac:chgData name="Wilne, Robert" userId="863fd487-5ae7-46a6-8c4e-0a9cc652a1c0" providerId="ADAL" clId="{D4479540-3C79-904F-991B-2923FDC23AF8}" dt="2021-06-24T13:35:00.427" v="485"/>
          <ac:inkMkLst>
            <pc:docMk/>
            <pc:sldMk cId="541295269" sldId="2119"/>
            <ac:inkMk id="24625" creationId="{064BBE51-96FE-E648-9C1C-956438DF7F4A}"/>
          </ac:inkMkLst>
        </pc:inkChg>
        <pc:inkChg chg="add">
          <ac:chgData name="Wilne, Robert" userId="863fd487-5ae7-46a6-8c4e-0a9cc652a1c0" providerId="ADAL" clId="{D4479540-3C79-904F-991B-2923FDC23AF8}" dt="2021-06-24T13:35:00.632" v="486"/>
          <ac:inkMkLst>
            <pc:docMk/>
            <pc:sldMk cId="541295269" sldId="2119"/>
            <ac:inkMk id="24626" creationId="{4CBC9DC8-E2DE-9C40-B4F3-9D2721D54F61}"/>
          </ac:inkMkLst>
        </pc:inkChg>
        <pc:inkChg chg="add">
          <ac:chgData name="Wilne, Robert" userId="863fd487-5ae7-46a6-8c4e-0a9cc652a1c0" providerId="ADAL" clId="{D4479540-3C79-904F-991B-2923FDC23AF8}" dt="2021-06-24T13:35:01.070" v="487"/>
          <ac:inkMkLst>
            <pc:docMk/>
            <pc:sldMk cId="541295269" sldId="2119"/>
            <ac:inkMk id="24627" creationId="{6D5857FE-8148-A64F-810D-95A2EF497D15}"/>
          </ac:inkMkLst>
        </pc:inkChg>
        <pc:inkChg chg="add">
          <ac:chgData name="Wilne, Robert" userId="863fd487-5ae7-46a6-8c4e-0a9cc652a1c0" providerId="ADAL" clId="{D4479540-3C79-904F-991B-2923FDC23AF8}" dt="2021-06-24T13:35:01.416" v="488"/>
          <ac:inkMkLst>
            <pc:docMk/>
            <pc:sldMk cId="541295269" sldId="2119"/>
            <ac:inkMk id="24628" creationId="{B8D21799-5405-AD4B-815D-E83948552C90}"/>
          </ac:inkMkLst>
        </pc:inkChg>
        <pc:inkChg chg="add">
          <ac:chgData name="Wilne, Robert" userId="863fd487-5ae7-46a6-8c4e-0a9cc652a1c0" providerId="ADAL" clId="{D4479540-3C79-904F-991B-2923FDC23AF8}" dt="2021-06-24T13:35:01.670" v="489"/>
          <ac:inkMkLst>
            <pc:docMk/>
            <pc:sldMk cId="541295269" sldId="2119"/>
            <ac:inkMk id="24629" creationId="{E6651D86-ACE8-284C-8319-29304D52D6A9}"/>
          </ac:inkMkLst>
        </pc:inkChg>
        <pc:inkChg chg="add">
          <ac:chgData name="Wilne, Robert" userId="863fd487-5ae7-46a6-8c4e-0a9cc652a1c0" providerId="ADAL" clId="{D4479540-3C79-904F-991B-2923FDC23AF8}" dt="2021-06-24T13:35:01.878" v="490"/>
          <ac:inkMkLst>
            <pc:docMk/>
            <pc:sldMk cId="541295269" sldId="2119"/>
            <ac:inkMk id="24630" creationId="{CCC41747-6727-794A-83EE-8049B911E1D1}"/>
          </ac:inkMkLst>
        </pc:inkChg>
        <pc:inkChg chg="add">
          <ac:chgData name="Wilne, Robert" userId="863fd487-5ae7-46a6-8c4e-0a9cc652a1c0" providerId="ADAL" clId="{D4479540-3C79-904F-991B-2923FDC23AF8}" dt="2021-06-24T13:35:02.116" v="491"/>
          <ac:inkMkLst>
            <pc:docMk/>
            <pc:sldMk cId="541295269" sldId="2119"/>
            <ac:inkMk id="24631" creationId="{C4CA175C-8F69-F847-9E58-DA7B024DB6BA}"/>
          </ac:inkMkLst>
        </pc:inkChg>
        <pc:inkChg chg="add">
          <ac:chgData name="Wilne, Robert" userId="863fd487-5ae7-46a6-8c4e-0a9cc652a1c0" providerId="ADAL" clId="{D4479540-3C79-904F-991B-2923FDC23AF8}" dt="2021-06-24T13:35:02.333" v="492"/>
          <ac:inkMkLst>
            <pc:docMk/>
            <pc:sldMk cId="541295269" sldId="2119"/>
            <ac:inkMk id="24632" creationId="{1B0419A6-1BF4-204A-B59B-FBFEAAB99B7C}"/>
          </ac:inkMkLst>
        </pc:inkChg>
        <pc:inkChg chg="add">
          <ac:chgData name="Wilne, Robert" userId="863fd487-5ae7-46a6-8c4e-0a9cc652a1c0" providerId="ADAL" clId="{D4479540-3C79-904F-991B-2923FDC23AF8}" dt="2021-06-24T13:35:02.561" v="493"/>
          <ac:inkMkLst>
            <pc:docMk/>
            <pc:sldMk cId="541295269" sldId="2119"/>
            <ac:inkMk id="24633" creationId="{6A58602A-5854-D34D-8B50-8EB34851D55B}"/>
          </ac:inkMkLst>
        </pc:inkChg>
        <pc:inkChg chg="add">
          <ac:chgData name="Wilne, Robert" userId="863fd487-5ae7-46a6-8c4e-0a9cc652a1c0" providerId="ADAL" clId="{D4479540-3C79-904F-991B-2923FDC23AF8}" dt="2021-06-24T13:35:03.125" v="494"/>
          <ac:inkMkLst>
            <pc:docMk/>
            <pc:sldMk cId="541295269" sldId="2119"/>
            <ac:inkMk id="24634" creationId="{FE70C076-73B1-6445-8C2B-055766657021}"/>
          </ac:inkMkLst>
        </pc:inkChg>
        <pc:inkChg chg="add">
          <ac:chgData name="Wilne, Robert" userId="863fd487-5ae7-46a6-8c4e-0a9cc652a1c0" providerId="ADAL" clId="{D4479540-3C79-904F-991B-2923FDC23AF8}" dt="2021-06-24T13:35:03.382" v="495"/>
          <ac:inkMkLst>
            <pc:docMk/>
            <pc:sldMk cId="541295269" sldId="2119"/>
            <ac:inkMk id="24635" creationId="{190E6405-C9CE-BC4C-A917-8C3F29E27EB1}"/>
          </ac:inkMkLst>
        </pc:inkChg>
        <pc:inkChg chg="add">
          <ac:chgData name="Wilne, Robert" userId="863fd487-5ae7-46a6-8c4e-0a9cc652a1c0" providerId="ADAL" clId="{D4479540-3C79-904F-991B-2923FDC23AF8}" dt="2021-06-24T13:35:03.618" v="496"/>
          <ac:inkMkLst>
            <pc:docMk/>
            <pc:sldMk cId="541295269" sldId="2119"/>
            <ac:inkMk id="24636" creationId="{868E75EA-35A7-C441-B913-70159300E07F}"/>
          </ac:inkMkLst>
        </pc:inkChg>
        <pc:inkChg chg="add">
          <ac:chgData name="Wilne, Robert" userId="863fd487-5ae7-46a6-8c4e-0a9cc652a1c0" providerId="ADAL" clId="{D4479540-3C79-904F-991B-2923FDC23AF8}" dt="2021-06-24T13:35:03.893" v="497"/>
          <ac:inkMkLst>
            <pc:docMk/>
            <pc:sldMk cId="541295269" sldId="2119"/>
            <ac:inkMk id="24637" creationId="{8F9B7B1F-F1F8-DB4E-81CF-C1D7F0BB10FC}"/>
          </ac:inkMkLst>
        </pc:inkChg>
        <pc:inkChg chg="add">
          <ac:chgData name="Wilne, Robert" userId="863fd487-5ae7-46a6-8c4e-0a9cc652a1c0" providerId="ADAL" clId="{D4479540-3C79-904F-991B-2923FDC23AF8}" dt="2021-06-24T13:35:04.100" v="498"/>
          <ac:inkMkLst>
            <pc:docMk/>
            <pc:sldMk cId="541295269" sldId="2119"/>
            <ac:inkMk id="24638" creationId="{D0610807-0A09-2445-BE96-89ADCC653647}"/>
          </ac:inkMkLst>
        </pc:inkChg>
        <pc:inkChg chg="add">
          <ac:chgData name="Wilne, Robert" userId="863fd487-5ae7-46a6-8c4e-0a9cc652a1c0" providerId="ADAL" clId="{D4479540-3C79-904F-991B-2923FDC23AF8}" dt="2021-06-24T13:35:04.385" v="499"/>
          <ac:inkMkLst>
            <pc:docMk/>
            <pc:sldMk cId="541295269" sldId="2119"/>
            <ac:inkMk id="24639" creationId="{1FD8C515-B5DB-9846-8DFE-69E41EB95732}"/>
          </ac:inkMkLst>
        </pc:inkChg>
        <pc:inkChg chg="add">
          <ac:chgData name="Wilne, Robert" userId="863fd487-5ae7-46a6-8c4e-0a9cc652a1c0" providerId="ADAL" clId="{D4479540-3C79-904F-991B-2923FDC23AF8}" dt="2021-06-24T13:35:04.648" v="500"/>
          <ac:inkMkLst>
            <pc:docMk/>
            <pc:sldMk cId="541295269" sldId="2119"/>
            <ac:inkMk id="24640" creationId="{63131A3B-29C3-1047-A5BE-8A8B5E63EB15}"/>
          </ac:inkMkLst>
        </pc:inkChg>
        <pc:inkChg chg="add">
          <ac:chgData name="Wilne, Robert" userId="863fd487-5ae7-46a6-8c4e-0a9cc652a1c0" providerId="ADAL" clId="{D4479540-3C79-904F-991B-2923FDC23AF8}" dt="2021-06-24T13:35:04.895" v="501"/>
          <ac:inkMkLst>
            <pc:docMk/>
            <pc:sldMk cId="541295269" sldId="2119"/>
            <ac:inkMk id="24641" creationId="{028DF58B-8BAF-3B46-AE6B-3F1EF66C3BDF}"/>
          </ac:inkMkLst>
        </pc:inkChg>
        <pc:inkChg chg="add">
          <ac:chgData name="Wilne, Robert" userId="863fd487-5ae7-46a6-8c4e-0a9cc652a1c0" providerId="ADAL" clId="{D4479540-3C79-904F-991B-2923FDC23AF8}" dt="2021-06-24T13:35:05.136" v="502"/>
          <ac:inkMkLst>
            <pc:docMk/>
            <pc:sldMk cId="541295269" sldId="2119"/>
            <ac:inkMk id="24642" creationId="{E203C629-F2B3-024A-A6F3-A494D423C810}"/>
          </ac:inkMkLst>
        </pc:inkChg>
        <pc:inkChg chg="add">
          <ac:chgData name="Wilne, Robert" userId="863fd487-5ae7-46a6-8c4e-0a9cc652a1c0" providerId="ADAL" clId="{D4479540-3C79-904F-991B-2923FDC23AF8}" dt="2021-06-24T13:35:05.331" v="503"/>
          <ac:inkMkLst>
            <pc:docMk/>
            <pc:sldMk cId="541295269" sldId="2119"/>
            <ac:inkMk id="24643" creationId="{8D7A7587-41DB-4D48-B8F9-92C711A7AD8A}"/>
          </ac:inkMkLst>
        </pc:inkChg>
        <pc:inkChg chg="add">
          <ac:chgData name="Wilne, Robert" userId="863fd487-5ae7-46a6-8c4e-0a9cc652a1c0" providerId="ADAL" clId="{D4479540-3C79-904F-991B-2923FDC23AF8}" dt="2021-06-24T13:35:05.548" v="504"/>
          <ac:inkMkLst>
            <pc:docMk/>
            <pc:sldMk cId="541295269" sldId="2119"/>
            <ac:inkMk id="24644" creationId="{632EF7C7-32FA-E64E-A3F7-4BCE08035BD7}"/>
          </ac:inkMkLst>
        </pc:inkChg>
        <pc:inkChg chg="add">
          <ac:chgData name="Wilne, Robert" userId="863fd487-5ae7-46a6-8c4e-0a9cc652a1c0" providerId="ADAL" clId="{D4479540-3C79-904F-991B-2923FDC23AF8}" dt="2021-06-24T13:35:05.911" v="505"/>
          <ac:inkMkLst>
            <pc:docMk/>
            <pc:sldMk cId="541295269" sldId="2119"/>
            <ac:inkMk id="24645" creationId="{6865B45C-E1D7-D840-A69E-DAC813AC8EDA}"/>
          </ac:inkMkLst>
        </pc:inkChg>
        <pc:inkChg chg="add">
          <ac:chgData name="Wilne, Robert" userId="863fd487-5ae7-46a6-8c4e-0a9cc652a1c0" providerId="ADAL" clId="{D4479540-3C79-904F-991B-2923FDC23AF8}" dt="2021-06-24T13:35:06.136" v="506"/>
          <ac:inkMkLst>
            <pc:docMk/>
            <pc:sldMk cId="541295269" sldId="2119"/>
            <ac:inkMk id="24646" creationId="{8234B6DC-C5DB-C74B-AA98-B4F39190198C}"/>
          </ac:inkMkLst>
        </pc:inkChg>
        <pc:inkChg chg="add">
          <ac:chgData name="Wilne, Robert" userId="863fd487-5ae7-46a6-8c4e-0a9cc652a1c0" providerId="ADAL" clId="{D4479540-3C79-904F-991B-2923FDC23AF8}" dt="2021-06-24T13:35:06.776" v="507"/>
          <ac:inkMkLst>
            <pc:docMk/>
            <pc:sldMk cId="541295269" sldId="2119"/>
            <ac:inkMk id="24647" creationId="{B57C4539-A284-704F-A202-A30DC6DB8BB1}"/>
          </ac:inkMkLst>
        </pc:inkChg>
        <pc:inkChg chg="add">
          <ac:chgData name="Wilne, Robert" userId="863fd487-5ae7-46a6-8c4e-0a9cc652a1c0" providerId="ADAL" clId="{D4479540-3C79-904F-991B-2923FDC23AF8}" dt="2021-06-24T13:35:07.079" v="508"/>
          <ac:inkMkLst>
            <pc:docMk/>
            <pc:sldMk cId="541295269" sldId="2119"/>
            <ac:inkMk id="24648" creationId="{A8C538AD-0DAD-C849-926C-A3B73973AC05}"/>
          </ac:inkMkLst>
        </pc:inkChg>
        <pc:inkChg chg="add">
          <ac:chgData name="Wilne, Robert" userId="863fd487-5ae7-46a6-8c4e-0a9cc652a1c0" providerId="ADAL" clId="{D4479540-3C79-904F-991B-2923FDC23AF8}" dt="2021-06-24T13:35:07.448" v="509"/>
          <ac:inkMkLst>
            <pc:docMk/>
            <pc:sldMk cId="541295269" sldId="2119"/>
            <ac:inkMk id="24649" creationId="{128D5327-176C-6C46-B9E4-6F6DE10E9A09}"/>
          </ac:inkMkLst>
        </pc:inkChg>
        <pc:inkChg chg="add">
          <ac:chgData name="Wilne, Robert" userId="863fd487-5ae7-46a6-8c4e-0a9cc652a1c0" providerId="ADAL" clId="{D4479540-3C79-904F-991B-2923FDC23AF8}" dt="2021-06-24T13:35:07.786" v="510"/>
          <ac:inkMkLst>
            <pc:docMk/>
            <pc:sldMk cId="541295269" sldId="2119"/>
            <ac:inkMk id="24650" creationId="{7FCA504A-1639-FD4F-BCC7-561D634AE4AF}"/>
          </ac:inkMkLst>
        </pc:inkChg>
        <pc:inkChg chg="add">
          <ac:chgData name="Wilne, Robert" userId="863fd487-5ae7-46a6-8c4e-0a9cc652a1c0" providerId="ADAL" clId="{D4479540-3C79-904F-991B-2923FDC23AF8}" dt="2021-06-24T13:35:08.075" v="511"/>
          <ac:inkMkLst>
            <pc:docMk/>
            <pc:sldMk cId="541295269" sldId="2119"/>
            <ac:inkMk id="24651" creationId="{F9932BD8-35B1-5543-9E38-8BE0C660DF32}"/>
          </ac:inkMkLst>
        </pc:inkChg>
        <pc:inkChg chg="add">
          <ac:chgData name="Wilne, Robert" userId="863fd487-5ae7-46a6-8c4e-0a9cc652a1c0" providerId="ADAL" clId="{D4479540-3C79-904F-991B-2923FDC23AF8}" dt="2021-06-24T13:35:08.426" v="512"/>
          <ac:inkMkLst>
            <pc:docMk/>
            <pc:sldMk cId="541295269" sldId="2119"/>
            <ac:inkMk id="24652" creationId="{917A03FB-0A7E-9342-B243-57D37AC7C6D7}"/>
          </ac:inkMkLst>
        </pc:inkChg>
        <pc:inkChg chg="add">
          <ac:chgData name="Wilne, Robert" userId="863fd487-5ae7-46a6-8c4e-0a9cc652a1c0" providerId="ADAL" clId="{D4479540-3C79-904F-991B-2923FDC23AF8}" dt="2021-06-24T13:35:08.668" v="513"/>
          <ac:inkMkLst>
            <pc:docMk/>
            <pc:sldMk cId="541295269" sldId="2119"/>
            <ac:inkMk id="24653" creationId="{D45F0F07-8A03-8A4E-8B89-A0260AA770F4}"/>
          </ac:inkMkLst>
        </pc:inkChg>
        <pc:inkChg chg="add">
          <ac:chgData name="Wilne, Robert" userId="863fd487-5ae7-46a6-8c4e-0a9cc652a1c0" providerId="ADAL" clId="{D4479540-3C79-904F-991B-2923FDC23AF8}" dt="2021-06-24T13:35:08.960" v="514"/>
          <ac:inkMkLst>
            <pc:docMk/>
            <pc:sldMk cId="541295269" sldId="2119"/>
            <ac:inkMk id="24654" creationId="{AC12CE4A-858D-9549-8FC2-8D309CB518F9}"/>
          </ac:inkMkLst>
        </pc:inkChg>
        <pc:inkChg chg="add">
          <ac:chgData name="Wilne, Robert" userId="863fd487-5ae7-46a6-8c4e-0a9cc652a1c0" providerId="ADAL" clId="{D4479540-3C79-904F-991B-2923FDC23AF8}" dt="2021-06-24T13:35:09.435" v="515"/>
          <ac:inkMkLst>
            <pc:docMk/>
            <pc:sldMk cId="541295269" sldId="2119"/>
            <ac:inkMk id="24655" creationId="{BCD4C858-909C-E247-882F-998AC43B2AC6}"/>
          </ac:inkMkLst>
        </pc:inkChg>
        <pc:inkChg chg="add">
          <ac:chgData name="Wilne, Robert" userId="863fd487-5ae7-46a6-8c4e-0a9cc652a1c0" providerId="ADAL" clId="{D4479540-3C79-904F-991B-2923FDC23AF8}" dt="2021-06-24T13:35:09.721" v="516"/>
          <ac:inkMkLst>
            <pc:docMk/>
            <pc:sldMk cId="541295269" sldId="2119"/>
            <ac:inkMk id="24656" creationId="{F05D4183-0961-CE4F-8649-E90E7FB1CE27}"/>
          </ac:inkMkLst>
        </pc:inkChg>
        <pc:inkChg chg="add">
          <ac:chgData name="Wilne, Robert" userId="863fd487-5ae7-46a6-8c4e-0a9cc652a1c0" providerId="ADAL" clId="{D4479540-3C79-904F-991B-2923FDC23AF8}" dt="2021-06-24T13:35:10.195" v="517"/>
          <ac:inkMkLst>
            <pc:docMk/>
            <pc:sldMk cId="541295269" sldId="2119"/>
            <ac:inkMk id="24657" creationId="{A6677483-60EA-3E4A-9819-7378D2D425D5}"/>
          </ac:inkMkLst>
        </pc:inkChg>
        <pc:inkChg chg="add">
          <ac:chgData name="Wilne, Robert" userId="863fd487-5ae7-46a6-8c4e-0a9cc652a1c0" providerId="ADAL" clId="{D4479540-3C79-904F-991B-2923FDC23AF8}" dt="2021-06-24T13:35:10.601" v="518"/>
          <ac:inkMkLst>
            <pc:docMk/>
            <pc:sldMk cId="541295269" sldId="2119"/>
            <ac:inkMk id="24658" creationId="{5810DAD6-8513-2742-B40E-5A38645A1874}"/>
          </ac:inkMkLst>
        </pc:inkChg>
        <pc:inkChg chg="add">
          <ac:chgData name="Wilne, Robert" userId="863fd487-5ae7-46a6-8c4e-0a9cc652a1c0" providerId="ADAL" clId="{D4479540-3C79-904F-991B-2923FDC23AF8}" dt="2021-06-24T13:35:10.969" v="519"/>
          <ac:inkMkLst>
            <pc:docMk/>
            <pc:sldMk cId="541295269" sldId="2119"/>
            <ac:inkMk id="24659" creationId="{BCAC7A77-84ED-A14C-AABE-1C6E15320EBB}"/>
          </ac:inkMkLst>
        </pc:inkChg>
        <pc:inkChg chg="add">
          <ac:chgData name="Wilne, Robert" userId="863fd487-5ae7-46a6-8c4e-0a9cc652a1c0" providerId="ADAL" clId="{D4479540-3C79-904F-991B-2923FDC23AF8}" dt="2021-06-24T13:35:11.275" v="520"/>
          <ac:inkMkLst>
            <pc:docMk/>
            <pc:sldMk cId="541295269" sldId="2119"/>
            <ac:inkMk id="24660" creationId="{3893BBC1-17D6-0B4E-A1C7-2E2C6C562EB4}"/>
          </ac:inkMkLst>
        </pc:inkChg>
        <pc:inkChg chg="add">
          <ac:chgData name="Wilne, Robert" userId="863fd487-5ae7-46a6-8c4e-0a9cc652a1c0" providerId="ADAL" clId="{D4479540-3C79-904F-991B-2923FDC23AF8}" dt="2021-06-24T13:35:11.672" v="521"/>
          <ac:inkMkLst>
            <pc:docMk/>
            <pc:sldMk cId="541295269" sldId="2119"/>
            <ac:inkMk id="24661" creationId="{48AD3241-77ED-404F-8717-19FCBF369BF0}"/>
          </ac:inkMkLst>
        </pc:inkChg>
        <pc:inkChg chg="add">
          <ac:chgData name="Wilne, Robert" userId="863fd487-5ae7-46a6-8c4e-0a9cc652a1c0" providerId="ADAL" clId="{D4479540-3C79-904F-991B-2923FDC23AF8}" dt="2021-06-24T13:35:12.108" v="522"/>
          <ac:inkMkLst>
            <pc:docMk/>
            <pc:sldMk cId="541295269" sldId="2119"/>
            <ac:inkMk id="24662" creationId="{85239CA4-751C-6942-87C4-CEB1FC322988}"/>
          </ac:inkMkLst>
        </pc:inkChg>
        <pc:inkChg chg="add">
          <ac:chgData name="Wilne, Robert" userId="863fd487-5ae7-46a6-8c4e-0a9cc652a1c0" providerId="ADAL" clId="{D4479540-3C79-904F-991B-2923FDC23AF8}" dt="2021-06-24T13:35:12.447" v="523"/>
          <ac:inkMkLst>
            <pc:docMk/>
            <pc:sldMk cId="541295269" sldId="2119"/>
            <ac:inkMk id="24663" creationId="{A5622E8F-257A-7D44-A6A9-F981AD328F6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5" creationId="{8B98E62B-979E-954D-87EC-3F7BFB5F70C6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6" creationId="{F127C376-1057-0844-8742-22E21C4F4E4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7" creationId="{A0B7C05C-37FB-284C-A25E-BE62BF4ACBA0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69" creationId="{573450EF-395D-D84F-8040-62EAA0CBA01D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70" creationId="{54EBB8EA-FCE6-D54B-929F-42C3244541C4}"/>
          </ac:inkMkLst>
        </pc:inkChg>
        <pc:inkChg chg="add topLvl">
          <ac:chgData name="Wilne, Robert" userId="863fd487-5ae7-46a6-8c4e-0a9cc652a1c0" providerId="ADAL" clId="{D4479540-3C79-904F-991B-2923FDC23AF8}" dt="2021-06-24T13:35:58.431" v="538"/>
          <ac:inkMkLst>
            <pc:docMk/>
            <pc:sldMk cId="541295269" sldId="2119"/>
            <ac:inkMk id="24671" creationId="{720E8438-E69F-D64A-9777-422DC11DC79F}"/>
          </ac:inkMkLst>
        </pc:inkChg>
        <pc:inkChg chg="add">
          <ac:chgData name="Wilne, Robert" userId="863fd487-5ae7-46a6-8c4e-0a9cc652a1c0" providerId="ADAL" clId="{D4479540-3C79-904F-991B-2923FDC23AF8}" dt="2021-06-24T13:35:34.146" v="532"/>
          <ac:inkMkLst>
            <pc:docMk/>
            <pc:sldMk cId="541295269" sldId="2119"/>
            <ac:inkMk id="24672" creationId="{EFF3F97E-F147-2B43-ABAD-35AE862437FD}"/>
          </ac:inkMkLst>
        </pc:inkChg>
        <pc:inkChg chg="add">
          <ac:chgData name="Wilne, Robert" userId="863fd487-5ae7-46a6-8c4e-0a9cc652a1c0" providerId="ADAL" clId="{D4479540-3C79-904F-991B-2923FDC23AF8}" dt="2021-06-24T13:35:56.857" v="534"/>
          <ac:inkMkLst>
            <pc:docMk/>
            <pc:sldMk cId="541295269" sldId="2119"/>
            <ac:inkMk id="24675" creationId="{ABA8A548-226F-C949-B12C-DC734C6C88D6}"/>
          </ac:inkMkLst>
        </pc:inkChg>
        <pc:inkChg chg="add">
          <ac:chgData name="Wilne, Robert" userId="863fd487-5ae7-46a6-8c4e-0a9cc652a1c0" providerId="ADAL" clId="{D4479540-3C79-904F-991B-2923FDC23AF8}" dt="2021-06-24T13:35:57.179" v="535"/>
          <ac:inkMkLst>
            <pc:docMk/>
            <pc:sldMk cId="541295269" sldId="2119"/>
            <ac:inkMk id="24676" creationId="{F7B5555C-2628-1240-BC87-A7FD72F2CED4}"/>
          </ac:inkMkLst>
        </pc:inkChg>
        <pc:inkChg chg="add">
          <ac:chgData name="Wilne, Robert" userId="863fd487-5ae7-46a6-8c4e-0a9cc652a1c0" providerId="ADAL" clId="{D4479540-3C79-904F-991B-2923FDC23AF8}" dt="2021-06-24T13:35:57.435" v="536"/>
          <ac:inkMkLst>
            <pc:docMk/>
            <pc:sldMk cId="541295269" sldId="2119"/>
            <ac:inkMk id="24677" creationId="{F4166D37-6BC4-334F-B882-80DE7F816B99}"/>
          </ac:inkMkLst>
        </pc:inkChg>
        <pc:inkChg chg="add">
          <ac:chgData name="Wilne, Robert" userId="863fd487-5ae7-46a6-8c4e-0a9cc652a1c0" providerId="ADAL" clId="{D4479540-3C79-904F-991B-2923FDC23AF8}" dt="2021-06-24T13:35:57.676" v="537"/>
          <ac:inkMkLst>
            <pc:docMk/>
            <pc:sldMk cId="541295269" sldId="2119"/>
            <ac:inkMk id="24678" creationId="{746F4275-DE94-A14E-91B2-915F861BB73A}"/>
          </ac:inkMkLst>
        </pc:inkChg>
        <pc:inkChg chg="add">
          <ac:chgData name="Wilne, Robert" userId="863fd487-5ae7-46a6-8c4e-0a9cc652a1c0" providerId="ADAL" clId="{D4479540-3C79-904F-991B-2923FDC23AF8}" dt="2021-06-24T13:36:07.170" v="544"/>
          <ac:inkMkLst>
            <pc:docMk/>
            <pc:sldMk cId="541295269" sldId="2119"/>
            <ac:inkMk id="24680" creationId="{53F96A34-35C0-2448-8522-C231874CD334}"/>
          </ac:inkMkLst>
        </pc:inkChg>
        <pc:inkChg chg="add">
          <ac:chgData name="Wilne, Robert" userId="863fd487-5ae7-46a6-8c4e-0a9cc652a1c0" providerId="ADAL" clId="{D4479540-3C79-904F-991B-2923FDC23AF8}" dt="2021-06-24T13:36:08.499" v="545"/>
          <ac:inkMkLst>
            <pc:docMk/>
            <pc:sldMk cId="541295269" sldId="2119"/>
            <ac:inkMk id="24681" creationId="{1FE54C35-84CC-5443-98D6-7421D40C74C9}"/>
          </ac:inkMkLst>
        </pc:inkChg>
        <pc:inkChg chg="add">
          <ac:chgData name="Wilne, Robert" userId="863fd487-5ae7-46a6-8c4e-0a9cc652a1c0" providerId="ADAL" clId="{D4479540-3C79-904F-991B-2923FDC23AF8}" dt="2021-06-24T13:36:09.209" v="546"/>
          <ac:inkMkLst>
            <pc:docMk/>
            <pc:sldMk cId="541295269" sldId="2119"/>
            <ac:inkMk id="24682" creationId="{38A6CF1B-866F-3D49-A5EC-46A00EF03961}"/>
          </ac:inkMkLst>
        </pc:inkChg>
        <pc:inkChg chg="add">
          <ac:chgData name="Wilne, Robert" userId="863fd487-5ae7-46a6-8c4e-0a9cc652a1c0" providerId="ADAL" clId="{D4479540-3C79-904F-991B-2923FDC23AF8}" dt="2021-06-24T13:36:09.800" v="547"/>
          <ac:inkMkLst>
            <pc:docMk/>
            <pc:sldMk cId="541295269" sldId="2119"/>
            <ac:inkMk id="24683" creationId="{E5B2636D-59EB-9142-AAC3-76B0F8BEA573}"/>
          </ac:inkMkLst>
        </pc:inkChg>
        <pc:inkChg chg="add">
          <ac:chgData name="Wilne, Robert" userId="863fd487-5ae7-46a6-8c4e-0a9cc652a1c0" providerId="ADAL" clId="{D4479540-3C79-904F-991B-2923FDC23AF8}" dt="2021-06-24T13:36:10.261" v="548"/>
          <ac:inkMkLst>
            <pc:docMk/>
            <pc:sldMk cId="541295269" sldId="2119"/>
            <ac:inkMk id="24684" creationId="{F0AAB0FE-9920-AB42-B7FA-FDB3CCA6C82D}"/>
          </ac:inkMkLst>
        </pc:inkChg>
        <pc:inkChg chg="add">
          <ac:chgData name="Wilne, Robert" userId="863fd487-5ae7-46a6-8c4e-0a9cc652a1c0" providerId="ADAL" clId="{D4479540-3C79-904F-991B-2923FDC23AF8}" dt="2021-06-24T13:36:10.679" v="549"/>
          <ac:inkMkLst>
            <pc:docMk/>
            <pc:sldMk cId="541295269" sldId="2119"/>
            <ac:inkMk id="24685" creationId="{EEA8FFBE-DE3A-F143-A5C4-45B40215F92C}"/>
          </ac:inkMkLst>
        </pc:inkChg>
        <pc:inkChg chg="add">
          <ac:chgData name="Wilne, Robert" userId="863fd487-5ae7-46a6-8c4e-0a9cc652a1c0" providerId="ADAL" clId="{D4479540-3C79-904F-991B-2923FDC23AF8}" dt="2021-06-24T13:36:11.503" v="550"/>
          <ac:inkMkLst>
            <pc:docMk/>
            <pc:sldMk cId="541295269" sldId="2119"/>
            <ac:inkMk id="24686" creationId="{45497207-CDEB-3948-919F-2144FA6D7895}"/>
          </ac:inkMkLst>
        </pc:inkChg>
        <pc:inkChg chg="add">
          <ac:chgData name="Wilne, Robert" userId="863fd487-5ae7-46a6-8c4e-0a9cc652a1c0" providerId="ADAL" clId="{D4479540-3C79-904F-991B-2923FDC23AF8}" dt="2021-06-24T13:36:11.768" v="551"/>
          <ac:inkMkLst>
            <pc:docMk/>
            <pc:sldMk cId="541295269" sldId="2119"/>
            <ac:inkMk id="24687" creationId="{484D83BD-73D0-2443-9BD9-C06CB87F31AD}"/>
          </ac:inkMkLst>
        </pc:inkChg>
        <pc:inkChg chg="add">
          <ac:chgData name="Wilne, Robert" userId="863fd487-5ae7-46a6-8c4e-0a9cc652a1c0" providerId="ADAL" clId="{D4479540-3C79-904F-991B-2923FDC23AF8}" dt="2021-06-24T13:36:12.266" v="552"/>
          <ac:inkMkLst>
            <pc:docMk/>
            <pc:sldMk cId="541295269" sldId="2119"/>
            <ac:inkMk id="24688" creationId="{456D549D-1297-2F42-927D-971D923212B9}"/>
          </ac:inkMkLst>
        </pc:inkChg>
        <pc:inkChg chg="add">
          <ac:chgData name="Wilne, Robert" userId="863fd487-5ae7-46a6-8c4e-0a9cc652a1c0" providerId="ADAL" clId="{D4479540-3C79-904F-991B-2923FDC23AF8}" dt="2021-06-24T13:36:12.778" v="553"/>
          <ac:inkMkLst>
            <pc:docMk/>
            <pc:sldMk cId="541295269" sldId="2119"/>
            <ac:inkMk id="24689" creationId="{C6738654-0F63-0544-BC30-99152C2A36EA}"/>
          </ac:inkMkLst>
        </pc:inkChg>
        <pc:inkChg chg="add">
          <ac:chgData name="Wilne, Robert" userId="863fd487-5ae7-46a6-8c4e-0a9cc652a1c0" providerId="ADAL" clId="{D4479540-3C79-904F-991B-2923FDC23AF8}" dt="2021-06-24T13:36:13.180" v="554"/>
          <ac:inkMkLst>
            <pc:docMk/>
            <pc:sldMk cId="541295269" sldId="2119"/>
            <ac:inkMk id="24690" creationId="{EA1CA928-FC25-864C-85EF-A17CBC142CCD}"/>
          </ac:inkMkLst>
        </pc:inkChg>
        <pc:inkChg chg="add">
          <ac:chgData name="Wilne, Robert" userId="863fd487-5ae7-46a6-8c4e-0a9cc652a1c0" providerId="ADAL" clId="{D4479540-3C79-904F-991B-2923FDC23AF8}" dt="2021-06-24T13:36:22.331" v="556"/>
          <ac:inkMkLst>
            <pc:docMk/>
            <pc:sldMk cId="541295269" sldId="2119"/>
            <ac:inkMk id="24693" creationId="{F03EE0D7-09FE-5F47-8D67-619A8B6EE29C}"/>
          </ac:inkMkLst>
        </pc:inkChg>
        <pc:inkChg chg="add">
          <ac:chgData name="Wilne, Robert" userId="863fd487-5ae7-46a6-8c4e-0a9cc652a1c0" providerId="ADAL" clId="{D4479540-3C79-904F-991B-2923FDC23AF8}" dt="2021-06-24T13:36:22.638" v="557"/>
          <ac:inkMkLst>
            <pc:docMk/>
            <pc:sldMk cId="541295269" sldId="2119"/>
            <ac:inkMk id="24694" creationId="{6CB07703-E902-774D-A28A-A002F4226BA3}"/>
          </ac:inkMkLst>
        </pc:inkChg>
        <pc:inkChg chg="add">
          <ac:chgData name="Wilne, Robert" userId="863fd487-5ae7-46a6-8c4e-0a9cc652a1c0" providerId="ADAL" clId="{D4479540-3C79-904F-991B-2923FDC23AF8}" dt="2021-06-24T13:36:22.913" v="558"/>
          <ac:inkMkLst>
            <pc:docMk/>
            <pc:sldMk cId="541295269" sldId="2119"/>
            <ac:inkMk id="24695" creationId="{90BFB1DE-0D20-3648-8AAB-2EC5D64DA82B}"/>
          </ac:inkMkLst>
        </pc:inkChg>
        <pc:inkChg chg="add">
          <ac:chgData name="Wilne, Robert" userId="863fd487-5ae7-46a6-8c4e-0a9cc652a1c0" providerId="ADAL" clId="{D4479540-3C79-904F-991B-2923FDC23AF8}" dt="2021-06-24T13:36:23.197" v="559"/>
          <ac:inkMkLst>
            <pc:docMk/>
            <pc:sldMk cId="541295269" sldId="2119"/>
            <ac:inkMk id="24696" creationId="{9BEB9C5F-EEB0-6445-8562-CAA87BE9C428}"/>
          </ac:inkMkLst>
        </pc:inkChg>
        <pc:inkChg chg="add">
          <ac:chgData name="Wilne, Robert" userId="863fd487-5ae7-46a6-8c4e-0a9cc652a1c0" providerId="ADAL" clId="{D4479540-3C79-904F-991B-2923FDC23AF8}" dt="2021-06-24T13:36:23.507" v="560"/>
          <ac:inkMkLst>
            <pc:docMk/>
            <pc:sldMk cId="541295269" sldId="2119"/>
            <ac:inkMk id="24697" creationId="{189814F2-6C24-9F48-B271-0BA1463AED8F}"/>
          </ac:inkMkLst>
        </pc:inkChg>
        <pc:inkChg chg="add">
          <ac:chgData name="Wilne, Robert" userId="863fd487-5ae7-46a6-8c4e-0a9cc652a1c0" providerId="ADAL" clId="{D4479540-3C79-904F-991B-2923FDC23AF8}" dt="2021-06-24T13:36:23.764" v="561"/>
          <ac:inkMkLst>
            <pc:docMk/>
            <pc:sldMk cId="541295269" sldId="2119"/>
            <ac:inkMk id="24698" creationId="{29CD188A-A490-E444-8006-B3B7A205491D}"/>
          </ac:inkMkLst>
        </pc:inkChg>
        <pc:inkChg chg="add">
          <ac:chgData name="Wilne, Robert" userId="863fd487-5ae7-46a6-8c4e-0a9cc652a1c0" providerId="ADAL" clId="{D4479540-3C79-904F-991B-2923FDC23AF8}" dt="2021-06-24T13:36:24.023" v="562"/>
          <ac:inkMkLst>
            <pc:docMk/>
            <pc:sldMk cId="541295269" sldId="2119"/>
            <ac:inkMk id="24699" creationId="{D9F9DE07-7844-8D4F-A5E6-E26F9C2FB37F}"/>
          </ac:inkMkLst>
        </pc:inkChg>
        <pc:inkChg chg="add">
          <ac:chgData name="Wilne, Robert" userId="863fd487-5ae7-46a6-8c4e-0a9cc652a1c0" providerId="ADAL" clId="{D4479540-3C79-904F-991B-2923FDC23AF8}" dt="2021-06-24T13:36:24.282" v="563"/>
          <ac:inkMkLst>
            <pc:docMk/>
            <pc:sldMk cId="541295269" sldId="2119"/>
            <ac:inkMk id="24700" creationId="{61B8E155-E191-3442-992C-AF5C294FBBFD}"/>
          </ac:inkMkLst>
        </pc:inkChg>
        <pc:inkChg chg="add">
          <ac:chgData name="Wilne, Robert" userId="863fd487-5ae7-46a6-8c4e-0a9cc652a1c0" providerId="ADAL" clId="{D4479540-3C79-904F-991B-2923FDC23AF8}" dt="2021-06-24T13:36:24.553" v="564"/>
          <ac:inkMkLst>
            <pc:docMk/>
            <pc:sldMk cId="541295269" sldId="2119"/>
            <ac:inkMk id="24701" creationId="{F8B68262-AD54-E44E-8FAF-AA78A57CB60A}"/>
          </ac:inkMkLst>
        </pc:inkChg>
        <pc:inkChg chg="add">
          <ac:chgData name="Wilne, Robert" userId="863fd487-5ae7-46a6-8c4e-0a9cc652a1c0" providerId="ADAL" clId="{D4479540-3C79-904F-991B-2923FDC23AF8}" dt="2021-06-24T13:36:24.805" v="565"/>
          <ac:inkMkLst>
            <pc:docMk/>
            <pc:sldMk cId="541295269" sldId="2119"/>
            <ac:inkMk id="24702" creationId="{A25BFC20-3680-1049-8C10-C33A7055840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4" creationId="{A4555305-FC73-AC44-8382-16490D7DFD6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5" creationId="{8D64E6F6-DE2B-514F-BD5A-7F922867221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6" creationId="{573FA17A-119F-2D49-AF06-9F2442C7E393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7" creationId="{584397B4-5429-6E43-879B-4CA18353711E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8" creationId="{68E80928-2933-C449-B021-D358788BBD0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09" creationId="{01B69D86-0F88-7C4C-897C-E0064F34662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0" creationId="{898C6510-5C9B-6D42-91DE-5E9C2B203F7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1" creationId="{B2B44F18-5AC8-7241-A43C-9C2AACB998D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2" creationId="{AE68A5E2-073E-B54B-ACD7-1D74C6D23C02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3" creationId="{CAC90F2E-DAEF-234A-B296-53C6A78D61D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4" creationId="{E9A1CB1D-73A6-CD44-BEBD-98DE57954BA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5" creationId="{902195D7-DC00-3B4C-9CF4-274F7F2F8980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6" creationId="{2078B5A4-2933-8843-8878-7AD84BF78378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7" creationId="{4661A833-C1E0-A848-BD17-AA38C07C485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8" creationId="{C8768C1B-32C9-A945-9233-941384741914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19" creationId="{E937ED98-BB5A-7E40-9505-E33A04C087F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0" creationId="{D80D2D52-8F0A-094B-8695-5FAE24CEEDBC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1" creationId="{A50A71FD-C5AE-2645-B66F-BA86E25331E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2" creationId="{16E58844-E1AF-CF46-B36A-D2C60B64EDD0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3" creationId="{95075653-0D07-B549-BC68-03127FB1B221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4" creationId="{85E7168F-3F1F-C847-A472-0415C066F8FA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5" creationId="{D59A0915-6E82-2E4F-9DA8-9A26A2AAA54F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6" creationId="{91606425-6C15-F64D-BD4D-1C5B17154F6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7" creationId="{54A36973-568F-FD40-8F94-60C189B52C59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8" creationId="{B3C98A2A-274A-AE4C-9AB1-F0D9DB452AD3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29" creationId="{FECE2D37-4040-4243-966C-9F05036DA69D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1" creationId="{68BDD02B-201A-3649-A188-DE8E7F76DB42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2" creationId="{2692EAD0-A2B5-4543-94FF-2C23DF6091F5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3" creationId="{8DF23D99-8362-AD48-9E7B-892069FE7B2E}"/>
          </ac:inkMkLst>
        </pc:inkChg>
        <pc:inkChg chg="add topLvl">
          <ac:chgData name="Wilne, Robert" userId="863fd487-5ae7-46a6-8c4e-0a9cc652a1c0" providerId="ADAL" clId="{D4479540-3C79-904F-991B-2923FDC23AF8}" dt="2021-06-24T13:36:48.976" v="605"/>
          <ac:inkMkLst>
            <pc:docMk/>
            <pc:sldMk cId="541295269" sldId="2119"/>
            <ac:inkMk id="24734" creationId="{706DC461-9FA2-4744-8985-E9F06BBC50F1}"/>
          </ac:inkMkLst>
        </pc:inkChg>
        <pc:inkChg chg="add">
          <ac:chgData name="Wilne, Robert" userId="863fd487-5ae7-46a6-8c4e-0a9cc652a1c0" providerId="ADAL" clId="{D4479540-3C79-904F-991B-2923FDC23AF8}" dt="2021-06-24T13:36:44.195" v="598"/>
          <ac:inkMkLst>
            <pc:docMk/>
            <pc:sldMk cId="541295269" sldId="2119"/>
            <ac:inkMk id="24735" creationId="{263E72D6-C762-6C47-8116-8BAB9FC91DA7}"/>
          </ac:inkMkLst>
        </pc:inkChg>
        <pc:inkChg chg="add">
          <ac:chgData name="Wilne, Robert" userId="863fd487-5ae7-46a6-8c4e-0a9cc652a1c0" providerId="ADAL" clId="{D4479540-3C79-904F-991B-2923FDC23AF8}" dt="2021-06-24T13:36:45.732" v="600"/>
          <ac:inkMkLst>
            <pc:docMk/>
            <pc:sldMk cId="541295269" sldId="2119"/>
            <ac:inkMk id="24737" creationId="{35FC3047-4EAB-9948-B67C-2524B715F678}"/>
          </ac:inkMkLst>
        </pc:inkChg>
        <pc:inkChg chg="add">
          <ac:chgData name="Wilne, Robert" userId="863fd487-5ae7-46a6-8c4e-0a9cc652a1c0" providerId="ADAL" clId="{D4479540-3C79-904F-991B-2923FDC23AF8}" dt="2021-06-24T13:36:46.209" v="601"/>
          <ac:inkMkLst>
            <pc:docMk/>
            <pc:sldMk cId="541295269" sldId="2119"/>
            <ac:inkMk id="24738" creationId="{B7738CD4-B7E5-6345-B7A3-8C39710677BD}"/>
          </ac:inkMkLst>
        </pc:inkChg>
        <pc:inkChg chg="add">
          <ac:chgData name="Wilne, Robert" userId="863fd487-5ae7-46a6-8c4e-0a9cc652a1c0" providerId="ADAL" clId="{D4479540-3C79-904F-991B-2923FDC23AF8}" dt="2021-06-24T13:36:46.638" v="602"/>
          <ac:inkMkLst>
            <pc:docMk/>
            <pc:sldMk cId="541295269" sldId="2119"/>
            <ac:inkMk id="24739" creationId="{3B96A7D8-3134-6E43-A9C4-070316C814EB}"/>
          </ac:inkMkLst>
        </pc:inkChg>
        <pc:inkChg chg="add">
          <ac:chgData name="Wilne, Robert" userId="863fd487-5ae7-46a6-8c4e-0a9cc652a1c0" providerId="ADAL" clId="{D4479540-3C79-904F-991B-2923FDC23AF8}" dt="2021-06-24T13:36:47.480" v="603"/>
          <ac:inkMkLst>
            <pc:docMk/>
            <pc:sldMk cId="541295269" sldId="2119"/>
            <ac:inkMk id="24740" creationId="{8CAD5104-971F-154E-AF7C-92C0CAD2BB23}"/>
          </ac:inkMkLst>
        </pc:inkChg>
        <pc:inkChg chg="add">
          <ac:chgData name="Wilne, Robert" userId="863fd487-5ae7-46a6-8c4e-0a9cc652a1c0" providerId="ADAL" clId="{D4479540-3C79-904F-991B-2923FDC23AF8}" dt="2021-06-24T13:36:47.990" v="604"/>
          <ac:inkMkLst>
            <pc:docMk/>
            <pc:sldMk cId="541295269" sldId="2119"/>
            <ac:inkMk id="24741" creationId="{69507ED2-D132-E547-9EAA-4E950D30F08D}"/>
          </ac:inkMkLst>
        </pc:inkChg>
      </pc:sldChg>
      <pc:sldChg chg="addSp delSp">
        <pc:chgData name="Wilne, Robert" userId="863fd487-5ae7-46a6-8c4e-0a9cc652a1c0" providerId="ADAL" clId="{D4479540-3C79-904F-991B-2923FDC23AF8}" dt="2021-06-24T14:04:53.967" v="1502"/>
        <pc:sldMkLst>
          <pc:docMk/>
          <pc:sldMk cId="4266109974" sldId="2120"/>
        </pc:sldMkLst>
        <pc:grpChg chg="add del">
          <ac:chgData name="Wilne, Robert" userId="863fd487-5ae7-46a6-8c4e-0a9cc652a1c0" providerId="ADAL" clId="{D4479540-3C79-904F-991B-2923FDC23AF8}" dt="2021-06-24T14:01:49.699" v="1292"/>
          <ac:grpSpMkLst>
            <pc:docMk/>
            <pc:sldMk cId="4266109974" sldId="2120"/>
            <ac:grpSpMk id="16" creationId="{8B236A42-FAA8-5F4A-8F68-1B8BFF2FB3FB}"/>
          </ac:grpSpMkLst>
        </pc:grpChg>
        <pc:grpChg chg="add del">
          <ac:chgData name="Wilne, Robert" userId="863fd487-5ae7-46a6-8c4e-0a9cc652a1c0" providerId="ADAL" clId="{D4479540-3C79-904F-991B-2923FDC23AF8}" dt="2021-06-24T14:01:49.564" v="1273"/>
          <ac:grpSpMkLst>
            <pc:docMk/>
            <pc:sldMk cId="4266109974" sldId="2120"/>
            <ac:grpSpMk id="19" creationId="{01647E94-2608-AA4D-8EDA-0F2DEE588C55}"/>
          </ac:grpSpMkLst>
        </pc:grpChg>
        <pc:grpChg chg="add del">
          <ac:chgData name="Wilne, Robert" userId="863fd487-5ae7-46a6-8c4e-0a9cc652a1c0" providerId="ADAL" clId="{D4479540-3C79-904F-991B-2923FDC23AF8}" dt="2021-06-24T14:01:49.661" v="1286"/>
          <ac:grpSpMkLst>
            <pc:docMk/>
            <pc:sldMk cId="4266109974" sldId="2120"/>
            <ac:grpSpMk id="30" creationId="{A5E4AE38-1227-0748-BCE3-CB910AE450D2}"/>
          </ac:grpSpMkLst>
        </pc:grpChg>
        <pc:grpChg chg="add del">
          <ac:chgData name="Wilne, Robert" userId="863fd487-5ae7-46a6-8c4e-0a9cc652a1c0" providerId="ADAL" clId="{D4479540-3C79-904F-991B-2923FDC23AF8}" dt="2021-06-24T14:01:49.651" v="1285"/>
          <ac:grpSpMkLst>
            <pc:docMk/>
            <pc:sldMk cId="4266109974" sldId="2120"/>
            <ac:grpSpMk id="31" creationId="{1D7DCD9B-8A29-C84D-90B4-4FD9C846857B}"/>
          </ac:grpSpMkLst>
        </pc:grpChg>
        <pc:grpChg chg="add del">
          <ac:chgData name="Wilne, Robert" userId="863fd487-5ae7-46a6-8c4e-0a9cc652a1c0" providerId="ADAL" clId="{D4479540-3C79-904F-991B-2923FDC23AF8}" dt="2021-06-24T14:01:57.260" v="1310"/>
          <ac:grpSpMkLst>
            <pc:docMk/>
            <pc:sldMk cId="4266109974" sldId="2120"/>
            <ac:grpSpMk id="40" creationId="{C89D4A64-19FE-6943-A17D-4A989E52DE5B}"/>
          </ac:grpSpMkLst>
        </pc:grpChg>
        <pc:grpChg chg="add">
          <ac:chgData name="Wilne, Robert" userId="863fd487-5ae7-46a6-8c4e-0a9cc652a1c0" providerId="ADAL" clId="{D4479540-3C79-904F-991B-2923FDC23AF8}" dt="2021-06-24T14:02:10.997" v="1325"/>
          <ac:grpSpMkLst>
            <pc:docMk/>
            <pc:sldMk cId="4266109974" sldId="2120"/>
            <ac:grpSpMk id="54" creationId="{0532B805-4F16-EC4C-89AF-24A3E847E618}"/>
          </ac:grpSpMkLst>
        </pc:grpChg>
        <pc:grpChg chg="add">
          <ac:chgData name="Wilne, Robert" userId="863fd487-5ae7-46a6-8c4e-0a9cc652a1c0" providerId="ADAL" clId="{D4479540-3C79-904F-991B-2923FDC23AF8}" dt="2021-06-24T14:02:17.722" v="1337"/>
          <ac:grpSpMkLst>
            <pc:docMk/>
            <pc:sldMk cId="4266109974" sldId="2120"/>
            <ac:grpSpMk id="24579" creationId="{858BF18A-46F1-F045-9E7F-85DF4FDDB965}"/>
          </ac:grpSpMkLst>
        </pc:grpChg>
        <pc:grpChg chg="add">
          <ac:chgData name="Wilne, Robert" userId="863fd487-5ae7-46a6-8c4e-0a9cc652a1c0" providerId="ADAL" clId="{D4479540-3C79-904F-991B-2923FDC23AF8}" dt="2021-06-24T14:02:17.722" v="1337"/>
          <ac:grpSpMkLst>
            <pc:docMk/>
            <pc:sldMk cId="4266109974" sldId="2120"/>
            <ac:grpSpMk id="24580" creationId="{8FD33516-05CD-4D41-AEB4-0996A7265F11}"/>
          </ac:grpSpMkLst>
        </pc:grpChg>
        <pc:grpChg chg="add">
          <ac:chgData name="Wilne, Robert" userId="863fd487-5ae7-46a6-8c4e-0a9cc652a1c0" providerId="ADAL" clId="{D4479540-3C79-904F-991B-2923FDC23AF8}" dt="2021-06-24T14:02:20.717" v="1346"/>
          <ac:grpSpMkLst>
            <pc:docMk/>
            <pc:sldMk cId="4266109974" sldId="2120"/>
            <ac:grpSpMk id="24589" creationId="{29F11F9E-6054-9044-BDAD-D9006D4B5D22}"/>
          </ac:grpSpMkLst>
        </pc:grpChg>
        <pc:grpChg chg="add">
          <ac:chgData name="Wilne, Robert" userId="863fd487-5ae7-46a6-8c4e-0a9cc652a1c0" providerId="ADAL" clId="{D4479540-3C79-904F-991B-2923FDC23AF8}" dt="2021-06-24T14:02:26.892" v="1354"/>
          <ac:grpSpMkLst>
            <pc:docMk/>
            <pc:sldMk cId="4266109974" sldId="2120"/>
            <ac:grpSpMk id="24597" creationId="{575215BA-BC23-024A-B375-DA736BE3C0F8}"/>
          </ac:grpSpMkLst>
        </pc:grpChg>
        <pc:grpChg chg="add">
          <ac:chgData name="Wilne, Robert" userId="863fd487-5ae7-46a6-8c4e-0a9cc652a1c0" providerId="ADAL" clId="{D4479540-3C79-904F-991B-2923FDC23AF8}" dt="2021-06-24T14:02:26.892" v="1354"/>
          <ac:grpSpMkLst>
            <pc:docMk/>
            <pc:sldMk cId="4266109974" sldId="2120"/>
            <ac:grpSpMk id="24598" creationId="{4F0CEE73-7177-5D4F-86F6-360E5CB539BF}"/>
          </ac:grpSpMkLst>
        </pc:grpChg>
        <pc:grpChg chg="add del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11" creationId="{95E89C3B-DA7A-7E40-9316-B56F5451EED6}"/>
          </ac:grpSpMkLst>
        </pc:grpChg>
        <pc:grpChg chg="add del">
          <ac:chgData name="Wilne, Robert" userId="863fd487-5ae7-46a6-8c4e-0a9cc652a1c0" providerId="ADAL" clId="{D4479540-3C79-904F-991B-2923FDC23AF8}" dt="2021-06-24T14:02:53.416" v="1373"/>
          <ac:grpSpMkLst>
            <pc:docMk/>
            <pc:sldMk cId="4266109974" sldId="2120"/>
            <ac:grpSpMk id="24612" creationId="{F4BF664B-BAB8-314E-8150-4427A672A126}"/>
          </ac:grpSpMkLst>
        </pc:grpChg>
        <pc:grpChg chg="add del">
          <ac:chgData name="Wilne, Robert" userId="863fd487-5ae7-46a6-8c4e-0a9cc652a1c0" providerId="ADAL" clId="{D4479540-3C79-904F-991B-2923FDC23AF8}" dt="2021-06-24T14:02:57.492" v="1375"/>
          <ac:grpSpMkLst>
            <pc:docMk/>
            <pc:sldMk cId="4266109974" sldId="2120"/>
            <ac:grpSpMk id="24618" creationId="{064C6330-C14F-8549-9674-34FE85AD88BE}"/>
          </ac:grpSpMkLst>
        </pc:grpChg>
        <pc:grpChg chg="add del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20" creationId="{99AF6BE6-1838-B64E-97BD-11615AEC00A2}"/>
          </ac:grpSpMkLst>
        </pc:grpChg>
        <pc:grpChg chg="add">
          <ac:chgData name="Wilne, Robert" userId="863fd487-5ae7-46a6-8c4e-0a9cc652a1c0" providerId="ADAL" clId="{D4479540-3C79-904F-991B-2923FDC23AF8}" dt="2021-06-24T14:03:02.575" v="1386"/>
          <ac:grpSpMkLst>
            <pc:docMk/>
            <pc:sldMk cId="4266109974" sldId="2120"/>
            <ac:grpSpMk id="24631" creationId="{5083E53A-1F24-3740-89A6-B8DC42B2FF1E}"/>
          </ac:grpSpMkLst>
        </pc:grpChg>
        <pc:grpChg chg="add">
          <ac:chgData name="Wilne, Robert" userId="863fd487-5ae7-46a6-8c4e-0a9cc652a1c0" providerId="ADAL" clId="{D4479540-3C79-904F-991B-2923FDC23AF8}" dt="2021-06-24T14:03:02.575" v="1386"/>
          <ac:grpSpMkLst>
            <pc:docMk/>
            <pc:sldMk cId="4266109974" sldId="2120"/>
            <ac:grpSpMk id="24632" creationId="{4F336311-23EE-4348-8650-24FCBB63F42F}"/>
          </ac:grpSpMkLst>
        </pc:grpChg>
        <pc:grpChg chg="add">
          <ac:chgData name="Wilne, Robert" userId="863fd487-5ae7-46a6-8c4e-0a9cc652a1c0" providerId="ADAL" clId="{D4479540-3C79-904F-991B-2923FDC23AF8}" dt="2021-06-24T14:03:12.325" v="1390"/>
          <ac:grpSpMkLst>
            <pc:docMk/>
            <pc:sldMk cId="4266109974" sldId="2120"/>
            <ac:grpSpMk id="24636" creationId="{8A757355-B606-D64A-9588-05EEC709338E}"/>
          </ac:grpSpMkLst>
        </pc:grpChg>
        <pc:grpChg chg="add">
          <ac:chgData name="Wilne, Robert" userId="863fd487-5ae7-46a6-8c4e-0a9cc652a1c0" providerId="ADAL" clId="{D4479540-3C79-904F-991B-2923FDC23AF8}" dt="2021-06-24T14:03:24.555" v="1393"/>
          <ac:grpSpMkLst>
            <pc:docMk/>
            <pc:sldMk cId="4266109974" sldId="2120"/>
            <ac:grpSpMk id="24639" creationId="{A96F08F8-C7B0-5146-BDF1-9C74A7116C66}"/>
          </ac:grpSpMkLst>
        </pc:grpChg>
        <pc:grpChg chg="add">
          <ac:chgData name="Wilne, Robert" userId="863fd487-5ae7-46a6-8c4e-0a9cc652a1c0" providerId="ADAL" clId="{D4479540-3C79-904F-991B-2923FDC23AF8}" dt="2021-06-24T14:03:37.501" v="1411"/>
          <ac:grpSpMkLst>
            <pc:docMk/>
            <pc:sldMk cId="4266109974" sldId="2120"/>
            <ac:grpSpMk id="24657" creationId="{6E752092-E3DA-D945-BD30-F8660A49EA3D}"/>
          </ac:grpSpMkLst>
        </pc:grpChg>
        <pc:grpChg chg="add">
          <ac:chgData name="Wilne, Robert" userId="863fd487-5ae7-46a6-8c4e-0a9cc652a1c0" providerId="ADAL" clId="{D4479540-3C79-904F-991B-2923FDC23AF8}" dt="2021-06-24T14:03:37.501" v="1411"/>
          <ac:grpSpMkLst>
            <pc:docMk/>
            <pc:sldMk cId="4266109974" sldId="2120"/>
            <ac:grpSpMk id="24658" creationId="{197FEA96-BD1A-7E4A-89BC-DF5336E70685}"/>
          </ac:grpSpMkLst>
        </pc:grpChg>
        <pc:grpChg chg="add">
          <ac:chgData name="Wilne, Robert" userId="863fd487-5ae7-46a6-8c4e-0a9cc652a1c0" providerId="ADAL" clId="{D4479540-3C79-904F-991B-2923FDC23AF8}" dt="2021-06-24T14:03:39.186" v="1414"/>
          <ac:grpSpMkLst>
            <pc:docMk/>
            <pc:sldMk cId="4266109974" sldId="2120"/>
            <ac:grpSpMk id="24661" creationId="{358B25E2-1F21-1445-B84A-3DA60148D42D}"/>
          </ac:grpSpMkLst>
        </pc:grpChg>
        <pc:grpChg chg="add">
          <ac:chgData name="Wilne, Robert" userId="863fd487-5ae7-46a6-8c4e-0a9cc652a1c0" providerId="ADAL" clId="{D4479540-3C79-904F-991B-2923FDC23AF8}" dt="2021-06-24T14:03:45.756" v="1426"/>
          <ac:grpSpMkLst>
            <pc:docMk/>
            <pc:sldMk cId="4266109974" sldId="2120"/>
            <ac:grpSpMk id="24673" creationId="{B27460F0-172D-7A49-97BE-EE8116F6F674}"/>
          </ac:grpSpMkLst>
        </pc:grpChg>
        <pc:grpChg chg="add del">
          <ac:chgData name="Wilne, Robert" userId="863fd487-5ae7-46a6-8c4e-0a9cc652a1c0" providerId="ADAL" clId="{D4479540-3C79-904F-991B-2923FDC23AF8}" dt="2021-06-24T14:03:51.863" v="1446"/>
          <ac:grpSpMkLst>
            <pc:docMk/>
            <pc:sldMk cId="4266109974" sldId="2120"/>
            <ac:grpSpMk id="24691" creationId="{6D5BF236-4249-7045-A33C-D3CF600D693C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2" creationId="{216D75E5-A3DD-2A4C-A54D-4BB84DE43159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3" creationId="{BBB88261-3EBC-554E-B99F-CB0EFCEF6D75}"/>
          </ac:grpSpMkLst>
        </pc:grpChg>
        <pc:grpChg chg="add">
          <ac:chgData name="Wilne, Robert" userId="863fd487-5ae7-46a6-8c4e-0a9cc652a1c0" providerId="ADAL" clId="{D4479540-3C79-904F-991B-2923FDC23AF8}" dt="2021-06-24T14:03:50.990" v="1444"/>
          <ac:grpSpMkLst>
            <pc:docMk/>
            <pc:sldMk cId="4266109974" sldId="2120"/>
            <ac:grpSpMk id="24694" creationId="{E541FA1E-770D-B845-8F44-BD135FE3946B}"/>
          </ac:grpSpMkLst>
        </pc:grpChg>
        <pc:grpChg chg="add del">
          <ac:chgData name="Wilne, Robert" userId="863fd487-5ae7-46a6-8c4e-0a9cc652a1c0" providerId="ADAL" clId="{D4479540-3C79-904F-991B-2923FDC23AF8}" dt="2021-06-24T14:04:34.192" v="1483"/>
          <ac:grpSpMkLst>
            <pc:docMk/>
            <pc:sldMk cId="4266109974" sldId="2120"/>
            <ac:grpSpMk id="24696" creationId="{096DC2E8-6D76-F043-A14C-D24FB31BA145}"/>
          </ac:grpSpMkLst>
        </pc:grpChg>
        <pc:grpChg chg="add del">
          <ac:chgData name="Wilne, Robert" userId="863fd487-5ae7-46a6-8c4e-0a9cc652a1c0" providerId="ADAL" clId="{D4479540-3C79-904F-991B-2923FDC23AF8}" dt="2021-06-24T14:04:34.223" v="1488"/>
          <ac:grpSpMkLst>
            <pc:docMk/>
            <pc:sldMk cId="4266109974" sldId="2120"/>
            <ac:grpSpMk id="24708" creationId="{42084620-5CE0-B34E-B215-D2E399BE7981}"/>
          </ac:grpSpMkLst>
        </pc:grpChg>
        <pc:grpChg chg="add del">
          <ac:chgData name="Wilne, Robert" userId="863fd487-5ae7-46a6-8c4e-0a9cc652a1c0" providerId="ADAL" clId="{D4479540-3C79-904F-991B-2923FDC23AF8}" dt="2021-06-24T14:04:08.616" v="1471"/>
          <ac:grpSpMkLst>
            <pc:docMk/>
            <pc:sldMk cId="4266109974" sldId="2120"/>
            <ac:grpSpMk id="24709" creationId="{3D82730F-E595-D94C-95A5-76B0AF1ACD5D}"/>
          </ac:grpSpMkLst>
        </pc:grpChg>
        <pc:grpChg chg="add del">
          <ac:chgData name="Wilne, Robert" userId="863fd487-5ae7-46a6-8c4e-0a9cc652a1c0" providerId="ADAL" clId="{D4479540-3C79-904F-991B-2923FDC23AF8}" dt="2021-06-24T14:04:10.868" v="1473"/>
          <ac:grpSpMkLst>
            <pc:docMk/>
            <pc:sldMk cId="4266109974" sldId="2120"/>
            <ac:grpSpMk id="24715" creationId="{96CBEF7E-4B82-1D4A-90A7-F454A85E844A}"/>
          </ac:grpSpMkLst>
        </pc:grpChg>
        <pc:grpChg chg="add del">
          <ac:chgData name="Wilne, Robert" userId="863fd487-5ae7-46a6-8c4e-0a9cc652a1c0" providerId="ADAL" clId="{D4479540-3C79-904F-991B-2923FDC23AF8}" dt="2021-06-24T14:04:35.385" v="1492"/>
          <ac:grpSpMkLst>
            <pc:docMk/>
            <pc:sldMk cId="4266109974" sldId="2120"/>
            <ac:grpSpMk id="24717" creationId="{CDFC283F-DEC9-A349-BC95-48A49799274B}"/>
          </ac:grpSpMkLst>
        </pc:grpChg>
        <pc:grpChg chg="add">
          <ac:chgData name="Wilne, Robert" userId="863fd487-5ae7-46a6-8c4e-0a9cc652a1c0" providerId="ADAL" clId="{D4479540-3C79-904F-991B-2923FDC23AF8}" dt="2021-06-24T14:04:43.539" v="1499"/>
          <ac:grpSpMkLst>
            <pc:docMk/>
            <pc:sldMk cId="4266109974" sldId="2120"/>
            <ac:grpSpMk id="24724" creationId="{CF01A2B7-8CDC-D049-97EF-16D5AEBFC353}"/>
          </ac:grpSpMkLst>
        </pc:grpChg>
        <pc:grpChg chg="add">
          <ac:chgData name="Wilne, Robert" userId="863fd487-5ae7-46a6-8c4e-0a9cc652a1c0" providerId="ADAL" clId="{D4479540-3C79-904F-991B-2923FDC23AF8}" dt="2021-06-24T14:04:52.683" v="1501"/>
          <ac:grpSpMkLst>
            <pc:docMk/>
            <pc:sldMk cId="4266109974" sldId="2120"/>
            <ac:grpSpMk id="24726" creationId="{CCC36DB8-87C5-1946-AD60-B5869B707A31}"/>
          </ac:grpSpMkLst>
        </pc:grpChg>
        <pc:inkChg chg="add del">
          <ac:chgData name="Wilne, Robert" userId="863fd487-5ae7-46a6-8c4e-0a9cc652a1c0" providerId="ADAL" clId="{D4479540-3C79-904F-991B-2923FDC23AF8}" dt="2021-06-24T14:01:49.548" v="1271"/>
          <ac:inkMkLst>
            <pc:docMk/>
            <pc:sldMk cId="4266109974" sldId="2120"/>
            <ac:inkMk id="2" creationId="{A9BD0C4D-0E4B-3E4C-86EA-61B12715A2B6}"/>
          </ac:inkMkLst>
        </pc:inkChg>
        <pc:inkChg chg="add del">
          <ac:chgData name="Wilne, Robert" userId="863fd487-5ae7-46a6-8c4e-0a9cc652a1c0" providerId="ADAL" clId="{D4479540-3C79-904F-991B-2923FDC23AF8}" dt="2021-06-24T14:01:49.644" v="1284"/>
          <ac:inkMkLst>
            <pc:docMk/>
            <pc:sldMk cId="4266109974" sldId="2120"/>
            <ac:inkMk id="3" creationId="{5963F212-FA78-2748-BCAC-8464D87FCC0E}"/>
          </ac:inkMkLst>
        </pc:inkChg>
        <pc:inkChg chg="add del">
          <ac:chgData name="Wilne, Robert" userId="863fd487-5ae7-46a6-8c4e-0a9cc652a1c0" providerId="ADAL" clId="{D4479540-3C79-904F-991B-2923FDC23AF8}" dt="2021-06-24T14:01:49.684" v="1289"/>
          <ac:inkMkLst>
            <pc:docMk/>
            <pc:sldMk cId="4266109974" sldId="2120"/>
            <ac:inkMk id="4" creationId="{98C33A33-6889-A946-9250-756E89A5D21F}"/>
          </ac:inkMkLst>
        </pc:inkChg>
        <pc:inkChg chg="add del topLvl">
          <ac:chgData name="Wilne, Robert" userId="863fd487-5ae7-46a6-8c4e-0a9cc652a1c0" providerId="ADAL" clId="{D4479540-3C79-904F-991B-2923FDC23AF8}" dt="2021-06-24T14:01:49.699" v="1292"/>
          <ac:inkMkLst>
            <pc:docMk/>
            <pc:sldMk cId="4266109974" sldId="2120"/>
            <ac:inkMk id="5" creationId="{A756B98E-9FEF-2D4D-AC0C-21CCEC35B97D}"/>
          </ac:inkMkLst>
        </pc:inkChg>
        <pc:inkChg chg="add del">
          <ac:chgData name="Wilne, Robert" userId="863fd487-5ae7-46a6-8c4e-0a9cc652a1c0" providerId="ADAL" clId="{D4479540-3C79-904F-991B-2923FDC23AF8}" dt="2021-06-24T14:01:49.609" v="1279"/>
          <ac:inkMkLst>
            <pc:docMk/>
            <pc:sldMk cId="4266109974" sldId="2120"/>
            <ac:inkMk id="6" creationId="{92C61C17-4A59-3140-AF6B-0BCAB40AD1F4}"/>
          </ac:inkMkLst>
        </pc:inkChg>
        <pc:inkChg chg="add del">
          <ac:chgData name="Wilne, Robert" userId="863fd487-5ae7-46a6-8c4e-0a9cc652a1c0" providerId="ADAL" clId="{D4479540-3C79-904F-991B-2923FDC23AF8}" dt="2021-06-24T14:01:49.667" v="1287"/>
          <ac:inkMkLst>
            <pc:docMk/>
            <pc:sldMk cId="4266109974" sldId="2120"/>
            <ac:inkMk id="7" creationId="{124F8E35-0910-5849-8B12-BAAA92D0C142}"/>
          </ac:inkMkLst>
        </pc:inkChg>
        <pc:inkChg chg="add del">
          <ac:chgData name="Wilne, Robert" userId="863fd487-5ae7-46a6-8c4e-0a9cc652a1c0" providerId="ADAL" clId="{D4479540-3C79-904F-991B-2923FDC23AF8}" dt="2021-06-24T14:01:49.583" v="1275"/>
          <ac:inkMkLst>
            <pc:docMk/>
            <pc:sldMk cId="4266109974" sldId="2120"/>
            <ac:inkMk id="9" creationId="{72282A15-E94A-A44B-8FF3-CF3239ED56AE}"/>
          </ac:inkMkLst>
        </pc:inkChg>
        <pc:inkChg chg="add del">
          <ac:chgData name="Wilne, Robert" userId="863fd487-5ae7-46a6-8c4e-0a9cc652a1c0" providerId="ADAL" clId="{D4479540-3C79-904F-991B-2923FDC23AF8}" dt="2021-06-24T14:01:49.591" v="1276"/>
          <ac:inkMkLst>
            <pc:docMk/>
            <pc:sldMk cId="4266109974" sldId="2120"/>
            <ac:inkMk id="10" creationId="{D9D1BE26-7E17-5942-842D-F9D13485BD44}"/>
          </ac:inkMkLst>
        </pc:inkChg>
        <pc:inkChg chg="add del">
          <ac:chgData name="Wilne, Robert" userId="863fd487-5ae7-46a6-8c4e-0a9cc652a1c0" providerId="ADAL" clId="{D4479540-3C79-904F-991B-2923FDC23AF8}" dt="2021-06-24T14:01:49.630" v="1282"/>
          <ac:inkMkLst>
            <pc:docMk/>
            <pc:sldMk cId="4266109974" sldId="2120"/>
            <ac:inkMk id="11" creationId="{DF23529C-9129-AD47-8E85-8533D11CB1CE}"/>
          </ac:inkMkLst>
        </pc:inkChg>
        <pc:inkChg chg="add del topLvl">
          <ac:chgData name="Wilne, Robert" userId="863fd487-5ae7-46a6-8c4e-0a9cc652a1c0" providerId="ADAL" clId="{D4479540-3C79-904F-991B-2923FDC23AF8}" dt="2021-06-24T14:01:49.712" v="1294"/>
          <ac:inkMkLst>
            <pc:docMk/>
            <pc:sldMk cId="4266109974" sldId="2120"/>
            <ac:inkMk id="12" creationId="{7EBE14F2-7D2F-544C-B768-F1018C128B91}"/>
          </ac:inkMkLst>
        </pc:inkChg>
        <pc:inkChg chg="add del">
          <ac:chgData name="Wilne, Robert" userId="863fd487-5ae7-46a6-8c4e-0a9cc652a1c0" providerId="ADAL" clId="{D4479540-3C79-904F-991B-2923FDC23AF8}" dt="2021-06-24T14:01:49.616" v="1280"/>
          <ac:inkMkLst>
            <pc:docMk/>
            <pc:sldMk cId="4266109974" sldId="2120"/>
            <ac:inkMk id="13" creationId="{57F21C1E-B034-8349-B75F-994E66556B30}"/>
          </ac:inkMkLst>
        </pc:inkChg>
        <pc:inkChg chg="add del">
          <ac:chgData name="Wilne, Robert" userId="863fd487-5ae7-46a6-8c4e-0a9cc652a1c0" providerId="ADAL" clId="{D4479540-3C79-904F-991B-2923FDC23AF8}" dt="2021-06-24T14:01:49.679" v="1288"/>
          <ac:inkMkLst>
            <pc:docMk/>
            <pc:sldMk cId="4266109974" sldId="2120"/>
            <ac:inkMk id="14" creationId="{289A1C7B-2E16-674E-A71D-BDF33AE6587E}"/>
          </ac:inkMkLst>
        </pc:inkChg>
        <pc:inkChg chg="add del">
          <ac:chgData name="Wilne, Robert" userId="863fd487-5ae7-46a6-8c4e-0a9cc652a1c0" providerId="ADAL" clId="{D4479540-3C79-904F-991B-2923FDC23AF8}" dt="2021-06-24T14:01:49.636" v="1283"/>
          <ac:inkMkLst>
            <pc:docMk/>
            <pc:sldMk cId="4266109974" sldId="2120"/>
            <ac:inkMk id="15" creationId="{6FAF6B4B-5524-184A-A175-CC571A52DB0A}"/>
          </ac:inkMkLst>
        </pc:inkChg>
        <pc:inkChg chg="add del topLvl">
          <ac:chgData name="Wilne, Robert" userId="863fd487-5ae7-46a6-8c4e-0a9cc652a1c0" providerId="ADAL" clId="{D4479540-3C79-904F-991B-2923FDC23AF8}" dt="2021-06-24T14:01:49.691" v="1291"/>
          <ac:inkMkLst>
            <pc:docMk/>
            <pc:sldMk cId="4266109974" sldId="2120"/>
            <ac:inkMk id="17" creationId="{9068E7E8-2A4A-2F40-ABB9-96D4B5E4E5AC}"/>
          </ac:inkMkLst>
        </pc:inkChg>
        <pc:inkChg chg="add del topLvl">
          <ac:chgData name="Wilne, Robert" userId="863fd487-5ae7-46a6-8c4e-0a9cc652a1c0" providerId="ADAL" clId="{D4479540-3C79-904F-991B-2923FDC23AF8}" dt="2021-06-24T14:01:49.564" v="1273"/>
          <ac:inkMkLst>
            <pc:docMk/>
            <pc:sldMk cId="4266109974" sldId="2120"/>
            <ac:inkMk id="18" creationId="{909F19D0-A18C-504B-8904-14560A2F313F}"/>
          </ac:inkMkLst>
        </pc:inkChg>
        <pc:inkChg chg="add del">
          <ac:chgData name="Wilne, Robert" userId="863fd487-5ae7-46a6-8c4e-0a9cc652a1c0" providerId="ADAL" clId="{D4479540-3C79-904F-991B-2923FDC23AF8}" dt="2021-06-24T14:01:49.601" v="1278"/>
          <ac:inkMkLst>
            <pc:docMk/>
            <pc:sldMk cId="4266109974" sldId="2120"/>
            <ac:inkMk id="20" creationId="{A3FB4D85-7997-534C-A608-2BD9D0C513A5}"/>
          </ac:inkMkLst>
        </pc:inkChg>
        <pc:inkChg chg="add del topLvl">
          <ac:chgData name="Wilne, Robert" userId="863fd487-5ae7-46a6-8c4e-0a9cc652a1c0" providerId="ADAL" clId="{D4479540-3C79-904F-991B-2923FDC23AF8}" dt="2021-06-24T14:01:49.704" v="1293"/>
          <ac:inkMkLst>
            <pc:docMk/>
            <pc:sldMk cId="4266109974" sldId="2120"/>
            <ac:inkMk id="21" creationId="{0F61DF76-F286-9744-8AE9-C0CE7C1E024A}"/>
          </ac:inkMkLst>
        </pc:inkChg>
        <pc:inkChg chg="add del topLvl">
          <ac:chgData name="Wilne, Robert" userId="863fd487-5ae7-46a6-8c4e-0a9cc652a1c0" providerId="ADAL" clId="{D4479540-3C79-904F-991B-2923FDC23AF8}" dt="2021-06-24T14:01:49.651" v="1285"/>
          <ac:inkMkLst>
            <pc:docMk/>
            <pc:sldMk cId="4266109974" sldId="2120"/>
            <ac:inkMk id="22" creationId="{D57516C1-F7AC-B247-B8AA-690641BC1F77}"/>
          </ac:inkMkLst>
        </pc:inkChg>
        <pc:inkChg chg="add del">
          <ac:chgData name="Wilne, Robert" userId="863fd487-5ae7-46a6-8c4e-0a9cc652a1c0" providerId="ADAL" clId="{D4479540-3C79-904F-991B-2923FDC23AF8}" dt="2021-06-24T14:01:49.596" v="1277"/>
          <ac:inkMkLst>
            <pc:docMk/>
            <pc:sldMk cId="4266109974" sldId="2120"/>
            <ac:inkMk id="23" creationId="{196CCACD-F7E0-2A4F-9578-E07685344C93}"/>
          </ac:inkMkLst>
        </pc:inkChg>
        <pc:inkChg chg="add del topLvl">
          <ac:chgData name="Wilne, Robert" userId="863fd487-5ae7-46a6-8c4e-0a9cc652a1c0" providerId="ADAL" clId="{D4479540-3C79-904F-991B-2923FDC23AF8}" dt="2021-06-24T14:01:49.688" v="1290"/>
          <ac:inkMkLst>
            <pc:docMk/>
            <pc:sldMk cId="4266109974" sldId="2120"/>
            <ac:inkMk id="24" creationId="{908FCCF8-4D31-8848-B800-D4E43210B037}"/>
          </ac:inkMkLst>
        </pc:inkChg>
        <pc:inkChg chg="add del">
          <ac:chgData name="Wilne, Robert" userId="863fd487-5ae7-46a6-8c4e-0a9cc652a1c0" providerId="ADAL" clId="{D4479540-3C79-904F-991B-2923FDC23AF8}" dt="2021-06-24T14:01:49.557" v="1272"/>
          <ac:inkMkLst>
            <pc:docMk/>
            <pc:sldMk cId="4266109974" sldId="2120"/>
            <ac:inkMk id="25" creationId="{661FF6CE-30C7-EB42-8240-B31DC00EADA9}"/>
          </ac:inkMkLst>
        </pc:inkChg>
        <pc:inkChg chg="add del topLvl">
          <ac:chgData name="Wilne, Robert" userId="863fd487-5ae7-46a6-8c4e-0a9cc652a1c0" providerId="ADAL" clId="{D4479540-3C79-904F-991B-2923FDC23AF8}" dt="2021-06-24T14:01:49.661" v="1286"/>
          <ac:inkMkLst>
            <pc:docMk/>
            <pc:sldMk cId="4266109974" sldId="2120"/>
            <ac:inkMk id="26" creationId="{E7A7C525-451C-BB48-9F5B-14474829859C}"/>
          </ac:inkMkLst>
        </pc:inkChg>
        <pc:inkChg chg="add del">
          <ac:chgData name="Wilne, Robert" userId="863fd487-5ae7-46a6-8c4e-0a9cc652a1c0" providerId="ADAL" clId="{D4479540-3C79-904F-991B-2923FDC23AF8}" dt="2021-06-24T14:01:49.621" v="1281"/>
          <ac:inkMkLst>
            <pc:docMk/>
            <pc:sldMk cId="4266109974" sldId="2120"/>
            <ac:inkMk id="27" creationId="{943EEAF8-E37E-FC43-8845-10DBE890FEDD}"/>
          </ac:inkMkLst>
        </pc:inkChg>
        <pc:inkChg chg="add del">
          <ac:chgData name="Wilne, Robert" userId="863fd487-5ae7-46a6-8c4e-0a9cc652a1c0" providerId="ADAL" clId="{D4479540-3C79-904F-991B-2923FDC23AF8}" dt="2021-06-24T14:01:49.571" v="1274"/>
          <ac:inkMkLst>
            <pc:docMk/>
            <pc:sldMk cId="4266109974" sldId="2120"/>
            <ac:inkMk id="28" creationId="{C843D8F2-3B04-2645-916C-2262896FAD6D}"/>
          </ac:inkMkLst>
        </pc:inkChg>
        <pc:inkChg chg="add del">
          <ac:chgData name="Wilne, Robert" userId="863fd487-5ae7-46a6-8c4e-0a9cc652a1c0" providerId="ADAL" clId="{D4479540-3C79-904F-991B-2923FDC23AF8}" dt="2021-06-24T14:01:45.368" v="1270"/>
          <ac:inkMkLst>
            <pc:docMk/>
            <pc:sldMk cId="4266109974" sldId="2120"/>
            <ac:inkMk id="29" creationId="{F9141FBA-6C36-9443-B912-9CF28F465248}"/>
          </ac:inkMkLst>
        </pc:inkChg>
        <pc:inkChg chg="add del topLvl">
          <ac:chgData name="Wilne, Robert" userId="863fd487-5ae7-46a6-8c4e-0a9cc652a1c0" providerId="ADAL" clId="{D4479540-3C79-904F-991B-2923FDC23AF8}" dt="2021-06-24T14:01:57.260" v="1310"/>
          <ac:inkMkLst>
            <pc:docMk/>
            <pc:sldMk cId="4266109974" sldId="2120"/>
            <ac:inkMk id="32" creationId="{FC48283D-0158-264A-8070-5CFC0F6D939C}"/>
          </ac:inkMkLst>
        </pc:inkChg>
        <pc:inkChg chg="add del">
          <ac:chgData name="Wilne, Robert" userId="863fd487-5ae7-46a6-8c4e-0a9cc652a1c0" providerId="ADAL" clId="{D4479540-3C79-904F-991B-2923FDC23AF8}" dt="2021-06-24T14:01:57.254" v="1309"/>
          <ac:inkMkLst>
            <pc:docMk/>
            <pc:sldMk cId="4266109974" sldId="2120"/>
            <ac:inkMk id="33" creationId="{90001E71-BB1E-1E4E-899C-5F6CFEA19B9F}"/>
          </ac:inkMkLst>
        </pc:inkChg>
        <pc:inkChg chg="add del">
          <ac:chgData name="Wilne, Robert" userId="863fd487-5ae7-46a6-8c4e-0a9cc652a1c0" providerId="ADAL" clId="{D4479540-3C79-904F-991B-2923FDC23AF8}" dt="2021-06-24T14:01:57.222" v="1306"/>
          <ac:inkMkLst>
            <pc:docMk/>
            <pc:sldMk cId="4266109974" sldId="2120"/>
            <ac:inkMk id="34" creationId="{F168D0D1-61B5-1F4E-AA8D-C46C0A8246E0}"/>
          </ac:inkMkLst>
        </pc:inkChg>
        <pc:inkChg chg="add del">
          <ac:chgData name="Wilne, Robert" userId="863fd487-5ae7-46a6-8c4e-0a9cc652a1c0" providerId="ADAL" clId="{D4479540-3C79-904F-991B-2923FDC23AF8}" dt="2021-06-24T14:01:57.243" v="1308"/>
          <ac:inkMkLst>
            <pc:docMk/>
            <pc:sldMk cId="4266109974" sldId="2120"/>
            <ac:inkMk id="35" creationId="{FC2CD427-76B9-0944-8E07-341DC8C99493}"/>
          </ac:inkMkLst>
        </pc:inkChg>
        <pc:inkChg chg="add del">
          <ac:chgData name="Wilne, Robert" userId="863fd487-5ae7-46a6-8c4e-0a9cc652a1c0" providerId="ADAL" clId="{D4479540-3C79-904F-991B-2923FDC23AF8}" dt="2021-06-24T14:01:57.206" v="1304"/>
          <ac:inkMkLst>
            <pc:docMk/>
            <pc:sldMk cId="4266109974" sldId="2120"/>
            <ac:inkMk id="36" creationId="{C9E7A3D4-E741-BF48-9144-14F34362AF17}"/>
          </ac:inkMkLst>
        </pc:inkChg>
        <pc:inkChg chg="add del">
          <ac:chgData name="Wilne, Robert" userId="863fd487-5ae7-46a6-8c4e-0a9cc652a1c0" providerId="ADAL" clId="{D4479540-3C79-904F-991B-2923FDC23AF8}" dt="2021-06-24T14:01:57.214" v="1305"/>
          <ac:inkMkLst>
            <pc:docMk/>
            <pc:sldMk cId="4266109974" sldId="2120"/>
            <ac:inkMk id="37" creationId="{87694219-92EC-0442-848E-04ED78FED841}"/>
          </ac:inkMkLst>
        </pc:inkChg>
        <pc:inkChg chg="add del">
          <ac:chgData name="Wilne, Robert" userId="863fd487-5ae7-46a6-8c4e-0a9cc652a1c0" providerId="ADAL" clId="{D4479540-3C79-904F-991B-2923FDC23AF8}" dt="2021-06-24T14:01:57.227" v="1307"/>
          <ac:inkMkLst>
            <pc:docMk/>
            <pc:sldMk cId="4266109974" sldId="2120"/>
            <ac:inkMk id="38" creationId="{17D3B084-16BC-5E4B-9326-E2C5E03B438E}"/>
          </ac:inkMkLst>
        </pc:inkChg>
        <pc:inkChg chg="add del topLvl">
          <ac:chgData name="Wilne, Robert" userId="863fd487-5ae7-46a6-8c4e-0a9cc652a1c0" providerId="ADAL" clId="{D4479540-3C79-904F-991B-2923FDC23AF8}" dt="2021-06-24T14:01:57.269" v="1311"/>
          <ac:inkMkLst>
            <pc:docMk/>
            <pc:sldMk cId="4266109974" sldId="2120"/>
            <ac:inkMk id="39" creationId="{CEC4D43F-BE11-834A-BA4A-B3F2E99455C2}"/>
          </ac:inkMkLst>
        </pc:inkChg>
        <pc:inkChg chg="add">
          <ac:chgData name="Wilne, Robert" userId="863fd487-5ae7-46a6-8c4e-0a9cc652a1c0" providerId="ADAL" clId="{D4479540-3C79-904F-991B-2923FDC23AF8}" dt="2021-06-24T14:02:07.169" v="1312"/>
          <ac:inkMkLst>
            <pc:docMk/>
            <pc:sldMk cId="4266109974" sldId="2120"/>
            <ac:inkMk id="41" creationId="{C58302C3-6222-C146-8C1C-0A604D12D376}"/>
          </ac:inkMkLst>
        </pc:inkChg>
        <pc:inkChg chg="add">
          <ac:chgData name="Wilne, Robert" userId="863fd487-5ae7-46a6-8c4e-0a9cc652a1c0" providerId="ADAL" clId="{D4479540-3C79-904F-991B-2923FDC23AF8}" dt="2021-06-24T14:02:07.354" v="1313"/>
          <ac:inkMkLst>
            <pc:docMk/>
            <pc:sldMk cId="4266109974" sldId="2120"/>
            <ac:inkMk id="42" creationId="{64462765-879A-F94F-892C-9B246FD17241}"/>
          </ac:inkMkLst>
        </pc:inkChg>
        <pc:inkChg chg="add">
          <ac:chgData name="Wilne, Robert" userId="863fd487-5ae7-46a6-8c4e-0a9cc652a1c0" providerId="ADAL" clId="{D4479540-3C79-904F-991B-2923FDC23AF8}" dt="2021-06-24T14:02:07.535" v="1314"/>
          <ac:inkMkLst>
            <pc:docMk/>
            <pc:sldMk cId="4266109974" sldId="2120"/>
            <ac:inkMk id="43" creationId="{3FD84FFC-27D6-EE42-B3F8-03945EB77840}"/>
          </ac:inkMkLst>
        </pc:inkChg>
        <pc:inkChg chg="add">
          <ac:chgData name="Wilne, Robert" userId="863fd487-5ae7-46a6-8c4e-0a9cc652a1c0" providerId="ADAL" clId="{D4479540-3C79-904F-991B-2923FDC23AF8}" dt="2021-06-24T14:02:07.904" v="1315"/>
          <ac:inkMkLst>
            <pc:docMk/>
            <pc:sldMk cId="4266109974" sldId="2120"/>
            <ac:inkMk id="44" creationId="{BEE0237C-9B89-8941-904E-558699B5A665}"/>
          </ac:inkMkLst>
        </pc:inkChg>
        <pc:inkChg chg="add">
          <ac:chgData name="Wilne, Robert" userId="863fd487-5ae7-46a6-8c4e-0a9cc652a1c0" providerId="ADAL" clId="{D4479540-3C79-904F-991B-2923FDC23AF8}" dt="2021-06-24T14:02:08.093" v="1316"/>
          <ac:inkMkLst>
            <pc:docMk/>
            <pc:sldMk cId="4266109974" sldId="2120"/>
            <ac:inkMk id="45" creationId="{50087448-411E-1742-8635-D496AD4CCB24}"/>
          </ac:inkMkLst>
        </pc:inkChg>
        <pc:inkChg chg="add">
          <ac:chgData name="Wilne, Robert" userId="863fd487-5ae7-46a6-8c4e-0a9cc652a1c0" providerId="ADAL" clId="{D4479540-3C79-904F-991B-2923FDC23AF8}" dt="2021-06-24T14:02:08.342" v="1317"/>
          <ac:inkMkLst>
            <pc:docMk/>
            <pc:sldMk cId="4266109974" sldId="2120"/>
            <ac:inkMk id="46" creationId="{8B55EBBE-076C-4E43-B5E4-29BDE2A38712}"/>
          </ac:inkMkLst>
        </pc:inkChg>
        <pc:inkChg chg="add">
          <ac:chgData name="Wilne, Robert" userId="863fd487-5ae7-46a6-8c4e-0a9cc652a1c0" providerId="ADAL" clId="{D4479540-3C79-904F-991B-2923FDC23AF8}" dt="2021-06-24T14:02:08.710" v="1318"/>
          <ac:inkMkLst>
            <pc:docMk/>
            <pc:sldMk cId="4266109974" sldId="2120"/>
            <ac:inkMk id="47" creationId="{A85D1ECB-A9BB-574A-BD34-33488DD5D5CF}"/>
          </ac:inkMkLst>
        </pc:inkChg>
        <pc:inkChg chg="add">
          <ac:chgData name="Wilne, Robert" userId="863fd487-5ae7-46a6-8c4e-0a9cc652a1c0" providerId="ADAL" clId="{D4479540-3C79-904F-991B-2923FDC23AF8}" dt="2021-06-24T14:02:08.983" v="1319"/>
          <ac:inkMkLst>
            <pc:docMk/>
            <pc:sldMk cId="4266109974" sldId="2120"/>
            <ac:inkMk id="48" creationId="{0756AF4F-EC23-934E-86D8-681DCB1CB9A8}"/>
          </ac:inkMkLst>
        </pc:inkChg>
        <pc:inkChg chg="add">
          <ac:chgData name="Wilne, Robert" userId="863fd487-5ae7-46a6-8c4e-0a9cc652a1c0" providerId="ADAL" clId="{D4479540-3C79-904F-991B-2923FDC23AF8}" dt="2021-06-24T14:02:09.142" v="1320"/>
          <ac:inkMkLst>
            <pc:docMk/>
            <pc:sldMk cId="4266109974" sldId="2120"/>
            <ac:inkMk id="49" creationId="{88BD2DF4-5F06-F44E-912F-4E985CE920F7}"/>
          </ac:inkMkLst>
        </pc:inkChg>
        <pc:inkChg chg="add">
          <ac:chgData name="Wilne, Robert" userId="863fd487-5ae7-46a6-8c4e-0a9cc652a1c0" providerId="ADAL" clId="{D4479540-3C79-904F-991B-2923FDC23AF8}" dt="2021-06-24T14:02:09.408" v="1321"/>
          <ac:inkMkLst>
            <pc:docMk/>
            <pc:sldMk cId="4266109974" sldId="2120"/>
            <ac:inkMk id="50" creationId="{86C46E43-B9F0-084E-AF5A-277D3D14E88B}"/>
          </ac:inkMkLst>
        </pc:inkChg>
        <pc:inkChg chg="add">
          <ac:chgData name="Wilne, Robert" userId="863fd487-5ae7-46a6-8c4e-0a9cc652a1c0" providerId="ADAL" clId="{D4479540-3C79-904F-991B-2923FDC23AF8}" dt="2021-06-24T14:02:09.595" v="1322"/>
          <ac:inkMkLst>
            <pc:docMk/>
            <pc:sldMk cId="4266109974" sldId="2120"/>
            <ac:inkMk id="51" creationId="{1A2A522E-0273-AE4D-82A7-BF697CA5E956}"/>
          </ac:inkMkLst>
        </pc:inkChg>
        <pc:inkChg chg="add">
          <ac:chgData name="Wilne, Robert" userId="863fd487-5ae7-46a6-8c4e-0a9cc652a1c0" providerId="ADAL" clId="{D4479540-3C79-904F-991B-2923FDC23AF8}" dt="2021-06-24T14:02:09.769" v="1323"/>
          <ac:inkMkLst>
            <pc:docMk/>
            <pc:sldMk cId="4266109974" sldId="2120"/>
            <ac:inkMk id="52" creationId="{91A671EC-00EE-014F-A6FD-059F864546E1}"/>
          </ac:inkMkLst>
        </pc:inkChg>
        <pc:inkChg chg="add">
          <ac:chgData name="Wilne, Robert" userId="863fd487-5ae7-46a6-8c4e-0a9cc652a1c0" providerId="ADAL" clId="{D4479540-3C79-904F-991B-2923FDC23AF8}" dt="2021-06-24T14:02:10.053" v="1324"/>
          <ac:inkMkLst>
            <pc:docMk/>
            <pc:sldMk cId="4266109974" sldId="2120"/>
            <ac:inkMk id="53" creationId="{F6937367-8B32-6B41-B4CA-4DF966D711C7}"/>
          </ac:inkMkLst>
        </pc:inkChg>
        <pc:inkChg chg="add">
          <ac:chgData name="Wilne, Robert" userId="863fd487-5ae7-46a6-8c4e-0a9cc652a1c0" providerId="ADAL" clId="{D4479540-3C79-904F-991B-2923FDC23AF8}" dt="2021-06-24T14:02:13.790" v="1326"/>
          <ac:inkMkLst>
            <pc:docMk/>
            <pc:sldMk cId="4266109974" sldId="2120"/>
            <ac:inkMk id="55" creationId="{4F08C9F3-B80A-1342-BFB4-EA35BB09AA08}"/>
          </ac:inkMkLst>
        </pc:inkChg>
        <pc:inkChg chg="add">
          <ac:chgData name="Wilne, Robert" userId="863fd487-5ae7-46a6-8c4e-0a9cc652a1c0" providerId="ADAL" clId="{D4479540-3C79-904F-991B-2923FDC23AF8}" dt="2021-06-24T14:02:14.046" v="1327"/>
          <ac:inkMkLst>
            <pc:docMk/>
            <pc:sldMk cId="4266109974" sldId="2120"/>
            <ac:inkMk id="56" creationId="{6E938FF2-90D4-D441-B0EC-7D877EB4B135}"/>
          </ac:inkMkLst>
        </pc:inkChg>
        <pc:inkChg chg="add">
          <ac:chgData name="Wilne, Robert" userId="863fd487-5ae7-46a6-8c4e-0a9cc652a1c0" providerId="ADAL" clId="{D4479540-3C79-904F-991B-2923FDC23AF8}" dt="2021-06-24T14:02:14.235" v="1328"/>
          <ac:inkMkLst>
            <pc:docMk/>
            <pc:sldMk cId="4266109974" sldId="2120"/>
            <ac:inkMk id="57" creationId="{F8E40144-01D9-C441-ACAF-AA5829C8BFB0}"/>
          </ac:inkMkLst>
        </pc:inkChg>
        <pc:inkChg chg="add">
          <ac:chgData name="Wilne, Robert" userId="863fd487-5ae7-46a6-8c4e-0a9cc652a1c0" providerId="ADAL" clId="{D4479540-3C79-904F-991B-2923FDC23AF8}" dt="2021-06-24T14:02:14.754" v="1329"/>
          <ac:inkMkLst>
            <pc:docMk/>
            <pc:sldMk cId="4266109974" sldId="2120"/>
            <ac:inkMk id="58" creationId="{0632B67A-3973-9441-93F6-0A2192020F21}"/>
          </ac:inkMkLst>
        </pc:inkChg>
        <pc:inkChg chg="add">
          <ac:chgData name="Wilne, Robert" userId="863fd487-5ae7-46a6-8c4e-0a9cc652a1c0" providerId="ADAL" clId="{D4479540-3C79-904F-991B-2923FDC23AF8}" dt="2021-06-24T14:02:14.993" v="1330"/>
          <ac:inkMkLst>
            <pc:docMk/>
            <pc:sldMk cId="4266109974" sldId="2120"/>
            <ac:inkMk id="59" creationId="{047C130D-DE2D-C046-909A-E881C24024FC}"/>
          </ac:inkMkLst>
        </pc:inkChg>
        <pc:inkChg chg="add">
          <ac:chgData name="Wilne, Robert" userId="863fd487-5ae7-46a6-8c4e-0a9cc652a1c0" providerId="ADAL" clId="{D4479540-3C79-904F-991B-2923FDC23AF8}" dt="2021-06-24T14:02:15.255" v="1331"/>
          <ac:inkMkLst>
            <pc:docMk/>
            <pc:sldMk cId="4266109974" sldId="2120"/>
            <ac:inkMk id="60" creationId="{A191F5F6-B8DF-024B-92A5-8B3E73DD914C}"/>
          </ac:inkMkLst>
        </pc:inkChg>
        <pc:inkChg chg="add">
          <ac:chgData name="Wilne, Robert" userId="863fd487-5ae7-46a6-8c4e-0a9cc652a1c0" providerId="ADAL" clId="{D4479540-3C79-904F-991B-2923FDC23AF8}" dt="2021-06-24T14:02:15.486" v="1332"/>
          <ac:inkMkLst>
            <pc:docMk/>
            <pc:sldMk cId="4266109974" sldId="2120"/>
            <ac:inkMk id="61" creationId="{E2E4E9C9-C567-1A46-83DA-C310B072746A}"/>
          </ac:inkMkLst>
        </pc:inkChg>
        <pc:inkChg chg="add">
          <ac:chgData name="Wilne, Robert" userId="863fd487-5ae7-46a6-8c4e-0a9cc652a1c0" providerId="ADAL" clId="{D4479540-3C79-904F-991B-2923FDC23AF8}" dt="2021-06-24T14:02:15.712" v="1333"/>
          <ac:inkMkLst>
            <pc:docMk/>
            <pc:sldMk cId="4266109974" sldId="2120"/>
            <ac:inkMk id="62" creationId="{6E6B906A-C7A5-3042-9787-F9C644033EE5}"/>
          </ac:inkMkLst>
        </pc:inkChg>
        <pc:inkChg chg="add">
          <ac:chgData name="Wilne, Robert" userId="863fd487-5ae7-46a6-8c4e-0a9cc652a1c0" providerId="ADAL" clId="{D4479540-3C79-904F-991B-2923FDC23AF8}" dt="2021-06-24T14:02:16.166" v="1334"/>
          <ac:inkMkLst>
            <pc:docMk/>
            <pc:sldMk cId="4266109974" sldId="2120"/>
            <ac:inkMk id="63" creationId="{EBE58CEC-D2C4-2C40-A8E9-BCC87998954B}"/>
          </ac:inkMkLst>
        </pc:inkChg>
        <pc:inkChg chg="add">
          <ac:chgData name="Wilne, Robert" userId="863fd487-5ae7-46a6-8c4e-0a9cc652a1c0" providerId="ADAL" clId="{D4479540-3C79-904F-991B-2923FDC23AF8}" dt="2021-06-24T14:02:16.351" v="1335"/>
          <ac:inkMkLst>
            <pc:docMk/>
            <pc:sldMk cId="4266109974" sldId="2120"/>
            <ac:inkMk id="24576" creationId="{C6A7BF8C-72D7-6546-A685-74680B03A285}"/>
          </ac:inkMkLst>
        </pc:inkChg>
        <pc:inkChg chg="add">
          <ac:chgData name="Wilne, Robert" userId="863fd487-5ae7-46a6-8c4e-0a9cc652a1c0" providerId="ADAL" clId="{D4479540-3C79-904F-991B-2923FDC23AF8}" dt="2021-06-24T14:02:16.990" v="1336"/>
          <ac:inkMkLst>
            <pc:docMk/>
            <pc:sldMk cId="4266109974" sldId="2120"/>
            <ac:inkMk id="24577" creationId="{BAB0C1BA-BF54-8148-8A52-A8F1F546CB13}"/>
          </ac:inkMkLst>
        </pc:inkChg>
        <pc:inkChg chg="add">
          <ac:chgData name="Wilne, Robert" userId="863fd487-5ae7-46a6-8c4e-0a9cc652a1c0" providerId="ADAL" clId="{D4479540-3C79-904F-991B-2923FDC23AF8}" dt="2021-06-24T14:02:17.988" v="1338"/>
          <ac:inkMkLst>
            <pc:docMk/>
            <pc:sldMk cId="4266109974" sldId="2120"/>
            <ac:inkMk id="24581" creationId="{ED194385-413F-0146-BED8-B0453E66EE9B}"/>
          </ac:inkMkLst>
        </pc:inkChg>
        <pc:inkChg chg="add">
          <ac:chgData name="Wilne, Robert" userId="863fd487-5ae7-46a6-8c4e-0a9cc652a1c0" providerId="ADAL" clId="{D4479540-3C79-904F-991B-2923FDC23AF8}" dt="2021-06-24T14:02:18.166" v="1339"/>
          <ac:inkMkLst>
            <pc:docMk/>
            <pc:sldMk cId="4266109974" sldId="2120"/>
            <ac:inkMk id="24582" creationId="{65728B5E-0A8B-C44A-B8F3-55C533C56A16}"/>
          </ac:inkMkLst>
        </pc:inkChg>
        <pc:inkChg chg="add">
          <ac:chgData name="Wilne, Robert" userId="863fd487-5ae7-46a6-8c4e-0a9cc652a1c0" providerId="ADAL" clId="{D4479540-3C79-904F-991B-2923FDC23AF8}" dt="2021-06-24T14:02:18.607" v="1340"/>
          <ac:inkMkLst>
            <pc:docMk/>
            <pc:sldMk cId="4266109974" sldId="2120"/>
            <ac:inkMk id="24583" creationId="{3025D953-6864-C349-8FC5-00A30878ABB3}"/>
          </ac:inkMkLst>
        </pc:inkChg>
        <pc:inkChg chg="add">
          <ac:chgData name="Wilne, Robert" userId="863fd487-5ae7-46a6-8c4e-0a9cc652a1c0" providerId="ADAL" clId="{D4479540-3C79-904F-991B-2923FDC23AF8}" dt="2021-06-24T14:02:18.899" v="1341"/>
          <ac:inkMkLst>
            <pc:docMk/>
            <pc:sldMk cId="4266109974" sldId="2120"/>
            <ac:inkMk id="24584" creationId="{AF0CFB91-EDB6-8F4A-9604-953442BD800B}"/>
          </ac:inkMkLst>
        </pc:inkChg>
        <pc:inkChg chg="add">
          <ac:chgData name="Wilne, Robert" userId="863fd487-5ae7-46a6-8c4e-0a9cc652a1c0" providerId="ADAL" clId="{D4479540-3C79-904F-991B-2923FDC23AF8}" dt="2021-06-24T14:02:19.160" v="1342"/>
          <ac:inkMkLst>
            <pc:docMk/>
            <pc:sldMk cId="4266109974" sldId="2120"/>
            <ac:inkMk id="24585" creationId="{CDC21AB8-BCB1-334A-9495-5E820D91E4F6}"/>
          </ac:inkMkLst>
        </pc:inkChg>
        <pc:inkChg chg="add">
          <ac:chgData name="Wilne, Robert" userId="863fd487-5ae7-46a6-8c4e-0a9cc652a1c0" providerId="ADAL" clId="{D4479540-3C79-904F-991B-2923FDC23AF8}" dt="2021-06-24T14:02:19.446" v="1343"/>
          <ac:inkMkLst>
            <pc:docMk/>
            <pc:sldMk cId="4266109974" sldId="2120"/>
            <ac:inkMk id="24586" creationId="{46B2C544-C335-B944-A031-3F334FE78796}"/>
          </ac:inkMkLst>
        </pc:inkChg>
        <pc:inkChg chg="add">
          <ac:chgData name="Wilne, Robert" userId="863fd487-5ae7-46a6-8c4e-0a9cc652a1c0" providerId="ADAL" clId="{D4479540-3C79-904F-991B-2923FDC23AF8}" dt="2021-06-24T14:02:19.814" v="1344"/>
          <ac:inkMkLst>
            <pc:docMk/>
            <pc:sldMk cId="4266109974" sldId="2120"/>
            <ac:inkMk id="24587" creationId="{8989AE72-F5A7-1C40-ABDE-921F469AEF9B}"/>
          </ac:inkMkLst>
        </pc:inkChg>
        <pc:inkChg chg="add">
          <ac:chgData name="Wilne, Robert" userId="863fd487-5ae7-46a6-8c4e-0a9cc652a1c0" providerId="ADAL" clId="{D4479540-3C79-904F-991B-2923FDC23AF8}" dt="2021-06-24T14:02:19.931" v="1345"/>
          <ac:inkMkLst>
            <pc:docMk/>
            <pc:sldMk cId="4266109974" sldId="2120"/>
            <ac:inkMk id="24588" creationId="{71665FEA-4D78-BD4E-B5BD-3B1E618B60ED}"/>
          </ac:inkMkLst>
        </pc:inkChg>
        <pc:inkChg chg="add">
          <ac:chgData name="Wilne, Robert" userId="863fd487-5ae7-46a6-8c4e-0a9cc652a1c0" providerId="ADAL" clId="{D4479540-3C79-904F-991B-2923FDC23AF8}" dt="2021-06-24T14:02:24.204" v="1347"/>
          <ac:inkMkLst>
            <pc:docMk/>
            <pc:sldMk cId="4266109974" sldId="2120"/>
            <ac:inkMk id="24590" creationId="{928540C3-129F-F047-AFFF-A82495FDA449}"/>
          </ac:inkMkLst>
        </pc:inkChg>
        <pc:inkChg chg="add">
          <ac:chgData name="Wilne, Robert" userId="863fd487-5ae7-46a6-8c4e-0a9cc652a1c0" providerId="ADAL" clId="{D4479540-3C79-904F-991B-2923FDC23AF8}" dt="2021-06-24T14:02:24.396" v="1348"/>
          <ac:inkMkLst>
            <pc:docMk/>
            <pc:sldMk cId="4266109974" sldId="2120"/>
            <ac:inkMk id="24591" creationId="{36BFE338-90CF-E840-9200-BC03BD51C16E}"/>
          </ac:inkMkLst>
        </pc:inkChg>
        <pc:inkChg chg="add">
          <ac:chgData name="Wilne, Robert" userId="863fd487-5ae7-46a6-8c4e-0a9cc652a1c0" providerId="ADAL" clId="{D4479540-3C79-904F-991B-2923FDC23AF8}" dt="2021-06-24T14:02:24.570" v="1349"/>
          <ac:inkMkLst>
            <pc:docMk/>
            <pc:sldMk cId="4266109974" sldId="2120"/>
            <ac:inkMk id="24592" creationId="{6E6605C2-8F1C-CB45-B352-59137254C5E3}"/>
          </ac:inkMkLst>
        </pc:inkChg>
        <pc:inkChg chg="add">
          <ac:chgData name="Wilne, Robert" userId="863fd487-5ae7-46a6-8c4e-0a9cc652a1c0" providerId="ADAL" clId="{D4479540-3C79-904F-991B-2923FDC23AF8}" dt="2021-06-24T14:02:24.924" v="1350"/>
          <ac:inkMkLst>
            <pc:docMk/>
            <pc:sldMk cId="4266109974" sldId="2120"/>
            <ac:inkMk id="24593" creationId="{4373CD66-EA53-1940-8C20-7036632EF967}"/>
          </ac:inkMkLst>
        </pc:inkChg>
        <pc:inkChg chg="add">
          <ac:chgData name="Wilne, Robert" userId="863fd487-5ae7-46a6-8c4e-0a9cc652a1c0" providerId="ADAL" clId="{D4479540-3C79-904F-991B-2923FDC23AF8}" dt="2021-06-24T14:02:25.413" v="1351"/>
          <ac:inkMkLst>
            <pc:docMk/>
            <pc:sldMk cId="4266109974" sldId="2120"/>
            <ac:inkMk id="24594" creationId="{D8C4302F-42DF-B747-BA75-16093B6A7F59}"/>
          </ac:inkMkLst>
        </pc:inkChg>
        <pc:inkChg chg="add">
          <ac:chgData name="Wilne, Robert" userId="863fd487-5ae7-46a6-8c4e-0a9cc652a1c0" providerId="ADAL" clId="{D4479540-3C79-904F-991B-2923FDC23AF8}" dt="2021-06-24T14:02:25.667" v="1352"/>
          <ac:inkMkLst>
            <pc:docMk/>
            <pc:sldMk cId="4266109974" sldId="2120"/>
            <ac:inkMk id="24595" creationId="{B8725C8D-12AA-F14B-AD77-9D0ABC7FC149}"/>
          </ac:inkMkLst>
        </pc:inkChg>
        <pc:inkChg chg="add">
          <ac:chgData name="Wilne, Robert" userId="863fd487-5ae7-46a6-8c4e-0a9cc652a1c0" providerId="ADAL" clId="{D4479540-3C79-904F-991B-2923FDC23AF8}" dt="2021-06-24T14:02:26.011" v="1353"/>
          <ac:inkMkLst>
            <pc:docMk/>
            <pc:sldMk cId="4266109974" sldId="2120"/>
            <ac:inkMk id="24596" creationId="{E138F84E-A611-F14A-A8AB-8FAAAFCB0B3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599" creationId="{CC1C4AB0-CE56-234B-B1FC-BCBBD2949D62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0" creationId="{651884E1-B61B-E94B-9C15-2E3DD6775D1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1" creationId="{9F482DEF-5308-264B-8467-4B1BA97B6EAC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2" creationId="{87CAC19B-443F-EE43-9DC5-A77642099028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3" creationId="{B6168DA3-2B68-2849-962C-40474A330B3B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4" creationId="{670EF70E-14F4-6A4A-93B7-F249A98BB781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5" creationId="{1E509AB6-2579-E44B-A29E-8C77CE4F9DAF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6" creationId="{D09EC238-652B-7C43-8526-DE64350923A6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7" creationId="{0604BC67-AC26-7940-BA92-BFF0AFAE9F3B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8" creationId="{640AE04D-97CE-0A4A-BBE8-2FA376FD9259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09" creationId="{9DD9D098-CCBE-7E4B-B0D4-88960314A79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0" creationId="{62EBABD4-93A0-3C48-A040-9FC22746132D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3" creationId="{4518FC8D-62E6-C142-AC1F-F9D73B73F5D0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4" creationId="{851ADDA1-8E77-E447-84BF-B234D47A9E9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5" creationId="{DAE45F87-6A25-234A-961E-46457B598E1F}"/>
          </ac:inkMkLst>
        </pc:inkChg>
        <pc:inkChg chg="add">
          <ac:chgData name="Wilne, Robert" userId="863fd487-5ae7-46a6-8c4e-0a9cc652a1c0" providerId="ADAL" clId="{D4479540-3C79-904F-991B-2923FDC23AF8}" dt="2021-06-24T14:02:52.110" v="1371"/>
          <ac:inkMkLst>
            <pc:docMk/>
            <pc:sldMk cId="4266109974" sldId="2120"/>
            <ac:inkMk id="24616" creationId="{68A26912-FB6D-8F41-8825-0086F66996F4}"/>
          </ac:inkMkLst>
        </pc:inkChg>
        <pc:inkChg chg="add">
          <ac:chgData name="Wilne, Robert" userId="863fd487-5ae7-46a6-8c4e-0a9cc652a1c0" providerId="ADAL" clId="{D4479540-3C79-904F-991B-2923FDC23AF8}" dt="2021-06-24T14:02:52.335" v="1372"/>
          <ac:inkMkLst>
            <pc:docMk/>
            <pc:sldMk cId="4266109974" sldId="2120"/>
            <ac:inkMk id="24617" creationId="{E4FAC1E2-E87A-E44B-8F95-99B8CF6E0DF3}"/>
          </ac:inkMkLst>
        </pc:inkChg>
        <pc:inkChg chg="add topLvl">
          <ac:chgData name="Wilne, Robert" userId="863fd487-5ae7-46a6-8c4e-0a9cc652a1c0" providerId="ADAL" clId="{D4479540-3C79-904F-991B-2923FDC23AF8}" dt="2021-06-24T14:03:24.555" v="1393"/>
          <ac:inkMkLst>
            <pc:docMk/>
            <pc:sldMk cId="4266109974" sldId="2120"/>
            <ac:inkMk id="24619" creationId="{F3307EA7-7036-E341-A344-E5AEAE8EEF51}"/>
          </ac:inkMkLst>
        </pc:inkChg>
        <pc:inkChg chg="add">
          <ac:chgData name="Wilne, Robert" userId="863fd487-5ae7-46a6-8c4e-0a9cc652a1c0" providerId="ADAL" clId="{D4479540-3C79-904F-991B-2923FDC23AF8}" dt="2021-06-24T14:02:58.719" v="1376"/>
          <ac:inkMkLst>
            <pc:docMk/>
            <pc:sldMk cId="4266109974" sldId="2120"/>
            <ac:inkMk id="24621" creationId="{C6C82419-53A3-3D43-9E9E-740E398C9D9D}"/>
          </ac:inkMkLst>
        </pc:inkChg>
        <pc:inkChg chg="add">
          <ac:chgData name="Wilne, Robert" userId="863fd487-5ae7-46a6-8c4e-0a9cc652a1c0" providerId="ADAL" clId="{D4479540-3C79-904F-991B-2923FDC23AF8}" dt="2021-06-24T14:02:59.007" v="1377"/>
          <ac:inkMkLst>
            <pc:docMk/>
            <pc:sldMk cId="4266109974" sldId="2120"/>
            <ac:inkMk id="24622" creationId="{3FFF331B-A151-2349-8348-F0D4F98ED7DE}"/>
          </ac:inkMkLst>
        </pc:inkChg>
        <pc:inkChg chg="add">
          <ac:chgData name="Wilne, Robert" userId="863fd487-5ae7-46a6-8c4e-0a9cc652a1c0" providerId="ADAL" clId="{D4479540-3C79-904F-991B-2923FDC23AF8}" dt="2021-06-24T14:02:59.239" v="1378"/>
          <ac:inkMkLst>
            <pc:docMk/>
            <pc:sldMk cId="4266109974" sldId="2120"/>
            <ac:inkMk id="24623" creationId="{72925EC2-E492-3142-B7CE-F8A20698D429}"/>
          </ac:inkMkLst>
        </pc:inkChg>
        <pc:inkChg chg="add">
          <ac:chgData name="Wilne, Robert" userId="863fd487-5ae7-46a6-8c4e-0a9cc652a1c0" providerId="ADAL" clId="{D4479540-3C79-904F-991B-2923FDC23AF8}" dt="2021-06-24T14:02:59.793" v="1379"/>
          <ac:inkMkLst>
            <pc:docMk/>
            <pc:sldMk cId="4266109974" sldId="2120"/>
            <ac:inkMk id="24624" creationId="{3422A64D-9FF2-6144-840D-E4426A09C469}"/>
          </ac:inkMkLst>
        </pc:inkChg>
        <pc:inkChg chg="add">
          <ac:chgData name="Wilne, Robert" userId="863fd487-5ae7-46a6-8c4e-0a9cc652a1c0" providerId="ADAL" clId="{D4479540-3C79-904F-991B-2923FDC23AF8}" dt="2021-06-24T14:03:00.133" v="1380"/>
          <ac:inkMkLst>
            <pc:docMk/>
            <pc:sldMk cId="4266109974" sldId="2120"/>
            <ac:inkMk id="24625" creationId="{38001586-915C-DF4C-974C-DBFBD8AF2DB8}"/>
          </ac:inkMkLst>
        </pc:inkChg>
        <pc:inkChg chg="add">
          <ac:chgData name="Wilne, Robert" userId="863fd487-5ae7-46a6-8c4e-0a9cc652a1c0" providerId="ADAL" clId="{D4479540-3C79-904F-991B-2923FDC23AF8}" dt="2021-06-24T14:03:00.459" v="1381"/>
          <ac:inkMkLst>
            <pc:docMk/>
            <pc:sldMk cId="4266109974" sldId="2120"/>
            <ac:inkMk id="24626" creationId="{803B8B87-AD18-1C40-826A-57DCBFFB105F}"/>
          </ac:inkMkLst>
        </pc:inkChg>
        <pc:inkChg chg="add">
          <ac:chgData name="Wilne, Robert" userId="863fd487-5ae7-46a6-8c4e-0a9cc652a1c0" providerId="ADAL" clId="{D4479540-3C79-904F-991B-2923FDC23AF8}" dt="2021-06-24T14:03:00.976" v="1382"/>
          <ac:inkMkLst>
            <pc:docMk/>
            <pc:sldMk cId="4266109974" sldId="2120"/>
            <ac:inkMk id="24627" creationId="{54116A75-7FF2-8C42-BD9B-8807C39C297A}"/>
          </ac:inkMkLst>
        </pc:inkChg>
        <pc:inkChg chg="add">
          <ac:chgData name="Wilne, Robert" userId="863fd487-5ae7-46a6-8c4e-0a9cc652a1c0" providerId="ADAL" clId="{D4479540-3C79-904F-991B-2923FDC23AF8}" dt="2021-06-24T14:03:01.302" v="1383"/>
          <ac:inkMkLst>
            <pc:docMk/>
            <pc:sldMk cId="4266109974" sldId="2120"/>
            <ac:inkMk id="24628" creationId="{8EDF4687-F494-3443-A750-CD4AB27F424A}"/>
          </ac:inkMkLst>
        </pc:inkChg>
        <pc:inkChg chg="add">
          <ac:chgData name="Wilne, Robert" userId="863fd487-5ae7-46a6-8c4e-0a9cc652a1c0" providerId="ADAL" clId="{D4479540-3C79-904F-991B-2923FDC23AF8}" dt="2021-06-24T14:03:01.672" v="1384"/>
          <ac:inkMkLst>
            <pc:docMk/>
            <pc:sldMk cId="4266109974" sldId="2120"/>
            <ac:inkMk id="24629" creationId="{F6C752B1-5D76-C94B-898C-D51976C875D9}"/>
          </ac:inkMkLst>
        </pc:inkChg>
        <pc:inkChg chg="add">
          <ac:chgData name="Wilne, Robert" userId="863fd487-5ae7-46a6-8c4e-0a9cc652a1c0" providerId="ADAL" clId="{D4479540-3C79-904F-991B-2923FDC23AF8}" dt="2021-06-24T14:03:01.804" v="1385"/>
          <ac:inkMkLst>
            <pc:docMk/>
            <pc:sldMk cId="4266109974" sldId="2120"/>
            <ac:inkMk id="24630" creationId="{B8D97AE7-248B-9349-BF68-F68AF2124B62}"/>
          </ac:inkMkLst>
        </pc:inkChg>
        <pc:inkChg chg="add">
          <ac:chgData name="Wilne, Robert" userId="863fd487-5ae7-46a6-8c4e-0a9cc652a1c0" providerId="ADAL" clId="{D4479540-3C79-904F-991B-2923FDC23AF8}" dt="2021-06-24T14:03:06.238" v="1387"/>
          <ac:inkMkLst>
            <pc:docMk/>
            <pc:sldMk cId="4266109974" sldId="2120"/>
            <ac:inkMk id="24633" creationId="{40AF5F02-1BED-E245-944B-FB719B69BDD6}"/>
          </ac:inkMkLst>
        </pc:inkChg>
        <pc:inkChg chg="add">
          <ac:chgData name="Wilne, Robert" userId="863fd487-5ae7-46a6-8c4e-0a9cc652a1c0" providerId="ADAL" clId="{D4479540-3C79-904F-991B-2923FDC23AF8}" dt="2021-06-24T14:03:11.262" v="1388"/>
          <ac:inkMkLst>
            <pc:docMk/>
            <pc:sldMk cId="4266109974" sldId="2120"/>
            <ac:inkMk id="24634" creationId="{CFF7D850-886B-D640-A84E-D6932E841EB2}"/>
          </ac:inkMkLst>
        </pc:inkChg>
        <pc:inkChg chg="add">
          <ac:chgData name="Wilne, Robert" userId="863fd487-5ae7-46a6-8c4e-0a9cc652a1c0" providerId="ADAL" clId="{D4479540-3C79-904F-991B-2923FDC23AF8}" dt="2021-06-24T14:03:11.494" v="1389"/>
          <ac:inkMkLst>
            <pc:docMk/>
            <pc:sldMk cId="4266109974" sldId="2120"/>
            <ac:inkMk id="24635" creationId="{5F313386-EC8F-194A-B0FB-4727F04E4EA1}"/>
          </ac:inkMkLst>
        </pc:inkChg>
        <pc:inkChg chg="add">
          <ac:chgData name="Wilne, Robert" userId="863fd487-5ae7-46a6-8c4e-0a9cc652a1c0" providerId="ADAL" clId="{D4479540-3C79-904F-991B-2923FDC23AF8}" dt="2021-06-24T14:03:23.145" v="1391"/>
          <ac:inkMkLst>
            <pc:docMk/>
            <pc:sldMk cId="4266109974" sldId="2120"/>
            <ac:inkMk id="24637" creationId="{F2CF3DDC-29E0-8242-9FF9-C90D04474891}"/>
          </ac:inkMkLst>
        </pc:inkChg>
        <pc:inkChg chg="add">
          <ac:chgData name="Wilne, Robert" userId="863fd487-5ae7-46a6-8c4e-0a9cc652a1c0" providerId="ADAL" clId="{D4479540-3C79-904F-991B-2923FDC23AF8}" dt="2021-06-24T14:03:23.837" v="1392"/>
          <ac:inkMkLst>
            <pc:docMk/>
            <pc:sldMk cId="4266109974" sldId="2120"/>
            <ac:inkMk id="24638" creationId="{260FF746-81CB-7343-BFD7-807A05DC2CA6}"/>
          </ac:inkMkLst>
        </pc:inkChg>
        <pc:inkChg chg="add">
          <ac:chgData name="Wilne, Robert" userId="863fd487-5ae7-46a6-8c4e-0a9cc652a1c0" providerId="ADAL" clId="{D4479540-3C79-904F-991B-2923FDC23AF8}" dt="2021-06-24T14:03:31.391" v="1394"/>
          <ac:inkMkLst>
            <pc:docMk/>
            <pc:sldMk cId="4266109974" sldId="2120"/>
            <ac:inkMk id="24640" creationId="{664AE373-0CE2-8A43-884B-5682EAC5241C}"/>
          </ac:inkMkLst>
        </pc:inkChg>
        <pc:inkChg chg="add">
          <ac:chgData name="Wilne, Robert" userId="863fd487-5ae7-46a6-8c4e-0a9cc652a1c0" providerId="ADAL" clId="{D4479540-3C79-904F-991B-2923FDC23AF8}" dt="2021-06-24T14:03:31.622" v="1395"/>
          <ac:inkMkLst>
            <pc:docMk/>
            <pc:sldMk cId="4266109974" sldId="2120"/>
            <ac:inkMk id="24641" creationId="{AE8802A2-0883-8E4A-9DD6-EA13260DB644}"/>
          </ac:inkMkLst>
        </pc:inkChg>
        <pc:inkChg chg="add">
          <ac:chgData name="Wilne, Robert" userId="863fd487-5ae7-46a6-8c4e-0a9cc652a1c0" providerId="ADAL" clId="{D4479540-3C79-904F-991B-2923FDC23AF8}" dt="2021-06-24T14:03:32.053" v="1396"/>
          <ac:inkMkLst>
            <pc:docMk/>
            <pc:sldMk cId="4266109974" sldId="2120"/>
            <ac:inkMk id="24642" creationId="{C9F23C7D-E511-4145-B1FE-995BA8D9B3B7}"/>
          </ac:inkMkLst>
        </pc:inkChg>
        <pc:inkChg chg="add">
          <ac:chgData name="Wilne, Robert" userId="863fd487-5ae7-46a6-8c4e-0a9cc652a1c0" providerId="ADAL" clId="{D4479540-3C79-904F-991B-2923FDC23AF8}" dt="2021-06-24T14:03:32.736" v="1397"/>
          <ac:inkMkLst>
            <pc:docMk/>
            <pc:sldMk cId="4266109974" sldId="2120"/>
            <ac:inkMk id="24643" creationId="{CA45A407-59B1-824B-ACFB-5E5C44A109D6}"/>
          </ac:inkMkLst>
        </pc:inkChg>
        <pc:inkChg chg="add">
          <ac:chgData name="Wilne, Robert" userId="863fd487-5ae7-46a6-8c4e-0a9cc652a1c0" providerId="ADAL" clId="{D4479540-3C79-904F-991B-2923FDC23AF8}" dt="2021-06-24T14:03:33.324" v="1398"/>
          <ac:inkMkLst>
            <pc:docMk/>
            <pc:sldMk cId="4266109974" sldId="2120"/>
            <ac:inkMk id="24644" creationId="{4E394719-FDB3-FD48-A23A-07FE00FF6FF6}"/>
          </ac:inkMkLst>
        </pc:inkChg>
        <pc:inkChg chg="add">
          <ac:chgData name="Wilne, Robert" userId="863fd487-5ae7-46a6-8c4e-0a9cc652a1c0" providerId="ADAL" clId="{D4479540-3C79-904F-991B-2923FDC23AF8}" dt="2021-06-24T14:03:33.589" v="1399"/>
          <ac:inkMkLst>
            <pc:docMk/>
            <pc:sldMk cId="4266109974" sldId="2120"/>
            <ac:inkMk id="24645" creationId="{162A828C-6FB9-F04F-A618-3BEF0578FCA0}"/>
          </ac:inkMkLst>
        </pc:inkChg>
        <pc:inkChg chg="add">
          <ac:chgData name="Wilne, Robert" userId="863fd487-5ae7-46a6-8c4e-0a9cc652a1c0" providerId="ADAL" clId="{D4479540-3C79-904F-991B-2923FDC23AF8}" dt="2021-06-24T14:03:33.821" v="1400"/>
          <ac:inkMkLst>
            <pc:docMk/>
            <pc:sldMk cId="4266109974" sldId="2120"/>
            <ac:inkMk id="24646" creationId="{BC9611B0-8E0F-004A-A136-AB33E909DCD9}"/>
          </ac:inkMkLst>
        </pc:inkChg>
        <pc:inkChg chg="add">
          <ac:chgData name="Wilne, Robert" userId="863fd487-5ae7-46a6-8c4e-0a9cc652a1c0" providerId="ADAL" clId="{D4479540-3C79-904F-991B-2923FDC23AF8}" dt="2021-06-24T14:03:34.050" v="1401"/>
          <ac:inkMkLst>
            <pc:docMk/>
            <pc:sldMk cId="4266109974" sldId="2120"/>
            <ac:inkMk id="24647" creationId="{33D0CC3C-80BC-F142-995B-9A341CE72D12}"/>
          </ac:inkMkLst>
        </pc:inkChg>
        <pc:inkChg chg="add">
          <ac:chgData name="Wilne, Robert" userId="863fd487-5ae7-46a6-8c4e-0a9cc652a1c0" providerId="ADAL" clId="{D4479540-3C79-904F-991B-2923FDC23AF8}" dt="2021-06-24T14:03:34.182" v="1402"/>
          <ac:inkMkLst>
            <pc:docMk/>
            <pc:sldMk cId="4266109974" sldId="2120"/>
            <ac:inkMk id="24648" creationId="{8D131C2C-B212-C644-BE5F-C83B47FCAD1E}"/>
          </ac:inkMkLst>
        </pc:inkChg>
        <pc:inkChg chg="add">
          <ac:chgData name="Wilne, Robert" userId="863fd487-5ae7-46a6-8c4e-0a9cc652a1c0" providerId="ADAL" clId="{D4479540-3C79-904F-991B-2923FDC23AF8}" dt="2021-06-24T14:03:34.523" v="1403"/>
          <ac:inkMkLst>
            <pc:docMk/>
            <pc:sldMk cId="4266109974" sldId="2120"/>
            <ac:inkMk id="24649" creationId="{2877F7A1-1E8C-014E-8616-128CC6754D83}"/>
          </ac:inkMkLst>
        </pc:inkChg>
        <pc:inkChg chg="add">
          <ac:chgData name="Wilne, Robert" userId="863fd487-5ae7-46a6-8c4e-0a9cc652a1c0" providerId="ADAL" clId="{D4479540-3C79-904F-991B-2923FDC23AF8}" dt="2021-06-24T14:03:34.899" v="1404"/>
          <ac:inkMkLst>
            <pc:docMk/>
            <pc:sldMk cId="4266109974" sldId="2120"/>
            <ac:inkMk id="24650" creationId="{10595939-AD10-5E47-B081-7E357D1AB6D3}"/>
          </ac:inkMkLst>
        </pc:inkChg>
        <pc:inkChg chg="add">
          <ac:chgData name="Wilne, Robert" userId="863fd487-5ae7-46a6-8c4e-0a9cc652a1c0" providerId="ADAL" clId="{D4479540-3C79-904F-991B-2923FDC23AF8}" dt="2021-06-24T14:03:35.093" v="1405"/>
          <ac:inkMkLst>
            <pc:docMk/>
            <pc:sldMk cId="4266109974" sldId="2120"/>
            <ac:inkMk id="24651" creationId="{C5F4354A-D2C8-DA4E-A6D6-FDA1EC8EF6FE}"/>
          </ac:inkMkLst>
        </pc:inkChg>
        <pc:inkChg chg="add">
          <ac:chgData name="Wilne, Robert" userId="863fd487-5ae7-46a6-8c4e-0a9cc652a1c0" providerId="ADAL" clId="{D4479540-3C79-904F-991B-2923FDC23AF8}" dt="2021-06-24T14:03:35.443" v="1406"/>
          <ac:inkMkLst>
            <pc:docMk/>
            <pc:sldMk cId="4266109974" sldId="2120"/>
            <ac:inkMk id="24652" creationId="{B43C4B1F-5897-A741-B3DA-8E0D4CA2712B}"/>
          </ac:inkMkLst>
        </pc:inkChg>
        <pc:inkChg chg="add">
          <ac:chgData name="Wilne, Robert" userId="863fd487-5ae7-46a6-8c4e-0a9cc652a1c0" providerId="ADAL" clId="{D4479540-3C79-904F-991B-2923FDC23AF8}" dt="2021-06-24T14:03:35.827" v="1407"/>
          <ac:inkMkLst>
            <pc:docMk/>
            <pc:sldMk cId="4266109974" sldId="2120"/>
            <ac:inkMk id="24653" creationId="{8E1BA023-7971-654B-A539-66CB002EB3AE}"/>
          </ac:inkMkLst>
        </pc:inkChg>
        <pc:inkChg chg="add">
          <ac:chgData name="Wilne, Robert" userId="863fd487-5ae7-46a6-8c4e-0a9cc652a1c0" providerId="ADAL" clId="{D4479540-3C79-904F-991B-2923FDC23AF8}" dt="2021-06-24T14:03:36.091" v="1408"/>
          <ac:inkMkLst>
            <pc:docMk/>
            <pc:sldMk cId="4266109974" sldId="2120"/>
            <ac:inkMk id="24654" creationId="{E3ACE990-CCB5-184B-9701-28F73020E8F6}"/>
          </ac:inkMkLst>
        </pc:inkChg>
        <pc:inkChg chg="add">
          <ac:chgData name="Wilne, Robert" userId="863fd487-5ae7-46a6-8c4e-0a9cc652a1c0" providerId="ADAL" clId="{D4479540-3C79-904F-991B-2923FDC23AF8}" dt="2021-06-24T14:03:36.424" v="1409"/>
          <ac:inkMkLst>
            <pc:docMk/>
            <pc:sldMk cId="4266109974" sldId="2120"/>
            <ac:inkMk id="24655" creationId="{8F6BFE16-CDEE-4146-804C-12AC29CF996D}"/>
          </ac:inkMkLst>
        </pc:inkChg>
        <pc:inkChg chg="add">
          <ac:chgData name="Wilne, Robert" userId="863fd487-5ae7-46a6-8c4e-0a9cc652a1c0" providerId="ADAL" clId="{D4479540-3C79-904F-991B-2923FDC23AF8}" dt="2021-06-24T14:03:36.710" v="1410"/>
          <ac:inkMkLst>
            <pc:docMk/>
            <pc:sldMk cId="4266109974" sldId="2120"/>
            <ac:inkMk id="24656" creationId="{906B9AC1-1BA3-8244-AF95-3C56606D883A}"/>
          </ac:inkMkLst>
        </pc:inkChg>
        <pc:inkChg chg="add">
          <ac:chgData name="Wilne, Robert" userId="863fd487-5ae7-46a6-8c4e-0a9cc652a1c0" providerId="ADAL" clId="{D4479540-3C79-904F-991B-2923FDC23AF8}" dt="2021-06-24T14:03:37.999" v="1412"/>
          <ac:inkMkLst>
            <pc:docMk/>
            <pc:sldMk cId="4266109974" sldId="2120"/>
            <ac:inkMk id="24659" creationId="{EFE9647A-E637-1B4C-900B-518319747658}"/>
          </ac:inkMkLst>
        </pc:inkChg>
        <pc:inkChg chg="add">
          <ac:chgData name="Wilne, Robert" userId="863fd487-5ae7-46a6-8c4e-0a9cc652a1c0" providerId="ADAL" clId="{D4479540-3C79-904F-991B-2923FDC23AF8}" dt="2021-06-24T14:03:38.345" v="1413"/>
          <ac:inkMkLst>
            <pc:docMk/>
            <pc:sldMk cId="4266109974" sldId="2120"/>
            <ac:inkMk id="24660" creationId="{486AC86E-B118-5E43-B58D-CAC413800954}"/>
          </ac:inkMkLst>
        </pc:inkChg>
        <pc:inkChg chg="add">
          <ac:chgData name="Wilne, Robert" userId="863fd487-5ae7-46a6-8c4e-0a9cc652a1c0" providerId="ADAL" clId="{D4479540-3C79-904F-991B-2923FDC23AF8}" dt="2021-06-24T14:03:41.148" v="1415"/>
          <ac:inkMkLst>
            <pc:docMk/>
            <pc:sldMk cId="4266109974" sldId="2120"/>
            <ac:inkMk id="24662" creationId="{2DF8E747-49C4-1F46-BC1C-C793BC974F6A}"/>
          </ac:inkMkLst>
        </pc:inkChg>
        <pc:inkChg chg="add">
          <ac:chgData name="Wilne, Robert" userId="863fd487-5ae7-46a6-8c4e-0a9cc652a1c0" providerId="ADAL" clId="{D4479540-3C79-904F-991B-2923FDC23AF8}" dt="2021-06-24T14:03:41.542" v="1416"/>
          <ac:inkMkLst>
            <pc:docMk/>
            <pc:sldMk cId="4266109974" sldId="2120"/>
            <ac:inkMk id="24663" creationId="{E7D3B6DF-EC8D-1D4C-AB58-37C50507086B}"/>
          </ac:inkMkLst>
        </pc:inkChg>
        <pc:inkChg chg="add">
          <ac:chgData name="Wilne, Robert" userId="863fd487-5ae7-46a6-8c4e-0a9cc652a1c0" providerId="ADAL" clId="{D4479540-3C79-904F-991B-2923FDC23AF8}" dt="2021-06-24T14:03:42.049" v="1417"/>
          <ac:inkMkLst>
            <pc:docMk/>
            <pc:sldMk cId="4266109974" sldId="2120"/>
            <ac:inkMk id="24664" creationId="{A31EA463-B28D-914A-9E1D-19DF0136FD05}"/>
          </ac:inkMkLst>
        </pc:inkChg>
        <pc:inkChg chg="add">
          <ac:chgData name="Wilne, Robert" userId="863fd487-5ae7-46a6-8c4e-0a9cc652a1c0" providerId="ADAL" clId="{D4479540-3C79-904F-991B-2923FDC23AF8}" dt="2021-06-24T14:03:42.383" v="1418"/>
          <ac:inkMkLst>
            <pc:docMk/>
            <pc:sldMk cId="4266109974" sldId="2120"/>
            <ac:inkMk id="24665" creationId="{3787EBE8-9E48-E140-89AB-FB9D41177418}"/>
          </ac:inkMkLst>
        </pc:inkChg>
        <pc:inkChg chg="add">
          <ac:chgData name="Wilne, Robert" userId="863fd487-5ae7-46a6-8c4e-0a9cc652a1c0" providerId="ADAL" clId="{D4479540-3C79-904F-991B-2923FDC23AF8}" dt="2021-06-24T14:03:42.607" v="1419"/>
          <ac:inkMkLst>
            <pc:docMk/>
            <pc:sldMk cId="4266109974" sldId="2120"/>
            <ac:inkMk id="24666" creationId="{DFD4C9A5-3610-0F4A-843A-AEFA24AEFF55}"/>
          </ac:inkMkLst>
        </pc:inkChg>
        <pc:inkChg chg="add">
          <ac:chgData name="Wilne, Robert" userId="863fd487-5ae7-46a6-8c4e-0a9cc652a1c0" providerId="ADAL" clId="{D4479540-3C79-904F-991B-2923FDC23AF8}" dt="2021-06-24T14:03:43.025" v="1420"/>
          <ac:inkMkLst>
            <pc:docMk/>
            <pc:sldMk cId="4266109974" sldId="2120"/>
            <ac:inkMk id="24667" creationId="{66D72E7E-35B8-9D40-8171-37D3B2F44D09}"/>
          </ac:inkMkLst>
        </pc:inkChg>
        <pc:inkChg chg="add">
          <ac:chgData name="Wilne, Robert" userId="863fd487-5ae7-46a6-8c4e-0a9cc652a1c0" providerId="ADAL" clId="{D4479540-3C79-904F-991B-2923FDC23AF8}" dt="2021-06-24T14:03:43.318" v="1421"/>
          <ac:inkMkLst>
            <pc:docMk/>
            <pc:sldMk cId="4266109974" sldId="2120"/>
            <ac:inkMk id="24668" creationId="{38C1833A-F616-5842-A7AF-FA04B5DB5F12}"/>
          </ac:inkMkLst>
        </pc:inkChg>
        <pc:inkChg chg="add">
          <ac:chgData name="Wilne, Robert" userId="863fd487-5ae7-46a6-8c4e-0a9cc652a1c0" providerId="ADAL" clId="{D4479540-3C79-904F-991B-2923FDC23AF8}" dt="2021-06-24T14:03:43.545" v="1422"/>
          <ac:inkMkLst>
            <pc:docMk/>
            <pc:sldMk cId="4266109974" sldId="2120"/>
            <ac:inkMk id="24669" creationId="{A45A813E-C0F2-914E-99AE-0146CE5511F5}"/>
          </ac:inkMkLst>
        </pc:inkChg>
        <pc:inkChg chg="add">
          <ac:chgData name="Wilne, Robert" userId="863fd487-5ae7-46a6-8c4e-0a9cc652a1c0" providerId="ADAL" clId="{D4479540-3C79-904F-991B-2923FDC23AF8}" dt="2021-06-24T14:03:44.175" v="1423"/>
          <ac:inkMkLst>
            <pc:docMk/>
            <pc:sldMk cId="4266109974" sldId="2120"/>
            <ac:inkMk id="24670" creationId="{0E53CCDB-F18A-C34B-8297-5E2027B41EE4}"/>
          </ac:inkMkLst>
        </pc:inkChg>
        <pc:inkChg chg="add">
          <ac:chgData name="Wilne, Robert" userId="863fd487-5ae7-46a6-8c4e-0a9cc652a1c0" providerId="ADAL" clId="{D4479540-3C79-904F-991B-2923FDC23AF8}" dt="2021-06-24T14:03:44.686" v="1424"/>
          <ac:inkMkLst>
            <pc:docMk/>
            <pc:sldMk cId="4266109974" sldId="2120"/>
            <ac:inkMk id="24671" creationId="{894C2543-B188-8E4D-AA3E-9A7E326C98E4}"/>
          </ac:inkMkLst>
        </pc:inkChg>
        <pc:inkChg chg="add">
          <ac:chgData name="Wilne, Robert" userId="863fd487-5ae7-46a6-8c4e-0a9cc652a1c0" providerId="ADAL" clId="{D4479540-3C79-904F-991B-2923FDC23AF8}" dt="2021-06-24T14:03:44.913" v="1425"/>
          <ac:inkMkLst>
            <pc:docMk/>
            <pc:sldMk cId="4266109974" sldId="2120"/>
            <ac:inkMk id="24672" creationId="{01D40C44-96E4-0744-9476-004C0B8F7B3B}"/>
          </ac:inkMkLst>
        </pc:inkChg>
        <pc:inkChg chg="add">
          <ac:chgData name="Wilne, Robert" userId="863fd487-5ae7-46a6-8c4e-0a9cc652a1c0" providerId="ADAL" clId="{D4479540-3C79-904F-991B-2923FDC23AF8}" dt="2021-06-24T14:03:46.380" v="1427"/>
          <ac:inkMkLst>
            <pc:docMk/>
            <pc:sldMk cId="4266109974" sldId="2120"/>
            <ac:inkMk id="24674" creationId="{4F0775A5-A97F-424B-8006-C08703C9A559}"/>
          </ac:inkMkLst>
        </pc:inkChg>
        <pc:inkChg chg="add">
          <ac:chgData name="Wilne, Robert" userId="863fd487-5ae7-46a6-8c4e-0a9cc652a1c0" providerId="ADAL" clId="{D4479540-3C79-904F-991B-2923FDC23AF8}" dt="2021-06-24T14:03:46.591" v="1428"/>
          <ac:inkMkLst>
            <pc:docMk/>
            <pc:sldMk cId="4266109974" sldId="2120"/>
            <ac:inkMk id="24675" creationId="{782212F0-7741-E644-B1E7-5A6D53C397C3}"/>
          </ac:inkMkLst>
        </pc:inkChg>
        <pc:inkChg chg="add">
          <ac:chgData name="Wilne, Robert" userId="863fd487-5ae7-46a6-8c4e-0a9cc652a1c0" providerId="ADAL" clId="{D4479540-3C79-904F-991B-2923FDC23AF8}" dt="2021-06-24T14:03:46.817" v="1429"/>
          <ac:inkMkLst>
            <pc:docMk/>
            <pc:sldMk cId="4266109974" sldId="2120"/>
            <ac:inkMk id="24676" creationId="{50345D48-A836-2C4A-9268-660B5B3016FC}"/>
          </ac:inkMkLst>
        </pc:inkChg>
        <pc:inkChg chg="add">
          <ac:chgData name="Wilne, Robert" userId="863fd487-5ae7-46a6-8c4e-0a9cc652a1c0" providerId="ADAL" clId="{D4479540-3C79-904F-991B-2923FDC23AF8}" dt="2021-06-24T14:03:47.044" v="1430"/>
          <ac:inkMkLst>
            <pc:docMk/>
            <pc:sldMk cId="4266109974" sldId="2120"/>
            <ac:inkMk id="24677" creationId="{B986FE63-CB36-A246-A859-263BE59C8C9E}"/>
          </ac:inkMkLst>
        </pc:inkChg>
        <pc:inkChg chg="add">
          <ac:chgData name="Wilne, Robert" userId="863fd487-5ae7-46a6-8c4e-0a9cc652a1c0" providerId="ADAL" clId="{D4479540-3C79-904F-991B-2923FDC23AF8}" dt="2021-06-24T14:03:47.273" v="1431"/>
          <ac:inkMkLst>
            <pc:docMk/>
            <pc:sldMk cId="4266109974" sldId="2120"/>
            <ac:inkMk id="24678" creationId="{564886FB-DF05-A44A-972F-169E0DB8D24B}"/>
          </ac:inkMkLst>
        </pc:inkChg>
        <pc:inkChg chg="add">
          <ac:chgData name="Wilne, Robert" userId="863fd487-5ae7-46a6-8c4e-0a9cc652a1c0" providerId="ADAL" clId="{D4479540-3C79-904F-991B-2923FDC23AF8}" dt="2021-06-24T14:03:47.471" v="1432"/>
          <ac:inkMkLst>
            <pc:docMk/>
            <pc:sldMk cId="4266109974" sldId="2120"/>
            <ac:inkMk id="24679" creationId="{2AD92A87-F404-D940-8362-D86D0CECAC85}"/>
          </ac:inkMkLst>
        </pc:inkChg>
        <pc:inkChg chg="add">
          <ac:chgData name="Wilne, Robert" userId="863fd487-5ae7-46a6-8c4e-0a9cc652a1c0" providerId="ADAL" clId="{D4479540-3C79-904F-991B-2923FDC23AF8}" dt="2021-06-24T14:03:47.727" v="1433"/>
          <ac:inkMkLst>
            <pc:docMk/>
            <pc:sldMk cId="4266109974" sldId="2120"/>
            <ac:inkMk id="24680" creationId="{4CB83088-82F0-CA4D-805C-E3B1698A7D8D}"/>
          </ac:inkMkLst>
        </pc:inkChg>
        <pc:inkChg chg="add">
          <ac:chgData name="Wilne, Robert" userId="863fd487-5ae7-46a6-8c4e-0a9cc652a1c0" providerId="ADAL" clId="{D4479540-3C79-904F-991B-2923FDC23AF8}" dt="2021-06-24T14:03:47.863" v="1434"/>
          <ac:inkMkLst>
            <pc:docMk/>
            <pc:sldMk cId="4266109974" sldId="2120"/>
            <ac:inkMk id="24681" creationId="{AAC44A49-5636-F34A-81AA-0D7CDA2B9220}"/>
          </ac:inkMkLst>
        </pc:inkChg>
        <pc:inkChg chg="add">
          <ac:chgData name="Wilne, Robert" userId="863fd487-5ae7-46a6-8c4e-0a9cc652a1c0" providerId="ADAL" clId="{D4479540-3C79-904F-991B-2923FDC23AF8}" dt="2021-06-24T14:03:48.133" v="1435"/>
          <ac:inkMkLst>
            <pc:docMk/>
            <pc:sldMk cId="4266109974" sldId="2120"/>
            <ac:inkMk id="24682" creationId="{5A0FA038-BD86-974F-872E-5659BBCA6A93}"/>
          </ac:inkMkLst>
        </pc:inkChg>
        <pc:inkChg chg="add">
          <ac:chgData name="Wilne, Robert" userId="863fd487-5ae7-46a6-8c4e-0a9cc652a1c0" providerId="ADAL" clId="{D4479540-3C79-904F-991B-2923FDC23AF8}" dt="2021-06-24T14:03:48.565" v="1436"/>
          <ac:inkMkLst>
            <pc:docMk/>
            <pc:sldMk cId="4266109974" sldId="2120"/>
            <ac:inkMk id="24683" creationId="{8E28030F-5C4C-6441-854B-06D43C8A1485}"/>
          </ac:inkMkLst>
        </pc:inkChg>
        <pc:inkChg chg="add">
          <ac:chgData name="Wilne, Robert" userId="863fd487-5ae7-46a6-8c4e-0a9cc652a1c0" providerId="ADAL" clId="{D4479540-3C79-904F-991B-2923FDC23AF8}" dt="2021-06-24T14:03:48.859" v="1437"/>
          <ac:inkMkLst>
            <pc:docMk/>
            <pc:sldMk cId="4266109974" sldId="2120"/>
            <ac:inkMk id="24684" creationId="{155EAF3F-33CD-A54A-8760-EE35455BCBE3}"/>
          </ac:inkMkLst>
        </pc:inkChg>
        <pc:inkChg chg="add del topLvl">
          <ac:chgData name="Wilne, Robert" userId="863fd487-5ae7-46a6-8c4e-0a9cc652a1c0" providerId="ADAL" clId="{D4479540-3C79-904F-991B-2923FDC23AF8}" dt="2021-06-24T14:04:34.192" v="1483"/>
          <ac:inkMkLst>
            <pc:docMk/>
            <pc:sldMk cId="4266109974" sldId="2120"/>
            <ac:inkMk id="24685" creationId="{8AF571E7-37E6-A84E-93B9-97D576FDCD64}"/>
          </ac:inkMkLst>
        </pc:inkChg>
        <pc:inkChg chg="add del topLvl">
          <ac:chgData name="Wilne, Robert" userId="863fd487-5ae7-46a6-8c4e-0a9cc652a1c0" providerId="ADAL" clId="{D4479540-3C79-904F-991B-2923FDC23AF8}" dt="2021-06-24T14:03:54.114" v="1449"/>
          <ac:inkMkLst>
            <pc:docMk/>
            <pc:sldMk cId="4266109974" sldId="2120"/>
            <ac:inkMk id="24686" creationId="{67E52EF8-CBCB-414A-B532-4FDC0ABE2838}"/>
          </ac:inkMkLst>
        </pc:inkChg>
        <pc:inkChg chg="add del topLvl">
          <ac:chgData name="Wilne, Robert" userId="863fd487-5ae7-46a6-8c4e-0a9cc652a1c0" providerId="ADAL" clId="{D4479540-3C79-904F-991B-2923FDC23AF8}" dt="2021-06-24T14:03:54.127" v="1451"/>
          <ac:inkMkLst>
            <pc:docMk/>
            <pc:sldMk cId="4266109974" sldId="2120"/>
            <ac:inkMk id="24687" creationId="{91E5133D-B13F-984F-BE9A-5A9D29F0718A}"/>
          </ac:inkMkLst>
        </pc:inkChg>
        <pc:inkChg chg="add del topLvl">
          <ac:chgData name="Wilne, Robert" userId="863fd487-5ae7-46a6-8c4e-0a9cc652a1c0" providerId="ADAL" clId="{D4479540-3C79-904F-991B-2923FDC23AF8}" dt="2021-06-24T14:04:35.388" v="1493"/>
          <ac:inkMkLst>
            <pc:docMk/>
            <pc:sldMk cId="4266109974" sldId="2120"/>
            <ac:inkMk id="24688" creationId="{2D9A8DEB-B5B5-E842-84BA-5A763AF8184A}"/>
          </ac:inkMkLst>
        </pc:inkChg>
        <pc:inkChg chg="add del topLvl">
          <ac:chgData name="Wilne, Robert" userId="863fd487-5ae7-46a6-8c4e-0a9cc652a1c0" providerId="ADAL" clId="{D4479540-3C79-904F-991B-2923FDC23AF8}" dt="2021-06-24T14:03:54.119" v="1450"/>
          <ac:inkMkLst>
            <pc:docMk/>
            <pc:sldMk cId="4266109974" sldId="2120"/>
            <ac:inkMk id="24689" creationId="{7888B101-9226-AD40-A9CB-FBED243CCACE}"/>
          </ac:inkMkLst>
        </pc:inkChg>
        <pc:inkChg chg="add del topLvl">
          <ac:chgData name="Wilne, Robert" userId="863fd487-5ae7-46a6-8c4e-0a9cc652a1c0" providerId="ADAL" clId="{D4479540-3C79-904F-991B-2923FDC23AF8}" dt="2021-06-24T14:03:54.101" v="1447"/>
          <ac:inkMkLst>
            <pc:docMk/>
            <pc:sldMk cId="4266109974" sldId="2120"/>
            <ac:inkMk id="24690" creationId="{9CEE07B6-D30C-C54D-88C5-D8B25593A583}"/>
          </ac:inkMkLst>
        </pc:inkChg>
        <pc:inkChg chg="add del">
          <ac:chgData name="Wilne, Robert" userId="863fd487-5ae7-46a6-8c4e-0a9cc652a1c0" providerId="ADAL" clId="{D4479540-3C79-904F-991B-2923FDC23AF8}" dt="2021-06-24T14:03:54.108" v="1448"/>
          <ac:inkMkLst>
            <pc:docMk/>
            <pc:sldMk cId="4266109974" sldId="2120"/>
            <ac:inkMk id="24695" creationId="{4A3F7204-AF26-024F-B8F5-37A64317C707}"/>
          </ac:inkMkLst>
        </pc:inkChg>
        <pc:inkChg chg="add del topLvl">
          <ac:chgData name="Wilne, Robert" userId="863fd487-5ae7-46a6-8c4e-0a9cc652a1c0" providerId="ADAL" clId="{D4479540-3C79-904F-991B-2923FDC23AF8}" dt="2021-06-24T14:04:34.160" v="1477"/>
          <ac:inkMkLst>
            <pc:docMk/>
            <pc:sldMk cId="4266109974" sldId="2120"/>
            <ac:inkMk id="24697" creationId="{67129448-8C4C-394C-9040-2322EC77CFCD}"/>
          </ac:inkMkLst>
        </pc:inkChg>
        <pc:inkChg chg="add del topLvl">
          <ac:chgData name="Wilne, Robert" userId="863fd487-5ae7-46a6-8c4e-0a9cc652a1c0" providerId="ADAL" clId="{D4479540-3C79-904F-991B-2923FDC23AF8}" dt="2021-06-24T14:04:34.238" v="1491"/>
          <ac:inkMkLst>
            <pc:docMk/>
            <pc:sldMk cId="4266109974" sldId="2120"/>
            <ac:inkMk id="24698" creationId="{E5035EC9-D73C-7A43-9364-369CEA028C39}"/>
          </ac:inkMkLst>
        </pc:inkChg>
        <pc:inkChg chg="add del topLvl">
          <ac:chgData name="Wilne, Robert" userId="863fd487-5ae7-46a6-8c4e-0a9cc652a1c0" providerId="ADAL" clId="{D4479540-3C79-904F-991B-2923FDC23AF8}" dt="2021-06-24T14:04:34.209" v="1486"/>
          <ac:inkMkLst>
            <pc:docMk/>
            <pc:sldMk cId="4266109974" sldId="2120"/>
            <ac:inkMk id="24699" creationId="{3152D050-8691-1741-A1A1-99D7807D30B6}"/>
          </ac:inkMkLst>
        </pc:inkChg>
        <pc:inkChg chg="add del topLvl">
          <ac:chgData name="Wilne, Robert" userId="863fd487-5ae7-46a6-8c4e-0a9cc652a1c0" providerId="ADAL" clId="{D4479540-3C79-904F-991B-2923FDC23AF8}" dt="2021-06-24T14:04:35.385" v="1492"/>
          <ac:inkMkLst>
            <pc:docMk/>
            <pc:sldMk cId="4266109974" sldId="2120"/>
            <ac:inkMk id="24700" creationId="{1EA2338E-42E7-0540-B28D-BC8FBD09BBF1}"/>
          </ac:inkMkLst>
        </pc:inkChg>
        <pc:inkChg chg="add del topLvl">
          <ac:chgData name="Wilne, Robert" userId="863fd487-5ae7-46a6-8c4e-0a9cc652a1c0" providerId="ADAL" clId="{D4479540-3C79-904F-991B-2923FDC23AF8}" dt="2021-06-24T14:04:34.223" v="1488"/>
          <ac:inkMkLst>
            <pc:docMk/>
            <pc:sldMk cId="4266109974" sldId="2120"/>
            <ac:inkMk id="24701" creationId="{85A848B8-42B8-8F44-9B0C-160B9C10DC5E}"/>
          </ac:inkMkLst>
        </pc:inkChg>
        <pc:inkChg chg="add del">
          <ac:chgData name="Wilne, Robert" userId="863fd487-5ae7-46a6-8c4e-0a9cc652a1c0" providerId="ADAL" clId="{D4479540-3C79-904F-991B-2923FDC23AF8}" dt="2021-06-24T14:04:34.180" v="1481"/>
          <ac:inkMkLst>
            <pc:docMk/>
            <pc:sldMk cId="4266109974" sldId="2120"/>
            <ac:inkMk id="24702" creationId="{CF6F66EF-A95A-F24E-9595-902EDB3B3A8D}"/>
          </ac:inkMkLst>
        </pc:inkChg>
        <pc:inkChg chg="add del">
          <ac:chgData name="Wilne, Robert" userId="863fd487-5ae7-46a6-8c4e-0a9cc652a1c0" providerId="ADAL" clId="{D4479540-3C79-904F-991B-2923FDC23AF8}" dt="2021-06-24T14:04:34.174" v="1480"/>
          <ac:inkMkLst>
            <pc:docMk/>
            <pc:sldMk cId="4266109974" sldId="2120"/>
            <ac:inkMk id="24703" creationId="{A8A545BB-10DF-6D4E-ACAD-6E71183AFF0F}"/>
          </ac:inkMkLst>
        </pc:inkChg>
        <pc:inkChg chg="add del topLvl">
          <ac:chgData name="Wilne, Robert" userId="863fd487-5ae7-46a6-8c4e-0a9cc652a1c0" providerId="ADAL" clId="{D4479540-3C79-904F-991B-2923FDC23AF8}" dt="2021-06-24T14:04:34.230" v="1490"/>
          <ac:inkMkLst>
            <pc:docMk/>
            <pc:sldMk cId="4266109974" sldId="2120"/>
            <ac:inkMk id="24704" creationId="{B169D245-7D0D-5B49-8AE6-D01EC3F48B35}"/>
          </ac:inkMkLst>
        </pc:inkChg>
        <pc:inkChg chg="add del">
          <ac:chgData name="Wilne, Robert" userId="863fd487-5ae7-46a6-8c4e-0a9cc652a1c0" providerId="ADAL" clId="{D4479540-3C79-904F-991B-2923FDC23AF8}" dt="2021-06-24T14:04:34.204" v="1485"/>
          <ac:inkMkLst>
            <pc:docMk/>
            <pc:sldMk cId="4266109974" sldId="2120"/>
            <ac:inkMk id="24705" creationId="{D5B4134E-AF56-3A45-AC08-5A726399F4CC}"/>
          </ac:inkMkLst>
        </pc:inkChg>
        <pc:inkChg chg="add del">
          <ac:chgData name="Wilne, Robert" userId="863fd487-5ae7-46a6-8c4e-0a9cc652a1c0" providerId="ADAL" clId="{D4479540-3C79-904F-991B-2923FDC23AF8}" dt="2021-06-24T14:04:34.217" v="1487"/>
          <ac:inkMkLst>
            <pc:docMk/>
            <pc:sldMk cId="4266109974" sldId="2120"/>
            <ac:inkMk id="24706" creationId="{0BE496E4-EC45-974E-BF4E-EDF995260EFC}"/>
          </ac:inkMkLst>
        </pc:inkChg>
        <pc:inkChg chg="add del">
          <ac:chgData name="Wilne, Robert" userId="863fd487-5ae7-46a6-8c4e-0a9cc652a1c0" providerId="ADAL" clId="{D4479540-3C79-904F-991B-2923FDC23AF8}" dt="2021-06-24T14:04:34.154" v="1476"/>
          <ac:inkMkLst>
            <pc:docMk/>
            <pc:sldMk cId="4266109974" sldId="2120"/>
            <ac:inkMk id="24707" creationId="{EE2C23F6-C385-C245-BB62-E8BFA81A752C}"/>
          </ac:inkMkLst>
        </pc:inkChg>
        <pc:inkChg chg="add del topLvl">
          <ac:chgData name="Wilne, Robert" userId="863fd487-5ae7-46a6-8c4e-0a9cc652a1c0" providerId="ADAL" clId="{D4479540-3C79-904F-991B-2923FDC23AF8}" dt="2021-06-24T14:04:10.868" v="1473"/>
          <ac:inkMkLst>
            <pc:docMk/>
            <pc:sldMk cId="4266109974" sldId="2120"/>
            <ac:inkMk id="24710" creationId="{E4E8E0CF-4FBE-2748-9AF1-D00E88B5B860}"/>
          </ac:inkMkLst>
        </pc:inkChg>
        <pc:inkChg chg="add del">
          <ac:chgData name="Wilne, Robert" userId="863fd487-5ae7-46a6-8c4e-0a9cc652a1c0" providerId="ADAL" clId="{D4479540-3C79-904F-991B-2923FDC23AF8}" dt="2021-06-24T14:04:10.859" v="1472"/>
          <ac:inkMkLst>
            <pc:docMk/>
            <pc:sldMk cId="4266109974" sldId="2120"/>
            <ac:inkMk id="24711" creationId="{406655C5-1C29-A04F-BBAE-08E19F3EF0D5}"/>
          </ac:inkMkLst>
        </pc:inkChg>
        <pc:inkChg chg="add del topLvl">
          <ac:chgData name="Wilne, Robert" userId="863fd487-5ae7-46a6-8c4e-0a9cc652a1c0" providerId="ADAL" clId="{D4479540-3C79-904F-991B-2923FDC23AF8}" dt="2021-06-24T14:04:34.227" v="1489"/>
          <ac:inkMkLst>
            <pc:docMk/>
            <pc:sldMk cId="4266109974" sldId="2120"/>
            <ac:inkMk id="24712" creationId="{55873CD3-CDE6-5C47-9BC1-B34E586610D5}"/>
          </ac:inkMkLst>
        </pc:inkChg>
        <pc:inkChg chg="add del">
          <ac:chgData name="Wilne, Robert" userId="863fd487-5ae7-46a6-8c4e-0a9cc652a1c0" providerId="ADAL" clId="{D4479540-3C79-904F-991B-2923FDC23AF8}" dt="2021-06-24T14:04:34.196" v="1484"/>
          <ac:inkMkLst>
            <pc:docMk/>
            <pc:sldMk cId="4266109974" sldId="2120"/>
            <ac:inkMk id="24713" creationId="{CA1B85CF-E64B-A949-A1D2-C25B3A76BB92}"/>
          </ac:inkMkLst>
        </pc:inkChg>
        <pc:inkChg chg="add del">
          <ac:chgData name="Wilne, Robert" userId="863fd487-5ae7-46a6-8c4e-0a9cc652a1c0" providerId="ADAL" clId="{D4479540-3C79-904F-991B-2923FDC23AF8}" dt="2021-06-24T14:04:34.165" v="1479"/>
          <ac:inkMkLst>
            <pc:docMk/>
            <pc:sldMk cId="4266109974" sldId="2120"/>
            <ac:inkMk id="24714" creationId="{1E7A0CA6-391A-F841-B9B6-7EE0901F33EF}"/>
          </ac:inkMkLst>
        </pc:inkChg>
        <pc:inkChg chg="add del topLvl">
          <ac:chgData name="Wilne, Robert" userId="863fd487-5ae7-46a6-8c4e-0a9cc652a1c0" providerId="ADAL" clId="{D4479540-3C79-904F-991B-2923FDC23AF8}" dt="2021-06-24T14:04:35.391" v="1494"/>
          <ac:inkMkLst>
            <pc:docMk/>
            <pc:sldMk cId="4266109974" sldId="2120"/>
            <ac:inkMk id="24716" creationId="{CDE2D4C5-51F0-5D4C-9C94-898B64909E13}"/>
          </ac:inkMkLst>
        </pc:inkChg>
        <pc:inkChg chg="add del">
          <ac:chgData name="Wilne, Robert" userId="863fd487-5ae7-46a6-8c4e-0a9cc652a1c0" providerId="ADAL" clId="{D4479540-3C79-904F-991B-2923FDC23AF8}" dt="2021-06-24T14:04:34.162" v="1478"/>
          <ac:inkMkLst>
            <pc:docMk/>
            <pc:sldMk cId="4266109974" sldId="2120"/>
            <ac:inkMk id="24718" creationId="{94696E86-04A6-6C44-8BB2-F46B6898533B}"/>
          </ac:inkMkLst>
        </pc:inkChg>
        <pc:inkChg chg="add del">
          <ac:chgData name="Wilne, Robert" userId="863fd487-5ae7-46a6-8c4e-0a9cc652a1c0" providerId="ADAL" clId="{D4479540-3C79-904F-991B-2923FDC23AF8}" dt="2021-06-24T14:04:34.184" v="1482"/>
          <ac:inkMkLst>
            <pc:docMk/>
            <pc:sldMk cId="4266109974" sldId="2120"/>
            <ac:inkMk id="24719" creationId="{6BE8E8A5-E5B3-6449-BA62-70C0047C0275}"/>
          </ac:inkMkLst>
        </pc:inkChg>
        <pc:inkChg chg="add">
          <ac:chgData name="Wilne, Robert" userId="863fd487-5ae7-46a6-8c4e-0a9cc652a1c0" providerId="ADAL" clId="{D4479540-3C79-904F-991B-2923FDC23AF8}" dt="2021-06-24T14:04:41.855" v="1495"/>
          <ac:inkMkLst>
            <pc:docMk/>
            <pc:sldMk cId="4266109974" sldId="2120"/>
            <ac:inkMk id="24720" creationId="{8AAD883B-FC1C-9141-87FD-1DD2512AEBBD}"/>
          </ac:inkMkLst>
        </pc:inkChg>
        <pc:inkChg chg="add">
          <ac:chgData name="Wilne, Robert" userId="863fd487-5ae7-46a6-8c4e-0a9cc652a1c0" providerId="ADAL" clId="{D4479540-3C79-904F-991B-2923FDC23AF8}" dt="2021-06-24T14:04:42.096" v="1496"/>
          <ac:inkMkLst>
            <pc:docMk/>
            <pc:sldMk cId="4266109974" sldId="2120"/>
            <ac:inkMk id="24721" creationId="{43E45D9B-2452-EE40-BC3A-1AB4F0A39405}"/>
          </ac:inkMkLst>
        </pc:inkChg>
        <pc:inkChg chg="add">
          <ac:chgData name="Wilne, Robert" userId="863fd487-5ae7-46a6-8c4e-0a9cc652a1c0" providerId="ADAL" clId="{D4479540-3C79-904F-991B-2923FDC23AF8}" dt="2021-06-24T14:04:42.275" v="1497"/>
          <ac:inkMkLst>
            <pc:docMk/>
            <pc:sldMk cId="4266109974" sldId="2120"/>
            <ac:inkMk id="24722" creationId="{2627380B-11CF-8149-AF3F-30599BBC2540}"/>
          </ac:inkMkLst>
        </pc:inkChg>
        <pc:inkChg chg="add">
          <ac:chgData name="Wilne, Robert" userId="863fd487-5ae7-46a6-8c4e-0a9cc652a1c0" providerId="ADAL" clId="{D4479540-3C79-904F-991B-2923FDC23AF8}" dt="2021-06-24T14:04:42.782" v="1498"/>
          <ac:inkMkLst>
            <pc:docMk/>
            <pc:sldMk cId="4266109974" sldId="2120"/>
            <ac:inkMk id="24723" creationId="{5CF28993-E5E2-B545-81E6-49F6A3028052}"/>
          </ac:inkMkLst>
        </pc:inkChg>
        <pc:inkChg chg="add del">
          <ac:chgData name="Wilne, Robert" userId="863fd487-5ae7-46a6-8c4e-0a9cc652a1c0" providerId="ADAL" clId="{D4479540-3C79-904F-991B-2923FDC23AF8}" dt="2021-06-24T14:04:53.967" v="1502"/>
          <ac:inkMkLst>
            <pc:docMk/>
            <pc:sldMk cId="4266109974" sldId="2120"/>
            <ac:inkMk id="24725" creationId="{8D52CF7A-95CD-0647-AA80-F9585DE6411D}"/>
          </ac:inkMkLst>
        </pc:inkChg>
      </pc:sldChg>
      <pc:sldChg chg="addSp delSp modSp">
        <pc:chgData name="Wilne, Robert" userId="863fd487-5ae7-46a6-8c4e-0a9cc652a1c0" providerId="ADAL" clId="{D4479540-3C79-904F-991B-2923FDC23AF8}" dt="2021-06-24T14:25:45.475" v="2135"/>
        <pc:sldMkLst>
          <pc:docMk/>
          <pc:sldMk cId="3135067400" sldId="2121"/>
        </pc:sldMkLst>
        <pc:grpChg chg="add del">
          <ac:chgData name="Wilne, Robert" userId="863fd487-5ae7-46a6-8c4e-0a9cc652a1c0" providerId="ADAL" clId="{D4479540-3C79-904F-991B-2923FDC23AF8}" dt="2021-06-24T14:24:38.895" v="2052"/>
          <ac:grpSpMkLst>
            <pc:docMk/>
            <pc:sldMk cId="3135067400" sldId="2121"/>
            <ac:grpSpMk id="24" creationId="{327EDE03-9843-414C-99C6-E526BCABC164}"/>
          </ac:grpSpMkLst>
        </pc:grpChg>
        <pc:grpChg chg="add">
          <ac:chgData name="Wilne, Robert" userId="863fd487-5ae7-46a6-8c4e-0a9cc652a1c0" providerId="ADAL" clId="{D4479540-3C79-904F-991B-2923FDC23AF8}" dt="2021-06-24T14:24:37.766" v="2050"/>
          <ac:grpSpMkLst>
            <pc:docMk/>
            <pc:sldMk cId="3135067400" sldId="2121"/>
            <ac:grpSpMk id="25" creationId="{4203569E-DEA9-EF4D-9437-464037A08C46}"/>
          </ac:grpSpMkLst>
        </pc:grpChg>
        <pc:grpChg chg="add">
          <ac:chgData name="Wilne, Robert" userId="863fd487-5ae7-46a6-8c4e-0a9cc652a1c0" providerId="ADAL" clId="{D4479540-3C79-904F-991B-2923FDC23AF8}" dt="2021-06-24T14:24:38.895" v="2052"/>
          <ac:grpSpMkLst>
            <pc:docMk/>
            <pc:sldMk cId="3135067400" sldId="2121"/>
            <ac:grpSpMk id="27" creationId="{9113F99B-AEF1-5841-A31C-DED42609D40A}"/>
          </ac:grpSpMkLst>
        </pc:grpChg>
        <pc:grpChg chg="add del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36" creationId="{B535B402-A922-E04C-956D-6DB68A4792E3}"/>
          </ac:grpSpMkLst>
        </pc:grpChg>
        <pc:grpChg chg="add del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37" creationId="{3AC4FF20-FE79-BE47-BE5E-E249F398E8D8}"/>
          </ac:grpSpMkLst>
        </pc:grpChg>
        <pc:grpChg chg="add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43" creationId="{FCD55605-A7C2-FE4F-94BE-D856B68E936D}"/>
          </ac:grpSpMkLst>
        </pc:grpChg>
        <pc:grpChg chg="add">
          <ac:chgData name="Wilne, Robert" userId="863fd487-5ae7-46a6-8c4e-0a9cc652a1c0" providerId="ADAL" clId="{D4479540-3C79-904F-991B-2923FDC23AF8}" dt="2021-06-24T14:24:47.331" v="2067"/>
          <ac:grpSpMkLst>
            <pc:docMk/>
            <pc:sldMk cId="3135067400" sldId="2121"/>
            <ac:grpSpMk id="44" creationId="{25A83D99-E44B-5D4C-A00A-464FF457AF2D}"/>
          </ac:grpSpMkLst>
        </pc:grpChg>
        <pc:grpChg chg="add">
          <ac:chgData name="Wilne, Robert" userId="863fd487-5ae7-46a6-8c4e-0a9cc652a1c0" providerId="ADAL" clId="{D4479540-3C79-904F-991B-2923FDC23AF8}" dt="2021-06-24T14:25:01.670" v="2071"/>
          <ac:grpSpMkLst>
            <pc:docMk/>
            <pc:sldMk cId="3135067400" sldId="2121"/>
            <ac:grpSpMk id="48" creationId="{B2470726-13E6-B046-9CE9-087CDB397877}"/>
          </ac:grpSpMkLst>
        </pc:grpChg>
        <pc:grpChg chg="add del">
          <ac:chgData name="Wilne, Robert" userId="863fd487-5ae7-46a6-8c4e-0a9cc652a1c0" providerId="ADAL" clId="{D4479540-3C79-904F-991B-2923FDC23AF8}" dt="2021-06-24T14:25:14.580" v="2093"/>
          <ac:grpSpMkLst>
            <pc:docMk/>
            <pc:sldMk cId="3135067400" sldId="2121"/>
            <ac:grpSpMk id="24581" creationId="{95B5235C-CEBC-CD4D-B808-0EE7A3F622F7}"/>
          </ac:grpSpMkLst>
        </pc:grpChg>
        <pc:grpChg chg="add">
          <ac:chgData name="Wilne, Robert" userId="863fd487-5ae7-46a6-8c4e-0a9cc652a1c0" providerId="ADAL" clId="{D4479540-3C79-904F-991B-2923FDC23AF8}" dt="2021-06-24T14:25:14.580" v="2093"/>
          <ac:grpSpMkLst>
            <pc:docMk/>
            <pc:sldMk cId="3135067400" sldId="2121"/>
            <ac:grpSpMk id="24583" creationId="{37D9E5F9-D55B-1646-80DD-B78F1DBAA189}"/>
          </ac:grpSpMkLst>
        </pc:grpChg>
        <pc:grpChg chg="add">
          <ac:chgData name="Wilne, Robert" userId="863fd487-5ae7-46a6-8c4e-0a9cc652a1c0" providerId="ADAL" clId="{D4479540-3C79-904F-991B-2923FDC23AF8}" dt="2021-06-24T14:25:20.097" v="2097"/>
          <ac:grpSpMkLst>
            <pc:docMk/>
            <pc:sldMk cId="3135067400" sldId="2121"/>
            <ac:grpSpMk id="24587" creationId="{A366605C-6FCA-DD45-921B-1FDF5AA04A77}"/>
          </ac:grpSpMkLst>
        </pc:grpChg>
        <pc:grpChg chg="add">
          <ac:chgData name="Wilne, Robert" userId="863fd487-5ae7-46a6-8c4e-0a9cc652a1c0" providerId="ADAL" clId="{D4479540-3C79-904F-991B-2923FDC23AF8}" dt="2021-06-24T14:25:23.419" v="2108"/>
          <ac:grpSpMkLst>
            <pc:docMk/>
            <pc:sldMk cId="3135067400" sldId="2121"/>
            <ac:grpSpMk id="24598" creationId="{46BBE7D6-123D-A74E-A662-348CC03A7F69}"/>
          </ac:grpSpMkLst>
        </pc:grpChg>
        <pc:grpChg chg="add">
          <ac:chgData name="Wilne, Robert" userId="863fd487-5ae7-46a6-8c4e-0a9cc652a1c0" providerId="ADAL" clId="{D4479540-3C79-904F-991B-2923FDC23AF8}" dt="2021-06-24T14:25:26.646" v="2119"/>
          <ac:grpSpMkLst>
            <pc:docMk/>
            <pc:sldMk cId="3135067400" sldId="2121"/>
            <ac:grpSpMk id="24609" creationId="{B08FA812-FF65-1141-87AC-0AFA1C2918E7}"/>
          </ac:grpSpMkLst>
        </pc:grpChg>
        <pc:grpChg chg="add del">
          <ac:chgData name="Wilne, Robert" userId="863fd487-5ae7-46a6-8c4e-0a9cc652a1c0" providerId="ADAL" clId="{D4479540-3C79-904F-991B-2923FDC23AF8}" dt="2021-06-24T14:25:45.475" v="2135"/>
          <ac:grpSpMkLst>
            <pc:docMk/>
            <pc:sldMk cId="3135067400" sldId="2121"/>
            <ac:grpSpMk id="24619" creationId="{380B8523-DD98-1C40-8D20-152275F1BF28}"/>
          </ac:grpSpMkLst>
        </pc:grpChg>
        <pc:grpChg chg="add">
          <ac:chgData name="Wilne, Robert" userId="863fd487-5ae7-46a6-8c4e-0a9cc652a1c0" providerId="ADAL" clId="{D4479540-3C79-904F-991B-2923FDC23AF8}" dt="2021-06-24T14:25:34.790" v="2129"/>
          <ac:grpSpMkLst>
            <pc:docMk/>
            <pc:sldMk cId="3135067400" sldId="2121"/>
            <ac:grpSpMk id="24620" creationId="{1BA833D4-1198-D34C-9F08-A76EBD5E9B96}"/>
          </ac:grpSpMkLst>
        </pc:grpChg>
        <pc:grpChg chg="add">
          <ac:chgData name="Wilne, Robert" userId="863fd487-5ae7-46a6-8c4e-0a9cc652a1c0" providerId="ADAL" clId="{D4479540-3C79-904F-991B-2923FDC23AF8}" dt="2021-06-24T14:25:34.790" v="2129"/>
          <ac:grpSpMkLst>
            <pc:docMk/>
            <pc:sldMk cId="3135067400" sldId="2121"/>
            <ac:grpSpMk id="24621" creationId="{A7D9370C-9966-6C4F-B6DB-B6D579391C5C}"/>
          </ac:grpSpMkLst>
        </pc:grpChg>
        <pc:grpChg chg="add">
          <ac:chgData name="Wilne, Robert" userId="863fd487-5ae7-46a6-8c4e-0a9cc652a1c0" providerId="ADAL" clId="{D4479540-3C79-904F-991B-2923FDC23AF8}" dt="2021-06-24T14:25:45.475" v="2135"/>
          <ac:grpSpMkLst>
            <pc:docMk/>
            <pc:sldMk cId="3135067400" sldId="2121"/>
            <ac:grpSpMk id="24626" creationId="{E7D11F82-30BF-9942-B638-406D1A315CA5}"/>
          </ac:grpSpMkLst>
        </pc:grpChg>
        <pc:inkChg chg="add">
          <ac:chgData name="Wilne, Robert" userId="863fd487-5ae7-46a6-8c4e-0a9cc652a1c0" providerId="ADAL" clId="{D4479540-3C79-904F-991B-2923FDC23AF8}" dt="2021-06-24T14:24:31.986" v="2029"/>
          <ac:inkMkLst>
            <pc:docMk/>
            <pc:sldMk cId="3135067400" sldId="2121"/>
            <ac:inkMk id="2" creationId="{DBC77894-D421-B34D-B2D7-9569146724C8}"/>
          </ac:inkMkLst>
        </pc:inkChg>
        <pc:inkChg chg="add">
          <ac:chgData name="Wilne, Robert" userId="863fd487-5ae7-46a6-8c4e-0a9cc652a1c0" providerId="ADAL" clId="{D4479540-3C79-904F-991B-2923FDC23AF8}" dt="2021-06-24T14:24:32.231" v="2030"/>
          <ac:inkMkLst>
            <pc:docMk/>
            <pc:sldMk cId="3135067400" sldId="2121"/>
            <ac:inkMk id="3" creationId="{E8498D03-E22B-3341-BBDB-2B5440D5D41D}"/>
          </ac:inkMkLst>
        </pc:inkChg>
        <pc:inkChg chg="add">
          <ac:chgData name="Wilne, Robert" userId="863fd487-5ae7-46a6-8c4e-0a9cc652a1c0" providerId="ADAL" clId="{D4479540-3C79-904F-991B-2923FDC23AF8}" dt="2021-06-24T14:24:32.641" v="2031"/>
          <ac:inkMkLst>
            <pc:docMk/>
            <pc:sldMk cId="3135067400" sldId="2121"/>
            <ac:inkMk id="4" creationId="{D07C99DB-51BF-C440-9EDB-5BE8DEE6F6CF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5" creationId="{832B80FC-7FE8-0C49-9E14-0E365F8F54E8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6" creationId="{BFE0F638-CE84-F347-A3DD-6138FBAE37E7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7" creationId="{793100CE-595C-2147-AC5B-BCB3C73E80A5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9" creationId="{67B0663F-462C-5640-88D0-DF582366605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0" creationId="{E082E496-F50B-9148-BC52-03B1F0B1459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1" creationId="{249E902E-CDD6-DE47-A037-51F9AFB4D20A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2" creationId="{4EDDC3DA-87BF-0D4C-B11B-94CF349985A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3" creationId="{74558F25-C2ED-B847-96DE-EAF411EB90D0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4" creationId="{BE715098-1359-894C-A70B-09E769440A2E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5" creationId="{2E059DE3-E8ED-1D4B-821C-F1F73E83DA28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6" creationId="{416AD756-83A9-064B-B8FD-83D51B6DA33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7" creationId="{06912639-C2C4-0C4F-982E-B16AF6B39CE3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8" creationId="{DFC62BF2-EFCC-2947-B2FF-78FBFF33407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19" creationId="{A4465CC6-F868-6643-8287-47EB09B921A1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0" creationId="{A7C3E336-5550-C14C-A8BE-B45A060F6E44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1" creationId="{7995CD52-036B-C148-946E-DE6C09C0CA3A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2" creationId="{684AA89D-BD6F-A342-A4BB-593548094FE6}"/>
          </ac:inkMkLst>
        </pc:inkChg>
        <pc:inkChg chg="add topLvl">
          <ac:chgData name="Wilne, Robert" userId="863fd487-5ae7-46a6-8c4e-0a9cc652a1c0" providerId="ADAL" clId="{D4479540-3C79-904F-991B-2923FDC23AF8}" dt="2021-06-24T14:24:38.895" v="2052"/>
          <ac:inkMkLst>
            <pc:docMk/>
            <pc:sldMk cId="3135067400" sldId="2121"/>
            <ac:inkMk id="23" creationId="{714CD73C-A127-C348-9A2A-83B0027138A8}"/>
          </ac:inkMkLst>
        </pc:inkChg>
        <pc:inkChg chg="add">
          <ac:chgData name="Wilne, Robert" userId="863fd487-5ae7-46a6-8c4e-0a9cc652a1c0" providerId="ADAL" clId="{D4479540-3C79-904F-991B-2923FDC23AF8}" dt="2021-06-24T14:24:38.287" v="2051"/>
          <ac:inkMkLst>
            <pc:docMk/>
            <pc:sldMk cId="3135067400" sldId="2121"/>
            <ac:inkMk id="26" creationId="{96723F82-6709-9446-99D0-31E1C4CA0EE3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28" creationId="{F644AAAF-9F18-B940-AE66-4E0496F8EBAD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29" creationId="{21CAC1CB-68B8-4C41-AE6B-EBC6E93232C2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0" creationId="{34F2FEFE-1645-464B-B96B-5DE2C10CB2C9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1" creationId="{87DF37F3-45BF-094D-8A9E-3889DFD2EAE1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2" creationId="{A0CD2091-4F55-9343-A4EF-3AC0241AC359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3" creationId="{70BCD733-070F-F64E-BEE0-8F8CDA5ED44D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4" creationId="{364B84A0-C37C-F744-9C2E-B8DCB1B999D1}"/>
          </ac:inkMkLst>
        </pc:inkChg>
        <pc:inkChg chg="add topLvl">
          <ac:chgData name="Wilne, Robert" userId="863fd487-5ae7-46a6-8c4e-0a9cc652a1c0" providerId="ADAL" clId="{D4479540-3C79-904F-991B-2923FDC23AF8}" dt="2021-06-24T14:24:47.331" v="2067"/>
          <ac:inkMkLst>
            <pc:docMk/>
            <pc:sldMk cId="3135067400" sldId="2121"/>
            <ac:inkMk id="35" creationId="{3E7E1AB2-64E3-F148-847D-46EF0916F832}"/>
          </ac:inkMkLst>
        </pc:inkChg>
        <pc:inkChg chg="add">
          <ac:chgData name="Wilne, Robert" userId="863fd487-5ae7-46a6-8c4e-0a9cc652a1c0" providerId="ADAL" clId="{D4479540-3C79-904F-991B-2923FDC23AF8}" dt="2021-06-24T14:24:45.352" v="2062"/>
          <ac:inkMkLst>
            <pc:docMk/>
            <pc:sldMk cId="3135067400" sldId="2121"/>
            <ac:inkMk id="38" creationId="{3B52FD50-6309-914F-B1F2-9E6490D523B1}"/>
          </ac:inkMkLst>
        </pc:inkChg>
        <pc:inkChg chg="add">
          <ac:chgData name="Wilne, Robert" userId="863fd487-5ae7-46a6-8c4e-0a9cc652a1c0" providerId="ADAL" clId="{D4479540-3C79-904F-991B-2923FDC23AF8}" dt="2021-06-24T14:24:45.610" v="2063"/>
          <ac:inkMkLst>
            <pc:docMk/>
            <pc:sldMk cId="3135067400" sldId="2121"/>
            <ac:inkMk id="39" creationId="{8A7842FE-A483-EE40-B347-5631180A7ADA}"/>
          </ac:inkMkLst>
        </pc:inkChg>
        <pc:inkChg chg="add">
          <ac:chgData name="Wilne, Robert" userId="863fd487-5ae7-46a6-8c4e-0a9cc652a1c0" providerId="ADAL" clId="{D4479540-3C79-904F-991B-2923FDC23AF8}" dt="2021-06-24T14:24:45.920" v="2064"/>
          <ac:inkMkLst>
            <pc:docMk/>
            <pc:sldMk cId="3135067400" sldId="2121"/>
            <ac:inkMk id="40" creationId="{1D1B97D8-278A-3C4F-8AE3-FB5F34A38E05}"/>
          </ac:inkMkLst>
        </pc:inkChg>
        <pc:inkChg chg="add">
          <ac:chgData name="Wilne, Robert" userId="863fd487-5ae7-46a6-8c4e-0a9cc652a1c0" providerId="ADAL" clId="{D4479540-3C79-904F-991B-2923FDC23AF8}" dt="2021-06-24T14:24:46.307" v="2065"/>
          <ac:inkMkLst>
            <pc:docMk/>
            <pc:sldMk cId="3135067400" sldId="2121"/>
            <ac:inkMk id="41" creationId="{9F293FFF-A88F-1B40-902F-8A8FE7F19742}"/>
          </ac:inkMkLst>
        </pc:inkChg>
        <pc:inkChg chg="add mod modStrokes">
          <ac:chgData name="Wilne, Robert" userId="863fd487-5ae7-46a6-8c4e-0a9cc652a1c0" providerId="ADAL" clId="{D4479540-3C79-904F-991B-2923FDC23AF8}" dt="2021-06-24T14:25:37.765" v="2130"/>
          <ac:inkMkLst>
            <pc:docMk/>
            <pc:sldMk cId="3135067400" sldId="2121"/>
            <ac:inkMk id="42" creationId="{74339CF7-7CC3-1944-936A-FA3BA5EC2408}"/>
          </ac:inkMkLst>
        </pc:inkChg>
        <pc:inkChg chg="add">
          <ac:chgData name="Wilne, Robert" userId="863fd487-5ae7-46a6-8c4e-0a9cc652a1c0" providerId="ADAL" clId="{D4479540-3C79-904F-991B-2923FDC23AF8}" dt="2021-06-24T14:24:59.562" v="2068"/>
          <ac:inkMkLst>
            <pc:docMk/>
            <pc:sldMk cId="3135067400" sldId="2121"/>
            <ac:inkMk id="45" creationId="{CFB29733-016D-FE43-9E69-7207B21D9EC2}"/>
          </ac:inkMkLst>
        </pc:inkChg>
        <pc:inkChg chg="add">
          <ac:chgData name="Wilne, Robert" userId="863fd487-5ae7-46a6-8c4e-0a9cc652a1c0" providerId="ADAL" clId="{D4479540-3C79-904F-991B-2923FDC23AF8}" dt="2021-06-24T14:24:59.888" v="2069"/>
          <ac:inkMkLst>
            <pc:docMk/>
            <pc:sldMk cId="3135067400" sldId="2121"/>
            <ac:inkMk id="46" creationId="{F9668ECC-1A25-ED42-8C22-01DD1ACF31C3}"/>
          </ac:inkMkLst>
        </pc:inkChg>
        <pc:inkChg chg="add">
          <ac:chgData name="Wilne, Robert" userId="863fd487-5ae7-46a6-8c4e-0a9cc652a1c0" providerId="ADAL" clId="{D4479540-3C79-904F-991B-2923FDC23AF8}" dt="2021-06-24T14:25:00.696" v="2070"/>
          <ac:inkMkLst>
            <pc:docMk/>
            <pc:sldMk cId="3135067400" sldId="2121"/>
            <ac:inkMk id="47" creationId="{453B02B7-005B-7440-9E37-62D43D163AD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49" creationId="{3FD114A7-D530-CE4F-9AA7-1046AD673EF9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0" creationId="{8C24533E-A647-D942-B32D-B827A03746B8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1" creationId="{BCF861EB-6E4F-F240-8EFD-6A6343F95E1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2" creationId="{95FCB6CC-4477-6D4C-AF15-525569043E2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3" creationId="{1DD8340C-10DB-DE4D-B650-B044CF007530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4" creationId="{DA114DD0-AE0C-5F49-B3EF-F21EC1D5174E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5" creationId="{0B2E1E3A-DB9B-5742-AB4D-38D4DFFC401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6" creationId="{91300AD4-920A-8241-B66D-7836D998D2E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7" creationId="{650C4A56-1A32-BF44-8C5C-A9D843681997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8" creationId="{03E85A7B-2FE7-F240-B0E9-FABB9514FB03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59" creationId="{EF828825-F773-3F4B-9C21-F4259340818C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0" creationId="{247F232C-89B3-0342-A5E9-215A9637E2D3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1" creationId="{A5E10B52-9CE6-FA46-8754-EEE3CA2869FA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2" creationId="{E2F0664E-4951-BF4E-AADF-AC8C52C41C0C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63" creationId="{470196F6-2E5A-9442-9A89-E7F698498C4E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6" creationId="{5B2998E1-486E-D740-B7E4-A05AEFF4237B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7" creationId="{5BF26C71-9077-0C4D-A3BF-75085F87D6E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79" creationId="{711A5F73-6553-D844-B7E8-2D0A2B14FE1F}"/>
          </ac:inkMkLst>
        </pc:inkChg>
        <pc:inkChg chg="add topLvl">
          <ac:chgData name="Wilne, Robert" userId="863fd487-5ae7-46a6-8c4e-0a9cc652a1c0" providerId="ADAL" clId="{D4479540-3C79-904F-991B-2923FDC23AF8}" dt="2021-06-24T14:25:14.580" v="2093"/>
          <ac:inkMkLst>
            <pc:docMk/>
            <pc:sldMk cId="3135067400" sldId="2121"/>
            <ac:inkMk id="24580" creationId="{7ADA7E60-066C-2649-9236-11747617F52B}"/>
          </ac:inkMkLst>
        </pc:inkChg>
        <pc:inkChg chg="add">
          <ac:chgData name="Wilne, Robert" userId="863fd487-5ae7-46a6-8c4e-0a9cc652a1c0" providerId="ADAL" clId="{D4479540-3C79-904F-991B-2923FDC23AF8}" dt="2021-06-24T14:25:13.953" v="2092"/>
          <ac:inkMkLst>
            <pc:docMk/>
            <pc:sldMk cId="3135067400" sldId="2121"/>
            <ac:inkMk id="24582" creationId="{E977BDC7-EB1B-8640-8C69-2DAD23B815A6}"/>
          </ac:inkMkLst>
        </pc:inkChg>
        <pc:inkChg chg="add">
          <ac:chgData name="Wilne, Robert" userId="863fd487-5ae7-46a6-8c4e-0a9cc652a1c0" providerId="ADAL" clId="{D4479540-3C79-904F-991B-2923FDC23AF8}" dt="2021-06-24T14:25:18.857" v="2094"/>
          <ac:inkMkLst>
            <pc:docMk/>
            <pc:sldMk cId="3135067400" sldId="2121"/>
            <ac:inkMk id="24584" creationId="{EE0BE945-EB81-9F48-ADA3-D790A11D5B4E}"/>
          </ac:inkMkLst>
        </pc:inkChg>
        <pc:inkChg chg="add">
          <ac:chgData name="Wilne, Robert" userId="863fd487-5ae7-46a6-8c4e-0a9cc652a1c0" providerId="ADAL" clId="{D4479540-3C79-904F-991B-2923FDC23AF8}" dt="2021-06-24T14:25:19.165" v="2095"/>
          <ac:inkMkLst>
            <pc:docMk/>
            <pc:sldMk cId="3135067400" sldId="2121"/>
            <ac:inkMk id="24585" creationId="{E12125D5-71B8-3F44-A31D-81C0CF02D7C6}"/>
          </ac:inkMkLst>
        </pc:inkChg>
        <pc:inkChg chg="add">
          <ac:chgData name="Wilne, Robert" userId="863fd487-5ae7-46a6-8c4e-0a9cc652a1c0" providerId="ADAL" clId="{D4479540-3C79-904F-991B-2923FDC23AF8}" dt="2021-06-24T14:25:19.363" v="2096"/>
          <ac:inkMkLst>
            <pc:docMk/>
            <pc:sldMk cId="3135067400" sldId="2121"/>
            <ac:inkMk id="24586" creationId="{39B5CF41-7DFA-EC47-9238-93D2ABA1CB9D}"/>
          </ac:inkMkLst>
        </pc:inkChg>
        <pc:inkChg chg="add">
          <ac:chgData name="Wilne, Robert" userId="863fd487-5ae7-46a6-8c4e-0a9cc652a1c0" providerId="ADAL" clId="{D4479540-3C79-904F-991B-2923FDC23AF8}" dt="2021-06-24T14:25:20.572" v="2098"/>
          <ac:inkMkLst>
            <pc:docMk/>
            <pc:sldMk cId="3135067400" sldId="2121"/>
            <ac:inkMk id="24588" creationId="{7012A8D9-85B3-2749-BBB9-674925071B20}"/>
          </ac:inkMkLst>
        </pc:inkChg>
        <pc:inkChg chg="add">
          <ac:chgData name="Wilne, Robert" userId="863fd487-5ae7-46a6-8c4e-0a9cc652a1c0" providerId="ADAL" clId="{D4479540-3C79-904F-991B-2923FDC23AF8}" dt="2021-06-24T14:25:20.851" v="2099"/>
          <ac:inkMkLst>
            <pc:docMk/>
            <pc:sldMk cId="3135067400" sldId="2121"/>
            <ac:inkMk id="24589" creationId="{57007BBC-65F0-B741-A48E-8574DCAD2629}"/>
          </ac:inkMkLst>
        </pc:inkChg>
        <pc:inkChg chg="add">
          <ac:chgData name="Wilne, Robert" userId="863fd487-5ae7-46a6-8c4e-0a9cc652a1c0" providerId="ADAL" clId="{D4479540-3C79-904F-991B-2923FDC23AF8}" dt="2021-06-24T14:25:21.100" v="2100"/>
          <ac:inkMkLst>
            <pc:docMk/>
            <pc:sldMk cId="3135067400" sldId="2121"/>
            <ac:inkMk id="24590" creationId="{A5022665-28EA-DB4D-8F8F-7B09F354E2B7}"/>
          </ac:inkMkLst>
        </pc:inkChg>
        <pc:inkChg chg="add">
          <ac:chgData name="Wilne, Robert" userId="863fd487-5ae7-46a6-8c4e-0a9cc652a1c0" providerId="ADAL" clId="{D4479540-3C79-904F-991B-2923FDC23AF8}" dt="2021-06-24T14:25:21.297" v="2101"/>
          <ac:inkMkLst>
            <pc:docMk/>
            <pc:sldMk cId="3135067400" sldId="2121"/>
            <ac:inkMk id="24591" creationId="{C77F83F8-534D-E243-A1C8-5FBE082DAD00}"/>
          </ac:inkMkLst>
        </pc:inkChg>
        <pc:inkChg chg="add">
          <ac:chgData name="Wilne, Robert" userId="863fd487-5ae7-46a6-8c4e-0a9cc652a1c0" providerId="ADAL" clId="{D4479540-3C79-904F-991B-2923FDC23AF8}" dt="2021-06-24T14:25:21.543" v="2102"/>
          <ac:inkMkLst>
            <pc:docMk/>
            <pc:sldMk cId="3135067400" sldId="2121"/>
            <ac:inkMk id="24592" creationId="{D56D611D-A2E4-2649-BB04-F05D768F2355}"/>
          </ac:inkMkLst>
        </pc:inkChg>
        <pc:inkChg chg="add">
          <ac:chgData name="Wilne, Robert" userId="863fd487-5ae7-46a6-8c4e-0a9cc652a1c0" providerId="ADAL" clId="{D4479540-3C79-904F-991B-2923FDC23AF8}" dt="2021-06-24T14:25:21.829" v="2103"/>
          <ac:inkMkLst>
            <pc:docMk/>
            <pc:sldMk cId="3135067400" sldId="2121"/>
            <ac:inkMk id="24593" creationId="{C701C8C8-5426-EE47-9914-B45BBEBB1CD1}"/>
          </ac:inkMkLst>
        </pc:inkChg>
        <pc:inkChg chg="add">
          <ac:chgData name="Wilne, Robert" userId="863fd487-5ae7-46a6-8c4e-0a9cc652a1c0" providerId="ADAL" clId="{D4479540-3C79-904F-991B-2923FDC23AF8}" dt="2021-06-24T14:25:22.028" v="2104"/>
          <ac:inkMkLst>
            <pc:docMk/>
            <pc:sldMk cId="3135067400" sldId="2121"/>
            <ac:inkMk id="24594" creationId="{3FED75CA-8C1D-6945-8CDE-4531AF186B77}"/>
          </ac:inkMkLst>
        </pc:inkChg>
        <pc:inkChg chg="add">
          <ac:chgData name="Wilne, Robert" userId="863fd487-5ae7-46a6-8c4e-0a9cc652a1c0" providerId="ADAL" clId="{D4479540-3C79-904F-991B-2923FDC23AF8}" dt="2021-06-24T14:25:22.300" v="2105"/>
          <ac:inkMkLst>
            <pc:docMk/>
            <pc:sldMk cId="3135067400" sldId="2121"/>
            <ac:inkMk id="24595" creationId="{64C00E6D-F0A5-8B46-B496-CDC47672A5EA}"/>
          </ac:inkMkLst>
        </pc:inkChg>
        <pc:inkChg chg="add">
          <ac:chgData name="Wilne, Robert" userId="863fd487-5ae7-46a6-8c4e-0a9cc652a1c0" providerId="ADAL" clId="{D4479540-3C79-904F-991B-2923FDC23AF8}" dt="2021-06-24T14:25:22.516" v="2106"/>
          <ac:inkMkLst>
            <pc:docMk/>
            <pc:sldMk cId="3135067400" sldId="2121"/>
            <ac:inkMk id="24596" creationId="{27377E12-31EA-CC4F-A846-FD6D3E75F773}"/>
          </ac:inkMkLst>
        </pc:inkChg>
        <pc:inkChg chg="add">
          <ac:chgData name="Wilne, Robert" userId="863fd487-5ae7-46a6-8c4e-0a9cc652a1c0" providerId="ADAL" clId="{D4479540-3C79-904F-991B-2923FDC23AF8}" dt="2021-06-24T14:25:22.717" v="2107"/>
          <ac:inkMkLst>
            <pc:docMk/>
            <pc:sldMk cId="3135067400" sldId="2121"/>
            <ac:inkMk id="24597" creationId="{D67A0BE0-65A0-304C-964F-089B1E77BC98}"/>
          </ac:inkMkLst>
        </pc:inkChg>
        <pc:inkChg chg="add">
          <ac:chgData name="Wilne, Robert" userId="863fd487-5ae7-46a6-8c4e-0a9cc652a1c0" providerId="ADAL" clId="{D4479540-3C79-904F-991B-2923FDC23AF8}" dt="2021-06-24T14:25:23.735" v="2109"/>
          <ac:inkMkLst>
            <pc:docMk/>
            <pc:sldMk cId="3135067400" sldId="2121"/>
            <ac:inkMk id="24599" creationId="{0B1C6E75-4AE5-6049-AF26-6301B20E86D3}"/>
          </ac:inkMkLst>
        </pc:inkChg>
        <pc:inkChg chg="add">
          <ac:chgData name="Wilne, Robert" userId="863fd487-5ae7-46a6-8c4e-0a9cc652a1c0" providerId="ADAL" clId="{D4479540-3C79-904F-991B-2923FDC23AF8}" dt="2021-06-24T14:25:24.053" v="2110"/>
          <ac:inkMkLst>
            <pc:docMk/>
            <pc:sldMk cId="3135067400" sldId="2121"/>
            <ac:inkMk id="24600" creationId="{84EC7021-9685-9246-AD87-649FB1DB4853}"/>
          </ac:inkMkLst>
        </pc:inkChg>
        <pc:inkChg chg="add">
          <ac:chgData name="Wilne, Robert" userId="863fd487-5ae7-46a6-8c4e-0a9cc652a1c0" providerId="ADAL" clId="{D4479540-3C79-904F-991B-2923FDC23AF8}" dt="2021-06-24T14:25:24.328" v="2111"/>
          <ac:inkMkLst>
            <pc:docMk/>
            <pc:sldMk cId="3135067400" sldId="2121"/>
            <ac:inkMk id="24601" creationId="{BA5674A0-9B92-CD4E-8528-70B87FA8C6B4}"/>
          </ac:inkMkLst>
        </pc:inkChg>
        <pc:inkChg chg="add">
          <ac:chgData name="Wilne, Robert" userId="863fd487-5ae7-46a6-8c4e-0a9cc652a1c0" providerId="ADAL" clId="{D4479540-3C79-904F-991B-2923FDC23AF8}" dt="2021-06-24T14:25:24.573" v="2112"/>
          <ac:inkMkLst>
            <pc:docMk/>
            <pc:sldMk cId="3135067400" sldId="2121"/>
            <ac:inkMk id="24602" creationId="{F742936A-51FE-0E43-B5E2-22DEFA6EDDAE}"/>
          </ac:inkMkLst>
        </pc:inkChg>
        <pc:inkChg chg="add">
          <ac:chgData name="Wilne, Robert" userId="863fd487-5ae7-46a6-8c4e-0a9cc652a1c0" providerId="ADAL" clId="{D4479540-3C79-904F-991B-2923FDC23AF8}" dt="2021-06-24T14:25:24.784" v="2113"/>
          <ac:inkMkLst>
            <pc:docMk/>
            <pc:sldMk cId="3135067400" sldId="2121"/>
            <ac:inkMk id="24603" creationId="{84E4B42E-3116-694B-8B38-DF91FD8D7C04}"/>
          </ac:inkMkLst>
        </pc:inkChg>
        <pc:inkChg chg="add">
          <ac:chgData name="Wilne, Robert" userId="863fd487-5ae7-46a6-8c4e-0a9cc652a1c0" providerId="ADAL" clId="{D4479540-3C79-904F-991B-2923FDC23AF8}" dt="2021-06-24T14:25:24.997" v="2114"/>
          <ac:inkMkLst>
            <pc:docMk/>
            <pc:sldMk cId="3135067400" sldId="2121"/>
            <ac:inkMk id="24604" creationId="{EC36741D-0869-974D-BF56-B16225BD2B42}"/>
          </ac:inkMkLst>
        </pc:inkChg>
        <pc:inkChg chg="add">
          <ac:chgData name="Wilne, Robert" userId="863fd487-5ae7-46a6-8c4e-0a9cc652a1c0" providerId="ADAL" clId="{D4479540-3C79-904F-991B-2923FDC23AF8}" dt="2021-06-24T14:25:25.242" v="2115"/>
          <ac:inkMkLst>
            <pc:docMk/>
            <pc:sldMk cId="3135067400" sldId="2121"/>
            <ac:inkMk id="24605" creationId="{0B4FB236-3879-6D4D-A2BF-A243EEC00A4E}"/>
          </ac:inkMkLst>
        </pc:inkChg>
        <pc:inkChg chg="add">
          <ac:chgData name="Wilne, Robert" userId="863fd487-5ae7-46a6-8c4e-0a9cc652a1c0" providerId="ADAL" clId="{D4479540-3C79-904F-991B-2923FDC23AF8}" dt="2021-06-24T14:25:25.469" v="2116"/>
          <ac:inkMkLst>
            <pc:docMk/>
            <pc:sldMk cId="3135067400" sldId="2121"/>
            <ac:inkMk id="24606" creationId="{F599CA87-9D62-3A4B-A16E-1A74EA97DFD2}"/>
          </ac:inkMkLst>
        </pc:inkChg>
        <pc:inkChg chg="add">
          <ac:chgData name="Wilne, Robert" userId="863fd487-5ae7-46a6-8c4e-0a9cc652a1c0" providerId="ADAL" clId="{D4479540-3C79-904F-991B-2923FDC23AF8}" dt="2021-06-24T14:25:25.743" v="2117"/>
          <ac:inkMkLst>
            <pc:docMk/>
            <pc:sldMk cId="3135067400" sldId="2121"/>
            <ac:inkMk id="24607" creationId="{EC2A9CBC-273A-0241-A8D4-6FA92DF75994}"/>
          </ac:inkMkLst>
        </pc:inkChg>
        <pc:inkChg chg="add">
          <ac:chgData name="Wilne, Robert" userId="863fd487-5ae7-46a6-8c4e-0a9cc652a1c0" providerId="ADAL" clId="{D4479540-3C79-904F-991B-2923FDC23AF8}" dt="2021-06-24T14:25:25.922" v="2118"/>
          <ac:inkMkLst>
            <pc:docMk/>
            <pc:sldMk cId="3135067400" sldId="2121"/>
            <ac:inkMk id="24608" creationId="{E33EFEE9-0CA7-D04C-8F4B-A7B569211E9C}"/>
          </ac:inkMkLst>
        </pc:inkChg>
        <pc:inkChg chg="add">
          <ac:chgData name="Wilne, Robert" userId="863fd487-5ae7-46a6-8c4e-0a9cc652a1c0" providerId="ADAL" clId="{D4479540-3C79-904F-991B-2923FDC23AF8}" dt="2021-06-24T14:25:31.268" v="2120"/>
          <ac:inkMkLst>
            <pc:docMk/>
            <pc:sldMk cId="3135067400" sldId="2121"/>
            <ac:inkMk id="24610" creationId="{E7389E5D-3210-D549-A1BA-2CEC5BC4767F}"/>
          </ac:inkMkLst>
        </pc:inkChg>
        <pc:inkChg chg="add">
          <ac:chgData name="Wilne, Robert" userId="863fd487-5ae7-46a6-8c4e-0a9cc652a1c0" providerId="ADAL" clId="{D4479540-3C79-904F-991B-2923FDC23AF8}" dt="2021-06-24T14:25:31.611" v="2121"/>
          <ac:inkMkLst>
            <pc:docMk/>
            <pc:sldMk cId="3135067400" sldId="2121"/>
            <ac:inkMk id="24611" creationId="{9E49AD59-6082-D44D-9C98-525AC27AE10A}"/>
          </ac:inkMkLst>
        </pc:inkChg>
        <pc:inkChg chg="add">
          <ac:chgData name="Wilne, Robert" userId="863fd487-5ae7-46a6-8c4e-0a9cc652a1c0" providerId="ADAL" clId="{D4479540-3C79-904F-991B-2923FDC23AF8}" dt="2021-06-24T14:25:31.921" v="2122"/>
          <ac:inkMkLst>
            <pc:docMk/>
            <pc:sldMk cId="3135067400" sldId="2121"/>
            <ac:inkMk id="24612" creationId="{EE0D6A1E-74AE-A948-859C-23C6B1FAE409}"/>
          </ac:inkMkLst>
        </pc:inkChg>
        <pc:inkChg chg="add">
          <ac:chgData name="Wilne, Robert" userId="863fd487-5ae7-46a6-8c4e-0a9cc652a1c0" providerId="ADAL" clId="{D4479540-3C79-904F-991B-2923FDC23AF8}" dt="2021-06-24T14:25:32.194" v="2123"/>
          <ac:inkMkLst>
            <pc:docMk/>
            <pc:sldMk cId="3135067400" sldId="2121"/>
            <ac:inkMk id="24613" creationId="{5B2A66F2-CF4A-1A40-B72F-72611B695EDC}"/>
          </ac:inkMkLst>
        </pc:inkChg>
        <pc:inkChg chg="add">
          <ac:chgData name="Wilne, Robert" userId="863fd487-5ae7-46a6-8c4e-0a9cc652a1c0" providerId="ADAL" clId="{D4479540-3C79-904F-991B-2923FDC23AF8}" dt="2021-06-24T14:25:32.621" v="2124"/>
          <ac:inkMkLst>
            <pc:docMk/>
            <pc:sldMk cId="3135067400" sldId="2121"/>
            <ac:inkMk id="24614" creationId="{A2F57C79-618E-214C-800A-2892FA8D3DA3}"/>
          </ac:inkMkLst>
        </pc:inkChg>
        <pc:inkChg chg="add">
          <ac:chgData name="Wilne, Robert" userId="863fd487-5ae7-46a6-8c4e-0a9cc652a1c0" providerId="ADAL" clId="{D4479540-3C79-904F-991B-2923FDC23AF8}" dt="2021-06-24T14:25:32.993" v="2125"/>
          <ac:inkMkLst>
            <pc:docMk/>
            <pc:sldMk cId="3135067400" sldId="2121"/>
            <ac:inkMk id="24615" creationId="{D5E35DFB-42D4-A448-8E15-25947E67EFD5}"/>
          </ac:inkMkLst>
        </pc:inkChg>
        <pc:inkChg chg="add">
          <ac:chgData name="Wilne, Robert" userId="863fd487-5ae7-46a6-8c4e-0a9cc652a1c0" providerId="ADAL" clId="{D4479540-3C79-904F-991B-2923FDC23AF8}" dt="2021-06-24T14:25:33.360" v="2126"/>
          <ac:inkMkLst>
            <pc:docMk/>
            <pc:sldMk cId="3135067400" sldId="2121"/>
            <ac:inkMk id="24616" creationId="{E5FA353D-1D8F-C44B-839C-8A9022012C6B}"/>
          </ac:inkMkLst>
        </pc:inkChg>
        <pc:inkChg chg="add topLvl">
          <ac:chgData name="Wilne, Robert" userId="863fd487-5ae7-46a6-8c4e-0a9cc652a1c0" providerId="ADAL" clId="{D4479540-3C79-904F-991B-2923FDC23AF8}" dt="2021-06-24T14:25:45.475" v="2135"/>
          <ac:inkMkLst>
            <pc:docMk/>
            <pc:sldMk cId="3135067400" sldId="2121"/>
            <ac:inkMk id="24617" creationId="{24D58BC3-AA91-934D-9FAF-553F94BD039D}"/>
          </ac:inkMkLst>
        </pc:inkChg>
        <pc:inkChg chg="add topLvl">
          <ac:chgData name="Wilne, Robert" userId="863fd487-5ae7-46a6-8c4e-0a9cc652a1c0" providerId="ADAL" clId="{D4479540-3C79-904F-991B-2923FDC23AF8}" dt="2021-06-24T14:25:45.475" v="2135"/>
          <ac:inkMkLst>
            <pc:docMk/>
            <pc:sldMk cId="3135067400" sldId="2121"/>
            <ac:inkMk id="24618" creationId="{BE2D556E-911B-EE49-9149-E7F3D3D28C6C}"/>
          </ac:inkMkLst>
        </pc:inkChg>
        <pc:inkChg chg="add">
          <ac:chgData name="Wilne, Robert" userId="863fd487-5ae7-46a6-8c4e-0a9cc652a1c0" providerId="ADAL" clId="{D4479540-3C79-904F-991B-2923FDC23AF8}" dt="2021-06-24T14:25:40.656" v="2131"/>
          <ac:inkMkLst>
            <pc:docMk/>
            <pc:sldMk cId="3135067400" sldId="2121"/>
            <ac:inkMk id="24622" creationId="{9BB95BDA-42C9-4C44-98A3-6BDF19A20D31}"/>
          </ac:inkMkLst>
        </pc:inkChg>
        <pc:inkChg chg="add">
          <ac:chgData name="Wilne, Robert" userId="863fd487-5ae7-46a6-8c4e-0a9cc652a1c0" providerId="ADAL" clId="{D4479540-3C79-904F-991B-2923FDC23AF8}" dt="2021-06-24T14:25:41.302" v="2132"/>
          <ac:inkMkLst>
            <pc:docMk/>
            <pc:sldMk cId="3135067400" sldId="2121"/>
            <ac:inkMk id="24623" creationId="{19151A33-C764-9342-9D22-4CDF287E1637}"/>
          </ac:inkMkLst>
        </pc:inkChg>
        <pc:inkChg chg="add">
          <ac:chgData name="Wilne, Robert" userId="863fd487-5ae7-46a6-8c4e-0a9cc652a1c0" providerId="ADAL" clId="{D4479540-3C79-904F-991B-2923FDC23AF8}" dt="2021-06-24T14:25:44.378" v="2133"/>
          <ac:inkMkLst>
            <pc:docMk/>
            <pc:sldMk cId="3135067400" sldId="2121"/>
            <ac:inkMk id="24624" creationId="{1D73A177-EB6A-E448-862F-5F5F0C961A9F}"/>
          </ac:inkMkLst>
        </pc:inkChg>
        <pc:inkChg chg="add">
          <ac:chgData name="Wilne, Robert" userId="863fd487-5ae7-46a6-8c4e-0a9cc652a1c0" providerId="ADAL" clId="{D4479540-3C79-904F-991B-2923FDC23AF8}" dt="2021-06-24T14:25:44.589" v="2134"/>
          <ac:inkMkLst>
            <pc:docMk/>
            <pc:sldMk cId="3135067400" sldId="2121"/>
            <ac:inkMk id="24625" creationId="{AE2FB77E-B6A7-F74D-B5D1-32C6755F076B}"/>
          </ac:inkMkLst>
        </pc:inkChg>
      </pc:sldChg>
      <pc:sldChg chg="addSp delSp">
        <pc:chgData name="Wilne, Robert" userId="863fd487-5ae7-46a6-8c4e-0a9cc652a1c0" providerId="ADAL" clId="{D4479540-3C79-904F-991B-2923FDC23AF8}" dt="2021-06-24T14:23:53.363" v="2028"/>
        <pc:sldMkLst>
          <pc:docMk/>
          <pc:sldMk cId="4066373686" sldId="2124"/>
        </pc:sldMkLst>
        <pc:grpChg chg="add">
          <ac:chgData name="Wilne, Robert" userId="863fd487-5ae7-46a6-8c4e-0a9cc652a1c0" providerId="ADAL" clId="{D4479540-3C79-904F-991B-2923FDC23AF8}" dt="2021-06-24T14:20:25.061" v="1841"/>
          <ac:grpSpMkLst>
            <pc:docMk/>
            <pc:sldMk cId="4066373686" sldId="2124"/>
            <ac:grpSpMk id="5" creationId="{0FCE60EB-8ED8-6243-98D7-C686FD139164}"/>
          </ac:grpSpMkLst>
        </pc:grpChg>
        <pc:grpChg chg="add del">
          <ac:chgData name="Wilne, Robert" userId="863fd487-5ae7-46a6-8c4e-0a9cc652a1c0" providerId="ADAL" clId="{D4479540-3C79-904F-991B-2923FDC23AF8}" dt="2021-06-24T14:23:19.589" v="1988"/>
          <ac:grpSpMkLst>
            <pc:docMk/>
            <pc:sldMk cId="4066373686" sldId="2124"/>
            <ac:grpSpMk id="24" creationId="{9599C722-17DC-1D43-90A5-2B6B14A4F84F}"/>
          </ac:grpSpMkLst>
        </pc:grpChg>
        <pc:grpChg chg="add">
          <ac:chgData name="Wilne, Robert" userId="863fd487-5ae7-46a6-8c4e-0a9cc652a1c0" providerId="ADAL" clId="{D4479540-3C79-904F-991B-2923FDC23AF8}" dt="2021-06-24T14:23:13.569" v="1979"/>
          <ac:grpSpMkLst>
            <pc:docMk/>
            <pc:sldMk cId="4066373686" sldId="2124"/>
            <ac:grpSpMk id="25" creationId="{54CFD33B-C130-D842-8EA9-E22C41F8B471}"/>
          </ac:grpSpMkLst>
        </pc:grpChg>
        <pc:grpChg chg="add">
          <ac:chgData name="Wilne, Robert" userId="863fd487-5ae7-46a6-8c4e-0a9cc652a1c0" providerId="ADAL" clId="{D4479540-3C79-904F-991B-2923FDC23AF8}" dt="2021-06-24T14:23:14.937" v="1982"/>
          <ac:grpSpMkLst>
            <pc:docMk/>
            <pc:sldMk cId="4066373686" sldId="2124"/>
            <ac:grpSpMk id="28" creationId="{BA48BA9A-89E9-F842-8701-00CABFB5D5E7}"/>
          </ac:grpSpMkLst>
        </pc:grpChg>
        <pc:grpChg chg="add">
          <ac:chgData name="Wilne, Robert" userId="863fd487-5ae7-46a6-8c4e-0a9cc652a1c0" providerId="ADAL" clId="{D4479540-3C79-904F-991B-2923FDC23AF8}" dt="2021-06-24T14:23:19.589" v="1988"/>
          <ac:grpSpMkLst>
            <pc:docMk/>
            <pc:sldMk cId="4066373686" sldId="2124"/>
            <ac:grpSpMk id="34" creationId="{A057C3DF-8545-104A-9A2E-0D324EA58CF1}"/>
          </ac:grpSpMkLst>
        </pc:grpChg>
        <pc:grpChg chg="add del">
          <ac:chgData name="Wilne, Robert" userId="863fd487-5ae7-46a6-8c4e-0a9cc652a1c0" providerId="ADAL" clId="{D4479540-3C79-904F-991B-2923FDC23AF8}" dt="2021-06-24T14:23:30.037" v="2000"/>
          <ac:grpSpMkLst>
            <pc:docMk/>
            <pc:sldMk cId="4066373686" sldId="2124"/>
            <ac:grpSpMk id="38" creationId="{D9DF21FB-65E9-9F42-B74F-7DC9B69D11FC}"/>
          </ac:grpSpMkLst>
        </pc:grpChg>
        <pc:grpChg chg="add">
          <ac:chgData name="Wilne, Robert" userId="863fd487-5ae7-46a6-8c4e-0a9cc652a1c0" providerId="ADAL" clId="{D4479540-3C79-904F-991B-2923FDC23AF8}" dt="2021-06-24T14:23:30.037" v="2000"/>
          <ac:grpSpMkLst>
            <pc:docMk/>
            <pc:sldMk cId="4066373686" sldId="2124"/>
            <ac:grpSpMk id="46" creationId="{C1CEAEA3-B325-324B-9834-C4ADC8D05453}"/>
          </ac:grpSpMkLst>
        </pc:grpChg>
        <pc:grpChg chg="add del">
          <ac:chgData name="Wilne, Robert" userId="863fd487-5ae7-46a6-8c4e-0a9cc652a1c0" providerId="ADAL" clId="{D4479540-3C79-904F-991B-2923FDC23AF8}" dt="2021-06-24T14:23:36.566" v="2009"/>
          <ac:grpSpMkLst>
            <pc:docMk/>
            <pc:sldMk cId="4066373686" sldId="2124"/>
            <ac:grpSpMk id="52" creationId="{459A5636-F618-864C-96B3-B774ACCC626D}"/>
          </ac:grpSpMkLst>
        </pc:grpChg>
        <pc:grpChg chg="add">
          <ac:chgData name="Wilne, Robert" userId="863fd487-5ae7-46a6-8c4e-0a9cc652a1c0" providerId="ADAL" clId="{D4479540-3C79-904F-991B-2923FDC23AF8}" dt="2021-06-24T14:23:42.531" v="2024"/>
          <ac:grpSpMkLst>
            <pc:docMk/>
            <pc:sldMk cId="4066373686" sldId="2124"/>
            <ac:grpSpMk id="24579" creationId="{9A1F1EBC-DFE8-F747-88B2-E394ACD7B4A0}"/>
          </ac:grpSpMkLst>
        </pc:grpChg>
        <pc:grpChg chg="add">
          <ac:chgData name="Wilne, Robert" userId="863fd487-5ae7-46a6-8c4e-0a9cc652a1c0" providerId="ADAL" clId="{D4479540-3C79-904F-991B-2923FDC23AF8}" dt="2021-06-24T14:23:53.363" v="2028"/>
          <ac:grpSpMkLst>
            <pc:docMk/>
            <pc:sldMk cId="4066373686" sldId="2124"/>
            <ac:grpSpMk id="24583" creationId="{00F71BF1-4449-D745-95CC-0EF9053DA82F}"/>
          </ac:grpSpMkLst>
        </pc:grpChg>
        <pc:inkChg chg="add">
          <ac:chgData name="Wilne, Robert" userId="863fd487-5ae7-46a6-8c4e-0a9cc652a1c0" providerId="ADAL" clId="{D4479540-3C79-904F-991B-2923FDC23AF8}" dt="2021-06-24T14:20:23.455" v="1838"/>
          <ac:inkMkLst>
            <pc:docMk/>
            <pc:sldMk cId="4066373686" sldId="2124"/>
            <ac:inkMk id="2" creationId="{8F48D521-428F-0546-850C-C5FBEE3FA7F5}"/>
          </ac:inkMkLst>
        </pc:inkChg>
        <pc:inkChg chg="add">
          <ac:chgData name="Wilne, Robert" userId="863fd487-5ae7-46a6-8c4e-0a9cc652a1c0" providerId="ADAL" clId="{D4479540-3C79-904F-991B-2923FDC23AF8}" dt="2021-06-24T14:20:23.742" v="1839"/>
          <ac:inkMkLst>
            <pc:docMk/>
            <pc:sldMk cId="4066373686" sldId="2124"/>
            <ac:inkMk id="3" creationId="{74C51F8B-780B-8845-AF15-E3B4A8EF9F09}"/>
          </ac:inkMkLst>
        </pc:inkChg>
        <pc:inkChg chg="add">
          <ac:chgData name="Wilne, Robert" userId="863fd487-5ae7-46a6-8c4e-0a9cc652a1c0" providerId="ADAL" clId="{D4479540-3C79-904F-991B-2923FDC23AF8}" dt="2021-06-24T14:20:24.081" v="1840"/>
          <ac:inkMkLst>
            <pc:docMk/>
            <pc:sldMk cId="4066373686" sldId="2124"/>
            <ac:inkMk id="4" creationId="{104722D8-13D3-1D43-9366-ADEA21CBD1EC}"/>
          </ac:inkMkLst>
        </pc:inkChg>
        <pc:inkChg chg="add">
          <ac:chgData name="Wilne, Robert" userId="863fd487-5ae7-46a6-8c4e-0a9cc652a1c0" providerId="ADAL" clId="{D4479540-3C79-904F-991B-2923FDC23AF8}" dt="2021-06-24T14:23:07.411" v="1962"/>
          <ac:inkMkLst>
            <pc:docMk/>
            <pc:sldMk cId="4066373686" sldId="2124"/>
            <ac:inkMk id="6" creationId="{0AA06CF2-5FD0-1B42-B205-BEAE3D5F1243}"/>
          </ac:inkMkLst>
        </pc:inkChg>
        <pc:inkChg chg="add">
          <ac:chgData name="Wilne, Robert" userId="863fd487-5ae7-46a6-8c4e-0a9cc652a1c0" providerId="ADAL" clId="{D4479540-3C79-904F-991B-2923FDC23AF8}" dt="2021-06-24T14:23:07.616" v="1963"/>
          <ac:inkMkLst>
            <pc:docMk/>
            <pc:sldMk cId="4066373686" sldId="2124"/>
            <ac:inkMk id="7" creationId="{7DA0323B-33BE-4240-A899-E1D67C1544BD}"/>
          </ac:inkMkLst>
        </pc:inkChg>
        <pc:inkChg chg="add">
          <ac:chgData name="Wilne, Robert" userId="863fd487-5ae7-46a6-8c4e-0a9cc652a1c0" providerId="ADAL" clId="{D4479540-3C79-904F-991B-2923FDC23AF8}" dt="2021-06-24T14:23:07.777" v="1964"/>
          <ac:inkMkLst>
            <pc:docMk/>
            <pc:sldMk cId="4066373686" sldId="2124"/>
            <ac:inkMk id="9" creationId="{62B7D6AF-F88E-144D-8717-4EE2970AF125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0" creationId="{831F753F-5E85-5F4E-AE58-21C8BD7F487F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1" creationId="{56F5CB54-749B-3A4D-AAB7-783ACC102994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2" creationId="{ED9E0C7B-D96B-EB48-A680-618E4705B7C5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3" creationId="{2E344712-FEF7-4141-BAF4-A1599A531AF1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4" creationId="{FBF755EB-8190-5F4E-9449-C66F86988076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5" creationId="{23159B1D-E4E9-9446-AD08-A5F0EF3C8EAE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6" creationId="{3E4F0D74-4F71-7242-BCF0-EE73E2B4DADA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7" creationId="{098A7D48-5EA1-124B-826D-8BD4CAE8C49A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8" creationId="{F16A7A0D-9279-C546-A0D7-05554DEAA758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19" creationId="{CB785AD2-908C-364E-AFBB-76BBE412C62F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20" creationId="{DD2E4C9D-57BF-0E43-9CD8-20A59611F1AC}"/>
          </ac:inkMkLst>
        </pc:inkChg>
        <pc:inkChg chg="add topLvl">
          <ac:chgData name="Wilne, Robert" userId="863fd487-5ae7-46a6-8c4e-0a9cc652a1c0" providerId="ADAL" clId="{D4479540-3C79-904F-991B-2923FDC23AF8}" dt="2021-06-24T14:23:19.589" v="1988"/>
          <ac:inkMkLst>
            <pc:docMk/>
            <pc:sldMk cId="4066373686" sldId="2124"/>
            <ac:inkMk id="21" creationId="{873229A4-6261-0744-BB37-5C6B64B01589}"/>
          </ac:inkMkLst>
        </pc:inkChg>
        <pc:inkChg chg="add">
          <ac:chgData name="Wilne, Robert" userId="863fd487-5ae7-46a6-8c4e-0a9cc652a1c0" providerId="ADAL" clId="{D4479540-3C79-904F-991B-2923FDC23AF8}" dt="2021-06-24T14:23:12.188" v="1977"/>
          <ac:inkMkLst>
            <pc:docMk/>
            <pc:sldMk cId="4066373686" sldId="2124"/>
            <ac:inkMk id="22" creationId="{C3FB4CFD-4C77-F940-A018-254B3C5C80CD}"/>
          </ac:inkMkLst>
        </pc:inkChg>
        <pc:inkChg chg="add">
          <ac:chgData name="Wilne, Robert" userId="863fd487-5ae7-46a6-8c4e-0a9cc652a1c0" providerId="ADAL" clId="{D4479540-3C79-904F-991B-2923FDC23AF8}" dt="2021-06-24T14:23:12.892" v="1978"/>
          <ac:inkMkLst>
            <pc:docMk/>
            <pc:sldMk cId="4066373686" sldId="2124"/>
            <ac:inkMk id="23" creationId="{73434F14-A682-0549-AF65-6CCD57CAAF17}"/>
          </ac:inkMkLst>
        </pc:inkChg>
        <pc:inkChg chg="add">
          <ac:chgData name="Wilne, Robert" userId="863fd487-5ae7-46a6-8c4e-0a9cc652a1c0" providerId="ADAL" clId="{D4479540-3C79-904F-991B-2923FDC23AF8}" dt="2021-06-24T14:23:13.841" v="1980"/>
          <ac:inkMkLst>
            <pc:docMk/>
            <pc:sldMk cId="4066373686" sldId="2124"/>
            <ac:inkMk id="26" creationId="{E8E3F09F-1093-0546-8152-72A8A727D485}"/>
          </ac:inkMkLst>
        </pc:inkChg>
        <pc:inkChg chg="add">
          <ac:chgData name="Wilne, Robert" userId="863fd487-5ae7-46a6-8c4e-0a9cc652a1c0" providerId="ADAL" clId="{D4479540-3C79-904F-991B-2923FDC23AF8}" dt="2021-06-24T14:23:14.092" v="1981"/>
          <ac:inkMkLst>
            <pc:docMk/>
            <pc:sldMk cId="4066373686" sldId="2124"/>
            <ac:inkMk id="27" creationId="{8D7F0ED2-39F2-E540-A3A1-45C09906DF5B}"/>
          </ac:inkMkLst>
        </pc:inkChg>
        <pc:inkChg chg="add">
          <ac:chgData name="Wilne, Robert" userId="863fd487-5ae7-46a6-8c4e-0a9cc652a1c0" providerId="ADAL" clId="{D4479540-3C79-904F-991B-2923FDC23AF8}" dt="2021-06-24T14:23:17.563" v="1983"/>
          <ac:inkMkLst>
            <pc:docMk/>
            <pc:sldMk cId="4066373686" sldId="2124"/>
            <ac:inkMk id="29" creationId="{B397AF76-845E-6942-96DC-EDBB67FA1F79}"/>
          </ac:inkMkLst>
        </pc:inkChg>
        <pc:inkChg chg="add">
          <ac:chgData name="Wilne, Robert" userId="863fd487-5ae7-46a6-8c4e-0a9cc652a1c0" providerId="ADAL" clId="{D4479540-3C79-904F-991B-2923FDC23AF8}" dt="2021-06-24T14:23:18.005" v="1984"/>
          <ac:inkMkLst>
            <pc:docMk/>
            <pc:sldMk cId="4066373686" sldId="2124"/>
            <ac:inkMk id="30" creationId="{79EC4769-D352-3C4B-8396-56777A5A2766}"/>
          </ac:inkMkLst>
        </pc:inkChg>
        <pc:inkChg chg="add">
          <ac:chgData name="Wilne, Robert" userId="863fd487-5ae7-46a6-8c4e-0a9cc652a1c0" providerId="ADAL" clId="{D4479540-3C79-904F-991B-2923FDC23AF8}" dt="2021-06-24T14:23:18.181" v="1985"/>
          <ac:inkMkLst>
            <pc:docMk/>
            <pc:sldMk cId="4066373686" sldId="2124"/>
            <ac:inkMk id="31" creationId="{728EB7FB-395A-5D4F-AC20-5BC9D49A5776}"/>
          </ac:inkMkLst>
        </pc:inkChg>
        <pc:inkChg chg="add">
          <ac:chgData name="Wilne, Robert" userId="863fd487-5ae7-46a6-8c4e-0a9cc652a1c0" providerId="ADAL" clId="{D4479540-3C79-904F-991B-2923FDC23AF8}" dt="2021-06-24T14:23:18.567" v="1986"/>
          <ac:inkMkLst>
            <pc:docMk/>
            <pc:sldMk cId="4066373686" sldId="2124"/>
            <ac:inkMk id="32" creationId="{4252FB74-59FE-5E4E-A52A-94B896D1238C}"/>
          </ac:inkMkLst>
        </pc:inkChg>
        <pc:inkChg chg="add">
          <ac:chgData name="Wilne, Robert" userId="863fd487-5ae7-46a6-8c4e-0a9cc652a1c0" providerId="ADAL" clId="{D4479540-3C79-904F-991B-2923FDC23AF8}" dt="2021-06-24T14:23:18.754" v="1987"/>
          <ac:inkMkLst>
            <pc:docMk/>
            <pc:sldMk cId="4066373686" sldId="2124"/>
            <ac:inkMk id="33" creationId="{C113478C-FFF8-114A-9AB4-A56BA1C409AC}"/>
          </ac:inkMkLst>
        </pc:inkChg>
        <pc:inkChg chg="add">
          <ac:chgData name="Wilne, Robert" userId="863fd487-5ae7-46a6-8c4e-0a9cc652a1c0" providerId="ADAL" clId="{D4479540-3C79-904F-991B-2923FDC23AF8}" dt="2021-06-24T14:23:25.451" v="1989"/>
          <ac:inkMkLst>
            <pc:docMk/>
            <pc:sldMk cId="4066373686" sldId="2124"/>
            <ac:inkMk id="35" creationId="{A2394FBF-6D12-8840-82DF-E04C389A07C0}"/>
          </ac:inkMkLst>
        </pc:inkChg>
        <pc:inkChg chg="add topLvl">
          <ac:chgData name="Wilne, Robert" userId="863fd487-5ae7-46a6-8c4e-0a9cc652a1c0" providerId="ADAL" clId="{D4479540-3C79-904F-991B-2923FDC23AF8}" dt="2021-06-24T14:23:30.037" v="2000"/>
          <ac:inkMkLst>
            <pc:docMk/>
            <pc:sldMk cId="4066373686" sldId="2124"/>
            <ac:inkMk id="36" creationId="{C6053061-AFC4-EB45-8381-FC7C79ECFCC5}"/>
          </ac:inkMkLst>
        </pc:inkChg>
        <pc:inkChg chg="add topLvl">
          <ac:chgData name="Wilne, Robert" userId="863fd487-5ae7-46a6-8c4e-0a9cc652a1c0" providerId="ADAL" clId="{D4479540-3C79-904F-991B-2923FDC23AF8}" dt="2021-06-24T14:23:30.037" v="2000"/>
          <ac:inkMkLst>
            <pc:docMk/>
            <pc:sldMk cId="4066373686" sldId="2124"/>
            <ac:inkMk id="37" creationId="{BAABC903-F5A8-464A-9D23-D49966B81CB9}"/>
          </ac:inkMkLst>
        </pc:inkChg>
        <pc:inkChg chg="add">
          <ac:chgData name="Wilne, Robert" userId="863fd487-5ae7-46a6-8c4e-0a9cc652a1c0" providerId="ADAL" clId="{D4479540-3C79-904F-991B-2923FDC23AF8}" dt="2021-06-24T14:23:27.882" v="1993"/>
          <ac:inkMkLst>
            <pc:docMk/>
            <pc:sldMk cId="4066373686" sldId="2124"/>
            <ac:inkMk id="39" creationId="{B6CDAA1E-1374-1E4F-80B4-1CCC42F68B93}"/>
          </ac:inkMkLst>
        </pc:inkChg>
        <pc:inkChg chg="add">
          <ac:chgData name="Wilne, Robert" userId="863fd487-5ae7-46a6-8c4e-0a9cc652a1c0" providerId="ADAL" clId="{D4479540-3C79-904F-991B-2923FDC23AF8}" dt="2021-06-24T14:23:28.124" v="1994"/>
          <ac:inkMkLst>
            <pc:docMk/>
            <pc:sldMk cId="4066373686" sldId="2124"/>
            <ac:inkMk id="40" creationId="{8B1FE380-CF4C-F84A-B5F1-1E9640DA1281}"/>
          </ac:inkMkLst>
        </pc:inkChg>
        <pc:inkChg chg="add">
          <ac:chgData name="Wilne, Robert" userId="863fd487-5ae7-46a6-8c4e-0a9cc652a1c0" providerId="ADAL" clId="{D4479540-3C79-904F-991B-2923FDC23AF8}" dt="2021-06-24T14:23:28.382" v="1995"/>
          <ac:inkMkLst>
            <pc:docMk/>
            <pc:sldMk cId="4066373686" sldId="2124"/>
            <ac:inkMk id="41" creationId="{BC7E1B41-6319-A34F-812C-6198F30A5315}"/>
          </ac:inkMkLst>
        </pc:inkChg>
        <pc:inkChg chg="add">
          <ac:chgData name="Wilne, Robert" userId="863fd487-5ae7-46a6-8c4e-0a9cc652a1c0" providerId="ADAL" clId="{D4479540-3C79-904F-991B-2923FDC23AF8}" dt="2021-06-24T14:23:28.595" v="1996"/>
          <ac:inkMkLst>
            <pc:docMk/>
            <pc:sldMk cId="4066373686" sldId="2124"/>
            <ac:inkMk id="42" creationId="{D1B65AC2-C04F-B144-8E05-0717F1FD6551}"/>
          </ac:inkMkLst>
        </pc:inkChg>
        <pc:inkChg chg="add">
          <ac:chgData name="Wilne, Robert" userId="863fd487-5ae7-46a6-8c4e-0a9cc652a1c0" providerId="ADAL" clId="{D4479540-3C79-904F-991B-2923FDC23AF8}" dt="2021-06-24T14:23:28.915" v="1997"/>
          <ac:inkMkLst>
            <pc:docMk/>
            <pc:sldMk cId="4066373686" sldId="2124"/>
            <ac:inkMk id="43" creationId="{AF351AF3-6266-2F4E-8FE0-0C834D236F09}"/>
          </ac:inkMkLst>
        </pc:inkChg>
        <pc:inkChg chg="add">
          <ac:chgData name="Wilne, Robert" userId="863fd487-5ae7-46a6-8c4e-0a9cc652a1c0" providerId="ADAL" clId="{D4479540-3C79-904F-991B-2923FDC23AF8}" dt="2021-06-24T14:23:29.065" v="1998"/>
          <ac:inkMkLst>
            <pc:docMk/>
            <pc:sldMk cId="4066373686" sldId="2124"/>
            <ac:inkMk id="44" creationId="{A3120F42-10FC-8144-831B-596A46EFEB93}"/>
          </ac:inkMkLst>
        </pc:inkChg>
        <pc:inkChg chg="add">
          <ac:chgData name="Wilne, Robert" userId="863fd487-5ae7-46a6-8c4e-0a9cc652a1c0" providerId="ADAL" clId="{D4479540-3C79-904F-991B-2923FDC23AF8}" dt="2021-06-24T14:23:29.262" v="1999"/>
          <ac:inkMkLst>
            <pc:docMk/>
            <pc:sldMk cId="4066373686" sldId="2124"/>
            <ac:inkMk id="45" creationId="{33CACAAA-F6F3-2644-9A1E-3ECE5F28EB32}"/>
          </ac:inkMkLst>
        </pc:inkChg>
        <pc:inkChg chg="add">
          <ac:chgData name="Wilne, Robert" userId="863fd487-5ae7-46a6-8c4e-0a9cc652a1c0" providerId="ADAL" clId="{D4479540-3C79-904F-991B-2923FDC23AF8}" dt="2021-06-24T14:23:31.298" v="2001"/>
          <ac:inkMkLst>
            <pc:docMk/>
            <pc:sldMk cId="4066373686" sldId="2124"/>
            <ac:inkMk id="47" creationId="{E45C5BC7-D14A-A94B-91ED-25F23E156ED0}"/>
          </ac:inkMkLst>
        </pc:inkChg>
        <pc:inkChg chg="add del topLvl">
          <ac:chgData name="Wilne, Robert" userId="863fd487-5ae7-46a6-8c4e-0a9cc652a1c0" providerId="ADAL" clId="{D4479540-3C79-904F-991B-2923FDC23AF8}" dt="2021-06-24T14:23:36.569" v="2010"/>
          <ac:inkMkLst>
            <pc:docMk/>
            <pc:sldMk cId="4066373686" sldId="2124"/>
            <ac:inkMk id="48" creationId="{3A07C900-E40E-2345-BE96-0F86368D2BFD}"/>
          </ac:inkMkLst>
        </pc:inkChg>
        <pc:inkChg chg="add del">
          <ac:chgData name="Wilne, Robert" userId="863fd487-5ae7-46a6-8c4e-0a9cc652a1c0" providerId="ADAL" clId="{D4479540-3C79-904F-991B-2923FDC23AF8}" dt="2021-06-24T14:23:36.558" v="2008"/>
          <ac:inkMkLst>
            <pc:docMk/>
            <pc:sldMk cId="4066373686" sldId="2124"/>
            <ac:inkMk id="49" creationId="{A510ECB3-06B4-B54E-9911-3C88588CEC9D}"/>
          </ac:inkMkLst>
        </pc:inkChg>
        <pc:inkChg chg="add del topLvl">
          <ac:chgData name="Wilne, Robert" userId="863fd487-5ae7-46a6-8c4e-0a9cc652a1c0" providerId="ADAL" clId="{D4479540-3C79-904F-991B-2923FDC23AF8}" dt="2021-06-24T14:23:36.566" v="2009"/>
          <ac:inkMkLst>
            <pc:docMk/>
            <pc:sldMk cId="4066373686" sldId="2124"/>
            <ac:inkMk id="50" creationId="{67A2AFDD-CF99-114F-800D-E331B1B0E102}"/>
          </ac:inkMkLst>
        </pc:inkChg>
        <pc:inkChg chg="add del">
          <ac:chgData name="Wilne, Robert" userId="863fd487-5ae7-46a6-8c4e-0a9cc652a1c0" providerId="ADAL" clId="{D4479540-3C79-904F-991B-2923FDC23AF8}" dt="2021-06-24T14:23:36.551" v="2007"/>
          <ac:inkMkLst>
            <pc:docMk/>
            <pc:sldMk cId="4066373686" sldId="2124"/>
            <ac:inkMk id="51" creationId="{13188BC8-3E8D-1647-83E2-8577F7CA144A}"/>
          </ac:inkMkLst>
        </pc:inkChg>
        <pc:inkChg chg="add">
          <ac:chgData name="Wilne, Robert" userId="863fd487-5ae7-46a6-8c4e-0a9cc652a1c0" providerId="ADAL" clId="{D4479540-3C79-904F-991B-2923FDC23AF8}" dt="2021-06-24T14:23:38.125" v="2011"/>
          <ac:inkMkLst>
            <pc:docMk/>
            <pc:sldMk cId="4066373686" sldId="2124"/>
            <ac:inkMk id="53" creationId="{DAD4E531-DFB8-5146-B833-1CF2DF23E26E}"/>
          </ac:inkMkLst>
        </pc:inkChg>
        <pc:inkChg chg="add">
          <ac:chgData name="Wilne, Robert" userId="863fd487-5ae7-46a6-8c4e-0a9cc652a1c0" providerId="ADAL" clId="{D4479540-3C79-904F-991B-2923FDC23AF8}" dt="2021-06-24T14:23:38.322" v="2012"/>
          <ac:inkMkLst>
            <pc:docMk/>
            <pc:sldMk cId="4066373686" sldId="2124"/>
            <ac:inkMk id="54" creationId="{35635434-5173-B34F-9C36-42192096C718}"/>
          </ac:inkMkLst>
        </pc:inkChg>
        <pc:inkChg chg="add">
          <ac:chgData name="Wilne, Robert" userId="863fd487-5ae7-46a6-8c4e-0a9cc652a1c0" providerId="ADAL" clId="{D4479540-3C79-904F-991B-2923FDC23AF8}" dt="2021-06-24T14:23:38.577" v="2013"/>
          <ac:inkMkLst>
            <pc:docMk/>
            <pc:sldMk cId="4066373686" sldId="2124"/>
            <ac:inkMk id="55" creationId="{2F0CDF74-EE69-9C44-824B-568BCD45BCCC}"/>
          </ac:inkMkLst>
        </pc:inkChg>
        <pc:inkChg chg="add">
          <ac:chgData name="Wilne, Robert" userId="863fd487-5ae7-46a6-8c4e-0a9cc652a1c0" providerId="ADAL" clId="{D4479540-3C79-904F-991B-2923FDC23AF8}" dt="2021-06-24T14:23:38.798" v="2014"/>
          <ac:inkMkLst>
            <pc:docMk/>
            <pc:sldMk cId="4066373686" sldId="2124"/>
            <ac:inkMk id="56" creationId="{87E6827C-4186-0B45-9666-AE9E815F2ADA}"/>
          </ac:inkMkLst>
        </pc:inkChg>
        <pc:inkChg chg="add">
          <ac:chgData name="Wilne, Robert" userId="863fd487-5ae7-46a6-8c4e-0a9cc652a1c0" providerId="ADAL" clId="{D4479540-3C79-904F-991B-2923FDC23AF8}" dt="2021-06-24T14:23:39.114" v="2015"/>
          <ac:inkMkLst>
            <pc:docMk/>
            <pc:sldMk cId="4066373686" sldId="2124"/>
            <ac:inkMk id="57" creationId="{9D529CFB-9742-8C47-B006-E365225E95E3}"/>
          </ac:inkMkLst>
        </pc:inkChg>
        <pc:inkChg chg="add">
          <ac:chgData name="Wilne, Robert" userId="863fd487-5ae7-46a6-8c4e-0a9cc652a1c0" providerId="ADAL" clId="{D4479540-3C79-904F-991B-2923FDC23AF8}" dt="2021-06-24T14:23:39.408" v="2016"/>
          <ac:inkMkLst>
            <pc:docMk/>
            <pc:sldMk cId="4066373686" sldId="2124"/>
            <ac:inkMk id="58" creationId="{B2560738-8636-E641-B490-E71DA6CC58C3}"/>
          </ac:inkMkLst>
        </pc:inkChg>
        <pc:inkChg chg="add">
          <ac:chgData name="Wilne, Robert" userId="863fd487-5ae7-46a6-8c4e-0a9cc652a1c0" providerId="ADAL" clId="{D4479540-3C79-904F-991B-2923FDC23AF8}" dt="2021-06-24T14:23:39.628" v="2017"/>
          <ac:inkMkLst>
            <pc:docMk/>
            <pc:sldMk cId="4066373686" sldId="2124"/>
            <ac:inkMk id="59" creationId="{A0D51428-00F8-6540-85F1-D5866EF41E02}"/>
          </ac:inkMkLst>
        </pc:inkChg>
        <pc:inkChg chg="add">
          <ac:chgData name="Wilne, Robert" userId="863fd487-5ae7-46a6-8c4e-0a9cc652a1c0" providerId="ADAL" clId="{D4479540-3C79-904F-991B-2923FDC23AF8}" dt="2021-06-24T14:23:39.894" v="2018"/>
          <ac:inkMkLst>
            <pc:docMk/>
            <pc:sldMk cId="4066373686" sldId="2124"/>
            <ac:inkMk id="60" creationId="{FBB9C0E0-8984-5E4D-AB08-C2EC631F4C67}"/>
          </ac:inkMkLst>
        </pc:inkChg>
        <pc:inkChg chg="add">
          <ac:chgData name="Wilne, Robert" userId="863fd487-5ae7-46a6-8c4e-0a9cc652a1c0" providerId="ADAL" clId="{D4479540-3C79-904F-991B-2923FDC23AF8}" dt="2021-06-24T14:23:40.108" v="2019"/>
          <ac:inkMkLst>
            <pc:docMk/>
            <pc:sldMk cId="4066373686" sldId="2124"/>
            <ac:inkMk id="61" creationId="{A7419B31-FFED-2E4B-A4BC-27F2E1E5D0C8}"/>
          </ac:inkMkLst>
        </pc:inkChg>
        <pc:inkChg chg="add">
          <ac:chgData name="Wilne, Robert" userId="863fd487-5ae7-46a6-8c4e-0a9cc652a1c0" providerId="ADAL" clId="{D4479540-3C79-904F-991B-2923FDC23AF8}" dt="2021-06-24T14:23:40.299" v="2020"/>
          <ac:inkMkLst>
            <pc:docMk/>
            <pc:sldMk cId="4066373686" sldId="2124"/>
            <ac:inkMk id="62" creationId="{9103FA63-3E79-B142-8AB1-A4CF507DDC9C}"/>
          </ac:inkMkLst>
        </pc:inkChg>
        <pc:inkChg chg="add">
          <ac:chgData name="Wilne, Robert" userId="863fd487-5ae7-46a6-8c4e-0a9cc652a1c0" providerId="ADAL" clId="{D4479540-3C79-904F-991B-2923FDC23AF8}" dt="2021-06-24T14:23:40.524" v="2021"/>
          <ac:inkMkLst>
            <pc:docMk/>
            <pc:sldMk cId="4066373686" sldId="2124"/>
            <ac:inkMk id="63" creationId="{7DC1B7CA-60AE-7E48-8D06-5C9C803B745B}"/>
          </ac:inkMkLst>
        </pc:inkChg>
        <pc:inkChg chg="add">
          <ac:chgData name="Wilne, Robert" userId="863fd487-5ae7-46a6-8c4e-0a9cc652a1c0" providerId="ADAL" clId="{D4479540-3C79-904F-991B-2923FDC23AF8}" dt="2021-06-24T14:23:41.031" v="2022"/>
          <ac:inkMkLst>
            <pc:docMk/>
            <pc:sldMk cId="4066373686" sldId="2124"/>
            <ac:inkMk id="24576" creationId="{1816C170-64E0-FB46-B5E7-A795CC09215D}"/>
          </ac:inkMkLst>
        </pc:inkChg>
        <pc:inkChg chg="add">
          <ac:chgData name="Wilne, Robert" userId="863fd487-5ae7-46a6-8c4e-0a9cc652a1c0" providerId="ADAL" clId="{D4479540-3C79-904F-991B-2923FDC23AF8}" dt="2021-06-24T14:23:41.815" v="2023"/>
          <ac:inkMkLst>
            <pc:docMk/>
            <pc:sldMk cId="4066373686" sldId="2124"/>
            <ac:inkMk id="24577" creationId="{394A4D27-D903-AD41-8C05-BEC4AB860175}"/>
          </ac:inkMkLst>
        </pc:inkChg>
        <pc:inkChg chg="add">
          <ac:chgData name="Wilne, Robert" userId="863fd487-5ae7-46a6-8c4e-0a9cc652a1c0" providerId="ADAL" clId="{D4479540-3C79-904F-991B-2923FDC23AF8}" dt="2021-06-24T14:23:45.587" v="2025"/>
          <ac:inkMkLst>
            <pc:docMk/>
            <pc:sldMk cId="4066373686" sldId="2124"/>
            <ac:inkMk id="24580" creationId="{D25CD36E-7FA6-0744-AD21-620BC97DDD1D}"/>
          </ac:inkMkLst>
        </pc:inkChg>
        <pc:inkChg chg="add">
          <ac:chgData name="Wilne, Robert" userId="863fd487-5ae7-46a6-8c4e-0a9cc652a1c0" providerId="ADAL" clId="{D4479540-3C79-904F-991B-2923FDC23AF8}" dt="2021-06-24T14:23:52.287" v="2026"/>
          <ac:inkMkLst>
            <pc:docMk/>
            <pc:sldMk cId="4066373686" sldId="2124"/>
            <ac:inkMk id="24581" creationId="{50BEA964-E204-9D48-A7EF-4A84416EC394}"/>
          </ac:inkMkLst>
        </pc:inkChg>
        <pc:inkChg chg="add">
          <ac:chgData name="Wilne, Robert" userId="863fd487-5ae7-46a6-8c4e-0a9cc652a1c0" providerId="ADAL" clId="{D4479540-3C79-904F-991B-2923FDC23AF8}" dt="2021-06-24T14:23:52.712" v="2027"/>
          <ac:inkMkLst>
            <pc:docMk/>
            <pc:sldMk cId="4066373686" sldId="2124"/>
            <ac:inkMk id="24582" creationId="{B14A67C9-1CE2-4D45-9A1F-D209C612A7E0}"/>
          </ac:inkMkLst>
        </pc:inkChg>
      </pc:sldChg>
      <pc:sldChg chg="addSp delSp">
        <pc:chgData name="Wilne, Robert" userId="863fd487-5ae7-46a6-8c4e-0a9cc652a1c0" providerId="ADAL" clId="{D4479540-3C79-904F-991B-2923FDC23AF8}" dt="2021-06-24T14:29:57.375" v="2482"/>
        <pc:sldMkLst>
          <pc:docMk/>
          <pc:sldMk cId="752489924" sldId="2125"/>
        </pc:sldMkLst>
        <pc:grpChg chg="add del">
          <ac:chgData name="Wilne, Robert" userId="863fd487-5ae7-46a6-8c4e-0a9cc652a1c0" providerId="ADAL" clId="{D4479540-3C79-904F-991B-2923FDC23AF8}" dt="2021-06-24T14:28:15.529" v="2332"/>
          <ac:grpSpMkLst>
            <pc:docMk/>
            <pc:sldMk cId="752489924" sldId="2125"/>
            <ac:grpSpMk id="20" creationId="{D666C661-9546-8044-A7F0-8A8F68645CA3}"/>
          </ac:grpSpMkLst>
        </pc:grpChg>
        <pc:grpChg chg="add">
          <ac:chgData name="Wilne, Robert" userId="863fd487-5ae7-46a6-8c4e-0a9cc652a1c0" providerId="ADAL" clId="{D4479540-3C79-904F-991B-2923FDC23AF8}" dt="2021-06-24T14:28:14.686" v="2330"/>
          <ac:grpSpMkLst>
            <pc:docMk/>
            <pc:sldMk cId="752489924" sldId="2125"/>
            <ac:grpSpMk id="21" creationId="{0A2E1B73-F107-3441-9EB6-EBE6E4FC0FC9}"/>
          </ac:grpSpMkLst>
        </pc:grpChg>
        <pc:grpChg chg="add">
          <ac:chgData name="Wilne, Robert" userId="863fd487-5ae7-46a6-8c4e-0a9cc652a1c0" providerId="ADAL" clId="{D4479540-3C79-904F-991B-2923FDC23AF8}" dt="2021-06-24T14:28:14.686" v="2330"/>
          <ac:grpSpMkLst>
            <pc:docMk/>
            <pc:sldMk cId="752489924" sldId="2125"/>
            <ac:grpSpMk id="22" creationId="{BBF7A8BE-1797-4144-8305-11D15AFDE8F3}"/>
          </ac:grpSpMkLst>
        </pc:grpChg>
        <pc:grpChg chg="add">
          <ac:chgData name="Wilne, Robert" userId="863fd487-5ae7-46a6-8c4e-0a9cc652a1c0" providerId="ADAL" clId="{D4479540-3C79-904F-991B-2923FDC23AF8}" dt="2021-06-24T14:28:15.529" v="2332"/>
          <ac:grpSpMkLst>
            <pc:docMk/>
            <pc:sldMk cId="752489924" sldId="2125"/>
            <ac:grpSpMk id="24" creationId="{3AC0E158-F06E-6043-802B-B10B077CE962}"/>
          </ac:grpSpMkLst>
        </pc:grpChg>
        <pc:grpChg chg="add">
          <ac:chgData name="Wilne, Robert" userId="863fd487-5ae7-46a6-8c4e-0a9cc652a1c0" providerId="ADAL" clId="{D4479540-3C79-904F-991B-2923FDC23AF8}" dt="2021-06-24T14:28:25.781" v="2359"/>
          <ac:grpSpMkLst>
            <pc:docMk/>
            <pc:sldMk cId="752489924" sldId="2125"/>
            <ac:grpSpMk id="51" creationId="{B28056BD-8420-B74D-8B0D-F51B8284F3A7}"/>
          </ac:grpSpMkLst>
        </pc:grpChg>
        <pc:grpChg chg="add">
          <ac:chgData name="Wilne, Robert" userId="863fd487-5ae7-46a6-8c4e-0a9cc652a1c0" providerId="ADAL" clId="{D4479540-3C79-904F-991B-2923FDC23AF8}" dt="2021-06-24T14:28:36.495" v="2374"/>
          <ac:grpSpMkLst>
            <pc:docMk/>
            <pc:sldMk cId="752489924" sldId="2125"/>
            <ac:grpSpMk id="24579" creationId="{73DDE637-06D0-A94D-9F60-0B016975D76E}"/>
          </ac:grpSpMkLst>
        </pc:grpChg>
        <pc:grpChg chg="add">
          <ac:chgData name="Wilne, Robert" userId="863fd487-5ae7-46a6-8c4e-0a9cc652a1c0" providerId="ADAL" clId="{D4479540-3C79-904F-991B-2923FDC23AF8}" dt="2021-06-24T14:28:41.012" v="2384"/>
          <ac:grpSpMkLst>
            <pc:docMk/>
            <pc:sldMk cId="752489924" sldId="2125"/>
            <ac:grpSpMk id="24589" creationId="{014BB114-98C9-C34F-8268-8504118651DB}"/>
          </ac:grpSpMkLst>
        </pc:grpChg>
        <pc:grpChg chg="add">
          <ac:chgData name="Wilne, Robert" userId="863fd487-5ae7-46a6-8c4e-0a9cc652a1c0" providerId="ADAL" clId="{D4479540-3C79-904F-991B-2923FDC23AF8}" dt="2021-06-24T14:28:41.012" v="2384"/>
          <ac:grpSpMkLst>
            <pc:docMk/>
            <pc:sldMk cId="752489924" sldId="2125"/>
            <ac:grpSpMk id="24590" creationId="{A8FE2703-8E63-524E-A481-9743028E1E57}"/>
          </ac:grpSpMkLst>
        </pc:grpChg>
        <pc:grpChg chg="add del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591" creationId="{A1C8893D-E39A-374E-B99E-1DCFB5808B43}"/>
          </ac:grpSpMkLst>
        </pc:grpChg>
        <pc:grpChg chg="add">
          <ac:chgData name="Wilne, Robert" userId="863fd487-5ae7-46a6-8c4e-0a9cc652a1c0" providerId="ADAL" clId="{D4479540-3C79-904F-991B-2923FDC23AF8}" dt="2021-06-24T14:28:51.281" v="2395"/>
          <ac:grpSpMkLst>
            <pc:docMk/>
            <pc:sldMk cId="752489924" sldId="2125"/>
            <ac:grpSpMk id="24600" creationId="{81CD19CB-E564-2241-852C-1B13E6A129CD}"/>
          </ac:grpSpMkLst>
        </pc:grpChg>
        <pc:grpChg chg="add del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601" creationId="{6CBFF01B-181F-9C4F-A820-71F9BC34B9EC}"/>
          </ac:grpSpMkLst>
        </pc:grpChg>
        <pc:grpChg chg="add">
          <ac:chgData name="Wilne, Robert" userId="863fd487-5ae7-46a6-8c4e-0a9cc652a1c0" providerId="ADAL" clId="{D4479540-3C79-904F-991B-2923FDC23AF8}" dt="2021-06-24T14:28:53.328" v="2398"/>
          <ac:grpSpMkLst>
            <pc:docMk/>
            <pc:sldMk cId="752489924" sldId="2125"/>
            <ac:grpSpMk id="24604" creationId="{5E88B7D2-1D34-7543-B51E-2C09020A77CE}"/>
          </ac:grpSpMkLst>
        </pc:grpChg>
        <pc:grpChg chg="add">
          <ac:chgData name="Wilne, Robert" userId="863fd487-5ae7-46a6-8c4e-0a9cc652a1c0" providerId="ADAL" clId="{D4479540-3C79-904F-991B-2923FDC23AF8}" dt="2021-06-24T14:29:10.034" v="2402"/>
          <ac:grpSpMkLst>
            <pc:docMk/>
            <pc:sldMk cId="752489924" sldId="2125"/>
            <ac:grpSpMk id="24608" creationId="{B31824D5-A99E-614A-AE5B-E17153F6CB39}"/>
          </ac:grpSpMkLst>
        </pc:grpChg>
        <pc:grpChg chg="add del">
          <ac:chgData name="Wilne, Robert" userId="863fd487-5ae7-46a6-8c4e-0a9cc652a1c0" providerId="ADAL" clId="{D4479540-3C79-904F-991B-2923FDC23AF8}" dt="2021-06-24T14:29:19.465" v="2421"/>
          <ac:grpSpMkLst>
            <pc:docMk/>
            <pc:sldMk cId="752489924" sldId="2125"/>
            <ac:grpSpMk id="24624" creationId="{91FF9019-9D8F-8D43-8E93-D44896FC976F}"/>
          </ac:grpSpMkLst>
        </pc:grpChg>
        <pc:grpChg chg="add">
          <ac:chgData name="Wilne, Robert" userId="863fd487-5ae7-46a6-8c4e-0a9cc652a1c0" providerId="ADAL" clId="{D4479540-3C79-904F-991B-2923FDC23AF8}" dt="2021-06-24T14:29:18.157" v="2418"/>
          <ac:grpSpMkLst>
            <pc:docMk/>
            <pc:sldMk cId="752489924" sldId="2125"/>
            <ac:grpSpMk id="24625" creationId="{E97140B4-DF75-C744-AE21-2A5C48BD4B27}"/>
          </ac:grpSpMkLst>
        </pc:grpChg>
        <pc:grpChg chg="add">
          <ac:chgData name="Wilne, Robert" userId="863fd487-5ae7-46a6-8c4e-0a9cc652a1c0" providerId="ADAL" clId="{D4479540-3C79-904F-991B-2923FDC23AF8}" dt="2021-06-24T14:29:19.465" v="2421"/>
          <ac:grpSpMkLst>
            <pc:docMk/>
            <pc:sldMk cId="752489924" sldId="2125"/>
            <ac:grpSpMk id="24628" creationId="{DFC2C068-A037-3A4C-89A6-5E622D43D8F1}"/>
          </ac:grpSpMkLst>
        </pc:grpChg>
        <pc:grpChg chg="add">
          <ac:chgData name="Wilne, Robert" userId="863fd487-5ae7-46a6-8c4e-0a9cc652a1c0" providerId="ADAL" clId="{D4479540-3C79-904F-991B-2923FDC23AF8}" dt="2021-06-24T14:29:24.102" v="2427"/>
          <ac:grpSpMkLst>
            <pc:docMk/>
            <pc:sldMk cId="752489924" sldId="2125"/>
            <ac:grpSpMk id="24634" creationId="{F896FFFD-EBDD-A04A-91C8-0DB24D04E7A7}"/>
          </ac:grpSpMkLst>
        </pc:grpChg>
        <pc:grpChg chg="add">
          <ac:chgData name="Wilne, Robert" userId="863fd487-5ae7-46a6-8c4e-0a9cc652a1c0" providerId="ADAL" clId="{D4479540-3C79-904F-991B-2923FDC23AF8}" dt="2021-06-24T14:29:24.102" v="2427"/>
          <ac:grpSpMkLst>
            <pc:docMk/>
            <pc:sldMk cId="752489924" sldId="2125"/>
            <ac:grpSpMk id="24635" creationId="{B583DBF1-7FE9-694C-862A-1B44E3E17D27}"/>
          </ac:grpSpMkLst>
        </pc:grpChg>
        <pc:grpChg chg="add">
          <ac:chgData name="Wilne, Robert" userId="863fd487-5ae7-46a6-8c4e-0a9cc652a1c0" providerId="ADAL" clId="{D4479540-3C79-904F-991B-2923FDC23AF8}" dt="2021-06-24T14:29:35.781" v="2440"/>
          <ac:grpSpMkLst>
            <pc:docMk/>
            <pc:sldMk cId="752489924" sldId="2125"/>
            <ac:grpSpMk id="24648" creationId="{BD64866F-77FB-104D-ADE4-CEBE4685F3AC}"/>
          </ac:grpSpMkLst>
        </pc:grpChg>
        <pc:grpChg chg="add">
          <ac:chgData name="Wilne, Robert" userId="863fd487-5ae7-46a6-8c4e-0a9cc652a1c0" providerId="ADAL" clId="{D4479540-3C79-904F-991B-2923FDC23AF8}" dt="2021-06-24T14:29:35.781" v="2440"/>
          <ac:grpSpMkLst>
            <pc:docMk/>
            <pc:sldMk cId="752489924" sldId="2125"/>
            <ac:grpSpMk id="24649" creationId="{648BC3C2-4B6D-BA42-A0FD-AABEF399B75D}"/>
          </ac:grpSpMkLst>
        </pc:grpChg>
        <pc:grpChg chg="add del">
          <ac:chgData name="Wilne, Robert" userId="863fd487-5ae7-46a6-8c4e-0a9cc652a1c0" providerId="ADAL" clId="{D4479540-3C79-904F-991B-2923FDC23AF8}" dt="2021-06-24T14:29:42.823" v="2448"/>
          <ac:grpSpMkLst>
            <pc:docMk/>
            <pc:sldMk cId="752489924" sldId="2125"/>
            <ac:grpSpMk id="24655" creationId="{A15E1A4D-A959-F647-8ECA-116D2595F2B3}"/>
          </ac:grpSpMkLst>
        </pc:grpChg>
        <pc:grpChg chg="add del">
          <ac:chgData name="Wilne, Robert" userId="863fd487-5ae7-46a6-8c4e-0a9cc652a1c0" providerId="ADAL" clId="{D4479540-3C79-904F-991B-2923FDC23AF8}" dt="2021-06-24T14:29:42.823" v="2448"/>
          <ac:grpSpMkLst>
            <pc:docMk/>
            <pc:sldMk cId="752489924" sldId="2125"/>
            <ac:grpSpMk id="24656" creationId="{F6C4D40F-5CF5-DF4E-A6EB-C75BA58CD143}"/>
          </ac:grpSpMkLst>
        </pc:grpChg>
        <pc:grpChg chg="add del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58" creationId="{8952195F-B6FB-7647-B32E-8CA173B2E58F}"/>
          </ac:grpSpMkLst>
        </pc:grpChg>
        <pc:grpChg chg="add">
          <ac:chgData name="Wilne, Robert" userId="863fd487-5ae7-46a6-8c4e-0a9cc652a1c0" providerId="ADAL" clId="{D4479540-3C79-904F-991B-2923FDC23AF8}" dt="2021-06-24T14:29:47.620" v="2465"/>
          <ac:grpSpMkLst>
            <pc:docMk/>
            <pc:sldMk cId="752489924" sldId="2125"/>
            <ac:grpSpMk id="24675" creationId="{66864948-2675-1A4C-83AF-DDC943B908FF}"/>
          </ac:grpSpMkLst>
        </pc:grpChg>
        <pc:grpChg chg="add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80" creationId="{EA01012A-9EB6-484B-92C4-AFBF28C6D4E0}"/>
          </ac:grpSpMkLst>
        </pc:grpChg>
        <pc:grpChg chg="add">
          <ac:chgData name="Wilne, Robert" userId="863fd487-5ae7-46a6-8c4e-0a9cc652a1c0" providerId="ADAL" clId="{D4479540-3C79-904F-991B-2923FDC23AF8}" dt="2021-06-24T14:29:53.010" v="2470"/>
          <ac:grpSpMkLst>
            <pc:docMk/>
            <pc:sldMk cId="752489924" sldId="2125"/>
            <ac:grpSpMk id="24681" creationId="{9C9C0686-DD5C-974C-88D3-4A8AC8F75BB8}"/>
          </ac:grpSpMkLst>
        </pc:grpChg>
        <pc:grpChg chg="add">
          <ac:chgData name="Wilne, Robert" userId="863fd487-5ae7-46a6-8c4e-0a9cc652a1c0" providerId="ADAL" clId="{D4479540-3C79-904F-991B-2923FDC23AF8}" dt="2021-06-24T14:29:57.375" v="2482"/>
          <ac:grpSpMkLst>
            <pc:docMk/>
            <pc:sldMk cId="752489924" sldId="2125"/>
            <ac:grpSpMk id="24693" creationId="{208D050F-7E09-6B47-8749-A3B61F97DBE9}"/>
          </ac:grpSpMkLst>
        </pc:grpChg>
        <pc:grpChg chg="add">
          <ac:chgData name="Wilne, Robert" userId="863fd487-5ae7-46a6-8c4e-0a9cc652a1c0" providerId="ADAL" clId="{D4479540-3C79-904F-991B-2923FDC23AF8}" dt="2021-06-24T14:29:57.375" v="2482"/>
          <ac:grpSpMkLst>
            <pc:docMk/>
            <pc:sldMk cId="752489924" sldId="2125"/>
            <ac:grpSpMk id="24694" creationId="{52147879-12A9-BE40-8283-99FAE7E0DAB4}"/>
          </ac:grpSpMkLst>
        </pc:grpChg>
        <pc:inkChg chg="add">
          <ac:chgData name="Wilne, Robert" userId="863fd487-5ae7-46a6-8c4e-0a9cc652a1c0" providerId="ADAL" clId="{D4479540-3C79-904F-991B-2923FDC23AF8}" dt="2021-06-24T14:28:08.615" v="2313"/>
          <ac:inkMkLst>
            <pc:docMk/>
            <pc:sldMk cId="752489924" sldId="2125"/>
            <ac:inkMk id="2" creationId="{CF4CAC3F-47CB-254B-AAD7-F7727290F98E}"/>
          </ac:inkMkLst>
        </pc:inkChg>
        <pc:inkChg chg="add">
          <ac:chgData name="Wilne, Robert" userId="863fd487-5ae7-46a6-8c4e-0a9cc652a1c0" providerId="ADAL" clId="{D4479540-3C79-904F-991B-2923FDC23AF8}" dt="2021-06-24T14:28:08.847" v="2314"/>
          <ac:inkMkLst>
            <pc:docMk/>
            <pc:sldMk cId="752489924" sldId="2125"/>
            <ac:inkMk id="3" creationId="{D5DA060D-547D-DA47-8485-634D26F6E735}"/>
          </ac:inkMkLst>
        </pc:inkChg>
        <pc:inkChg chg="add">
          <ac:chgData name="Wilne, Robert" userId="863fd487-5ae7-46a6-8c4e-0a9cc652a1c0" providerId="ADAL" clId="{D4479540-3C79-904F-991B-2923FDC23AF8}" dt="2021-06-24T14:28:09.048" v="2315"/>
          <ac:inkMkLst>
            <pc:docMk/>
            <pc:sldMk cId="752489924" sldId="2125"/>
            <ac:inkMk id="4" creationId="{E589EE69-F171-874A-8CB8-2D94EC0D95F0}"/>
          </ac:inkMkLst>
        </pc:inkChg>
        <pc:inkChg chg="add">
          <ac:chgData name="Wilne, Robert" userId="863fd487-5ae7-46a6-8c4e-0a9cc652a1c0" providerId="ADAL" clId="{D4479540-3C79-904F-991B-2923FDC23AF8}" dt="2021-06-24T14:28:10.463" v="2316"/>
          <ac:inkMkLst>
            <pc:docMk/>
            <pc:sldMk cId="752489924" sldId="2125"/>
            <ac:inkMk id="5" creationId="{4FAC482A-6FF4-A043-A1AC-1BBE59CB04ED}"/>
          </ac:inkMkLst>
        </pc:inkChg>
        <pc:inkChg chg="add">
          <ac:chgData name="Wilne, Robert" userId="863fd487-5ae7-46a6-8c4e-0a9cc652a1c0" providerId="ADAL" clId="{D4479540-3C79-904F-991B-2923FDC23AF8}" dt="2021-06-24T14:28:10.670" v="2317"/>
          <ac:inkMkLst>
            <pc:docMk/>
            <pc:sldMk cId="752489924" sldId="2125"/>
            <ac:inkMk id="6" creationId="{F6529383-27E5-3148-93D9-D3B6B1C403A9}"/>
          </ac:inkMkLst>
        </pc:inkChg>
        <pc:inkChg chg="add">
          <ac:chgData name="Wilne, Robert" userId="863fd487-5ae7-46a6-8c4e-0a9cc652a1c0" providerId="ADAL" clId="{D4479540-3C79-904F-991B-2923FDC23AF8}" dt="2021-06-24T14:28:10.961" v="2318"/>
          <ac:inkMkLst>
            <pc:docMk/>
            <pc:sldMk cId="752489924" sldId="2125"/>
            <ac:inkMk id="7" creationId="{05C738E1-6E24-DD43-986E-EF20432D4501}"/>
          </ac:inkMkLst>
        </pc:inkChg>
        <pc:inkChg chg="add">
          <ac:chgData name="Wilne, Robert" userId="863fd487-5ae7-46a6-8c4e-0a9cc652a1c0" providerId="ADAL" clId="{D4479540-3C79-904F-991B-2923FDC23AF8}" dt="2021-06-24T14:28:11.431" v="2319"/>
          <ac:inkMkLst>
            <pc:docMk/>
            <pc:sldMk cId="752489924" sldId="2125"/>
            <ac:inkMk id="9" creationId="{F67DAE77-1DD7-C141-B3A4-FD26F81709CD}"/>
          </ac:inkMkLst>
        </pc:inkChg>
        <pc:inkChg chg="add">
          <ac:chgData name="Wilne, Robert" userId="863fd487-5ae7-46a6-8c4e-0a9cc652a1c0" providerId="ADAL" clId="{D4479540-3C79-904F-991B-2923FDC23AF8}" dt="2021-06-24T14:28:11.693" v="2320"/>
          <ac:inkMkLst>
            <pc:docMk/>
            <pc:sldMk cId="752489924" sldId="2125"/>
            <ac:inkMk id="10" creationId="{5AF41361-1C22-444A-A4DF-03D6CE44AA3B}"/>
          </ac:inkMkLst>
        </pc:inkChg>
        <pc:inkChg chg="add">
          <ac:chgData name="Wilne, Robert" userId="863fd487-5ae7-46a6-8c4e-0a9cc652a1c0" providerId="ADAL" clId="{D4479540-3C79-904F-991B-2923FDC23AF8}" dt="2021-06-24T14:28:12.005" v="2321"/>
          <ac:inkMkLst>
            <pc:docMk/>
            <pc:sldMk cId="752489924" sldId="2125"/>
            <ac:inkMk id="11" creationId="{C9D7AD20-843A-6045-87C4-3948DE9F4434}"/>
          </ac:inkMkLst>
        </pc:inkChg>
        <pc:inkChg chg="add">
          <ac:chgData name="Wilne, Robert" userId="863fd487-5ae7-46a6-8c4e-0a9cc652a1c0" providerId="ADAL" clId="{D4479540-3C79-904F-991B-2923FDC23AF8}" dt="2021-06-24T14:28:12.182" v="2322"/>
          <ac:inkMkLst>
            <pc:docMk/>
            <pc:sldMk cId="752489924" sldId="2125"/>
            <ac:inkMk id="12" creationId="{B4B2A05E-E274-2543-A7FF-205B7CFC1C2E}"/>
          </ac:inkMkLst>
        </pc:inkChg>
        <pc:inkChg chg="add">
          <ac:chgData name="Wilne, Robert" userId="863fd487-5ae7-46a6-8c4e-0a9cc652a1c0" providerId="ADAL" clId="{D4479540-3C79-904F-991B-2923FDC23AF8}" dt="2021-06-24T14:28:12.339" v="2323"/>
          <ac:inkMkLst>
            <pc:docMk/>
            <pc:sldMk cId="752489924" sldId="2125"/>
            <ac:inkMk id="13" creationId="{E58E83C2-9D9A-9549-BBA6-D21482ABA762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4" creationId="{FF1A482A-4727-7041-9426-64C4A595291F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5" creationId="{7E1F0EEF-82FE-304A-B32F-492AEEBA07FE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6" creationId="{D9EB1921-9425-0748-85BE-23697F6438E8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7" creationId="{E8C57737-7139-2F42-AFF1-334B095C1C4F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8" creationId="{49F1276D-E921-B041-BAFB-F03EE53D380E}"/>
          </ac:inkMkLst>
        </pc:inkChg>
        <pc:inkChg chg="add topLvl">
          <ac:chgData name="Wilne, Robert" userId="863fd487-5ae7-46a6-8c4e-0a9cc652a1c0" providerId="ADAL" clId="{D4479540-3C79-904F-991B-2923FDC23AF8}" dt="2021-06-24T14:28:15.529" v="2332"/>
          <ac:inkMkLst>
            <pc:docMk/>
            <pc:sldMk cId="752489924" sldId="2125"/>
            <ac:inkMk id="19" creationId="{CC6DC740-C25D-5C43-AB09-B6859EC0E196}"/>
          </ac:inkMkLst>
        </pc:inkChg>
        <pc:inkChg chg="add">
          <ac:chgData name="Wilne, Robert" userId="863fd487-5ae7-46a6-8c4e-0a9cc652a1c0" providerId="ADAL" clId="{D4479540-3C79-904F-991B-2923FDC23AF8}" dt="2021-06-24T14:28:14.985" v="2331"/>
          <ac:inkMkLst>
            <pc:docMk/>
            <pc:sldMk cId="752489924" sldId="2125"/>
            <ac:inkMk id="23" creationId="{435A911D-3895-C34E-B94C-CE86CAA25389}"/>
          </ac:inkMkLst>
        </pc:inkChg>
        <pc:inkChg chg="add">
          <ac:chgData name="Wilne, Robert" userId="863fd487-5ae7-46a6-8c4e-0a9cc652a1c0" providerId="ADAL" clId="{D4479540-3C79-904F-991B-2923FDC23AF8}" dt="2021-06-24T14:28:16.370" v="2333"/>
          <ac:inkMkLst>
            <pc:docMk/>
            <pc:sldMk cId="752489924" sldId="2125"/>
            <ac:inkMk id="25" creationId="{D9413F19-0C74-ED44-9EAB-8A4B2E0C8184}"/>
          </ac:inkMkLst>
        </pc:inkChg>
        <pc:inkChg chg="add">
          <ac:chgData name="Wilne, Robert" userId="863fd487-5ae7-46a6-8c4e-0a9cc652a1c0" providerId="ADAL" clId="{D4479540-3C79-904F-991B-2923FDC23AF8}" dt="2021-06-24T14:28:16.616" v="2334"/>
          <ac:inkMkLst>
            <pc:docMk/>
            <pc:sldMk cId="752489924" sldId="2125"/>
            <ac:inkMk id="26" creationId="{0A76702E-DC00-D04F-901B-AF17C08A9CAE}"/>
          </ac:inkMkLst>
        </pc:inkChg>
        <pc:inkChg chg="add">
          <ac:chgData name="Wilne, Robert" userId="863fd487-5ae7-46a6-8c4e-0a9cc652a1c0" providerId="ADAL" clId="{D4479540-3C79-904F-991B-2923FDC23AF8}" dt="2021-06-24T14:28:16.791" v="2335"/>
          <ac:inkMkLst>
            <pc:docMk/>
            <pc:sldMk cId="752489924" sldId="2125"/>
            <ac:inkMk id="27" creationId="{2531FE2D-7502-5149-9157-199B71AECCA1}"/>
          </ac:inkMkLst>
        </pc:inkChg>
        <pc:inkChg chg="add">
          <ac:chgData name="Wilne, Robert" userId="863fd487-5ae7-46a6-8c4e-0a9cc652a1c0" providerId="ADAL" clId="{D4479540-3C79-904F-991B-2923FDC23AF8}" dt="2021-06-24T14:28:17.507" v="2336"/>
          <ac:inkMkLst>
            <pc:docMk/>
            <pc:sldMk cId="752489924" sldId="2125"/>
            <ac:inkMk id="28" creationId="{EBECDCE2-EB48-BD49-BD9D-B28F60581134}"/>
          </ac:inkMkLst>
        </pc:inkChg>
        <pc:inkChg chg="add">
          <ac:chgData name="Wilne, Robert" userId="863fd487-5ae7-46a6-8c4e-0a9cc652a1c0" providerId="ADAL" clId="{D4479540-3C79-904F-991B-2923FDC23AF8}" dt="2021-06-24T14:28:17.699" v="2337"/>
          <ac:inkMkLst>
            <pc:docMk/>
            <pc:sldMk cId="752489924" sldId="2125"/>
            <ac:inkMk id="29" creationId="{1A787821-1100-EB4F-922F-BA0A5528BAB0}"/>
          </ac:inkMkLst>
        </pc:inkChg>
        <pc:inkChg chg="add">
          <ac:chgData name="Wilne, Robert" userId="863fd487-5ae7-46a6-8c4e-0a9cc652a1c0" providerId="ADAL" clId="{D4479540-3C79-904F-991B-2923FDC23AF8}" dt="2021-06-24T14:28:17.983" v="2338"/>
          <ac:inkMkLst>
            <pc:docMk/>
            <pc:sldMk cId="752489924" sldId="2125"/>
            <ac:inkMk id="30" creationId="{F98AB818-9793-124A-AE1A-0256E87C54C4}"/>
          </ac:inkMkLst>
        </pc:inkChg>
        <pc:inkChg chg="add">
          <ac:chgData name="Wilne, Robert" userId="863fd487-5ae7-46a6-8c4e-0a9cc652a1c0" providerId="ADAL" clId="{D4479540-3C79-904F-991B-2923FDC23AF8}" dt="2021-06-24T14:28:18.183" v="2339"/>
          <ac:inkMkLst>
            <pc:docMk/>
            <pc:sldMk cId="752489924" sldId="2125"/>
            <ac:inkMk id="31" creationId="{E0077F25-0093-AF4D-A0FB-256F1FE90EDE}"/>
          </ac:inkMkLst>
        </pc:inkChg>
        <pc:inkChg chg="add">
          <ac:chgData name="Wilne, Robert" userId="863fd487-5ae7-46a6-8c4e-0a9cc652a1c0" providerId="ADAL" clId="{D4479540-3C79-904F-991B-2923FDC23AF8}" dt="2021-06-24T14:28:18.424" v="2340"/>
          <ac:inkMkLst>
            <pc:docMk/>
            <pc:sldMk cId="752489924" sldId="2125"/>
            <ac:inkMk id="32" creationId="{970F2059-CF97-7D4A-9520-3279B5878962}"/>
          </ac:inkMkLst>
        </pc:inkChg>
        <pc:inkChg chg="add">
          <ac:chgData name="Wilne, Robert" userId="863fd487-5ae7-46a6-8c4e-0a9cc652a1c0" providerId="ADAL" clId="{D4479540-3C79-904F-991B-2923FDC23AF8}" dt="2021-06-24T14:28:18.753" v="2341"/>
          <ac:inkMkLst>
            <pc:docMk/>
            <pc:sldMk cId="752489924" sldId="2125"/>
            <ac:inkMk id="33" creationId="{21E50F21-0CD1-9B45-8EBB-E5D9607CE1B2}"/>
          </ac:inkMkLst>
        </pc:inkChg>
        <pc:inkChg chg="add">
          <ac:chgData name="Wilne, Robert" userId="863fd487-5ae7-46a6-8c4e-0a9cc652a1c0" providerId="ADAL" clId="{D4479540-3C79-904F-991B-2923FDC23AF8}" dt="2021-06-24T14:28:19.011" v="2342"/>
          <ac:inkMkLst>
            <pc:docMk/>
            <pc:sldMk cId="752489924" sldId="2125"/>
            <ac:inkMk id="34" creationId="{8098AED4-678A-1544-9C82-AA51B4242DF3}"/>
          </ac:inkMkLst>
        </pc:inkChg>
        <pc:inkChg chg="add">
          <ac:chgData name="Wilne, Robert" userId="863fd487-5ae7-46a6-8c4e-0a9cc652a1c0" providerId="ADAL" clId="{D4479540-3C79-904F-991B-2923FDC23AF8}" dt="2021-06-24T14:28:19.236" v="2343"/>
          <ac:inkMkLst>
            <pc:docMk/>
            <pc:sldMk cId="752489924" sldId="2125"/>
            <ac:inkMk id="35" creationId="{6714AC1B-1A7E-6A48-9D30-78CBA0D5E53E}"/>
          </ac:inkMkLst>
        </pc:inkChg>
        <pc:inkChg chg="add">
          <ac:chgData name="Wilne, Robert" userId="863fd487-5ae7-46a6-8c4e-0a9cc652a1c0" providerId="ADAL" clId="{D4479540-3C79-904F-991B-2923FDC23AF8}" dt="2021-06-24T14:28:19.436" v="2344"/>
          <ac:inkMkLst>
            <pc:docMk/>
            <pc:sldMk cId="752489924" sldId="2125"/>
            <ac:inkMk id="36" creationId="{45D3AFB1-8781-554A-9D69-048183668730}"/>
          </ac:inkMkLst>
        </pc:inkChg>
        <pc:inkChg chg="add">
          <ac:chgData name="Wilne, Robert" userId="863fd487-5ae7-46a6-8c4e-0a9cc652a1c0" providerId="ADAL" clId="{D4479540-3C79-904F-991B-2923FDC23AF8}" dt="2021-06-24T14:28:19.630" v="2345"/>
          <ac:inkMkLst>
            <pc:docMk/>
            <pc:sldMk cId="752489924" sldId="2125"/>
            <ac:inkMk id="37" creationId="{A453F61B-0267-AF4D-AE84-E12FCC11A80A}"/>
          </ac:inkMkLst>
        </pc:inkChg>
        <pc:inkChg chg="add">
          <ac:chgData name="Wilne, Robert" userId="863fd487-5ae7-46a6-8c4e-0a9cc652a1c0" providerId="ADAL" clId="{D4479540-3C79-904F-991B-2923FDC23AF8}" dt="2021-06-24T14:28:19.863" v="2346"/>
          <ac:inkMkLst>
            <pc:docMk/>
            <pc:sldMk cId="752489924" sldId="2125"/>
            <ac:inkMk id="38" creationId="{43963116-0B7E-B040-8061-D4D3B42950DE}"/>
          </ac:inkMkLst>
        </pc:inkChg>
        <pc:inkChg chg="add">
          <ac:chgData name="Wilne, Robert" userId="863fd487-5ae7-46a6-8c4e-0a9cc652a1c0" providerId="ADAL" clId="{D4479540-3C79-904F-991B-2923FDC23AF8}" dt="2021-06-24T14:28:20.513" v="2347"/>
          <ac:inkMkLst>
            <pc:docMk/>
            <pc:sldMk cId="752489924" sldId="2125"/>
            <ac:inkMk id="39" creationId="{2DE740AB-6C0B-0F4F-B422-46CC2A5E6475}"/>
          </ac:inkMkLst>
        </pc:inkChg>
        <pc:inkChg chg="add">
          <ac:chgData name="Wilne, Robert" userId="863fd487-5ae7-46a6-8c4e-0a9cc652a1c0" providerId="ADAL" clId="{D4479540-3C79-904F-991B-2923FDC23AF8}" dt="2021-06-24T14:28:20.750" v="2348"/>
          <ac:inkMkLst>
            <pc:docMk/>
            <pc:sldMk cId="752489924" sldId="2125"/>
            <ac:inkMk id="40" creationId="{A054C717-BE9F-7B42-9D88-45C13FA8F6F6}"/>
          </ac:inkMkLst>
        </pc:inkChg>
        <pc:inkChg chg="add">
          <ac:chgData name="Wilne, Robert" userId="863fd487-5ae7-46a6-8c4e-0a9cc652a1c0" providerId="ADAL" clId="{D4479540-3C79-904F-991B-2923FDC23AF8}" dt="2021-06-24T14:28:21.311" v="2349"/>
          <ac:inkMkLst>
            <pc:docMk/>
            <pc:sldMk cId="752489924" sldId="2125"/>
            <ac:inkMk id="41" creationId="{5A6D15AA-E7E8-6640-A86F-79F969FB0775}"/>
          </ac:inkMkLst>
        </pc:inkChg>
        <pc:inkChg chg="add">
          <ac:chgData name="Wilne, Robert" userId="863fd487-5ae7-46a6-8c4e-0a9cc652a1c0" providerId="ADAL" clId="{D4479540-3C79-904F-991B-2923FDC23AF8}" dt="2021-06-24T14:28:21.500" v="2350"/>
          <ac:inkMkLst>
            <pc:docMk/>
            <pc:sldMk cId="752489924" sldId="2125"/>
            <ac:inkMk id="42" creationId="{63A9149E-794D-1B40-A9AE-29D11C169E3C}"/>
          </ac:inkMkLst>
        </pc:inkChg>
        <pc:inkChg chg="add">
          <ac:chgData name="Wilne, Robert" userId="863fd487-5ae7-46a6-8c4e-0a9cc652a1c0" providerId="ADAL" clId="{D4479540-3C79-904F-991B-2923FDC23AF8}" dt="2021-06-24T14:28:21.777" v="2351"/>
          <ac:inkMkLst>
            <pc:docMk/>
            <pc:sldMk cId="752489924" sldId="2125"/>
            <ac:inkMk id="43" creationId="{93044680-5BFD-C54B-B65D-D441BC0A70CB}"/>
          </ac:inkMkLst>
        </pc:inkChg>
        <pc:inkChg chg="add">
          <ac:chgData name="Wilne, Robert" userId="863fd487-5ae7-46a6-8c4e-0a9cc652a1c0" providerId="ADAL" clId="{D4479540-3C79-904F-991B-2923FDC23AF8}" dt="2021-06-24T14:28:21.999" v="2352"/>
          <ac:inkMkLst>
            <pc:docMk/>
            <pc:sldMk cId="752489924" sldId="2125"/>
            <ac:inkMk id="44" creationId="{56A9456D-C872-4E4A-9AB6-4BE9BC9C59DD}"/>
          </ac:inkMkLst>
        </pc:inkChg>
        <pc:inkChg chg="add">
          <ac:chgData name="Wilne, Robert" userId="863fd487-5ae7-46a6-8c4e-0a9cc652a1c0" providerId="ADAL" clId="{D4479540-3C79-904F-991B-2923FDC23AF8}" dt="2021-06-24T14:28:22.392" v="2353"/>
          <ac:inkMkLst>
            <pc:docMk/>
            <pc:sldMk cId="752489924" sldId="2125"/>
            <ac:inkMk id="45" creationId="{164C766E-61DB-244B-B588-1A9E932480B0}"/>
          </ac:inkMkLst>
        </pc:inkChg>
        <pc:inkChg chg="add">
          <ac:chgData name="Wilne, Robert" userId="863fd487-5ae7-46a6-8c4e-0a9cc652a1c0" providerId="ADAL" clId="{D4479540-3C79-904F-991B-2923FDC23AF8}" dt="2021-06-24T14:28:22.544" v="2354"/>
          <ac:inkMkLst>
            <pc:docMk/>
            <pc:sldMk cId="752489924" sldId="2125"/>
            <ac:inkMk id="46" creationId="{CF37AFBB-CE9F-144E-A15C-74F09FB7AAC9}"/>
          </ac:inkMkLst>
        </pc:inkChg>
        <pc:inkChg chg="add">
          <ac:chgData name="Wilne, Robert" userId="863fd487-5ae7-46a6-8c4e-0a9cc652a1c0" providerId="ADAL" clId="{D4479540-3C79-904F-991B-2923FDC23AF8}" dt="2021-06-24T14:28:23.162" v="2355"/>
          <ac:inkMkLst>
            <pc:docMk/>
            <pc:sldMk cId="752489924" sldId="2125"/>
            <ac:inkMk id="47" creationId="{D087C3DD-1B82-B445-9405-2ABD1F390B65}"/>
          </ac:inkMkLst>
        </pc:inkChg>
        <pc:inkChg chg="add">
          <ac:chgData name="Wilne, Robert" userId="863fd487-5ae7-46a6-8c4e-0a9cc652a1c0" providerId="ADAL" clId="{D4479540-3C79-904F-991B-2923FDC23AF8}" dt="2021-06-24T14:28:23.627" v="2356"/>
          <ac:inkMkLst>
            <pc:docMk/>
            <pc:sldMk cId="752489924" sldId="2125"/>
            <ac:inkMk id="48" creationId="{C507233A-7CC7-FF40-8DC7-0FD1ADBE25D4}"/>
          </ac:inkMkLst>
        </pc:inkChg>
        <pc:inkChg chg="add">
          <ac:chgData name="Wilne, Robert" userId="863fd487-5ae7-46a6-8c4e-0a9cc652a1c0" providerId="ADAL" clId="{D4479540-3C79-904F-991B-2923FDC23AF8}" dt="2021-06-24T14:28:23.896" v="2357"/>
          <ac:inkMkLst>
            <pc:docMk/>
            <pc:sldMk cId="752489924" sldId="2125"/>
            <ac:inkMk id="49" creationId="{60181491-FBA6-EE42-9F65-F2C3472DE4A5}"/>
          </ac:inkMkLst>
        </pc:inkChg>
        <pc:inkChg chg="add">
          <ac:chgData name="Wilne, Robert" userId="863fd487-5ae7-46a6-8c4e-0a9cc652a1c0" providerId="ADAL" clId="{D4479540-3C79-904F-991B-2923FDC23AF8}" dt="2021-06-24T14:28:24.842" v="2358"/>
          <ac:inkMkLst>
            <pc:docMk/>
            <pc:sldMk cId="752489924" sldId="2125"/>
            <ac:inkMk id="50" creationId="{C0836050-8645-7C48-B365-2BB3F4464E0E}"/>
          </ac:inkMkLst>
        </pc:inkChg>
        <pc:inkChg chg="add">
          <ac:chgData name="Wilne, Robert" userId="863fd487-5ae7-46a6-8c4e-0a9cc652a1c0" providerId="ADAL" clId="{D4479540-3C79-904F-991B-2923FDC23AF8}" dt="2021-06-24T14:28:32.721" v="2360"/>
          <ac:inkMkLst>
            <pc:docMk/>
            <pc:sldMk cId="752489924" sldId="2125"/>
            <ac:inkMk id="52" creationId="{41E44000-66A3-3F4E-A20D-C413284126EC}"/>
          </ac:inkMkLst>
        </pc:inkChg>
        <pc:inkChg chg="add">
          <ac:chgData name="Wilne, Robert" userId="863fd487-5ae7-46a6-8c4e-0a9cc652a1c0" providerId="ADAL" clId="{D4479540-3C79-904F-991B-2923FDC23AF8}" dt="2021-06-24T14:28:33.218" v="2361"/>
          <ac:inkMkLst>
            <pc:docMk/>
            <pc:sldMk cId="752489924" sldId="2125"/>
            <ac:inkMk id="53" creationId="{805BA6F2-26EE-2544-8F0A-92905805770E}"/>
          </ac:inkMkLst>
        </pc:inkChg>
        <pc:inkChg chg="add">
          <ac:chgData name="Wilne, Robert" userId="863fd487-5ae7-46a6-8c4e-0a9cc652a1c0" providerId="ADAL" clId="{D4479540-3C79-904F-991B-2923FDC23AF8}" dt="2021-06-24T14:28:33.493" v="2362"/>
          <ac:inkMkLst>
            <pc:docMk/>
            <pc:sldMk cId="752489924" sldId="2125"/>
            <ac:inkMk id="54" creationId="{F3C60118-8E9A-1D4B-8ECB-0746D87769F7}"/>
          </ac:inkMkLst>
        </pc:inkChg>
        <pc:inkChg chg="add">
          <ac:chgData name="Wilne, Robert" userId="863fd487-5ae7-46a6-8c4e-0a9cc652a1c0" providerId="ADAL" clId="{D4479540-3C79-904F-991B-2923FDC23AF8}" dt="2021-06-24T14:28:33.768" v="2363"/>
          <ac:inkMkLst>
            <pc:docMk/>
            <pc:sldMk cId="752489924" sldId="2125"/>
            <ac:inkMk id="55" creationId="{86B6DBDF-28CF-3B45-9DB2-C86CD3489433}"/>
          </ac:inkMkLst>
        </pc:inkChg>
        <pc:inkChg chg="add">
          <ac:chgData name="Wilne, Robert" userId="863fd487-5ae7-46a6-8c4e-0a9cc652a1c0" providerId="ADAL" clId="{D4479540-3C79-904F-991B-2923FDC23AF8}" dt="2021-06-24T14:28:34.017" v="2364"/>
          <ac:inkMkLst>
            <pc:docMk/>
            <pc:sldMk cId="752489924" sldId="2125"/>
            <ac:inkMk id="56" creationId="{4030E1AD-2F16-E94E-BC05-12DCEBA6A4C5}"/>
          </ac:inkMkLst>
        </pc:inkChg>
        <pc:inkChg chg="add">
          <ac:chgData name="Wilne, Robert" userId="863fd487-5ae7-46a6-8c4e-0a9cc652a1c0" providerId="ADAL" clId="{D4479540-3C79-904F-991B-2923FDC23AF8}" dt="2021-06-24T14:28:34.228" v="2365"/>
          <ac:inkMkLst>
            <pc:docMk/>
            <pc:sldMk cId="752489924" sldId="2125"/>
            <ac:inkMk id="57" creationId="{81D72081-A0E5-3547-BEEE-52E509BFB3F2}"/>
          </ac:inkMkLst>
        </pc:inkChg>
        <pc:inkChg chg="add">
          <ac:chgData name="Wilne, Robert" userId="863fd487-5ae7-46a6-8c4e-0a9cc652a1c0" providerId="ADAL" clId="{D4479540-3C79-904F-991B-2923FDC23AF8}" dt="2021-06-24T14:28:34.405" v="2366"/>
          <ac:inkMkLst>
            <pc:docMk/>
            <pc:sldMk cId="752489924" sldId="2125"/>
            <ac:inkMk id="58" creationId="{D00C8636-10E3-E649-86C6-95DE30EB7985}"/>
          </ac:inkMkLst>
        </pc:inkChg>
        <pc:inkChg chg="add">
          <ac:chgData name="Wilne, Robert" userId="863fd487-5ae7-46a6-8c4e-0a9cc652a1c0" providerId="ADAL" clId="{D4479540-3C79-904F-991B-2923FDC23AF8}" dt="2021-06-24T14:28:34.711" v="2367"/>
          <ac:inkMkLst>
            <pc:docMk/>
            <pc:sldMk cId="752489924" sldId="2125"/>
            <ac:inkMk id="59" creationId="{3A91657E-97CE-0443-AFB9-49CD1BE3E71A}"/>
          </ac:inkMkLst>
        </pc:inkChg>
        <pc:inkChg chg="add">
          <ac:chgData name="Wilne, Robert" userId="863fd487-5ae7-46a6-8c4e-0a9cc652a1c0" providerId="ADAL" clId="{D4479540-3C79-904F-991B-2923FDC23AF8}" dt="2021-06-24T14:28:34.911" v="2368"/>
          <ac:inkMkLst>
            <pc:docMk/>
            <pc:sldMk cId="752489924" sldId="2125"/>
            <ac:inkMk id="60" creationId="{851AC855-D3B7-1345-A718-FAC393A83295}"/>
          </ac:inkMkLst>
        </pc:inkChg>
        <pc:inkChg chg="add">
          <ac:chgData name="Wilne, Robert" userId="863fd487-5ae7-46a6-8c4e-0a9cc652a1c0" providerId="ADAL" clId="{D4479540-3C79-904F-991B-2923FDC23AF8}" dt="2021-06-24T14:28:35.089" v="2369"/>
          <ac:inkMkLst>
            <pc:docMk/>
            <pc:sldMk cId="752489924" sldId="2125"/>
            <ac:inkMk id="61" creationId="{E2087707-990D-6342-BE5E-7531797CA8DF}"/>
          </ac:inkMkLst>
        </pc:inkChg>
        <pc:inkChg chg="add">
          <ac:chgData name="Wilne, Robert" userId="863fd487-5ae7-46a6-8c4e-0a9cc652a1c0" providerId="ADAL" clId="{D4479540-3C79-904F-991B-2923FDC23AF8}" dt="2021-06-24T14:28:35.313" v="2370"/>
          <ac:inkMkLst>
            <pc:docMk/>
            <pc:sldMk cId="752489924" sldId="2125"/>
            <ac:inkMk id="62" creationId="{AFE63AA7-CEE2-1E4B-8871-5BB0EDAB8161}"/>
          </ac:inkMkLst>
        </pc:inkChg>
        <pc:inkChg chg="add">
          <ac:chgData name="Wilne, Robert" userId="863fd487-5ae7-46a6-8c4e-0a9cc652a1c0" providerId="ADAL" clId="{D4479540-3C79-904F-991B-2923FDC23AF8}" dt="2021-06-24T14:28:35.516" v="2371"/>
          <ac:inkMkLst>
            <pc:docMk/>
            <pc:sldMk cId="752489924" sldId="2125"/>
            <ac:inkMk id="63" creationId="{F46E81C4-8613-D142-9550-B5D2DEAF131D}"/>
          </ac:inkMkLst>
        </pc:inkChg>
        <pc:inkChg chg="add">
          <ac:chgData name="Wilne, Robert" userId="863fd487-5ae7-46a6-8c4e-0a9cc652a1c0" providerId="ADAL" clId="{D4479540-3C79-904F-991B-2923FDC23AF8}" dt="2021-06-24T14:28:35.733" v="2372"/>
          <ac:inkMkLst>
            <pc:docMk/>
            <pc:sldMk cId="752489924" sldId="2125"/>
            <ac:inkMk id="24576" creationId="{175541AB-524F-B04E-B36D-DE5F5FE31669}"/>
          </ac:inkMkLst>
        </pc:inkChg>
        <pc:inkChg chg="add">
          <ac:chgData name="Wilne, Robert" userId="863fd487-5ae7-46a6-8c4e-0a9cc652a1c0" providerId="ADAL" clId="{D4479540-3C79-904F-991B-2923FDC23AF8}" dt="2021-06-24T14:28:35.939" v="2373"/>
          <ac:inkMkLst>
            <pc:docMk/>
            <pc:sldMk cId="752489924" sldId="2125"/>
            <ac:inkMk id="24577" creationId="{996AEC62-4E85-E044-98DD-3C6937FE2EF4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80" creationId="{4F2C180E-C766-3649-8088-B9BF7903B384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81" creationId="{3F5AF6F0-3E54-3646-AD91-BC2799EB94B3}"/>
          </ac:inkMkLst>
        </pc:inkChg>
        <pc:inkChg chg="add">
          <ac:chgData name="Wilne, Robert" userId="863fd487-5ae7-46a6-8c4e-0a9cc652a1c0" providerId="ADAL" clId="{D4479540-3C79-904F-991B-2923FDC23AF8}" dt="2021-06-24T14:28:38.915" v="2377"/>
          <ac:inkMkLst>
            <pc:docMk/>
            <pc:sldMk cId="752489924" sldId="2125"/>
            <ac:inkMk id="24582" creationId="{7310A40E-3B9F-DB49-9B5E-9CFA090FB343}"/>
          </ac:inkMkLst>
        </pc:inkChg>
        <pc:inkChg chg="add">
          <ac:chgData name="Wilne, Robert" userId="863fd487-5ae7-46a6-8c4e-0a9cc652a1c0" providerId="ADAL" clId="{D4479540-3C79-904F-991B-2923FDC23AF8}" dt="2021-06-24T14:28:39.105" v="2378"/>
          <ac:inkMkLst>
            <pc:docMk/>
            <pc:sldMk cId="752489924" sldId="2125"/>
            <ac:inkMk id="24583" creationId="{9B830BCE-2EE8-2F41-837B-13FF80A1168F}"/>
          </ac:inkMkLst>
        </pc:inkChg>
        <pc:inkChg chg="add">
          <ac:chgData name="Wilne, Robert" userId="863fd487-5ae7-46a6-8c4e-0a9cc652a1c0" providerId="ADAL" clId="{D4479540-3C79-904F-991B-2923FDC23AF8}" dt="2021-06-24T14:28:39.425" v="2379"/>
          <ac:inkMkLst>
            <pc:docMk/>
            <pc:sldMk cId="752489924" sldId="2125"/>
            <ac:inkMk id="24584" creationId="{355CC0B9-BCD3-E040-827B-807EFC01AA24}"/>
          </ac:inkMkLst>
        </pc:inkChg>
        <pc:inkChg chg="add">
          <ac:chgData name="Wilne, Robert" userId="863fd487-5ae7-46a6-8c4e-0a9cc652a1c0" providerId="ADAL" clId="{D4479540-3C79-904F-991B-2923FDC23AF8}" dt="2021-06-24T14:28:39.640" v="2380"/>
          <ac:inkMkLst>
            <pc:docMk/>
            <pc:sldMk cId="752489924" sldId="2125"/>
            <ac:inkMk id="24585" creationId="{ED3D00FE-4BC1-F240-83A1-E91F890CD40D}"/>
          </ac:inkMkLst>
        </pc:inkChg>
        <pc:inkChg chg="add del">
          <ac:chgData name="Wilne, Robert" userId="863fd487-5ae7-46a6-8c4e-0a9cc652a1c0" providerId="ADAL" clId="{D4479540-3C79-904F-991B-2923FDC23AF8}" dt="2021-06-24T14:28:46.080" v="2386"/>
          <ac:inkMkLst>
            <pc:docMk/>
            <pc:sldMk cId="752489924" sldId="2125"/>
            <ac:inkMk id="24586" creationId="{4BFFD896-CC18-0549-BB47-0F089F76008B}"/>
          </ac:inkMkLst>
        </pc:inkChg>
        <pc:inkChg chg="add del">
          <ac:chgData name="Wilne, Robert" userId="863fd487-5ae7-46a6-8c4e-0a9cc652a1c0" providerId="ADAL" clId="{D4479540-3C79-904F-991B-2923FDC23AF8}" dt="2021-06-24T14:28:46.068" v="2385"/>
          <ac:inkMkLst>
            <pc:docMk/>
            <pc:sldMk cId="752489924" sldId="2125"/>
            <ac:inkMk id="24587" creationId="{9FD43409-66BF-D14F-925E-430F7E4CA7AD}"/>
          </ac:inkMkLst>
        </pc:inkChg>
        <pc:inkChg chg="add">
          <ac:chgData name="Wilne, Robert" userId="863fd487-5ae7-46a6-8c4e-0a9cc652a1c0" providerId="ADAL" clId="{D4479540-3C79-904F-991B-2923FDC23AF8}" dt="2021-06-24T14:28:40.216" v="2383"/>
          <ac:inkMkLst>
            <pc:docMk/>
            <pc:sldMk cId="752489924" sldId="2125"/>
            <ac:inkMk id="24588" creationId="{823B380D-FD29-9A4D-9729-85B069E7CCE2}"/>
          </ac:inkMkLst>
        </pc:inkChg>
        <pc:inkChg chg="add">
          <ac:chgData name="Wilne, Robert" userId="863fd487-5ae7-46a6-8c4e-0a9cc652a1c0" providerId="ADAL" clId="{D4479540-3C79-904F-991B-2923FDC23AF8}" dt="2021-06-24T14:28:47.994" v="2387"/>
          <ac:inkMkLst>
            <pc:docMk/>
            <pc:sldMk cId="752489924" sldId="2125"/>
            <ac:inkMk id="24592" creationId="{CC0C708B-82A2-2E47-B584-B33F49222891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93" creationId="{1ED9075E-2838-6440-BFBB-3DEB337BFBEF}"/>
          </ac:inkMkLst>
        </pc:inkChg>
        <pc:inkChg chg="add topLvl">
          <ac:chgData name="Wilne, Robert" userId="863fd487-5ae7-46a6-8c4e-0a9cc652a1c0" providerId="ADAL" clId="{D4479540-3C79-904F-991B-2923FDC23AF8}" dt="2021-06-24T14:28:53.328" v="2398"/>
          <ac:inkMkLst>
            <pc:docMk/>
            <pc:sldMk cId="752489924" sldId="2125"/>
            <ac:inkMk id="24594" creationId="{DA4D8848-92D4-3243-9EBC-7A3D1C50CBA4}"/>
          </ac:inkMkLst>
        </pc:inkChg>
        <pc:inkChg chg="add">
          <ac:chgData name="Wilne, Robert" userId="863fd487-5ae7-46a6-8c4e-0a9cc652a1c0" providerId="ADAL" clId="{D4479540-3C79-904F-991B-2923FDC23AF8}" dt="2021-06-24T14:28:49.256" v="2390"/>
          <ac:inkMkLst>
            <pc:docMk/>
            <pc:sldMk cId="752489924" sldId="2125"/>
            <ac:inkMk id="24595" creationId="{8F661329-B244-6343-AD6D-E95DFD364246}"/>
          </ac:inkMkLst>
        </pc:inkChg>
        <pc:inkChg chg="add">
          <ac:chgData name="Wilne, Robert" userId="863fd487-5ae7-46a6-8c4e-0a9cc652a1c0" providerId="ADAL" clId="{D4479540-3C79-904F-991B-2923FDC23AF8}" dt="2021-06-24T14:28:49.607" v="2391"/>
          <ac:inkMkLst>
            <pc:docMk/>
            <pc:sldMk cId="752489924" sldId="2125"/>
            <ac:inkMk id="24596" creationId="{CAF81A9B-5279-354F-8F81-F2B9D0A04869}"/>
          </ac:inkMkLst>
        </pc:inkChg>
        <pc:inkChg chg="add">
          <ac:chgData name="Wilne, Robert" userId="863fd487-5ae7-46a6-8c4e-0a9cc652a1c0" providerId="ADAL" clId="{D4479540-3C79-904F-991B-2923FDC23AF8}" dt="2021-06-24T14:28:50" v="2392"/>
          <ac:inkMkLst>
            <pc:docMk/>
            <pc:sldMk cId="752489924" sldId="2125"/>
            <ac:inkMk id="24597" creationId="{52EC1817-20C4-AC4D-A372-E6DBDA11E84A}"/>
          </ac:inkMkLst>
        </pc:inkChg>
        <pc:inkChg chg="add">
          <ac:chgData name="Wilne, Robert" userId="863fd487-5ae7-46a6-8c4e-0a9cc652a1c0" providerId="ADAL" clId="{D4479540-3C79-904F-991B-2923FDC23AF8}" dt="2021-06-24T14:28:50.409" v="2393"/>
          <ac:inkMkLst>
            <pc:docMk/>
            <pc:sldMk cId="752489924" sldId="2125"/>
            <ac:inkMk id="24598" creationId="{3822EB03-3958-624F-ACAB-B6F7ED816F68}"/>
          </ac:inkMkLst>
        </pc:inkChg>
        <pc:inkChg chg="add">
          <ac:chgData name="Wilne, Robert" userId="863fd487-5ae7-46a6-8c4e-0a9cc652a1c0" providerId="ADAL" clId="{D4479540-3C79-904F-991B-2923FDC23AF8}" dt="2021-06-24T14:28:50.578" v="2394"/>
          <ac:inkMkLst>
            <pc:docMk/>
            <pc:sldMk cId="752489924" sldId="2125"/>
            <ac:inkMk id="24599" creationId="{E17B0897-3758-2E4D-A23B-F2433EFAFDC3}"/>
          </ac:inkMkLst>
        </pc:inkChg>
        <pc:inkChg chg="add">
          <ac:chgData name="Wilne, Robert" userId="863fd487-5ae7-46a6-8c4e-0a9cc652a1c0" providerId="ADAL" clId="{D4479540-3C79-904F-991B-2923FDC23AF8}" dt="2021-06-24T14:28:52.193" v="2396"/>
          <ac:inkMkLst>
            <pc:docMk/>
            <pc:sldMk cId="752489924" sldId="2125"/>
            <ac:inkMk id="24602" creationId="{C75F42E2-D6EA-E94D-8D1F-3AA875237854}"/>
          </ac:inkMkLst>
        </pc:inkChg>
        <pc:inkChg chg="add">
          <ac:chgData name="Wilne, Robert" userId="863fd487-5ae7-46a6-8c4e-0a9cc652a1c0" providerId="ADAL" clId="{D4479540-3C79-904F-991B-2923FDC23AF8}" dt="2021-06-24T14:28:52.455" v="2397"/>
          <ac:inkMkLst>
            <pc:docMk/>
            <pc:sldMk cId="752489924" sldId="2125"/>
            <ac:inkMk id="24603" creationId="{576C20C7-6EEA-C046-AE1A-91D9EA091862}"/>
          </ac:inkMkLst>
        </pc:inkChg>
        <pc:inkChg chg="add">
          <ac:chgData name="Wilne, Robert" userId="863fd487-5ae7-46a6-8c4e-0a9cc652a1c0" providerId="ADAL" clId="{D4479540-3C79-904F-991B-2923FDC23AF8}" dt="2021-06-24T14:29:07.545" v="2399"/>
          <ac:inkMkLst>
            <pc:docMk/>
            <pc:sldMk cId="752489924" sldId="2125"/>
            <ac:inkMk id="24605" creationId="{A8CF1700-CABA-3C4F-98EE-B4F3A5F27D68}"/>
          </ac:inkMkLst>
        </pc:inkChg>
        <pc:inkChg chg="add">
          <ac:chgData name="Wilne, Robert" userId="863fd487-5ae7-46a6-8c4e-0a9cc652a1c0" providerId="ADAL" clId="{D4479540-3C79-904F-991B-2923FDC23AF8}" dt="2021-06-24T14:29:08.965" v="2400"/>
          <ac:inkMkLst>
            <pc:docMk/>
            <pc:sldMk cId="752489924" sldId="2125"/>
            <ac:inkMk id="24606" creationId="{1686BE44-3619-A84E-B1DB-58F00CF52447}"/>
          </ac:inkMkLst>
        </pc:inkChg>
        <pc:inkChg chg="add">
          <ac:chgData name="Wilne, Robert" userId="863fd487-5ae7-46a6-8c4e-0a9cc652a1c0" providerId="ADAL" clId="{D4479540-3C79-904F-991B-2923FDC23AF8}" dt="2021-06-24T14:29:09.302" v="2401"/>
          <ac:inkMkLst>
            <pc:docMk/>
            <pc:sldMk cId="752489924" sldId="2125"/>
            <ac:inkMk id="24607" creationId="{41BDAD45-31C1-9445-9C01-8377F229C3BC}"/>
          </ac:inkMkLst>
        </pc:inkChg>
        <pc:inkChg chg="add">
          <ac:chgData name="Wilne, Robert" userId="863fd487-5ae7-46a6-8c4e-0a9cc652a1c0" providerId="ADAL" clId="{D4479540-3C79-904F-991B-2923FDC23AF8}" dt="2021-06-24T14:29:12.676" v="2403"/>
          <ac:inkMkLst>
            <pc:docMk/>
            <pc:sldMk cId="752489924" sldId="2125"/>
            <ac:inkMk id="24609" creationId="{AC3F8F33-807A-AE49-B577-89ED81E090CC}"/>
          </ac:inkMkLst>
        </pc:inkChg>
        <pc:inkChg chg="add">
          <ac:chgData name="Wilne, Robert" userId="863fd487-5ae7-46a6-8c4e-0a9cc652a1c0" providerId="ADAL" clId="{D4479540-3C79-904F-991B-2923FDC23AF8}" dt="2021-06-24T14:29:13.083" v="2404"/>
          <ac:inkMkLst>
            <pc:docMk/>
            <pc:sldMk cId="752489924" sldId="2125"/>
            <ac:inkMk id="24610" creationId="{71519081-F86D-B941-AFB7-EFBBBF1FDD6B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1" creationId="{36E9C0CC-2174-A842-8A9F-B231FEC96CBA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2" creationId="{2C6E31BD-27EF-A342-B953-50016F91F632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3" creationId="{B610F011-C5B7-3B40-9327-D86EF90F96B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4" creationId="{3140FB9F-9407-E543-BEB3-7FCDA58AED8F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5" creationId="{B4460B25-105F-BF45-8186-B2C134519B68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6" creationId="{2D714A8E-F2A0-CC46-A0EC-886F7D79406B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7" creationId="{642531F4-9ED5-DD4E-8510-16A94686041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8" creationId="{11795636-7099-7D49-AA94-387B57E72484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19" creationId="{F92F2B60-F9BE-684F-9E07-F142896107B5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0" creationId="{1EB92CFF-BBBC-DF4C-B6C0-C75C51BB9FE5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1" creationId="{003DE6B5-C62C-494B-B505-C2AA1969667F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2" creationId="{30F5FF46-CC98-1C4A-9736-C1CF86DA7E09}"/>
          </ac:inkMkLst>
        </pc:inkChg>
        <pc:inkChg chg="add topLvl">
          <ac:chgData name="Wilne, Robert" userId="863fd487-5ae7-46a6-8c4e-0a9cc652a1c0" providerId="ADAL" clId="{D4479540-3C79-904F-991B-2923FDC23AF8}" dt="2021-06-24T14:29:19.465" v="2421"/>
          <ac:inkMkLst>
            <pc:docMk/>
            <pc:sldMk cId="752489924" sldId="2125"/>
            <ac:inkMk id="24623" creationId="{527DE7C8-2DF8-2641-AAE0-4F13EE9D9EA6}"/>
          </ac:inkMkLst>
        </pc:inkChg>
        <pc:inkChg chg="add">
          <ac:chgData name="Wilne, Robert" userId="863fd487-5ae7-46a6-8c4e-0a9cc652a1c0" providerId="ADAL" clId="{D4479540-3C79-904F-991B-2923FDC23AF8}" dt="2021-06-24T14:29:18.349" v="2419"/>
          <ac:inkMkLst>
            <pc:docMk/>
            <pc:sldMk cId="752489924" sldId="2125"/>
            <ac:inkMk id="24626" creationId="{DF6FEC24-5A1A-C74C-92E4-2B870C2A0053}"/>
          </ac:inkMkLst>
        </pc:inkChg>
        <pc:inkChg chg="add">
          <ac:chgData name="Wilne, Robert" userId="863fd487-5ae7-46a6-8c4e-0a9cc652a1c0" providerId="ADAL" clId="{D4479540-3C79-904F-991B-2923FDC23AF8}" dt="2021-06-24T14:29:18.601" v="2420"/>
          <ac:inkMkLst>
            <pc:docMk/>
            <pc:sldMk cId="752489924" sldId="2125"/>
            <ac:inkMk id="24627" creationId="{3E18AB90-56F4-0A4F-8BD7-0CB7DEB6D4D4}"/>
          </ac:inkMkLst>
        </pc:inkChg>
        <pc:inkChg chg="add">
          <ac:chgData name="Wilne, Robert" userId="863fd487-5ae7-46a6-8c4e-0a9cc652a1c0" providerId="ADAL" clId="{D4479540-3C79-904F-991B-2923FDC23AF8}" dt="2021-06-24T14:29:22.297" v="2422"/>
          <ac:inkMkLst>
            <pc:docMk/>
            <pc:sldMk cId="752489924" sldId="2125"/>
            <ac:inkMk id="24629" creationId="{66F1C1D7-060A-164D-AE33-029E9164248B}"/>
          </ac:inkMkLst>
        </pc:inkChg>
        <pc:inkChg chg="add">
          <ac:chgData name="Wilne, Robert" userId="863fd487-5ae7-46a6-8c4e-0a9cc652a1c0" providerId="ADAL" clId="{D4479540-3C79-904F-991B-2923FDC23AF8}" dt="2021-06-24T14:29:22.537" v="2423"/>
          <ac:inkMkLst>
            <pc:docMk/>
            <pc:sldMk cId="752489924" sldId="2125"/>
            <ac:inkMk id="24630" creationId="{382CCE88-DA8F-BC4B-BB68-6B1ED6A15E65}"/>
          </ac:inkMkLst>
        </pc:inkChg>
        <pc:inkChg chg="add">
          <ac:chgData name="Wilne, Robert" userId="863fd487-5ae7-46a6-8c4e-0a9cc652a1c0" providerId="ADAL" clId="{D4479540-3C79-904F-991B-2923FDC23AF8}" dt="2021-06-24T14:29:22.936" v="2424"/>
          <ac:inkMkLst>
            <pc:docMk/>
            <pc:sldMk cId="752489924" sldId="2125"/>
            <ac:inkMk id="24631" creationId="{86BE24A2-0286-044F-BC8F-A424BB5B9575}"/>
          </ac:inkMkLst>
        </pc:inkChg>
        <pc:inkChg chg="add">
          <ac:chgData name="Wilne, Robert" userId="863fd487-5ae7-46a6-8c4e-0a9cc652a1c0" providerId="ADAL" clId="{D4479540-3C79-904F-991B-2923FDC23AF8}" dt="2021-06-24T14:29:23.175" v="2425"/>
          <ac:inkMkLst>
            <pc:docMk/>
            <pc:sldMk cId="752489924" sldId="2125"/>
            <ac:inkMk id="24632" creationId="{A82DB9D4-B9FB-2047-8BB2-2B979B191B5D}"/>
          </ac:inkMkLst>
        </pc:inkChg>
        <pc:inkChg chg="add">
          <ac:chgData name="Wilne, Robert" userId="863fd487-5ae7-46a6-8c4e-0a9cc652a1c0" providerId="ADAL" clId="{D4479540-3C79-904F-991B-2923FDC23AF8}" dt="2021-06-24T14:29:23.366" v="2426"/>
          <ac:inkMkLst>
            <pc:docMk/>
            <pc:sldMk cId="752489924" sldId="2125"/>
            <ac:inkMk id="24633" creationId="{44D811E0-B111-C04D-B7FF-69124018027A}"/>
          </ac:inkMkLst>
        </pc:inkChg>
        <pc:inkChg chg="add">
          <ac:chgData name="Wilne, Robert" userId="863fd487-5ae7-46a6-8c4e-0a9cc652a1c0" providerId="ADAL" clId="{D4479540-3C79-904F-991B-2923FDC23AF8}" dt="2021-06-24T14:29:25.329" v="2428"/>
          <ac:inkMkLst>
            <pc:docMk/>
            <pc:sldMk cId="752489924" sldId="2125"/>
            <ac:inkMk id="24636" creationId="{038795D6-19C6-3D49-B0F7-E3D34C50830F}"/>
          </ac:inkMkLst>
        </pc:inkChg>
        <pc:inkChg chg="add">
          <ac:chgData name="Wilne, Robert" userId="863fd487-5ae7-46a6-8c4e-0a9cc652a1c0" providerId="ADAL" clId="{D4479540-3C79-904F-991B-2923FDC23AF8}" dt="2021-06-24T14:29:31.761" v="2429"/>
          <ac:inkMkLst>
            <pc:docMk/>
            <pc:sldMk cId="752489924" sldId="2125"/>
            <ac:inkMk id="24637" creationId="{6CE6F7A4-5881-294D-ABB1-3478B60D1FD4}"/>
          </ac:inkMkLst>
        </pc:inkChg>
        <pc:inkChg chg="add">
          <ac:chgData name="Wilne, Robert" userId="863fd487-5ae7-46a6-8c4e-0a9cc652a1c0" providerId="ADAL" clId="{D4479540-3C79-904F-991B-2923FDC23AF8}" dt="2021-06-24T14:29:32.107" v="2430"/>
          <ac:inkMkLst>
            <pc:docMk/>
            <pc:sldMk cId="752489924" sldId="2125"/>
            <ac:inkMk id="24638" creationId="{646A9A3B-5746-2B4A-A565-4C47ADC36D23}"/>
          </ac:inkMkLst>
        </pc:inkChg>
        <pc:inkChg chg="add">
          <ac:chgData name="Wilne, Robert" userId="863fd487-5ae7-46a6-8c4e-0a9cc652a1c0" providerId="ADAL" clId="{D4479540-3C79-904F-991B-2923FDC23AF8}" dt="2021-06-24T14:29:32.355" v="2431"/>
          <ac:inkMkLst>
            <pc:docMk/>
            <pc:sldMk cId="752489924" sldId="2125"/>
            <ac:inkMk id="24639" creationId="{0D915D77-7B4C-AA42-99D1-E91AAA628016}"/>
          </ac:inkMkLst>
        </pc:inkChg>
        <pc:inkChg chg="add">
          <ac:chgData name="Wilne, Robert" userId="863fd487-5ae7-46a6-8c4e-0a9cc652a1c0" providerId="ADAL" clId="{D4479540-3C79-904F-991B-2923FDC23AF8}" dt="2021-06-24T14:29:32.610" v="2432"/>
          <ac:inkMkLst>
            <pc:docMk/>
            <pc:sldMk cId="752489924" sldId="2125"/>
            <ac:inkMk id="24640" creationId="{6945CF02-E4FA-D046-AC3C-5D8A99206EC2}"/>
          </ac:inkMkLst>
        </pc:inkChg>
        <pc:inkChg chg="add">
          <ac:chgData name="Wilne, Robert" userId="863fd487-5ae7-46a6-8c4e-0a9cc652a1c0" providerId="ADAL" clId="{D4479540-3C79-904F-991B-2923FDC23AF8}" dt="2021-06-24T14:29:33.207" v="2433"/>
          <ac:inkMkLst>
            <pc:docMk/>
            <pc:sldMk cId="752489924" sldId="2125"/>
            <ac:inkMk id="24641" creationId="{343E8EBF-9BEA-9344-8334-376027F4D2C2}"/>
          </ac:inkMkLst>
        </pc:inkChg>
        <pc:inkChg chg="add">
          <ac:chgData name="Wilne, Robert" userId="863fd487-5ae7-46a6-8c4e-0a9cc652a1c0" providerId="ADAL" clId="{D4479540-3C79-904F-991B-2923FDC23AF8}" dt="2021-06-24T14:29:33.457" v="2434"/>
          <ac:inkMkLst>
            <pc:docMk/>
            <pc:sldMk cId="752489924" sldId="2125"/>
            <ac:inkMk id="24642" creationId="{D23AE0B8-CE73-064A-8832-6E342A39B8ED}"/>
          </ac:inkMkLst>
        </pc:inkChg>
        <pc:inkChg chg="add">
          <ac:chgData name="Wilne, Robert" userId="863fd487-5ae7-46a6-8c4e-0a9cc652a1c0" providerId="ADAL" clId="{D4479540-3C79-904F-991B-2923FDC23AF8}" dt="2021-06-24T14:29:33.757" v="2435"/>
          <ac:inkMkLst>
            <pc:docMk/>
            <pc:sldMk cId="752489924" sldId="2125"/>
            <ac:inkMk id="24643" creationId="{4ED9BB5B-2E0D-9A4A-996C-1F43F90D0764}"/>
          </ac:inkMkLst>
        </pc:inkChg>
        <pc:inkChg chg="add">
          <ac:chgData name="Wilne, Robert" userId="863fd487-5ae7-46a6-8c4e-0a9cc652a1c0" providerId="ADAL" clId="{D4479540-3C79-904F-991B-2923FDC23AF8}" dt="2021-06-24T14:29:34.039" v="2436"/>
          <ac:inkMkLst>
            <pc:docMk/>
            <pc:sldMk cId="752489924" sldId="2125"/>
            <ac:inkMk id="24644" creationId="{0756945B-DEB7-F34A-9D07-7024574EE5AB}"/>
          </ac:inkMkLst>
        </pc:inkChg>
        <pc:inkChg chg="add">
          <ac:chgData name="Wilne, Robert" userId="863fd487-5ae7-46a6-8c4e-0a9cc652a1c0" providerId="ADAL" clId="{D4479540-3C79-904F-991B-2923FDC23AF8}" dt="2021-06-24T14:29:34.316" v="2437"/>
          <ac:inkMkLst>
            <pc:docMk/>
            <pc:sldMk cId="752489924" sldId="2125"/>
            <ac:inkMk id="24645" creationId="{A3A38692-F368-6346-B433-CBA0051BF07B}"/>
          </ac:inkMkLst>
        </pc:inkChg>
        <pc:inkChg chg="add">
          <ac:chgData name="Wilne, Robert" userId="863fd487-5ae7-46a6-8c4e-0a9cc652a1c0" providerId="ADAL" clId="{D4479540-3C79-904F-991B-2923FDC23AF8}" dt="2021-06-24T14:29:34.605" v="2438"/>
          <ac:inkMkLst>
            <pc:docMk/>
            <pc:sldMk cId="752489924" sldId="2125"/>
            <ac:inkMk id="24646" creationId="{57CFA8BB-CB32-F54E-BB17-276D3D48F4FB}"/>
          </ac:inkMkLst>
        </pc:inkChg>
        <pc:inkChg chg="add">
          <ac:chgData name="Wilne, Robert" userId="863fd487-5ae7-46a6-8c4e-0a9cc652a1c0" providerId="ADAL" clId="{D4479540-3C79-904F-991B-2923FDC23AF8}" dt="2021-06-24T14:29:34.887" v="2439"/>
          <ac:inkMkLst>
            <pc:docMk/>
            <pc:sldMk cId="752489924" sldId="2125"/>
            <ac:inkMk id="24647" creationId="{EE52A829-CD53-F04D-A174-140CDD37F59E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0" creationId="{FC7431DE-D9B5-A44A-BA07-A70C4891C26F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1" creationId="{A8560828-E29F-4545-84FA-ACC6FA92D1F4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2" creationId="{EF4A8430-CDEE-F14F-B7F9-2CCEB8A802BD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3" creationId="{4EA540E0-F44F-084B-91F2-E39A85980057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4" creationId="{2F494DE7-3D26-2143-B72E-307971F96079}"/>
          </ac:inkMkLst>
        </pc:inkChg>
        <pc:inkChg chg="add topLvl">
          <ac:chgData name="Wilne, Robert" userId="863fd487-5ae7-46a6-8c4e-0a9cc652a1c0" providerId="ADAL" clId="{D4479540-3C79-904F-991B-2923FDC23AF8}" dt="2021-06-24T14:29:53.010" v="2470"/>
          <ac:inkMkLst>
            <pc:docMk/>
            <pc:sldMk cId="752489924" sldId="2125"/>
            <ac:inkMk id="24657" creationId="{E5F2547D-0D23-3943-900C-0688808E8B08}"/>
          </ac:inkMkLst>
        </pc:inkChg>
        <pc:inkChg chg="add">
          <ac:chgData name="Wilne, Robert" userId="863fd487-5ae7-46a6-8c4e-0a9cc652a1c0" providerId="ADAL" clId="{D4479540-3C79-904F-991B-2923FDC23AF8}" dt="2021-06-24T14:29:43.043" v="2449"/>
          <ac:inkMkLst>
            <pc:docMk/>
            <pc:sldMk cId="752489924" sldId="2125"/>
            <ac:inkMk id="24659" creationId="{E86309EA-BBB4-9D4C-B536-306F5CB35634}"/>
          </ac:inkMkLst>
        </pc:inkChg>
        <pc:inkChg chg="add">
          <ac:chgData name="Wilne, Robert" userId="863fd487-5ae7-46a6-8c4e-0a9cc652a1c0" providerId="ADAL" clId="{D4479540-3C79-904F-991B-2923FDC23AF8}" dt="2021-06-24T14:29:43.315" v="2450"/>
          <ac:inkMkLst>
            <pc:docMk/>
            <pc:sldMk cId="752489924" sldId="2125"/>
            <ac:inkMk id="24660" creationId="{7AE7639C-B8BC-304A-A119-343155565933}"/>
          </ac:inkMkLst>
        </pc:inkChg>
        <pc:inkChg chg="add">
          <ac:chgData name="Wilne, Robert" userId="863fd487-5ae7-46a6-8c4e-0a9cc652a1c0" providerId="ADAL" clId="{D4479540-3C79-904F-991B-2923FDC23AF8}" dt="2021-06-24T14:29:43.557" v="2451"/>
          <ac:inkMkLst>
            <pc:docMk/>
            <pc:sldMk cId="752489924" sldId="2125"/>
            <ac:inkMk id="24661" creationId="{3F2E75D8-C9BE-FF42-BC9E-A125FB734C56}"/>
          </ac:inkMkLst>
        </pc:inkChg>
        <pc:inkChg chg="add">
          <ac:chgData name="Wilne, Robert" userId="863fd487-5ae7-46a6-8c4e-0a9cc652a1c0" providerId="ADAL" clId="{D4479540-3C79-904F-991B-2923FDC23AF8}" dt="2021-06-24T14:29:43.801" v="2452"/>
          <ac:inkMkLst>
            <pc:docMk/>
            <pc:sldMk cId="752489924" sldId="2125"/>
            <ac:inkMk id="24662" creationId="{C569BFAC-E870-9541-8256-76FD3F6EA844}"/>
          </ac:inkMkLst>
        </pc:inkChg>
        <pc:inkChg chg="add">
          <ac:chgData name="Wilne, Robert" userId="863fd487-5ae7-46a6-8c4e-0a9cc652a1c0" providerId="ADAL" clId="{D4479540-3C79-904F-991B-2923FDC23AF8}" dt="2021-06-24T14:29:44.138" v="2453"/>
          <ac:inkMkLst>
            <pc:docMk/>
            <pc:sldMk cId="752489924" sldId="2125"/>
            <ac:inkMk id="24663" creationId="{49F20487-8DD2-1543-84C4-917CC4D41609}"/>
          </ac:inkMkLst>
        </pc:inkChg>
        <pc:inkChg chg="add">
          <ac:chgData name="Wilne, Robert" userId="863fd487-5ae7-46a6-8c4e-0a9cc652a1c0" providerId="ADAL" clId="{D4479540-3C79-904F-991B-2923FDC23AF8}" dt="2021-06-24T14:29:44.381" v="2454"/>
          <ac:inkMkLst>
            <pc:docMk/>
            <pc:sldMk cId="752489924" sldId="2125"/>
            <ac:inkMk id="24664" creationId="{5641D502-9667-C94A-8313-A011FDC0AF1D}"/>
          </ac:inkMkLst>
        </pc:inkChg>
        <pc:inkChg chg="add">
          <ac:chgData name="Wilne, Robert" userId="863fd487-5ae7-46a6-8c4e-0a9cc652a1c0" providerId="ADAL" clId="{D4479540-3C79-904F-991B-2923FDC23AF8}" dt="2021-06-24T14:29:44.669" v="2455"/>
          <ac:inkMkLst>
            <pc:docMk/>
            <pc:sldMk cId="752489924" sldId="2125"/>
            <ac:inkMk id="24665" creationId="{F04ACD13-5373-154E-92D5-024966D20C68}"/>
          </ac:inkMkLst>
        </pc:inkChg>
        <pc:inkChg chg="add">
          <ac:chgData name="Wilne, Robert" userId="863fd487-5ae7-46a6-8c4e-0a9cc652a1c0" providerId="ADAL" clId="{D4479540-3C79-904F-991B-2923FDC23AF8}" dt="2021-06-24T14:29:44.898" v="2456"/>
          <ac:inkMkLst>
            <pc:docMk/>
            <pc:sldMk cId="752489924" sldId="2125"/>
            <ac:inkMk id="24666" creationId="{DB36FB12-14EF-B548-BBC7-3FF32F228BD1}"/>
          </ac:inkMkLst>
        </pc:inkChg>
        <pc:inkChg chg="add">
          <ac:chgData name="Wilne, Robert" userId="863fd487-5ae7-46a6-8c4e-0a9cc652a1c0" providerId="ADAL" clId="{D4479540-3C79-904F-991B-2923FDC23AF8}" dt="2021-06-24T14:29:45.137" v="2457"/>
          <ac:inkMkLst>
            <pc:docMk/>
            <pc:sldMk cId="752489924" sldId="2125"/>
            <ac:inkMk id="24667" creationId="{05B0C2BF-3D60-8148-B89A-42A7C884F497}"/>
          </ac:inkMkLst>
        </pc:inkChg>
        <pc:inkChg chg="add">
          <ac:chgData name="Wilne, Robert" userId="863fd487-5ae7-46a6-8c4e-0a9cc652a1c0" providerId="ADAL" clId="{D4479540-3C79-904F-991B-2923FDC23AF8}" dt="2021-06-24T14:29:45.379" v="2458"/>
          <ac:inkMkLst>
            <pc:docMk/>
            <pc:sldMk cId="752489924" sldId="2125"/>
            <ac:inkMk id="24668" creationId="{BB73A0BC-40B1-624B-BE18-A42610F9AD57}"/>
          </ac:inkMkLst>
        </pc:inkChg>
        <pc:inkChg chg="add">
          <ac:chgData name="Wilne, Robert" userId="863fd487-5ae7-46a6-8c4e-0a9cc652a1c0" providerId="ADAL" clId="{D4479540-3C79-904F-991B-2923FDC23AF8}" dt="2021-06-24T14:29:45.628" v="2459"/>
          <ac:inkMkLst>
            <pc:docMk/>
            <pc:sldMk cId="752489924" sldId="2125"/>
            <ac:inkMk id="24669" creationId="{500C5783-B507-B64B-A454-25D46276814B}"/>
          </ac:inkMkLst>
        </pc:inkChg>
        <pc:inkChg chg="add">
          <ac:chgData name="Wilne, Robert" userId="863fd487-5ae7-46a6-8c4e-0a9cc652a1c0" providerId="ADAL" clId="{D4479540-3C79-904F-991B-2923FDC23AF8}" dt="2021-06-24T14:29:45.882" v="2460"/>
          <ac:inkMkLst>
            <pc:docMk/>
            <pc:sldMk cId="752489924" sldId="2125"/>
            <ac:inkMk id="24670" creationId="{D06BD027-8DDD-294C-8BE4-A6E3B753AC80}"/>
          </ac:inkMkLst>
        </pc:inkChg>
        <pc:inkChg chg="add">
          <ac:chgData name="Wilne, Robert" userId="863fd487-5ae7-46a6-8c4e-0a9cc652a1c0" providerId="ADAL" clId="{D4479540-3C79-904F-991B-2923FDC23AF8}" dt="2021-06-24T14:29:46.180" v="2461"/>
          <ac:inkMkLst>
            <pc:docMk/>
            <pc:sldMk cId="752489924" sldId="2125"/>
            <ac:inkMk id="24671" creationId="{5C8A8560-0247-B94E-9EAF-189DD8063D98}"/>
          </ac:inkMkLst>
        </pc:inkChg>
        <pc:inkChg chg="add">
          <ac:chgData name="Wilne, Robert" userId="863fd487-5ae7-46a6-8c4e-0a9cc652a1c0" providerId="ADAL" clId="{D4479540-3C79-904F-991B-2923FDC23AF8}" dt="2021-06-24T14:29:46.392" v="2462"/>
          <ac:inkMkLst>
            <pc:docMk/>
            <pc:sldMk cId="752489924" sldId="2125"/>
            <ac:inkMk id="24672" creationId="{9AC77DFB-AA5E-C443-BA4A-2ABB6B63DD80}"/>
          </ac:inkMkLst>
        </pc:inkChg>
        <pc:inkChg chg="add">
          <ac:chgData name="Wilne, Robert" userId="863fd487-5ae7-46a6-8c4e-0a9cc652a1c0" providerId="ADAL" clId="{D4479540-3C79-904F-991B-2923FDC23AF8}" dt="2021-06-24T14:29:46.651" v="2463"/>
          <ac:inkMkLst>
            <pc:docMk/>
            <pc:sldMk cId="752489924" sldId="2125"/>
            <ac:inkMk id="24673" creationId="{F973AC02-134F-2C46-A531-F0B3F1EA0819}"/>
          </ac:inkMkLst>
        </pc:inkChg>
        <pc:inkChg chg="add">
          <ac:chgData name="Wilne, Robert" userId="863fd487-5ae7-46a6-8c4e-0a9cc652a1c0" providerId="ADAL" clId="{D4479540-3C79-904F-991B-2923FDC23AF8}" dt="2021-06-24T14:29:46.872" v="2464"/>
          <ac:inkMkLst>
            <pc:docMk/>
            <pc:sldMk cId="752489924" sldId="2125"/>
            <ac:inkMk id="24674" creationId="{3AA51141-8C4C-294B-BF25-F67AF382B084}"/>
          </ac:inkMkLst>
        </pc:inkChg>
        <pc:inkChg chg="add">
          <ac:chgData name="Wilne, Robert" userId="863fd487-5ae7-46a6-8c4e-0a9cc652a1c0" providerId="ADAL" clId="{D4479540-3C79-904F-991B-2923FDC23AF8}" dt="2021-06-24T14:29:51.111" v="2466"/>
          <ac:inkMkLst>
            <pc:docMk/>
            <pc:sldMk cId="752489924" sldId="2125"/>
            <ac:inkMk id="24676" creationId="{B5AA7526-0EA8-C543-B7C3-F9D243F6727C}"/>
          </ac:inkMkLst>
        </pc:inkChg>
        <pc:inkChg chg="add">
          <ac:chgData name="Wilne, Robert" userId="863fd487-5ae7-46a6-8c4e-0a9cc652a1c0" providerId="ADAL" clId="{D4479540-3C79-904F-991B-2923FDC23AF8}" dt="2021-06-24T14:29:51.706" v="2467"/>
          <ac:inkMkLst>
            <pc:docMk/>
            <pc:sldMk cId="752489924" sldId="2125"/>
            <ac:inkMk id="24677" creationId="{13C24917-3B4D-A347-AF04-1A38D595EE5E}"/>
          </ac:inkMkLst>
        </pc:inkChg>
        <pc:inkChg chg="add">
          <ac:chgData name="Wilne, Robert" userId="863fd487-5ae7-46a6-8c4e-0a9cc652a1c0" providerId="ADAL" clId="{D4479540-3C79-904F-991B-2923FDC23AF8}" dt="2021-06-24T14:29:52.041" v="2468"/>
          <ac:inkMkLst>
            <pc:docMk/>
            <pc:sldMk cId="752489924" sldId="2125"/>
            <ac:inkMk id="24678" creationId="{6821249E-2ECE-8444-A038-6A93C65332A9}"/>
          </ac:inkMkLst>
        </pc:inkChg>
        <pc:inkChg chg="add">
          <ac:chgData name="Wilne, Robert" userId="863fd487-5ae7-46a6-8c4e-0a9cc652a1c0" providerId="ADAL" clId="{D4479540-3C79-904F-991B-2923FDC23AF8}" dt="2021-06-24T14:29:52.212" v="2469"/>
          <ac:inkMkLst>
            <pc:docMk/>
            <pc:sldMk cId="752489924" sldId="2125"/>
            <ac:inkMk id="24679" creationId="{0569DE1B-B233-674E-B579-432C5BB57C08}"/>
          </ac:inkMkLst>
        </pc:inkChg>
        <pc:inkChg chg="add">
          <ac:chgData name="Wilne, Robert" userId="863fd487-5ae7-46a6-8c4e-0a9cc652a1c0" providerId="ADAL" clId="{D4479540-3C79-904F-991B-2923FDC23AF8}" dt="2021-06-24T14:29:53.297" v="2471"/>
          <ac:inkMkLst>
            <pc:docMk/>
            <pc:sldMk cId="752489924" sldId="2125"/>
            <ac:inkMk id="24682" creationId="{5CAA8A7F-4BE8-8248-AEDD-8BEE87DFA524}"/>
          </ac:inkMkLst>
        </pc:inkChg>
        <pc:inkChg chg="add">
          <ac:chgData name="Wilne, Robert" userId="863fd487-5ae7-46a6-8c4e-0a9cc652a1c0" providerId="ADAL" clId="{D4479540-3C79-904F-991B-2923FDC23AF8}" dt="2021-06-24T14:29:53.666" v="2472"/>
          <ac:inkMkLst>
            <pc:docMk/>
            <pc:sldMk cId="752489924" sldId="2125"/>
            <ac:inkMk id="24683" creationId="{6B08C4EB-6C7D-3F4B-AA10-2309F35CD617}"/>
          </ac:inkMkLst>
        </pc:inkChg>
        <pc:inkChg chg="add">
          <ac:chgData name="Wilne, Robert" userId="863fd487-5ae7-46a6-8c4e-0a9cc652a1c0" providerId="ADAL" clId="{D4479540-3C79-904F-991B-2923FDC23AF8}" dt="2021-06-24T14:29:53.945" v="2473"/>
          <ac:inkMkLst>
            <pc:docMk/>
            <pc:sldMk cId="752489924" sldId="2125"/>
            <ac:inkMk id="24684" creationId="{BE6EDD4C-A8D9-DB46-90E1-B927F2A42218}"/>
          </ac:inkMkLst>
        </pc:inkChg>
        <pc:inkChg chg="add">
          <ac:chgData name="Wilne, Robert" userId="863fd487-5ae7-46a6-8c4e-0a9cc652a1c0" providerId="ADAL" clId="{D4479540-3C79-904F-991B-2923FDC23AF8}" dt="2021-06-24T14:29:54.146" v="2474"/>
          <ac:inkMkLst>
            <pc:docMk/>
            <pc:sldMk cId="752489924" sldId="2125"/>
            <ac:inkMk id="24685" creationId="{63793170-1C8D-754D-AE4F-696D430838E9}"/>
          </ac:inkMkLst>
        </pc:inkChg>
        <pc:inkChg chg="add">
          <ac:chgData name="Wilne, Robert" userId="863fd487-5ae7-46a6-8c4e-0a9cc652a1c0" providerId="ADAL" clId="{D4479540-3C79-904F-991B-2923FDC23AF8}" dt="2021-06-24T14:29:54.387" v="2475"/>
          <ac:inkMkLst>
            <pc:docMk/>
            <pc:sldMk cId="752489924" sldId="2125"/>
            <ac:inkMk id="24686" creationId="{1EAB691F-4A1D-7A4A-8881-A7EC14E30BD1}"/>
          </ac:inkMkLst>
        </pc:inkChg>
        <pc:inkChg chg="add">
          <ac:chgData name="Wilne, Robert" userId="863fd487-5ae7-46a6-8c4e-0a9cc652a1c0" providerId="ADAL" clId="{D4479540-3C79-904F-991B-2923FDC23AF8}" dt="2021-06-24T14:29:54.761" v="2476"/>
          <ac:inkMkLst>
            <pc:docMk/>
            <pc:sldMk cId="752489924" sldId="2125"/>
            <ac:inkMk id="24687" creationId="{623E33F7-A4DC-A34F-AF68-3A94EF31EAAC}"/>
          </ac:inkMkLst>
        </pc:inkChg>
        <pc:inkChg chg="add">
          <ac:chgData name="Wilne, Robert" userId="863fd487-5ae7-46a6-8c4e-0a9cc652a1c0" providerId="ADAL" clId="{D4479540-3C79-904F-991B-2923FDC23AF8}" dt="2021-06-24T14:29:55.534" v="2477"/>
          <ac:inkMkLst>
            <pc:docMk/>
            <pc:sldMk cId="752489924" sldId="2125"/>
            <ac:inkMk id="24688" creationId="{6B4735CC-5075-FA4E-97A6-7E63DBD48551}"/>
          </ac:inkMkLst>
        </pc:inkChg>
        <pc:inkChg chg="add">
          <ac:chgData name="Wilne, Robert" userId="863fd487-5ae7-46a6-8c4e-0a9cc652a1c0" providerId="ADAL" clId="{D4479540-3C79-904F-991B-2923FDC23AF8}" dt="2021-06-24T14:29:55.826" v="2478"/>
          <ac:inkMkLst>
            <pc:docMk/>
            <pc:sldMk cId="752489924" sldId="2125"/>
            <ac:inkMk id="24689" creationId="{60A6B7A7-4483-1148-AA6D-5B36F4EC02CE}"/>
          </ac:inkMkLst>
        </pc:inkChg>
        <pc:inkChg chg="add">
          <ac:chgData name="Wilne, Robert" userId="863fd487-5ae7-46a6-8c4e-0a9cc652a1c0" providerId="ADAL" clId="{D4479540-3C79-904F-991B-2923FDC23AF8}" dt="2021-06-24T14:29:56.111" v="2479"/>
          <ac:inkMkLst>
            <pc:docMk/>
            <pc:sldMk cId="752489924" sldId="2125"/>
            <ac:inkMk id="24690" creationId="{3D328CA9-8B02-484C-BA41-9AF2731DF9DD}"/>
          </ac:inkMkLst>
        </pc:inkChg>
        <pc:inkChg chg="add">
          <ac:chgData name="Wilne, Robert" userId="863fd487-5ae7-46a6-8c4e-0a9cc652a1c0" providerId="ADAL" clId="{D4479540-3C79-904F-991B-2923FDC23AF8}" dt="2021-06-24T14:29:56.388" v="2480"/>
          <ac:inkMkLst>
            <pc:docMk/>
            <pc:sldMk cId="752489924" sldId="2125"/>
            <ac:inkMk id="24691" creationId="{96A6C076-5AC7-CC41-AF95-39423541DCE0}"/>
          </ac:inkMkLst>
        </pc:inkChg>
        <pc:inkChg chg="add">
          <ac:chgData name="Wilne, Robert" userId="863fd487-5ae7-46a6-8c4e-0a9cc652a1c0" providerId="ADAL" clId="{D4479540-3C79-904F-991B-2923FDC23AF8}" dt="2021-06-24T14:29:56.604" v="2481"/>
          <ac:inkMkLst>
            <pc:docMk/>
            <pc:sldMk cId="752489924" sldId="2125"/>
            <ac:inkMk id="24692" creationId="{B73140E0-AC4B-5F44-927C-E56260C72294}"/>
          </ac:inkMkLst>
        </pc:inkChg>
      </pc:sldChg>
      <pc:sldChg chg="addSp delSp add">
        <pc:chgData name="Wilne, Robert" userId="863fd487-5ae7-46a6-8c4e-0a9cc652a1c0" providerId="ADAL" clId="{D4479540-3C79-904F-991B-2923FDC23AF8}" dt="2021-06-24T14:27:25.969" v="2312"/>
        <pc:sldMkLst>
          <pc:docMk/>
          <pc:sldMk cId="3955849105" sldId="2126"/>
        </pc:sldMkLst>
        <pc:grpChg chg="del">
          <ac:chgData name="Wilne, Robert" userId="863fd487-5ae7-46a6-8c4e-0a9cc652a1c0" providerId="ADAL" clId="{D4479540-3C79-904F-991B-2923FDC23AF8}" dt="2021-06-24T14:26:30.251" v="2196"/>
          <ac:grpSpMkLst>
            <pc:docMk/>
            <pc:sldMk cId="3955849105" sldId="2126"/>
            <ac:grpSpMk id="25" creationId="{4203569E-DEA9-EF4D-9437-464037A08C46}"/>
          </ac:grpSpMkLst>
        </pc:grpChg>
        <pc:grpChg chg="del">
          <ac:chgData name="Wilne, Robert" userId="863fd487-5ae7-46a6-8c4e-0a9cc652a1c0" providerId="ADAL" clId="{D4479540-3C79-904F-991B-2923FDC23AF8}" dt="2021-06-24T14:26:30.493" v="2221"/>
          <ac:grpSpMkLst>
            <pc:docMk/>
            <pc:sldMk cId="3955849105" sldId="2126"/>
            <ac:grpSpMk id="27" creationId="{9113F99B-AEF1-5841-A31C-DED42609D40A}"/>
          </ac:grpSpMkLst>
        </pc:grpChg>
        <pc:grpChg chg="del">
          <ac:chgData name="Wilne, Robert" userId="863fd487-5ae7-46a6-8c4e-0a9cc652a1c0" providerId="ADAL" clId="{D4479540-3C79-904F-991B-2923FDC23AF8}" dt="2021-06-24T14:26:30.120" v="2186"/>
          <ac:grpSpMkLst>
            <pc:docMk/>
            <pc:sldMk cId="3955849105" sldId="2126"/>
            <ac:grpSpMk id="43" creationId="{FCD55605-A7C2-FE4F-94BE-D856B68E936D}"/>
          </ac:grpSpMkLst>
        </pc:grpChg>
        <pc:grpChg chg="del">
          <ac:chgData name="Wilne, Robert" userId="863fd487-5ae7-46a6-8c4e-0a9cc652a1c0" providerId="ADAL" clId="{D4479540-3C79-904F-991B-2923FDC23AF8}" dt="2021-06-24T14:26:30.120" v="2186"/>
          <ac:grpSpMkLst>
            <pc:docMk/>
            <pc:sldMk cId="3955849105" sldId="2126"/>
            <ac:grpSpMk id="44" creationId="{25A83D99-E44B-5D4C-A00A-464FF457AF2D}"/>
          </ac:grpSpMkLst>
        </pc:grpChg>
        <pc:grpChg chg="del">
          <ac:chgData name="Wilne, Robert" userId="863fd487-5ae7-46a6-8c4e-0a9cc652a1c0" providerId="ADAL" clId="{D4479540-3C79-904F-991B-2923FDC23AF8}" dt="2021-06-24T14:26:29.819" v="2167"/>
          <ac:grpSpMkLst>
            <pc:docMk/>
            <pc:sldMk cId="3955849105" sldId="2126"/>
            <ac:grpSpMk id="48" creationId="{B2470726-13E6-B046-9CE9-087CDB397877}"/>
          </ac:grpSpMkLst>
        </pc:grpChg>
        <pc:grpChg chg="del">
          <ac:chgData name="Wilne, Robert" userId="863fd487-5ae7-46a6-8c4e-0a9cc652a1c0" providerId="ADAL" clId="{D4479540-3C79-904F-991B-2923FDC23AF8}" dt="2021-06-24T14:26:30.542" v="2226"/>
          <ac:grpSpMkLst>
            <pc:docMk/>
            <pc:sldMk cId="3955849105" sldId="2126"/>
            <ac:grpSpMk id="24583" creationId="{37D9E5F9-D55B-1646-80DD-B78F1DBAA189}"/>
          </ac:grpSpMkLst>
        </pc:grpChg>
        <pc:grpChg chg="del">
          <ac:chgData name="Wilne, Robert" userId="863fd487-5ae7-46a6-8c4e-0a9cc652a1c0" providerId="ADAL" clId="{D4479540-3C79-904F-991B-2923FDC23AF8}" dt="2021-06-24T14:26:29.967" v="2178"/>
          <ac:grpSpMkLst>
            <pc:docMk/>
            <pc:sldMk cId="3955849105" sldId="2126"/>
            <ac:grpSpMk id="24587" creationId="{A366605C-6FCA-DD45-921B-1FDF5AA04A77}"/>
          </ac:grpSpMkLst>
        </pc:grpChg>
        <pc:grpChg chg="del">
          <ac:chgData name="Wilne, Robert" userId="863fd487-5ae7-46a6-8c4e-0a9cc652a1c0" providerId="ADAL" clId="{D4479540-3C79-904F-991B-2923FDC23AF8}" dt="2021-06-24T14:26:30.385" v="2210"/>
          <ac:grpSpMkLst>
            <pc:docMk/>
            <pc:sldMk cId="3955849105" sldId="2126"/>
            <ac:grpSpMk id="24598" creationId="{46BBE7D6-123D-A74E-A662-348CC03A7F69}"/>
          </ac:grpSpMkLst>
        </pc:grpChg>
        <pc:grpChg chg="del">
          <ac:chgData name="Wilne, Robert" userId="863fd487-5ae7-46a6-8c4e-0a9cc652a1c0" providerId="ADAL" clId="{D4479540-3C79-904F-991B-2923FDC23AF8}" dt="2021-06-24T14:26:30.476" v="2219"/>
          <ac:grpSpMkLst>
            <pc:docMk/>
            <pc:sldMk cId="3955849105" sldId="2126"/>
            <ac:grpSpMk id="24609" creationId="{B08FA812-FF65-1141-87AC-0AFA1C2918E7}"/>
          </ac:grpSpMkLst>
        </pc:grpChg>
        <pc:grpChg chg="del">
          <ac:chgData name="Wilne, Robert" userId="863fd487-5ae7-46a6-8c4e-0a9cc652a1c0" providerId="ADAL" clId="{D4479540-3C79-904F-991B-2923FDC23AF8}" dt="2021-06-24T14:26:30.212" v="2193"/>
          <ac:grpSpMkLst>
            <pc:docMk/>
            <pc:sldMk cId="3955849105" sldId="2126"/>
            <ac:grpSpMk id="24620" creationId="{1BA833D4-1198-D34C-9F08-A76EBD5E9B96}"/>
          </ac:grpSpMkLst>
        </pc:grpChg>
        <pc:grpChg chg="del">
          <ac:chgData name="Wilne, Robert" userId="863fd487-5ae7-46a6-8c4e-0a9cc652a1c0" providerId="ADAL" clId="{D4479540-3C79-904F-991B-2923FDC23AF8}" dt="2021-06-24T14:26:30.162" v="2189"/>
          <ac:grpSpMkLst>
            <pc:docMk/>
            <pc:sldMk cId="3955849105" sldId="2126"/>
            <ac:grpSpMk id="24621" creationId="{A7D9370C-9966-6C4F-B6DB-B6D579391C5C}"/>
          </ac:grpSpMkLst>
        </pc:grpChg>
        <pc:grpChg chg="del">
          <ac:chgData name="Wilne, Robert" userId="863fd487-5ae7-46a6-8c4e-0a9cc652a1c0" providerId="ADAL" clId="{D4479540-3C79-904F-991B-2923FDC23AF8}" dt="2021-06-24T14:26:30.513" v="2223"/>
          <ac:grpSpMkLst>
            <pc:docMk/>
            <pc:sldMk cId="3955849105" sldId="2126"/>
            <ac:grpSpMk id="24626" creationId="{E7D11F82-30BF-9942-B638-406D1A315CA5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37" creationId="{1F3465C2-56E5-1F4E-84ED-8E57D71BD315}"/>
          </ac:grpSpMkLst>
        </pc:grpChg>
        <pc:grpChg chg="add del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38" creationId="{7C779E88-BD86-EE4F-9A44-E71A3F15DB22}"/>
          </ac:grpSpMkLst>
        </pc:grpChg>
        <pc:grpChg chg="add del">
          <ac:chgData name="Wilne, Robert" userId="863fd487-5ae7-46a6-8c4e-0a9cc652a1c0" providerId="ADAL" clId="{D4479540-3C79-904F-991B-2923FDC23AF8}" dt="2021-06-24T14:26:52.391" v="2266"/>
          <ac:grpSpMkLst>
            <pc:docMk/>
            <pc:sldMk cId="3955849105" sldId="2126"/>
            <ac:grpSpMk id="24639" creationId="{ECE17FAE-9EFC-754F-B34D-462FC86DFD76}"/>
          </ac:grpSpMkLst>
        </pc:grpChg>
        <pc:grpChg chg="add del">
          <ac:chgData name="Wilne, Robert" userId="863fd487-5ae7-46a6-8c4e-0a9cc652a1c0" providerId="ADAL" clId="{D4479540-3C79-904F-991B-2923FDC23AF8}" dt="2021-06-24T14:26:42.985" v="2264"/>
          <ac:grpSpMkLst>
            <pc:docMk/>
            <pc:sldMk cId="3955849105" sldId="2126"/>
            <ac:grpSpMk id="24651" creationId="{778016CF-BDA7-3C4A-BD4E-1EFE21C06DC9}"/>
          </ac:grpSpMkLst>
        </pc:grpChg>
        <pc:grpChg chg="add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52" creationId="{B803434B-4887-C345-9E17-96861EC7BAA3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53" creationId="{5D4B1C9F-ED15-B74B-A137-2E4AFFF1A245}"/>
          </ac:grpSpMkLst>
        </pc:grpChg>
        <pc:grpChg chg="add">
          <ac:chgData name="Wilne, Robert" userId="863fd487-5ae7-46a6-8c4e-0a9cc652a1c0" providerId="ADAL" clId="{D4479540-3C79-904F-991B-2923FDC23AF8}" dt="2021-06-24T14:26:41.218" v="2258"/>
          <ac:grpSpMkLst>
            <pc:docMk/>
            <pc:sldMk cId="3955849105" sldId="2126"/>
            <ac:grpSpMk id="24654" creationId="{7BCD8586-0CB8-A447-B110-DA9B529901F0}"/>
          </ac:grpSpMkLst>
        </pc:grpChg>
        <pc:grpChg chg="add">
          <ac:chgData name="Wilne, Robert" userId="863fd487-5ae7-46a6-8c4e-0a9cc652a1c0" providerId="ADAL" clId="{D4479540-3C79-904F-991B-2923FDC23AF8}" dt="2021-06-24T14:26:42.985" v="2264"/>
          <ac:grpSpMkLst>
            <pc:docMk/>
            <pc:sldMk cId="3955849105" sldId="2126"/>
            <ac:grpSpMk id="24660" creationId="{6C2D702D-52CA-8B4F-BF5E-5F1A1A1AD312}"/>
          </ac:grpSpMkLst>
        </pc:grpChg>
        <pc:grpChg chg="add">
          <ac:chgData name="Wilne, Robert" userId="863fd487-5ae7-46a6-8c4e-0a9cc652a1c0" providerId="ADAL" clId="{D4479540-3C79-904F-991B-2923FDC23AF8}" dt="2021-06-24T14:26:52.391" v="2266"/>
          <ac:grpSpMkLst>
            <pc:docMk/>
            <pc:sldMk cId="3955849105" sldId="2126"/>
            <ac:grpSpMk id="24662" creationId="{2D195390-D254-4F46-BAEE-6EC35CF39D61}"/>
          </ac:grpSpMkLst>
        </pc:grpChg>
        <pc:grpChg chg="add del">
          <ac:chgData name="Wilne, Robert" userId="863fd487-5ae7-46a6-8c4e-0a9cc652a1c0" providerId="ADAL" clId="{D4479540-3C79-904F-991B-2923FDC23AF8}" dt="2021-06-24T14:27:13.070" v="2278"/>
          <ac:grpSpMkLst>
            <pc:docMk/>
            <pc:sldMk cId="3955849105" sldId="2126"/>
            <ac:grpSpMk id="24669" creationId="{FD69DC52-9A26-CF48-A9A0-707126C31A10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70" creationId="{28E08067-C96B-3040-BA0D-497ECB262B6F}"/>
          </ac:grpSpMkLst>
        </pc:grpChg>
        <pc:grpChg chg="add del">
          <ac:chgData name="Wilne, Robert" userId="863fd487-5ae7-46a6-8c4e-0a9cc652a1c0" providerId="ADAL" clId="{D4479540-3C79-904F-991B-2923FDC23AF8}" dt="2021-06-24T14:27:14.055" v="2280"/>
          <ac:grpSpMkLst>
            <pc:docMk/>
            <pc:sldMk cId="3955849105" sldId="2126"/>
            <ac:grpSpMk id="24675" creationId="{F50A8B7B-5597-2C4D-A77A-4B45DF11AA40}"/>
          </ac:grpSpMkLst>
        </pc:grpChg>
        <pc:grpChg chg="add del">
          <ac:chgData name="Wilne, Robert" userId="863fd487-5ae7-46a6-8c4e-0a9cc652a1c0" providerId="ADAL" clId="{D4479540-3C79-904F-991B-2923FDC23AF8}" dt="2021-06-24T14:27:17.288" v="2288"/>
          <ac:grpSpMkLst>
            <pc:docMk/>
            <pc:sldMk cId="3955849105" sldId="2126"/>
            <ac:grpSpMk id="24677" creationId="{A62C9A9C-EC02-E64A-9333-09BCB9FD6A24}"/>
          </ac:grpSpMkLst>
        </pc:grpChg>
        <pc:grpChg chg="add">
          <ac:chgData name="Wilne, Robert" userId="863fd487-5ae7-46a6-8c4e-0a9cc652a1c0" providerId="ADAL" clId="{D4479540-3C79-904F-991B-2923FDC23AF8}" dt="2021-06-24T14:27:17.288" v="2288"/>
          <ac:grpSpMkLst>
            <pc:docMk/>
            <pc:sldMk cId="3955849105" sldId="2126"/>
            <ac:grpSpMk id="24685" creationId="{88EC95C5-9B0B-3546-AC2E-1CB51AE8F13C}"/>
          </ac:grpSpMkLst>
        </pc:grpChg>
        <pc:grpChg chg="add del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694" creationId="{A89787AC-8BDF-BB41-BF9D-F00636248382}"/>
          </ac:grpSpMkLst>
        </pc:grpChg>
        <pc:grpChg chg="add">
          <ac:chgData name="Wilne, Robert" userId="863fd487-5ae7-46a6-8c4e-0a9cc652a1c0" providerId="ADAL" clId="{D4479540-3C79-904F-991B-2923FDC23AF8}" dt="2021-06-24T14:27:20.785" v="2297"/>
          <ac:grpSpMkLst>
            <pc:docMk/>
            <pc:sldMk cId="3955849105" sldId="2126"/>
            <ac:grpSpMk id="24695" creationId="{14145106-7A34-2D46-B5BF-8EF329689C82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0" creationId="{B6FC8ABC-81C7-F84F-B701-1692E89675DC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1" creationId="{506567B6-CBF6-F646-8D72-7D9AD9DD9058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2" creationId="{8715A249-E9E1-6F4F-8E2A-D58BD73BF1E7}"/>
          </ac:grpSpMkLst>
        </pc:grpChg>
        <pc:grpChg chg="add">
          <ac:chgData name="Wilne, Robert" userId="863fd487-5ae7-46a6-8c4e-0a9cc652a1c0" providerId="ADAL" clId="{D4479540-3C79-904F-991B-2923FDC23AF8}" dt="2021-06-24T14:27:25.969" v="2312"/>
          <ac:grpSpMkLst>
            <pc:docMk/>
            <pc:sldMk cId="3955849105" sldId="2126"/>
            <ac:grpSpMk id="24713" creationId="{C336BB27-729D-2B4B-B079-A6DFE70A78AA}"/>
          </ac:grpSpMkLst>
        </pc:grpChg>
        <pc:inkChg chg="del topLvl">
          <ac:chgData name="Wilne, Robert" userId="863fd487-5ae7-46a6-8c4e-0a9cc652a1c0" providerId="ADAL" clId="{D4479540-3C79-904F-991B-2923FDC23AF8}" dt="2021-06-24T14:26:30.251" v="2196"/>
          <ac:inkMkLst>
            <pc:docMk/>
            <pc:sldMk cId="3955849105" sldId="2126"/>
            <ac:inkMk id="2" creationId="{DBC77894-D421-B34D-B2D7-9569146724C8}"/>
          </ac:inkMkLst>
        </pc:inkChg>
        <pc:inkChg chg="del topLvl">
          <ac:chgData name="Wilne, Robert" userId="863fd487-5ae7-46a6-8c4e-0a9cc652a1c0" providerId="ADAL" clId="{D4479540-3C79-904F-991B-2923FDC23AF8}" dt="2021-06-24T14:26:30.270" v="2199"/>
          <ac:inkMkLst>
            <pc:docMk/>
            <pc:sldMk cId="3955849105" sldId="2126"/>
            <ac:inkMk id="3" creationId="{E8498D03-E22B-3341-BBDB-2B5440D5D41D}"/>
          </ac:inkMkLst>
        </pc:inkChg>
        <pc:inkChg chg="del">
          <ac:chgData name="Wilne, Robert" userId="863fd487-5ae7-46a6-8c4e-0a9cc652a1c0" providerId="ADAL" clId="{D4479540-3C79-904F-991B-2923FDC23AF8}" dt="2021-06-24T14:26:29.418" v="2139"/>
          <ac:inkMkLst>
            <pc:docMk/>
            <pc:sldMk cId="3955849105" sldId="2126"/>
            <ac:inkMk id="4" creationId="{D07C99DB-51BF-C440-9EDB-5BE8DEE6F6CF}"/>
          </ac:inkMkLst>
        </pc:inkChg>
        <pc:inkChg chg="del">
          <ac:chgData name="Wilne, Robert" userId="863fd487-5ae7-46a6-8c4e-0a9cc652a1c0" providerId="ADAL" clId="{D4479540-3C79-904F-991B-2923FDC23AF8}" dt="2021-06-24T14:26:29.632" v="2152"/>
          <ac:inkMkLst>
            <pc:docMk/>
            <pc:sldMk cId="3955849105" sldId="2126"/>
            <ac:inkMk id="5" creationId="{832B80FC-7FE8-0C49-9E14-0E365F8F54E8}"/>
          </ac:inkMkLst>
        </pc:inkChg>
        <pc:inkChg chg="del">
          <ac:chgData name="Wilne, Robert" userId="863fd487-5ae7-46a6-8c4e-0a9cc652a1c0" providerId="ADAL" clId="{D4479540-3C79-904F-991B-2923FDC23AF8}" dt="2021-06-24T14:26:30.461" v="2218"/>
          <ac:inkMkLst>
            <pc:docMk/>
            <pc:sldMk cId="3955849105" sldId="2126"/>
            <ac:inkMk id="6" creationId="{BFE0F638-CE84-F347-A3DD-6138FBAE37E7}"/>
          </ac:inkMkLst>
        </pc:inkChg>
        <pc:inkChg chg="del">
          <ac:chgData name="Wilne, Robert" userId="863fd487-5ae7-46a6-8c4e-0a9cc652a1c0" providerId="ADAL" clId="{D4479540-3C79-904F-991B-2923FDC23AF8}" dt="2021-06-24T14:26:29.953" v="2177"/>
          <ac:inkMkLst>
            <pc:docMk/>
            <pc:sldMk cId="3955849105" sldId="2126"/>
            <ac:inkMk id="7" creationId="{793100CE-595C-2147-AC5B-BCB3C73E80A5}"/>
          </ac:inkMkLst>
        </pc:inkChg>
        <pc:inkChg chg="del">
          <ac:chgData name="Wilne, Robert" userId="863fd487-5ae7-46a6-8c4e-0a9cc652a1c0" providerId="ADAL" clId="{D4479540-3C79-904F-991B-2923FDC23AF8}" dt="2021-06-24T14:26:30.064" v="2184"/>
          <ac:inkMkLst>
            <pc:docMk/>
            <pc:sldMk cId="3955849105" sldId="2126"/>
            <ac:inkMk id="9" creationId="{67B0663F-462C-5640-88D0-DF5823666051}"/>
          </ac:inkMkLst>
        </pc:inkChg>
        <pc:inkChg chg="del">
          <ac:chgData name="Wilne, Robert" userId="863fd487-5ae7-46a6-8c4e-0a9cc652a1c0" providerId="ADAL" clId="{D4479540-3C79-904F-991B-2923FDC23AF8}" dt="2021-06-24T14:26:29.916" v="2174"/>
          <ac:inkMkLst>
            <pc:docMk/>
            <pc:sldMk cId="3955849105" sldId="2126"/>
            <ac:inkMk id="10" creationId="{E082E496-F50B-9148-BC52-03B1F0B14591}"/>
          </ac:inkMkLst>
        </pc:inkChg>
        <pc:inkChg chg="del">
          <ac:chgData name="Wilne, Robert" userId="863fd487-5ae7-46a6-8c4e-0a9cc652a1c0" providerId="ADAL" clId="{D4479540-3C79-904F-991B-2923FDC23AF8}" dt="2021-06-24T14:26:29.839" v="2168"/>
          <ac:inkMkLst>
            <pc:docMk/>
            <pc:sldMk cId="3955849105" sldId="2126"/>
            <ac:inkMk id="11" creationId="{249E902E-CDD6-DE47-A037-51F9AFB4D20A}"/>
          </ac:inkMkLst>
        </pc:inkChg>
        <pc:inkChg chg="del topLvl">
          <ac:chgData name="Wilne, Robert" userId="863fd487-5ae7-46a6-8c4e-0a9cc652a1c0" providerId="ADAL" clId="{D4479540-3C79-904F-991B-2923FDC23AF8}" dt="2021-06-24T14:26:30.500" v="2222"/>
          <ac:inkMkLst>
            <pc:docMk/>
            <pc:sldMk cId="3955849105" sldId="2126"/>
            <ac:inkMk id="12" creationId="{4EDDC3DA-87BF-0D4C-B11B-94CF349985A1}"/>
          </ac:inkMkLst>
        </pc:inkChg>
        <pc:inkChg chg="del">
          <ac:chgData name="Wilne, Robert" userId="863fd487-5ae7-46a6-8c4e-0a9cc652a1c0" providerId="ADAL" clId="{D4479540-3C79-904F-991B-2923FDC23AF8}" dt="2021-06-24T14:26:29.582" v="2149"/>
          <ac:inkMkLst>
            <pc:docMk/>
            <pc:sldMk cId="3955849105" sldId="2126"/>
            <ac:inkMk id="13" creationId="{74558F25-C2ED-B847-96DE-EAF411EB90D0}"/>
          </ac:inkMkLst>
        </pc:inkChg>
        <pc:inkChg chg="del">
          <ac:chgData name="Wilne, Robert" userId="863fd487-5ae7-46a6-8c4e-0a9cc652a1c0" providerId="ADAL" clId="{D4479540-3C79-904F-991B-2923FDC23AF8}" dt="2021-06-24T14:26:30.188" v="2191"/>
          <ac:inkMkLst>
            <pc:docMk/>
            <pc:sldMk cId="3955849105" sldId="2126"/>
            <ac:inkMk id="14" creationId="{BE715098-1359-894C-A70B-09E769440A2E}"/>
          </ac:inkMkLst>
        </pc:inkChg>
        <pc:inkChg chg="del">
          <ac:chgData name="Wilne, Robert" userId="863fd487-5ae7-46a6-8c4e-0a9cc652a1c0" providerId="ADAL" clId="{D4479540-3C79-904F-991B-2923FDC23AF8}" dt="2021-06-24T14:26:30.322" v="2206"/>
          <ac:inkMkLst>
            <pc:docMk/>
            <pc:sldMk cId="3955849105" sldId="2126"/>
            <ac:inkMk id="15" creationId="{2E059DE3-E8ED-1D4B-821C-F1F73E83DA28}"/>
          </ac:inkMkLst>
        </pc:inkChg>
        <pc:inkChg chg="del">
          <ac:chgData name="Wilne, Robert" userId="863fd487-5ae7-46a6-8c4e-0a9cc652a1c0" providerId="ADAL" clId="{D4479540-3C79-904F-991B-2923FDC23AF8}" dt="2021-06-24T14:26:30.072" v="2185"/>
          <ac:inkMkLst>
            <pc:docMk/>
            <pc:sldMk cId="3955849105" sldId="2126"/>
            <ac:inkMk id="16" creationId="{416AD756-83A9-064B-B8FD-83D51B6DA336}"/>
          </ac:inkMkLst>
        </pc:inkChg>
        <pc:inkChg chg="del">
          <ac:chgData name="Wilne, Robert" userId="863fd487-5ae7-46a6-8c4e-0a9cc652a1c0" providerId="ADAL" clId="{D4479540-3C79-904F-991B-2923FDC23AF8}" dt="2021-06-24T14:26:29.502" v="2145"/>
          <ac:inkMkLst>
            <pc:docMk/>
            <pc:sldMk cId="3955849105" sldId="2126"/>
            <ac:inkMk id="17" creationId="{06912639-C2C4-0C4F-982E-B16AF6B39CE3}"/>
          </ac:inkMkLst>
        </pc:inkChg>
        <pc:inkChg chg="del">
          <ac:chgData name="Wilne, Robert" userId="863fd487-5ae7-46a6-8c4e-0a9cc652a1c0" providerId="ADAL" clId="{D4479540-3C79-904F-991B-2923FDC23AF8}" dt="2021-06-24T14:26:29.987" v="2179"/>
          <ac:inkMkLst>
            <pc:docMk/>
            <pc:sldMk cId="3955849105" sldId="2126"/>
            <ac:inkMk id="18" creationId="{DFC62BF2-EFCC-2947-B2FF-78FBFF334076}"/>
          </ac:inkMkLst>
        </pc:inkChg>
        <pc:inkChg chg="del">
          <ac:chgData name="Wilne, Robert" userId="863fd487-5ae7-46a6-8c4e-0a9cc652a1c0" providerId="ADAL" clId="{D4479540-3C79-904F-991B-2923FDC23AF8}" dt="2021-06-24T14:26:30.417" v="2214"/>
          <ac:inkMkLst>
            <pc:docMk/>
            <pc:sldMk cId="3955849105" sldId="2126"/>
            <ac:inkMk id="19" creationId="{A4465CC6-F868-6643-8287-47EB09B921A1}"/>
          </ac:inkMkLst>
        </pc:inkChg>
        <pc:inkChg chg="del">
          <ac:chgData name="Wilne, Robert" userId="863fd487-5ae7-46a6-8c4e-0a9cc652a1c0" providerId="ADAL" clId="{D4479540-3C79-904F-991B-2923FDC23AF8}" dt="2021-06-24T14:26:29.999" v="2180"/>
          <ac:inkMkLst>
            <pc:docMk/>
            <pc:sldMk cId="3955849105" sldId="2126"/>
            <ac:inkMk id="20" creationId="{A7C3E336-5550-C14C-A8BE-B45A060F6E44}"/>
          </ac:inkMkLst>
        </pc:inkChg>
        <pc:inkChg chg="del topLvl">
          <ac:chgData name="Wilne, Robert" userId="863fd487-5ae7-46a6-8c4e-0a9cc652a1c0" providerId="ADAL" clId="{D4479540-3C79-904F-991B-2923FDC23AF8}" dt="2021-06-24T14:26:30.493" v="2221"/>
          <ac:inkMkLst>
            <pc:docMk/>
            <pc:sldMk cId="3955849105" sldId="2126"/>
            <ac:inkMk id="21" creationId="{7995CD52-036B-C148-946E-DE6C09C0CA3A}"/>
          </ac:inkMkLst>
        </pc:inkChg>
        <pc:inkChg chg="del">
          <ac:chgData name="Wilne, Robert" userId="863fd487-5ae7-46a6-8c4e-0a9cc652a1c0" providerId="ADAL" clId="{D4479540-3C79-904F-991B-2923FDC23AF8}" dt="2021-06-24T14:26:29.893" v="2172"/>
          <ac:inkMkLst>
            <pc:docMk/>
            <pc:sldMk cId="3955849105" sldId="2126"/>
            <ac:inkMk id="22" creationId="{684AA89D-BD6F-A342-A4BB-593548094FE6}"/>
          </ac:inkMkLst>
        </pc:inkChg>
        <pc:inkChg chg="del">
          <ac:chgData name="Wilne, Robert" userId="863fd487-5ae7-46a6-8c4e-0a9cc652a1c0" providerId="ADAL" clId="{D4479540-3C79-904F-991B-2923FDC23AF8}" dt="2021-06-24T14:26:30.242" v="2195"/>
          <ac:inkMkLst>
            <pc:docMk/>
            <pc:sldMk cId="3955849105" sldId="2126"/>
            <ac:inkMk id="23" creationId="{714CD73C-A127-C348-9A2A-83B0027138A8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24" creationId="{707A0985-B3C7-F04A-85EA-04DDE982495C}"/>
          </ac:inkMkLst>
        </pc:inkChg>
        <pc:inkChg chg="del">
          <ac:chgData name="Wilne, Robert" userId="863fd487-5ae7-46a6-8c4e-0a9cc652a1c0" providerId="ADAL" clId="{D4479540-3C79-904F-991B-2923FDC23AF8}" dt="2021-06-24T14:26:29.408" v="2138"/>
          <ac:inkMkLst>
            <pc:docMk/>
            <pc:sldMk cId="3955849105" sldId="2126"/>
            <ac:inkMk id="26" creationId="{96723F82-6709-9446-99D0-31E1C4CA0EE3}"/>
          </ac:inkMkLst>
        </pc:inkChg>
        <pc:inkChg chg="del">
          <ac:chgData name="Wilne, Robert" userId="863fd487-5ae7-46a6-8c4e-0a9cc652a1c0" providerId="ADAL" clId="{D4479540-3C79-904F-991B-2923FDC23AF8}" dt="2021-06-24T14:26:29.392" v="2137"/>
          <ac:inkMkLst>
            <pc:docMk/>
            <pc:sldMk cId="3955849105" sldId="2126"/>
            <ac:inkMk id="28" creationId="{F644AAAF-9F18-B940-AE66-4E0496F8EBAD}"/>
          </ac:inkMkLst>
        </pc:inkChg>
        <pc:inkChg chg="del">
          <ac:chgData name="Wilne, Robert" userId="863fd487-5ae7-46a6-8c4e-0a9cc652a1c0" providerId="ADAL" clId="{D4479540-3C79-904F-991B-2923FDC23AF8}" dt="2021-06-24T14:26:30.518" v="2224"/>
          <ac:inkMkLst>
            <pc:docMk/>
            <pc:sldMk cId="3955849105" sldId="2126"/>
            <ac:inkMk id="29" creationId="{21CAC1CB-68B8-4C41-AE6B-EBC6E93232C2}"/>
          </ac:inkMkLst>
        </pc:inkChg>
        <pc:inkChg chg="del">
          <ac:chgData name="Wilne, Robert" userId="863fd487-5ae7-46a6-8c4e-0a9cc652a1c0" providerId="ADAL" clId="{D4479540-3C79-904F-991B-2923FDC23AF8}" dt="2021-06-24T14:26:30.395" v="2211"/>
          <ac:inkMkLst>
            <pc:docMk/>
            <pc:sldMk cId="3955849105" sldId="2126"/>
            <ac:inkMk id="30" creationId="{34F2FEFE-1645-464B-B96B-5DE2C10CB2C9}"/>
          </ac:inkMkLst>
        </pc:inkChg>
        <pc:inkChg chg="del">
          <ac:chgData name="Wilne, Robert" userId="863fd487-5ae7-46a6-8c4e-0a9cc652a1c0" providerId="ADAL" clId="{D4479540-3C79-904F-991B-2923FDC23AF8}" dt="2021-06-24T14:26:29.896" v="2173"/>
          <ac:inkMkLst>
            <pc:docMk/>
            <pc:sldMk cId="3955849105" sldId="2126"/>
            <ac:inkMk id="31" creationId="{87DF37F3-45BF-094D-8A9E-3889DFD2EAE1}"/>
          </ac:inkMkLst>
        </pc:inkChg>
        <pc:inkChg chg="del">
          <ac:chgData name="Wilne, Robert" userId="863fd487-5ae7-46a6-8c4e-0a9cc652a1c0" providerId="ADAL" clId="{D4479540-3C79-904F-991B-2923FDC23AF8}" dt="2021-06-24T14:26:30.254" v="2197"/>
          <ac:inkMkLst>
            <pc:docMk/>
            <pc:sldMk cId="3955849105" sldId="2126"/>
            <ac:inkMk id="32" creationId="{A0CD2091-4F55-9343-A4EF-3AC0241AC359}"/>
          </ac:inkMkLst>
        </pc:inkChg>
        <pc:inkChg chg="del">
          <ac:chgData name="Wilne, Robert" userId="863fd487-5ae7-46a6-8c4e-0a9cc652a1c0" providerId="ADAL" clId="{D4479540-3C79-904F-991B-2923FDC23AF8}" dt="2021-06-24T14:26:30.311" v="2205"/>
          <ac:inkMkLst>
            <pc:docMk/>
            <pc:sldMk cId="3955849105" sldId="2126"/>
            <ac:inkMk id="33" creationId="{70BCD733-070F-F64E-BEE0-8F8CDA5ED44D}"/>
          </ac:inkMkLst>
        </pc:inkChg>
        <pc:inkChg chg="del">
          <ac:chgData name="Wilne, Robert" userId="863fd487-5ae7-46a6-8c4e-0a9cc652a1c0" providerId="ADAL" clId="{D4479540-3C79-904F-991B-2923FDC23AF8}" dt="2021-06-24T14:26:29.811" v="2166"/>
          <ac:inkMkLst>
            <pc:docMk/>
            <pc:sldMk cId="3955849105" sldId="2126"/>
            <ac:inkMk id="34" creationId="{364B84A0-C37C-F744-9C2E-B8DCB1B999D1}"/>
          </ac:inkMkLst>
        </pc:inkChg>
        <pc:inkChg chg="del">
          <ac:chgData name="Wilne, Robert" userId="863fd487-5ae7-46a6-8c4e-0a9cc652a1c0" providerId="ADAL" clId="{D4479540-3C79-904F-991B-2923FDC23AF8}" dt="2021-06-24T14:26:29.433" v="2141"/>
          <ac:inkMkLst>
            <pc:docMk/>
            <pc:sldMk cId="3955849105" sldId="2126"/>
            <ac:inkMk id="35" creationId="{3E7E1AB2-64E3-F148-847D-46EF0916F832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36" creationId="{BB30CA8F-8FCA-B648-8EC3-DB52A3DEC51A}"/>
          </ac:inkMkLst>
        </pc:inkChg>
        <pc:inkChg chg="add topLvl">
          <ac:chgData name="Wilne, Robert" userId="863fd487-5ae7-46a6-8c4e-0a9cc652a1c0" providerId="ADAL" clId="{D4479540-3C79-904F-991B-2923FDC23AF8}" dt="2021-06-24T14:26:52.391" v="2266"/>
          <ac:inkMkLst>
            <pc:docMk/>
            <pc:sldMk cId="3955849105" sldId="2126"/>
            <ac:inkMk id="37" creationId="{C70ECB84-6DCB-584F-81BB-D12E872F736A}"/>
          </ac:inkMkLst>
        </pc:inkChg>
        <pc:inkChg chg="del">
          <ac:chgData name="Wilne, Robert" userId="863fd487-5ae7-46a6-8c4e-0a9cc652a1c0" providerId="ADAL" clId="{D4479540-3C79-904F-991B-2923FDC23AF8}" dt="2021-06-24T14:26:30.305" v="2204"/>
          <ac:inkMkLst>
            <pc:docMk/>
            <pc:sldMk cId="3955849105" sldId="2126"/>
            <ac:inkMk id="38" creationId="{3B52FD50-6309-914F-B1F2-9E6490D523B1}"/>
          </ac:inkMkLst>
        </pc:inkChg>
        <pc:inkChg chg="del">
          <ac:chgData name="Wilne, Robert" userId="863fd487-5ae7-46a6-8c4e-0a9cc652a1c0" providerId="ADAL" clId="{D4479540-3C79-904F-991B-2923FDC23AF8}" dt="2021-06-24T14:26:29.612" v="2151"/>
          <ac:inkMkLst>
            <pc:docMk/>
            <pc:sldMk cId="3955849105" sldId="2126"/>
            <ac:inkMk id="39" creationId="{8A7842FE-A483-EE40-B347-5631180A7ADA}"/>
          </ac:inkMkLst>
        </pc:inkChg>
        <pc:inkChg chg="del topLvl">
          <ac:chgData name="Wilne, Robert" userId="863fd487-5ae7-46a6-8c4e-0a9cc652a1c0" providerId="ADAL" clId="{D4479540-3C79-904F-991B-2923FDC23AF8}" dt="2021-06-24T14:26:30.552" v="2229"/>
          <ac:inkMkLst>
            <pc:docMk/>
            <pc:sldMk cId="3955849105" sldId="2126"/>
            <ac:inkMk id="40" creationId="{1D1B97D8-278A-3C4F-8AE3-FB5F34A38E05}"/>
          </ac:inkMkLst>
        </pc:inkChg>
        <pc:inkChg chg="del topLvl">
          <ac:chgData name="Wilne, Robert" userId="863fd487-5ae7-46a6-8c4e-0a9cc652a1c0" providerId="ADAL" clId="{D4479540-3C79-904F-991B-2923FDC23AF8}" dt="2021-06-24T14:26:30.120" v="2186"/>
          <ac:inkMkLst>
            <pc:docMk/>
            <pc:sldMk cId="3955849105" sldId="2126"/>
            <ac:inkMk id="41" creationId="{9F293FFF-A88F-1B40-902F-8A8FE7F19742}"/>
          </ac:inkMkLst>
        </pc:inkChg>
        <pc:inkChg chg="del">
          <ac:chgData name="Wilne, Robert" userId="863fd487-5ae7-46a6-8c4e-0a9cc652a1c0" providerId="ADAL" clId="{D4479540-3C79-904F-991B-2923FDC23AF8}" dt="2021-06-24T14:26:29.796" v="2164"/>
          <ac:inkMkLst>
            <pc:docMk/>
            <pc:sldMk cId="3955849105" sldId="2126"/>
            <ac:inkMk id="42" creationId="{74339CF7-7CC3-1944-936A-FA3BA5EC2408}"/>
          </ac:inkMkLst>
        </pc:inkChg>
        <pc:inkChg chg="del">
          <ac:chgData name="Wilne, Robert" userId="863fd487-5ae7-46a6-8c4e-0a9cc652a1c0" providerId="ADAL" clId="{D4479540-3C79-904F-991B-2923FDC23AF8}" dt="2021-06-24T14:26:29.423" v="2140"/>
          <ac:inkMkLst>
            <pc:docMk/>
            <pc:sldMk cId="3955849105" sldId="2126"/>
            <ac:inkMk id="45" creationId="{CFB29733-016D-FE43-9E69-7207B21D9EC2}"/>
          </ac:inkMkLst>
        </pc:inkChg>
        <pc:inkChg chg="del topLvl">
          <ac:chgData name="Wilne, Robert" userId="863fd487-5ae7-46a6-8c4e-0a9cc652a1c0" providerId="ADAL" clId="{D4479540-3C79-904F-991B-2923FDC23AF8}" dt="2021-06-24T14:26:29.819" v="2167"/>
          <ac:inkMkLst>
            <pc:docMk/>
            <pc:sldMk cId="3955849105" sldId="2126"/>
            <ac:inkMk id="46" creationId="{F9668ECC-1A25-ED42-8C22-01DD1ACF31C3}"/>
          </ac:inkMkLst>
        </pc:inkChg>
        <pc:inkChg chg="del topLvl">
          <ac:chgData name="Wilne, Robert" userId="863fd487-5ae7-46a6-8c4e-0a9cc652a1c0" providerId="ADAL" clId="{D4479540-3C79-904F-991B-2923FDC23AF8}" dt="2021-06-24T14:26:30.399" v="2212"/>
          <ac:inkMkLst>
            <pc:docMk/>
            <pc:sldMk cId="3955849105" sldId="2126"/>
            <ac:inkMk id="47" creationId="{453B02B7-005B-7440-9E37-62D43D163ADF}"/>
          </ac:inkMkLst>
        </pc:inkChg>
        <pc:inkChg chg="del topLvl">
          <ac:chgData name="Wilne, Robert" userId="863fd487-5ae7-46a6-8c4e-0a9cc652a1c0" providerId="ADAL" clId="{D4479540-3C79-904F-991B-2923FDC23AF8}" dt="2021-06-24T14:26:30.555" v="2230"/>
          <ac:inkMkLst>
            <pc:docMk/>
            <pc:sldMk cId="3955849105" sldId="2126"/>
            <ac:inkMk id="49" creationId="{3FD114A7-D530-CE4F-9AA7-1046AD673EF9}"/>
          </ac:inkMkLst>
        </pc:inkChg>
        <pc:inkChg chg="del">
          <ac:chgData name="Wilne, Robert" userId="863fd487-5ae7-46a6-8c4e-0a9cc652a1c0" providerId="ADAL" clId="{D4479540-3C79-904F-991B-2923FDC23AF8}" dt="2021-06-24T14:26:30.341" v="2208"/>
          <ac:inkMkLst>
            <pc:docMk/>
            <pc:sldMk cId="3955849105" sldId="2126"/>
            <ac:inkMk id="50" creationId="{8C24533E-A647-D942-B32D-B827A03746B8}"/>
          </ac:inkMkLst>
        </pc:inkChg>
        <pc:inkChg chg="del">
          <ac:chgData name="Wilne, Robert" userId="863fd487-5ae7-46a6-8c4e-0a9cc652a1c0" providerId="ADAL" clId="{D4479540-3C79-904F-991B-2923FDC23AF8}" dt="2021-06-24T14:26:29.703" v="2157"/>
          <ac:inkMkLst>
            <pc:docMk/>
            <pc:sldMk cId="3955849105" sldId="2126"/>
            <ac:inkMk id="51" creationId="{BCF861EB-6E4F-F240-8EFD-6A6343F95E1A}"/>
          </ac:inkMkLst>
        </pc:inkChg>
        <pc:inkChg chg="del">
          <ac:chgData name="Wilne, Robert" userId="863fd487-5ae7-46a6-8c4e-0a9cc652a1c0" providerId="ADAL" clId="{D4479540-3C79-904F-991B-2923FDC23AF8}" dt="2021-06-24T14:26:30.529" v="2225"/>
          <ac:inkMkLst>
            <pc:docMk/>
            <pc:sldMk cId="3955849105" sldId="2126"/>
            <ac:inkMk id="52" creationId="{95FCB6CC-4477-6D4C-AF15-525569043E2F}"/>
          </ac:inkMkLst>
        </pc:inkChg>
        <pc:inkChg chg="del">
          <ac:chgData name="Wilne, Robert" userId="863fd487-5ae7-46a6-8c4e-0a9cc652a1c0" providerId="ADAL" clId="{D4479540-3C79-904F-991B-2923FDC23AF8}" dt="2021-06-24T14:26:29.532" v="2146"/>
          <ac:inkMkLst>
            <pc:docMk/>
            <pc:sldMk cId="3955849105" sldId="2126"/>
            <ac:inkMk id="53" creationId="{1DD8340C-10DB-DE4D-B650-B044CF007530}"/>
          </ac:inkMkLst>
        </pc:inkChg>
        <pc:inkChg chg="del topLvl">
          <ac:chgData name="Wilne, Robert" userId="863fd487-5ae7-46a6-8c4e-0a9cc652a1c0" providerId="ADAL" clId="{D4479540-3C79-904F-991B-2923FDC23AF8}" dt="2021-06-24T14:26:30.542" v="2226"/>
          <ac:inkMkLst>
            <pc:docMk/>
            <pc:sldMk cId="3955849105" sldId="2126"/>
            <ac:inkMk id="54" creationId="{DA114DD0-AE0C-5F49-B3EF-F21EC1D5174E}"/>
          </ac:inkMkLst>
        </pc:inkChg>
        <pc:inkChg chg="del">
          <ac:chgData name="Wilne, Robert" userId="863fd487-5ae7-46a6-8c4e-0a9cc652a1c0" providerId="ADAL" clId="{D4479540-3C79-904F-991B-2923FDC23AF8}" dt="2021-06-24T14:26:29.666" v="2154"/>
          <ac:inkMkLst>
            <pc:docMk/>
            <pc:sldMk cId="3955849105" sldId="2126"/>
            <ac:inkMk id="55" creationId="{0B2E1E3A-DB9B-5742-AB4D-38D4DFFC401A}"/>
          </ac:inkMkLst>
        </pc:inkChg>
        <pc:inkChg chg="del">
          <ac:chgData name="Wilne, Robert" userId="863fd487-5ae7-46a6-8c4e-0a9cc652a1c0" providerId="ADAL" clId="{D4479540-3C79-904F-991B-2923FDC23AF8}" dt="2021-06-24T14:26:29.776" v="2162"/>
          <ac:inkMkLst>
            <pc:docMk/>
            <pc:sldMk cId="3955849105" sldId="2126"/>
            <ac:inkMk id="56" creationId="{91300AD4-920A-8241-B66D-7836D998D2EA}"/>
          </ac:inkMkLst>
        </pc:inkChg>
        <pc:inkChg chg="del">
          <ac:chgData name="Wilne, Robert" userId="863fd487-5ae7-46a6-8c4e-0a9cc652a1c0" providerId="ADAL" clId="{D4479540-3C79-904F-991B-2923FDC23AF8}" dt="2021-06-24T14:26:30.442" v="2216"/>
          <ac:inkMkLst>
            <pc:docMk/>
            <pc:sldMk cId="3955849105" sldId="2126"/>
            <ac:inkMk id="57" creationId="{650C4A56-1A32-BF44-8C5C-A9D843681997}"/>
          </ac:inkMkLst>
        </pc:inkChg>
        <pc:inkChg chg="del">
          <ac:chgData name="Wilne, Robert" userId="863fd487-5ae7-46a6-8c4e-0a9cc652a1c0" providerId="ADAL" clId="{D4479540-3C79-904F-991B-2923FDC23AF8}" dt="2021-06-24T14:26:30.037" v="2182"/>
          <ac:inkMkLst>
            <pc:docMk/>
            <pc:sldMk cId="3955849105" sldId="2126"/>
            <ac:inkMk id="58" creationId="{03E85A7B-2FE7-F240-B0E9-FABB9514FB03}"/>
          </ac:inkMkLst>
        </pc:inkChg>
        <pc:inkChg chg="del">
          <ac:chgData name="Wilne, Robert" userId="863fd487-5ae7-46a6-8c4e-0a9cc652a1c0" providerId="ADAL" clId="{D4479540-3C79-904F-991B-2923FDC23AF8}" dt="2021-06-24T14:26:30.351" v="2209"/>
          <ac:inkMkLst>
            <pc:docMk/>
            <pc:sldMk cId="3955849105" sldId="2126"/>
            <ac:inkMk id="59" creationId="{EF828825-F773-3F4B-9C21-F4259340818C}"/>
          </ac:inkMkLst>
        </pc:inkChg>
        <pc:inkChg chg="del">
          <ac:chgData name="Wilne, Robert" userId="863fd487-5ae7-46a6-8c4e-0a9cc652a1c0" providerId="ADAL" clId="{D4479540-3C79-904F-991B-2923FDC23AF8}" dt="2021-06-24T14:26:29.558" v="2148"/>
          <ac:inkMkLst>
            <pc:docMk/>
            <pc:sldMk cId="3955849105" sldId="2126"/>
            <ac:inkMk id="60" creationId="{247F232C-89B3-0342-A5E9-215A9637E2D3}"/>
          </ac:inkMkLst>
        </pc:inkChg>
        <pc:inkChg chg="del">
          <ac:chgData name="Wilne, Robert" userId="863fd487-5ae7-46a6-8c4e-0a9cc652a1c0" providerId="ADAL" clId="{D4479540-3C79-904F-991B-2923FDC23AF8}" dt="2021-06-24T14:26:30.018" v="2181"/>
          <ac:inkMkLst>
            <pc:docMk/>
            <pc:sldMk cId="3955849105" sldId="2126"/>
            <ac:inkMk id="61" creationId="{A5E10B52-9CE6-FA46-8754-EEE3CA2869FA}"/>
          </ac:inkMkLst>
        </pc:inkChg>
        <pc:inkChg chg="del">
          <ac:chgData name="Wilne, Robert" userId="863fd487-5ae7-46a6-8c4e-0a9cc652a1c0" providerId="ADAL" clId="{D4479540-3C79-904F-991B-2923FDC23AF8}" dt="2021-06-24T14:26:30.229" v="2194"/>
          <ac:inkMkLst>
            <pc:docMk/>
            <pc:sldMk cId="3955849105" sldId="2126"/>
            <ac:inkMk id="62" creationId="{E2F0664E-4951-BF4E-AADF-AC8C52C41C0C}"/>
          </ac:inkMkLst>
        </pc:inkChg>
        <pc:inkChg chg="del">
          <ac:chgData name="Wilne, Robert" userId="863fd487-5ae7-46a6-8c4e-0a9cc652a1c0" providerId="ADAL" clId="{D4479540-3C79-904F-991B-2923FDC23AF8}" dt="2021-06-24T14:26:30.136" v="2187"/>
          <ac:inkMkLst>
            <pc:docMk/>
            <pc:sldMk cId="3955849105" sldId="2126"/>
            <ac:inkMk id="63" creationId="{470196F6-2E5A-9442-9A89-E7F698498C4E}"/>
          </ac:inkMkLst>
        </pc:inkChg>
        <pc:inkChg chg="del">
          <ac:chgData name="Wilne, Robert" userId="863fd487-5ae7-46a6-8c4e-0a9cc652a1c0" providerId="ADAL" clId="{D4479540-3C79-904F-991B-2923FDC23AF8}" dt="2021-06-24T14:26:29.682" v="2155"/>
          <ac:inkMkLst>
            <pc:docMk/>
            <pc:sldMk cId="3955849105" sldId="2126"/>
            <ac:inkMk id="24576" creationId="{5B2998E1-486E-D740-B7E4-A05AEFF4237B}"/>
          </ac:inkMkLst>
        </pc:inkChg>
        <pc:inkChg chg="del">
          <ac:chgData name="Wilne, Robert" userId="863fd487-5ae7-46a6-8c4e-0a9cc652a1c0" providerId="ADAL" clId="{D4479540-3C79-904F-991B-2923FDC23AF8}" dt="2021-06-24T14:26:30.267" v="2198"/>
          <ac:inkMkLst>
            <pc:docMk/>
            <pc:sldMk cId="3955849105" sldId="2126"/>
            <ac:inkMk id="24577" creationId="{5BF26C71-9077-0C4D-A3BF-75085F87D6EF}"/>
          </ac:inkMkLst>
        </pc:inkChg>
        <pc:inkChg chg="del">
          <ac:chgData name="Wilne, Robert" userId="863fd487-5ae7-46a6-8c4e-0a9cc652a1c0" providerId="ADAL" clId="{D4479540-3C79-904F-991B-2923FDC23AF8}" dt="2021-06-24T14:26:29.465" v="2143"/>
          <ac:inkMkLst>
            <pc:docMk/>
            <pc:sldMk cId="3955849105" sldId="2126"/>
            <ac:inkMk id="24579" creationId="{711A5F73-6553-D844-B7E8-2D0A2B14FE1F}"/>
          </ac:inkMkLst>
        </pc:inkChg>
        <pc:inkChg chg="del">
          <ac:chgData name="Wilne, Robert" userId="863fd487-5ae7-46a6-8c4e-0a9cc652a1c0" providerId="ADAL" clId="{D4479540-3C79-904F-991B-2923FDC23AF8}" dt="2021-06-24T14:26:30.201" v="2192"/>
          <ac:inkMkLst>
            <pc:docMk/>
            <pc:sldMk cId="3955849105" sldId="2126"/>
            <ac:inkMk id="24580" creationId="{7ADA7E60-066C-2649-9236-11747617F52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581" creationId="{757CB1D1-3726-8743-8DC5-A0AE89044A56}"/>
          </ac:inkMkLst>
        </pc:inkChg>
        <pc:inkChg chg="del">
          <ac:chgData name="Wilne, Robert" userId="863fd487-5ae7-46a6-8c4e-0a9cc652a1c0" providerId="ADAL" clId="{D4479540-3C79-904F-991B-2923FDC23AF8}" dt="2021-06-24T14:26:29.747" v="2160"/>
          <ac:inkMkLst>
            <pc:docMk/>
            <pc:sldMk cId="3955849105" sldId="2126"/>
            <ac:inkMk id="24582" creationId="{E977BDC7-EB1B-8640-8C69-2DAD23B815A6}"/>
          </ac:inkMkLst>
        </pc:inkChg>
        <pc:inkChg chg="del topLvl">
          <ac:chgData name="Wilne, Robert" userId="863fd487-5ae7-46a6-8c4e-0a9cc652a1c0" providerId="ADAL" clId="{D4479540-3C79-904F-991B-2923FDC23AF8}" dt="2021-06-24T14:26:29.967" v="2178"/>
          <ac:inkMkLst>
            <pc:docMk/>
            <pc:sldMk cId="3955849105" sldId="2126"/>
            <ac:inkMk id="24584" creationId="{EE0BE945-EB81-9F48-ADA3-D790A11D5B4E}"/>
          </ac:inkMkLst>
        </pc:inkChg>
        <pc:inkChg chg="del topLvl">
          <ac:chgData name="Wilne, Robert" userId="863fd487-5ae7-46a6-8c4e-0a9cc652a1c0" providerId="ADAL" clId="{D4479540-3C79-904F-991B-2923FDC23AF8}" dt="2021-06-24T14:26:30.297" v="2202"/>
          <ac:inkMkLst>
            <pc:docMk/>
            <pc:sldMk cId="3955849105" sldId="2126"/>
            <ac:inkMk id="24585" creationId="{E12125D5-71B8-3F44-A31D-81C0CF02D7C6}"/>
          </ac:inkMkLst>
        </pc:inkChg>
        <pc:inkChg chg="del">
          <ac:chgData name="Wilne, Robert" userId="863fd487-5ae7-46a6-8c4e-0a9cc652a1c0" providerId="ADAL" clId="{D4479540-3C79-904F-991B-2923FDC23AF8}" dt="2021-06-24T14:26:29.692" v="2156"/>
          <ac:inkMkLst>
            <pc:docMk/>
            <pc:sldMk cId="3955849105" sldId="2126"/>
            <ac:inkMk id="24586" creationId="{39B5CF41-7DFA-EC47-9238-93D2ABA1CB9D}"/>
          </ac:inkMkLst>
        </pc:inkChg>
        <pc:inkChg chg="del">
          <ac:chgData name="Wilne, Robert" userId="863fd487-5ae7-46a6-8c4e-0a9cc652a1c0" providerId="ADAL" clId="{D4479540-3C79-904F-991B-2923FDC23AF8}" dt="2021-06-24T14:26:30.294" v="2201"/>
          <ac:inkMkLst>
            <pc:docMk/>
            <pc:sldMk cId="3955849105" sldId="2126"/>
            <ac:inkMk id="24588" creationId="{7012A8D9-85B3-2749-BBB9-674925071B20}"/>
          </ac:inkMkLst>
        </pc:inkChg>
        <pc:inkChg chg="del topLvl">
          <ac:chgData name="Wilne, Robert" userId="863fd487-5ae7-46a6-8c4e-0a9cc652a1c0" providerId="ADAL" clId="{D4479540-3C79-904F-991B-2923FDC23AF8}" dt="2021-06-24T14:26:30.402" v="2213"/>
          <ac:inkMkLst>
            <pc:docMk/>
            <pc:sldMk cId="3955849105" sldId="2126"/>
            <ac:inkMk id="24589" creationId="{57007BBC-65F0-B741-A48E-8574DCAD2629}"/>
          </ac:inkMkLst>
        </pc:inkChg>
        <pc:inkChg chg="del topLvl">
          <ac:chgData name="Wilne, Robert" userId="863fd487-5ae7-46a6-8c4e-0a9cc652a1c0" providerId="ADAL" clId="{D4479540-3C79-904F-991B-2923FDC23AF8}" dt="2021-06-24T14:26:30.385" v="2210"/>
          <ac:inkMkLst>
            <pc:docMk/>
            <pc:sldMk cId="3955849105" sldId="2126"/>
            <ac:inkMk id="24590" creationId="{A5022665-28EA-DB4D-8F8F-7B09F354E2B7}"/>
          </ac:inkMkLst>
        </pc:inkChg>
        <pc:inkChg chg="del">
          <ac:chgData name="Wilne, Robert" userId="863fd487-5ae7-46a6-8c4e-0a9cc652a1c0" providerId="ADAL" clId="{D4479540-3C79-904F-991B-2923FDC23AF8}" dt="2021-06-24T14:26:29.862" v="2170"/>
          <ac:inkMkLst>
            <pc:docMk/>
            <pc:sldMk cId="3955849105" sldId="2126"/>
            <ac:inkMk id="24591" creationId="{C77F83F8-534D-E243-A1C8-5FBE082DAD00}"/>
          </ac:inkMkLst>
        </pc:inkChg>
        <pc:inkChg chg="del">
          <ac:chgData name="Wilne, Robert" userId="863fd487-5ae7-46a6-8c4e-0a9cc652a1c0" providerId="ADAL" clId="{D4479540-3C79-904F-991B-2923FDC23AF8}" dt="2021-06-24T14:26:29.808" v="2165"/>
          <ac:inkMkLst>
            <pc:docMk/>
            <pc:sldMk cId="3955849105" sldId="2126"/>
            <ac:inkMk id="24592" creationId="{D56D611D-A2E4-2649-BB04-F05D768F2355}"/>
          </ac:inkMkLst>
        </pc:inkChg>
        <pc:inkChg chg="del">
          <ac:chgData name="Wilne, Robert" userId="863fd487-5ae7-46a6-8c4e-0a9cc652a1c0" providerId="ADAL" clId="{D4479540-3C79-904F-991B-2923FDC23AF8}" dt="2021-06-24T14:26:29.927" v="2175"/>
          <ac:inkMkLst>
            <pc:docMk/>
            <pc:sldMk cId="3955849105" sldId="2126"/>
            <ac:inkMk id="24593" creationId="{C701C8C8-5426-EE47-9914-B45BBEBB1CD1}"/>
          </ac:inkMkLst>
        </pc:inkChg>
        <pc:inkChg chg="del">
          <ac:chgData name="Wilne, Robert" userId="863fd487-5ae7-46a6-8c4e-0a9cc652a1c0" providerId="ADAL" clId="{D4479540-3C79-904F-991B-2923FDC23AF8}" dt="2021-06-24T14:26:29.647" v="2153"/>
          <ac:inkMkLst>
            <pc:docMk/>
            <pc:sldMk cId="3955849105" sldId="2126"/>
            <ac:inkMk id="24594" creationId="{3FED75CA-8C1D-6945-8CDE-4531AF186B77}"/>
          </ac:inkMkLst>
        </pc:inkChg>
        <pc:inkChg chg="del">
          <ac:chgData name="Wilne, Robert" userId="863fd487-5ae7-46a6-8c4e-0a9cc652a1c0" providerId="ADAL" clId="{D4479540-3C79-904F-991B-2923FDC23AF8}" dt="2021-06-24T14:26:29.476" v="2144"/>
          <ac:inkMkLst>
            <pc:docMk/>
            <pc:sldMk cId="3955849105" sldId="2126"/>
            <ac:inkMk id="24595" creationId="{64C00E6D-F0A5-8B46-B496-CDC47672A5EA}"/>
          </ac:inkMkLst>
        </pc:inkChg>
        <pc:inkChg chg="del">
          <ac:chgData name="Wilne, Robert" userId="863fd487-5ae7-46a6-8c4e-0a9cc652a1c0" providerId="ADAL" clId="{D4479540-3C79-904F-991B-2923FDC23AF8}" dt="2021-06-24T14:26:30.147" v="2188"/>
          <ac:inkMkLst>
            <pc:docMk/>
            <pc:sldMk cId="3955849105" sldId="2126"/>
            <ac:inkMk id="24596" creationId="{27377E12-31EA-CC4F-A846-FD6D3E75F773}"/>
          </ac:inkMkLst>
        </pc:inkChg>
        <pc:inkChg chg="del">
          <ac:chgData name="Wilne, Robert" userId="863fd487-5ae7-46a6-8c4e-0a9cc652a1c0" providerId="ADAL" clId="{D4479540-3C79-904F-991B-2923FDC23AF8}" dt="2021-06-24T14:26:29.875" v="2171"/>
          <ac:inkMkLst>
            <pc:docMk/>
            <pc:sldMk cId="3955849105" sldId="2126"/>
            <ac:inkMk id="24597" creationId="{D67A0BE0-65A0-304C-964F-089B1E77BC98}"/>
          </ac:inkMkLst>
        </pc:inkChg>
        <pc:inkChg chg="del">
          <ac:chgData name="Wilne, Robert" userId="863fd487-5ae7-46a6-8c4e-0a9cc652a1c0" providerId="ADAL" clId="{D4479540-3C79-904F-991B-2923FDC23AF8}" dt="2021-06-24T14:26:29.758" v="2161"/>
          <ac:inkMkLst>
            <pc:docMk/>
            <pc:sldMk cId="3955849105" sldId="2126"/>
            <ac:inkMk id="24599" creationId="{0B1C6E75-4AE5-6049-AF26-6301B20E86D3}"/>
          </ac:inkMkLst>
        </pc:inkChg>
        <pc:inkChg chg="del">
          <ac:chgData name="Wilne, Robert" userId="863fd487-5ae7-46a6-8c4e-0a9cc652a1c0" providerId="ADAL" clId="{D4479540-3C79-904F-991B-2923FDC23AF8}" dt="2021-06-24T14:26:30.329" v="2207"/>
          <ac:inkMkLst>
            <pc:docMk/>
            <pc:sldMk cId="3955849105" sldId="2126"/>
            <ac:inkMk id="24600" creationId="{84EC7021-9685-9246-AD87-649FB1DB4853}"/>
          </ac:inkMkLst>
        </pc:inkChg>
        <pc:inkChg chg="del topLvl">
          <ac:chgData name="Wilne, Robert" userId="863fd487-5ae7-46a6-8c4e-0a9cc652a1c0" providerId="ADAL" clId="{D4479540-3C79-904F-991B-2923FDC23AF8}" dt="2021-06-24T14:26:30.476" v="2219"/>
          <ac:inkMkLst>
            <pc:docMk/>
            <pc:sldMk cId="3955849105" sldId="2126"/>
            <ac:inkMk id="24601" creationId="{BA5674A0-9B92-CD4E-8528-70B87FA8C6B4}"/>
          </ac:inkMkLst>
        </pc:inkChg>
        <pc:inkChg chg="del">
          <ac:chgData name="Wilne, Robert" userId="863fd487-5ae7-46a6-8c4e-0a9cc652a1c0" providerId="ADAL" clId="{D4479540-3C79-904F-991B-2923FDC23AF8}" dt="2021-06-24T14:26:29.543" v="2147"/>
          <ac:inkMkLst>
            <pc:docMk/>
            <pc:sldMk cId="3955849105" sldId="2126"/>
            <ac:inkMk id="24602" creationId="{F742936A-51FE-0E43-B5E2-22DEFA6EDDAE}"/>
          </ac:inkMkLst>
        </pc:inkChg>
        <pc:inkChg chg="del topLvl">
          <ac:chgData name="Wilne, Robert" userId="863fd487-5ae7-46a6-8c4e-0a9cc652a1c0" providerId="ADAL" clId="{D4479540-3C79-904F-991B-2923FDC23AF8}" dt="2021-06-24T14:26:30.550" v="2228"/>
          <ac:inkMkLst>
            <pc:docMk/>
            <pc:sldMk cId="3955849105" sldId="2126"/>
            <ac:inkMk id="24603" creationId="{84E4B42E-3116-694B-8B38-DF91FD8D7C04}"/>
          </ac:inkMkLst>
        </pc:inkChg>
        <pc:inkChg chg="del">
          <ac:chgData name="Wilne, Robert" userId="863fd487-5ae7-46a6-8c4e-0a9cc652a1c0" providerId="ADAL" clId="{D4479540-3C79-904F-991B-2923FDC23AF8}" dt="2021-06-24T14:26:29.850" v="2169"/>
          <ac:inkMkLst>
            <pc:docMk/>
            <pc:sldMk cId="3955849105" sldId="2126"/>
            <ac:inkMk id="24604" creationId="{EC36741D-0869-974D-BF56-B16225BD2B42}"/>
          </ac:inkMkLst>
        </pc:inkChg>
        <pc:inkChg chg="del">
          <ac:chgData name="Wilne, Robert" userId="863fd487-5ae7-46a6-8c4e-0a9cc652a1c0" providerId="ADAL" clId="{D4479540-3C79-904F-991B-2923FDC23AF8}" dt="2021-06-24T14:26:29.735" v="2159"/>
          <ac:inkMkLst>
            <pc:docMk/>
            <pc:sldMk cId="3955849105" sldId="2126"/>
            <ac:inkMk id="24605" creationId="{0B4FB236-3879-6D4D-A2BF-A243EEC00A4E}"/>
          </ac:inkMkLst>
        </pc:inkChg>
        <pc:inkChg chg="del">
          <ac:chgData name="Wilne, Robert" userId="863fd487-5ae7-46a6-8c4e-0a9cc652a1c0" providerId="ADAL" clId="{D4479540-3C79-904F-991B-2923FDC23AF8}" dt="2021-06-24T14:26:30.049" v="2183"/>
          <ac:inkMkLst>
            <pc:docMk/>
            <pc:sldMk cId="3955849105" sldId="2126"/>
            <ac:inkMk id="24606" creationId="{F599CA87-9D62-3A4B-A16E-1A74EA97DFD2}"/>
          </ac:inkMkLst>
        </pc:inkChg>
        <pc:inkChg chg="del">
          <ac:chgData name="Wilne, Robert" userId="863fd487-5ae7-46a6-8c4e-0a9cc652a1c0" providerId="ADAL" clId="{D4479540-3C79-904F-991B-2923FDC23AF8}" dt="2021-06-24T14:26:30.280" v="2200"/>
          <ac:inkMkLst>
            <pc:docMk/>
            <pc:sldMk cId="3955849105" sldId="2126"/>
            <ac:inkMk id="24607" creationId="{EC2A9CBC-273A-0241-A8D4-6FA92DF75994}"/>
          </ac:inkMkLst>
        </pc:inkChg>
        <pc:inkChg chg="del">
          <ac:chgData name="Wilne, Robert" userId="863fd487-5ae7-46a6-8c4e-0a9cc652a1c0" providerId="ADAL" clId="{D4479540-3C79-904F-991B-2923FDC23AF8}" dt="2021-06-24T14:26:30.449" v="2217"/>
          <ac:inkMkLst>
            <pc:docMk/>
            <pc:sldMk cId="3955849105" sldId="2126"/>
            <ac:inkMk id="24608" creationId="{E33EFEE9-0CA7-D04C-8F4B-A7B569211E9C}"/>
          </ac:inkMkLst>
        </pc:inkChg>
        <pc:inkChg chg="del topLvl">
          <ac:chgData name="Wilne, Robert" userId="863fd487-5ae7-46a6-8c4e-0a9cc652a1c0" providerId="ADAL" clId="{D4479540-3C79-904F-991B-2923FDC23AF8}" dt="2021-06-24T14:26:30.162" v="2189"/>
          <ac:inkMkLst>
            <pc:docMk/>
            <pc:sldMk cId="3955849105" sldId="2126"/>
            <ac:inkMk id="24610" creationId="{E7389E5D-3210-D549-A1BA-2CEC5BC4767F}"/>
          </ac:inkMkLst>
        </pc:inkChg>
        <pc:inkChg chg="del topLvl">
          <ac:chgData name="Wilne, Robert" userId="863fd487-5ae7-46a6-8c4e-0a9cc652a1c0" providerId="ADAL" clId="{D4479540-3C79-904F-991B-2923FDC23AF8}" dt="2021-06-24T14:26:30.301" v="2203"/>
          <ac:inkMkLst>
            <pc:docMk/>
            <pc:sldMk cId="3955849105" sldId="2126"/>
            <ac:inkMk id="24611" creationId="{9E49AD59-6082-D44D-9C98-525AC27AE10A}"/>
          </ac:inkMkLst>
        </pc:inkChg>
        <pc:inkChg chg="del">
          <ac:chgData name="Wilne, Robert" userId="863fd487-5ae7-46a6-8c4e-0a9cc652a1c0" providerId="ADAL" clId="{D4479540-3C79-904F-991B-2923FDC23AF8}" dt="2021-06-24T14:26:29.785" v="2163"/>
          <ac:inkMkLst>
            <pc:docMk/>
            <pc:sldMk cId="3955849105" sldId="2126"/>
            <ac:inkMk id="24612" creationId="{EE0D6A1E-74AE-A948-859C-23C6B1FAE409}"/>
          </ac:inkMkLst>
        </pc:inkChg>
        <pc:inkChg chg="del topLvl">
          <ac:chgData name="Wilne, Robert" userId="863fd487-5ae7-46a6-8c4e-0a9cc652a1c0" providerId="ADAL" clId="{D4479540-3C79-904F-991B-2923FDC23AF8}" dt="2021-06-24T14:26:30.212" v="2193"/>
          <ac:inkMkLst>
            <pc:docMk/>
            <pc:sldMk cId="3955849105" sldId="2126"/>
            <ac:inkMk id="24613" creationId="{5B2A66F2-CF4A-1A40-B72F-72611B695EDC}"/>
          </ac:inkMkLst>
        </pc:inkChg>
        <pc:inkChg chg="del topLvl">
          <ac:chgData name="Wilne, Robert" userId="863fd487-5ae7-46a6-8c4e-0a9cc652a1c0" providerId="ADAL" clId="{D4479540-3C79-904F-991B-2923FDC23AF8}" dt="2021-06-24T14:26:30.481" v="2220"/>
          <ac:inkMkLst>
            <pc:docMk/>
            <pc:sldMk cId="3955849105" sldId="2126"/>
            <ac:inkMk id="24614" creationId="{A2F57C79-618E-214C-800A-2892FA8D3DA3}"/>
          </ac:inkMkLst>
        </pc:inkChg>
        <pc:inkChg chg="del">
          <ac:chgData name="Wilne, Robert" userId="863fd487-5ae7-46a6-8c4e-0a9cc652a1c0" providerId="ADAL" clId="{D4479540-3C79-904F-991B-2923FDC23AF8}" dt="2021-06-24T14:26:29.445" v="2142"/>
          <ac:inkMkLst>
            <pc:docMk/>
            <pc:sldMk cId="3955849105" sldId="2126"/>
            <ac:inkMk id="24615" creationId="{D5E35DFB-42D4-A448-8E15-25947E67EFD5}"/>
          </ac:inkMkLst>
        </pc:inkChg>
        <pc:inkChg chg="del">
          <ac:chgData name="Wilne, Robert" userId="863fd487-5ae7-46a6-8c4e-0a9cc652a1c0" providerId="ADAL" clId="{D4479540-3C79-904F-991B-2923FDC23AF8}" dt="2021-06-24T14:26:30.170" v="2190"/>
          <ac:inkMkLst>
            <pc:docMk/>
            <pc:sldMk cId="3955849105" sldId="2126"/>
            <ac:inkMk id="24616" creationId="{E5FA353D-1D8F-C44B-839C-8A9022012C6B}"/>
          </ac:inkMkLst>
        </pc:inkChg>
        <pc:inkChg chg="del topLvl">
          <ac:chgData name="Wilne, Robert" userId="863fd487-5ae7-46a6-8c4e-0a9cc652a1c0" providerId="ADAL" clId="{D4479540-3C79-904F-991B-2923FDC23AF8}" dt="2021-06-24T14:26:30.513" v="2223"/>
          <ac:inkMkLst>
            <pc:docMk/>
            <pc:sldMk cId="3955849105" sldId="2126"/>
            <ac:inkMk id="24617" creationId="{24D58BC3-AA91-934D-9FAF-553F94BD039D}"/>
          </ac:inkMkLst>
        </pc:inkChg>
        <pc:inkChg chg="del">
          <ac:chgData name="Wilne, Robert" userId="863fd487-5ae7-46a6-8c4e-0a9cc652a1c0" providerId="ADAL" clId="{D4479540-3C79-904F-991B-2923FDC23AF8}" dt="2021-06-24T14:26:29.595" v="2150"/>
          <ac:inkMkLst>
            <pc:docMk/>
            <pc:sldMk cId="3955849105" sldId="2126"/>
            <ac:inkMk id="24618" creationId="{BE2D556E-911B-EE49-9149-E7F3D3D28C6C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19" creationId="{C3491A65-60DF-A149-BD56-3724DBCB81F5}"/>
          </ac:inkMkLst>
        </pc:inkChg>
        <pc:inkChg chg="del">
          <ac:chgData name="Wilne, Robert" userId="863fd487-5ae7-46a6-8c4e-0a9cc652a1c0" providerId="ADAL" clId="{D4479540-3C79-904F-991B-2923FDC23AF8}" dt="2021-06-24T14:26:29.933" v="2176"/>
          <ac:inkMkLst>
            <pc:docMk/>
            <pc:sldMk cId="3955849105" sldId="2126"/>
            <ac:inkMk id="24622" creationId="{9BB95BDA-42C9-4C44-98A3-6BDF19A20D31}"/>
          </ac:inkMkLst>
        </pc:inkChg>
        <pc:inkChg chg="del">
          <ac:chgData name="Wilne, Robert" userId="863fd487-5ae7-46a6-8c4e-0a9cc652a1c0" providerId="ADAL" clId="{D4479540-3C79-904F-991B-2923FDC23AF8}" dt="2021-06-24T14:26:29.717" v="2158"/>
          <ac:inkMkLst>
            <pc:docMk/>
            <pc:sldMk cId="3955849105" sldId="2126"/>
            <ac:inkMk id="24623" creationId="{19151A33-C764-9342-9D22-4CDF287E1637}"/>
          </ac:inkMkLst>
        </pc:inkChg>
        <pc:inkChg chg="del topLvl">
          <ac:chgData name="Wilne, Robert" userId="863fd487-5ae7-46a6-8c4e-0a9cc652a1c0" providerId="ADAL" clId="{D4479540-3C79-904F-991B-2923FDC23AF8}" dt="2021-06-24T14:26:30.546" v="2227"/>
          <ac:inkMkLst>
            <pc:docMk/>
            <pc:sldMk cId="3955849105" sldId="2126"/>
            <ac:inkMk id="24624" creationId="{1D73A177-EB6A-E448-862F-5F5F0C961A9F}"/>
          </ac:inkMkLst>
        </pc:inkChg>
        <pc:inkChg chg="del">
          <ac:chgData name="Wilne, Robert" userId="863fd487-5ae7-46a6-8c4e-0a9cc652a1c0" providerId="ADAL" clId="{D4479540-3C79-904F-991B-2923FDC23AF8}" dt="2021-06-24T14:26:30.428" v="2215"/>
          <ac:inkMkLst>
            <pc:docMk/>
            <pc:sldMk cId="3955849105" sldId="2126"/>
            <ac:inkMk id="24625" creationId="{AE2FB77E-B6A7-F74D-B5D1-32C6755F076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7" creationId="{2F34990C-234C-6340-9C45-72F8B4BC57E2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8" creationId="{97B937F1-B847-8C48-9D53-56E40940E73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29" creationId="{9F8D6940-52C0-CD47-80FC-DA5D9BF132D7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0" creationId="{B9CC5BA5-1998-8A44-8B24-100614B77A57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1" creationId="{5292D97A-2CEE-6A42-BD26-A457674004B5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2" creationId="{81F8DCF3-F1BE-924B-90E8-29389A23260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3" creationId="{4A20ED60-202A-F640-AB2E-CD209FC810F0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4" creationId="{E61BDF0F-51EA-8E4C-81A6-0518BC1E0402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5" creationId="{D0A8EE77-1F9B-8B4A-B7CF-90FFBA46796F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36" creationId="{B5F9446B-825E-6B44-A742-563E07FAA9D5}"/>
          </ac:inkMkLst>
        </pc:inkChg>
        <pc:inkChg chg="add">
          <ac:chgData name="Wilne, Robert" userId="863fd487-5ae7-46a6-8c4e-0a9cc652a1c0" providerId="ADAL" clId="{D4479540-3C79-904F-991B-2923FDC23AF8}" dt="2021-06-24T14:26:36.783" v="2247"/>
          <ac:inkMkLst>
            <pc:docMk/>
            <pc:sldMk cId="3955849105" sldId="2126"/>
            <ac:inkMk id="24640" creationId="{04638829-03B3-FB48-B8CD-BC6858519B17}"/>
          </ac:inkMkLst>
        </pc:inkChg>
        <pc:inkChg chg="add">
          <ac:chgData name="Wilne, Robert" userId="863fd487-5ae7-46a6-8c4e-0a9cc652a1c0" providerId="ADAL" clId="{D4479540-3C79-904F-991B-2923FDC23AF8}" dt="2021-06-24T14:26:36.984" v="2248"/>
          <ac:inkMkLst>
            <pc:docMk/>
            <pc:sldMk cId="3955849105" sldId="2126"/>
            <ac:inkMk id="24641" creationId="{49D272C7-515B-3F47-ADFA-ACFF860FF4A0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42" creationId="{1F19D3A3-F6F9-CF48-9735-CBC892EE5731}"/>
          </ac:inkMkLst>
        </pc:inkChg>
        <pc:inkChg chg="add">
          <ac:chgData name="Wilne, Robert" userId="863fd487-5ae7-46a6-8c4e-0a9cc652a1c0" providerId="ADAL" clId="{D4479540-3C79-904F-991B-2923FDC23AF8}" dt="2021-06-24T14:26:37.991" v="2250"/>
          <ac:inkMkLst>
            <pc:docMk/>
            <pc:sldMk cId="3955849105" sldId="2126"/>
            <ac:inkMk id="24643" creationId="{A6FEA073-564C-2043-A351-E793E676E5F1}"/>
          </ac:inkMkLst>
        </pc:inkChg>
        <pc:inkChg chg="add">
          <ac:chgData name="Wilne, Robert" userId="863fd487-5ae7-46a6-8c4e-0a9cc652a1c0" providerId="ADAL" clId="{D4479540-3C79-904F-991B-2923FDC23AF8}" dt="2021-06-24T14:26:38.277" v="2251"/>
          <ac:inkMkLst>
            <pc:docMk/>
            <pc:sldMk cId="3955849105" sldId="2126"/>
            <ac:inkMk id="24644" creationId="{57880C09-5B57-CD43-AF69-448B28253E2F}"/>
          </ac:inkMkLst>
        </pc:inkChg>
        <pc:inkChg chg="add">
          <ac:chgData name="Wilne, Robert" userId="863fd487-5ae7-46a6-8c4e-0a9cc652a1c0" providerId="ADAL" clId="{D4479540-3C79-904F-991B-2923FDC23AF8}" dt="2021-06-24T14:26:38.603" v="2252"/>
          <ac:inkMkLst>
            <pc:docMk/>
            <pc:sldMk cId="3955849105" sldId="2126"/>
            <ac:inkMk id="24645" creationId="{AF6BCB33-8F81-7B42-BF76-394874568041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6" creationId="{EF360D4F-B8ED-2E4A-A1E8-1FD771A7AFDB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7" creationId="{63A290AF-6C57-AE4B-B538-60EAF4F304EA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8" creationId="{53A3894E-325E-DA45-9B0D-6D4864D522EC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49" creationId="{683DEF6F-DE73-F34E-8280-AC0FE3BAD35C}"/>
          </ac:inkMkLst>
        </pc:inkChg>
        <pc:inkChg chg="add topLvl">
          <ac:chgData name="Wilne, Robert" userId="863fd487-5ae7-46a6-8c4e-0a9cc652a1c0" providerId="ADAL" clId="{D4479540-3C79-904F-991B-2923FDC23AF8}" dt="2021-06-24T14:26:42.985" v="2264"/>
          <ac:inkMkLst>
            <pc:docMk/>
            <pc:sldMk cId="3955849105" sldId="2126"/>
            <ac:inkMk id="24650" creationId="{E41B32E1-22D2-3248-9D96-A27C94A4BA66}"/>
          </ac:inkMkLst>
        </pc:inkChg>
        <pc:inkChg chg="add">
          <ac:chgData name="Wilne, Robert" userId="863fd487-5ae7-46a6-8c4e-0a9cc652a1c0" providerId="ADAL" clId="{D4479540-3C79-904F-991B-2923FDC23AF8}" dt="2021-06-24T14:26:41.225" v="2259"/>
          <ac:inkMkLst>
            <pc:docMk/>
            <pc:sldMk cId="3955849105" sldId="2126"/>
            <ac:inkMk id="24655" creationId="{07C35763-C1A4-EB40-B7B3-7E105C02F10E}"/>
          </ac:inkMkLst>
        </pc:inkChg>
        <pc:inkChg chg="add">
          <ac:chgData name="Wilne, Robert" userId="863fd487-5ae7-46a6-8c4e-0a9cc652a1c0" providerId="ADAL" clId="{D4479540-3C79-904F-991B-2923FDC23AF8}" dt="2021-06-24T14:26:41.523" v="2260"/>
          <ac:inkMkLst>
            <pc:docMk/>
            <pc:sldMk cId="3955849105" sldId="2126"/>
            <ac:inkMk id="24656" creationId="{F81A9559-941E-4649-AAA9-1B0C7E50FFCA}"/>
          </ac:inkMkLst>
        </pc:inkChg>
        <pc:inkChg chg="add">
          <ac:chgData name="Wilne, Robert" userId="863fd487-5ae7-46a6-8c4e-0a9cc652a1c0" providerId="ADAL" clId="{D4479540-3C79-904F-991B-2923FDC23AF8}" dt="2021-06-24T14:26:41.778" v="2261"/>
          <ac:inkMkLst>
            <pc:docMk/>
            <pc:sldMk cId="3955849105" sldId="2126"/>
            <ac:inkMk id="24657" creationId="{76CC1352-4F92-DD45-AA81-30A14B8B966B}"/>
          </ac:inkMkLst>
        </pc:inkChg>
        <pc:inkChg chg="add">
          <ac:chgData name="Wilne, Robert" userId="863fd487-5ae7-46a6-8c4e-0a9cc652a1c0" providerId="ADAL" clId="{D4479540-3C79-904F-991B-2923FDC23AF8}" dt="2021-06-24T14:26:42.048" v="2262"/>
          <ac:inkMkLst>
            <pc:docMk/>
            <pc:sldMk cId="3955849105" sldId="2126"/>
            <ac:inkMk id="24658" creationId="{9F7CF668-FDBC-7342-9652-E068D719D28A}"/>
          </ac:inkMkLst>
        </pc:inkChg>
        <pc:inkChg chg="add">
          <ac:chgData name="Wilne, Robert" userId="863fd487-5ae7-46a6-8c4e-0a9cc652a1c0" providerId="ADAL" clId="{D4479540-3C79-904F-991B-2923FDC23AF8}" dt="2021-06-24T14:26:42.257" v="2263"/>
          <ac:inkMkLst>
            <pc:docMk/>
            <pc:sldMk cId="3955849105" sldId="2126"/>
            <ac:inkMk id="24659" creationId="{33D629E9-6882-064E-9919-01A4B5A8520D}"/>
          </ac:inkMkLst>
        </pc:inkChg>
        <pc:inkChg chg="add">
          <ac:chgData name="Wilne, Robert" userId="863fd487-5ae7-46a6-8c4e-0a9cc652a1c0" providerId="ADAL" clId="{D4479540-3C79-904F-991B-2923FDC23AF8}" dt="2021-06-24T14:26:51.839" v="2265"/>
          <ac:inkMkLst>
            <pc:docMk/>
            <pc:sldMk cId="3955849105" sldId="2126"/>
            <ac:inkMk id="24661" creationId="{281B97E3-F6B9-9045-A228-14BB94B36E9C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3" creationId="{083D83CB-3BB2-3040-8294-41B411BDA6C5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4" creationId="{D1173621-1FDF-0145-A080-2F72944D4F7E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5" creationId="{E35953EC-FA66-0F45-B71A-34726C52D979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6" creationId="{9CBBE250-0786-C147-9A95-1D124600FC8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7" creationId="{8A99CCFE-48BE-7244-A8AD-33FC995BA69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68" creationId="{C5A48D11-5371-0047-9E2F-8354AC8A048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1" creationId="{7B5344E4-D3A4-7D4F-A363-6A0EEAD42F3B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2" creationId="{F30E26B8-EEE2-7E45-B0F4-CD34BC0DF2AE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3" creationId="{3BE42AF6-C585-B048-8C1A-9A97E67EF696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4" creationId="{F5FD4ADE-30CB-2447-872C-0A478BE86A78}"/>
          </ac:inkMkLst>
        </pc:inkChg>
        <pc:inkChg chg="add topLvl">
          <ac:chgData name="Wilne, Robert" userId="863fd487-5ae7-46a6-8c4e-0a9cc652a1c0" providerId="ADAL" clId="{D4479540-3C79-904F-991B-2923FDC23AF8}" dt="2021-06-24T14:27:17.288" v="2288"/>
          <ac:inkMkLst>
            <pc:docMk/>
            <pc:sldMk cId="3955849105" sldId="2126"/>
            <ac:inkMk id="24676" creationId="{4CDDA9AB-0174-0D4D-BDFF-F1A91C81031E}"/>
          </ac:inkMkLst>
        </pc:inkChg>
        <pc:inkChg chg="add">
          <ac:chgData name="Wilne, Robert" userId="863fd487-5ae7-46a6-8c4e-0a9cc652a1c0" providerId="ADAL" clId="{D4479540-3C79-904F-991B-2923FDC23AF8}" dt="2021-06-24T14:27:14.525" v="2281"/>
          <ac:inkMkLst>
            <pc:docMk/>
            <pc:sldMk cId="3955849105" sldId="2126"/>
            <ac:inkMk id="24678" creationId="{D9703396-7E8F-954B-9411-6C596F1A18E9}"/>
          </ac:inkMkLst>
        </pc:inkChg>
        <pc:inkChg chg="add">
          <ac:chgData name="Wilne, Robert" userId="863fd487-5ae7-46a6-8c4e-0a9cc652a1c0" providerId="ADAL" clId="{D4479540-3C79-904F-991B-2923FDC23AF8}" dt="2021-06-24T14:27:14.830" v="2282"/>
          <ac:inkMkLst>
            <pc:docMk/>
            <pc:sldMk cId="3955849105" sldId="2126"/>
            <ac:inkMk id="24679" creationId="{EC93462F-5A4A-3D44-8FF9-79E2F0B382B2}"/>
          </ac:inkMkLst>
        </pc:inkChg>
        <pc:inkChg chg="add">
          <ac:chgData name="Wilne, Robert" userId="863fd487-5ae7-46a6-8c4e-0a9cc652a1c0" providerId="ADAL" clId="{D4479540-3C79-904F-991B-2923FDC23AF8}" dt="2021-06-24T14:27:15.304" v="2283"/>
          <ac:inkMkLst>
            <pc:docMk/>
            <pc:sldMk cId="3955849105" sldId="2126"/>
            <ac:inkMk id="24680" creationId="{B1EC5CCD-60EF-2644-B780-D3D71DA84D84}"/>
          </ac:inkMkLst>
        </pc:inkChg>
        <pc:inkChg chg="add">
          <ac:chgData name="Wilne, Robert" userId="863fd487-5ae7-46a6-8c4e-0a9cc652a1c0" providerId="ADAL" clId="{D4479540-3C79-904F-991B-2923FDC23AF8}" dt="2021-06-24T14:27:15.544" v="2284"/>
          <ac:inkMkLst>
            <pc:docMk/>
            <pc:sldMk cId="3955849105" sldId="2126"/>
            <ac:inkMk id="24681" creationId="{AA3D4E33-62B8-0F47-A550-43C0224DD57A}"/>
          </ac:inkMkLst>
        </pc:inkChg>
        <pc:inkChg chg="add">
          <ac:chgData name="Wilne, Robert" userId="863fd487-5ae7-46a6-8c4e-0a9cc652a1c0" providerId="ADAL" clId="{D4479540-3C79-904F-991B-2923FDC23AF8}" dt="2021-06-24T14:27:15.765" v="2285"/>
          <ac:inkMkLst>
            <pc:docMk/>
            <pc:sldMk cId="3955849105" sldId="2126"/>
            <ac:inkMk id="24682" creationId="{8AE3FD6F-D23C-724D-8A93-7A186FC81D42}"/>
          </ac:inkMkLst>
        </pc:inkChg>
        <pc:inkChg chg="add">
          <ac:chgData name="Wilne, Robert" userId="863fd487-5ae7-46a6-8c4e-0a9cc652a1c0" providerId="ADAL" clId="{D4479540-3C79-904F-991B-2923FDC23AF8}" dt="2021-06-24T14:27:15.984" v="2286"/>
          <ac:inkMkLst>
            <pc:docMk/>
            <pc:sldMk cId="3955849105" sldId="2126"/>
            <ac:inkMk id="24683" creationId="{80CE519B-C8AF-B149-8568-508E65E9B86F}"/>
          </ac:inkMkLst>
        </pc:inkChg>
        <pc:inkChg chg="add">
          <ac:chgData name="Wilne, Robert" userId="863fd487-5ae7-46a6-8c4e-0a9cc652a1c0" providerId="ADAL" clId="{D4479540-3C79-904F-991B-2923FDC23AF8}" dt="2021-06-24T14:27:16.464" v="2287"/>
          <ac:inkMkLst>
            <pc:docMk/>
            <pc:sldMk cId="3955849105" sldId="2126"/>
            <ac:inkMk id="24684" creationId="{3720705F-B00C-5744-9B9F-0D4483C0B242}"/>
          </ac:inkMkLst>
        </pc:inkChg>
        <pc:inkChg chg="add">
          <ac:chgData name="Wilne, Robert" userId="863fd487-5ae7-46a6-8c4e-0a9cc652a1c0" providerId="ADAL" clId="{D4479540-3C79-904F-991B-2923FDC23AF8}" dt="2021-06-24T14:27:17.880" v="2289"/>
          <ac:inkMkLst>
            <pc:docMk/>
            <pc:sldMk cId="3955849105" sldId="2126"/>
            <ac:inkMk id="24686" creationId="{5B250287-F0EC-4D4E-9DFD-6004CC75CFFC}"/>
          </ac:inkMkLst>
        </pc:inkChg>
        <pc:inkChg chg="add">
          <ac:chgData name="Wilne, Robert" userId="863fd487-5ae7-46a6-8c4e-0a9cc652a1c0" providerId="ADAL" clId="{D4479540-3C79-904F-991B-2923FDC23AF8}" dt="2021-06-24T14:27:18.101" v="2290"/>
          <ac:inkMkLst>
            <pc:docMk/>
            <pc:sldMk cId="3955849105" sldId="2126"/>
            <ac:inkMk id="24687" creationId="{9C97BFD4-D85F-A04C-97BA-5725397CD71D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88" creationId="{B0BCBE64-FCB1-7C44-AC3C-4AE6234817BD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89" creationId="{53FDE110-3604-4A40-925A-951681084FB9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0" creationId="{62494E84-7742-624E-A3B0-C4C0A25FB8B5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1" creationId="{DE324827-EAD3-6D45-80D4-C1D416086CA1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2" creationId="{6B415F69-9EE0-CB42-8CCD-7C595DA8F8FB}"/>
          </ac:inkMkLst>
        </pc:inkChg>
        <pc:inkChg chg="add topLvl">
          <ac:chgData name="Wilne, Robert" userId="863fd487-5ae7-46a6-8c4e-0a9cc652a1c0" providerId="ADAL" clId="{D4479540-3C79-904F-991B-2923FDC23AF8}" dt="2021-06-24T14:27:25.969" v="2312"/>
          <ac:inkMkLst>
            <pc:docMk/>
            <pc:sldMk cId="3955849105" sldId="2126"/>
            <ac:inkMk id="24693" creationId="{369A848D-262B-E943-97AE-C0E987CA3588}"/>
          </ac:inkMkLst>
        </pc:inkChg>
        <pc:inkChg chg="add">
          <ac:chgData name="Wilne, Robert" userId="863fd487-5ae7-46a6-8c4e-0a9cc652a1c0" providerId="ADAL" clId="{D4479540-3C79-904F-991B-2923FDC23AF8}" dt="2021-06-24T14:27:21.138" v="2298"/>
          <ac:inkMkLst>
            <pc:docMk/>
            <pc:sldMk cId="3955849105" sldId="2126"/>
            <ac:inkMk id="24696" creationId="{E6254201-78FB-AF44-B82D-D6A929F0932F}"/>
          </ac:inkMkLst>
        </pc:inkChg>
        <pc:inkChg chg="add">
          <ac:chgData name="Wilne, Robert" userId="863fd487-5ae7-46a6-8c4e-0a9cc652a1c0" providerId="ADAL" clId="{D4479540-3C79-904F-991B-2923FDC23AF8}" dt="2021-06-24T14:27:21.390" v="2299"/>
          <ac:inkMkLst>
            <pc:docMk/>
            <pc:sldMk cId="3955849105" sldId="2126"/>
            <ac:inkMk id="24697" creationId="{6E5196DA-E2A0-A74E-AB85-1C98C789F53D}"/>
          </ac:inkMkLst>
        </pc:inkChg>
        <pc:inkChg chg="add">
          <ac:chgData name="Wilne, Robert" userId="863fd487-5ae7-46a6-8c4e-0a9cc652a1c0" providerId="ADAL" clId="{D4479540-3C79-904F-991B-2923FDC23AF8}" dt="2021-06-24T14:27:21.631" v="2300"/>
          <ac:inkMkLst>
            <pc:docMk/>
            <pc:sldMk cId="3955849105" sldId="2126"/>
            <ac:inkMk id="24698" creationId="{3FFF6B3C-D67A-B74F-AB7B-311F766BD344}"/>
          </ac:inkMkLst>
        </pc:inkChg>
        <pc:inkChg chg="add">
          <ac:chgData name="Wilne, Robert" userId="863fd487-5ae7-46a6-8c4e-0a9cc652a1c0" providerId="ADAL" clId="{D4479540-3C79-904F-991B-2923FDC23AF8}" dt="2021-06-24T14:27:21.936" v="2301"/>
          <ac:inkMkLst>
            <pc:docMk/>
            <pc:sldMk cId="3955849105" sldId="2126"/>
            <ac:inkMk id="24699" creationId="{330C8C88-DD07-9246-A647-3D7D454BC0E1}"/>
          </ac:inkMkLst>
        </pc:inkChg>
        <pc:inkChg chg="add">
          <ac:chgData name="Wilne, Robert" userId="863fd487-5ae7-46a6-8c4e-0a9cc652a1c0" providerId="ADAL" clId="{D4479540-3C79-904F-991B-2923FDC23AF8}" dt="2021-06-24T14:27:22.449" v="2302"/>
          <ac:inkMkLst>
            <pc:docMk/>
            <pc:sldMk cId="3955849105" sldId="2126"/>
            <ac:inkMk id="24700" creationId="{825B84FC-1171-804E-9948-15150EE1A709}"/>
          </ac:inkMkLst>
        </pc:inkChg>
        <pc:inkChg chg="add">
          <ac:chgData name="Wilne, Robert" userId="863fd487-5ae7-46a6-8c4e-0a9cc652a1c0" providerId="ADAL" clId="{D4479540-3C79-904F-991B-2923FDC23AF8}" dt="2021-06-24T14:27:22.635" v="2303"/>
          <ac:inkMkLst>
            <pc:docMk/>
            <pc:sldMk cId="3955849105" sldId="2126"/>
            <ac:inkMk id="24701" creationId="{3C01DD04-37B1-1A48-8DBD-78A27999A8EE}"/>
          </ac:inkMkLst>
        </pc:inkChg>
        <pc:inkChg chg="add">
          <ac:chgData name="Wilne, Robert" userId="863fd487-5ae7-46a6-8c4e-0a9cc652a1c0" providerId="ADAL" clId="{D4479540-3C79-904F-991B-2923FDC23AF8}" dt="2021-06-24T14:27:23.104" v="2304"/>
          <ac:inkMkLst>
            <pc:docMk/>
            <pc:sldMk cId="3955849105" sldId="2126"/>
            <ac:inkMk id="24702" creationId="{E38DE875-E95C-944D-9552-58B237DE25F8}"/>
          </ac:inkMkLst>
        </pc:inkChg>
        <pc:inkChg chg="add">
          <ac:chgData name="Wilne, Robert" userId="863fd487-5ae7-46a6-8c4e-0a9cc652a1c0" providerId="ADAL" clId="{D4479540-3C79-904F-991B-2923FDC23AF8}" dt="2021-06-24T14:27:23.458" v="2305"/>
          <ac:inkMkLst>
            <pc:docMk/>
            <pc:sldMk cId="3955849105" sldId="2126"/>
            <ac:inkMk id="24703" creationId="{D244E450-D019-6D4A-95CD-DF8F609A55E7}"/>
          </ac:inkMkLst>
        </pc:inkChg>
        <pc:inkChg chg="add">
          <ac:chgData name="Wilne, Robert" userId="863fd487-5ae7-46a6-8c4e-0a9cc652a1c0" providerId="ADAL" clId="{D4479540-3C79-904F-991B-2923FDC23AF8}" dt="2021-06-24T14:27:23.705" v="2306"/>
          <ac:inkMkLst>
            <pc:docMk/>
            <pc:sldMk cId="3955849105" sldId="2126"/>
            <ac:inkMk id="24704" creationId="{25EFFAEE-AB83-2640-9085-D68DBBEB85B6}"/>
          </ac:inkMkLst>
        </pc:inkChg>
        <pc:inkChg chg="add">
          <ac:chgData name="Wilne, Robert" userId="863fd487-5ae7-46a6-8c4e-0a9cc652a1c0" providerId="ADAL" clId="{D4479540-3C79-904F-991B-2923FDC23AF8}" dt="2021-06-24T14:27:24.154" v="2307"/>
          <ac:inkMkLst>
            <pc:docMk/>
            <pc:sldMk cId="3955849105" sldId="2126"/>
            <ac:inkMk id="24705" creationId="{920A8630-9194-8542-8377-683A8F616D66}"/>
          </ac:inkMkLst>
        </pc:inkChg>
        <pc:inkChg chg="add">
          <ac:chgData name="Wilne, Robert" userId="863fd487-5ae7-46a6-8c4e-0a9cc652a1c0" providerId="ADAL" clId="{D4479540-3C79-904F-991B-2923FDC23AF8}" dt="2021-06-24T14:27:24.439" v="2308"/>
          <ac:inkMkLst>
            <pc:docMk/>
            <pc:sldMk cId="3955849105" sldId="2126"/>
            <ac:inkMk id="24706" creationId="{4683CC23-B299-644E-A4D3-F09EF626B736}"/>
          </ac:inkMkLst>
        </pc:inkChg>
        <pc:inkChg chg="add">
          <ac:chgData name="Wilne, Robert" userId="863fd487-5ae7-46a6-8c4e-0a9cc652a1c0" providerId="ADAL" clId="{D4479540-3C79-904F-991B-2923FDC23AF8}" dt="2021-06-24T14:27:24.644" v="2309"/>
          <ac:inkMkLst>
            <pc:docMk/>
            <pc:sldMk cId="3955849105" sldId="2126"/>
            <ac:inkMk id="24707" creationId="{8F32BE80-4A19-F148-9EB5-FCAC5DD6C765}"/>
          </ac:inkMkLst>
        </pc:inkChg>
        <pc:inkChg chg="add">
          <ac:chgData name="Wilne, Robert" userId="863fd487-5ae7-46a6-8c4e-0a9cc652a1c0" providerId="ADAL" clId="{D4479540-3C79-904F-991B-2923FDC23AF8}" dt="2021-06-24T14:27:24.908" v="2310"/>
          <ac:inkMkLst>
            <pc:docMk/>
            <pc:sldMk cId="3955849105" sldId="2126"/>
            <ac:inkMk id="24708" creationId="{E952CEF6-D016-9C43-BE10-418F94BB938A}"/>
          </ac:inkMkLst>
        </pc:inkChg>
        <pc:inkChg chg="add">
          <ac:chgData name="Wilne, Robert" userId="863fd487-5ae7-46a6-8c4e-0a9cc652a1c0" providerId="ADAL" clId="{D4479540-3C79-904F-991B-2923FDC23AF8}" dt="2021-06-24T14:27:25.183" v="2311"/>
          <ac:inkMkLst>
            <pc:docMk/>
            <pc:sldMk cId="3955849105" sldId="2126"/>
            <ac:inkMk id="24709" creationId="{8334EB8F-E1CA-9F46-A4E1-1E32FEBBCA28}"/>
          </ac:inkMkLst>
        </pc:inkChg>
      </pc:sldChg>
    </pc:docChg>
  </pc:docChgLst>
  <pc:docChgLst>
    <pc:chgData name="Robert Wilne" userId="863fd487-5ae7-46a6-8c4e-0a9cc652a1c0" providerId="ADAL" clId="{ADBFF2E3-23E4-B448-86F3-90F957C6CDB5}"/>
    <pc:docChg chg="undo custSel addSld delSld modSld sldOrd modMainMaster">
      <pc:chgData name="Robert Wilne" userId="863fd487-5ae7-46a6-8c4e-0a9cc652a1c0" providerId="ADAL" clId="{ADBFF2E3-23E4-B448-86F3-90F957C6CDB5}" dt="2021-06-24T12:57:54.205" v="1831" actId="20577"/>
      <pc:docMkLst>
        <pc:docMk/>
      </pc:docMkLst>
      <pc:sldChg chg="modSp mod">
        <pc:chgData name="Robert Wilne" userId="863fd487-5ae7-46a6-8c4e-0a9cc652a1c0" providerId="ADAL" clId="{ADBFF2E3-23E4-B448-86F3-90F957C6CDB5}" dt="2021-06-24T08:45:39.925" v="600" actId="208"/>
        <pc:sldMkLst>
          <pc:docMk/>
          <pc:sldMk cId="3802435608" sldId="318"/>
        </pc:sldMkLst>
        <pc:spChg chg="mod">
          <ac:chgData name="Robert Wilne" userId="863fd487-5ae7-46a6-8c4e-0a9cc652a1c0" providerId="ADAL" clId="{ADBFF2E3-23E4-B448-86F3-90F957C6CDB5}" dt="2021-06-24T08:45:39.925" v="600" actId="208"/>
          <ac:spMkLst>
            <pc:docMk/>
            <pc:sldMk cId="3802435608" sldId="318"/>
            <ac:spMk id="10" creationId="{7DE3949F-BA6A-9B48-A5B5-3960934BF467}"/>
          </ac:spMkLst>
        </pc:spChg>
        <pc:picChg chg="mod">
          <ac:chgData name="Robert Wilne" userId="863fd487-5ae7-46a6-8c4e-0a9cc652a1c0" providerId="ADAL" clId="{ADBFF2E3-23E4-B448-86F3-90F957C6CDB5}" dt="2021-06-24T08:45:39.925" v="600" actId="208"/>
          <ac:picMkLst>
            <pc:docMk/>
            <pc:sldMk cId="3802435608" sldId="318"/>
            <ac:picMk id="9" creationId="{B78D0B94-C694-224B-8977-B4769A033F56}"/>
          </ac:picMkLst>
        </pc:picChg>
      </pc:sldChg>
      <pc:sldChg chg="modSp mod">
        <pc:chgData name="Robert Wilne" userId="863fd487-5ae7-46a6-8c4e-0a9cc652a1c0" providerId="ADAL" clId="{ADBFF2E3-23E4-B448-86F3-90F957C6CDB5}" dt="2021-06-24T07:20:17.321" v="323" actId="20577"/>
        <pc:sldMkLst>
          <pc:docMk/>
          <pc:sldMk cId="2678000193" sldId="402"/>
        </pc:sldMkLst>
        <pc:spChg chg="mod">
          <ac:chgData name="Robert Wilne" userId="863fd487-5ae7-46a6-8c4e-0a9cc652a1c0" providerId="ADAL" clId="{ADBFF2E3-23E4-B448-86F3-90F957C6CDB5}" dt="2021-06-24T07:20:17.321" v="323" actId="20577"/>
          <ac:spMkLst>
            <pc:docMk/>
            <pc:sldMk cId="2678000193" sldId="402"/>
            <ac:spMk id="24578" creationId="{00000000-0000-0000-0000-000000000000}"/>
          </ac:spMkLst>
        </pc:spChg>
      </pc:sldChg>
      <pc:sldChg chg="delSp modSp mod">
        <pc:chgData name="Robert Wilne" userId="863fd487-5ae7-46a6-8c4e-0a9cc652a1c0" providerId="ADAL" clId="{ADBFF2E3-23E4-B448-86F3-90F957C6CDB5}" dt="2021-06-24T08:52:25.661" v="628"/>
        <pc:sldMkLst>
          <pc:docMk/>
          <pc:sldMk cId="996432112" sldId="715"/>
        </pc:sldMkLst>
        <pc:spChg chg="mod">
          <ac:chgData name="Robert Wilne" userId="863fd487-5ae7-46a6-8c4e-0a9cc652a1c0" providerId="ADAL" clId="{ADBFF2E3-23E4-B448-86F3-90F957C6CDB5}" dt="2021-06-24T08:39:51.354" v="536" actId="207"/>
          <ac:spMkLst>
            <pc:docMk/>
            <pc:sldMk cId="996432112" sldId="71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52:25.661" v="628"/>
          <ac:spMkLst>
            <pc:docMk/>
            <pc:sldMk cId="996432112" sldId="715"/>
            <ac:spMk id="5" creationId="{4A25B74B-12BA-534B-B97A-760301E7B657}"/>
          </ac:spMkLst>
        </pc:spChg>
        <pc:picChg chg="del">
          <ac:chgData name="Robert Wilne" userId="863fd487-5ae7-46a6-8c4e-0a9cc652a1c0" providerId="ADAL" clId="{ADBFF2E3-23E4-B448-86F3-90F957C6CDB5}" dt="2021-06-24T08:39:28.049" v="531" actId="478"/>
          <ac:picMkLst>
            <pc:docMk/>
            <pc:sldMk cId="996432112" sldId="715"/>
            <ac:picMk id="8" creationId="{664A378A-B4CD-F44D-9D8F-061D520C5FCA}"/>
          </ac:picMkLst>
        </pc:picChg>
      </pc:sldChg>
      <pc:sldChg chg="modSp mod">
        <pc:chgData name="Robert Wilne" userId="863fd487-5ae7-46a6-8c4e-0a9cc652a1c0" providerId="ADAL" clId="{ADBFF2E3-23E4-B448-86F3-90F957C6CDB5}" dt="2021-06-24T08:52:19.610" v="626"/>
        <pc:sldMkLst>
          <pc:docMk/>
          <pc:sldMk cId="403094566" sldId="1757"/>
        </pc:sldMkLst>
        <pc:spChg chg="mod">
          <ac:chgData name="Robert Wilne" userId="863fd487-5ae7-46a6-8c4e-0a9cc652a1c0" providerId="ADAL" clId="{ADBFF2E3-23E4-B448-86F3-90F957C6CDB5}" dt="2021-06-24T08:30:02.479" v="524" actId="207"/>
          <ac:spMkLst>
            <pc:docMk/>
            <pc:sldMk cId="403094566" sldId="1757"/>
            <ac:spMk id="18" creationId="{54C66C5A-CB0C-1E4B-8207-61701A708602}"/>
          </ac:spMkLst>
        </pc:spChg>
        <pc:spChg chg="mod">
          <ac:chgData name="Robert Wilne" userId="863fd487-5ae7-46a6-8c4e-0a9cc652a1c0" providerId="ADAL" clId="{ADBFF2E3-23E4-B448-86F3-90F957C6CDB5}" dt="2021-06-24T08:52:19.610" v="626"/>
          <ac:spMkLst>
            <pc:docMk/>
            <pc:sldMk cId="403094566" sldId="1757"/>
            <ac:spMk id="20" creationId="{2F05A0C1-9317-D647-9C6B-FB62C61AC1F6}"/>
          </ac:spMkLst>
        </pc:spChg>
      </pc:sldChg>
      <pc:sldChg chg="addSp modSp mod modAnim">
        <pc:chgData name="Robert Wilne" userId="863fd487-5ae7-46a6-8c4e-0a9cc652a1c0" providerId="ADAL" clId="{ADBFF2E3-23E4-B448-86F3-90F957C6CDB5}" dt="2021-06-24T11:00:59.351" v="1531"/>
        <pc:sldMkLst>
          <pc:docMk/>
          <pc:sldMk cId="2762544969" sldId="1849"/>
        </pc:sldMkLst>
        <pc:spChg chg="mod">
          <ac:chgData name="Robert Wilne" userId="863fd487-5ae7-46a6-8c4e-0a9cc652a1c0" providerId="ADAL" clId="{ADBFF2E3-23E4-B448-86F3-90F957C6CDB5}" dt="2021-06-24T08:45:27.808" v="599" actId="208"/>
          <ac:spMkLst>
            <pc:docMk/>
            <pc:sldMk cId="2762544969" sldId="1849"/>
            <ac:spMk id="11" creationId="{AEC31194-CBCC-C74D-8D84-DAAAE44E17EC}"/>
          </ac:spMkLst>
        </pc:spChg>
        <pc:picChg chg="mod">
          <ac:chgData name="Robert Wilne" userId="863fd487-5ae7-46a6-8c4e-0a9cc652a1c0" providerId="ADAL" clId="{ADBFF2E3-23E4-B448-86F3-90F957C6CDB5}" dt="2021-06-24T08:45:27.808" v="599" actId="208"/>
          <ac:picMkLst>
            <pc:docMk/>
            <pc:sldMk cId="2762544969" sldId="1849"/>
            <ac:picMk id="10" creationId="{BEEF4906-F64C-0B45-97C7-AED92A9E7456}"/>
          </ac:picMkLst>
        </pc:picChg>
        <pc:picChg chg="add mod">
          <ac:chgData name="Robert Wilne" userId="863fd487-5ae7-46a6-8c4e-0a9cc652a1c0" providerId="ADAL" clId="{ADBFF2E3-23E4-B448-86F3-90F957C6CDB5}" dt="2021-06-24T08:45:21.322" v="598" actId="1076"/>
          <ac:picMkLst>
            <pc:docMk/>
            <pc:sldMk cId="2762544969" sldId="1849"/>
            <ac:picMk id="13" creationId="{BF7FDFD7-BEBE-0942-B004-B9FD7180EB2C}"/>
          </ac:picMkLst>
        </pc:picChg>
      </pc:sldChg>
      <pc:sldChg chg="modSp mod">
        <pc:chgData name="Robert Wilne" userId="863fd487-5ae7-46a6-8c4e-0a9cc652a1c0" providerId="ADAL" clId="{ADBFF2E3-23E4-B448-86F3-90F957C6CDB5}" dt="2021-06-24T10:36:10.467" v="1107" actId="5793"/>
        <pc:sldMkLst>
          <pc:docMk/>
          <pc:sldMk cId="432857191" sldId="1852"/>
        </pc:sldMkLst>
        <pc:spChg chg="mod">
          <ac:chgData name="Robert Wilne" userId="863fd487-5ae7-46a6-8c4e-0a9cc652a1c0" providerId="ADAL" clId="{ADBFF2E3-23E4-B448-86F3-90F957C6CDB5}" dt="2021-06-24T10:35:58.356" v="1101" actId="255"/>
          <ac:spMkLst>
            <pc:docMk/>
            <pc:sldMk cId="432857191" sldId="1852"/>
            <ac:spMk id="8" creationId="{451E5C8C-60F8-B540-ABCE-273FCE28D371}"/>
          </ac:spMkLst>
        </pc:spChg>
        <pc:spChg chg="mod">
          <ac:chgData name="Robert Wilne" userId="863fd487-5ae7-46a6-8c4e-0a9cc652a1c0" providerId="ADAL" clId="{ADBFF2E3-23E4-B448-86F3-90F957C6CDB5}" dt="2021-06-24T10:36:10.467" v="1107" actId="5793"/>
          <ac:spMkLst>
            <pc:docMk/>
            <pc:sldMk cId="432857191" sldId="1852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08:45:45.214" v="601" actId="208"/>
        <pc:sldMkLst>
          <pc:docMk/>
          <pc:sldMk cId="3673330270" sldId="1871"/>
        </pc:sldMkLst>
        <pc:spChg chg="mod">
          <ac:chgData name="Robert Wilne" userId="863fd487-5ae7-46a6-8c4e-0a9cc652a1c0" providerId="ADAL" clId="{ADBFF2E3-23E4-B448-86F3-90F957C6CDB5}" dt="2021-06-24T08:45:45.214" v="601" actId="208"/>
          <ac:spMkLst>
            <pc:docMk/>
            <pc:sldMk cId="3673330270" sldId="1871"/>
            <ac:spMk id="10" creationId="{7DE3949F-BA6A-9B48-A5B5-3960934BF467}"/>
          </ac:spMkLst>
        </pc:spChg>
        <pc:picChg chg="mod">
          <ac:chgData name="Robert Wilne" userId="863fd487-5ae7-46a6-8c4e-0a9cc652a1c0" providerId="ADAL" clId="{ADBFF2E3-23E4-B448-86F3-90F957C6CDB5}" dt="2021-06-24T08:45:45.214" v="601" actId="208"/>
          <ac:picMkLst>
            <pc:docMk/>
            <pc:sldMk cId="3673330270" sldId="1871"/>
            <ac:picMk id="9" creationId="{B78D0B94-C694-224B-8977-B4769A033F56}"/>
          </ac:picMkLst>
        </pc:picChg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3025857752" sldId="1872"/>
        </pc:sldMkLst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2943307088" sldId="1873"/>
        </pc:sldMkLst>
      </pc:sldChg>
      <pc:sldChg chg="ord">
        <pc:chgData name="Robert Wilne" userId="863fd487-5ae7-46a6-8c4e-0a9cc652a1c0" providerId="ADAL" clId="{ADBFF2E3-23E4-B448-86F3-90F957C6CDB5}" dt="2021-06-24T10:56:54.251" v="1500" actId="20578"/>
        <pc:sldMkLst>
          <pc:docMk/>
          <pc:sldMk cId="1682627462" sldId="1874"/>
        </pc:sldMkLst>
      </pc:sldChg>
      <pc:sldChg chg="del">
        <pc:chgData name="Robert Wilne" userId="863fd487-5ae7-46a6-8c4e-0a9cc652a1c0" providerId="ADAL" clId="{ADBFF2E3-23E4-B448-86F3-90F957C6CDB5}" dt="2021-06-24T10:39:14.764" v="1245" actId="2696"/>
        <pc:sldMkLst>
          <pc:docMk/>
          <pc:sldMk cId="919607418" sldId="1875"/>
        </pc:sldMkLst>
      </pc:sldChg>
      <pc:sldChg chg="modSp del mod modShow">
        <pc:chgData name="Robert Wilne" userId="863fd487-5ae7-46a6-8c4e-0a9cc652a1c0" providerId="ADAL" clId="{ADBFF2E3-23E4-B448-86F3-90F957C6CDB5}" dt="2021-06-24T10:38:04.646" v="1212" actId="2696"/>
        <pc:sldMkLst>
          <pc:docMk/>
          <pc:sldMk cId="3546388731" sldId="1876"/>
        </pc:sldMkLst>
        <pc:spChg chg="mod">
          <ac:chgData name="Robert Wilne" userId="863fd487-5ae7-46a6-8c4e-0a9cc652a1c0" providerId="ADAL" clId="{ADBFF2E3-23E4-B448-86F3-90F957C6CDB5}" dt="2021-06-24T07:22:22.490" v="352" actId="20577"/>
          <ac:spMkLst>
            <pc:docMk/>
            <pc:sldMk cId="3546388731" sldId="1876"/>
            <ac:spMk id="24578" creationId="{00000000-0000-0000-0000-000000000000}"/>
          </ac:spMkLst>
        </pc:spChg>
      </pc:sldChg>
      <pc:sldChg chg="modSp mod ord">
        <pc:chgData name="Robert Wilne" userId="863fd487-5ae7-46a6-8c4e-0a9cc652a1c0" providerId="ADAL" clId="{ADBFF2E3-23E4-B448-86F3-90F957C6CDB5}" dt="2021-06-24T11:36:21.866" v="1707" actId="1076"/>
        <pc:sldMkLst>
          <pc:docMk/>
          <pc:sldMk cId="455016756" sldId="1878"/>
        </pc:sldMkLst>
        <pc:spChg chg="mod">
          <ac:chgData name="Robert Wilne" userId="863fd487-5ae7-46a6-8c4e-0a9cc652a1c0" providerId="ADAL" clId="{ADBFF2E3-23E4-B448-86F3-90F957C6CDB5}" dt="2021-06-24T11:36:21.866" v="1707" actId="1076"/>
          <ac:spMkLst>
            <pc:docMk/>
            <pc:sldMk cId="455016756" sldId="1878"/>
            <ac:spMk id="24578" creationId="{00000000-0000-0000-0000-000000000000}"/>
          </ac:spMkLst>
        </pc:spChg>
      </pc:sldChg>
      <pc:sldChg chg="modSp mod ord">
        <pc:chgData name="Robert Wilne" userId="863fd487-5ae7-46a6-8c4e-0a9cc652a1c0" providerId="ADAL" clId="{ADBFF2E3-23E4-B448-86F3-90F957C6CDB5}" dt="2021-06-24T12:55:30.585" v="1719" actId="20577"/>
        <pc:sldMkLst>
          <pc:docMk/>
          <pc:sldMk cId="3405483897" sldId="1879"/>
        </pc:sldMkLst>
        <pc:spChg chg="mod">
          <ac:chgData name="Robert Wilne" userId="863fd487-5ae7-46a6-8c4e-0a9cc652a1c0" providerId="ADAL" clId="{ADBFF2E3-23E4-B448-86F3-90F957C6CDB5}" dt="2021-06-24T12:55:30.585" v="1719" actId="20577"/>
          <ac:spMkLst>
            <pc:docMk/>
            <pc:sldMk cId="3405483897" sldId="1879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5:42.873" v="1705" actId="1076"/>
        <pc:sldMkLst>
          <pc:docMk/>
          <pc:sldMk cId="1371926843" sldId="1880"/>
        </pc:sldMkLst>
        <pc:spChg chg="mod">
          <ac:chgData name="Robert Wilne" userId="863fd487-5ae7-46a6-8c4e-0a9cc652a1c0" providerId="ADAL" clId="{ADBFF2E3-23E4-B448-86F3-90F957C6CDB5}" dt="2021-06-24T11:35:42.873" v="1705" actId="1076"/>
          <ac:spMkLst>
            <pc:docMk/>
            <pc:sldMk cId="1371926843" sldId="1880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6:47.674" v="1711" actId="1076"/>
        <pc:sldMkLst>
          <pc:docMk/>
          <pc:sldMk cId="845610979" sldId="1881"/>
        </pc:sldMkLst>
        <pc:spChg chg="mod">
          <ac:chgData name="Robert Wilne" userId="863fd487-5ae7-46a6-8c4e-0a9cc652a1c0" providerId="ADAL" clId="{ADBFF2E3-23E4-B448-86F3-90F957C6CDB5}" dt="2021-06-24T11:36:47.674" v="1711" actId="1076"/>
          <ac:spMkLst>
            <pc:docMk/>
            <pc:sldMk cId="845610979" sldId="1881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36:53.377" v="1713" actId="1076"/>
        <pc:sldMkLst>
          <pc:docMk/>
          <pc:sldMk cId="1518773380" sldId="1882"/>
        </pc:sldMkLst>
        <pc:spChg chg="mod">
          <ac:chgData name="Robert Wilne" userId="863fd487-5ae7-46a6-8c4e-0a9cc652a1c0" providerId="ADAL" clId="{ADBFF2E3-23E4-B448-86F3-90F957C6CDB5}" dt="2021-06-24T11:36:53.377" v="1713" actId="1076"/>
          <ac:spMkLst>
            <pc:docMk/>
            <pc:sldMk cId="1518773380" sldId="1882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08:52:16.705" v="625"/>
        <pc:sldMkLst>
          <pc:docMk/>
          <pc:sldMk cId="1765419937" sldId="2063"/>
        </pc:sldMkLst>
        <pc:spChg chg="mod">
          <ac:chgData name="Robert Wilne" userId="863fd487-5ae7-46a6-8c4e-0a9cc652a1c0" providerId="ADAL" clId="{ADBFF2E3-23E4-B448-86F3-90F957C6CDB5}" dt="2021-06-24T08:52:16.705" v="625"/>
          <ac:spMkLst>
            <pc:docMk/>
            <pc:sldMk cId="1765419937" sldId="2063"/>
            <ac:spMk id="13" creationId="{D10F5401-FE12-9F4A-AC71-DD33CD98E5B3}"/>
          </ac:spMkLst>
        </pc:spChg>
      </pc:sldChg>
      <pc:sldChg chg="modSp mod">
        <pc:chgData name="Robert Wilne" userId="863fd487-5ae7-46a6-8c4e-0a9cc652a1c0" providerId="ADAL" clId="{ADBFF2E3-23E4-B448-86F3-90F957C6CDB5}" dt="2021-06-24T08:52:22.253" v="627"/>
        <pc:sldMkLst>
          <pc:docMk/>
          <pc:sldMk cId="1618266684" sldId="2075"/>
        </pc:sldMkLst>
        <pc:spChg chg="mod">
          <ac:chgData name="Robert Wilne" userId="863fd487-5ae7-46a6-8c4e-0a9cc652a1c0" providerId="ADAL" clId="{ADBFF2E3-23E4-B448-86F3-90F957C6CDB5}" dt="2021-06-24T08:29:56.725" v="522" actId="207"/>
          <ac:spMkLst>
            <pc:docMk/>
            <pc:sldMk cId="1618266684" sldId="207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29:59.092" v="523" actId="207"/>
          <ac:spMkLst>
            <pc:docMk/>
            <pc:sldMk cId="1618266684" sldId="2075"/>
            <ac:spMk id="11" creationId="{3EB30356-4E91-E345-ACAA-6BE1EE99F033}"/>
          </ac:spMkLst>
        </pc:spChg>
        <pc:spChg chg="mod">
          <ac:chgData name="Robert Wilne" userId="863fd487-5ae7-46a6-8c4e-0a9cc652a1c0" providerId="ADAL" clId="{ADBFF2E3-23E4-B448-86F3-90F957C6CDB5}" dt="2021-06-24T08:52:22.253" v="627"/>
          <ac:spMkLst>
            <pc:docMk/>
            <pc:sldMk cId="1618266684" sldId="2075"/>
            <ac:spMk id="22" creationId="{F406AC27-E27F-BB4B-B057-F326058E7C99}"/>
          </ac:spMkLst>
        </pc:spChg>
      </pc:sldChg>
      <pc:sldChg chg="modSp mod">
        <pc:chgData name="Robert Wilne" userId="863fd487-5ae7-46a6-8c4e-0a9cc652a1c0" providerId="ADAL" clId="{ADBFF2E3-23E4-B448-86F3-90F957C6CDB5}" dt="2021-06-24T08:52:11.345" v="624" actId="20577"/>
        <pc:sldMkLst>
          <pc:docMk/>
          <pc:sldMk cId="3771967254" sldId="2095"/>
        </pc:sldMkLst>
        <pc:spChg chg="mod">
          <ac:chgData name="Robert Wilne" userId="863fd487-5ae7-46a6-8c4e-0a9cc652a1c0" providerId="ADAL" clId="{ADBFF2E3-23E4-B448-86F3-90F957C6CDB5}" dt="2021-06-24T08:29:50.015" v="521" actId="207"/>
          <ac:spMkLst>
            <pc:docMk/>
            <pc:sldMk cId="3771967254" sldId="2095"/>
            <ac:spMk id="3" creationId="{00000000-0000-0000-0000-000000000000}"/>
          </ac:spMkLst>
        </pc:spChg>
        <pc:spChg chg="mod">
          <ac:chgData name="Robert Wilne" userId="863fd487-5ae7-46a6-8c4e-0a9cc652a1c0" providerId="ADAL" clId="{ADBFF2E3-23E4-B448-86F3-90F957C6CDB5}" dt="2021-06-24T08:52:11.345" v="624" actId="20577"/>
          <ac:spMkLst>
            <pc:docMk/>
            <pc:sldMk cId="3771967254" sldId="2095"/>
            <ac:spMk id="5" creationId="{11BFBF58-FC47-874F-B858-EA63B9394610}"/>
          </ac:spMkLst>
        </pc:spChg>
      </pc:sldChg>
      <pc:sldChg chg="modSp mod">
        <pc:chgData name="Robert Wilne" userId="863fd487-5ae7-46a6-8c4e-0a9cc652a1c0" providerId="ADAL" clId="{ADBFF2E3-23E4-B448-86F3-90F957C6CDB5}" dt="2021-06-24T10:39:59.442" v="1251" actId="20577"/>
        <pc:sldMkLst>
          <pc:docMk/>
          <pc:sldMk cId="1671387940" sldId="2098"/>
        </pc:sldMkLst>
        <pc:spChg chg="mod">
          <ac:chgData name="Robert Wilne" userId="863fd487-5ae7-46a6-8c4e-0a9cc652a1c0" providerId="ADAL" clId="{ADBFF2E3-23E4-B448-86F3-90F957C6CDB5}" dt="2021-06-24T10:39:59.442" v="1251" actId="20577"/>
          <ac:spMkLst>
            <pc:docMk/>
            <pc:sldMk cId="1671387940" sldId="2098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50.999" v="1656" actId="255"/>
        <pc:sldMkLst>
          <pc:docMk/>
          <pc:sldMk cId="1447549392" sldId="2099"/>
        </pc:sldMkLst>
        <pc:spChg chg="mod">
          <ac:chgData name="Robert Wilne" userId="863fd487-5ae7-46a6-8c4e-0a9cc652a1c0" providerId="ADAL" clId="{ADBFF2E3-23E4-B448-86F3-90F957C6CDB5}" dt="2021-06-24T11:28:50.999" v="1656" actId="255"/>
          <ac:spMkLst>
            <pc:docMk/>
            <pc:sldMk cId="1447549392" sldId="2099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55.599" v="1657" actId="255"/>
        <pc:sldMkLst>
          <pc:docMk/>
          <pc:sldMk cId="1716499497" sldId="2100"/>
        </pc:sldMkLst>
        <pc:spChg chg="mod">
          <ac:chgData name="Robert Wilne" userId="863fd487-5ae7-46a6-8c4e-0a9cc652a1c0" providerId="ADAL" clId="{ADBFF2E3-23E4-B448-86F3-90F957C6CDB5}" dt="2021-06-24T11:28:55.599" v="1657" actId="255"/>
          <ac:spMkLst>
            <pc:docMk/>
            <pc:sldMk cId="1716499497" sldId="2100"/>
            <ac:spMk id="24578" creationId="{00000000-0000-0000-0000-000000000000}"/>
          </ac:spMkLst>
        </pc:spChg>
      </pc:sldChg>
      <pc:sldChg chg="modSp mod">
        <pc:chgData name="Robert Wilne" userId="863fd487-5ae7-46a6-8c4e-0a9cc652a1c0" providerId="ADAL" clId="{ADBFF2E3-23E4-B448-86F3-90F957C6CDB5}" dt="2021-06-24T11:28:37.327" v="1654" actId="255"/>
        <pc:sldMkLst>
          <pc:docMk/>
          <pc:sldMk cId="1103221280" sldId="2101"/>
        </pc:sldMkLst>
        <pc:spChg chg="mod">
          <ac:chgData name="Robert Wilne" userId="863fd487-5ae7-46a6-8c4e-0a9cc652a1c0" providerId="ADAL" clId="{ADBFF2E3-23E4-B448-86F3-90F957C6CDB5}" dt="2021-06-24T11:28:37.327" v="1654" actId="255"/>
          <ac:spMkLst>
            <pc:docMk/>
            <pc:sldMk cId="1103221280" sldId="2101"/>
            <ac:spMk id="24578" creationId="{00000000-0000-0000-0000-000000000000}"/>
          </ac:spMkLst>
        </pc:spChg>
      </pc:sldChg>
      <pc:sldChg chg="addSp delSp modSp mod ord">
        <pc:chgData name="Robert Wilne" userId="863fd487-5ae7-46a6-8c4e-0a9cc652a1c0" providerId="ADAL" clId="{ADBFF2E3-23E4-B448-86F3-90F957C6CDB5}" dt="2021-06-24T10:39:26.729" v="1247" actId="20577"/>
        <pc:sldMkLst>
          <pc:docMk/>
          <pc:sldMk cId="41316619" sldId="2102"/>
        </pc:sldMkLst>
        <pc:spChg chg="add del mod">
          <ac:chgData name="Robert Wilne" userId="863fd487-5ae7-46a6-8c4e-0a9cc652a1c0" providerId="ADAL" clId="{ADBFF2E3-23E4-B448-86F3-90F957C6CDB5}" dt="2021-06-24T10:38:21.163" v="1226" actId="478"/>
          <ac:spMkLst>
            <pc:docMk/>
            <pc:sldMk cId="41316619" sldId="2102"/>
            <ac:spMk id="3" creationId="{CE4B2149-4468-9242-993F-9DF721044B40}"/>
          </ac:spMkLst>
        </pc:spChg>
        <pc:spChg chg="mod">
          <ac:chgData name="Robert Wilne" userId="863fd487-5ae7-46a6-8c4e-0a9cc652a1c0" providerId="ADAL" clId="{ADBFF2E3-23E4-B448-86F3-90F957C6CDB5}" dt="2021-06-24T10:39:26.729" v="1247" actId="20577"/>
          <ac:spMkLst>
            <pc:docMk/>
            <pc:sldMk cId="41316619" sldId="2102"/>
            <ac:spMk id="8" creationId="{451E5C8C-60F8-B540-ABCE-273FCE28D371}"/>
          </ac:spMkLst>
        </pc:spChg>
        <pc:spChg chg="del mod">
          <ac:chgData name="Robert Wilne" userId="863fd487-5ae7-46a6-8c4e-0a9cc652a1c0" providerId="ADAL" clId="{ADBFF2E3-23E4-B448-86F3-90F957C6CDB5}" dt="2021-06-24T10:38:18.294" v="1224" actId="478"/>
          <ac:spMkLst>
            <pc:docMk/>
            <pc:sldMk cId="41316619" sldId="2102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11:28:32.899" v="1653" actId="255"/>
        <pc:sldMkLst>
          <pc:docMk/>
          <pc:sldMk cId="902387723" sldId="2103"/>
        </pc:sldMkLst>
        <pc:spChg chg="mod">
          <ac:chgData name="Robert Wilne" userId="863fd487-5ae7-46a6-8c4e-0a9cc652a1c0" providerId="ADAL" clId="{ADBFF2E3-23E4-B448-86F3-90F957C6CDB5}" dt="2021-06-24T11:28:32.899" v="1653" actId="255"/>
          <ac:spMkLst>
            <pc:docMk/>
            <pc:sldMk cId="902387723" sldId="2103"/>
            <ac:spMk id="24578" creationId="{00000000-0000-0000-0000-000000000000}"/>
          </ac:spMkLst>
        </pc:spChg>
      </pc:sldChg>
      <pc:sldChg chg="modSp">
        <pc:chgData name="Robert Wilne" userId="863fd487-5ae7-46a6-8c4e-0a9cc652a1c0" providerId="ADAL" clId="{ADBFF2E3-23E4-B448-86F3-90F957C6CDB5}" dt="2021-06-24T11:28:26.554" v="1652" actId="255"/>
        <pc:sldMkLst>
          <pc:docMk/>
          <pc:sldMk cId="1910209463" sldId="2104"/>
        </pc:sldMkLst>
        <pc:spChg chg="mod">
          <ac:chgData name="Robert Wilne" userId="863fd487-5ae7-46a6-8c4e-0a9cc652a1c0" providerId="ADAL" clId="{ADBFF2E3-23E4-B448-86F3-90F957C6CDB5}" dt="2021-06-24T11:28:26.554" v="1652" actId="255"/>
          <ac:spMkLst>
            <pc:docMk/>
            <pc:sldMk cId="1910209463" sldId="2104"/>
            <ac:spMk id="24578" creationId="{00000000-0000-0000-0000-000000000000}"/>
          </ac:spMkLst>
        </pc:spChg>
      </pc:sldChg>
      <pc:sldChg chg="del mod ord modShow">
        <pc:chgData name="Robert Wilne" userId="863fd487-5ae7-46a6-8c4e-0a9cc652a1c0" providerId="ADAL" clId="{ADBFF2E3-23E4-B448-86F3-90F957C6CDB5}" dt="2021-06-24T11:29:49.594" v="1658" actId="2696"/>
        <pc:sldMkLst>
          <pc:docMk/>
          <pc:sldMk cId="4127684522" sldId="2105"/>
        </pc:sldMkLst>
      </pc:sldChg>
      <pc:sldChg chg="ord">
        <pc:chgData name="Robert Wilne" userId="863fd487-5ae7-46a6-8c4e-0a9cc652a1c0" providerId="ADAL" clId="{ADBFF2E3-23E4-B448-86F3-90F957C6CDB5}" dt="2021-06-24T10:45:35.119" v="1375" actId="20578"/>
        <pc:sldMkLst>
          <pc:docMk/>
          <pc:sldMk cId="3623183744" sldId="2106"/>
        </pc:sldMkLst>
      </pc:sldChg>
      <pc:sldChg chg="modSp mod">
        <pc:chgData name="Robert Wilne" userId="863fd487-5ae7-46a6-8c4e-0a9cc652a1c0" providerId="ADAL" clId="{ADBFF2E3-23E4-B448-86F3-90F957C6CDB5}" dt="2021-06-24T11:28:20.436" v="1651" actId="20577"/>
        <pc:sldMkLst>
          <pc:docMk/>
          <pc:sldMk cId="2763957910" sldId="2107"/>
        </pc:sldMkLst>
        <pc:spChg chg="mod">
          <ac:chgData name="Robert Wilne" userId="863fd487-5ae7-46a6-8c4e-0a9cc652a1c0" providerId="ADAL" clId="{ADBFF2E3-23E4-B448-86F3-90F957C6CDB5}" dt="2021-06-24T11:28:20.436" v="1651" actId="20577"/>
          <ac:spMkLst>
            <pc:docMk/>
            <pc:sldMk cId="2763957910" sldId="2107"/>
            <ac:spMk id="24578" creationId="{00000000-0000-0000-0000-000000000000}"/>
          </ac:spMkLst>
        </pc:spChg>
      </pc:sldChg>
      <pc:sldChg chg="addSp modSp add mod ord">
        <pc:chgData name="Robert Wilne" userId="863fd487-5ae7-46a6-8c4e-0a9cc652a1c0" providerId="ADAL" clId="{ADBFF2E3-23E4-B448-86F3-90F957C6CDB5}" dt="2021-06-24T11:36:58.709" v="1715" actId="1076"/>
        <pc:sldMkLst>
          <pc:docMk/>
          <pc:sldMk cId="874451434" sldId="2108"/>
        </pc:sldMkLst>
        <pc:spChg chg="add mod">
          <ac:chgData name="Robert Wilne" userId="863fd487-5ae7-46a6-8c4e-0a9cc652a1c0" providerId="ADAL" clId="{ADBFF2E3-23E4-B448-86F3-90F957C6CDB5}" dt="2021-06-24T07:18:42.726" v="278" actId="1037"/>
          <ac:spMkLst>
            <pc:docMk/>
            <pc:sldMk cId="874451434" sldId="2108"/>
            <ac:spMk id="2" creationId="{863B7D33-1733-1840-BD87-BEC509C45ECA}"/>
          </ac:spMkLst>
        </pc:spChg>
        <pc:spChg chg="mod">
          <ac:chgData name="Robert Wilne" userId="863fd487-5ae7-46a6-8c4e-0a9cc652a1c0" providerId="ADAL" clId="{ADBFF2E3-23E4-B448-86F3-90F957C6CDB5}" dt="2021-06-24T11:36:58.709" v="1715" actId="1076"/>
          <ac:spMkLst>
            <pc:docMk/>
            <pc:sldMk cId="874451434" sldId="2108"/>
            <ac:spMk id="24578" creationId="{00000000-0000-0000-0000-000000000000}"/>
          </ac:spMkLst>
        </pc:spChg>
      </pc:sldChg>
      <pc:sldChg chg="addSp delSp modSp add mod">
        <pc:chgData name="Robert Wilne" userId="863fd487-5ae7-46a6-8c4e-0a9cc652a1c0" providerId="ADAL" clId="{ADBFF2E3-23E4-B448-86F3-90F957C6CDB5}" dt="2021-06-24T10:35:08.315" v="1049" actId="20577"/>
        <pc:sldMkLst>
          <pc:docMk/>
          <pc:sldMk cId="571824512" sldId="2109"/>
        </pc:sldMkLst>
        <pc:spChg chg="add del mod">
          <ac:chgData name="Robert Wilne" userId="863fd487-5ae7-46a6-8c4e-0a9cc652a1c0" providerId="ADAL" clId="{ADBFF2E3-23E4-B448-86F3-90F957C6CDB5}" dt="2021-06-24T08:28:41.730" v="471" actId="478"/>
          <ac:spMkLst>
            <pc:docMk/>
            <pc:sldMk cId="571824512" sldId="2109"/>
            <ac:spMk id="3" creationId="{8469CB43-50ED-0340-ABD1-52EB78541D6F}"/>
          </ac:spMkLst>
        </pc:spChg>
        <pc:spChg chg="mod">
          <ac:chgData name="Robert Wilne" userId="863fd487-5ae7-46a6-8c4e-0a9cc652a1c0" providerId="ADAL" clId="{ADBFF2E3-23E4-B448-86F3-90F957C6CDB5}" dt="2021-06-24T10:35:08.315" v="1049" actId="20577"/>
          <ac:spMkLst>
            <pc:docMk/>
            <pc:sldMk cId="571824512" sldId="2109"/>
            <ac:spMk id="24577" creationId="{00000000-0000-0000-0000-000000000000}"/>
          </ac:spMkLst>
        </pc:spChg>
        <pc:spChg chg="del">
          <ac:chgData name="Robert Wilne" userId="863fd487-5ae7-46a6-8c4e-0a9cc652a1c0" providerId="ADAL" clId="{ADBFF2E3-23E4-B448-86F3-90F957C6CDB5}" dt="2021-06-24T08:28:39.023" v="470" actId="478"/>
          <ac:spMkLst>
            <pc:docMk/>
            <pc:sldMk cId="571824512" sldId="2109"/>
            <ac:spMk id="24578" creationId="{00000000-0000-0000-0000-000000000000}"/>
          </ac:spMkLst>
        </pc:spChg>
        <pc:picChg chg="add mod">
          <ac:chgData name="Robert Wilne" userId="863fd487-5ae7-46a6-8c4e-0a9cc652a1c0" providerId="ADAL" clId="{ADBFF2E3-23E4-B448-86F3-90F957C6CDB5}" dt="2021-06-24T08:28:59.091" v="517" actId="1076"/>
          <ac:picMkLst>
            <pc:docMk/>
            <pc:sldMk cId="571824512" sldId="2109"/>
            <ac:picMk id="6" creationId="{DE39842E-13CD-2D4D-BEC6-7DAE651BA110}"/>
          </ac:picMkLst>
        </pc:picChg>
      </pc:sldChg>
      <pc:sldChg chg="modSp add del mod">
        <pc:chgData name="Robert Wilne" userId="863fd487-5ae7-46a6-8c4e-0a9cc652a1c0" providerId="ADAL" clId="{ADBFF2E3-23E4-B448-86F3-90F957C6CDB5}" dt="2021-06-24T08:15:50.009" v="437" actId="2696"/>
        <pc:sldMkLst>
          <pc:docMk/>
          <pc:sldMk cId="1601695078" sldId="2109"/>
        </pc:sldMkLst>
        <pc:spChg chg="mod">
          <ac:chgData name="Robert Wilne" userId="863fd487-5ae7-46a6-8c4e-0a9cc652a1c0" providerId="ADAL" clId="{ADBFF2E3-23E4-B448-86F3-90F957C6CDB5}" dt="2021-06-24T08:15:26.420" v="436"/>
          <ac:spMkLst>
            <pc:docMk/>
            <pc:sldMk cId="1601695078" sldId="2109"/>
            <ac:spMk id="24578" creationId="{00000000-0000-0000-0000-000000000000}"/>
          </ac:spMkLst>
        </pc:spChg>
      </pc:sldChg>
      <pc:sldChg chg="addSp delSp modSp add mod">
        <pc:chgData name="Robert Wilne" userId="863fd487-5ae7-46a6-8c4e-0a9cc652a1c0" providerId="ADAL" clId="{ADBFF2E3-23E4-B448-86F3-90F957C6CDB5}" dt="2021-06-24T08:42:16.095" v="582" actId="1076"/>
        <pc:sldMkLst>
          <pc:docMk/>
          <pc:sldMk cId="4122377367" sldId="2110"/>
        </pc:sldMkLst>
        <pc:spChg chg="del mod">
          <ac:chgData name="Robert Wilne" userId="863fd487-5ae7-46a6-8c4e-0a9cc652a1c0" providerId="ADAL" clId="{ADBFF2E3-23E4-B448-86F3-90F957C6CDB5}" dt="2021-06-24T08:39:58.258" v="537" actId="478"/>
          <ac:spMkLst>
            <pc:docMk/>
            <pc:sldMk cId="4122377367" sldId="2110"/>
            <ac:spMk id="3" creationId="{00000000-0000-0000-0000-000000000000}"/>
          </ac:spMkLst>
        </pc:spChg>
        <pc:spChg chg="add del mod">
          <ac:chgData name="Robert Wilne" userId="863fd487-5ae7-46a6-8c4e-0a9cc652a1c0" providerId="ADAL" clId="{ADBFF2E3-23E4-B448-86F3-90F957C6CDB5}" dt="2021-06-24T08:40:02.013" v="539" actId="478"/>
          <ac:spMkLst>
            <pc:docMk/>
            <pc:sldMk cId="4122377367" sldId="2110"/>
            <ac:spMk id="4" creationId="{08F9ED05-AF14-7C4D-B54D-0739EC12191C}"/>
          </ac:spMkLst>
        </pc:spChg>
        <pc:spChg chg="mod">
          <ac:chgData name="Robert Wilne" userId="863fd487-5ae7-46a6-8c4e-0a9cc652a1c0" providerId="ADAL" clId="{ADBFF2E3-23E4-B448-86F3-90F957C6CDB5}" dt="2021-06-24T08:40:39.407" v="574" actId="20577"/>
          <ac:spMkLst>
            <pc:docMk/>
            <pc:sldMk cId="4122377367" sldId="2110"/>
            <ac:spMk id="5" creationId="{4A25B74B-12BA-534B-B97A-760301E7B657}"/>
          </ac:spMkLst>
        </pc:spChg>
        <pc:picChg chg="add mod">
          <ac:chgData name="Robert Wilne" userId="863fd487-5ae7-46a6-8c4e-0a9cc652a1c0" providerId="ADAL" clId="{ADBFF2E3-23E4-B448-86F3-90F957C6CDB5}" dt="2021-06-24T08:42:16.095" v="582" actId="1076"/>
          <ac:picMkLst>
            <pc:docMk/>
            <pc:sldMk cId="4122377367" sldId="2110"/>
            <ac:picMk id="7" creationId="{A5083BAD-5835-814E-82C9-51D4C978A9EB}"/>
          </ac:picMkLst>
        </pc:picChg>
        <pc:picChg chg="del">
          <ac:chgData name="Robert Wilne" userId="863fd487-5ae7-46a6-8c4e-0a9cc652a1c0" providerId="ADAL" clId="{ADBFF2E3-23E4-B448-86F3-90F957C6CDB5}" dt="2021-06-24T08:39:25.574" v="530" actId="478"/>
          <ac:picMkLst>
            <pc:docMk/>
            <pc:sldMk cId="4122377367" sldId="2110"/>
            <ac:picMk id="8" creationId="{664A378A-B4CD-F44D-9D8F-061D520C5FCA}"/>
          </ac:picMkLst>
        </pc:picChg>
      </pc:sldChg>
      <pc:sldChg chg="add del">
        <pc:chgData name="Robert Wilne" userId="863fd487-5ae7-46a6-8c4e-0a9cc652a1c0" providerId="ADAL" clId="{ADBFF2E3-23E4-B448-86F3-90F957C6CDB5}" dt="2021-06-24T08:43:53.884" v="583" actId="2696"/>
        <pc:sldMkLst>
          <pc:docMk/>
          <pc:sldMk cId="2114150072" sldId="2111"/>
        </pc:sldMkLst>
      </pc:sldChg>
      <pc:sldChg chg="modSp add mod">
        <pc:chgData name="Robert Wilne" userId="863fd487-5ae7-46a6-8c4e-0a9cc652a1c0" providerId="ADAL" clId="{ADBFF2E3-23E4-B448-86F3-90F957C6CDB5}" dt="2021-06-24T08:44:10.956" v="589" actId="732"/>
        <pc:sldMkLst>
          <pc:docMk/>
          <pc:sldMk cId="2389266720" sldId="2111"/>
        </pc:sldMkLst>
        <pc:picChg chg="mod modCrop">
          <ac:chgData name="Robert Wilne" userId="863fd487-5ae7-46a6-8c4e-0a9cc652a1c0" providerId="ADAL" clId="{ADBFF2E3-23E4-B448-86F3-90F957C6CDB5}" dt="2021-06-24T08:44:10.956" v="589" actId="732"/>
          <ac:picMkLst>
            <pc:docMk/>
            <pc:sldMk cId="2389266720" sldId="2111"/>
            <ac:picMk id="7" creationId="{A5083BAD-5835-814E-82C9-51D4C978A9EB}"/>
          </ac:picMkLst>
        </pc:picChg>
      </pc:sldChg>
      <pc:sldChg chg="add del">
        <pc:chgData name="Robert Wilne" userId="863fd487-5ae7-46a6-8c4e-0a9cc652a1c0" providerId="ADAL" clId="{ADBFF2E3-23E4-B448-86F3-90F957C6CDB5}" dt="2021-06-24T08:43:54.365" v="584" actId="2696"/>
        <pc:sldMkLst>
          <pc:docMk/>
          <pc:sldMk cId="354958000" sldId="2112"/>
        </pc:sldMkLst>
      </pc:sldChg>
      <pc:sldChg chg="modSp add mod">
        <pc:chgData name="Robert Wilne" userId="863fd487-5ae7-46a6-8c4e-0a9cc652a1c0" providerId="ADAL" clId="{ADBFF2E3-23E4-B448-86F3-90F957C6CDB5}" dt="2021-06-24T08:44:30.575" v="592" actId="1076"/>
        <pc:sldMkLst>
          <pc:docMk/>
          <pc:sldMk cId="1378820952" sldId="2112"/>
        </pc:sldMkLst>
        <pc:picChg chg="mod modCrop">
          <ac:chgData name="Robert Wilne" userId="863fd487-5ae7-46a6-8c4e-0a9cc652a1c0" providerId="ADAL" clId="{ADBFF2E3-23E4-B448-86F3-90F957C6CDB5}" dt="2021-06-24T08:44:30.575" v="592" actId="1076"/>
          <ac:picMkLst>
            <pc:docMk/>
            <pc:sldMk cId="1378820952" sldId="2112"/>
            <ac:picMk id="7" creationId="{A5083BAD-5835-814E-82C9-51D4C978A9EB}"/>
          </ac:picMkLst>
        </pc:picChg>
      </pc:sldChg>
      <pc:sldChg chg="add del">
        <pc:chgData name="Robert Wilne" userId="863fd487-5ae7-46a6-8c4e-0a9cc652a1c0" providerId="ADAL" clId="{ADBFF2E3-23E4-B448-86F3-90F957C6CDB5}" dt="2021-06-24T08:43:55.349" v="585" actId="2696"/>
        <pc:sldMkLst>
          <pc:docMk/>
          <pc:sldMk cId="2349956289" sldId="2113"/>
        </pc:sldMkLst>
      </pc:sldChg>
      <pc:sldChg chg="modSp add mod">
        <pc:chgData name="Robert Wilne" userId="863fd487-5ae7-46a6-8c4e-0a9cc652a1c0" providerId="ADAL" clId="{ADBFF2E3-23E4-B448-86F3-90F957C6CDB5}" dt="2021-06-24T08:44:53.166" v="594" actId="1076"/>
        <pc:sldMkLst>
          <pc:docMk/>
          <pc:sldMk cId="2649716504" sldId="2113"/>
        </pc:sldMkLst>
        <pc:picChg chg="mod modCrop">
          <ac:chgData name="Robert Wilne" userId="863fd487-5ae7-46a6-8c4e-0a9cc652a1c0" providerId="ADAL" clId="{ADBFF2E3-23E4-B448-86F3-90F957C6CDB5}" dt="2021-06-24T08:44:53.166" v="594" actId="1076"/>
          <ac:picMkLst>
            <pc:docMk/>
            <pc:sldMk cId="2649716504" sldId="2113"/>
            <ac:picMk id="7" creationId="{A5083BAD-5835-814E-82C9-51D4C978A9EB}"/>
          </ac:picMkLst>
        </pc:picChg>
      </pc:sldChg>
      <pc:sldChg chg="addSp delSp modSp add mod">
        <pc:chgData name="Robert Wilne" userId="863fd487-5ae7-46a6-8c4e-0a9cc652a1c0" providerId="ADAL" clId="{ADBFF2E3-23E4-B448-86F3-90F957C6CDB5}" dt="2021-06-24T08:58:36.018" v="749" actId="478"/>
        <pc:sldMkLst>
          <pc:docMk/>
          <pc:sldMk cId="2465378618" sldId="2114"/>
        </pc:sldMkLst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6" creationId="{30DBE883-AAC8-C04A-AEF6-9A77EEA7F6FE}"/>
          </ac:spMkLst>
        </pc:spChg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7" creationId="{87BD7FE9-483D-9143-899C-6D041D2E7FD9}"/>
          </ac:spMkLst>
        </pc:spChg>
        <pc:spChg chg="del">
          <ac:chgData name="Robert Wilne" userId="863fd487-5ae7-46a6-8c4e-0a9cc652a1c0" providerId="ADAL" clId="{ADBFF2E3-23E4-B448-86F3-90F957C6CDB5}" dt="2021-06-24T08:52:39.589" v="630" actId="478"/>
          <ac:spMkLst>
            <pc:docMk/>
            <pc:sldMk cId="2465378618" sldId="2114"/>
            <ac:spMk id="18" creationId="{0811F82A-E6AB-ED41-9D5D-5C9CD33B4D10}"/>
          </ac:spMkLst>
        </pc:spChg>
        <pc:spChg chg="mod">
          <ac:chgData name="Robert Wilne" userId="863fd487-5ae7-46a6-8c4e-0a9cc652a1c0" providerId="ADAL" clId="{ADBFF2E3-23E4-B448-86F3-90F957C6CDB5}" dt="2021-06-24T08:57:09.484" v="708"/>
          <ac:spMkLst>
            <pc:docMk/>
            <pc:sldMk cId="2465378618" sldId="2114"/>
            <ac:spMk id="19" creationId="{D339A6BB-784B-1F46-9581-92A99B52BE7F}"/>
          </ac:spMkLst>
        </pc:spChg>
        <pc:spChg chg="mod">
          <ac:chgData name="Robert Wilne" userId="863fd487-5ae7-46a6-8c4e-0a9cc652a1c0" providerId="ADAL" clId="{ADBFF2E3-23E4-B448-86F3-90F957C6CDB5}" dt="2021-06-24T08:55:21.669" v="694" actId="1076"/>
          <ac:spMkLst>
            <pc:docMk/>
            <pc:sldMk cId="2465378618" sldId="2114"/>
            <ac:spMk id="20" creationId="{2DF60DCA-6684-EB44-8220-B232745F4CD7}"/>
          </ac:spMkLst>
        </pc:spChg>
        <pc:spChg chg="del mod">
          <ac:chgData name="Robert Wilne" userId="863fd487-5ae7-46a6-8c4e-0a9cc652a1c0" providerId="ADAL" clId="{ADBFF2E3-23E4-B448-86F3-90F957C6CDB5}" dt="2021-06-24T08:58:36.018" v="749" actId="478"/>
          <ac:spMkLst>
            <pc:docMk/>
            <pc:sldMk cId="2465378618" sldId="2114"/>
            <ac:spMk id="21" creationId="{A04C6DDE-34A7-7C40-BFD0-1BA25004D10A}"/>
          </ac:spMkLst>
        </pc:spChg>
        <pc:spChg chg="add mod">
          <ac:chgData name="Robert Wilne" userId="863fd487-5ae7-46a6-8c4e-0a9cc652a1c0" providerId="ADAL" clId="{ADBFF2E3-23E4-B448-86F3-90F957C6CDB5}" dt="2021-06-24T08:57:50.326" v="738" actId="1076"/>
          <ac:spMkLst>
            <pc:docMk/>
            <pc:sldMk cId="2465378618" sldId="2114"/>
            <ac:spMk id="24" creationId="{B28E6AEE-B621-594C-A74C-CA3E1194E283}"/>
          </ac:spMkLst>
        </pc:spChg>
        <pc:spChg chg="add mod">
          <ac:chgData name="Robert Wilne" userId="863fd487-5ae7-46a6-8c4e-0a9cc652a1c0" providerId="ADAL" clId="{ADBFF2E3-23E4-B448-86F3-90F957C6CDB5}" dt="2021-06-24T08:58:04.669" v="743" actId="20577"/>
          <ac:spMkLst>
            <pc:docMk/>
            <pc:sldMk cId="2465378618" sldId="2114"/>
            <ac:spMk id="25" creationId="{9B52BEEB-D79D-C342-B6F0-F71D1192B94F}"/>
          </ac:spMkLst>
        </pc:spChg>
        <pc:spChg chg="add mod">
          <ac:chgData name="Robert Wilne" userId="863fd487-5ae7-46a6-8c4e-0a9cc652a1c0" providerId="ADAL" clId="{ADBFF2E3-23E4-B448-86F3-90F957C6CDB5}" dt="2021-06-24T08:58:12.128" v="747" actId="20577"/>
          <ac:spMkLst>
            <pc:docMk/>
            <pc:sldMk cId="2465378618" sldId="2114"/>
            <ac:spMk id="26" creationId="{6D65B592-44CC-324D-BC36-58AE181DA96C}"/>
          </ac:spMkLst>
        </pc:spChg>
        <pc:graphicFrameChg chg="add mod modGraphic">
          <ac:chgData name="Robert Wilne" userId="863fd487-5ae7-46a6-8c4e-0a9cc652a1c0" providerId="ADAL" clId="{ADBFF2E3-23E4-B448-86F3-90F957C6CDB5}" dt="2021-06-24T08:55:45.717" v="701" actId="1076"/>
          <ac:graphicFrameMkLst>
            <pc:docMk/>
            <pc:sldMk cId="2465378618" sldId="2114"/>
            <ac:graphicFrameMk id="2" creationId="{71345AED-3FDC-1140-AF21-A149E7362175}"/>
          </ac:graphicFrameMkLst>
        </pc:graphicFrameChg>
        <pc:graphicFrameChg chg="add mod modGraphic">
          <ac:chgData name="Robert Wilne" userId="863fd487-5ae7-46a6-8c4e-0a9cc652a1c0" providerId="ADAL" clId="{ADBFF2E3-23E4-B448-86F3-90F957C6CDB5}" dt="2021-06-24T08:56:55.091" v="706" actId="14734"/>
          <ac:graphicFrameMkLst>
            <pc:docMk/>
            <pc:sldMk cId="2465378618" sldId="2114"/>
            <ac:graphicFrameMk id="15" creationId="{B9DE2DAA-8A76-7A40-9DC7-44373F990E73}"/>
          </ac:graphicFrameMkLst>
        </pc:graphicFrameChg>
        <pc:graphicFrameChg chg="add del mod">
          <ac:chgData name="Robert Wilne" userId="863fd487-5ae7-46a6-8c4e-0a9cc652a1c0" providerId="ADAL" clId="{ADBFF2E3-23E4-B448-86F3-90F957C6CDB5}" dt="2021-06-24T08:57:11.798" v="710"/>
          <ac:graphicFrameMkLst>
            <pc:docMk/>
            <pc:sldMk cId="2465378618" sldId="2114"/>
            <ac:graphicFrameMk id="23" creationId="{B4279F17-BE34-134F-9421-1453093DD1B7}"/>
          </ac:graphicFrameMkLst>
        </pc:graphicFrameChg>
      </pc:sldChg>
      <pc:sldChg chg="add">
        <pc:chgData name="Robert Wilne" userId="863fd487-5ae7-46a6-8c4e-0a9cc652a1c0" providerId="ADAL" clId="{ADBFF2E3-23E4-B448-86F3-90F957C6CDB5}" dt="2021-06-24T08:58:28.572" v="748" actId="2890"/>
        <pc:sldMkLst>
          <pc:docMk/>
          <pc:sldMk cId="443775232" sldId="2115"/>
        </pc:sldMkLst>
      </pc:sldChg>
      <pc:sldChg chg="addSp modSp add mod">
        <pc:chgData name="Robert Wilne" userId="863fd487-5ae7-46a6-8c4e-0a9cc652a1c0" providerId="ADAL" clId="{ADBFF2E3-23E4-B448-86F3-90F957C6CDB5}" dt="2021-06-24T09:22:49.868" v="787" actId="1036"/>
        <pc:sldMkLst>
          <pc:docMk/>
          <pc:sldMk cId="2231531807" sldId="2116"/>
        </pc:sldMkLst>
        <pc:spChg chg="add mod">
          <ac:chgData name="Robert Wilne" userId="863fd487-5ae7-46a6-8c4e-0a9cc652a1c0" providerId="ADAL" clId="{ADBFF2E3-23E4-B448-86F3-90F957C6CDB5}" dt="2021-06-24T09:21:59.444" v="755" actId="14100"/>
          <ac:spMkLst>
            <pc:docMk/>
            <pc:sldMk cId="2231531807" sldId="2116"/>
            <ac:spMk id="4" creationId="{BBA6F208-A48F-0F4F-A377-1CF7DCE547EF}"/>
          </ac:spMkLst>
        </pc:spChg>
        <pc:spChg chg="add mod">
          <ac:chgData name="Robert Wilne" userId="863fd487-5ae7-46a6-8c4e-0a9cc652a1c0" providerId="ADAL" clId="{ADBFF2E3-23E4-B448-86F3-90F957C6CDB5}" dt="2021-06-24T09:22:23.441" v="773" actId="14100"/>
          <ac:spMkLst>
            <pc:docMk/>
            <pc:sldMk cId="2231531807" sldId="2116"/>
            <ac:spMk id="16" creationId="{15FB4F5C-6802-7348-8681-F807624E05CD}"/>
          </ac:spMkLst>
        </pc:spChg>
        <pc:spChg chg="add mod">
          <ac:chgData name="Robert Wilne" userId="863fd487-5ae7-46a6-8c4e-0a9cc652a1c0" providerId="ADAL" clId="{ADBFF2E3-23E4-B448-86F3-90F957C6CDB5}" dt="2021-06-24T09:22:42.522" v="782" actId="1038"/>
          <ac:spMkLst>
            <pc:docMk/>
            <pc:sldMk cId="2231531807" sldId="2116"/>
            <ac:spMk id="17" creationId="{C47F9CA5-B683-E942-ACCE-D40223A07E5E}"/>
          </ac:spMkLst>
        </pc:spChg>
        <pc:spChg chg="add mod">
          <ac:chgData name="Robert Wilne" userId="863fd487-5ae7-46a6-8c4e-0a9cc652a1c0" providerId="ADAL" clId="{ADBFF2E3-23E4-B448-86F3-90F957C6CDB5}" dt="2021-06-24T09:22:49.868" v="787" actId="1036"/>
          <ac:spMkLst>
            <pc:docMk/>
            <pc:sldMk cId="2231531807" sldId="2116"/>
            <ac:spMk id="18" creationId="{C1C3B2FD-F125-7647-B7C8-50D1A78991A2}"/>
          </ac:spMkLst>
        </pc:spChg>
      </pc:sldChg>
      <pc:sldChg chg="add">
        <pc:chgData name="Robert Wilne" userId="863fd487-5ae7-46a6-8c4e-0a9cc652a1c0" providerId="ADAL" clId="{ADBFF2E3-23E4-B448-86F3-90F957C6CDB5}" dt="2021-06-24T10:38:13.520" v="1223" actId="2890"/>
        <pc:sldMkLst>
          <pc:docMk/>
          <pc:sldMk cId="850622651" sldId="2117"/>
        </pc:sldMkLst>
      </pc:sldChg>
      <pc:sldChg chg="modSp add">
        <pc:chgData name="Robert Wilne" userId="863fd487-5ae7-46a6-8c4e-0a9cc652a1c0" providerId="ADAL" clId="{ADBFF2E3-23E4-B448-86F3-90F957C6CDB5}" dt="2021-06-24T10:44:11.836" v="1365" actId="20577"/>
        <pc:sldMkLst>
          <pc:docMk/>
          <pc:sldMk cId="1034332113" sldId="2118"/>
        </pc:sldMkLst>
        <pc:spChg chg="mod">
          <ac:chgData name="Robert Wilne" userId="863fd487-5ae7-46a6-8c4e-0a9cc652a1c0" providerId="ADAL" clId="{ADBFF2E3-23E4-B448-86F3-90F957C6CDB5}" dt="2021-06-24T10:44:11.836" v="1365" actId="20577"/>
          <ac:spMkLst>
            <pc:docMk/>
            <pc:sldMk cId="1034332113" sldId="2118"/>
            <ac:spMk id="24578" creationId="{00000000-0000-0000-0000-000000000000}"/>
          </ac:spMkLst>
        </pc:spChg>
      </pc:sldChg>
      <pc:sldChg chg="add ord">
        <pc:chgData name="Robert Wilne" userId="863fd487-5ae7-46a6-8c4e-0a9cc652a1c0" providerId="ADAL" clId="{ADBFF2E3-23E4-B448-86F3-90F957C6CDB5}" dt="2021-06-24T10:40:02.415" v="1252" actId="20578"/>
        <pc:sldMkLst>
          <pc:docMk/>
          <pc:sldMk cId="541295269" sldId="2119"/>
        </pc:sldMkLst>
      </pc:sldChg>
      <pc:sldChg chg="modSp add mod">
        <pc:chgData name="Robert Wilne" userId="863fd487-5ae7-46a6-8c4e-0a9cc652a1c0" providerId="ADAL" clId="{ADBFF2E3-23E4-B448-86F3-90F957C6CDB5}" dt="2021-06-24T11:28:45.800" v="1655" actId="255"/>
        <pc:sldMkLst>
          <pc:docMk/>
          <pc:sldMk cId="4266109974" sldId="2120"/>
        </pc:sldMkLst>
        <pc:spChg chg="mod">
          <ac:chgData name="Robert Wilne" userId="863fd487-5ae7-46a6-8c4e-0a9cc652a1c0" providerId="ADAL" clId="{ADBFF2E3-23E4-B448-86F3-90F957C6CDB5}" dt="2021-06-24T11:28:45.800" v="1655" actId="255"/>
          <ac:spMkLst>
            <pc:docMk/>
            <pc:sldMk cId="4266109974" sldId="2120"/>
            <ac:spMk id="24578" creationId="{00000000-0000-0000-0000-000000000000}"/>
          </ac:spMkLst>
        </pc:spChg>
      </pc:sldChg>
      <pc:sldChg chg="modSp add mod">
        <pc:chgData name="Robert Wilne" userId="863fd487-5ae7-46a6-8c4e-0a9cc652a1c0" providerId="ADAL" clId="{ADBFF2E3-23E4-B448-86F3-90F957C6CDB5}" dt="2021-06-24T11:35:31.913" v="1703" actId="1076"/>
        <pc:sldMkLst>
          <pc:docMk/>
          <pc:sldMk cId="3135067400" sldId="2121"/>
        </pc:sldMkLst>
        <pc:spChg chg="mod">
          <ac:chgData name="Robert Wilne" userId="863fd487-5ae7-46a6-8c4e-0a9cc652a1c0" providerId="ADAL" clId="{ADBFF2E3-23E4-B448-86F3-90F957C6CDB5}" dt="2021-06-24T11:35:31.913" v="1703" actId="1076"/>
          <ac:spMkLst>
            <pc:docMk/>
            <pc:sldMk cId="3135067400" sldId="2121"/>
            <ac:spMk id="24578" creationId="{00000000-0000-0000-0000-000000000000}"/>
          </ac:spMkLst>
        </pc:spChg>
      </pc:sldChg>
      <pc:sldChg chg="add ord">
        <pc:chgData name="Robert Wilne" userId="863fd487-5ae7-46a6-8c4e-0a9cc652a1c0" providerId="ADAL" clId="{ADBFF2E3-23E4-B448-86F3-90F957C6CDB5}" dt="2021-06-24T10:56:52.721" v="1499" actId="20578"/>
        <pc:sldMkLst>
          <pc:docMk/>
          <pc:sldMk cId="3263020550" sldId="2122"/>
        </pc:sldMkLst>
      </pc:sldChg>
      <pc:sldChg chg="modSp add mod">
        <pc:chgData name="Robert Wilne" userId="863fd487-5ae7-46a6-8c4e-0a9cc652a1c0" providerId="ADAL" clId="{ADBFF2E3-23E4-B448-86F3-90F957C6CDB5}" dt="2021-06-24T10:59:33.236" v="1527"/>
        <pc:sldMkLst>
          <pc:docMk/>
          <pc:sldMk cId="2668118180" sldId="2123"/>
        </pc:sldMkLst>
        <pc:spChg chg="mod">
          <ac:chgData name="Robert Wilne" userId="863fd487-5ae7-46a6-8c4e-0a9cc652a1c0" providerId="ADAL" clId="{ADBFF2E3-23E4-B448-86F3-90F957C6CDB5}" dt="2021-06-24T10:57:56.901" v="1512" actId="20577"/>
          <ac:spMkLst>
            <pc:docMk/>
            <pc:sldMk cId="2668118180" sldId="2123"/>
            <ac:spMk id="7" creationId="{E2BA5D1C-5C18-E349-8CC6-029E4C363770}"/>
          </ac:spMkLst>
        </pc:spChg>
        <pc:spChg chg="mod">
          <ac:chgData name="Robert Wilne" userId="863fd487-5ae7-46a6-8c4e-0a9cc652a1c0" providerId="ADAL" clId="{ADBFF2E3-23E4-B448-86F3-90F957C6CDB5}" dt="2021-06-24T10:58:05.610" v="1518" actId="20577"/>
          <ac:spMkLst>
            <pc:docMk/>
            <pc:sldMk cId="2668118180" sldId="2123"/>
            <ac:spMk id="9" creationId="{820FBC96-1EEF-C24F-A72B-24B9BFD31001}"/>
          </ac:spMkLst>
        </pc:spChg>
        <pc:spChg chg="mod">
          <ac:chgData name="Robert Wilne" userId="863fd487-5ae7-46a6-8c4e-0a9cc652a1c0" providerId="ADAL" clId="{ADBFF2E3-23E4-B448-86F3-90F957C6CDB5}" dt="2021-06-24T10:58:07.748" v="1521" actId="20577"/>
          <ac:spMkLst>
            <pc:docMk/>
            <pc:sldMk cId="2668118180" sldId="2123"/>
            <ac:spMk id="10" creationId="{21CC0DC9-D010-FB4B-BF7C-F49796A4836B}"/>
          </ac:spMkLst>
        </pc:spChg>
        <pc:spChg chg="mod">
          <ac:chgData name="Robert Wilne" userId="863fd487-5ae7-46a6-8c4e-0a9cc652a1c0" providerId="ADAL" clId="{ADBFF2E3-23E4-B448-86F3-90F957C6CDB5}" dt="2021-06-24T10:59:33.236" v="1527"/>
          <ac:spMkLst>
            <pc:docMk/>
            <pc:sldMk cId="2668118180" sldId="2123"/>
            <ac:spMk id="11" creationId="{2369CEA5-EB86-9B4A-B8F0-4E8AA26D1E5E}"/>
          </ac:spMkLst>
        </pc:spChg>
        <pc:spChg chg="mod">
          <ac:chgData name="Robert Wilne" userId="863fd487-5ae7-46a6-8c4e-0a9cc652a1c0" providerId="ADAL" clId="{ADBFF2E3-23E4-B448-86F3-90F957C6CDB5}" dt="2021-06-24T10:58:02.201" v="1515" actId="20577"/>
          <ac:spMkLst>
            <pc:docMk/>
            <pc:sldMk cId="2668118180" sldId="2123"/>
            <ac:spMk id="12" creationId="{027145CB-6C6C-5A41-AFC3-312D060D316A}"/>
          </ac:spMkLst>
        </pc:spChg>
        <pc:spChg chg="mod">
          <ac:chgData name="Robert Wilne" userId="863fd487-5ae7-46a6-8c4e-0a9cc652a1c0" providerId="ADAL" clId="{ADBFF2E3-23E4-B448-86F3-90F957C6CDB5}" dt="2021-06-24T10:59:23.517" v="1524" actId="20577"/>
          <ac:spMkLst>
            <pc:docMk/>
            <pc:sldMk cId="2668118180" sldId="2123"/>
            <ac:spMk id="13" creationId="{FB631E3E-2BD1-1445-9BA8-7385A7DF7834}"/>
          </ac:spMkLst>
        </pc:spChg>
        <pc:spChg chg="mod">
          <ac:chgData name="Robert Wilne" userId="863fd487-5ae7-46a6-8c4e-0a9cc652a1c0" providerId="ADAL" clId="{ADBFF2E3-23E4-B448-86F3-90F957C6CDB5}" dt="2021-06-24T10:59:29.749" v="1526"/>
          <ac:spMkLst>
            <pc:docMk/>
            <pc:sldMk cId="2668118180" sldId="2123"/>
            <ac:spMk id="14" creationId="{B0895D85-5539-1549-B809-51FC236E3CE7}"/>
          </ac:spMkLst>
        </pc:spChg>
        <pc:spChg chg="mod">
          <ac:chgData name="Robert Wilne" userId="863fd487-5ae7-46a6-8c4e-0a9cc652a1c0" providerId="ADAL" clId="{ADBFF2E3-23E4-B448-86F3-90F957C6CDB5}" dt="2021-06-24T10:59:25.698" v="1525"/>
          <ac:spMkLst>
            <pc:docMk/>
            <pc:sldMk cId="2668118180" sldId="2123"/>
            <ac:spMk id="15" creationId="{CDC7B051-693D-594B-AB13-7A0FB553B463}"/>
          </ac:spMkLst>
        </pc:spChg>
      </pc:sldChg>
      <pc:sldChg chg="modSp add">
        <pc:chgData name="Robert Wilne" userId="863fd487-5ae7-46a6-8c4e-0a9cc652a1c0" providerId="ADAL" clId="{ADBFF2E3-23E4-B448-86F3-90F957C6CDB5}" dt="2021-06-24T12:57:01.825" v="1795" actId="20577"/>
        <pc:sldMkLst>
          <pc:docMk/>
          <pc:sldMk cId="4066373686" sldId="2124"/>
        </pc:sldMkLst>
        <pc:spChg chg="mod">
          <ac:chgData name="Robert Wilne" userId="863fd487-5ae7-46a6-8c4e-0a9cc652a1c0" providerId="ADAL" clId="{ADBFF2E3-23E4-B448-86F3-90F957C6CDB5}" dt="2021-06-24T12:57:01.825" v="1795" actId="20577"/>
          <ac:spMkLst>
            <pc:docMk/>
            <pc:sldMk cId="4066373686" sldId="2124"/>
            <ac:spMk id="24578" creationId="{00000000-0000-0000-0000-000000000000}"/>
          </ac:spMkLst>
        </pc:spChg>
      </pc:sldChg>
      <pc:sldChg chg="modSp add">
        <pc:chgData name="Robert Wilne" userId="863fd487-5ae7-46a6-8c4e-0a9cc652a1c0" providerId="ADAL" clId="{ADBFF2E3-23E4-B448-86F3-90F957C6CDB5}" dt="2021-06-24T12:57:54.205" v="1831" actId="20577"/>
        <pc:sldMkLst>
          <pc:docMk/>
          <pc:sldMk cId="752489924" sldId="2125"/>
        </pc:sldMkLst>
        <pc:spChg chg="mod">
          <ac:chgData name="Robert Wilne" userId="863fd487-5ae7-46a6-8c4e-0a9cc652a1c0" providerId="ADAL" clId="{ADBFF2E3-23E4-B448-86F3-90F957C6CDB5}" dt="2021-06-24T12:57:54.205" v="1831" actId="20577"/>
          <ac:spMkLst>
            <pc:docMk/>
            <pc:sldMk cId="752489924" sldId="2125"/>
            <ac:spMk id="24578" creationId="{00000000-0000-0000-0000-000000000000}"/>
          </ac:spMkLst>
        </pc:spChg>
      </pc:sldChg>
      <pc:sldMasterChg chg="modSp mod">
        <pc:chgData name="Robert Wilne" userId="863fd487-5ae7-46a6-8c4e-0a9cc652a1c0" providerId="ADAL" clId="{ADBFF2E3-23E4-B448-86F3-90F957C6CDB5}" dt="2021-06-24T08:46:07.279" v="602" actId="208"/>
        <pc:sldMasterMkLst>
          <pc:docMk/>
          <pc:sldMasterMk cId="0" sldId="2147483648"/>
        </pc:sldMasterMkLst>
        <pc:spChg chg="mod">
          <ac:chgData name="Robert Wilne" userId="863fd487-5ae7-46a6-8c4e-0a9cc652a1c0" providerId="ADAL" clId="{ADBFF2E3-23E4-B448-86F3-90F957C6CDB5}" dt="2021-06-24T08:46:07.279" v="602" actId="208"/>
          <ac:spMkLst>
            <pc:docMk/>
            <pc:sldMasterMk cId="0" sldId="2147483648"/>
            <ac:spMk id="9" creationId="{3CFB1B79-F50B-4145-8D10-C569156A28CD}"/>
          </ac:spMkLst>
        </pc:spChg>
        <pc:picChg chg="mod">
          <ac:chgData name="Robert Wilne" userId="863fd487-5ae7-46a6-8c4e-0a9cc652a1c0" providerId="ADAL" clId="{ADBFF2E3-23E4-B448-86F3-90F957C6CDB5}" dt="2021-06-24T08:46:07.279" v="602" actId="208"/>
          <ac:picMkLst>
            <pc:docMk/>
            <pc:sldMasterMk cId="0" sldId="2147483648"/>
            <ac:picMk id="8" creationId="{280EB7DD-B078-8C4B-9BDD-0B20E366DDE7}"/>
          </ac:picMkLst>
        </pc:pic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6.16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116 296 12287,'-5'-15'0,"0"-2"0,2-2 0,1-1 0,2 2 0,0 0 0,0-3 0,0 3 0,0-7 0,0-2 0,-2 0 0,-1 2 0,-4 7 0,0 4 0,-1 6 0,1 3 0,-1 10 0,1 13 0,1 16 0,-4 14 0,5 11 0,1 8 0,2 10 0,2 5 0,0 5 0,0 2 0,0 2 0,0-3 0,0-2 0,6-1 0,0-11 0,3-10 0,-6-9 0,2-13 0,-3-5 0,-2-9 0,0-5 0,-2-7 0,-3-8 0,-5-1 0,3-14 0,0-10 0,1-5 0,2-4 0,-4-8 0,1-1 0,9-14 0,6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9.58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12287,'15'25'0,"0"7"0,0 7 0,-6 8 0,-4-4 0,-4 8 0,-1 4 0,0 19 0,0-2 0,0 6 0,0 4 0,-5 9 0,0-4 0,2-3 0,1-6 0,2-9 0,0-17 0,0-10 0,0-9 0,0-1 0,0-12 0,7-13 0,1-9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1.11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0 105 12287,'29'-5'0,"4"-2"0,2 0 0,-4 1 0,-8-6 0,-8 2 0,2-4 0,3-1 0,-2 5 0,8 2 0,-1 1 0,-2 4 0,6 8 0,-4 5 0,1 7 0,0 8 0,0 2 0,-5 14 0,-3 5 0,-1 2 0,-4 13 0,-3-5 0,-5 1 0,-3 2 0,-4-4 0,-3-1 0,-5-7 0,-3-4 0,-9-2 0,-2-11 0,-1-2 0,0-3 0,0-3 0,-5-8 0,1-4 0,4-5 0,-3-7 0,4-6 0,1-9 0,3-5 0,3-3 0,2-12 0,0-1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19.6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12287,'7'30'0,"3"12"0,8 3 0,3 2 0,-3 0 0,-6 5 0,-2 1 0,1 1 0,3-4 0,-1 0 0,-1-4 0,-2-8 0,2-4 0,-6-16 0,0-3 0,-5-13 0,-1-7 0,-1-14 0,-5-7 0,3-10 0,-5 0 0,1-3 0,4-3 0,3 0 0,5 0 0,5 6 0,3 4 0,7 0 0,2 13 0,2 6 0,2 6 0,3 14 0,1 10 0,-2 13 0,-2 14 0,0 14 0,-4 12 0,0 3 0,0-3 0,-4 2 0,-6-7 0,-4-1 0,-1-2 0,-2-5 0,-5-4 0,0-4 0,0 0 0,-5-8 0,-2-5 0,-1-6 0,-4-5 0,-1-3 0,-2-7 0,0-2 0,-1-3 0,1-3 0,0-7 0,0 0 0,0 0 0,5-2 0,0-3 0,0-5 0,2-3 0,-4-7 0,7-2 0,2-2 0,-6 6 0,1-4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19.9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1 12287,'-7'15'0,"-3"-2"0,-10-1 0,-3-2 0,-1 2 0,-4-4 0,2 1 0,0-3 0,1-2 0,-2 2 0,5-1 0,0-1 0,0-3 0,2 6 0,5 2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0.1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15 12287,'-15'-8'0,"0"1"0,0 9 0,0 3 0,-2 8 0,-2 7 0,-2 0 0,-3 0 0,-3 1 0,1-1 0,-1-7 0,3 0 0,2 3 0,2-5 0,-1 11 0,-3-7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0.3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12287,'22'8'0,"-5"4"0,3-7 0,-8 0 0,-4-3 0,-1 3 0,0-4 0,-2 4 0,-4 4 0,6-1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0.5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12287,'15'8'0,"0"-3"0,-5-2 0,0 3 0,-7 2 0,4 7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0.8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12287,'22'0'0,"-6"5"0,5 0 0,-6 0 0,-5 1 0,1-2 0,-6 6 0,7 0 0,-3 5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1.6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 12287,'7'-8'0,"-4"1"0,7 7 0,2 0 0,1 2 0,4 3 0,3 5 0,5 4 0,9 7 0,4 6 0,2 3 0,2 0 0,12 11 0,-6-8 0,4 6 0,-1 1 0,-1-2 0,-3 4 0,-4-3 0,1-2 0,-9-2 0,-3-5 0,-7-2 0,-3-2 0,-4-5 0,-8-6 0,-3-8 0,-9-7 0,-3-8 0,-8-11 0,-7-2 0,1-3 0,3-3 0,-6-1 0,-2-2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2.1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12287,'16'7'0,"-1"3"0,5 5 0,1 5 0,1 5 0,0 3 0,8 4 0,-1 3 0,1 4 0,3 0 0,2 6 0,-1-3 0,1 3 0,-1-2 0,-2 6 0,-16-22 0,-2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2.3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393 0 12287,'0'41'0,"-2"-3"0,-3-1 0,-3-2 0,-7-6 0,0-4 0,-2 2 0,-1-7 0,-4-2 0,-2-1 0,-2-2 0,4 0 0,0-2 0,2-3 0,0-5 0,-5-1 0,3-1 0,0 2 0,0-1 0,2-9 0,5-6 0,0-2 0,7-2 0,3 0 0,3 0 0,2 0 0,0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2.5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46 12287,'7'-8'0,"2"1"0,6 7 0,-2-2 0,-3-3 0,2 2 0,-5-5 0,1 1 0,4 3 0,1 3 0,4 1 0,1 0 0,2 0 0,5 1 0,-3 5 0,0 4 0,0 3 0,3 4 0,-3 3 0,-2 5 0,-3 3 0,1 8 0,-10 2 0,1 4 0,-4 5 0,-5 0 0,-5-4 0,-5-1 0,-4 0 0,-1-2 0,-2-11 0,-1-4 0,-2-5 0,-5-3 0,5-4 0,0-3 0,-2-5 0,5-3 0,-3-4 0,5-3 0,5-5 0,-2-5 0,5-5 0,1-3 0,-1-1 0,2-11 0,5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1.31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12287,'0'24'0,"0"6"0,0 9 0,5 9 0,1 2 0,-1-1 0,0-2 0,0-2 0,0-5 0,-5 1 0,0 0 0,1-2 0,3 1 0,2 0 0,3-1 0,1-2 0,7-7 0,1-2 0,2-2 0,7-1 0,-2-9 0,3-4 0,3-4 0,0-2 0,3-8 0,1-3 0,-1-5 0,18-10 0,3-4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2.8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0 12287,'0'17'0,"0"3"0,0 5 0,0 4 0,0 6 0,0 2 0,-1 0 0,-4 0 0,3 3 0,-3-3 0,3 0 0,2-1 0,0 0 0,0-6 0,2 0 0,3 0 0,3-1 0,8-4 0,-3-5 0,-3-4 0,8 0 0,-3-3 0,2-3 0,0-5 0,0-3 0,3-4 0,5-3 0,3-10 0,3-9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3.0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196 1 12287,'0'15'0,"0"-5"0,-1 0 0,-5 0 0,-4-2 0,-8 6 0,-2-6 0,1 2 0,3 0 0,-1 0 0,-1 4 0,-1-2 0,6-2 0,-2-7 0,6 10 0,-6-4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3.2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241 0 12287,'-15'0'0,"0"2"0,0 1 0,0 4 0,0 2 0,-5 1 0,-2 5 0,0-2 0,1-3 0,0 4 0,6-4 0,0 3 0,0 2 0,7 0 0,1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3.4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12287,'8'10'0,"5"-1"0,6-2 0,-4 3 0,-5-5 0,-7 1 0,2-1 0,-3-1 0,-2 6 0,0 1 0,0-2 0,0 1 0,0 2 0,7 1 0,1 2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3.6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12287,'7'9'0,"-5"-1"0,3-3 0,-4-2 0,-1 7 0,0 2 0,7 1 0,1 3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3.9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12287,'15'15'0,"10"-2"0,0-3 0,-3-5 0,-4-3 0,-9-2 0,-23-7 0,-11-1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25.5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137 8 12287,'5'-7'0,"0"7"0,5 2 0,-4 6 0,3 0 0,3 1 0,-1 6 0,3 7 0,-1-1 0,4 1 0,1 8 0,-3-1 0,0-1 0,1 1 0,2 8 0,0-7 0,-3 2 0,-1-1 0,3 0 0,-9-1 0,0 0 0,-3 0 0,-3 0 0,-2 0 0,0 0 0,0 1 0,0 4 0,-2 0 0,-3-1 0,-5-3 0,-3-6 0,-4-1 0,-1-2 0,-2-4 0,-7-1 0,2-2 0,-2-2 0,2-3 0,-2 2 0,5-7 0,0 0 0,1 2 0,1-5 0,3 3 0,-3-4 0,3-1 0,-2-1 0,6-3 0,3-1 0,7-7 0,-4 11 0,7-6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55.5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6 180 12287,'-5'-23'0,"8"3"0,11 3 0,2 2 0,-4 0 0,-2-2 0,0-1 0,-1-3 0,4 6 0,-1 7 0,5 1 0,3 4 0,1 10 0,-1 9 0,4 13 0,-1 9 0,4 14 0,-7 5 0,-3 4 0,-5-3 0,-1-3 0,-5 2 0,-3-3 0,-1-2 0,-2-2 0,0-5 0,0-1 0,0-4 0,0 2 0,0-7 0,1-1 0,4-2 0,2-7 0,6-2 0,1-1 0,2-4 0,8-3 0,-2-3 0,1-3 0,4-3 0,0 1 0,0-4 0,-2 2 0,2-1 0,-1-4 0,-1-4 0,-4-2 0,-5-3 0,-1 1 0,-1-4 0,-3 4 0,0 1 0,-8-5 0,4 4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21.0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107 0 12287,'25'44'0,"0"0"0,-1 2 0,-1 1 0,-2 3 0,-2 1 0,-2 2 0,-2 1 0,-5 0 0,-2-1 0,1-1 0,-1 0 0,-2 1 0,-2 0 0,0 3 0,-1 0 0,-1-1 0,-1 0 0,-2 0 0,-1-1 0,-2-2 0,-1-1 0,-8 44 0,1-16 0,-10-11 0,2-9 0,0-9 0,-5-16 0,5-9 0,0-8 0,-2-7 0,5-4 0,-4-7 0,0-6 0,1-10 0,2-11 0,1-11 0,4-11 0,3-5 0,3-11 0,7-9 0,0-9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21.2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12287,'22'7'0,"-2"11"0,0 11 0,-10 1 0,-7 3 0,-3 1 0,0-2 0,0 1 0,0 2 0,0 11 0,0-4 0,2-2 0,3-2 0,3-3 0,7-4 0,0-3 0,1-3 0,5-3 0,4-9 0,4-3 0,1-5 0,0-3 0,0-4 0,-1-3 0,-4-5 0,2-3 0,-7-2 0,-2-2 0,-1-3 0,-9-3 0,-3-8 0,-3-5 0,-2-3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1.45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347 1 12287,'-15'23'0,"-1"4"0,-6-7 0,-7-2 0,-4-1 0,-2-4 0,4-1 0,3-3 0,3-3 0,-2 4 0,7-5 0,2-1 0,1-3 0,2-1 0,0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26.1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5760 1237 12287,'18'10'0,"4"-2"0,3-1 0,0 3 0,-10-5 0,0-1 0,-6-9 0,-4-7 0,-4-7 0,-1-6 0,0-10 0,-1-5 0,-4-4 0,-5-1 0,-2-7 0,0-3 0,2-4 0,-2-1 0,6 1 0,-1 2 0,2 4 0,0 1 0,-2 2 0,4 4 0,-2 3 0,2 3 0,1-1 0,2 10 0,0 4 0,0 3 0,-5-1 0,0 5 0,0 3 0,-2 6 0,-1-3 0,-7 4 0,-2-2 0,-3 2 0,-4-3 0,-7 5 0,-3-2 0,-1 0 0,-7 1 0,2-3 0,-5 2 0,-6-1 0,-1 2 0,-8 1 0,-2 0 0,-5-1 0,-13-1 0,1-5 0,-5 2 0,-3 3 0,-7-2 0,4 7 0,-6 1 0,3 3 0,40 3 0,0 3 0,-46 5 0,48-4 0,-2 1-30,-1 0 0,-1 1 0,-1 0 0,0-1 0,0 1 0,0-1 1,0 0-1,0 0 30,-1-2 0,0 0 0,-5 1 0,2-1 0,6-2 0,2-1 0,-2 0 0,1 0 0,-1-2 0,1 1 0,-2 2 0,1-1 0,-1 1 0,1-1 0,1 0 0,0 0 0,1-1 0,0-1 0,-2 1 0,0-2 0,-45 1 0,5 0 0,3 0 0,-6 0 0,7 0 0,-1 2 0,4 3 0,-5-3 0,5 3 0,0-2 0,-2 2 0,5-3 0,1 5 0,2-2 0,8 0 0,-6 0 0,7-5 0,1 0 0,3 0 0,2 0 0,6-2 0,1-1 0,4-2 0,-2-2 0,7 4 0,1-4 0,3-1 0,2 3 0,4-4 0,3 2 0,0 4 0,5 1 0,-3 2 0,3 0 0,2 0 0,0 12 0,0 5 0,1 5 59,4 4 1,-3 8 0,6 3 0,2 3-60,5 7 0,3 0 0,-3 8 0,2 0 0,2-1 0,0 5 0,6-2 0,1 3 0,3 0 0,1 11 0,1-9 0,4 1 0,5-3 0,9-4 0,3-1 0,1-5 0,4-3 0,1-3 0,3-2 0,-3-4 0,-3-1 0,9-2 0,-4-6 0,2-4 0,-1-5 0,0-3 0,0-2 0,5 0 0,4 0 0,5-5 0,4-2 0,3-1 0,1-4 0,4-1 0,8-2 0,4-2 0,0-3 0,4 2 0,1-5 0,5 1 0,1 4 0,16-1 0,-11 1 0,4-2 0,-2 1 0,10 3 0,-3-1 0,2-1 0,-46 0 0,0 1 0,44-3 0,0 5 0,-6 0 0,0 0 0,4-5 0,-7 0 0,2 0 0,-1-2 0,4-1 0,-6-6 0,-2 1 0,3-2 0,1 3 0,3-10 0,-1 2 0,5 0 0,-44 7 0,0 1 0,49-10 0,-3 0 0,-3 1 0,-41 11 0,0 1 0,45-1 0,1 5 0,-47 4 0,0 0 0,5 1 0,1 0 0,-2 0 0,1 0 0,1 1 0,0 0-27,0 1 0,0 1 0,4 3 1,-1 1-1,-5 3 0,-1 1 1,1-2-1,0 0 27,-3-1 0,0 1 0,4 1 0,-1 0 0,38 8 0,-5-3 0,-7-3 0,-8-9 0,-11 2 0,-4-3 0,-7-2 0,-7-2 0,-16-4 0,-7-11 0,-10-11 0,-20-16 0,4-5 0,-14-6 0,-1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45.0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12287,'15'25'0,"-2"0"0,-3 4 0,-3 3 0,0 3 0,-4 7 0,7-2 0,2 3 0,1 3 0,2-6 0,0-3 0,1-4 0,-1-4 0,0-9 0,0 0 0,-7-12 0,-3-9 0,-3-13 0,-2-8 0,0-8 0,0 0 0,0 0 0,0-5 0,0 0 0,0 1 0,0 2 0,7 4 0,4 3 0,6 6 0,3 8 0,12 4 0,0 10 0,3 9 0,2 13 0,10 20 0,-2 14 0,0 3 0,-3 7 0,-5 1 0,-7 4 0,-2-4 0,-2-3 0,-5 7 0,-6-14 0,-1-1 0,-4-7 0,-3 1 0,-7-11 0,-2-2 0,-3-1 0,2-6 0,-9-8 0,-3-5 0,-4-3 0,-2-8 0,0-4 0,-2-4 0,0-1 0,-9-11 0,5-6 0,0-5 0,-1-5 0,1-6 0,0-4 0,4 0 0,1 0 0,2-5 0,5 4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45.2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242 0 12287,'0'15'0,"0"1"0,-1-3 0,-4-3 0,-6-5 0,-4 2 0,-3-2 0,-4-2 0,-1-1 0,3-2 0,-6 0 0,1 0 0,2 0 0,-6-14 0,6-2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45.4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423 0 12287,'23'0'0,"-2"0"0,-13 0 0,-8 0 0,-12 0 0,-10 0 0,-3 0 0,-7 0 0,1 5 0,-10 2 0,1 0 0,2-1 0,-9 1 0,7-2 0,1 5 0,1 3 0,6 9 0,-5 2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46.6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408 16 12287,'20'0'0,"0"0"0,0-7 0,-13 5 0,-7-3 0,-10 4 0,-9 1 0,-4 1 0,-9 4 0,-3 5 0,-5 4 0,1 1 0,1 0 0,1 0 0,3 0 0,2 0 0,4 0 0,3 0 0,5 0 0,3 5 0,4 2 0,1 0 0,2 0 0,6-2 0,-1-3 0,4 3 0,6-4 0,1 5 0,3-5 0,1-2 0,5-3 0,2-2 0,3-2 0,3 4 0,7-1 0,1 4 0,-1 1 0,7 7 0,3 3 0,0 3 0,-5 2 0,4 5 0,-13 1 0,0-3 0,-3-1 0,-3 3 0,-6 0 0,-4-1 0,-5-2 0,-4-2 0,-1-2 0,-1-3 0,-4-4 0,-9-5 0,-8-2 0,-1-4 0,-4-5 0,0-4 0,1-1 0,0 0 0,0 0 0,-1-6 0,0-3 0,4-1 0,1 0 0,-3 0 0,5-7 0,-1-1 0,0-2 0,9 0 0,-3 3 0,3-1 0,4-2 0,-4-1 0,7 6 0,-7-6 0,4-3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46.9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1 12287,'15'8'0,"-1"6"0,-4-4 0,-7 1 0,-6-1 0,-11 4 0,-7-4 0,-3 2 0,-4-1 0,-6-1 0,1-6 0,-6 2 0,2 1 0,-3-5 0,5 3 0,1-4 0,3-1 0,7 0 0,2 2 0,2 1 0,0 2 0,0 7 0,5-3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47.2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377 0 12287,'15'16'0,"-3"-1"0,-9-2 0,-13-3 0,-10-2 0,-10-4 0,0 1 0,0 0 0,-2-3 0,-2 1 0,-1 2 0,2-2 0,1-1 0,3-2 0,4 0 0,5 0 0,-3 7 0,-1 1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47.5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12287,'52'0'0,"-3"0"0,-4 0 0,-6 6 0,-23 4 0,-4 4 0,-4 1 0,-2 2 0,-6 4 0,0 8 0,-2 4 0,-3 1 0,-2 3 0,-5 0 0,2 1 0,7 1 0,-2 4 0,3-1 0,2 0 0,7 5 0,3-9 0,3 1 0,3-4 0,4 2 0,0-2 0,-4-1 0,-4-3 0,2-2 0,-6-2 0,0-2 0,-3 2 0,-3 1 0,-2 2 0,-2 0 0,-3 1 0,-3 2 0,-7 1 0,-2-4 0,-3-2 0,3-1 0,-4-9 0,-1 1 0,-3-6 0,1 1 0,1-9 0,1-2 0,4-1 0,-4-2 0,2-2 0,1-3 0,7-2 0,4-4 0,1 1 0,2 0 0,5-6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47.8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12287,'32'0'0,"2"2"0,-3 1 0,-2 2 0,-11 2 0,2-4 0,-3 4 0,-2 1 0,0 7 0,-1 7 0,-3 1 0,-1 4 0,-5 3 0,4 4 0,-2 3 0,-4 1 0,-1 3 0,-2 2 0,-2-1 0,-3-2 0,-2-1 0,-6 1 0,-1-5 0,-2-3 0,-3-4 0,4-3 0,-2-4 0,-3-5 0,3-6 0,-4-1 0,1-3 0,0-2 0,-1-4 0,6-7 0,0-6 0,0-6 0,0-8 0,0 2 0,7-10 0,1-3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3:48.0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1 12287,'3'23'0,"7"7"0,-6 11 0,6 7 0,-7-3 0,-3-1 0,-7 1 0,-1-8 0,-2 2 0,0 2 0,2 8 0,-3 1 0,6-1 0,4-2 0,13 1 0,4-1 0,6-5 0,5-3 0,1 1 0,4-7 0,0-2 0,-2-5 0,9-7 0,-9-1 0,0-4 0,-3-4 0,0-7 0,-7 2 0,-2-5 0,-1-7 0,-2-8 0,0-13 0,0-17 0,0-9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1.84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0 148 12287,'15'-15'0,"0"0"0,0 0 0,-5 0 0,-1 0 0,-1 0 0,1 0 0,1-1 0,5 1 0,0 7 0,0 5 0,-2 8 0,-3 10 0,2 12 0,-7 9 0,-2 3 0,-1 3 0,-2-4 0,0 3 0,0-1 0,0-2 0,0 4 0,0-5 0,2 0 0,3 0 0,1-4 0,6-6 0,-2-2 0,2 2 0,6-5 0,4-2 0,0-5 0,0-5 0,5 2 0,-2-7 0,3-2 0,2-1 0,-1-2 0,-2-2 0,-4-3 0,-1-5 0,1-8 0,-6-6 0,-4-3 0,1-5 0,-6-11 0,1-1 0,-3-3 0,6-10 0,-4-11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17.6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1 12287,'0'15'0,"0"0"0,-3 0 0,-7-2 0,-10-3 0,-12-1 0,-5-6 0,0 2 0,0-1 0,-8 2 0,1-1 0,1 0 0,-1 2 0,-3-5 0,7 3 0,-2-4 0,2-1 0,8 5 0,9 0 0,-1-1 0,1-3 0,4 6 0,-2 2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18.0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634 0 12287,'-9'15'0,"3"1"0,-3-3 0,-6-3 0,-13-3 0,-13-7 0,-2 0 0,-2 0 0,-6 0 0,-2 0 0,-2 0 0,-2 0 0,1-5 0,11 0 0,0 1 0,6-4 0,2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18.3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1 12287,'71'51'0,"-1"5"0,-13 7 0,-18 3 0,-13-3 0,-11-1 0,-6-1 0,-13 1 0,-6 0 0,-10-2 0,-12 7 0,-4-10 0,-3-3 0,-3-6 0,-1-3 0,-1-13 0,4-3 0,-4-3 0,6 5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18.8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12287,'15'37'0,"-2"11"0,-3 9 0,-6-1 0,-8-3 0,-4 4 0,-7-1 0,0 2 0,0 2 0,1 1 0,4-1 0,5 0 0,3 1 0,4-3 0,3-1 0,5-3 0,4-2 0,7-4 0,5-7 0,0-8 0,-1-6 0,4 0 0,-4-9 0,4-4 0,1-8 0,0-6 0,2-8 0,3-12 0,5-14 0,4-21 0,1-7 0</inkml:trace>
  <inkml:trace contextRef="#ctx0" brushRef="#br0" timeOffset="1">302 452 12287,'-30'46'0,"8"9"0,5 2 0,6-4 0,-1-4 0,3 0 0,1-9 0,1 2 0,4-2 0,-4-3 0,2-7 0,-6 0 0,2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19.1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12287,'17'45'0,"1"-1"0,2-4 0,1 3 0,-6-4 0,0-1 0,0-2 0,-2-6 0,-1-3 0,-2-2 0,0-14 0,3-2 0,-3-11 0,-1-15 0,-6-13 0,2-7 0,-1-1 0,4-2 0,0 8 0,2 5 0,0 4 0,5 9 0,7 11 0,2 8 0,2 10 0,8 25 0,3 17 0,0 10 0,0 10 0,1 7 0,-6 5 0,-5-7 0,-4-2 0,-4-3 0,-9-6 0,-5-8 0,-4-6 0,-1-7 0,-1-9 0,-4-8 0,-5-6 0,-9-7 0,-3-10 0,1-5 0,-1-3 0,-5-21 0,4-9 0,-3-12 0,1-12 0,2-10 0,-2-5 0,5-2 0,-4-8 0,1-7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19.4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12287,'34'29'0,"-4"6"0,0-2 0,-13 1 0,-4-4 0,0 2 0,-6 3 0,0-1 0,-2 2 0,0 3 0,5-6 0,-3 3 0,-1-6 0,1-5 0,5 2 0,-2-9 0,3-5 0,2-6 0,0-5 0,0-5 0,1-6 0,-1-6 0,-5-17 0,-2-3 0,-1-7 0,11-10 0,-1-1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19.6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12287,'18'13'0,"-4"7"0,-6 7 0,-3 11 0,-5 6 0,0 6 0,0 4 0,0 10 0,0 6 0,0-1 0,0 1 0,0-1 0,2-7 0,1-2 0,2-5 0,0 2 0,-5-15 0,0 2 0,0-6 0,-7 2 0,-1-1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20.1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287 0 12287,'5'15'0,"0"0"0,-3-1 0,-6-4 0,-6 1 0,-10-6 0,-3-1 0,-1-3 0,-4 4 0,3 0 0,-4-1 0,-1-2 0,5-8 0,2 0 0,1-3 0,2-1 0,5-5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20.5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333 0 12287,'-10'7'0,"0"3"0,-1 3 0,-5 1 0,-3-3 0,-1-1 0,-7-5 0,2 4 0,-2-3 0,2-2 0,-1 2 0,4 0 0,0-3 0,0-1 0,2-2 0,5 0 0,7 0 0,1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20.7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178 0 12287,'-2'39'0,"-3"6"0,-5 17 0,-10 10 0,-3-1 0,-1-3 0,1 3 0,4-4 0,1 0 0,5 0 0,-1 10 0,9-2 0,3 0 0,6-3 0,6 0 0,8-8 0,2-5 0,-1-7 0,3-9 0,-2-6 0,-2-8 0,-1-6 0,3-10 0,2-8 0,1-5 0,4-5 0,-4-10 0,3-10 0,5-17 0,8-5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2.01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362 0 12287,'22'7'0,"15"16"0,13 21 0,5 16 0,2 17 0,-28-34 0,-3 1 0,-1 3 0,-3 2 0,2 4 0,-2 3 0,-4-1 0,-1 2 0,-3-2 0,-1 0 0,-2-1 0,-2 0 0,-3 2 0,-2 0 0,-1-6 0,-1 0 0,-4 3 0,-3 0 0,-12 42 0,-11-3 0,-11-4 0,-13-6 0,-8-10 0,-9-5 0,-4-7 0,-3-16 0,-1-4 0,-3-8 0,-6-7 0,4-4 0,0-5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0.3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1 785 12287,'16'7'0,"4"-6"0,-11 6 0,1-2 0,0 0 0,0 0 0,5-3 0,0 3 0,0-4 0,2 4 0,1-3 0,2-2 0,2-5 0,-2 0 0,7 0 0,7-2 0,-1 4 0,7-5 0,4 1 0,4 4 0,6-4 0,8 2 0,3 1 0,6 3 0,9-4 0,6 0 0,2 1 0,9 3 0,2-1 0,-48 1 0,0-1 0,1-1 0,0 1 0,2 0 0,0 0 0,2-1 0,0 0 0,-2 0 0,1 1 0,-2-1 0,1 1-29,0-2 0,1 1 0,2 2 0,1 0 0,-1-2 0,0-1 0,0 2 1,0-1 28,-1 1 0,-1-1 0,-2 0 0,-1 0 0,1 1 0,0 0 0,-1 0 0,1-1 0,1 2 0,0-1 0,4-2 0,1 0 0,-5 0 0,-1-1 0,2 0 0,1 0 0,-1 0 0,2 0 0,2 0 0,1 0 0,-3-2 0,0-1 0,-2 0 0,0-1 0,1-1 0,-1 0 0,-1 1 0,1 0 0,-2-3 0,1-1 0,-1 0 0,-1 0 0,-2 2 0,1-1 0,4-4 0,0 0 0,-5 3 0,-1-1 0,2 1 0,0 0 0,1-2 0,0 1 0,1 2 0,-2 1 0,43-13 0,0 2 0,-45 13 0,1 0 0,40-8 0,2 2 0,-3 2 0,-5 3 0,6-2 0,-14 5 0,-1 1 0,-3-1 0,-7 0 0,-9 4 0,-8-4 0,-6-1 0,-7-2 0,-10-5 0,-5 0 0,-3-1 0,-3 0 0,-4-3 0,-5-1 0,-4-2 0,-1 2 0,0-3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0.6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31 12287,'7'-15'0,"1"6"0,7 4 0,0 4 0,1 1 0,0 1 0,4 4 0,4 7 0,-1 6 0,4 8 0,-5 7 0,0 4 0,-1 1 0,0 3 0,-8 4 0,-1 0 0,-2 0 0,-7-4 0,2-3 0,-3-1 0,-2-4 0,0 3 0,-2-5 0,-3-4 0,-5-3 0,-3-4 0,-4-3 0,-3 1 0,-5 2 0,1 0 0,-1-5 0,-7 0 0,-6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1.5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149 0 12287,'-13'9'0,"1"6"0,2 8 0,-1 6 0,-3 7 0,-1 6 0,0 5 0,0 4 0,0 5 0,1 0 0,4 2 0,5 3 0,5-1 0,5 0 0,7 1 0,6-1 0,4-1 0,5-3 0,-2-4 0,2-5 0,1-6 0,1-16 0,-4-7 0,-5-6 0,-1-7 0,-1-12 0,2-11 0,-1-16 0,2-13 0,-1-18 0,14-24 0,-18 39 0,0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1.8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90 0 12287,'-5'67'0,"0"3"0,2 1 0,1-6 0,1 4 0,-3-14 0,-2-3 0,-3-3 0,1-6 0,-2-3 0,3-6 0,0-7 0,6-6 0,-13 1 0,6 2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2.0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12287,'40'15'0,"1"11"0,-5 10 0,0 16 0,-5 7 0,0 5 0,-6 8 0,-15-4 0,-5-1 0,-3-6 0,-2-3 0,-2-7 0,-2-5 0,-1-4 0,-6-5 0,2-8 0,-1-4 0,0-5 0,0-10 0,-5-5 0,0-3 0,5-16 0,2-8 0,-1-9 0,1-10 0,-2-2 0,1-9 0,3-2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2.3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 1 12287,'-6'28'0,"6"9"0,8 10 0,5 8 0,2 7 0,1 2 0,-1-2 0,0 2 0,-5-2 0,0-5 0,0-6 0,-2-4 0,4 0 0,-7-12 0,0-3 0,2-5 0,-4-12 0,7-10 0,-2-12 0,4-9 0,-2-13 0,0-8 0,5-8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2.5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12287,'32'7'0,"3"3"0,-3 5 0,-12 3 0,-3 4 0,-2 1 0,-1 3 0,-3 5 0,-2 3 0,-3 1 0,1 5 0,-4-3 0,2 0 0,-1 0 0,-3-2 0,-1-7 0,2-2 0,1-6 0,2-4 0,0 0 0,-5-1 0,0-7 0,0-8 0,7-8 0,2-7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2.8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287 0 12287,'0'52'0,"0"7"0,0 6 0,0 5 0,5 7 0,2-6 0,-1 3 0,1 1 0,3-3 0,-3-5 0,1-8 0,4-6 0,0-4 0,-1-11 0,-1-6 0,2-5 0,-5-9 0,13 4 0,-3-7 0</inkml:trace>
  <inkml:trace contextRef="#ctx0" brushRef="#br0" timeOffset="1">604 483 12287,'-15'0'0,"-1"0"0,-5 6 0,-6 4 0,-5 4 0,-3 1 0,-12 5 0,2 0 0,-2-2 0,0-1 0,-2-7 0,2-1 0,6-1 0,2 0 0,9-4 0,6 1 0,3-4 0,1-1 0,25-13 0,5-4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3.0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 1 12287,'0'38'0,"0"9"0,0 12 0,0 10 0,-1 11 0,-4 5 0,-9-3 0,-8-1 0,1-6 0,-1-4 0,2 1 0,6-7 0,4-1 0,5-2 0,4-9 0,2-3 0,4-4 0,5-6 0,9-5 0,3-10 0,-1-5 0,1-3 0,8-9 0,-1-6 0,1-9 0,3-8 0,1-15 0,-4 0 0,7-24 0,1-1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3.4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0 12287,'0'15'0,"0"0"0,0 7 0,0 2 0,0 1 0,0 0 0,0 2 0,-5 1 0,0 2 0,1 1 0,3-1 0,1 1 0,0 3 0,0 1 0,1-1 0,4-8 0,5 0 0,4 0 0,1-4 0,0 0 0,0-4 0,0-3 0,0 4 0,0-11 0,0 1 0,0-3 0,-1-7 0,-2-6 0,-2-8 0,-7-7 0,4-10 0,-2-1 0,0-2 0,0-2 0,-4 3 0,3-1 0,1 2 0,5-3 0,-3 5 0,1 4 0,4 3 0,-4 4 0,2 7 0,2 3 0,0 11 0,-1 15 0,-1 9 0,2 8 0,0 11 0,-1 8 0,-2-2 0,-2-3 0,4 6 0,-2-7 0,1-1 0,0-3 0,-2-5 0,4-9 0,-4-3 0,-1-5 0,5-10 0,-6-16 0,4-14 0,-5-9 0,-3-6 0,-2-7 0,0-7 0,2 3 0,3-3 0,3 0 0,7 6 0,0 4 0,0 9 0,11 13 0,0 16 0,1 11 0,2 15 0,-3 17 0,1 16 0,-3 9 0,-3 9 0,-2 9 0,-9-1 0,-5 0 0,-3-4 0,-9-5 0,-5-2 0,-8-5 0,-10-1 0,0-10 0,-7-12 0,2-9 0,0-10 0,-6-6 0,6-9 0,0-8 0,-2-6 0,5-18 0,-3-12 0,5-11 0,5-13 0,-2-6 0,7-8 0,0-9 0,5 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2.27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474 0 12287,'-18'50'0,"1"9"0,-1 11 0,-16 11 0,-13-4 0,-3-5 0,-2-4 0,2-2 0,6-3 0,6 4 0,8 4 0,1 8 0,11-6 0,3 6 0,3 0 0,10-4 0,2-3 0,9-3 0,4-2 0,9-4 0,3-7 0,4-9 0,1-11 0,8-2 0,6-16 0,4-4 0,23-6 0,-1-8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3.8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12287,'32'16'0,"0"9"0,-2 12 0,2 4 0,-12 1 0,-3-3 0,-6-2 0,1 3 0,-5-5 0,-1-1 0,1-3 0,-2-5 0,-5-3 0,0-1 0,0-4 0,2-6 0,3-2 0,3-8 0,7-1 0,0-4 0,-1-9 0,-3 4 0,0-1 0,5-11 0,8 4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4.0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227 407 12287,'-9'10'0,"-4"-1"0,-6-3 0,-1 0 0,4-6 0,-5 0 0,5-7 0,-6-2 0</inkml:trace>
  <inkml:trace contextRef="#ctx0" brushRef="#br0" timeOffset="1">332 0 12287,'13'15'0,"-4"-1"0,-9-4 0,-9-5 0,-11 2 0,-6-2 0,-6-2 0,-3-1 0,-12-9 0,1-3 0,-22-4 0,-3-1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5.3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46 12287,'5'-10'0,"0"-1"0,0 6 0,-7-3 0,-5 1 0,-8 4 0,-12 1 0,-11 2 0,-4 0 0,-5 0 0,-5 0 0,4 0 0,2 0 0,3 0 0,4 2 0,14 3 0,7 7 0,6 6 0,5 6 0,9 9 0,3 6 0,5 6 0,10 5 0,7 2 0,5 5 0,3 2 0,0 9 0,-5-7 0,0 1 0,1 0 0,-8-9 0,-5-1 0,-6-2 0,-7 1 0,-3-6 0,-2-7 0,0-1 0,0-3 0,-7-4 0,-3-5 0,-3-5 0,-2-3 0,-5-9 0,-1-3 0,1-3 0,-1-2 0,4-7 0,-3-3 0,1-5 0,-1-5 0,3-5 0,-3-9 0,4-1 0,1 2 0,-1-12 0,1 11 0,0-10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35.6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12287,'53'37'0,"7"7"0,1 8 0,-8 8 0,-17-5 0,-21-6 0,-9-4 0,-4 2 0,-9 2 0,-4-4 0,-8 0 0,-6 0 0,-2-1 0,0-4 0,4-5 0,1-3 0,2-2 0,7 0 0,3-1 0,5-4 0,10 2 0,5-6 0,5 0 0,5-5 0,3 1 0,9-10 0,2-1 0,1 1 0,0-2 0,-5-5 0,-1-1 0,-4-4 0,2-4 0,-9-8 0,-5-1 0,-6-2 0,-5-14 0,-2 3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40.638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 16383,'44'29'0,"1"-1"0,27 22 0,-29-12 0,-1 5 0,-2 1 0,0 2 0,6 7 0,-1 0 0,-6-7 0,-1-2 0,-2-5 0,-2-1 0,28 34 0,7-3 0,-32-32 0,-2 0 0,15 15 0,14 11 0,-89-101 0,-19-19 0,-11-4 0,14 15 0,-7-9 0,3 4 0,-5-3 0,3 6 0,10 10 0,2 2 0,-1-1 0,0-1 0,-5-3 0,1 1 0,-27-32 0,29 32 0,1 0 0,-25-20 0,42 71 0,37 50 0,5-16 0,6 3 0,5 9 0,1-1 0,-2-7 0,-1-1 0,2 0 0,0 1 0,-1 0 0,1-1 0,4 2 0,0 1 0,-7-3 0,0 1 0,2-1 0,0-1 0,1-1 0,1 0 0,1 9 0,2-1 0,2-2 0,2-2 0,0 1 0,-1-1 0,-6-2 0,-1-2 0,17 19 0,-27-23 0,-91-101 0,12 9 0,-4-5 0,-6-9 0,3 2 0,21 23 0,2 3 0,0-1 0,0 2 0,0 2 0,-1 0 0,0 0 0,-2 1 0,1 3 0,-1 3 0,-36-19 0,4 21 0,53 58 0,37 36 0,9 4 0,21 6 0,-20-30 0,10 14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4:41.654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2096 335 16383,'-44'-72'0,"9"49"0,0 63 0,23 44 0,19-23 0,6 3 0,3 1 0,3-1 0,5 0 0,3-2 0,-1-4 0,-2-4 0,-2 20 0,-27-34 0,-21-40 0,-41-52 0,0-10 0,25 17 0,-3-4 0,-2-2 0,1 0 0,2 3 0,2 1 0,3 2 0,-1 1 0,2 4 0,1 1 0,-30-33 0,0 4 0,0 1 0,-2 0 0,-1 1 0,6 18 0,12 39 0,37 55 0,39 42 0,4-26 0,6 0 0,-4-6 0,0-3 0,0-2 0,0-1 0,0-1 0,-1 0 0,1 0 0,0 0 0,1 0 0,0 0 0,2 3 0,0-1 0,-3-3 0,2 1 0,0-1 0,1-1 0,-2-1 0,0 0 0,3 7 0,1 2 0,-2 0 0,-1 0 0,-2-6 0,-12-4 0,-28-1 0,-40-55 0,-29-44 0,29 8 0,0-5 0,5 8 0,3 0 0,4 2 0,0 0 0,0 0 0,-1 0 0,3 2 0,-1 0 0,-1 0 0,0 1 0,-1 0 0,0 1 0,0-1 0,1-1 0,2 2 0,1 1 0,-30-32 0,3 5 0,-2 2 0,-6-3 0,13 10 0,2 30 0,40 50 0,20 17 0,15 1 0,6 4 0,25 34 0,4-6 0,-23-31 0,1 2 0,4 4 0,0 1 0,3 3 0,0 1 0,1 2 0,-1-2 0,-9-13 0,0-2 0,0 1 0,0 0 0,-1 0 0,0 0 0,3 3 0,-1 1 0,-1 0 0,-1 1 0,-2-1 0,-3 0 0,14 27 0,-44-37 0,-24-45 0,-11-21 0,-5-10 0,1 0 0,-1-2 0,-2-5 0,0-1 0,6 10 0,0 1 0,0-1 0,0-1 0,0 2 0,0-1 0,-1 2 0,0 1 0,-35-28 0,5-1 0,4 1 0,-3 4 0,-4-6 0,3 21 0,5 28 0,37 58 0,40 49 0,14-27 0,7 1 0,-1-3 0,2-1 0,1 2 0,-1-2 0,-4-6 0,0-2 0,-2-1 0,1 2 0,4 5 0,-2-1 0,-5-9 0,-7-4 0,-14 7 0,-33-31 0,-29-40 0,15-14 0,-2-8 0,-9-4 0,-2-2 0,-5-4 0,0 1 0,1 5 0,-1 3 0,-2 1 0,-1 3 0,12 13 0,-1-1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1.01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12287,'7'25'0,"3"0"0,-3 12 0,-2-4 0,-3 8 0,-2 6 0,0 3 0,0 3 0,0 8 0,0 2 0,0 16 0,1-14 0,3 1 0,1-3 0,5 1 0,-4-4 0,1-6 0,0-5 0,-2-11 0,-5-4 0,0-8 0,0-6 0,0-9 0,0-25 0,0-4 0,0-19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1.2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58 12287,'23'-27'0,"6"7"0,4 10 0,7 13 0,-6 10 0,-4 9 0,-3 8 0,-14 11 0,1 0 0,-6 6 0,-5 4 0,-6 5 0,-4-2 0,-1 1 0,-4 1 0,-1-8 0,-2 4 0,0-2 0,0 1 0,6-3 0,4-6 0,3-2 0,2 2 0,2-5 0,3-3 0,5-8 0,4-6 0,6-4 0,1-6 0,3-5 0,3-4 0,1-2 0,4-6 0,2-8 0,1-9 0,0-4 0,-5-4 0,0-1 0,0-3 0,-1-10 0,-2 0 0,-4-1 0,-1 0 0,5-4 0,-4-3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1.52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12287,'2'49'0,"2"8"0,1 5 0,-2 0 0,-1 10 0,-2-10 0,-2-2 0,-3 0 0,3-4 0,-3-3 0,3-6 0,2-3 0,0 1 0,0-10 0,0-1 0,0-2 0,0-2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1.79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483 0 12287,'-34'16'0,"6"-1"0,1 0 0,0 0 0,-4 0 0,-8-2 0,2-3 0,0-5 0,0-3 0,2-2 0,5 0 0,2 0 0,2 0 0,5-5 0,6-3 0,1-4 0,4-5 0,3-15 0,7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2.63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211 1 12287,'5'51'0,"-1"5"0,-8 2 0,-9 3 0,-9-3 0,-8-1 0,0-3 0,0-2 0,4 10 0,3 0 0,3 5 0,6 5 0,6 8 0,8 4 0,3 0 0,8-4 0,0-6 0,14-7 0,0-9 0,-1-4 0,3-12 0,-5-14 0,-1-9 0,1-7 0,3-16 0,-1-4 0,4-14 0,9-13 0,5-14 0,3-4 0,0-8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2.03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76 12287,'56'-29'0,"-1"6"0,-1 8 0,-6 8 0,1 5 0,-16 4 0,-4 3 0,-7 5 0,-7 10 0,-5 5 0,-5 4 0,-4 1 0,-1 2 0,-1 1 0,-4 3 0,-5-3 0,-4 4 0,-1-2 0,2-1 0,3-3 0,3 0 0,7 0 0,0 3 0,0 1 0,7 0 0,4-5 0,6-1 0,3-4 0,5 2 0,-5-7 0,-1 0 0,-2 2 0,-9 1 0,-3 7 0,-3 1 0,-2-1 0,-2 0 0,-3 0 0,-5-2 0,-3-2 0,-8-5 0,0-6 0,-1-1 0,0-4 0,-3-3 0,3-7 0,0-2 0,1-3 0,2-3 0,8-9 0,2-2 0,2-1 0,2-2 0,5 2 0,7 4 0,2-6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2.24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91 0 12287,'20'50'0,"1"1"0,-1 4 0,-7-5 0,-1-3 0,-2-5 0,0-7 0,3-8 0,-3-2 0,4-15 0,-6-5 0,0-12 0,4-13 0,-5-7 0,3-3 0,7 0 0,4-2 0,10 14 0,0 4 0,5 8 0,2 11 0,7 10 0,-1 12 0,-4 13 0,-5 13 0,-10 3 0,-4 1 0,-5-2 0,-7 2 0,-4-7 0,-5-1 0,-5-2 0,-10-9 0,-12-4 0,-7-8 0,-6-5 0,-5-5 0,-5-2 0,-7-4 0,-7-5 0,-3 2 0,-5-2 0,2-2 0,-1-8 0,-4-4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09.3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2 106 12287,'-2'0'0,"7"0"0,5-2 0,2-3 0,-4-5 0,-1-4 0,3-1 0,-3 0 0,1 2 0,4 3 0,1-2 0,2 7 0,1 2 0,-1 1 0,0 4 0,-2 4 0,-1 10 0,-2 7 0,-7 7 0,2 5 0,-3 6 0,-2 2 0,0 7 0,0 1 0,0-3 0,0-1 0,0 3 0,0 1 0,0-3 0,0-1 0,2-3 0,3-2 0,5-6 0,3-4 0,2 0 0,2-10 0,1 0 0,2-1 0,1-6 0,-5-6 0,3-3 0,1-2 0,5-2 0,-3-2 0,-1-4 0,1-6 0,5-2 0,-2-13 0,4-2 0,1-1 0,-2-7 0,-1 0 0,-2 1 0,2 2 0,-5 4 0,-2 3 0,10-4 0,2 6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09.74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89 12287,'9'-15'0,"-4"0"0,-4 0 0,4 5 0,2 2 0,0-1 0,-1 1 0,8 5 0,-1-2 0,7 5 0,4 5 0,-4 10 0,3 10 0,1 5 0,-1 5 0,-4 4 0,1 8 0,-3 1 0,-2 3 0,-5-1 0,-2-5 0,-1 0 0,-4 0 0,-3-1 0,-3-4 0,-2-5 0,1-3 0,-4-8 0,0-4 0,-2-3 0,0-2 0,-1-7 0,-4-3 0,0-5 0,0-5 0,0-3 0,2-11 0,1-4 0,2-7 0,5-6 0,-3 3 0,1-6 0,4-4 0,1-6 0,2-11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09.97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12287,'0'6'0,"0"9"0,0 21 0,0 1 0,0 0 0,0 10 0,0-2 0,0 2 0,0 0 0,0-3 0,0-2 0,2-2 0,3 2 0,-2-6 0,7 0 0,0-5 0,-2 0 0,6-8 0,-6-3 0,2-3 0,0-2 0,0-7 0,5-3 0,0-3 0,1-2 0,5-2 0,4-3 0,4-5 0,1-3 0,14-2 0,3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0.2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257 1 12287,'-8'15'0,"1"0"0,0 0 0,-3 0 0,-8-1 0,-4-4 0,-1-5 0,3 1 0,-4-1 0,2-1 0,4-3 0,-4-1 0,2 0 0,0-6 0,5-3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0.38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422 0 12287,'7'16'0,"3"-1"0,-3 0 0,-6-2 0,-9-1 0,-12-2 0,-7-5 0,-5 3 0,-3 1 0,-5-1 0,-9-5 0,-3 2 0,-1-3 0,-9-2 0,-7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2.80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 1 12287,'-6'48'0,"4"4"0,5 3 0,1 6 0,-9-9 0,-4-1 0,1 1 0,1 4 0,7-3 0,2 4 0,3 5 0,3 2 0,9-4 0,3-1 0,5-4 0,-1-10 0,1-8 0,0-3 0,-2-4 0,4-10 0,-5-15 0,1-5 0,4-5 0,-3-17 0,1-16 0,2-13 0,1-9 0,9-24 0,2-1 0,-17 32 0,1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3.12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1 12287,'-5'65'0,"0"1"0,1-3 0,3-2 0,1-6 0,0-5 0,0-3 0,0-3 0,0-6 0,0-8 0,6 0 0,3-6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3.39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0 137 12287,'41'31'0,"1"6"0,-4 7 0,-4 4 0,-8 3 0,-11-4 0,-1 1 0,-4 2 0,-5 6 0,-10-4 0,-5 0 0,-4-1 0,-1 0 0,0-6 0,0-2 0,0-2 0,2-1 0,1-8 0,2-4 0,0-14 0,-4-8 0,4-12 0,4-18 0,6-19 0,0-11 0,0-8 0,0-13 0</inkml:trace>
  <inkml:trace contextRef="#ctx0" brushRef="#br0" timeOffset="1">151 1 12287,'0'43'0,"7"13"0,3 17 0,3 5 0,2-5 0,-1 6 0,-2-7 0,-2-2 0,1-1 0,-2-4 0,-1-6 0,0-5 0,1-9 0,-4-8 0,3-12 0,-1-5 0,-4-3 0,6-9 0,1-5 0,3-6 0,2-7 0,0-10 0,14-10 0,3-9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2.87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 1 12287,'47'13'0,"0"4"0,-16 15 0,-4 1 0,-3 3 0,-9 5 0,-7 1 0,-1 7 0,-4 6 0,-3 4 0,-5 1 0,-7-1 0,-6-4 0,0-3 0,-6-7 0,2-1 0,4-4 0,-2-5 0,1-10 0,4-5 0,2-3 0,-4-4 0,7-2 0,-3-6 0,-1-10 0,4-7 0,5-7 0,4-6 0,1-8 0,1-6 0,4-4 0,10-13 0,9-12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3.64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4 12287,'7'-3'0,"3"3"0,-4 5 0,-1 0 0,-3 5 0,-2 3 0,0 4 0,0 1 0,0 2 0,0 12 0,0-2 0,0 4 0,0 3 0,2-5 0,3 4 0,3 0 0,1-1 0,9-7 0,-3-8 0,2-3 0,0-2 0,3-6 0,0-6 0,-2-6 0,-1-7 0,3-6 0,0-4 0,-3-5 0,-5-3 0,-1 3 0,-6 1 0,-1 2 0,4 2 0,0 5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4.0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332 1 12287,'-10'5'0,"0"0"0,-5 5 0,-7-3 0,0-1 0,0 1 0,-4 3 0,0-3 0,0 1 0,1 4 0,-2-5 0,5-1 0,0-1 0,0 0 0,2 7 0,5-4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4.24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483 76 12287,'0'-15'0,"-2"0"0,-5 1 0,-6 4 0,-5 5 0,-9 3 0,-2 1 0,-6-3 0,-5-1 0,-12 0 0,7 5 0,-4 0 0,-3 0 0,-1 0 0,-8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5.2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181 1 12287,'9'20'0,"-6"2"0,-6 1 0,-8 4 0,-4 8 0,-5 5 0,-3 6 0,-1 4 0,-2 7 0,5 7 0,3-1 0,1 6 0,9-4 0,3 2 0,3-1 0,2-1 0,7 5 0,3-4 0,3-3 0,2-1 0,1-5 0,-1-5 0,1-10 0,4-9 0,-3-1 0,3-13 0,-3-6 0,-2-6 0,0-7 0,2-7 0,1-8 0,3-8 0,4-13 0,-5-4 0,13-10 0,-1-4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5.48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12287,'12'52'0,"5"3"0,1 2 0,-1-2 0,0-3 0,-11-5 0,1 2 0,0 1 0,3 2 0,-4-4 0,1 3 0,0-3 0,3-3 0,-5-3 0,-2-5 0,-1-5 0,-2 0 0,2-14 0,3-4 0,3 1 0,7-7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5.73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12287,'27'11'0,"3"4"0,2 16 0,-9 0 0,-8 5 0,-8 1 0,0 9 0,-2 1 0,-2 5 0,-1 5 0,-2 2 0,-2-1 0,-1-2 0,-2-6 0,0 2 0,5-2 0,0-3 0,0-5 0,0 0 0,0-7 0,1-3 0,4-5 0,4-6 0,6-7 0,0-4 0,0-5 0,2-3 0,1-4 0,2-3 0,-1-5 0,-2-4 0,-2-2 0,0-3 0,0-1 0,-2-7 0,-1 1 0,-2-8 0,0 2 0,5-5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5.9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12287,'1'52'0,"3"5"0,1 5 0,-2 3 0,-1-1 0,-2-7 0,0-2 0,0 2 0,0-5 0,0-2 0,0-5 0,0-5 0,0 1 0,1-9 0,3-6 0,1-2 0,6-4 0,-2-5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6.2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1 12287,'0'17'0,"0"1"0,-1 1 0,-4-6 0,-10 2 0,-9-7 0,-1 2 0,0 1 0,0-6 0,-5 3 0,1-1 0,4-4 0,-2-1 0,7-2 0,2 0 0,1 0 0,2-7 0,0-1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6.54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12287,'36'22'0,"5"3"0,-8 4 0,-6 1 0,-12 0 0,-7 0 0,-3 0 0,-8 0 0,-4-1 0,-3-4 0,-11 3 0,4-2 0,-3 2 0,-2 2 0,7-5 0,6 0 0,3 2 0,2 2 0,3 1 0,1 0 0,1 0 0,4 0 0,5 1 0,9-6 0,1 0 0,-2 2 0,-2-1 0,-5 1 0,-2-2 0,-3 2 0,-1-3 0,-5-1 0,-1-1 0,-4-4 0,1-1 0,-6-4 0,-1-3 0,-3-5 0,-6 2 0,0-2 0,3-3 0,5-6 0,-1-6 0,5-8 0,-1-4 0,4-1 0,4 4 0,1-2 0,1 0 0,4 1 0,10-6 0,9 2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6.8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12287,'5'17'0,"2"3"0,1 5 0,-3 9 0,4 2 0,-3 1 0,-2 0 0,2-2 0,-1-6 0,-1-4 0,-3-5 0,4-3 0,2-4 0,2-3 0,-6-5 0,4-10 0,-2-7 0,0-6 0,6-5 0,-1-8 0,4 1 0,1 0 0,2 0 0,3 1 0,5 4 0,3 5 0,4 10 0,3 7 0,4 8 0,-1 10 0,3 13 0,-10 14 0,-2 5 0,-1 3 0,-6 7 0,-3-1 0,-8 1 0,-6-2 0,-3 2 0,-4-7 0,-3-3 0,-5-5 0,-8-2 0,-4-8 0,-1-5 0,-4-4 0,-7-4 0,-1-9 0,2-5 0,1-4 0,2-2 0,-1-6 0,1-8 0,0-9 0,5-9 0,0-2 0,6-14 0,-2 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3.07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136 0 12287,'0'36'0,"-5"-1"0,-1 20 0,-3 2 0,-1 0 0,-5 0 0,0-4 0,0-1 0,0 4 0,0-6 0,1-1 0,4-3 0,4 0 0,6-3 0,0-3 0,0-4 0,6-6 0,4-5 0,4-5 0,1-3 0,5-9 0,2-3 0,-1-3 0,1-2 0,5-7 0,-2-5 0,2-8 0,-2-10 0,4-7 0,-6-8 0,7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7.06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12287,'35'39'0,"1"-1"0,-1 4 0,0 2 0,-2 0 0,-2 2 0,-3 0 0,-3 2 0,-1 2 0,-4 0 0,8 39 0,-4 2 0,-9 2 0,-2 1 0,-8-5 0,-3-5 0,-5-9 0,-12-6 0,-11-12 0,-2-7 0,-2-10 0,0-8 0,-2-8 0,-2-9 0,-1-9 0,0-12 0,6-11 0,4-12 0,-3-7 0,4-10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17.30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12287,'53'7'0,"-9"8"0,-14 10 0,-10 4 0,-8 1 0,1 5 0,-3 2 0,2 1 0,-2 4 0,-2 0 0,-4 0 0,1-5 0,-2-5 0,4-1 0,-2-10 0,-2-3 0,5-8 0,2-5 0,4-3 0,1-14 0,0-5 0,0-4 0,0-6 0,0-2 0,0-1 0,0-7 0,0-1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1.9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0 483 12287,'22'0'0,"-5"0"0,3 0 0,-8-6 0,-4-4 0,-1-4 0,3 4 0,-4 0 0,3-2 0,3-1 0,1-2 0,4 0 0,1 0 0,2 0 0,7 0 0,-2-1 0,4 1 0,1 0 0,10 0 0,4 0 0,2 0 0,8 0 0,8 0 0,7 0 0,3 0 0,5 0 0,8 5 0,2 0 0,4 0 0,-1 1 0,-40 3 0,1-1 0,41-3 0,2-4 0,-4-1 0,6 2 0,-46 7 0,0 0 0,0 1 0,1 0 0,1-1 0,1 0 0,1 2 0,-1 0 0,2 0 0,-1 0 0,1 0 0,1 1-35,-1 1 0,0 1 0,6-1 0,-1 2 1,-5 0-1,0 0 0,4 0 0,0 0 35,1 0 0,0 0 0,5 0 0,-1 0 0,1 0 0,-1 2 0,0 0 0,0 1 0,1 1 0,0 2 0,2 0 0,0 1 0,2 1 0,0 1 0,-3 0 0,0 0 0,-1 1 0,1 0 0,7 5 0,1 2 0,-6-1 0,-2 0 0,1 1 0,0 1 0,-2 0 0,1 1 0,2 1 0,-1 0 0,-6-1 0,-3-1 0,-1 0 0,-1 1 0,-2-1 0,-1 1 0,-2-2 0,-2-1 0,40 11 0,-7-3 0,-11-3 0,-6-6 0,-17-6 0,-6-3 0,-10-2 0,-5-4 0,-12-7 0,-7-8 0,-11-2 0,-9-8 0,-8-2 0,-10-1 0,0-2 0,-7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2.2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12287,'62'8'0,"4"7"0,1 17 0,-12 10 0,-7 0 0,-6 1 0,-5 1 0,-8 3 0,-6 3 0,-8 5 0,-1 2 0,-9-2 0,-4-4 0,-4-5 0,-7-2 0,-10-4 0,-7-5 0,-7-3 0,3-8 0,-6-3 0,0 0 0,-3-1 0,1 1 0,1-2 0,1 1 0,-5 0 0,3-5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2.6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453 1 12287,'0'15'0,"0"0"0,0 0 0,-1 0 0,-4 0 0,-6 2 0,-2 3 0,-2 2 0,-2 5 0,-1-4 0,-2-1 0,-5 5 0,4-2 0,1 3 0,-1 2 0,-1-4 0,-5-1 0,4 0 0,1-2 0,-3-1 0,3-7 0,0 0 0,0 0 0,1-1 0,0-4 0,5 3 0,-6-5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2.9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12287,'34'22'0,"6"5"0,4 6 0,-2 8 0,-1 2 0,-4 4 0,0 0 0,0-2 0,-4 7 0,-7-12 0,-6-3 0,-4-3 0,0-9 0,-1-2 0,0-1 0,-7-9 0,-1-19 0,-7-11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3.1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12287,'30'43'0,"-1"4"0,-4 5 0,-10 7 0,-10-9 0,-3-2 0,-2-1 0,-7-1 0,-2-1 0,-1-2 0,0-2 0,7 0 0,-2-5 0,3-3 0,2-1 0,2 1 0,5 1 0,6-2 0,6 1 0,7-4 0,1-6 0,5-1 0,3-4 0,5-2 0,-3-6 0,2-7 0,3-6 0,1-12 0,2-14 0,1-11 0,-1-15 0,0-11 0,0-9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3.3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453 0 12287,'-40'64'0,"1"8"0,2 13 0,-3 4 0,22-42 0,1 0 0,-17 42 0,2-4 0,2-6 0,0 3 0,-2-4 0,-3-2 0,3 9 0,-5-8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2.0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0 106 12287,'8'1'0,"-1"3"0,0 4 0,3 6 0,3 4 0,6 14 0,6 3 0,10 5 0,9 9 0,6 3 0,5 0 0,4 0 0,13 10 0,7-2 0,-38-30 0,1 0 0,1-1 0,1-1 0,5-2 0,0-2 0,-3-2 0,1-2 0,3-1 0,1-1 0,2-1 0,1-2 0,3 0 0,2-3 0,-2-5 0,1-1 0,1 0 0,-1-2-57,0 0 1,0-3 0,4-3-1,0-2 1,-2-3 0,1-2 0,0-2-1,0-3 57,1-1 0,-2-3 0,-4 0 0,-1-3 0,-2-1 0,-2-3 0,-4 1 0,-2-2 0,-3-1 0,0-1 0,2-4 0,-1-1 0,25-36 0,-6 0 27,-8 4 1,-16 11 0,-7 9 0,-10 10-28,-4 8 0,-9 9 0,-3 13 0,-10 15 0,-5 21 0,-3 11 0,-2 7 0,-5 1 0,0-5 0,1 1 0,3-1 0,2-2 0,4-2 0,5-6 0,3-3 0,2-9 0,0-3 85,0-3 0,5-10 0,2-11 0,0-12-85,0-13 0,4-16 0,-1-2 0,4-3 0,1-2 0,0-4 0,0 5 0,-2-1 0,-3 0 0,-3 1 0,-7 8 0,-2 3 0,-3 4 0,-8 6 0,-9 5 0,-1 7 0,-4 6 0,-7 0 0,-1 7 0,0 2 0,-2 1 0,0 4 0,-4 3 0,0 5 0,-1 3 0,1 3 0,0-1 0,-16 6 0,2 3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4.3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12287,'9'41'0,"4"7"0,5 11 0,-4 10 0,-11-2 0,-6 0 0,-7 0 0,3 3 0,2-3 0,3 0 0,2 0 0,0 2 0,0-7 0,0-5 0,0-4 0,0-9 0,0-9 0,0-5 0,0-5 0,0-3 0,0-15 0,0-7 0,2-10 0,3-9 0,10-18 0,9-10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3.22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12287,'13'84'0,"7"-2"0,7-5 0,-5-5 0,-5-2 0,-6-4 0,-1-11 0,6-5 0,-1-5 0,0-4 0,-5-4 0,0-9 0,2-3 0,1-3 0,2-7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4.7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61 12287,'13'-15'0,"7"0"0,5 7 0,0 1 0,-4 2 0,-5 0 0,-6 0 0,-1 6 0,-3 4 0,-1 5 0,-5 14 0,0 8 0,0 6 0,-5 14 0,-1-5 0,-1 3 0,0 2 0,2 5 0,5-1 0,0 2 0,0 2 0,5-1 0,4-2 0,2-5 0,6-5 0,2 0 0,-3-12 0,3-3 0,1-5 0,0-6 0,-3-6 0,1-1 0,2-4 0,2-3 0,-4-9 0,3-3 0,-3-5 0,4-5 0,-2-5 0,-2-5 0,-1-4 0,-2-1 0,0 0 0,0-7 0,0-2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5.0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29 12287,'25'-13'0,"-2"3"0,1 5 0,-2 5 0,-1 5 0,0 12 0,-6 13 0,0 8 0,-2 6 0,-3 3 0,-5 1 0,-3 3 0,-4 4 0,-1-7 0,-4-2 0,-1-4 0,-2-9 0,-4 2 0,3-5 0,1-4 0,1 0 0,-3-7 0,2-6 0,0-8 0,-5-15 0,7-8 0,3-17 0,-4-11 0,1-7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5.2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12287,'0'29'0,"0"7"0,0 13 0,0 11 0,0 1 0,0 6 0,0-4 0,0-2 0,0 2 0,0-9 0,0-2 0,0-7 0,5-2 0,2-7 0,0-5 0,-1-4 0,1-5 0,-2-9 0,5-2 0,3-6 0,1-5 0,-4-5 0,10-11 0,-3-7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5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12287,'30'15'0,"0"2"0,0 3 0,-6-3 0,-4 4 0,-5 1 0,-5 3 0,2 4 0,-5 1 0,-1-2 0,1-3 0,-2 4 0,-3-6 0,1 1 0,2-4 0,0 2 0,-3-2 0,3-2 0,-4-8 0,6-5 0,-7-10 0,0-5 0,0-3 0,0-2 0,0 0 0,0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5.7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12287,'17'52'0,"4"7"0,1 8 0,-3 8 0,-8 7 0,-11-5 0,0-5 0,0-3 0,0 6 0,0-4 0,0-4 0,0-4 0,0-9 0,0-4 0,0-6 0,0-9 0,0-2 0,0-13 0,0-1 0,0-2 0,0-9 0,-6 5 0,-3-4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5.9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12 12287,'-16'-8'0,"-3"5"0,-2 6 0,-3 7 0,-3 3 0,-6 2 0,-4 0 0,-2 1 0,4-3 0,-3-1 0,1-4 0,3-1 0,2-2 0,2-5 0,2 0 0,3 0 0,3 0 0,9-2 0,3-3 0,3-3 0,7-7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6.3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0 12287,'-15'0'0,"-5"0"0,-2 2 0,1 3 0,-1 5 0,2 4 0,5 4 0,0 5 0,1 11 0,4 8 0,5 8 0,10 14 0,5 1 0,10 14 0,7 3 0,5 7 0,3 1 0,-18-41 0,0-1 0,8 41 0,-5 0 0,-3 0 0,-9-11 0,-3-14 0,-5-7 0,-7-9 0,-8-6 0,-8-11 0,-11-13 0,-1-6 0,-2-7 0,4-10 0,-4-7 0,-2-6 0,8-11 0,-1-8 0,7-1 0,3-4 0,2-2 0,5-1 0,1 0 0,4 0 0,3 4 0,7 3 0,0 1 0,0 3 0,0 4 0,2 4 0,3 2 0,5 2 0,4 2 0,1 5 0,1 0 0,5 0 0,-3 5 0,7 2 0,2 1 0,1 3 0,1 3 0,-2 2 0,-2 3 0,2 1 0,8 13 0,3-1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6.7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 12287,'0'15'0,"0"0"0,-5 1 0,0 5 0,0 4 0,-2 3 0,6 12 0,-4 4 0,3 1 0,2 4 0,2 4 0,3-2 0,5-5 0,3-4 0,2-6 0,0-11 0,0-5 0,1-10 0,-1-7 0,-2-8 0,-3-10 0,2-13 0,-5-14 0,-1-7 0,1-6 0,0-2 0,-2 2 0,5 6 0,3 7 0,7 10 0,2 11 0,1 4 0,4 8 0,2 16 0,3 15 0,-1 18 0,1 17 0,-3 12 0,-9 13 0,-2 5 0,-6 2 0,-5 3 0,-7-12 0,-2-3 0,-3-5 0,-8-6 0,-9-13 0,-2-7 0,-3-10 0,-1-7 0,-4-9 0,-1-10 0,-2-7 0,-2-18 0,3-10 0,-1-13 0,1-11 0,8-10 0,2-8 0,2-1 0,2 4 0,5-3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6.9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24 12287,'12'-14'0,"3"4"0,8 24 0,-1 16 0,1 10 0,4 5 0,0 2 0,0 2 0,-4 3 0,-1 1 0,3-9 0,-5-1 0,-3-4 0,-5-5 0,1-9 0,-3-5 0,4-4 0,1-7 0,-2-6 0,-1-4 0,-2-4 0,0-14 0,5 2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7.3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0 12287,'17'17'0,"-1"3"0,-1 5 0,-3-3 0,-12-2 0,0-3 0,0-2 0,-8-5 0,-6-2 0,-6 1 0,-3-1 0,-9 2 0,-7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9.76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407 0 12287,'-6'29'0,"-4"-4"0,-9 3 0,-4-1 0,-4 5 0,-5 3 0,-1 0 0,1-4 0,-2-1 0,-1 0 0,-5-7 0,5-3 0,-7 4 0,3-1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3.37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332 1 12287,'-18'15'0,"3"0"0,-10 0 0,3-2 0,-8-1 0,-5-2 0,-4-7 0,7 2 0,5-3 0,4-2 0,-4 0 0,10 0 0,-4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8.4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 1 12287,'17'0'0,"3"0"0,-10 1 0,-3 3 0,-12 1 0,-10-2 0,-9-1 0,1-2 0,-6 0 0,-7 0 0,-1 0 0,-2 0 0,1 0 0,-1 0 0,6 0 0,-3 0 0,5 0 0,0 0 0,3 1 0,3 3 0,3 1 0,0-2 0,6 12 0,-6 2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8.6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0 12287,'10'15'0,"0"0"0,-2-1 0,-15-4 0,-8-5 0,-8-4 0,-7-1 0,-5 0 0,-4 0 0,1 0 0,-13 0 0,11 0 0,-12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9.4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0 12287,'29'32'0,"-4"3"0,-10 4 0,-10 6 0,-3 0 0,-4 6 0,-3 2 0,-5 4 0,-3 5 0,-2 3 0,0-1 0,-1 0 0,1-6 0,2-1 0,1-10 0,4-5 0,1-3 0,2-1 0,5-6 0,0-5 0,0-4 0,0-3 0,0-5 0,0 1 0,0-1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9.7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166 1 12287,'-8'38'0,"0"22"0,2 1 0,-7 4 0,-9-8 0,1-3 0,-1-3 0,-2 5 0,8-4 0,4 0 0,3 0 0,4 4 0,7 0 0,5 1 0,8-2 0,2-5 0,8-8 0,2-3 0,1-2 0,4-9 0,3-8 0,4-5 0,-1-5 0,1-6 0,-4-14 0,3-12 0,1-10 0,11-27 0,-3-11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39.9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167 0 12287,'-15'76'0,"0"-1"0,-1 1 0,0-3 0,-4-2 0,8-4 0,-5-7 0,-1 0 0,3-6 0,-7-2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0.1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0 12287,'75'39'0,"1"6"0,2 15 0,-16 9 0,-6-4 0,-8 0 0,-3 6 0,-13-1 0,-5 2 0,-4-1 0,-9-4 0,-9-9 0,-5-3 0,-5-4 0,-10-11 0,-10-8 0,-5-10 0,-6-12 0,-2-7 0,-9-6 0,-2-7 0,-1-11 0,0-12 0,5-7 0,1-6 0,4-4 0,1 2 0,6-8 0,-2 1 0,1 1 0,2-11 0,2 3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3.4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12287,'32'52'0,"2"7"0,-6 4 0,-9 3 0,-6 2 0,-6-12 0,-1 2 0,1 3 0,3-1 0,-3 0 0,1-1 0,4-4 0,-5-5 0,-2-10 0,-2-4 0,2-5 0,-3-7 0,3-4 0,-4-3 0,-1-2 0,0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4.0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61 12287,'13'-8'0,"2"1"0,10 7 0,-5 0 0,-8-5 0,-4-2 0,1 1 0,-1-1 0,-3 0 0,5 4 0,2-2 0,-4 0 0,2 5 0,-6 13 0,1 9 0,-3 10 0,-2 8 0,0 9 0,-2 1 0,-2-1 0,-1-3 0,0 5 0,5-1 0,0-1 0,0-3 0,5 0 0,4-1 0,3-2 0,4-2 0,3-6 0,-4-8 0,0-6 0,2-2 0,3-6 0,-2-3 0,6 0 0,-3-5 0,1-3 0,-3-4 0,2-3 0,3-5 0,-6-8 0,4-2 0,-2 0 0,0-2 0,0 3 0,-3-6 0,2-1 0,1-3 0,1-1 0,-1-2 0,4-3 0,-1-5 0,1 3 0,-6 0 0,2 3 0,-1 4 0,1 4 0,-3 12 0,-4 4 0,0 5 0,-1 10 0,0 8 0,-4 11 0,-1 11 0,-2 14 0,-5 6 0,0 2 0,0-2 0,-5 2 0,-2-5 0,1 0 0,-1 0 0,-3-7 0,3-6 0,0-2 0,1-4 0,-4-8 0,5-5 0,0-5 0,-2-5 0,5-5 0,-4-11 0,-1-9 0,5-14 0,-3-14 0,3-11 0,9 5 0,2-9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4.5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15 181 12287,'-8'14'0,"3"6"0,3 18 0,2 9 0,0 5 0,0 5 0,0 0 0,0 2 0,0-2 0,0-1 0,0 5 0,2-11 0,3-1 0,5-3 0,-2-7 0,2-5 0,0-8 0,-1-6 0,4-8 0,-3-3 0,4-4 0,1-7 0,0-5 0,7-8 0,1 0 0</inkml:trace>
  <inkml:trace contextRef="#ctx0" brushRef="#br0" timeOffset="1">407 0 12287,'22'7'0,"0"8"0,3 10 0,-7 2 0,-6-2 0,0 2 0,-5-4 0,1 2 0,4 2 0,-4 8 0,2-8 0,2 0 0,1 2 0,2-6 0,0-1 0,0-4 0,1-4 0,-1-9 0,0 0 0,0-4 0,0-1 0,-2-1 0,-1-4 0,-2-5 0,2-4 0,1-8 0,2-1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4.8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317 0 12287,'6'20'0,"-6"2"0,-10 0 0,-8 0 0,-4-2 0,-5-3 0,2 1 0,-2 2 0,-1-2 0,-2-6 0,1-3 0,4-3 0,-3 6 0,4-10 0,-6 4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3.61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12287,'69'20'0,"1"10"0,-1 15 0,-7 22 0,-22 10 0,-5 5 0,-3 6 0,-17-40 0,-2 1 0,0 2 0,-2 2 0,-2 1 0,-2 0 0,0 1 0,-2-1 0,-2-3 0,-1-1 0,7 47 0,-3-3 0,-2-4 0,-3-9 0,-1-18 0,0-6 0,0-6 0,0-11 0,-1-5 0,-4-3 0,3-12 0,-3-12 0,3-16 0,9-19 0,1-11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5.3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272 0 12287,'-20'14'0,"0"-4"0,-8 3 0,-3-1 0,-7 3 0,-6 0 0,-1 10 0,0-8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5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15 12287,'26'-8'0,"9"3"0,7 3 0,-7 2 0,-10 0 0,-7 0 0,-3 2 0,0 3 0,-1 5 0,-4 3 0,2 14 0,-6 3 0,1 4 0,0 3 0,-2 0 0,-5 3 0,0-5 0,0-3 0,0-2 0,-2 0 0,-1 0 0,-2 0 0,0 1 0,5 0 0,0 3 0,0 1 0,1 7 0,6-2 0,6 4 0,6 1 0,1 0 0,-3 2 0,0 0 0,-2-2 0,3 7 0,-10-10 0,1-2 0,-4-1 0,-4-4 0,-2-5 0,-4-2 0,-5-2 0,-4-5 0,-1-6 0,-2 1 0,-3-1 0,-3-7 0,-6-3 0,3-3 0,1-2 0,-1-9 0,-2-4 0,1-7 0,2-4 0,5-1 0,-2-7 0,4-1 0,4-2 0,-4-7 0,-6 3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5.8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210 0 12287,'7'35'0,"1"6"0,1 4 0,-4 7 0,-15 6 0,-9-6 0,-4 0 0,-4 0 0,-5 10 0,7 0 0,-2 3 0,2 6 0,5-1 0,3 2 0,9 14 0,3-11 0,10 7 0,6-12 0,6 3 0,3-3 0,7 0 0,-2-9 0,2-6 0,-2-2 0,2-7 0,-5 1 0,0-9 0,-1-6 0,-1 0 0,-4-12 0,-1 7 0,0-4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6.1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12287,'67'67'0,"-31"-24"0,-1 3 0,0 6 0,-2 3 0,-4 3 0,-4 2 0,-4 0 0,-2 0 0,-3 2 0,-2-1 0,-1-5 0,-1 0 0,-1 1 0,-2 0-76,1 1 1,-3 1-1,-2 4 1,-1 1 0,-1 0-1,0 0 1,0-4 0,-1-1 75,1-4 0,-1 0 0,2 44 0,-8-19 0,-2-11 49,-3-10 0,-1-9 0,-5-10 1,2-6-50,3-8 0,-9-5 0,4-11 0,-2-5 25,1-4 0,-1-14 0,-2-9 0,-1-10-25,2-8 0,6-9 0,4-2 0,1-5 0,4-6 0,-6 2 0,1-7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6.5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12287,'54'7'0,"-13"13"0,-14 9 0,-12-3 0,-6-4 0,-4 2 0,-5 1 0,0 3 0,0 2 0,0 4 0,0-1 0,0-1 0,0 2 0,1-6 0,4-4 0,6-3 0,2-2 0,2-7 0,2-4 0,1-1 0,2-4 0,7-1 0,-3-4 0,-1-3 0,-3-5 0,2-5 0,-4-5 0,-4-5 0,1-4 0,-7-1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49.4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60 12287,'1'-14'0,"4"4"0,4 3 0,-1 1 0,4 2 0,-5-4 0,1 1 0,2 4 0,3 10 0,-1 8 0,-2 8 0,-5 17 0,4 6 0,-1 2 0,0 4 0,-4-5 0,1 5 0,-4-4 0,-1-2 0,0 7 0,0-9 0,0-1 0,0-1 0,0-3 0,0 1 0,0-5 0,0-3 0,-5-7 0,-1-1 0,-3-3 0,-2-2 0,-10-2 0,-2-2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54.370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2480 212 16383,'10'-45'0,"10"40"0,15 60 0,-16-1 0,-1 6 0,1-3 0,0 0 0,-1-5 0,-1 0 0,3 3 0,1 0 0,-1 2 0,2 0 0,-1 1 0,1 0 0,0-1 0,1 1 0,2 3 0,1-1 0,-1-3 0,1 0 0,0-2 0,0-1 0,0-1 0,0-1 0,0 0 0,0-2 0,0-1 0,-1-2 0,8 25 0,-31-64 0,-44-66 0,9 9 0,-3-5 0,-5-12 0,0-2 0,2 7 0,-1 0 0,0-2 0,-2 1 0,0-2 0,-1 0 0,-5-4 0,0 1 0,4 1 0,0 1 0,-1 1 0,1 1 0,-1 0 0,1 2 0,1 4 0,2 1 0,5 3 0,0-1 0,2 2 0,-2 2 0,-3 2 0,-3 2 0,-1 1 0,1 5 0,-15-2 0,27 57 0,42 55 0,4-11 0,4 3 0,3-2 0,1 1 0,2 0 0,0 1 0,3 4 0,-1-1 0,0 1 0,0-1 0,0-1 0,1-1 0,-2 0 0,1 0 0,0 5 0,1-1 0,-3-5 0,0-1 0,0-2 0,1 1 0,2-2 0,-1-1 0,-1-1 0,0-1 0,1-2 0,-1-1 0,15 34 0,-44-64 0,-38-61 0,9 0 0,-3-6 0,-7-8 0,0-1 0,4 5 0,2-1 0,-4-3 0,1-1 0,-2-3 0,-1 0 0,-1-3 0,-1-1 0,2 5 0,0 0 0,0 1 0,0 0 0,0 1 0,0 0 0,-2-4 0,2-1 0,3 6 0,0 1 0,4 2 0,0 1 0,2 3 0,0 1 0,-23-32 0,0 7 0,13 26 0,30 75 0,34 62 0,-2-30 0,3 3 0,6 5 0,1-1 0,-3-9 0,-1-1 0,2-1 0,0 1 0,0-2 0,1 1 0,1 6 0,0 1 0,-4-9 0,0-1 0,0 2 0,0-2 0,-1-2 0,2 0 0,2 0 0,0 0 0,2 2 0,-1-1 0,-2-7 0,-3-2 0,5 17 0,-40-63 0,-35-65 0,5 7 0,-4-4 0,4 4 0,0 0 0,0-1 0,0 1 0,-2 1 0,0 1 0,1-1 0,0-1 0,0 2 0,0 1 0,0 1 0,0-1 0,-4-8 0,-1-1 0,2 5 0,1 1 0,1 0 0,0 0 0,3 2 0,0 2 0,0 3 0,2 1 0,6 8 0,0 0 0,-27-33 0,1 0 0,23 58 0,22 32 0,27 45 0,7-9 0,3 2 0,1-2 0,0-1 0,2 1 0,1 2 0,3 2 0,0 2 0,-2 0 0,0 1 0,4 3 0,-1 1 0,-1-2 0,0 0 0,-2-2 0,0 0 0,7 7 0,0 0 0,-4-6 0,-1-2 0,1 0 0,0 0 0,-2-1 0,1-1 0,-2-7 0,1-1 0,-1 1 0,0 0 0,17 27 0,-37-40 0,-35-55 0,-24-42 0,14 18 0,0-2 0,4 2 0,0 0 0,-3-2 0,-1-1 0,-3-3 0,-1-1 0,-1-2 0,-2-1 0,-3-1 0,-1 1 0,2 1 0,0 0 0,1 2 0,0-1 0,-3-2 0,0 0 0,2 4 0,1 0 0,0-1 0,1 0 0,-1 0 0,2 1 0,4 5 0,0 1 0,3 5 0,-1 0 0,-1-1 0,0 3 0,-14-15 0,-5 30 0,40 54 0,22 31 0,19 25 0,13-1 0,-19-41 0,2 1 0,1 3 0,1 1 0,2 1 0,1 0 0,-1 1 0,0 1 0,0 0 0,0-1 0,0 0 0,0 0 0,2 4 0,1 0 0,-2-5 0,1 0 0,1-1 0,1 0 0,0-2 0,0-1 0,1 0 0,0-1 0,2 4 0,-1-1 0,-3-2 0,-2-2 0,15 24 0,-37-50 0,-64-84 0,15 9 0,-2-7 0,-11-9 0,1 0 0,12 13 0,1 4 0,7 5 0,0 2 0,-1 3 0,1 1 0,1-1 0,1 1 0,1 1 0,1 0 0,-1 1 0,0 0 0,0 1 0,-1 0 0,-1-4 0,0 2 0,-36-26 0,11 7 0,30 61 0,40 54 0,13 1 0,6 4 0,-2-4 0,0-1 0,-1-3 0,1 0 0,2 1 0,-1 0 0,-1-6 0,0 0 0,0 1 0,1 1 0,0 0 0,-1 1 0,0 5 0,2 0 0,6 3 0,0 1 0,-6-2 0,1-1 0,5 5 0,0-5 0,8 11 0,-105-133 0,17 9 0,-5-5 0,-9-7 0,1 3 0,17 23 0,1 4 0,-1 1 0,0 1 0,2 1 0,0 0 0,-4 1 0,0 0 0,1 2 0,-1 3 0,-43-18 0,-3 29 0,34 50 0,28 11 0,42 44 0,11-1 0,-11-35 0,0 2 0,0-2 0,-3-1 0,-17 36 0,-6-2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5:55.780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1614 314 16383,'-15'-71'0,"0"13"0,16 74 0,14 35 0,4-8 0,4 6 0,8 8 0,4 1 0,-1 0 0,2 0 0,-1 1 0,0-3 0,-3-7 0,-3-5 0,1 11 0,-30-40 0,-40-39 0,2-10 0,-5-7 0,-10-7 0,-3-1 0,5 2 0,0 2 0,3 3 0,-1 0 0,-5-3 0,-1 0 0,3 1 0,0 2 0,5 4 0,0 1 0,-2-3 0,0 1 0,-4 0 0,0 3 0,4 3 0,3 7 0,-23 9 0,34 47 0,43 41 0,13-20 0,5 2 0,-1-4 0,2-1 0,-1-2 0,1 0 0,4 3 0,0-1 0,-1-2 0,1-1 0,0 0 0,0 0 0,0-2 0,0 1 0,2 6 0,1 1 0,1 0 0,2 0 0,0 3 0,1-1 0,0-2 0,-1-1 0,19 25 0,-21-10 0,-8-13 0,-47-37 0,-32-53 0,4-7 0,-5-6 0,-2-3 0,-2-1 0,-4-3 0,1 1 0,10 8 0,3 2 0,8 6 0,-1 0 0,-2-1 0,-1-1 0,0-2 0,-1-1 0,-2-1 0,0 0 0,-3 2 0,1 2 0,9 5 0,2 0 0,0 1 0,-1 2 0,-27-15 0,29 40 0,48 52 0,14 2 0,7 4 0,-4-6 0,0 0 0,5-1 0,-1 0 0,-2 1 0,0 0 0,2 1 0,1 1 0,2 2 0,0 0 0,-2 0 0,-1 0 0,2-1 0,-1-1 0,0-1 0,1 1 0,0 0 0,0-1 0,1 0 0,-2-1 0,-2-2 0,-2-1 0,4 4 0,-2 0 0,18 20 0,0 8 0,-26-41 0,-36-24 0,-38-51 0,-19-20 0,30 27 0,1 0 0,-29-27 0,-5-4 0,36 35 0,-2 0 0,-3-3 0,-1 0 0,3 2 0,0 0 0,0-1 0,-2 0 0,0 0 0,0 1 0,-2 1 0,1 1 0,-39-25 0,2 2 0,33 25 0,-3-1 0,-1 1 0,-1 1 0,4 2 0,1 6 0,-35 17 0,31 40 0,47 42 0,19-24 0,8 0 0,-1-3 0,1-1 0,0-4 0,0 0 0,1-1 0,1-1 0,27 41 0,-24-40 0,1 1 0,4 7 0,2 1 0,3 4 0,1 0 0,-3-2 0,-2-4 0,20 23 0,-21-28 0,-9-7 0,-22-22 0,-23-17 0,-45-51 0,21 10 0,-1-3 0,0 0 0,-1 3 0,2 5 0,-4 5 0,-5 1 0,-3 3 0,-6 3 0,-1 1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07.8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12287,'7'10'0,"3"0"0,2 0 0,-2 5 0,-5 0 0,-4 0 0,4 2 0,1 2 0,-3 2 0,-1 3 0,-2-6 0,1 2 0,3-1 0,1 1 0,0-3 0,-5 3 0,0-4 0,0-7 0,0 4 0,0-4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08.1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12287,'16'6'0,"1"6"0,-2 7 0,2-3 0,-10 4 0,-1-3 0,1-2 0,3 0 0,-5 0 0,0 1 0,2-1 0,-5 0 0,3 0 0,-4 0 0,6 0 0,1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3.7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935 151 12287,'5'-43'0,"0"4"0,-2 9 0,-9 8 0,-11 12 0,-11 5 0,-11 4 0,-11 2 0,-7 4 0,-5 5 0,-5 4 0,-2 1 0,5-5 0,-1 0 0,3 2 0,-2-1 0,4-1 0,7-3 0,4 0 0,10-6 0,4 4 0,3-10 0,2-3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09.4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0 540 12287,'20'23'0,"0"6"0,-1 6 0,-3 3 0,-2 1 0,-2 3 0,-2-2 0,1 2 0,8-4 0,1 1 0,0-2 0,2-4 0,0-3 0,3-5 0,-5-4 0,-3-6 0,-2-5 0,-7-5 0,-3-10 0,-3-5 0,-2-4 0,1-3 0,4-1 0,5-2 0,4 1 0,1 4 0,0 5 0,2 5 0,3 4 0,3 1 0,7 0 0,-1 0 0,-4 0 0,3 0 0,-4 0 0,1-2 0,0-3 0,-8-8 0,0-11 0,-7-3 0,-4-5 0,-1-8 0,-5-2 0,0-6 0,0-7 0,-1-2 0,-3 0 0,-1 5 0,2 5 0,-4 7 0,2 14 0,2 6 0,1 4 0,2 9 0,0 9 0,0 11 0,0 10 0,7 18 0,3 4 0,3 2 0,3 0 0,-1 3 0,0 0 0,1-1 0,5-2 0,-5-9 0,4-3 0,-3-3 0,-2-2 0,0-6 0,0-4 0,-6-12 0,-4-8 0,-4-8 0,-1-11 0,0-2 0,0-1 0,0 0 0,5-5 0,2 4 0,3-1 0,7 4 0,-2 10 0,7 5 0,0 4 0,3 1 0,3 13 0,2 5 0,1 4 0,-1-2 0,0 0 0,-2-3 0,-1-3 0,-2-1 0,-6-5 0,1 1 0,-3-3 0,-2-2 0,-5-3 0,0-2 0,1-4 0,-2-4 0,-1-7 0,1-3 0,-1-1 0,4 2 0,-1 1 0,1 2 0,-2 1 0,2 4 0,-4-1 0,2 6 0,-1 1 0,1 9 0,-4 7 0,1 6 0,-4-1 0,6 3 0,-2-3 0,-4-2 0,4 0 0,-2 0 0,-2 0 0,4-5 0,-1-1 0,3-3 0,-4 0 0,5-8 0,2-3 0,-4-4 0,0-6 0,-1 0 0,3 5 0,-5 0 0,0-2 0,2-1 0,-4-2 0,6 0 0,-3 0 0,1 5 0,-4 0 0,4 0 0,1 1 0,-3-4 0,4 3 0,-3-4 0,5-6 0,-5 0 0,1 0 0,0-2 0,-2 4 0,-5-7 0,1-2 0,4-1 0,-3-1 0,3 4 0,-3 5 0,-2 3 0,-2 2 0,-3 0 0,2 7 0,-7 3 0,-2 3 0,4 2 0,-3 0 0,6 0 0,-5 0 0,7 0 0,-4-2 0,7-3 0,0-5 0,0-3 0,0-4 0,0-1 0,0-4 0,0-2 0,0-1 0,0-7 0,0-1 0,0-2 0,0-6 0,0 6 0,0 3 0,0 6 0,7 11 0,1 11 0,1 8 0,4 19 0,-1 19 0,5 13 0,3 9 0,0 8 0,-5 0 0,0 3 0,0 1 0,0 2 0,0-9 0,0 0 0,0-4 0,7-5 0,2-4 0,1-6 0,0-3 0,-5-10 0,3-6 0,-1-5 0,-3-5 0,-3-6 0,-1-6 0,1-2 0,-1-11 0,-2-11 0,-1-10 0,-2-9 0,-5-9 0,3-11 0,1-1 0,-1-2 0,-5-3 0,2 10 0,-5 4 0,-5 9 0,-1 9 0,-8 15 0,1 3 0,-4 5 0,-8 5 0,0 3 0,-4 4 0,-1 1 0,-7 0 0,-1 4 0,-2-4 0,-1-1 0,3-2 0,-2-5 0,4 0 0,5 0 0,-3-7 0,2-3 0,4-3 0,8-2 0,-2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09.9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12287,'20'22'0,"0"5"0,-2 5 0,-1 3 0,-2 0 0,0-5 0,-1 0 0,-4 1 0,3 4 0,-3-2 0,2-3 0,-2-3 0,2-8 0,-7 1 0,-2-4 0,-1 0 0,-2-8 0,0-1 0,0-7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0.1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14 12287,'7'-8'0,"3"3"0,-3 5 0,0 5 0,-1 5 0,-2 3 0,4 4 0,0 1 0,1 4 0,2 2 0,3-6 0,1 4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0.3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12287,'7'32'0,"1"5"0,2 8 0,0 9 0,-7 8 0,3 1 0,-6-1 0,-6 2 0,5 5 0,-4-2 0,5 0 0,5 0 0,3-4 0,7-6 0,0-5 0,0-5 0,0 0 0,1-12 0,-1-1 0,0-3 0,0-4 0,0-5 0,2-7 0,3-2 0,-4-6 0,6-3 0,0-8 0,1-18 0,8-9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0.5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649 46 12287,'-30'-9'0,"0"4"0,0 9 0,-2 2 0,-3 3 0,-6 3 0,-2-6 0,-2 1 0,-1-2 0,1 0 0,2 0 0,2-7 0,6-1 0,3-2 0,4-7 0,3 4 0,5-2 0,3 0 0,2-7 0,0-6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0.8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18 12287,'0'-15'0,"0"13"0,0 7 0,0 7 0,0 8 0,0 2 0,0 1 0,0 4 0,7 1 0,1 2 0,2 1 0,0-1 0,-5 0 0,4-2 0,-3-1 0,-2-2 0,-3-5 0,-1 4 0,0-1 0,0 1 0,0-6 0,-1 4 0,-3-2 0,-1 0 0,-5 0 0,3-5 0,1 0 0,-1 0 0,-5 1 0,2-1 0,-3 6 0,-2 3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1.1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0 370 12287,'31'-2'0,"-1"-3"0,-14 1 0,-5-9 0,-10-7 0,-6-9 0,-3-11 0,-7 0 0,0-2 0,0 2 0,1 5 0,4 8 0,5 4 0,3 1 0,11 3 0,6 11 0,8 8 0,6 12 0,3 11 0,1 4 0,2 5 0,6 6 0,-8-4 0,-3-4 0,-3-3 0,-9-4 0,3 4 0,-6-4 0,-5-1 0,-4 5 0,-6-3 0,0 6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1.5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46 207 12287,'6'15'0,"-9"-14"0,1-6 0,-5-8 0,-4-7 0,4 1 0,2-4 0,3-1 0,2 1 0,7 0 0,5-3 0,6 6 0,7 4 0,4 7 0,1 8 0,0 9 0,0 12 0,0 14 0,-1 7 0,-4 6 0,-5 4 0,-5-1 0,-5-5 0,-5 0 0,-3-5 0,-4-3 0,-3-3 0,-5-7 0,-3-4 0,-9-5 0,-1-6 0,-3-3 0,1-3 0,0-2 0,-5-9 0,2-5 0,2-4 0,0-8 0,6-3 0,3-3 0,5-2 0,0-2 0,7-3 0,2-6 0,1-2 0,16-9 0,2-2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1.7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0 12287,'0'20'0,"0"10"0,2 16 0,3 9 0,-3 17 0,3 5 0,-5 2 0,-5-2 0,-2 7 0,-3-9 0,5 2 0,3 0 0,4-2 0,5 1 0,6-2 0,5-4 0,14-3 0,-2-8 0,2-4 0,0-5 0,-3-11 0,-3-8 0,-1-7 0,2-7 0,-3-1 0,1-11 0,7-20 0,6-10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1.9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392 0 12287,'-45'15'0,"0"0"0,1 1 0,2-1 0,4 0 0,1 0 0,0 0 0,2 0 0,3 0 0,-5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3.94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151 1 11402,'47'68'0,"0"1"0,-1 0 0,-2 3 0,2 9 0,-6 2 0,-12-4 0,-4-1 0,-3-2 0,-2-1 0,-4-3 0,-3-2 0,-5-3 0,-3-3 0,-1-5 0,-1-1 0,-1-1 0,-2-1 0,0-3 0,-3 1 0,-7 0 0,-5-1 0,-3-5 0,-5-2 0,-2-1 0,-3-1 0,-3-2 0,-3-2 0,-4-4 0,-3-2 0,-2 0 0,-2-3 0,1-2 0,-1-2 0,-2-1 0,-1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2.2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0 210 12287,'23'15'0,"-7"-8"0,-11-7 0,-4-9 0,-2-6 0,-3-5 0,-1-3 0,2-1 0,1-2 0,2 4 0,2 0 0,3 0 0,10 2 0,10 7 0,4 3 0,1 5 0,5 5 0,0 5 0,-1 5 0,-3 3 0,3 9 0,-2 1 0,-4 3 0,1-1 0,-8-7 0,0 2 0,-5-5 0,-1-5 0,-5 2 0,0-7 0,1 0 0,4-5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2.6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12287,'8'17'0,"7"3"0,-5 10 0,3 10 0,-4 4 0,-6 1 0,-1-6 0,-2-4 0,-2-5 0,-3-5 0,2 2 0,-7-7 0,0-2 0,1-1 0,-4-8 0,3-4 0,-4-4 0,-1-7 0,0-3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2.8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12287,'15'21'0,"0"4"0,0 9 0,-1 3 0,-4 0 0,-5 0 0,-3 3 0,-4-3 0,-3-1 0,-5 1 0,-17 5 0,-5-3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3.4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209 30 12287,'20'-10'0,"0"0"0,-8 0 0,-12 10 0,-9 0 0,-16 7 0,-5 3 0,-4 3 0,-2 2 0,5 6 0,0 0 0,7 3 0,7 3 0,1 6 0,11 4 0,3 0 0,5 0 0,11 4 0,7-2 0,3 0 0,3-4 0,0-5 0,-1-3 0,-2-4 0,-2-1 0,-2-2 0,-7-5 0,-3 0 0,-5 0 0,-3 0 0,-4-1 0,-3-4 0,-3 1 0,-7-4 0,-2 0 0,-3 0 0,-4-2 0,-6-4 0,0 4 0,-7 4 0,-1 6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4.3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7 543 12287,'-7'-20'0,"7"0"0,7 2 0,2 1 0,-4 2 0,-4 0 0,-1 0 0,0 0 0,7-5 0,5-1 0,6 1 0,7-1 0,15 2 0,9-4 0,8 1 0,10 4 0,12-3 0,4 5 0,3 4 0,-1 4 0,4-2 0,3 4 0,-6 3 0,-8 1 0,-1 2 0,-11 2 0,-6 1 0,-8 3 0,-3-1 0,-16-4 0,-4 3 0,-8 1 0,-11 0 0,-11-7 0,-14-1 0,-9-4 0,-4-1 0,-4-3 0,-3-4 0,-5 0 0,-4 0 0,-6-5 0,-1 0 0,-5-20 0,2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4.5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12287,'43'7'0,"13"15"0,19 13 0,5 7 0,-1 3 0,0 7 0,-15 3 0,-6 2 0,-6-2 0,-12 2 0,-6-5 0,-7 0 0,-7 0 0,-5-7 0,-5-6 0,-7-2 0,-6-4 0,-7-3 0,-12-5 0,-8-4 0,-9-5 0,-11-1 0,-7 0 0,-7 1 0,-6-1 0,-5 0 0,-6 0 0,4 0 0,-5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22.8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513 61 12287,'1'-13'0,"4"3"0,-11 3 0,-4 7 0,-12 0 0,-13-5 0,-4-2 0,-1 1 0,0-1 0,-2 4 0,5 1 0,0 2 0,4 0 0,3 0 0,-2 0 0,10 0 0,0 2 0,0 3 0,7-4 0,5 6 0,-1 0 0,4-6 0,0 6 0,7-7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23.0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558 16 12287,'7'-9'0,"-9"3"0,-3 6 0,-13 0 0,-11 5 0,-6 0 0,-5-2 0,-4-1 0,-3-2 0,-3 1 0,-5 3 0,-4 1 0,-1 6 0,-1-2 0,1 6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5.9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83 12287,'7'-22'0,"1"7"0,6-2 0,-4 6 0,-3 0 0,-7 5 0,-2 7 0,-1 11 0,-2 7 0,-2 12 0,4 0 0,-3 2 0,3 4 0,0 0 0,-1 3 0,-1-3 0,2 0 0,6-4 0,6 6 0,3-2 0,4-4 0,4-6 0,0-4 0,6 1 0,2-1 0,2-9 0,0-1 0,1-3 0,-1-2 0,-2-4 0,-1 1 0,-4-5 0,-1-5 0,3-4 0,-5-7 0,-1-3 0,-2-1 0,-4-7 0,-1 2 0,-4-2 0,-1 2 0,5-10 0,-4 3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6.2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1101 1 12287,'-8'15'0,"-14"7"0,-6 3 0,-18 2 0,-12-2 0,-18-3 0,1-7 0,-4-2 0,-3-3 0,7 3 0,-2-2 0,8 2 0,7 2 0,0 0 0,12 0 0,3 2 0,5 3 0,0 3 0,7 8 0,0-1 0,5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09.42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5 12287,'14'-5'0,"4"17"0,4 26 0,-2 29 0,-14-18 0,-2 4 0,-1 7 0,-1 3 0,-1 4 0,0 3 0,-1 4 0,0 5 0,0-13 0,0 4 0,0 1 0,0 3 0,0 1 0,0 1 0,0 5 0,0 1 0,0 1-267,0 6 0,0 1 0,0 2 1,0-16-1,0 1 0,1 1 1,-1 0-1,1 2 0,0 0 1,0 1-1,0 1 0,0 2 1,1 1-1,0 0 0,-1 1 267,1 1 0,0 0 0,1 0 0,-1 2 0,0 7 0,0 1 0,1 1 0,0-2 0,0-6 0,1 0 0,0-1 0,0 0 0,0 2 0,0 0 0,0-1 0,1 0 0,-1-2 0,1 0 0,0-1 0,1 0 0,-1 1 0,1 1 0,0-1 0,0-1 0,1-3 0,1-1 0,1 0 0,-1-1 0,0-3 0,1-1 0,0 0 0,0 0 0,1-2 0,0-1 0,0 0 0,0 1 0,1 0 0,0 0 0,0 0 0,0-1 0,4 17 0,1-1 0,0-1 0,0-3 0,0-1 0,0-1 3,1-4 0,0-1 1,0 0-1,-1 1 1,0 1-1,0-4 1,-2-10-1,0-3 1,-1 0-1,4 27 1,1-2-4,-1-7 0,-2-3 0,-6-7 0,-2-2 0,-1-9 0,-2-2 0,-1-7 0,-2-2 0,-1 35 0,0-4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6.5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1 133 12287,'30'-7'0,"-8"-2"0,-6-7 0,-4-4 0,-4 3 0,4-3 0,-2 5 0,2 5 0,6-2 0,4 7 0,2 3 0,2 6 0,3 11 0,1 11 0,0 8 0,0 6 0,-1 9 0,-4 1 0,-5-1 0,-3-3 0,-9 0 0,-3-1 0,-3-2 0,-2-2 0,-2-5 0,-1-5 0,-2-1 0,-7-7 0,2-3 0,-5-3 0,-4-4 0,-1-2 0,-5-5 0,3-6 0,1-1 0,-3-4 0,1-6 0,3-9 0,-5-5 0,-1-17 0,-4-5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6.8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12287,'22'7'0,"8"8"0,10 12 0,2 5 0,-2 3 0,-8 2 0,-7 0 0,0 4 0,-1 3 0,-1 5 0,-4-11 0,2 1 0,3-4 0,-6-5 0,2-3 0,-3-4 0,-2-1 0,0-4 0,0-6 0,0-3 0,1-3 0,-6-1 0,0-6 0,1-4 0,1-9 0,0-8 0,-4-3 0,-1-7 0,11-11 0,-1-11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7.0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12287,'14'9'0,"6"-3"0,5 1 0,0 3 0,-5-2 0,-8 2 0,-2 2 0,-2 2 0,4 2 0,-2 3 0,2 1 0,1 5 0,4-3 0,1 1 0,3 4 0,-1-3 0,-5-1 0,0-1 0,0-4 0,-2 4 0,-1-2 0,-4-2 0,-1-1 0,3-2 0,-5 0 0,-1 0 0,-4 1 0,-5-3 0,-6-3 0,-7-3 0,-4-9 0,-1-3 0,-4-5 0,-8-5 0,-5-5 0,-4-10 0,-1-9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7.2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16 12287,'6'-9'0,"-7"3"0,-4 6 0,-9 5 0,-13 1 0,2 1 0,-3 1 0,-6 1 0,-1 1 0,-7 5 0,0 0 0,-4 0 0,5 0 0,-9 0 0,-4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19.8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12287,'14'35'0,"6"5"0,5 5 0,0 7 0,-8 7 0,-9-9 0,-1-1 0,-4-2 0,-1-2 0,0-2 0,3-1 0,5-2 0,3-4 0,2 2 0,0-1 0,7-2 0,1-5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20.0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528 42 12287,'-8'-15'0,"3"0"0,2 6 0,-2 6 0,-5 5 0,-4 3 0,-8 6 0,-3-1 0,-3 4 0,-2 1 0,-5-2 0,-1-1 0,3-2 0,1 2 0,2-5 0,0-2 0,1-4 0,4-1 0,-2 0 0,7-1 0,2-3 0,1-1 0,-5-13 0,-1 1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20.3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0 12287,'61'0'0,"-4"4"0,-9 4 0,-14 7 0,-16 2 0,-9 0 0,-11-2 0,-3 0 0,-5 0 0,-9 0 0,-2 0 0,-1 0 0,0 0 0,-3 0 0,7 0 0,2 2 0,5 3 0,7 2 0,3 5 0,7-2 0,11 2 0,5 1 0,5 2 0,0-1 0,-2-4 0,1 2 0,-4-5 0,0-1 0,-2 3 0,-6-1 0,-1-3 0,-8 5 0,-2 2 0,-1-5 0,-4 2 0,-3-6 0,-5 2 0,-5-3 0,-5-5 0,-3-4 0,-8-3 0,3-3 0,-1 3 0,3-4 0,-1-1 0,-5 0 0,9-1 0,-3-3 0,1-1 0,7-1 0,-2 1 0,3-6 0,2 5 0,7-8 0,1 6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20.6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1176 0 12287,'16'15'0,"-13"9"0,-15 7 0,-18-2 0,-17-9 0,-12-3 0,-9-2 0,-11-5 0,-5 0 0,1 2 0,0 1 0,-5 2 0,12 0 0,1 0 0,3 0 0,2 11 0,8 2 0,5 4 0,3 6 0,4 4 0,5 3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20.9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1 105 12287,'2'-15'0,"3"0"0,1 5 0,6 0 0,-2-2 0,-5-2 0,5 1 0,2 3 0,1 5 0,2 5 0,2 5 0,2 7 0,1 6 0,5 17 0,-5 11 0,-2 2 0,-1 2 0,-2 1 0,-1 4 0,-4-5 0,-5-1 0,-4-2 0,-1-2 0,0-2 0,0-2 0,0-6 0,0-10 0,-1-5 0,-4-3 0,1-2 0,-6-2 0,-2-3 0,-1-5 0,3-3 0,0-4 0,-2-3 0,-1-5 0,-1-5 0,3-5 0,1-5 0,-2-4 0,5-1 0,-6-13 0,4-4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21.2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12287,'22'15'0,"1"8"0,1 9 0,-4 10 0,-10-2 0,-5 4 0,-4 1 0,-2 4 0,-3-1 0,-2-2 0,-3-3 0,6 2 0,-2-10 0,3-1 0,2-2 0,0-4 0,2-1 0,1-3 0,2-3 0,5-1 0,-3-6 0,1-4 0,2-3 0,4-9 0,-4-3 0,2-4 0,-6-7 0,3-4 0,2-5 0,-4-11 0,7-9 0,-6-9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0.43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 44 12287,'7'15'0,"6"-8"0,7-7 0,-6-7 0,-8-8 0,1 0 0,0 5 0,4 1 0,-1 3 0,-1 2 0,3 9 0,-2 7 0,1 6 0,-4 18 0,-2 10 0,-3 6 0,-2 5 0,-7 4 0,-3 2 0,-3 3 0,-3-3 0,1-7 0,0-5 0,-1 0 0,-5-1 0,10-6 0,-4-9 0,1-7 0,1-8 0,3-1 0,0-16 0,-2-5 0,5-8 0,2-16 0,4-13 0,1-8 0,6-17 0,4-1 0,11-14 0,2-4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21.5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15 12287,'32'-5'0,"3"0"0,-3 0 0,-12 5 0,-3 0 0,-9 2 0,-1 3 0,-2 5 0,0 3 0,5 2 0,-1 2 0,1 3 0,1 5 0,11 4 0,-7 1 0,2-1 0,0-4 0,-7 1 0,0-4 0,1 0 0,3 0 0,-1-2 0,-3-5 0,-3 0 0,0 0 0,-6 0 0,4 0 0,-3 0 0,-7 0 0,-3 1 0,-4-1 0,-5 0 0,-1-5 0,1 0 0,-3 1 0,-5 3 0,-10-1 0,-6-3 0,-9 4 0,-3-6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28.0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76 12287,'8'-16'0,"-3"1"0,-3 0 0,-2 0 0,2 7 0,3 3 0,5 3 0,3 2 0,2 0 0,0 0 0,0 0 0,1 0 0,-1 2 0,0 3 0,0 3 0,0 7 0,0 0 0,-7 0 0,-3 1 0,-3-1 0,-2 0 0,0 0 0,-7 0 0,-3-2 0,-3-1 0,-2-2 0,0-7 0,0 2 0,0-3 0,-1-2 0,1 5 0,0 0 0,0-2 0,4-1 0,-5-2 0,5 7 0,-11 1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47.8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0 131 12287,'10'-32'0,"9"0"0,9 2 0,-1 8 0,-7 14 0,-3 1 0,3 11 0,0 12 0,0 13 0,2 9 0,-4 8 0,6 4 0,-4 2 0,-7-4 0,1 8 0,-9-13 0,-2-1 0,-1-5 0,-2-5 0,1-4 0,3-1 0,1-2 0,6-8 0,0 0 0,2-7 0,2-3 0,0-2 0,0-5 0,0 0 0,0 0 0,0-7 0,0-3 0,1-4 0,-1-1 0,-5-5 0,0-2 0,1-1 0,3-4 0,1 4 0,0-1 0,-2 3 0,-3 2 0,4 4 0,-4 3 0,3 4 0,2 1 0,0 2 0,1 5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48.1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1117 1 12287,'-14'22'0,"-6"3"0,-20 1 0,-12 1 0,-10-3 0,-8-2 0,-4 3 0,-2-4 0,3 3 0,2 3 0,4-4 0,9 1 0,2-1 0,6 0 0,3-4 0,2 3 0,2-1 0,2 5 0,-1-3 0,9 2 0,4 2 0,-1 8 0,7 4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48.5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0 150 12287,'7'-15'0,"-6"0"0,4 0 0,-3 0 0,-2-1 0,0 6 0,0 0 0,0-1 0,2-1 0,3 0 0,5 2 0,3 7 0,2-2 0,0 5 0,0 5 0,6 3 0,-1 9 0,-2 1 0,-1 2 0,3 7 0,0 0 0,-2 5 0,-1 3 0,-7 2 0,0-4 0,0 3 0,-1-3 0,-1-1 0,-5-2 0,3 0 0,-3 0 0,-1-1 0,-1-4 0,3-5 0,1-3 0,0-2 0,-5 0 0,0 0 0,-5-5 0,-2-2 0,-1-1 0,-3-3 0,-4-8 0,0-3 0,0-1 0,0 0 0,2-6 0,1 1 0,2-4 0,0-8 0,-5 2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48.8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0 12287,'-15'7'0,"2"3"0,3 8 0,5 4 0,3 2 0,4 1 0,3 3 0,5-1 0,5-2 0,5 2 0,-1-4 0,4 1 0,-1-2 0,-2-2 0,-3-5 0,1-2 0,2-3 0,0 2 0,-5-5 0,0-1 0,0 1 0,-4 3 0,-1-5 0,1-2 0,1-3 0,-2-5 0,3-10 0,-4-8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49.1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31 12287,'15'-14'0,"0"4"0,-5 4 0,0 6 0,-5 1 0,5 4 0,-5 4 0,3 6 0,1 0 0,-1 0 0,1 0 0,2 0 0,-2 0 0,-3 0 0,6 0 0,-2 0 0,4 1 0,1-1 0,-2 0 0,-1 0 0,-2 0 0,1 0 0,3-5 0,1 0 0,0 2 0,-2-4 0,-2 2 0,-5-5 0,-6 5 0,0-5 0,-1 4 0,-4-3 0,-4 4 0,-6-5 0,0-1 0,0 2 0,0-1 0,0-1 0,0-3 0,-5-2 0,-1-3 0,3-1 0,-5-13 0,-1 1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49.6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12287,'28'31'0,"7"-1"0,-5 12 0,-1 3 0,-7 0 0,-9-3 0,2 0 0,-7-5 0,3 1 0,-1 4 0,-5-5 0,3-2 0,-1-3 0,-4-2 0,-1 0 0,11 0 0,4 1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49.8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1 12287,'-15'0'0,"-1"0"0,-3 0 0,-1 0 0,-12 6 0,0 4 0,-4 2 0,-6-2 0,-2 3 0,-3-2 0,-1 2 0,-3 2 0,1 0 0,5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50.4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41 12287,'39'-22'0,"1"12"0,-10 1 0,-7 11 0,-9 1 0,-4 7 0,0 2 0,-2 2 0,11 7 0,-4 5 0,3 2 0,4 2 0,1 2 0,8 1 0,-1 1 0,0-6 0,-2 1 0,-1-7 0,-3-1 0,-3 1 0,-1-2 0,-4-5 0,-3 1 0,-3-1 0,2 5 0,-7 0 0,-2-2 0,-1-1 0,-9-2 0,-3 0 0,-3 0 0,3-5 0,-1 0 0,0 2 0,-3 1 0,-1 2 0,0 1 0,0-1 0,0 0 0,0 0 0,0-2 0,0-3 0,0-5 0,0-3 0,0-2 0,0 0 0,4 0 0,1-2 0,-1-3 0,4-3 0,0-7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0.59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166 138 12287,'10'-52'0,"0"7"0,-7 18 0,2 15 0,-3 10 0,-2 14 0,-7 22 0,-3 18 0,-5 11 0,-5 13 0,3 4 0,-4 9 0,1-4 0,0 1 0,1-8 0,2-2 0,9 4 0,1-8 0,1 0 0,4-8 0,-3-4 0,3-8 0,2-5 0,2-15 0,1-7 0,2-7 0,12-9 0,0-9 0,5-12 0,4-13 0,9-15 0,7-9 0,5-13 0,4-11 0,-20 27 0,1-1 0,-1 1 0,0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50.7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1011 1 12287,'8'22'0,"-19"0"0,-18 3 0,-9-5 0,-9-4 0,-14 5 0,1-1 0,-3-2 0,-4-1 0,-2 3 0,-5 0 0,2-2 0,2-1 0,8-2 0,1 2 0,11 2 0,8 1 0,5 6 0,9 0 0,3 2 0,5 2 0,3 7 0,2 2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51.0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61 12287,'22'-10'0,"3"0"0,-8-2 0,-2 7 0,-8-1 0,3-4 0,2 5 0,1 3 0,4 9 0,1 4 0,4 8 0,1 6 0,3 8 0,2 6 0,-3 1 0,-5 2 0,-3 3 0,-4-8 0,-1 0 0,-2 0 0,-6 3 0,1-5 0,-4-1 0,-1-2 0,-5-4 0,-1-1 0,-3-4 0,-3-1 0,-1-2 0,-2-6 0,0-4 0,0-5 0,-2-4 0,-1-1 0,-2 0 0,1 0 0,-3-11 0,2-4 0,2-4 0,1-3 0,4 4 0,3-7 0,-4-14 0,6-8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51.2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12287,'16'10'0,"4"8"0,6 11 0,-10 6 0,-1 0 0,-3 7 0,-3 6 0,-3 1 0,-6 5 0,0-3 0,0-2 0,5-2 0,2-2 0,1-1 0,4-4 0,6-3 0,4-7 0,0 0 0,0 0 0,5-6 0,-2-4 0,3-3 0,2-2 0,0-2 0,1-3 0,-1-5 0,0-3 0,0-2 0,0-9 0,0-6 0,1-10 0,-1-8 0,0-6 0,0-6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51.4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12287,'57'3'0,"-11"5"0,-16 7 0,-7 9 0,-16-2 0,0 1 0,-1 4 0,4 1 0,-3 4 0,1 2 0,4 1 0,2 0 0,1-5 0,0-1 0,0-4 0,2 0 0,1-10 0,4-7 0,1-4 0,-3-4 0,4 0 0,-2-2 0,-4-3 0,-1-5 0,-4-3 0,-3-2 0,-5 0 0,-3-1 0,-2 1 0,-3 0 0,-7 0 0,-1 0 0,-10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54.538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6010 438 16383,'-51'-7'0,"1"0"0,-3 1 0,-1 0 0,-6 1 0,-2 0 0,-9 0 0,-2-1 0,-10-1 0,-2 0 0,-5 0 0,-3-1 0,-2 1 0,-2-1 0,-2 1 0,-1-1 0,27 2 0,0-1 0,-1 0 0,0 0 0,0-1 0,-1 1 0,-1 0 0,-1 0 0,-1-1 0,-1 1 0,0 0 0,-1 0 0,0-2 0,-1 0 0,-1 0 0,0 1 0,-1 0 0,0 0 0,0 0 0,-2 0 0,0-1 0,-2 1 0,-1-1 0,-1 1 0,-2 0 0,0 1 0,0-1 0,1-1 0,1 1 0,0 0 0,3 0 0,0 2 0,1-1 0,3 2 0,0-1 0,0 1 0,0 0 0,0 0 0,0 0 0,4 0 0,0-1 0,1 2 0,2-1 0,1 0 0,0 1 0,3 0 0,1 1 0,0 0 0,-28-1 0,4 1 0,10 4 0,4 0 0,6 1 0,-65 5 0,10 7 0,13 3 0,13-4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8:55.320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5888 61 16383,'-72'-13'0,"0"0"0,2 5 0,0 1 0,-9 2 0,0 0 0,10 2 0,1 1 0,-7 0 0,-1 1 0,-3 0 0,-3 0 0,-8 3 0,-2 1 0,-4 0 0,1-1 0,-2 0 0,-1 0 0,31-2 0,-1 1 0,-1-1 0,-5 2 0,0 0 0,-1-1 0,1 1 0,-1 0 0,0-1 0,-2 1 0,0 0 0,0-1 0,-1 2 0,0-1 0,-1 0 0,-7 0 0,-1 0 0,0 1 0,7 1 0,0 0 0,-1 0 0,-2-1 0,-1-1 0,0 1 0,0-1 0,0 1 0,-1-1 0,-3 0 0,0-1 0,-1 1 0,3-2 0,0 0 0,0 0 0,2 0 0,0 0 0,-1 0 0,0 0 0,-1 0 0,1 0 0,2 0 0,1 0 0,-1 0 0,1 0 0,0 0 0,0 0 0,2 0 0,1 0 0,-76 3 0,3 0 0,3 1 0,-17 4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14.8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377 15 12287,'-6'-8'0,"-4"1"0,-12 7 0,-8 0 0,-9 0 0,-8 0 0,0 0 0,6 2 0,2 3 0,-10-4 0,3 6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15.0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468 59 12287,'-5'-17'0,"-9"5"0,-11 4 0,-14 5 0,-1-6 0,-3 3 0,-3 2 0,0 4 0,-5 5 0,-4 5 0,3 4 0,0 1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15.3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528 75 12287,'24'-17'0,"-14"2"0,-19 10 0,-14-5 0,-21 1 0,-4 1 0,-6 1 0,-3 4 0,-10 3 0,5 7 0,-5 8 0,4 7 0,-4 8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15.8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76 12287,'12'-19'0,"-2"4"0,-8 7 0,-16-2 0,-23 1 0,0 1 0,1 3 0,-5 3 0,4 2 0,-1 0 0,-4 0 0,-1 2 0,-1 3 0,4 5 0,5 4 0,-4 7 0,1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0.89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 0 12287,'6'15'0,"4"0"0,-3-5 0,-2 0 0,-5 4 0,-5 4 0,3-1 0,-4 5 0,1 0 0,0 3 0,-6 3 0,6 4 0,2 2 0,1 1 0,2 0 0,2-5 0,3 0 0,5 0 0,0-6 0,4-4 0,2-3 0,5-9 0,-3-5 0,4-8 0,1-10 0,4-8 0,-4-12 0,1-7 0,-2-7 0,4 2 0,-2-5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16.1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45 12287,'0'-15'0,"-9"7"0,-6 1 0,-8 2 0,-6 0 0,-7 0 0,-6 5 0,-4 0 0,1 0 0,-3 0 0,7 2 0,0 3 0,0 5 0,4 3 0,7 2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16.3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423 60 12287,'21'-6'0,"-31"2"0,-11-6 0,-20-1 0,-9-3 0,-7 6 0,0 3 0,-6 3 0,-6 2 0,-7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3.8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605 136 12287,'25'-20'0,"0"0"0,-8 1 0,-19 8 0,-11 1 0,-11-2 0,-9 0 0,-6 0 0,-1 4 0,-2 1 0,-11 2 0,4 5 0,-3 0 0,2 0 0,10 0 0,3 0 0,3 0 0,4 0 0,-2 5 0,11 0 0,-3-1 0,6-1 0,-2 2 0,3-3 0,15-2 0,4-9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4.2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529 15 12287,'0'-8'0,"-10"3"0,-12 3 0,-7 2 0,-11 0 0,-2 2 0,0 1 0,-1 2 0,-1 0 0,-1-5 0,1 0 0,4 0 0,0 0 0,10 0 0,-4 0 0,11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4.3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558 0 12287,'-10'0'0,"-12"0"0,-11 0 0,-9 0 0,-3 0 0,-6 0 0,-4 0 0,-3 0 0,-6 2 0,4 3 0,-4-4 0,10 6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4.7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12287,'25'0'0,"-2"1"0,-6 4 0,-7 9 0,-10 7 0,0 5 0,0 4 0,0 3 0,-2 9 0,-1-2 0,-2 4 0,2 1 0,1 5 0,2 2 0,2-2 0,3-3 0,-4 9 0,13-16 0,-6 12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4.9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2398 7 12287,'-8'-6'0,"-28"6"0,-12 0 0,-24 6 0,-17 3 0,36-3 0,-1-1 0,-3-2 0,-2-1 0,-5 0 0,-1 0 0,-4-1 0,-3-1 0,-4 1 0,-2 0 0,4 1 0,-1 1 0,2 1 0,1 1-95,2-2 0,0 2 1,-1 4-1,2 0 0,9-1 1,1-1-1,0 2 1,1-1 94,1 0 0,1 1 0,-41 13 0,8 3 0,12 5 0,9 5 0,6 4 0,15 9 0,0 4 0,2 7 0,3 8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5.2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348 0 12287,'8'7'0,"-10"8"0,-14 10 0,-13 4 0,-9 1 0,-4 7 0,-2 4 0,4 6 0,3 4 0,-5 6 0,17-2 0,5 2 0,7-2 0,6 2 0,9-7 0,4-1 0,9-2 0,7-5 0,10-4 0,2-6 0,1-4 0,2 4 0,-4-8 0,2-2 0,-1-7 0,-2-2 0,-2-8 0,0-2 0,0-1 0,14-9 0,2-1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5.6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1 163 12287,'22'-42'0,"1"7"0,0 9 0,-1 8 0,-8 3 0,-3 1 0,-1 4 0,0 7 0,7 13 0,2 14 0,1 12 0,5 6 0,-5 14 0,-2 1 0,-1 1 0,-2 2 0,0-1 0,0-4 0,0-4 0,6-4 0,0-2 0,1-2 0,0-2 0,3-1 0,-3-8 0,0-4 0,-1 1 0,-1-9 0,-3-4 0,3-4 0,-3-9 0,3 2 0,-3-3 0,-2-9 0,0-4 0,-2-6 0,-3-3 0,4 1 0,-4 8 0,3 1 0,2 0 0,0-5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5.8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12287,'20'0'0,"0"0"0,-2 0 0,-1 0 0,3 1 0,0 4 0,-1 5 0,-3 4 0,-2 3 0,-2 3 0,-4 5 0,-1 3 0,-1 7 0,-2 1 0,1-3 0,-2-1 0,-1-2 0,-4 0 0,-1 0 0,-2-1 0,1-4 0,1-2 0,0-4 0,-2 1 0,-2-5 0,2-7 0,-5-1 0,-4-2 0,1-7 0,3-3 0,-2 0 0,7-10 0,-7 4 0,4-11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1.19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596 14 12287,'-16'-8'0,"-4"3"0,3 10 0,-12 1 0,3 6 0,-8-2 0,-6 2 0,-7 4 0,-2 3 0,4-2 0,2 1 0,1 1 0,8-4 0,1 0 0,4 0 0,1 0 0,8-2 0,1-3 0,2 4 0,9-19 0,15-4 0,10-14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6.1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 1 12287,'0'15'0,"0"5"0,0 2 0,0 1 0,0 4 0,-2 3 0,-1 4 0,-2 1 0,2-2 0,6 6 0,5 1 0,4 2 0,5-2 0,3-3 0,-2-7 0,3-1 0,-3-4 0,-1-3 0,-2-9 0,0-3 0,-5-3 0,0-7 0,-7-7 0,1-3 0,-8-3 0,-4-2 0,-7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6.3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12287,'71'51'0,"-1"4"0,-6 5 0,-11 7 0,-6 12 0,-15-7 0,-5-2 0,-4-1 0,-3 3 0,-5-2 0,-1 2 0,-4-1 0,-3-6 0,-7-10 0,0-6 0,0-7 0,-2-5 0,-3-9 0,-5-4 0,-4-9 0,-2-7 0,-3-8 0,-3-3 0,-1-7 0,0-5 0,-4-14 0,2-1 0,-2-7 0,-2-5 0,6 4 0,1 1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6.6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15 12287,'33'-5'0,"6"0"0,-1 2 0,-6 1 0,-10 9 0,-10 1 0,-4 2 0,-1 0 0,-2 5 0,-5 6 0,0-1 0,0 1 0,0 1 0,0 5 0,0-4 0,0-1 0,1 3 0,3-5 0,2-1 0,3-2 0,-4-2 0,5 0 0,-7 0 0,2 0 0,-3-5 0,-2 0 0,-2 0 0,-3-2 0,2 6 0,-7-4 0,-4 3 0,-4 2 0,1 4 0,-5-2 0,1-4 0,-4 0 0,-4 1 0,-1 1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7.3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12287,'41'20'0,"-6"9"0,-8 11 0,-4 7 0,-18-2 0,-1 0 0,-3 0 0,-1 1 0,0 0 0,0 1 0,0-1 0,0 6 0,0-11 0,0 0 0,0-3 0,0-4 0,0-9 0,0-5 0,0-3 0,0-2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7.5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724 0 12287,'-5'7'0,"-13"1"0,-16 1 0,-11-4 0,-15-4 0,-2-1 0,-3 0 0,-2 0 0,-4 5 0,6 2 0,1 2 0,2 2 0,9 3 0,1 1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7.8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12287,'18'20'0,"7"0"0,1 18 0,-8 18 0,-6 2 0,-7-1 0,-14 0 0,-2-5 0,-1 0 0,-1 0 0,1 3 0,0-3 0,4 0 0,1 0 0,2 5 0,5-4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8.2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2141 8 12287,'-15'-7'0,"-22"14"0,-16 1 0,-23 7 0,-18-2 0,39-5 0,-3-2 0,-5-3 0,0-1 0,-4 0 0,-2-1 0,-4 0 0,-1 0 0,-4-1 0,0 2 0,2 0 0,1 2 0,4 3 0,2 1-71,3 3 0,3 2 0,0 3 0,3 3 1,7 1-1,1 2 0,2 1 0,3 1 71,1 0 0,3 2 0,-31 24 0,14-4 0,10-3 0,8-3 0,5 4 0,7-7 0,0 3 0,-1-3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8.5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12287,'35'19'0,"-1"6"0,-7 8 0,-11 4 0,-7 5 0,-9-5 0,0 0 0,0 0 0,0 4 0,1 1 0,3 4 0,1-1 0,5 2 0,-4-12 0,1-2 0,0-1 0,5-3 0,-2-4 0,3-5 0,2-3 0,-5-4 0,0-1 0,2-2 0,1-7 0,2-10 0,0-9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8.8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31 12287,'40'-14'0,"0"4"0,-1 4 0,-14 7 0,-5 4 0,-3 5 0,-9 5 0,-1 5 0,-2 6 0,0 2 0,1 9 0,-1 1 0,4 3 0,-1-1 0,11-2 0,-4 3 0,1-6 0,1-3 0,0-4 0,1-1 0,3-4 0,-3-1 0,-1 3 0,-2-3 0,-2 0 0,-3 0 0,2-1 0,-7-2 0,-2 3 0,-1 1 0,-4-3 0,-1 4 0,-4-3 0,-1-2 0,-2-3 0,-5-2 0,1-2 0,4-2 0,-3-7 0,3 2 0,-4-3 0,-1-2 0,5 0 0,0 0 0,7-7 0,-4-1 0</inkml:trace>
  <inkml:trace contextRef="#ctx0" brushRef="#br0" timeOffset="1">589 347 12287,'37'0'0,"-1"12"0,3 5 0,-9 5 0,-8 4 0,-12 3 0,-5 1 0,-3 0 0,-2 0 0,-2 5 0,-3 1 0,-5-3 0,-4-1 0,-1-7 0,0-1 0,2-3 0,3-2 0,-2-3 0,7 0 0,0-3 0,-2-3 0,4-3 0,-7-7 0,2-2 0,-4-5 0,3-6 0,3-6 0,-6-14 0,4 1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9.0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12287,'14'31'0,"6"0"0,6 5 0,3 4 0,-4 3 0,4 8 0,-6 1 0,2 1 0,0 4 0,-5 0 0,5-2 0,1-4 0,-3-5 0,4-7 0,-7-4 0,-3-5 0,-6-5 0,3-3 0,-13-27 0,3-12 0,-8-13 0,-11-15 0,-8-9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1.53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61 12287,'32'0'0,"3"0"0,-3 0 0,2-2 0,-8-3 0,-6-5 0,-3-2 0,-2 1 0,0 2 0,0 3 0,1 0 0,-3 8 0,-3 3 0,-3 15 0,-7 14 0,-2 8 0,-3 10 0,-3 15 0,-7 6 0,-1 3 0,1 2 0,0-1 0,0-3 0,2-2 0,3 0 0,-2-1 0,7-11 0,2-3 0,1-7 0,7 4 0,2-14 0,1-5 0,4-6 0,3-8 0,3-6 0,4-1 0,2-4 0,1-3 0,5-9 0,0-3 0,0-5 0,0-15 0,0-7 0,1-5 0,-1-5 0,-2 4 0,-3-3 0,-5 0 0,4-3 0,-1-1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9.3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12287,'62'56'0,"-7"12"0,-13 11 0,-13 5 0,-14-9 0,-8-4 0,-1-3 0,-1-7 0,0 6 0,-5-12 0,0-3 0,0-4 0,-6-6 0,-4-7 0,-4-10 0,-1-6 0,0-11 0,0-4 0,0-9 0,0-10 0,-5-7 0,0-12 0,1-4 0,2-7 0,-4-11 0,-3 3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29.4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12287,'20'0'0,"1"0"0,-3 2 0,-1 3 0,-2 3 0,0 7 0,0 0 0,0 0 0,-2 5 0,-1 2 0,-2 2 0,2 2 0,6-2 0,3-1 0,-1-1 0,1-5 0,5-5 0,-1-6 0,1-6 0,1 0 0,0 0 0,-9-1 0,1-4 0,-6-5 0,2-10 0,-6-4 0,6-6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31.801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5789 46 16383,'-92'-25'0,"41"16"0,-3 3 0,-6 2 0,-2 3 0,-11 1 0,0 2 0,8 0 0,1 1 0,3 1 0,1 2 0,-3 3 0,-1 2 0,0 0 0,1 1 0,-3 0 0,-1 0 0,3-2 0,-2 0 0,-12 1 0,0 1 0,4 1 0,0 1 0,-3 2 0,-1 0 0,-6 2 0,-2-1 0,-5-2 0,-2-3 0,27-6 0,-1-1 0,-1-1 0,-1-1 0,0-1 0,-1 0 0,0-1 0,-2-1 0,0 0 0,-6 0 0,-2 0 0,2-1 0,5-1 0,2 1 0,-1-1 0,-2-1 0,0-1 0,1 1 0,0-1 0,1-1 0,-1 0 0,-2-1 0,0-2 0,0 0 0,3 0 0,1 0 0,0-1 0,0 0 0,1 0 0,0-1 0,1 0 0,0-1 0,1 2 0,-31-4 0,2 1 0,9 0 0,2 0 0,4 1 0,1 0 0,7 2 0,1 0 0,3 1 0,2 1 0,10 1 0,1 2 0,5 1 0,0 1 0,-3 2 0,1 1 0,3 2 0,-75 35 0,79 109 0,43-67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34.490"/>
    </inkml:context>
    <inkml:brush xml:id="br0">
      <inkml:brushProperty name="width" value="0.11429" units="cm"/>
      <inkml:brushProperty name="height" value="0.11429" units="cm"/>
      <inkml:brushProperty name="color" value="#8D49BB"/>
    </inkml:brush>
  </inkml:definitions>
  <inkml:trace contextRef="#ctx0" brushRef="#br0">377 0 12622,'18'56'597,"8"9"0,-14-17 0,-1 5 0,-2 3 0,-1 2 0,-3 4 0,0 3-414,-1 2 1,-2 3 0,2 16-1,-2 4 1,-3 4 0,0 3 0,0-28-1,-1 2 1,0 0-359,-1 5 0,-1 1 0,1 0 0,0 0 0,0 2 0,0-1 0,0 3 0,0 0 0,-1 0 0,1 2 0,-1 0 0,0 1 207,-1 2 0,0 2 0,1 1 0,1 3 1,-1 2-1,1-1 0,0 0 0,0 0 0,1-1 1,-1-1-1,1-1 0,0-1-21,0-1 0,1-2 0,1 1 1,0 1-1,1-1 0,1-2 0,0-6 1,0-1-1,1-2 0,-1-6 0,1-2 1,0 0-12,3 28 1,0-3-1,-2-10 1,0-3-1,1-3 1,-1-2 0,-1-7-1,0-2 141,-1-6 0,0-1 1,-1-4-1,-1-3 0,0 32 1,0-9 83,0-8 0,-5-8 0,0-9 1,2-10 119,1-6-426,-4-11 1,11-21 0,0-20 0,8-17 78,7-16 1,4-16 0,7-10 0,5-10 7,-17 36 1,2-2-1,3-8 1,0-3-1,2-7 1,0-1-1,0-3 1,-1-1 3,-2-2 1,0-1 0,4-5 0,-2 0 0,-4 9-1,-1 1 1,-2 3 0,-1 0 270,-2 7 0,-2 1 0,-2 4 0,-2 4 0,3-29 1,-4 17-250,-1 17 0,-3 26 1,-10 31-6,-4 32 0,-15 56 0,10-32 1,0 5-1,-1 7 0,0 2-16,0 4 1,0 2 0,1 6 0,0 2-1,0-2 1,0 1 0,0-4 0,0-1-63,0-4 0,0 0 0,1-1 0,-1-1 0,2-8 0,0-1 0,1-4 0,0-1 27,1-4 1,0 0 0,1-4 0,0-4 0,-6 31 0,-3-10 25,-1-12 0,-7-12 0,4-16 0,-2-14-166,-1-12 0,6-8 0,-3-8 0,-1-12 24,1-14 0,5-11 1,-4-9-1,2-9 58,0-9 1,0-2 0,3-15 0,-2-5 34,10 46 1,-2-2 0,-1-7 0,-1 0-1,3 1 1,0 1 0,0-3 0,0-1-221,-1-1 0,0-1 0,2 2 0,0-1 267,-4 2 0,1 1 0,2 1 0,-1 1 0,-1 3 0,-1 0 0,0 0 0,0-1 0,-2-2 0,1 1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6.88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12287,'7'62'0,"3"3"0,3 4 0,2 0 0,1 3 0,-3-7 0,-1-3 0,-2-5 0,0-7 0,3-10 0,-1-6 0,-2-7 0,-7-9 0,2-13 0,-3-13 0,-2-17 0,0-5 0,0-6 0,0 3 0,0-7 0,2 0 0,3 1 0,3 7 0,7 10 0,0 6 0,5 4 0,0 15 0,1 7 0,0 10 0,-2 12 0,6 3 0,0-3 0,-2-5 0,4-5 0,-7-7 0,-1 0 0,-2-7 0,-4-6 0,-3-9 0,-5-8 0,-3-10 0,-2-2 0,0-5 0,0-3 0,0-10 0,-2 3 0,-1 0 0,-2-1 0,-7 1 0,2 2 0,-4 3 0,-1 7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7.61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70 0 12287,'3'56'0,"4"7"0,3 11 0,-2 15 0,-13-2 0,-7-2 0,-6-1 0,1 2 0,-1-3 0,4 3 0,6 3 0,3-4 0,7 0 0,6-1 0,5-12 0,7 5 0,2-15 0,0-5 0,0-3 0,8-6 0,-3-7 0,0-8 0,1-6 0,0-7 0,3-10 0,5-10 0,3-8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7.86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753 16 12287,'-37'-9'0,"-3"4"0,-9 4 0,-4 1 0,-2 1 0,-2 4 0,-5-3 0,6 5 0,1-2 0,5 0 0,-4 6 0,14-1 0,3 4 0,4 1 0,9-2 0,6-1 0,4-2 0,4 2 0,7-4 0,-2 2 0,10-6 0,5 1 0,17-4 0,5-1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8.13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302 31 12287,'6'-9'0,"-7"-2"0,-4 6 0,-12 1 0,-5 3 0,-10 1 0,6 0 0,-1 0 0,-2 0 0,7 8 0,4 7 0,6 8 0,7 6 0,5 3 0,7 3 0,8 7 0,9 6 0,4 1 0,2 8 0,-1 2 0,-4-1 0,-3 11 0,-7-9 0,-2 0 0,-3-3 0,-5-6 0,-10-9 0,-5-4 0,-3-1 0,-4-4 0,-3-7 0,-4-8 0,1-6 0,-6-6 0,4-6 0,-2-1 0,2-4 0,4-4 0,5-7 0,1-5 0,0-4 0,7-3 0,-5-2 0,4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8.36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227 0 12287,'5'71'0,"-2"-1"0,-4-5 0,-8-6 0,-11-4 0,-5-8 0,-3-5 0,-2-3 0,-7-4 0,-2 2 0,-6 1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8.88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12287,'12'62'0,"1"1"0,-1 3 0,-2 4 0,-7-3 0,2 0 0,-1 0 0,-1 5 0,0-3 0,4-1 0,2-2 0,1-8 0,5-6 0,-2-10 0,-3-8 0,4-9 0,-4-15 0,3-5 0,-3-17 0,-2-8 0,1-7 0,-1-3 0,-3 2 0,5 1 0,2 5 0,1 5 0,7 6 0,2 11 0,2 0 0,2 0 0,3 10 0,1 1 0,0 1 0,0 2 0,4-8 0,-2-1 0,-4-3 0,1-2 0,-8-13 0,0-8 0,-6-4 0,-5 0 0,-4-8 0,-6 2 0,-1-2 0,-4-4 0,-4 5 0,-6-5 0,0 2 0,0 0 0,2 5 0,1 7 0,4 1 0,1 3 0,-5 3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0.13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377 1 12287,'20'8'0,"1"7"0,-3 5 0,-8 7 0,-8-2 0,-11 2 0,-7 6 0,-16 4 0,-2 0 0,-1 0 0,-8 5 0,1-4 0,-4 3 0,3-1 0,8-2 0,0 6 0,4-1 0,6 4 0,10 2 0,10-4 0,3 0 0,2 1 0,9-8 0,4-3 0,7-5 0,4-5 0,6-9 0,8-11 0,4-4 0,5-1 0,9-11 0,-1-5 0,2-2 0,-2-4 0,2-1 0,-7-7 0,-4 0 0,-10-1 0,-2 1 0,-16 0 0,-4-2 0,-8-3 0,-17 3 0,-6-5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1.69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255 4 12287,'14'-4'0,"-2"13"0,-2 14 0,-7 26 0,0 6 0,-6 7 0,-9 10 0,-6 3 0,-1-11 0,-6 3 0,-2-7 0,-1-4 0,0-11 0,2-2 0,6-2 0,0-5 0,3-7 0,4-4 0,0-5 0,4-10 0,1-6 0,1-8 0,4-13 0,8-14 0,5-13 0,10-8 0,3-8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9.1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415 662 12287,'20'-8'0,"0"3"0,-7 10 0,-10 5 0,-6 5 0,-7 5 0,-17 4 0,-8 8 0,-7 1 0,-3 2 0,-7 7 0,-2-2 0,1 4 0,3 1 0,14 0 0,10 2 0,6 3 0,6 6 0,11 4 0,3 4 0,10-1 0,8-4 0,1-2 0,6-14 0,0-9 0,-2-11 0,6-14 0,-4-13 0,3-14 0,3-15 0,4-23 0,2-11 0,-1-8 0,1-6 0,-13 31 0,1-2 0,-1-3 0,1-2 0,1-8 0,1-2 0,1-7 0,-1-1 0,-3 4 0,-1 1 0,0 1 0,-2 1 0,-4 6 0,-2 3 0,-3 4 0,-3 1 0,1-38 0,-6 23 0,-6 19 0,-3 17 0,-12 12 0,2 20 0,-3 19 0,-4 24 0,5 28 0,-3 24 0,12-43 0,1 0 0,2 5 0,0 1 0,-2 1 0,1 1 0,1 0 0,1 1 0,-1-3 0,0 0 0,0-4 0,0-1 0,3 0 0,1-2 0,-4 43 0,3-8 0,2-6 0,0-11 0,2-17 0,1-11 0,4-10 0,1-10 0,4-10 0,1-10 0,3-10 0,5-20 0,3-17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9.64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12287,'12'43'0,"3"6"0,1 3 0,1-2 0,-2-10 0,-1-4 0,-3-5 0,-1 0 0,-6-8 0,1-3 0,-5-12 0,-5-8 0,3-13 0,-5-10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9.44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12287,'49'0'0,"-6"0"0,-4 0 0,-11 0 0,-6 0 0,0 0 0,3 0 0,-3 1 0,-1 6 0,-1 8 0,1 9 0,-1 11 0,-7 10 0,-1 9 0,-2 6 0,-7 17 0,0-10 0,-6 2 0,-7-1 0,-8 3 0,-6-6 0,-3-1 0,-4-2 0,-8-9 0,4-2 0,-7 2 0,3 1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49.8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12287,'2'70'0,"3"0"0,-3 6 0,3-13 0,-4-6 0,-1-10 0,0-8 0,0-11 0,0-3 0,0-4 0,-6-5 0,-3-1 0</inkml:trace>
  <inkml:trace contextRef="#ctx0" brushRef="#br0" timeOffset="1">257 1 12287,'20'58'0,"-2"-1"0,-4-3 0,-8-2 0,3 5 0,-1-4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0.22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 0 12287,'6'54'0,"3"3"0,4-6 0,-3 0 0,-5-4 0,-5-2 0,-5-13 0,-5-6 0,-3-2 0,-2-4 0,-1-7 0,1-2 0,7-5 0,1-6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0.42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12287,'42'53'0,"-2"4"0,-3 2 0,-7 3 0,-18-12 0,-4-3 0,-1-5 0,-4 0 0,-8-5 0,-5 1 0,-10 2 0,-3 6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0.9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12287,'20'41'0,"-2"0"0,-4 1 0,-6-6 0,-8 0 0,0-5 0,0-1 0,0 0 0,0 0 0,0 0 0,0 0 0,0 0 0,0-6 0,0-4 0,0-3 0,7-2 0,1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1.26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12287,'7'40'0,"1"2"0,2-2 0,0-1 0,-7 3 0,3-4 0,-5 2 0,-1 0 0,0 1 0,-7 11 0,-1 1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1.52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12287,'13'57'0,"5"4"0,4 3 0,-2-2 0,-8-5 0,-4-12 0,1 1 0,-1-1 0,-3 0 0,4 0 0,-1-1 0,0-4 0,-3-5 0,5-11 0,2-9 0,-4-9 0,2-11 0,2-6 0,2-8 0,1 2 0,1-3 0,5 5 0,4 5 0,7 4 0,1 6 0,-3 3 0,-1 7 0,2 0 0,-5 10 0,0-5 0,0-5 0,-5-3 0,-6-9 0,0-4 0,1-10 0,-3-7 0,-1-14 0,-4-5 0,-1-1 0,-2-11 0,-5 9 0,0-2 0,0 0 0,-5 9 0,-2 4 0,0 7 0,1 7 0,1 3 0,5 16 0,0 9 0,0 16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2.25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332 506 12287,'-2'15'0,"-3"2"0,-7 3 0,-6 5 0,-11 4 0,-7 4 0,-1 4 0,0 3 0,2 7 0,5-6 0,1 2 0,4 2 0,5 1 0,10 0 0,5 3 0,3 1 0,4 6 0,3-5 0,7 1 0,6 0 0,-1-3 0,4-11 0,0-7 0,-1-10 0,7-11 0,-4-8 0,2-12 0,0-15 0,-1-24 0,2-16 0,-2-10 0,-2-11 0,-9 35 0,0-3 0,0-9 0,-2-2 0,1-2 0,1-1 0,0-3 0,-1 1 0,-3 4 0,-1 1 0,0 6 0,-1 1 0,-3 6 0,-1 2 0,-2-39 0,-7 14 0,-3 26 0,-1 14 0,0 12 0,0 12 0,-3 11 0,1 16 0,2 19 0,5 18 0,-3 16 0,1 5 0,4 8 0,1-2 0,2 1 0,0-6 0,0-5 0,2 7 0,1-6 0,2-6 0,-2-6 0,-1-14 0,0-10 0,3-3 0,-2-10 0,7-7 0,2-9 0,1-17 0,2-6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1.87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151 12 12287,'0'-12'0,"0"12"0,-2 41 0,-3 7 0,-5 4 0,-5 17 0,-3-2 0,-2 2 0,1-1 0,3-4 0,1-1 0,1-1 0,4-1 0,3 1 0,7-14 0,0-4 0,0-7 0,2-7 0,3-5 0,5-7 0,4-6 0,7-7 0,4-12 0,6-9 0,4-13 0,3-9 0,8-13 0,5-2 0,3-7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2.59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12287,'17'76'0,"3"-4"0,5-7 0,-3-1 0,-2-14 0,-3-1 0,-2-2 0,-2-9 0,-1-4 0,-4-8 0,-1-6 0,5-9 0,-4-10 0,2-9 0,0-12 0,-1-14 0,2-6 0,-2-4 0,-2-1 0,9-5 0,-1 0 0,4 3 0,3 5 0,3 10 0,3 10 0,7 9 0,2 16 0,2 7 0,-4 17 0,3 23 0,-1 14 0,-1 16 0,-6 13 0,-16-44 0,0 2 0,-1 1 0,-1 0 0,-1 4 0,-2 0 0,-3-5 0,-2-1 0,1 43 0,-3-7 0,-2-11 0,-8-11 0,-7-2 0,-9-5 0,-3-15 0,-1-2 0,-1-8 0,-2-7 0,-3-10 0,2-12 0,0-8 0,2-10 0,-7-23 0,11-16 0,1-5 0,1-4 0,-1-13 0,5-1 0,1-3 0,3-2 0,7-12 0,3 2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2.87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1 314 12287,'33'40'0,"-2"-9"0,-11-15 0,-15-27 0,-4-15 0,-6-9 0,-1-12 0,-3-1 0,-3-2 0,6 1 0,1 9 0,3 6 0,2 7 0,12 7 0,5 10 0,4 7 0,6 6 0,7 14 0,3 13 0,-1 10 0,1 9 0,0-2 0,-3 3 0,-1-5 0,-4-4 0,-1-6 0,-8-10 0,-1-7 0,-3-6 0,-1-5 0,0-11 0,1-4 0,-1-7 0,-2-22 0,-3-3 0,10-14 0,-3 1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3.21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31 12287,'28'-14'0,"6"4"0,1 5 0,-5 3 0,-8 2 0,-5 2 0,-2 5 0,0 8 0,0 8 0,-5 14 0,0 8 0,0 9 0,-1 5 0,-3 6 0,-6 0 0,0-1 0,0-2 0,0-8 0,0-4 0,0-3 0,0-2 0,0-8 0,0-5 0,0-6 0,0 1 0,0-5 0,-1-2 0,-3-3 0,-1-2 0,-1-5 0,2 0 0,-1 2 0,-7-6 0,4 1 0,-7-7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3.41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 0 12287,'22'74'0,"0"-7"0,-4-7 0,-4-13 0,-16-17 0,-3-8 0,-5-5 0,-9-2 0,-1-2 0,2-3 0,-6-3 0,1-7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3.80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12287,'5'17'0,"1"3"0,-3 5 0,-1 9 0,-2 3 0,-2-1 0,-3 1 0,3 10 0,-3-2 0,3 2 0,2 0 0,0-8 0,0-4 0,0 3 0,0 1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9:54.00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12287,'37'42'0,"-7"3"0,-8 7 0,-12-3 0,-5-2 0,-3-5 0,-2 0 0,-7-4 0,-3 2 0,-10 1 0,-3 4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4.1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60 12287,'17'0'0,"-1"2"0,-1 3 0,-3-3 0,-20 4 0,-7-6 0,-9 0 0,-4 0 0,-7 2 0,-1 2 0,3 1 0,1-2 0,2 0 0,0 1 0,1 1 0,4-2 0,2-1 0,4-2 0,-1 0 0,2 0 0,1-5 0,2-2 0,0-1 0,0-4 0,0 0 0,0 0 0,-1 4 0,1 1 0,7-11 0,1 1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4.5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444 0 12287,'7'0'0,"-9"0"0,-11 0 0,-7 2 0,-9 1 0,1 2 0,-4-1 0,-7-3 0,4-1 0,0 0 0,0 0 0,1 0 0,6 0 0,-1 2 0,9 3 0,0-3 0,5 4 0,0 1 0,7-4 0,1 7 0,0 2 0,12 2 0,-3 1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4.7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543 1 12287,'20'5'0,"0"0"0,-8 2 0,-15-4 0,-14 2 0,-12-2 0,-6-1 0,0-2 0,-5 0 0,-4 0 0,-11 0 0,-2 0 0,2 0 0,1 0 0,4 0 0,5 0 0,6 7 0,2 1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5.4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1 121 12287,'6'-10'0,"4"0"0,2 0 0,0-5 0,-4 0 0,-1 0 0,5 1 0,-2 2 0,3 4 0,2 1 0,0 2 0,2 5 0,3 2 0,5 3 0,-1 5 0,1 10 0,0 7 0,-2 6 0,4 6 0,-7 6 0,-3 0 0,-5 1 0,0-1 0,-7 0 0,-2-1 0,-1-4 0,-2-3 0,-2-7 0,-3-2 0,-5-2 0,-4-5 0,-2-6 0,-3 0 0,-1 1 0,0-8 0,5-3 0,0-3 0,0-2 0,-5 0 0,0-4 0,1-6 0,2-2 0,4-11 0,1 0 0,4-1 0,1-3 0,2-6 0,5-4 0,0-2 0,14-7 0,2-8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2.03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121 0 12287,'-8'32'0,"3"15"0,3 20 0,-3 9 0,-2 9 0,-1 0 0,-4 1 0,-1-4 0,-2-5 0,5 0 0,0-12 0,6-6 0,-2-9 0,1-4 0,0-6 0,0-5 0,5-10 0,13-3 0,4-7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5.6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27 12287,'7'-15'0,"-4"7"0,6 5 0,-3 6 0,-2 7 0,-3 5 0,-1 5 0,0 7 0,0 7 0,-1-1 0,-3 6 0,-2-1 0,-3 1 0,6-1 0,-2 6 0,3-2 0,2-1 0,7 5 0,3-11 0,3-2 0,3-1 0,-1-2 0,0-1 0,0-4 0,0-5 0,0-3 0,0-4 0,0-3 0,0-5 0,0-3 0,-1-4 0,-3-3 0,-1-5 0,0-5 0,6-5 0,-1-3 0,0-1 0,0-8 0,-2 4 0,-3-4 0,10 3 0,-3-7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5.9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12287,'2'23'0,"5"9"0,6 10 0,6 7 0,1 6 0,-5-3 0,-2 2 0,-3 2 0,2 1 0,-5 0 0,1-3 0,4-2 0,-4-4 0,2-6 0,0-5 0,-1-5 0,2 0 0,-6-12 0,0-2 0,2-1 0,-4-8 0,7-4 0,7-17 0,7-5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6.1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423 1 12287,'-15'1'0,"0"4"0,0 4 0,0 11 0,-2 0 0,-1-2 0,-3-1 0,-5 3 0,-1 0 0,-3-1 0,-1-3 0,-5-5 0,9-3 0,2-1 0,1-4 0,4-1 0,5-2 0,0 0 0,2-7 0,3-3 0,5-4 0,3-1 0,9-6 0,1-3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6.3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12287,'42'70'0,"3"0"0,2 6 0,-8 4 0,-9-1 0,-8-2 0,-6-3 0,-2-2 0,-3-5 0,-1-5 0,-6-2 0,1-13 0,-3-7 0,-2-6 0,0-3 0,-2-12 0,-3-6 0,1-6 0,-6-14 0,-1-8 0,4-13 0,0-11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6.7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2156 121 12287,'27'0'0,"3"0"0,-3 5 0,-7 0 0,-3-2 0,-9-1 0,-3-2 0,-10 0 0,-5 0 0,-10-7 0,-6-3 0,-6-1 0,-3 1 0,-12-4 0,1 4 0,-2-2 0,-4 2 0,-2-1 0,-8 4 0,-1 0 0,-3 0 0,-9-3 0,1 5 0,-1 2 0,-4 1 0,-5 2 0,2 0 0,-1 0 0,-5 0 0,0 2 0,-3 5 0,2 6 0,4 6 0,0 7 0,11 0 0,10 4 0,11 5 0,12 8 0,8 13 0,8 6 0,10 10 0,6 13 0,11 7 0,0-42 0,1 1 0,1 0 0,2 2 0,1 3 0,1 0 0,1-5 0,1-2 0,11 47 0,3-7 0,-6-14 0,2-11 0,-3-7 0,-2-7 0,-6-10 0,-4-5 0,-4-5 0,-1-4 0,-1-1 0,-6-9 0,-7-4 0,-4-4 0,-7-2 0,1-6 0,-2-4 0,-6-6 0,-2-2 0,2-13 0,-1 0 0,-2 2 0,-7-9 0,3 5 0,3 2 0,5 1 0,1 4 0,7 5 0,-7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7.1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769 15 12287,'13'-8'0,"7"3"0,-10 3 0,-11 2 0,-19 0 0,-12 0 0,-17 0 0,-1 0 0,-7 0 0,-3 0 0,-6 0 0,1 2 0,3 1 0,5 2 0,2 2 0,8-4 0,5 4 0,4 1 0,2 2 0,6 6 0,7-1 0,1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7.5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12287,'30'38'0,"9"18"0,-4-1 0,-10 5 0,-10 2 0,-8-6 0,-7-1 0,0 0 0,0-1 0,0 3 0,0-5 0,0-2 0,0-3 0,-5 5 0,-2-12 0,1-5 0,-1-7 0,0-1 0,4-7 0,-2-1 0,0-2 0,11-9 0,3-1 0,6-7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7.7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1508 0 12287,'-5'24'0,"-10"4"0,-15 6 0,-22-1 0,-12-6 0,-8-3 0,-10-3 0,-7 5 0,-8-6 0,46-10 0,0 0 0,-1 0 0,0 0 0,-45 12 0,8 1 0,9 1 0,9 2 0,8-1 0,6 2 0,1 0 0,11-2 0,-2 2 0,12-5 0,2 1 0,2 2 0,6-1 0,-3 4 0,11 2 0,-5 9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8.1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1 121 12287,'20'-13'0,"-2"-1"0,-4 1 0,-8-4 0,1-1 0,0 3 0,1 1 0,4 4 0,1 3 0,4 7 0,1 2 0,3 3 0,5 7 0,-2 13 0,1 8 0,0 4 0,-6 12 0,1-2 0,-5 3 0,-5 2 0,1-2 0,-6-5 0,-1-1 0,-2-4 0,-2 0 0,0-8 0,0-5 0,0-3 0,-7 1 0,-3-7 0,-4-5 0,-1-6 0,0-12 0,0-5 0,2-8 0,1-4 0,4-2 0,1-2 0,-3-10 0,5-4 0,7-10 0,6-4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8.3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 6 12287,'0'-5'0,"0"10"0,0 15 0,0 12 0,0 6 0,0 7 0,0 1 0,0-1 0,-6-2 0,1-1 0,2-2 0,1 2 0,4 0 0,1-2 0,4-4 0,2-5 0,-1-2 0,4-4 0,-2-5 0,1-3 0,-2-4 0,1-3 0,2-5 0,-6-5 0,1-5 0,-2-6 0,0-8 0,7-4 0,-2-7 0,10-7 0,3-2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2.17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347 14 12287,'-20'-9'0,"0"4"0,-7 5 0,2 5 0,-3 4 0,-4 1 0,-3 0 0,1 0 0,-6 5 0,0 0 0,-5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8.5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12287,'7'42'0,"3"3"0,3 11 0,3 1 0,-3 3 0,-3 0 0,-3 2 0,-7-10 0,0 0 0,0 0 0,5-3 0,0-8 0,-2-2 0,-1-2 0,3-7 0,0-7 0,-2-1 0,6-2 0,6-25 0,8-5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8.7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393 1 12287,'-15'6'0,"0"4"0,-6 10 0,0 4 0,-1 1 0,0 0 0,-5-6 0,2 2 0,-2-1 0,2 1 0,-2-6 0,6-7 0,-1-1 0,0-4 0,2-1 0,5-2 0,0 0 0,5-12 0,0-3 0,6-10 0,-2 1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8.9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12287,'27'57'0,"3"3"0,7 9 0,-7-4 0,-9-1 0,-7-2 0,-2-2 0,-7 0 0,-2 0 0,-1 1 0,-2-9 0,0-7 0,0-8 0,0-7 0,0-5 0,-2-5 0,-3-10 0,3-10 0,-4-11 0,1-8 0,-1-6 0,-5-4 0,9-7 0,-5-3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49.2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1900 60 12287,'-9'-13'0,"-9"1"0,-14 4 0,-11 1 0,-24-3 0,-10 5 0,-17 2 0,39 1 0,-2 2 0,-3 3 0,-1 3 0,-1 0 0,0 3 0,0 2 0,0 3 0,1 2 0,1 1 0,0 1 0,1 3 0,12 1 0,2 1 0,-38 24 0,11 3 0,11 4 0,11 8 0,10 1 0,6 3 0,13-1 0,4-1 0,7 1 0,3 0 0,2 11 0,5-11 0,0 5 0,0 1 0,0 1 0,0-7 0,2-3 0,3-5 0,-4-5 0,4-8 0,-3-4 0,-2-5 0,0-5 0,-2-5 0,-3-5 0,-5-3 0,-5-9 0,-5-3 0,-5-6 0,-3-9 0,-9-9 0,-5-18 0,-7-8 0,-11 0 0,-9-7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53.8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1960 90 12287,'0'-16'0,"-3"6"0,-9 2 0,-11 0 0,-9-1 0,-20 1 0,-3-4 0,-10 4 0,-14 1 0,-5 4 0,-6 6 0,-1 4 0,-1 1 0,38-3 0,1 0 0,-43 10 0,1 0 0,1 0 0,12 1 0,5-1 0,5 0 0,0 0 0,6-2 0,3-1 0,4-4 0,2-1 0,-3-2 0,10-5 0,3 0 0,5 0 0,0-5 0,7 0 0,0-7 0,5 4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54.1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12287,'28'46'0,"8"5"0,9-9 0,-7 3 0,-4 0 0,-16-3 0,-4-10 0,-6 1 0,-5 2 0,-1 7 0,-9 4 0,-1 7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57.1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558 44 12287,'20'-10'0,"0"0"0,0 6 0,-6-2 0,-4-1 0,-10 5 0,-12-3 0,-6 5 0,-7 5 0,-11-1 0,-4 6 0,-3 2 0,-3 1 0,-4 0 0,0-1 0,1-2 0,2 2 0,9 1 0,3 2 0,5 0 0,4 0 0,0-5 0,7 1 0,4-1 0,3-2 0,7 4 0,-5-7 0,7 6 0,-4-2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57.4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422 0 12287,'12'9'0,"1"-2"0,-2-1 0,-10 4 0,-14-3 0,-12-2 0,-4-3 0,-1-2 0,-5 0 0,-2 1 0,0 3 0,0 1 0,-3 0 0,3-4 0,0 3 0,1 1 0,0 7 0,6-4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57.7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0 12287,'18'17'0,"-3"3"0,-6-3 0,-20 1 0,-9-6 0,-13 0 0,-7-7 0,-4-2 0,-1-1 0,-12-2 0,-5 0 0,-5 0 0,3 6 0,-3 3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58.3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6709 16 12287,'-65'0'0,"-1"0"0,-2 0 0,-11 0 0,-10 0 0,-8 1 0,45 2 0,-1-1 0,-9-1 0,0 0 0,-2 2 0,0-1 0,-1-1 0,-2 0-162,-3-1 0,-1 0 0,-5-1 0,0 0 1,0 0-1,-1-1 0,0-1 0,-1 1 162,-1 0 0,-2 0 0,-6-1 0,-1 0 0,5 0 0,1 1 0,-2 0 0,-1 0 0,3 1 0,-2 1 0,-5 0 0,-1 0 0,1 0 0,1 0 0,-3 0 0,1 0-97,-4-1 1,0 2 0,1 1 0,0 1 0,2 0 0,1 0 0,1 1 0,-1 1 96,2 0 0,-2 1 0,-5 1 0,-1 0 0,9 0 0,0 1 0,-1-1 0,-1 1 0,0 0 0,0-1 0,6 1 0,0-1 0,0 1 0,0-1 0,4 0 0,1 0 0,1-2 0,0 0 0,-1 1 0,0-1 0,8-1 0,1-1 0,2 0 0,0 1 26,3-1 0,1 1 0,0-2 1,0 1-1,2-3 0,0 0 0,3 0 1,0 0-27,4 0 0,-1 0 0,0-3 0,1-1 0,-38-3 0,-3-3 0,3 5 0,1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2.53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16 272 12287,'-8'-8'0,"3"-6"0,3-4 0,2-9 0,0 2 0,0-2 0,0 2 0,7-2 0,3 6 0,3-1 0,2 0 0,7 4 0,1 8 0,1 5 0,-4 3 0,3 5 0,1 9 0,-1 15 0,-3 15 0,-8 21 0,-4 16 0,-1 6 0,-4 8 0,-1 2 0,-4 1 0,-3 1 0,-5-3 0,4-44 0,-1 0 0,-8 37 0,0-5 0,0-10 0,1-16 0,3-11 0,2-8 0,3-6 0,-6-14 0,10-17 0,-1-22 0,8-9 0,10-10 0,7-9 0,8-3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58.9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0 106 12287,'10'-15'0,"2"0"0,0 0 0,-1 5 0,4 0 0,1-2 0,-1 1 0,0 1 0,0 5 0,0 3 0,5 15 0,2 9 0,0 8 0,-1 5 0,4 12 0,-4 0 0,-5 3 0,-4 2 0,-4 4 0,-4-6 0,1-3 0,-2-5 0,-6 0 0,-4-7 0,-1-3 0,-4-6 0,0-4 0,-1-7 0,-2 0 0,3-1 0,-8-4 0,3-5 0,2-4 0,2-7 0,1-6 0,4-5 0,1-3 0,-3-7 0,5 1 0,1-6 0,3-3 0,1-7 0,0 1 0,13-9 0,4-3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59.3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44 12287,'15'-23'0,"0"7"0,0 11 0,-7 17 0,-3 8 0,-3 9 0,-2 6 0,0-2 0,0 8 0,0-1 0,0-2 0,0 6 0,0-6 0,0 3 0,0-1 0,7-3 0,3 1 0,3-6 0,2-3 0,0 1 0,0-10 0,0-2 0,1-1 0,-1-7 0,0-2 0,0-1 0,0-4 0,0-8 0,2-5 0,1-5 0,2-5 0,0-3 0,2-7 0,2-1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59.7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0 12287,'14'44'0,"6"6"0,-5 12 0,-2 4 0,-3-3 0,-1-1 0,-6 2 0,4-2 0,-2-3 0,0-1 0,5-8 0,-3-3 0,1-8 0,4-7 0,-4-1 0,0-10 0,1-3 0,-1-1 0,-4-9 0,16 6 0,-4-6 0</inkml:trace>
  <inkml:trace contextRef="#ctx0" brushRef="#br0" timeOffset="1">483 362 12287,'-15'-8'0,"-5"1"0,-2 7 0,-1 2 0,-4 3 0,0 3 0,-1 7 0,-1-1 0,-3-4 0,-1 3 0,3-3 0,1 2 0,4-2 0,-3-2 0,4-4 0,1 1 0,3-2 0,3-3 0,3-5 0,4-5 0,4-8 0,6-4 0,0-2 0,6-1 0,3-5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0.1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12287,'37'74'0,"2"8"0,-1 10 0,-6-3 0,-9 3 0,-3-2 0,-4-4 0,-5-3 0,-6-6 0,4-10 0,-3-10 0,-2-8 0,-3-7 0,-1-14 0,0-3 0,-1-6 0,-3-16 0,-1-13 0,-1-5 0,2-12 0,-1-5 0,-6 2 0,2-7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0.5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2398 1 12287,'22'2'0,"-7"3"0,-9 5 0,-6-1 0,-6-1 0,-11-1 0,-12-4 0,-21-1 0,-17-2 0,-12 0 0,-11 0 0,40-3 0,-2-1 0,-5-1 0,-2 0 0,-1-1 0,0 0 0,-4 1 0,0 0 0,-1 1 0,0 1 0,3 3 0,0 0 0,0 1 0,0 0-45,2 1 1,1 1 0,-3 3-1,2 2 1,3 2 0,1 3-1,3 0 1,1 2 44,1 3 0,1 1 0,-37 23 0,8 7 0,6 6 0,1 10 0,8 2 0,15 4 0,9 1 22,10 1 0,8 10 0,12 0 0,7 1-22,6-4 0,6-4 0,6-4 0,0-3 0,0-2 0,-5-9 0,0-8 0,0-6 0,-2-9 0,-1-1 0,-7-14 0,-12-7 0,-6-13 0,-7-12 0,-7-13 0,-8-13 0,0-2 0,-11-11 0,-2-2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1.2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1071 136 12287,'13'2'0,"-3"3"0,-18 2 0,-19 4 0,-15-2 0,-12-3 0,-8-1 0,-8-5 0,-10 0 0,-7 0 0,-4 0 0,2 0 0,4 0 0,11 0 0,14-1 0,8-3 0,5-1 0,9-1 0,4 2 0,7-1 0,7 2 0,3-4 0,4 1 0,3-3 0,3 4 0,7-5 0,2 0 0,3 2 0,3-6 0,7 4 0,0-3 0,1-2 0,12-7 0,4-1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1.6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12287,'47'69'0,"3"7"0,-23-34 0,-2 3 0,-4 2 0,-3 1 0,12 44 0,-8-5 0,-7 2 0,-5-5 0,-5 1 0,-4 1 0,-7-9 0,-6 0 0,-8-7 0,-10-3 0,-7 5 0,-15-3 0,-2 6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2.4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1 182 12287,'15'-15'0,"0"0"0,-5 0 0,-2 0 0,-1-1 0,3-4 0,-3 0 0,1 2 0,4 1 0,1 4 0,2 3 0,2 5 0,3 3 0,-1 2 0,4 2 0,1 3 0,-1 5 0,-5 8 0,2 4 0,-3 1 0,-2 4 0,-1 0 0,-4 1 0,-5 1 0,-4 3 0,-1 3 0,0-2 0,-1 4 0,-4 2 0,-9 1 0,-7 7 0,-3 3 0,6 10 0,-4 9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2.9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12287,'0'29'0,"0"-3"0,2-2 0,3-2 0,1-2 0,6-5 0,-4 0 0,-1 0 0,-2 0 0,-5 7 0,0 1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8.0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89 12287,'14'-15'0,"-6"0"0,9 0 0,-5 0 0,-2 1 0,5 4 0,2 5 0,1 12 0,4 8 0,1 8 0,-3 18 0,4 5 0,-2 5 0,-4 1 0,-1 3 0,-4-3 0,-1 0 0,-2 0 0,-7-9 0,2-8 0,-5-3 0,-5-2 0,2-4 0,-7-3 0,-2-3 0,-1-6 0,-2-4 0,0-7 0,0 2 0,-1-2 0,1-8 0,0-6 0,0-6 0,0-3 0,5-12 0,0 0 0,0-3 0,2-2 0,-4-12 0,7-1 0,7-13 0,6-6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2.68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443 46 12287,'-2'-22'0,"-3"7"0,-3 6 0,-9 13 0,-3 4 0,-5 7 0,-4 10 0,-1 0 0,0 4 0,0 1 0,-5-7 0,-1-2 0,3-5 0,3-1 0,5 0 0,-2 1 0,7-3 0,1-3 0,8 2 0,1-7 0,13 0 0,-1-5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8.3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57 12287,'2'-23'0,"3"3"0,-2 10 0,6 6 0,-3 8 0,-1 11 0,-5 11 0,2 6 0,3 3 0,-3 7 0,4-1 0,-1 0 0,0 0 0,7 6 0,-3-6 0,1 0 0,0-3 0,0 1 0,6-8 0,1-4 0,-2-3 0,4-4 0,-9-5 0,3-2 0,2-3 0,-5-3 0,0-9 0,2-1 0,1-2 0,-2-12 0,-1 1 0,1-5 0,3 0 0,1-6 0,7 3 0,1-6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8.5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12287,'17'41'0,"2"2"0,1 2 0,-2 4 0,-1-5 0,-2-4 0,0 0 0,0-1 0,-1 2 0,-3-5 0,-1-3 0,2-1 0,-4-9 0,1-3 0,-1-3 0,1-2 0,-6-6 0,10-9 0,-4-9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8.7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348 1 12287,'-11'17'0,"1"3"0,0-4 0,-6 6 0,-3-2 0,-1 0 0,-7 0 0,2-4 0,-2-1 0,2 0 0,-2-2 0,7-3 0,2-3 0,1 0 0,2-6 0,2 3 0,1-6 0,2-3 0,7-7 0,-2 2 0,-4-10 0,1-3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8.9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12287,'40'58'0,"-2"8"0,-8 2 0,-11-2 0,-4-3 0,-7-12 0,2-3 0,0-1 0,-6 3 0,1-1 0,-4-4 0,-1-3 0,0-10 0,0-2 0,0-8 0,0-5 0,0-9 0,-6-1 0,-3-7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09.7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2126 725 12287,'32'0'0,"1"0"0,-13 0 0,-1-7 0,-9-5 0,-7-6 0,-6-7 0,-4-4 0,-6-3 0,-1-3 0,-2-5 0,-3 1 0,4-1 0,2 0 0,3 1 0,-4-2 0,4 5 0,-2 3 0,2 1 0,-3 4 0,5 1 0,-2 3 0,-1 3 0,1-5 0,-3 6 0,1 4 0,2 4 0,0-2 0,-5 6 0,0 0 0,5 1 0,0 7 0,-2 0 0,-1 0 0,-2-5 0,-2 0 0,-1 2 0,-3 1 0,-5 2 0,1 2 0,-4 1 0,-1 2 0,-7 2 0,-3-4 0,-5 2 0,-6-2 0,-4 4 0,-10-2 0,-4-2 0,0-1 0,-8-2 0,4 0 0,-3 0 0,-2 0 0,-1 2 0,3 1 0,3 4 0,2 1 0,-1-3 0,7 5 0,1 2 0,2 1 0,4 1 0,2-2 0,8-1 0,6 6 0,5 0 0,9 11 0,3 6 0,4 4 0,10 18 0,2-3 0,4 11 0,7 5 0,5 8 0,8 6 0,2 3 0,3-1 0,1-1 0,6 1 0,-3-6 0,-3-7 0,-2-1 0,-9-11 0,-5-7 0,-3-4 0,-2-10 0,0-4 0,-2-5 0,-3-5 0,-3-3 0,-8-9 0,1-1 0,0-2 0,-5-7 0,0 2 0,2-5 0,1-5 0,2-1 0,0-8 0,0 1 0,0-4 0,0-3 0,-1 0 0,3-4 0,3 1 0,-2-11 0,6 3 0,-1-5 0,0 0 0,2-13 0,5 2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10.1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12287,'21'7'0,"3"4"0,-1 8 0,-8-8 0,-10 4 0,-3-1 0,-2-1 0,0 4 0,0 1 0,0 3 0,0-3 0,0-1 0,0-2 0,2 0 0,3 0 0,-2 0 0,7-2 0,2-1 0,1-2 0,7-6 0,2 1 0,2-4 0,2-1 0,1 0 0,-2 0 0,-5 0 0,-3 0 0,-2 0 0,-13 0 0,-9 0 0,-10 0 0,-6 14 0,-7 2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10.7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467 393 12287,'16'0'0,"2"-2"0,-3-3 0,-3-3 0,-14-7 0,-5-2 0,-8-3 0,-6 1 0,-10-4 0,1 1 0,0 4 0,-5-1 0,0 1 0,1-2 0,2 1 0,-3-2 0,0-1 0,0 0 0,-2 0 0,-2-5 0,1 4 0,1-7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20.2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588 0 12287,'34'2'0,"6"3"0,-5 3 0,-15 8 0,-15-8 0,-25-3 0,-7-3 0,-6-2 0,-6 0 0,-8 0 0,-1 0 0,-2 0 0,-4 5 0,5 0 0,2-2 0,-1-1 0,6 3 0,7 0 0,3 0 0,2 1 0,1-2 0,4 6 0,5 2 0,-3 1 0,-1 2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20.5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1 12287,'25'25'0,"0"0"0,-8-7 0,-19 1 0,-11-7 0,-10-7 0,-13 1 0,-4 1 0,-3 0 0,-3-1 0,1 4 0,0-5 0,1 1 0,4 0 0,-2-2 0,7 6 0,0-7 0,5 4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20.9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1 12287,'18'20'0,"-2"0"0,-13 0 0,-18-6 0,-10-4 0,-9-5 0,-4 1 0,-9-1 0,-4-1 0,-4-3 0,-2-1 0,2 0 0,-4 0 0,6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2.90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121 1 12287,'37'11'0,"4"6"0,-1 3 0,-5 2 0,-7 3 0,-13-3 0,-1 3 0,-4 7 0,-3 6 0,-7 13 0,-4 4 0,-6 4 0,-2 1 0,-13 0 0,-1-3 0,-3-7 0,1 1 0,1-13 0,3-1 0,3-7 0,-5-6 0,5-11 0,-1-3 0,0-5 0,2-7 0,7-6 0,3-7 0,3-15 0,7-4 0,2-4 0,3-4 0,10-18 0,8 4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21.2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12287,'54'0'0,"1"0"0,-11 0 0,-9 0 0,-7 0 0,-9 0 0,1 2 0,-3 1 0,-2 2 0,5 9 0,0 1 0,-2 8 0,-1 6 0,-2 13 0,-2 6 0,-1 6 0,-2 3 0,-6 5 0,-1-9 0,-5 1 0,-3-4 0,-7 0 0,2-3 0,-3-5 0,-2-3 0,0-6 0,-2-8 0,-1-5 0,-2-3 0,-2-7 0,3-1 0,-2-3 0,-3-2 0,6-14 0,-2-7 0,3-5 0,2-5 0,0-8 0,6-3 0,3-8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21.54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438 0 12287,'15'16'0,"0"7"0,0 9 0,-5 15 0,-2 0 0,-1 5 0,-5 5 0,-6 1 0,1-3 0,-5-3 0,1-1 0,4-3 0,1-4 0,2 4 0,2-4 0,3-4 0,3-6 0,9 1 0,3-3 0,-2-4 0,8-3 0,0-5 0,3-3 0,1-2 0,2 0 0,3-1 0,5-4 0,10 3 0,4-11 0,6 4 0</inkml:trace>
  <inkml:trace contextRef="#ctx0" brushRef="#br0" timeOffset="1">1930 724 12287,'-13'24'0,"-11"4"0,-17-3 0,-10 2 0,-9-2 0,-15 4 0,-21-4 0,41-11 0,-2 0 0,-7 1 0,-1 0 0,-1 0 0,0 1 0,1-1 0,1 0 0,1-1 0,0 0-66,3-2 1,1 1-1,0 4 1,1 0 0,4-2-1,1 0 1,1 1 0,1 1 65,2 2 0,0-1 0,-40 16 0,8 6 0,4 2 0,2 8 0,0 4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21.9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12287,'39'16'0,"-9"-8"0,-10-3 0,-3-3 0,-7-2 0,0 0 0,0 0 0,3 3 0,-2 7 0,0 7 0,-4 16 0,0 4 0,-1 3 0,4 12 0,-5-7 0,-1 1 0,-3-4 0,-1 4 0,0-5 0,0-4 0,0-4 0,-1-5 0,-3-2 0,-2-8 0,-3-6 0,4-1 0,-5-7 0,-1-6 0,2-13 0,-1-15 0,0-14 0,-5-9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22.3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0 12287,'0'24'0,"0"4"0,0 9 0,0 6 0,-2-1 0,-3 10 0,-3-2 0,-1 1 0,-2 4 0,6-5 0,1-1 0,3-2 0,1-4 0,0-3 0,1-4 0,4-5 0,-1-5 0,6-5 0,0-2 0,-2-6 0,5-8 0,-3 0 0,4-3 0,1-2 0,0-7 0,7-15 0,1-9 0</inkml:trace>
  <inkml:trace contextRef="#ctx0" brushRef="#br0" timeOffset="1">377 45 12287,'22'79'0,"0"-5"0,-4-6 0,1 1 0,-14-9 0,0-6 0,2-5 0,-6-1 0,6-1 0,-2-5 0,0-4 0,2-4 0,-2-9 0,5-5 0,-4-3 0,15-9 0,-5-1 0</inkml:trace>
  <inkml:trace contextRef="#ctx0" brushRef="#br0" timeOffset="2">709 136 12287,'-25'32'0,"0"3"0,0 2 0,-5 4 0,-2-2 0,-3-2 0,3-9 0,-3-6 0,3-2 0,2 0 0,1-1 0,4-8 0,5-2 0,3-2 0,2-4 0,2-8 0,3-5 0,3-10 0,7-4 0,0-6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22.8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12287,'17'48'0,"1"0"0,-1-1 0,-1 1 0,0 1 0,-3 1 0,4 46 0,-12-1 0,-4-5 0,-1-4 0,5 1 0,0-7 0,-1-4 0,-3-9 0,-1-9 0,0-16 0,0-7 0,0-9 0,0-8 0,0-23 0,0-12 0,0-13 0,0-8 0,0-8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23.0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1795 0 12287,'-12'20'0,"-7"7"0,-12 8 0,-15 4 0,-21-9 0,-6 0 0,-6 0 0,-13 0 0,0 4 0,43-15 0,0 0 0,-2 3 0,0 2 0,3 2 0,1 1 0,-1 0 0,2 0 0,3 0 0,1 1 0,-35 29 0,35-23 0,3 1 0,-18 28 0,5 4 0,10-1 0,11 1 0,5 1 0,8 3 0,6 1 0,4 8 0,5-8 0,-3-3 0,3-5 0,1-8 0,2-12 0,0-5 0,0-9 0,-1-3 0,-4-12 0,-5-7 0,-9-5 0,-2-6 0,-1-7 0,0-10 0,-10-14 0,-1-8 0,-8-6 0,-5-7 0,-23-17 0,34 33 0,-1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2.7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332 136 12287,'23'-15'0,"-3"0"0,-8 4 0,-2 1 0,-6 0 0,1-5 0,-4 0 0,-2 5 0,-4 2 0,-5 1 0,1-3 0,-1 5 0,-2 2 0,4 1 0,-2 2 0,-2 0 0,-1 2 0,-2 1 0,1 4 0,4 1 0,-3 0 0,3 4 0,-4-2 0,-1 2 0,0 1 0,0 2 0,0 1 0,0-1 0,-5 0 0,0 1 0,0 3 0,-2 1 0,5 5 0,-3-3 0,5 0 0,5-1 0,-2 1 0,7-3 0,2 2 0,1 3 0,2-1 0,0 4 0,0-3 0,0-3 0,2 4 0,3-3 0,3 0 0,1 0 0,4 0 0,-3-4 0,2 2 0,-2-1 0,3-4 0,-3-4 0,4-2 0,1-3 0,-5 4 0,0-5 0,2-1 0,1-2 0,-3-4 0,0-3 0,0-5 0,-1-4 0,4-2 0,-5-5 0,2-4 0,0-3 0,-1-2 0,3 1 0,-2 2 0,1 2 0,-2 2 0,1-1 0,0 8 0,-2 4 0,6 9 0,-4-2 0,3 3 0,-3 9 0,0 4 0,2 8 0,1 6 0,2 3 0,0 3 0,-1-1 0,-4 0 0,3 5 0,-4 0 0,1-3 0,0-5 0,-5 0 0,3-6 0,-1 1 0,-4 0 0,-1-2 0,-2-5 0,0 0 0,0-5 0,0 0 0,0-8 0,0-2 0,0-8 0,0-6 0,0-3 0,0-1 0,0-2 0,2-7 0,3 2 0,3-10 0,7-4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3.1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121 29 12287,'2'-14'0,"3"4"0,-3 5 0,3 10 0,-4 5 0,-1 4 0,-1 12 0,-6 4 0,-8 2 0,0 5 0,-5 0 0,1 2 0,2 1 0,2-2 0,-1 4 0,11-5 0,1 0 0,3 0 0,7 3 0,6-3 0,5 0 0,3-1 0,7 0 0,-4-6 0,2-2 0,0-3 0,-1 2 0,1-5 0,-5-2 0,-3-3 0,3 0 0,-2-11 0,-4 3 0,7-6 0,-4 4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3.52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0 197 12287,'30'-15'0,"0"0"0,-1 1 0,-2 4 0,-2 5 0,-5 5 0,3 5 0,-1 7 0,-3 7 0,-3 4 0,-2 9 0,-3 3 0,-1 5 0,-6-1 0,1-1 0,-4-1 0,-1-3 0,0-4 0,0-3 0,0-4 0,0-1 0,-1-2 0,-4-5 0,-5 0 0,-2-5 0,0-2 0,2-1 0,-1-3 0,-3-5 0,-1-4 0,0-5 0,2-5 0,1-5 0,3-5 0,3-3 0,-6-3 0,4 1 0</inkml:trace>
  <inkml:trace contextRef="#ctx0" brushRef="#br0" timeOffset="1">302 1 12287,'6'10'0,"4"0"0,-1 7 0,-1 8 0,-1 2 0,-4-2 0,0 3 0,1-1 0,1 5 0,-2 3 0,-1 0 0,-2-4 0,2-1 0,3 0 0,-2-2 0,7-1 0,0-3 0,-2-3 0,6-1 0,-4-5 0,3 1 0,2-1 0,-5-7 0,0-3 0,2-3 0,0-4 0,0-1 0,-2-2 0,-5-7 0,3 2 0,-1-4 0,-4-1 0,12-6 0,2-3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4.0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12287,'22'35'0,"2"0"0,-1 4 0,-3 3 0,-8 1 0,-4-1 0,-1-2 0,3-4 0,-3 2 0,1-1 0,4-3 0,-4 1 0,1-3 0,-1-6 0,0-2 0,-3-4 0,5-5 0,-4-7 0,4-3 0,-7-3 0,10-15 0,-4-4 0</inkml:trace>
  <inkml:trace contextRef="#ctx0" brushRef="#br0" timeOffset="1">332 121 12287,'-7'15'0,"-3"0"0,-3 0 0,-2 5 0,-2 0 0,-1-1 0,-2-3 0,-7-1 0,3 0 0,-1-1 0,0-4 0,5 2 0,-3-6 0,1 3 0,2-6 0,5 2 0,0-3 0,6-4 0,4-3 0,3-10 0,2-8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3.06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89 7 12287,'13'-7'0,"-3"7"0,-3 14 0,-7 14 0,-2 9 0,-3 10 0,-5 5 0,-3 5 0,0-3 0,-1 1 0,2 0 0,1-1 0,-4 3 0,10-7 0,-2-1 0,4-9 0,-3-7 0,3-6 0,6 0 0,4-7 0,2-3 0,2-6 0,9-4 0,6-7 0,2-3 0,2-7 0,7 0 0,8-26 0,9 5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4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91 12287,'33'28'0,"-3"9"0,-6 10 0,-6 8 0,-4-3 0,-3 0 0,-1-2 0,2 1 0,-5 6 0,6-11 0,-4 3 0,1-5 0,-2-8 0,-1-4 0,-1-2 0,-2-13 0,1-3 0,0-6 0,-5-3 0,-7-7 0,-1-13 0</inkml:trace>
  <inkml:trace contextRef="#ctx0" brushRef="#br0" timeOffset="1">377 0 12287,'54'56'0,"5"19"0,-14-8 0,-13 8 0,-10 2 0,-12 0 0,-2-10 0,-1 0 0,-4 0 0,-1-1 0,-2-8 0,0-2 0,0-6 0,-7-10 0,-3-5 0,-3-5 0,-3-4 0,-4-11 0,-1-10 0,-1-4 0,0-1 0,-3-8 0,3-7 0,0-9 0,1-4 0,-5-9 0,8-5 0,5-6 0,-2-6 0,6-6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4.9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61 12287,'35'-27'0,"-1"7"0,-6 10 0,-4 6 0,-9 4 0,0 2 0,-2 3 0,-3 5 0,2 10 0,-5 5 0,-1 2 0,1-2 0,-2 9 0,-5-4 0,2 2 0,3 0 0,-4-4 0,6-1 0,-2-4 0,0-1 0,7 3 0,-2-5 0,3-1 0,2-3 0,-1-1 0,-2-1 0,-2-2 0,1-2 0,-4 0 0,-2 5 0,-3 0 0,-2 0 0,-2 0 0,-3 0 0,-5-5 0,-8-1 0,-3-3 0,1-1 0,4-5 0,-3 0 0,-1 0 0,0 0 0,5 0 0,0 0 0,-7-6 0,-1-3 0</inkml:trace>
  <inkml:trace contextRef="#ctx0" brushRef="#br0" timeOffset="1">528 543 12287,'0'17'0,"0"3"0,-9 7 0,-6 5 0,-8-4 0,-6 0 0,-1-1 0,-2 2 0,-3 1 0,3-3 0,-5 10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5.26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12287,'27'1'0,"1"6"0,-1 8 0,-4 0 0,-8 5 0,-1-1 0,-4 1 0,3-2 0,-3 7 0,2 1 0,-2-3 0,4 4 0,-4-7 0,3-2 0,2-1 0,-2-2 0,-1 0 0,-2 0 0,0-6 0,5-4 0,-6-5 0,-4-5 0,3-10 0,1-9 0</inkml:trace>
  <inkml:trace contextRef="#ctx0" brushRef="#br0" timeOffset="1">920 317 12287,'0'15'0,"-6"-1"0,-8-2 0,-7-2 0,-10 1 0,-2 1 0,-1 1 0,-6 3 0,0-5 0,-12 11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5.50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 12287,'14'16'0,"-4"6"0,-7 8 0,-6 9 0,-5-1 0,-8 3 0,3-1 0,3-2 0,3 6 0,7-2 0,2 5 0,3 3 0,8-2 0,9-6 0,2-3 0,2-2 0,3-4 0,1-8 0,0-5 0,0-3 0,-1-8 0,-2-4 0,-4-4 0,-1-1 0,-2-6 0,-5-6 0,0-7 0,0-4 0,0-7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6.01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0 182 12287,'0'42'0,"0"0"0,0 0 0,0 3 0,0-10 0,2-3 0,3-5 0,-3 1 0,11-5 0,-4 8 0</inkml:trace>
  <inkml:trace contextRef="#ctx0" brushRef="#br0" timeOffset="1">332 1 12287,'35'8'0,"0"7"0,-1 9 0,-2 4 0,-9 3 0,-3 0 0,-5 3 0,-5 1 0,-3 5 0,-7-5 0,-2-3 0,-3-5 0,-3 0 0,-7-7 0,0-3 0,0-6 0,0 1 0,0-7 0,0-1 0,0-3 0,-1-3 0,1-3 0,0-5 0,0-3 0,5-7 0,2-2 0,1-1 0,2-2 0,5-6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6.27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0 438 12287,'0'15'0,"2"3"0,1 8 0,2 7 0,-1 6 0,-3 1 0,-1-2 0,0 6 0,0-1 0,0 4 0,0-3 0,2-6 0,1-1 0,2-3 0,7 1 0,-2-5 0,4-6 0,1-6 0,0-3 0,0-2 0,0-3 0,0-10 0,-2-11 0,-1-8 0,-2-6 0,-1-10 0,1-5 0,10-17 0,-4-5 0</inkml:trace>
  <inkml:trace contextRef="#ctx0" brushRef="#br0" timeOffset="1">347 1 12287,'-8'21'0,"3"5"0,3 14 0,2 7 0,0 5 0,0 5 0,0 5 0,-2 1 0,-1-1 0,-2 2 0,0 5 0,5-2 0,2-2 0,3-3 0,3 2 0,7-9 0,2 2 0,3-2 0,-3-3 0,4-5 0,1 1 0,3 3 0,4-6 0,1-5 0,7 0 0,1 6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6.63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1 147 12287,'22'-31'0,"-1"10"0,5 2 0,-6 4 0,-4-2 0,-1 1 0,2 4 0,2 3 0,1 3 0,7 6 0,-1 10 0,6 7 0,3 9 0,1 13 0,-6 1 0,-2 4 0,-3 1 0,2 5 0,-8-1 0,-6-4 0,-5-5 0,-1-3 0,-5-2 0,1-5 0,-6 0 0,-1-6 0,-6-6 0,-1-4 0,-3-4 0,-6-7 0,-2 2 0,-1-3 0,-4-2 0,4-7 0,-1-3 0,2-3 0,4-2 0,1-7 0,4-2 0,3 1 0,-4-12 0,6 3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7.1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1 106 12287,'8'13'0,"4"-1"0,-7 15 0,-2 3 0,-1 3 0,-2 4 0,0-2 0,0 4 0,0-1 0,2 1 0,3-5 0,5 1 0,3-2 0,2-1 0,2-2 0,1-1 0,3-4 0,-1-3 0,-5-9 0,0-1 0,0-2 0,0-7 0,0 2 0,0-5 0,0-5 0,0-5 0,0-10 0,0-5 0,1-4 0,5-8 0,3-1 0</inkml:trace>
  <inkml:trace contextRef="#ctx0" brushRef="#br0" timeOffset="1">468 0 12287,'2'52'0,"3"3"0,5 4 0,-2 0 0,2-2 0,2-4 0,2-1 0,-4-2 0,0-4 0,1-3 0,3-3 0,1-4 0,0-10 0,0-2 0,0-2 0,0-7 0,0-7 0,0-1 0,7-2 0,2-5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7.62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378 845 12287,'-20'1'0,"0"4"0,-7 4 0,3 6 0,-1-2 0,0-3 0,0 2 0,-5-7 0,0 0 0,0 2 0,6-6 0,4 4 0,3-3 0,2-2 0,2-7 0,1-3 0,4-3 0,1-2 0,2-7 0,5-1 0</inkml:trace>
  <inkml:trace contextRef="#ctx0" brushRef="#br0" timeOffset="1">408 181 12287,'45'64'0,"-3"5"0,-7 6 0,-6 4 0,-16-4 0,-1-1 0,-2-4 0,-2 12 0,4-5 0,-2-3 0,2-4 0,-5-13 0,-2-10 0,-2-7 0,2-3 0,-3-8 0,3-9 0,-4-3 0,-1-9 0,0-8 0,0-8 0</inkml:trace>
  <inkml:trace contextRef="#ctx0" brushRef="#br0" timeOffset="2">860 0 12287,'61'69'0,"-30"-24"0,-2 2 0,-2 0 0,-2 2 0,-6 0 0,-3 2 0,6 46 0,-5-3 0,-12-10 0,-2 1 0,-1 2 0,-2 2 0,-2-12 0,-1-6 0,-2-8 0,-7-8 0,2-14 0,-4-8 0,-1-6 0,-5-12 0,0-10 0,2-5 0,1-5 0,2-8 0,0-11 0,1-4 0,4-9 0,-1-5 0,6-5 0,1-3 0,3-5 0,7-11 0,3-2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7.89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12287,'40'59'0,"-3"4"0,-5 9 0,-12 4 0,-15-8 0,-3-7 0,-2-9 0,0-5 0,0-2 0,0-2 0,0-2 0,-5-5 0,-2-7 0,1-4 0,-1-5 0,2-3 0,5-2 0,0-7 0,0-1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3.22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513 7 12287,'-2'-7'0,"-3"7"0,-6 9 0,-8 4 0,-4 7 0,-9 2 0,-2 1 0,-1 4 0,-7 0 0,2 0 0,-2-4 0,2-1 0,3-2 0,7-5 0,1-1 0,4-4 0,4-2 0,6-5 0,-1 2 0,8-6 0,1-8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8.1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588 1 12287,'-3'38'0,"-7"7"0,-7 6 0,-15 2 0,-3-6 0,-5-5 0,-9-9 0,-2 4 0,-1-1 0,0-1 0,-5 7 0,3-2 0,0 3 0,9 3 0,8-1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48.3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14 12287,'45'-9'0,"-1"4"0,-4 14 0,-5 9 0,-3 10 0,-3 18 0,-4 1 0,-7 3 0,-6 2 0,-5 3 0,-6-5 0,3-1 0,1-2 0,5-9 0,-4-3 0,3-3 0,1-10 0,5-7 0,0-8 0,0-5 0,-5-4 0,0-3 0,2-5 0,-5-4 0,-1 1 0,-1 1 0,0 2 0,0 0 0,-5-5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51.18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12287,'42'8'0,"10"9"0,12 12 0,-2 12 0,-12 11 0,-5 2 0,-5 3 0,11 15 0,-3 8 0,-21-36 0,0-1 0,0 3 0,1-1 0,2 0 0,0 0 0,3 1 0,0-1 0,-1-1 0,-1 1 0,1-2 0,-2-1 0,24 35 0,-5-8 0,-8-2 0,-5-7 0,-11-6 0,-5-2 0,3 5 0,1-4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52.24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1 300 12287,'11'-13'0,"3"1"0,-3 2 0,-2 0 0,-9-5 0,0 0 0,0 0 0,0 0 0,0 0 0,0 0 0,0-6 0,0 1 0,1 0 0,4 3 0,6-1 0,2-2 0,4 0 0,1 6 0,4 4 0,1 5 0,-3 7 0,6 10 0,-1 13 0,-2 12 0,-1 18 0,-7 7 0,0 3 0,0 2 0,-1 4 0,-4-4 0,-5 0 0,-4 0 0,-1-2 0,0-5 0,0 1 0,0-1 0,-5-1 0,-1-4 0,-3-5 0,6-3 0,-2-2 0,3 0 0,2-1 0,0-4 0,7-3 0,3-8 0,5-3 0,5 0 0,4-10 0,6 1 0,0-7 0,0-3 0,5-2 0,0-4 0,-1 3 0,-2 1 0,-2 0 0,0-5 0,-2 0 0,-2 0 0,-5 2 0,-6 3 0,-6-2 0,-4 7 0,-4 2 0,-14 1 0,-4 2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54.29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91 150 12287,'-10'-7'0,"0"-3"0,0-4 0,1-1 0,-2-1 0,4-3 0,-1-1 0,4 0 0,-2 7 0,-1 3 0,5 5 0,-3 10 0,4 5 0,2 10 0,3 6 0,1 6 0,-2 3 0,0 6 0,1-6 0,1 0 0,-2 2 0,5-5 0,2 3 0,4-3 0,1-2 0,5 0 0,2-1 0,0-4 0,-1-5 0,6 2 0,-2-4 0,4-3 0,1-3 0,-2-9 0,-3 2 0,-4-3 0,-5-2 0,-1-4 0,-1-4 0,-2-9 0,-2-4 0,-7-5 0,2-4 0,-3 0 0,-2 0 0,0 0 0,0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54.57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74 12287,'21'-15'0,"6"0"0,5 0 0,-4 0 0,-2 6 0,-1 4 0,-5 5 0,-3 5 0,3 12 0,1 13 0,3 9 0,3 4 0,-1 8 0,1-1 0,-3-1 0,-2-3 0,3 3 0,-4-2 0,1-5 0,0-4 0,-4 1 0,-6-7 0,-3-6 0,-3-2 0,-1-4 0,-5-5 0,0 0 0,-1-1 0,-4-4 0,-4-10 0,-6-9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54.8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166 54 12287,'0'-20'0,"0"0"0,0 7 0,-7 13 0,-3 10 0,-5 3 0,-5 2 0,-3 0 0,-7 0 0,-1 7 0,1 2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55.0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242 0 12287,'7'9'0,"3"-4"0,3-4 0,-6-1 0,-7 0 0,-9 0 0,-4 0 0,-2 5 0,0 2 0,0 0 0,0-1 0,-7 4 0,-1-3 0,-3 0 0,1-1 0,7 1 0,-2-3 0,3 2 0,2 3 0,0 1 0,0 5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1:55.67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16 648 12287,'30'-31'0,"-3"-2"0,-7-1 0,-10 3 0,-7-3 0,-4-4 0,-3 1 0,-1 0 0,2 0 0,1 2 0,4 5 0,3-2 0,5-3 0,12 3 0,8-3 0,10 3 0,9 2 0,11 6 0,11 4 0,4 5 0,5 5 0,16 5 0,-44 8 0,1 2 0,2 4 0,-1 2 0,3 4 0,-2 4 0,-4 7 0,-1 3 0,2 4 0,-2 3 0,-1 3 0,-1 4-53,1 3 0,-2 3 1,-2 2-1,-3 2 1,-3 1-1,-3 1 0,-3 0 1,-2 1 52,-4-2 0,-2 1 0,-2 2 0,-4 1 0,-6-2 0,-3 0 0,-1-3 0,-3 0 0,-1-2 0,-3-2 0,-7 39 0,-10-13 0,-12-10 0,-13-8 0,-19-12 0,-3-11 0,-3-9 0,-2-10 0,-10-6 0,1-13 0,-1-6 0,0-10 0,2-8 0,0-8 0,1-5 0,4-8 0,-3-6 0,6-9 0,2 0 0,3 6 0,-7-6 0,9 7 0,0 2 0,3 1 0,5 4 0,7 5 0,3 1 0,0 4 0,3 5 0,13 3 0,9 2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3.3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59 12287,'8'0'0,"-1"-6"0,-7-4 0,2-2 0,3 0 0,5 4 0,3 1 0,4 4 0,3 8 0,3 6 0,1 8 0,4 6 0,-3 10 0,2 4 0,-2-1 0,-3 9 0,-8-3 0,-3-1 0,-1 1 0,-6 8 0,1-7 0,-4 2 0,-1 0 0,0-9 0,-1-3 0,-4-4 0,-5-6 0,1 2 0,-1-9 0,-2-3 0,-1-3 0,-2-9 0,0 2 0,0-3 0,0-2 0,0-7 0,0-3 0,0-5 0,-1-5 0,8-5 0,1-9 0,1-1 0,4-13 0,-5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3.41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143 0 12287,'-8'86'0,"-1"4"0,4-18 0,-5-3 0,-3-5 0,-2-2 0,0-12 0,1-1 0,4-3 0,-3-7 0,5-6 0,-1-6 0,4-7 0,-3-10 0,20-23 0,-2-12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3.8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76 12287,'2'-14'0,"1"6"0,4 9 0,1 13 0,-4 8 0,1 8 0,-4 0 0,-1 0 0,0 10 0,0 2 0,0 0 0,0 2 0,0-1 0,0 2 0,2 1 0,3-1 0,3-5 0,7 0 0,1-1 0,-1-6 0,0 1 0,0-12 0,0 1 0,0-6 0,0-2 0,-2-14 0,-1-12 0,-4-8 0,-1-6 0,5-10 0,-4-10 0,7-9 0</inkml:trace>
  <inkml:trace contextRef="#ctx0" brushRef="#br0" timeOffset="1">392 0 12287,'19'72'0,"6"4"0,3-1 0,-1-3 0,-5-5 0,-9-7 0,-1 1 0,-2-1 0,-2-7 0,4-2 0,-4-4 0,-1-2 0,3-7 0,-3-2 0,0-6 0,-1-5 0,1-8 0,-2-7 0,3-7 0,7 4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4.0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468 333 12287,'-15'3'0,"0"7"0,-7 7 0,-3 13 0,-3-2 0,-3-3 0,0 4 0,-3-6 0,-1 1 0,1-4 0,8-3 0,1-4 0,-1-1 0,3-2 0,1-7 0,7 2 0,0-3 0,2-9 0,3-3 0,-4-10 0,6-3 0</inkml:trace>
  <inkml:trace contextRef="#ctx0" brushRef="#br0" timeOffset="1">513 1 12287,'46'70'0,"-8"11"0,-4-19 0,-8-4 0,-5-2 0,-10-1 0,-2-5 0,-1-3 0,0-5 0,-4-2 0,1-8 0,-4-5 0,-1-4 0,0-3 0,0-11 0,0-3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4.3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558 0 12287,'37'51'0,"0"-1"0,-1 1 0,-2 0 0,-4-1 0,-3 0 0,-4 0 0,-4-1 0,8 45 0,-17-8 0,-5-4 0,-4 0 0,-14-10 0,-9 1 0,-10-4 0,-8-5 0,-12-4 0,-6-5 0,-8-4 0,-2-4 0,1-11 0,-4-4 0,4-7 0,-3-5 0,0-6 0,-2-6 0,-4-8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4.5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 1 12287,'-9'62'0,"4"2"0,4 1 0,-9 5 0,-2-3 0,2 0 0,2 0 0,2 4 0,6-4 0,2 1 0,3 4 0,9 2 0,9 3 0,4 0 0,5-2 0,8 1 0,-2-14 0,3-7 0,-1-6 0,0 1 0,5-13 0,2-7 0,3-5 0,4-12 0,6 1 0,1-6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4.8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12287,'33'42'0,"-3"3"0,-3 4 0,-13-6 0,-4-3 0,-5-4 0,1-5 0,-1 0 0,-1-1 0,-3 0 0,-1-7 0,0-3 0,0-3 0,0 5 0,0 1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5.0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287 0 12287,'-2'45'0,"-3"1"0,-5 4 0,-10 0 0,-5-3 0,-4-5 0,-1-5 0,-2-7 0,0 0 0,2 0 0,-10 7 0,8 2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5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12287,'38'30'0,"-3"0"0,-11 0 0,-7 1 0,-7-1 0,-4 0 0,-1 0 0,-5 0 0,0 0 0,0 1 0,0-1 0,0-2 0,0-1 0,0-2 0,5-6 0,2-1 0,1-6 0,4-7 0,2-4 0,1-1 0,0 0 0,0 0 0,0-6 0,0-4 0,0-5 0,0-6 0,0-2 0,0-7 0,0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5.76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1129 46 12287,'27'-10'0,"3"0"0,-15 7 0,4-4 0,-9 0 0,-14 5 0,-9-3 0,-5 4 0,-16 1 0,-3 0 0,-8 1 0,-5 4 0,-2 12 0,2 13 0,-6 9 0,-2 4 0,-6 8 0,-1 4 0,-1 9 0,32-27 0,0 3 0,-4 4 0,2 2 0,2 4 0,1 1 0,-1 1 0,1 1-61,-1 2 1,1 2-1,0 6 1,2 0-1,3-1 1,1 0 0,2 1-1,1 1 61,2-1 0,3 2 0,2 5 0,3 2 0,4-6 0,2 0 0,1 1 0,2 0 0,2 2 0,1 0 0,3-3 0,2-2 0,0-7 0,2-1 0,0-5 0,2 0 0,9 43 0,10-2 0,-3-14 0,2-4 0,0-7 0,-1-12 0,3-4 0,-2-6 0,1-5 0,3-10 0,3-10 0,1-3 0,2-2 0,2-6 0,-2-4 0,6-5 0,2-5 0,2-4 0,1-6 0,-1 0 0,0 0 0,-1 2 0,-2 1 0,-4 3 0,-1 3 0,-4-6 0,-7 2 0,-3-2 0,-3 2 0,4 3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6.3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12287,'81'1'0,"1"6"0,-5 6 0,-5 6 0,-7 6 0,-5-3 0,-1-1 0,-4 1 0,4 12 0,-4 3 0,2 9 0,-2 10 0,2 16 0,-6 10 0,-27-36 0,-2 2 0,0 3 0,-2 3 0,-1 9 0,-2 3 0,-4 6 0,-1 2 0,-2 2 0,0 2-123,-1 4 0,-1 0 0,-4 1 0,0 0 0,-1-2 0,-1 0 0,-1-1 0,0-2 123,-1-2 0,0 0 0,-2 0 0,-1-1 0,-1-6 0,1-2 0,-1-4 0,-1-1 0,0-4 0,-1-2 0,2-4 0,-1-1 0,-5 32 0,-1-7 59,-3-9 0,-1-9 0,2-7 1,1-11-60,2-7 0,2-9 0,-4-4 0,2-3 0,-2-2 0,-1-7 0,-1-1 0,3-2 0,0 0 0,1 1 0,-5-2 0,0 1 0,0-2 0,-7-1 0,-4-2 0,-8 2 0,-6 3 0,-10-4 0,-9 4 0,-11-5 0,-16-5 0,-3 10 0,-8-3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8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724 91 12287,'27'1'0,"-2"3"0,-8 1 0,-24-2 0,-29-8 0,-10-3 0,-4-1 0,-5-4 0,3 3 0,-2-2 0,-3 2 0,-1-2 0,-3 7 0,3 0 0,2-1 0,6 4 0,10-3 0,5 3 0,3 2 0,9 7 0,1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4.13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664 91 12287,'5'20'0,"0"0"0,-1-4 0,-11-8 0,-8-1 0,-9-4 0,-6-1 0,-5-4 0,-3-1 0,-1-2 0,-8-7 0,5 3 0,0-1 0,-1 0 0,1 2 0,2-4 0,5 4 0,3 1 0,3-3 0,2 3 0,4-1 0,1-4 0,-5-1 0,11-2 0,-6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3.83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121 1 12287,'-9'57'0,"3"5"0,-1 3 0,-3 2 0,-4 2 0,-1-6 0,0-1 0,0 2 0,2 5 0,3-2 0,5 0 0,3 0 0,2 6 0,2-6 0,3-8 0,5-9 0,3-5 0,4-14 0,1-10 0,2-7 0,7-9 0,-2-12 0,4-10 0,1-11 0,0-29 0,7-7 0,2-18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8.5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29 12287,'28'-15'0,"13"6"0,9 4 0,-10 5 0,-10 5 0,-13 0 0,-9 10 0,-1 9 0,-4 8 0,-3 18 0,-3 14 0,-4 4 0,-1 4 0,0 9 0,-4-9 0,3-2 0,3-1 0,1 6 0,5-3 0,1 0 0,4 2 0,4-7 0,8-2 0,1-5 0,2-4 0,7-4 0,-4-10 0,2-6 0,1-5 0,-1-11 0,5-2 0,0-6 0,0-7 0,-1-10 0,-3-5 0,0-5 0,0-5 0,-2-6 0,-1-9 0,-1-3 0,-4-1 0,6-11 0,-1 3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8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59 14 12287,'37'-14'0,"3"14"0,9 27 0,1 25 0,-3 10 0,-5 8 0,-12 7 0,-11 2 0,-8-5 0,-6-6 0,-5 6 0,-5-15 0,-5-2 0,-3-5 0,-7-12 0,-2-5 0,-1-5 0,-4-5 0,-2-3 0,-1-9 0,2-3 0,3-5 0,-4-10 0,4-6 0,-2-8 0,2-6 0,3-12 0,9-8 0,3-7 0,5-1 0,5-8 0,5 1 0,23-7 0,12-8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19.0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12287,'7'-8'0,"-5"4"0,3 15 0,-4 15 0,-1 18 0,0 4 0,0 11 0,0 3 0,0 8 0,0-3 0,0 2 0,2 5 0,5-7 0,6-2 0,5-3 0,14 5 0,0-12 0,3-3 0,2-3 0,3-11 0,-3-4 0,0-7 0,0-7 0,3-10 0,-3-5 0,-2-3 0,-3-2 0,0-14 0,-12-6 0,-2-8 0,-1-8 0,-9-2 0,6-7 0,-6-1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0.1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31 12287,'90'-14'0,"3"4"0,-8 5 0,-10 4 0,-8 6 0,-21 3 0,-8 4 0,-4 5 0,-6 9 0,-3 6 0,-5 12 0,-3 9 0,-4 6 0,-2 1 0,-6 1 0,-4-1 0,-4 0 0,-6 1 0,-6-1 0,-1 0 0,-6-6 0,0-2 0,-1-2 0,-4 0 0,-8 0 0,-4-4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0.4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12287,'32'30'0,"3"0"0,2 5 0,3 0 0,-5-1 0,-3-2 0,-9-4 0,-4-1 0,-7-4 0,-7-1 0,-5-3 0,-7-8 0,-7-2 0,-4-3 0,-9-1 0,2-5 0,-2-1 0,2-4 0,-3-10 0,4-9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0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408 332 12287,'46'-75'0,"3"10"0,1 13 0,0 10 0,2 7 0,2 6 0,10 9 0,8 10 0,13 7 0,-35 14 0,2 6 0,7 5 0,0 5 0,3 8 0,0 7 0,3 7 0,0 6 0,4 7 0,0 6 0,-22-17 0,-1 3 0,0 0 0,-1 2 0,-1 1 0,-1 1-143,-1 2 0,0 0 1,-2 3-1,1 6 1,-2 2-1,-2 0 1,-5-3-1,-3 0 1,-1 0-1,-1 2 1,-1 0-1,-2 0 143,-1-3 0,-2-1 0,-1 2 0,-3 0 0,-2 1 0,-2-2 0,3 24 0,-4-3 0,-3-5 0,-4-2 0,-5-4 0,-4-3 0,-4-7 0,-5-5 0,-8-8 0,-4-4 0,-1-4 0,-3-3 27,-36 29 0,20-41 0,-4-5 0,1-7 0,-1-5 0,-5-2 0,-3-4-27,-3-1 0,-2-5 0,0-6 0,0-4 0,-4-2 0,0-3 0,-3-4 0,2-3 0,5-5 0,0-4 0,-7-5 0,1-2 0,3-2 0,2-1 0,5-2 0,1 0-55,2-1 0,1-2 1,-3-8-1,2-3 1,4 3-1,1 0 1,2-1-1,2-1 55,4-1 0,1-1 0,1 0 0,3-1 0,5 1 0,3-1 0,2 1 0,2-2 0,2 0 0,3-1 0,1-1 0,3 0 0,2-3 0,2 0 0,0-1 0,1 1 0,1-3 0,0 1 0,-2 1 0,0 1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7.1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451 0 12287,'0'47'0,"-3"24"0,-11 1 0,-18 11 0,-19 3 0,20-43 0,-2-2 0,-37 26 0,6 1 0,7 4 0,13 7 0,16 3 0,11 0 0,10 0 0,7-1 0,9-6 0,8-3 0,6-7 0,14 6 0,-5-13 0,5-1 0,4-5 0,1-6 0,2-6 0,-2-5 0,0-3 0,10-10 0,-6-7 0,3-9 0,-2-4 0,22-9 0,-6-1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7.49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1 12287,'42'26'0,"8"6"0,9 10 0,-2 17 0,-24 9 0,-11-1 0,-9 4 0,-9-1 0,1 4 0,-3-2 0,-2 0 0,-7 3 0,-3-9 0,-4-3 0,-1-1 0,2-8 0,0-4 0,-1-5 0,-3-5 0,-1-4 0,3-11 0,0-5 0,0-3 0,-5-9 0,0-3 0,1-7 0,2-8 0,-3-8 0,0-17 0,0-11 0,5-7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7.7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12287,'40'57'0,"-1"3"0,-2 7 0,-16-5 0,-11-5 0,-6-11 0,-4-8 0,0-1 0,-2-4 0,-1 3 0,-2-3 0,-7-1 0,4-2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8.1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332 0 12287,'5'27'0,"0"3"0,-8 14 0,-12-4 0,-9-5 0,-4-7 0,-8 1 0,0-4 0,-1 4 0,0 1 0,-2-5 0,9 0 0,-3-7 0,9 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3.98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528 0 12287,'-28'86'0,"3"9"0,13-43 0,2 2 0,2 5 0,1 1 0,-1-2 0,1-1 0,-3-1 0,-1-1 0,0-5 0,-1-1 0,-16 41 0,-9-8 0,-7-8 0,-9-7-691,-13-7 1,-2-3-1,26-27 1,1 1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8.4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12287,'23'25'0,"4"0"0,1 2 0,-1 5 0,-12 1 0,0-1 0,0 2 0,-5-1 0,-1-1 0,-3 0 0,-2-2 0,2 3 0,-1-9 0,1-1 0,0-3 0,-2-3 0,6-2 0,1 0 0,3-6 0,-1-6 0,-3-6 0,4-6 0,-6-6 0,2 0 0,0 0 0,-7 0 0,11-7 0,-6-1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8.9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619 0 12287,'5'44'0,"0"6"0,-7 15 0,-10 2 0,-8-8 0,-10-9 0,0-1 0,-7-11 0,0 3 0,-3-1 0,1-7 0,1 2 0,1-4 0,4-6 0,-4-5 0,0-10 0,-2-5 0,-1-10 0,-5-3 0</inkml:trace>
  <inkml:trace contextRef="#ctx0" brushRef="#br0" timeOffset="1">0 211 12287,'36'54'0,"2"0"0,1-1 0,-2 2 0,1-4 0,-14-13 0,-1-1 0,-3-3 0,-3-4 0,-2-3 0,0-4 0,0-1 0,-2-2 0,1-7 0,1-3 0,3 4 0,13-6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9.26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330 0 12287,'-1'52'0,"-6"10"0,-8 14 0,-12 9 0,-12-6 0,-1-4 0,-2-1 0,-3 8 0,10-5 0,3 3 0,5 2 0,12 9 0,10-4 0,7 0 0,8 2 0,5-7 0,14-2 0,-3-6 0,1-9 0,5-3 0,-9-16 0,1-8 0,-4-4 0,2-13 0,0-6 0,1-8 0,4-5 0,1-11 0,4-9 0,2-12 0,1-9 0,13-21 0,-1 5 0</inkml:trace>
  <inkml:trace contextRef="#ctx0" brushRef="#br0" timeOffset="1">1280 136 12287,'29'55'0,"-1"0"0,3 0 0,-2 1 0,0 7 0,-4 1 0,-4-1 0,-4 0 0,-4-2 0,-4 0 0,-3-3 0,-3-2 0,-2-1 0,-1-1 0,-1 42 0,-4-3 0,-5-1 0,-11-1 0,-5-2 0,-8-6 0,-6-7 0,-5-2 0,-6-9 0,-4-3 0,-3-5-697,-3 1 0,8-11 1,1 5-1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29.63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91 12287,'30'-25'0,"5"3"0,2 5 0,1 4 0,-18 10 0,-1-2 0,-7 0 0,-4 8 0,-1 5 0,-4 7 0,-1 16 0,-2 0 0,0 6 0,0 5 0,0-3 0,-2 3 0,-1 3 0,-2 3 0,-7 4 0,2-1 0,-4 2 0,-1 1 0,0 11 0,-6-16 0,-3 9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12287,'33'8'0,"-4"6"0,-11 4 0,-8 2 0,-10-5 0,0 0 0,-6 7 0,-3 2 0</inkml:trace>
  <inkml:trace contextRef="#ctx0" brushRef="#br0" timeOffset="1">1056 1026 12287,'22'3'0,"-9"4"0,-16 3 0,-20 5 0,-18-10 0,-2-1 0,-2-3 0,-1-1 0,1 0 0,2 0 0,2 0 0,1 2 0,8 1 0,4 2 0,1 7 0,-3-4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0.4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604 1025 12287,'7'-8'0,"-9"1"0,-3 7 0,-13 0 0,-11 2 0,-6 1 0,-5 4 0,-4 1 0,-1-3 0,0 4 0,0-2 0,-1-4 0,3-1 0,3-4 0,4-1 0,5-2 0,5-7 0,3 2 0,1-4 0,2-7 0,5-3 0</inkml:trace>
  <inkml:trace contextRef="#ctx0" brushRef="#br0" timeOffset="1">1177 0 12287,'7'37'0,"3"3"0,-5 22 0,-7 7 0,-10 1 0,-6-3 0,-12-5 0,3 0 0,0 4 0,-1 4 0,8 4 0,3 1 0,7 0 0,3 1 0,9-2 0,8-2 0,3-5 0,2-5 0,5 0 0,2-12 0,0-3 0,0-5 0,3-7 0,-5-10 0,-2-5 0,-1-3 0,3-9 0,2-3 0,0-5 0,-1-5 0,13-10 0,-2-8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0.75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1 12232,'50'58'0,"-1"0"0,-4 10 0,-3 3 0,-6-7 0,-3 1 0,-5 0 0,-4 2 0,-3-2 0,-4 1 0,-3-3 0,-3-1 0,-1-6 0,-1-1 0,-3 0 0,0 0 0,-3 2 0,-1 0 0,-1 3 0,-1-1 0,0-2 0,-1-2 0,-1 0 0,-1-1 0,-2-2 0,-1-2 0,-12 48 0,-4-23 0,-1-8 7,-4-8 0,-6-9 0,-4-12 0,0-7-7,0-10 0,0-11 0,2-6 0,-4-11 2,1-13 0,3-10 1,10-19-1,6-6-2,7-10 0,1-4 0,6-7 0,0-2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1.0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59 12287,'18'-20'0,"7"2"0,4 4 0,-3 8 0,-5 6 0,-11 5 0,-4 5 0,1 3 0,-5 4 0,3 3 0,-2 5 0,2 4 0,2 6 0,4 2 0,0 1 0,0 4 0,3 0 0,1 0 0,1-4 0,5-1 0,-5-2 0,4-6 0,-3-4 0,-2-5 0,0-3 0,-1-2 0,-4 0 0,-5 0 0,-4 0 0,-1 0 0,-1-1 0,-4-4 0,-4-4 0,1 1 0,-5-5 0,3 4 0,-4-1 0,-1 0 0,0 5 0,2-3 0,1 0 0,2 0 0,5 3 0,-5-4 0,-2 3 0,-1 1 0,-2 5 0,-1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1.4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513 0 12287,'8'49'0,"-6"4"0,-11 8 0,-12 6 0,-18-5 0,-1-5 0,-2-4 0,-5 1 0,7-7 0,-4-4 0,-1 1 0,1-2 0,3 0 0,0-2 0,8-7 0,-4 4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1.67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12 12287,'43'-8'0,"-3"4"0,-4 9 0,-5 10 0,-4 2 0,-5 7 0,-9-1 0,-4 0 0,-4 3 0,-5 5 0,0 3 0,0 1 0,0-1 0,0-8 0,0-2 0,0-2 0,1-2 0,4-5 0,5 0 0,11-7 0,2-4 0,0-8 0,-1-4 0,-7-7 0,-1 0 0,-4 0 0,3-7 0,-4-2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4.34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12287,'20'38'0,"10"-2"0,2-13 0,-4-9 0,-9-13 0,-8-9 0,-1-7 0,6-4 0,-1-1 0,0 2 0,0 3 0,2 5 0,1 5 0,2 3 0,2 4 0,-4 4 0,2 11 0,-1 12 0,-4 12 0,-5 13 0,-5 3 0,-3 5 0,-9 0 0,-5-3 0,-6-4 0,-7-3 0,-4 1 0,-1-14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8.27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256 1651 12287,'56'20'0,"-11"-2"0,-15-4 0,-18-26 0,-12-20 0,-10-15 0,-9-13 0,-6-10 0,-8-14 0,-2-7 0,1-1 0,16 44 0,1-1 0,0 1 0,2-1 0,1 0 0,1 1 0,-10-49 0,3 3 0,5 7 0,0 3 0,-1 2 0,6 3 0,2 9 0,0 6 0,-1 7 0,6 7 0,-4 8 0,2 5 0,0 5 0,0 6 0,5 10 0,2 10 0,3 6 0,10 13 0,8 11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8.54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362 91 12287,'-8'-24'0,"3"4"0,3 3 0,0 4 0,-3 3 0,-5 5 0,-3 3 0,-7 9 0,-2 3 0,0 5 0,1 5 0,-5-1 0,6 6 0,2 1 0,1 3 0,7 1 0,0 0 0,0 0 0,2 1 0,-6 4 0,6 0 0,-2-2 0,0-1 0,0 3 0,-4 2 0,3 0 0,1 0 0,6 5 0,-9 3 0,4 9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8.85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7 12287,'45'2'0,"-10"1"0,-11 2 0,-14-1 0,-3-8 0,-2-2 0,0-3 0,6 8 0,-2 1 0,-1 8 0,5 7 0,-4 5 0,1 5 0,0 4 0,-7 6 0,4 2 0,-2 0 0,0 0 0,7 3 0,-2-3 0,2 0 0,-2-1 0,8 5 0,-3-6 0,2-2 0,0-1 0,-2-2 0,-2-1 0,-3-4 0,2 2 0,-7-7 0,-2 0 0,-1 0 0,-2 0 0,0 0 0,-3-5 0,-6-1 0,-6-4 0,-3-5 0,-4-4 0,-3-1 0,-4-1 0,-1-4 0,-5-5 0,0-10 0,0-4 0,4-6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2:39.15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76 180 12287,'29'-30'0,"4"0"0,4 1 0,-2 4 0,-1-2 0,1 9 0,5 4 0,4 8 0,13 9 0,6 14 0,8 18 0,6 15 0,-33-11 0,1 4 0,-1 4 0,-1 2 0,0 3 0,-1 3 0,1 3 0,-2 3 0,-1 3 0,-3 3 0,-2-2 0,-3 2 0,-3-2 0,-1 1-45,-3-1 0,-2 0 0,-2 1 0,-3-1 1,-6-9-1,-4-2 0,-2 0 0,-2-2 45,-1 45 0,-11-6 0,-9-19 0,-13-10 29,-13-7 1,-8-13 0,-9-12-30,-5-8 0,8-12 0,-15-5 0,0-7 0,3-10 0,0-13 0,4-10 0,6-14 0,2-6 0,2-10 0,12-2 0,-4-3 0,2-1 0,1 2 0,-5-3 0,9 7 0,-5 5 0,-2 5 0,2-2 0,3-2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23.4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905 166 12287,'14'-23'0,"4"1"0,4 0 0,-7 6 0,-13-4 0,-11 5 0,-11 4 0,-13 0 0,-9 4 0,-7 0 0,-8 1 0,-6 2 0,-1 3 0,-5 1 0,2 0 0,2 1 0,5 6 0,-1 8 0,11-3 0,3 6 0,4 1 0,7-3 0,8 1 0,1-2 0,7 0 0,3 0 0,6 0 0,-3 1 0,6 5 0,-7 3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23.7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986 1 12287,'-9'7'0,"-1"1"0,-7 2 0,-13 0 0,-17-5 0,-10 3 0,-6-1 0,-8-3 0,-2-3 0,-4-1 0,0 0 0,1 0 0,4 0 0,14 2 0,2 1 0,6 2 0,10 2 0,6-4 0,8 2 0,5-1 0,10-3 0,1-1 0,11-1 0,-1-4 0,24-4 0,1-6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0:24.0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76 148 12287,'79'-30'0,"1"1"0,0 4 0,-9 5 0,-11 3 0,-3 4 0,-3 3 0,1 7 0,2 6 0,5 9 0,-5 14 0,7 15 0,6 11 0,-34-18 0,0 4 0,1 2 0,-2 3 0,-1 3 0,-3 2 0,-2 2 0,-1 1 0,3 5 0,-3 2 0,-7-4 0,-2 2 0,-1 2 0,-1 1 0,-2 2 0,-1-1 0,-3-2 0,-2 0 0,-3-3 0,-2-2 0,-2 43 0,-11-11 0,-9-6 0,-22-22 0,-14-10 0,-15-7 0,-20-18 0,-3-14 0,-3-11 0,-2-12 0,47 0 0,1-4 0,1-4 0,2-2 0,1-1 0,1-2 0,2 1 0,1-3 0,1-3 0,2-1 0,-22-28 0,3-3 0,7-2 0,6-10 0,14 0 0,2-4 0,3-1 0,3 4 0,8 4 0,4 2 0,5 0 0,-10-12 0,-1 7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07.3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408 0 12287,'15'17'0,"-2"1"0,-3 2 0,-10-1 0,-11-8 0,-6-2 0,-3-2 0,-7 3 0,0-5 0,-5 0 0,-3 1 0,0-4 0,5 5 0,0-2 0,0 0 0,1 5 0,4-5 0,5 0 0,3 2 0,7-6 0,0 4 0,-2-3 0,6-2 0,-8-7 0,6-1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07.6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468 14 12287,'20'-5'0,"0"0"0,-1 1 0,-12 8 0,-12 1 0,-14 0 0,-8 2 0,-10-6 0,-3 4 0,-3-3 0,-2 3 0,-1 0 0,3-2 0,3-1 0,-1-2 0,9 2 0,6 1 0,2 2 0,4 0 0,5-5 0,0 0 0,7-7 0,1-1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07.7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407 1 12287,'7'10'0,"1"0"0,1 2 0,-4 1 0,-10 1 0,-7-1 0,-8 0 0,-10 4 0,-7 2 0,-10-4 0,-2 0 0,-1 0 0,0 0 0,5 0 0,-1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4.48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 1 12287,'-13'30'0,"3"2"0,6 1 0,8 2 0,-1-1 0,5-7 0,1-2 0,-1 1 0,-5-4 0,2-2 0,-3-3 0,-2-2 0,0-13 0,0-4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2.8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0 242 12287,'44'-20'0,"6"0"0,-7 0 0,-2 5 0,-8 0 0,-8-2 0,-1-2 0,-2-2 0,-4-3 0,4 6 0,-1-2 0,1 5 0,0 5 0,3 3 0,-3 9 0,1 4 0,4 9 0,0 15 0,0 21 0,-4 17 0,-1 21 0,-11-33 0,-2 2 0,-1 8 0,-2 2 0,-1 6 0,0 1 0,-2 4 0,-1 3 0,-1-16 0,-1 2 0,0 1 0,0 28 0,0 2 0,0-30 0,-1 1 0,1 0-107,-2 1 1,0 1-1,1 1 1,0 5-1,1 1 1,-1-1-1,-1-4 1,0 0-1,1-1 1,0-2-1,1 0 1,1-1 106,0-1 0,1 0 0,0 0 0,0-1 0,1-1 0,0 0 0,4 27 0,0-2 0,-1-3 0,-1-2 0,1-3 0,-2 0 0,1-3 0,1-2 0,0-10 0,1-4 0,-1-3 0,0-3 0,-1-6 0,0-2 0,3 43 0,4-19 0,-4-8 0,-1-8 0,3-14 0,-5-10 0,-2-5 0,-1-5 0,-4-3 0,-3-8 0,-5-3 0,-3-1 0,-4-6 0,-3 1 0,-5-4 0,-4-1 0,-2 0 0,-6 0 0,-7-1 0,-4-4 0,-14 1 0,-2-7 0,-8-5 0,-10-2 0,-5-9 0,-4 4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3.8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1 12287,'25'0'0,"5"0"0,4 0 0,-12 10 0,-27 0 0,-12 0 0,-18-10 0,-6 0 0,-2 0 0,-9-2 0,-2-1 0,-1-2 0,0 1 0,1-2 0,-1 1 0,5 1 0,3 3 0,3 2 0,4 4 0,10 4 0,8 6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4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770 1 12287,'32'16'0,"-1"8"0,-5 6 0,-13 4 0,-25-4 0,-13-20 0,-12-5 0,-6-4 0,-9-2 0,-5-6 0,-9-6 0,-9-6 0,-2-2 0,-8 2 0,-3 1 0,0 4 0,4 13 0,2 9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08.5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1 166 12287,'13'-15'0,"9"1"0,10 4 0,-7-3 0,0 3 0,-12-9 0,-4-1 0,-2 2 0,-2 1 0,-5 2 0,6 7 0,-4 3 0,3 10 0,-3 5 0,-2 3 0,0 7 0,0 0 0,0 0 0,0 2 0,-5-3 0,0 4 0,0-1 0,-2-4 0,5 4 0,-4-2 0,-1-1 0,5-3 0,-5-7 0,7-9 0,0-12 0,0-5 0,0-3 0,0 0 0,0 3 0,0-1 0,0-2 0,0-5 0,0 5 0,2 1 0,3 2 0,-2 2 0,6 0 0,-1 0 0,1 0 0,1 7 0,5 3 0,0 3 0,0 2 0,2 0 0,1 0 0,2 2 0,-1 3 0,2 1 0,-1 6 0,1-2 0,0 2 0,-4 6 0,3 4 0,-5 0 0,-5 0 0,2 10 0,-7-1 0,-2 6 0,-1 5 0,-2 12 0,-2 4 0,-4 4 0,-9 7 0,-7 3 0,-8 3 0,0-3 0,-1-6 0,3 2 0,3-12 0,5-4 0,3-4 0,2-4 0,1-2 0,4-4 0,5-1 0,4-2 0,1-5 0,0-1 0,0-4 0,6-2 0,6-4 0,5-1 0,3-4 0,12-1 0,-2-8 0,3-2 0,4-1 0,7-2 0,8-2 0,0-3 0,0-5 0,5-8 0,-4-4 0,1 0 0,-4 1 0,0-5 0,-3 6 0,-5 0 0,-3-2 0,-6 6 0,-6-3 0,-5 6 0,-6 3 0,3 5 0,-9-5 0,-3 6 0,-1-2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08.9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1 115 12287,'2'-14'0,"3"4"0,1-3 0,6 4 0,-2 1 0,-5-5 0,5 3 0,2-2 0,1 2 0,2 1 0,2 6 0,3 0 0,5 4 0,4 8 0,3 13 0,1 6 0,2 5 0,1 14 0,-8-1 0,-3 1 0,-5-1 0,-3 5 0,-4-3 0,-3-3 0,-5-3 0,-3-8 0,-4 1 0,-3-5 0,-5-5 0,-3-3 0,-2-7 0,0 0 0,0 0 0,-5-6 0,-2-4 0,0-4 0,0-1 0,-4-1 0,2-6 0,1-6 0,3-6 0,3-8 0,2 2 0,0-10 0,0-3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09.1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1 12287,'20'28'0,"0"7"0,-1 7 0,-11 3 0,-8 1 0,-8-1 0,-7 5 0,-4 2 0,-3 0 0,-1 0 0,6 3 0,0-3 0,7 0 0,4 0 0,2 3 0,11-5 0,6-3 0,6-5 0,8 5 0,-2-7 0,3-5 0,2-6 0,0-2 0,1-7 0,-1-3 0,0-6 0,0 1 0,0-7 0,0-3 0,1-6 0,4-4 0,0-9 0,-2-3 0,-1-5 0,-2-10 0,7-4 0,2-6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09.6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271 0 12287,'7'34'0,"3"11"0,2 17 0,-5 15 0,-12 4 0,-12-8 0,-18-2 0,-6 1 0,3 6 0,-2 6 0,0 2 0,1 1 0,11-2 0,12-8 0,10 2 0,4 1 0,9 4 0,3-5 0,5-4 0,5-1 0,3 0 0,8-12 0,-3-6 0,-3-2 0,4-4 0,-6-6 0,2-6 0,0-7 0,-6-8 0,1-10 0,-3-3 0,-2-5 0,-2-5 0,-1-6 0,-2-9 0,2-9 0,8-18 0,3-5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09.9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91 12287,'23'-23'0,"7"3"0,5 3 0,6 3 0,-8 4 0,-6 5 0,0 4 0,-7 2 0,-2 6 0,-1 8 0,3 15 0,0 17 0,-1 10 0,-3 7 0,-1 6 0,0-3 0,1 0 0,-1 0 0,-7-3 0,-3-9 0,-2-5 0,2-3 0,-3-8 0,3-4 0,-5-5 0,-5-5 0,2-5 0,-7-8 0,-2-3 0,-1-3 0,-4-2 0,-2-11 0,-1-8 0,2-9 0,-4-11 0,2-7 0,2-6 0,1-8 0,3-4 0,4-7 0,5-8 0,17-14 0,-4 40 0,1-1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0.0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0 180 12287,'15'-57'0,"-1"8"0,-3 12 0,-1 9 0,0 19 0,4 9 0,-4 17 0,-3 23 0,-7 11 0,0 4 0,0 0 0,0 12 0,1-3 0,3-1 0,1 3 0,6-8 0,-1-4 0,4-4 0,1-6 0,5-1 0,0-7 0,-2-5 0,-1-4 0,-7-7 0,0-10 0,2-5 0,1-5 0,3-6 0,-1-9 0,-4-9 0,3-11 0,4-5 0,4-4 0,3-8 0,5-1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0.2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 1 12287,'0'23'0,"0"7"0,-2 7 0,-3 2 0,2 8 0,-5-4 0,-1 3 0,1 2 0,5 6 0,-1-4 0,9-1 0,10-3 0,5 3 0,7-4 0,0-5 0,1-4 0,3-5 0,-3-2 0,-3-11 0,0-3 0,2-1 0,-5-9 0,0-3 0,-1-6 0,13-18 0,-2-9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14.79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151 285 12287,'25'-28'0,"9"5"0,10 2 0,1-9 0,-8 0 0,-7-2 0,-2 1 0,6 2 0,3 4 0,1 6 0,4 8 0,8 6 0,6 15 0,4 17 0,5 21 0,-33-11 0,-2 5 0,4 8 0,-3 4 0,1 6 0,-3 4 0,-1 6 0,-1 4 0,-1 3 0,-2 2 0,-3 6 0,-3 2 0,-2 1 0,-2 2-131,-2-1 0,-2 3 0,-6-26 0,0 2 0,-2-1 0,0 23 0,-3-1 1,-1-1-1,-4-2 131,-2-5 0,-4-3 0,-5-4 0,-5-4 0,0-11 0,-4-4 0,-1-4 0,-1-1 0,-2-3 0,-2-4 0,-37 22 0,0-6 0,-1-15 70,-2-14 0,-9-14 1,11-12-1,5-9-70,6-10 0,-1-29 0,10-16 0,8-9 0,7-11 0,6-12 0,15 39 0,1-2 0,1-4 0,1-2 0,0-6 0,0-2 0,0-4 0,2-1 0,2 4 0,1 1 0,0 1 0,0 2 0,1 2 0,0 0 0,2 1 0,-1-1 0,-3 1 0,-1 0 0,-1 1 0,0-1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0.4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0 12287,'-8'52'0,"1"5"0,2 5 0,0 3 0,-1-1 0,0-5 0,-2-1 0,0 4 0,-4 0 0,7-5 0,2-3 0,1-2 0,2 3 0,0-6 0,0-4 0,0-3 0,2-9 0,3 2 0,3-3 0,7-2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0.6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12287,'14'52'0,"1"6"0,10 14 0,-5 9 0,-10 1 0,-3-12 0,-1-4 0,-4-4 0,5-2 0,-7 0 0,1 0 0,3-1 0,1-4 0,-2-4 0,4-11 0,-2-5 0,-2-5 0,-1-5 0,0-5 0,3-10 0,10-23 0,8-12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0.8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408 1 12287,'-15'7'0,"-5"8"0,-2 11 0,-1 6 0,-4 3 0,3 2 0,-1-5 0,-2 0 0,-1-4 0,-1-2 0,3-1 0,2-5 0,2-4 0,2-2 0,5-4 0,0-5 0,0-3 0,0-16 0,0-3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1.0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12287,'41'58'0,"-1"8"0,-2 14 0,-13 4 0,-4-2 0,-5 3 0,-2-1 0,-3 3 0,-1 2 0,2-2 0,2-8 0,1-4 0,-2-8 0,-3-5 0,2-10 0,-5-5 0,-1-8 0,1-8 0,0-6 0,-4-13 0,2-2 0,0-26 0,-5-3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1.2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12287,'37'34'0,"1"0"0,4 9 0,0 2 0,-1 0 0,-2 2 0,-3 3 0,-3 2 0,-4 0 0,-3 1 0,-3-2 0,-2-1 0,7 39 0,-3-2 0,-5 0 0,-14-37 0,-2 0 0,1 43 0,-5-3 0,-5 0 0,-10-7 0,-12-1 0,-4-4 0,-5-2 0,-5 1 0,-1-12 0,-5-1 0,-3-2 0,-14-2 0,15 0 0,-9 1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2.1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1282 136 12287,'23'-15'0,"-3"0"0,-11 0 0,-9 0 0,-7 4 0,-11 1 0,-6-1 0,-6-3 0,-10 4 0,1 2 0,-1 1 0,0 4 0,0 1 0,-6 2 0,1 2 0,0 3 0,5 3 0,0 7 0,-1 2 0,3 3 0,-4 4 0,7 7 0,3 3 0,5 1 0,-1 7 0,3 0 0,-4 6 0,-1 8 0,0 4 0,0 9 0,-1 9 0,1 11 0,15-35 0,0 1 0,0 4 0,0 1 0,0 8 0,0 3 0,0 8 0,0 1 0,-3 6 0,0 2 0,0 6 0,0 2 0,-1 0 0,1 2-104,5-30 1,1 0 0,0 0-1,1 3 1,1 1 0,1-2-1,1-3 1,0-1 0,0 0-1,-3 31 1,1-1 103,0-4 0,1-1 0,1-3 0,1 0 0,1-7 0,2-2 0,1-3 0,1-3 0,1-1 0,0-3 0,1-8 0,0-3 0,0-3 0,0-1 0,0 40 0,0-10 0,0-2 0,0-19 0,0-4 0,0-7 0,0-7 0,0-5 0,2-5 0,3-3 0,-2-3 0,9-2 0,5-6 0,6-4 0,7 5 0,6-10 0,4-2 0,3-2 0,9 2 0,4-3 0,2-1 0,3 1 0,-1 3 0,2-3 0,0 1 284,-2 4 0,2 1 1,-12 2-1,-3 1-284,-5-1 0,-2-2 0,-10-1 0,-6-2 0,-6 2 0,-3-6 0,0 14 0,1-3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7.5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362 30 12287,'-5'-5'0,"-8"0"0,-7 2 0,-7 0 0,5-1 0,0-1 0,1 2 0,-4 1 0,4 2 0,3 0 0,1 0 0,2 5 0,0 0 0,0-1 0,0-3 0,0-1 0,0 0 0,0 0 0,0 0 0,0-6 0,0-3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7.9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12287,'2'21'0,"3"3"0,5-1 0,-3 6 0,-1-2 0,-1 3 0,0 0 0,0 8 0,-5-8 0,0 2 0,0 0 0,0-2 0,0-1 0,0-4 0,0-5 0,0-3 0,0-2 0,0 0 0,-1-2 0,-4-3 0,3-3 0,-5-7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8.1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12287,'25'0'0,"-2"0"0,-1 0 0,-9 0 0,-13 0 0,-8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8.5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1 12287,'14'1'0,"-4"4"0,-5-1 0,-9 6 0,-2 1 0,-3 3 0,-1 3 0,-5 3 0,2 3 0,3 1 0,3 4 0,7-1 0,2 5 0,3 3 0,5 5 0,8-3 0,4 0 0,1 0 0,1 5 0,1-4 0,-5 2 0,-3 0 0,-2-6 0,0 3 0,-2-4 0,-3-3 0,-3 4 0,-7-11 0,0 1 0,0-4 0,-7-5 0,-3-3 0,-3-4 0,-2-1 0,0-2 0,-2-7 0,-1-3 0,-3-5 0,-4-5 0,4-5 0,-1-4 0,0 1 0,2-5 0,5 2 0,0-2 0,0-2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26.114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2775 227 16383,'-47'-48'0,"-13"12"0,8 20 0,-29 6 0,-18 0 0,40 2 0,-2 1 0,-2-1 0,0 0 0,-4 3 0,0 0 0,5 1 0,0 0 0,-3 1 0,0-1 0,-5-1 0,2 0 0,16 2 0,0 1 0,0 1 0,-3-1 0,-12-1 0,-3-1 0,-2 1 0,1 1 0,8 0 0,1 1 0,4 0 0,2 0 0,3 1 0,-1 0 0,-8 0 0,-2 0 0,1-2 0,-1-1 0,-14 1 0,0-1 0,9 0 0,2 1 0,8 2 0,3 0 0,-36 0 0,18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18.7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528 1 12287,'21'1'0,"-5"4"0,-16-3 0,-16 3 0,-7-3 0,-5-2 0,-3 0 0,-4 0 0,-2 0 0,-1 0 0,-2 2 0,-6 1 0,1 2 0,0-2 0,0 6 0,-1 1 0,1 3 0,0 2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5.4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195 0 12287,'6'49'0,"3"6"0,-1 10 0,-10 2 0,-14 5 0,-11 4 0,-7 2 0,-1 4 0,5-1 0,2 3 0,2-1 0,11 11 0,10-3 0,5 1 0,5 0 0,5-8 0,11-2 0,4-3 0,3-4 0,2-3 0,0-13 0,-1-4 0,-4-5 0,4-5 0,-4-4 0,1-8 0,0-6 0,0-2 0,-4-8 0,2-6 0,2-2 0,3-4 0,1-5 0,2-2 0,3-3 0,7-10 0,3-10 0,24-10 0,-6-4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5.8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1 12287,'34'37'0,"1"1"0,-1 5 0,-1 3 0,-3 5 0,-2 2 0,-1 3 0,-3 2 0,-5-1 0,-3 0 0,-6-6 0,-2 0 0,-1-1 0,-2 0 0,-2 1 0,-1 0 0,-1 1 0,-2 0 0,-1 1 0,-3 0 0,-1-2 0,-3-2 0,-14 42 0,-7 3 0,-6-17 0,-2 0 0,-1-7 0,-7-3 0,2-5 0,-1-5 0,-4-3 0,-6-4 0,0-7 0,-2-2 0,1-6 0,-16-3 0,9-9 0,-19-1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6.9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12287,'41'47'0,"-5"1"0,-4 2 0,-7 1 0,-15-6 0,-3-2 0,0-2 0,-6 2 0,5-3 0,-5 2 0,-1-2 0,-5 4 0,0-4 0,-7 17 0,4 5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7.8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1 196 12287,'5'-16'0,"0"-3"0,-2-1 0,-1-5 0,-2 5 0,0 1 0,0 3 0,2 1 0,3 0 0,5 1 0,3 4 0,2 3 0,2 11 0,1 4 0,2 7 0,7 17 0,-3 5 0,-1 10 0,-3 8 0,-5-1 0,-3-1 0,-4-1 0,-1-3 0,-2-2 0,-5-4 0,0-3 0,0-4 0,0-6 0,0-5 0,-1-5 0,-5-3 0,3-9 0,-7-3 0,-2-3 0,-1-14 0,-2-6 0,0-9 0,0-10 0,0-12 0,0-4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8.1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12287,'6'5'0,"-4"6"0,3 26 0,-3 7 0,-2 4 0,0 3 0,0-5 0,0 3 0,0 1 0,5 1 0,2-8 0,-1-3 0,1-4 0,3-6 0,-3-4 0,1-4 0,4-5 0,-4 0 0,2-14 0,2-5 0,0-6 0,-1-12 0,-2-7 0,-3-6 0,6-8 0,-2-9 0,10-3 0,4-8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8.3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1 12287,'-9'27'0,"4"3"0,4 8 0,-1-3 0,-1 1 0,-2 0 0,-5-2 0,3 6 0,0 0 0,0-1 0,2 3 0,7-7 0,3-2 0,5-1 0,4-3 0,2-2 0,3-6 0,1-4 0,0 0 0,-3-12 0,1-4 0,2-4 0,0-12 0,-5-10 0,0-10 0,1-4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8.5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 1 12287,'0'52'0,"0"1"0,-1 3 0,-3-3 0,-1-1 0,-5-3 0,4-7 0,-3-2 0,4-2 0,-3 3 0,1-6 0,-3-5 0,5-3 0,2-4 0,1-1 0,2-7 0,0-5 0,13-13 0,4 1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8.9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12287,'0'52'0,"10"2"0,2 6 0,-1 0 0,3 1 0,-6 1 0,1 1 0,-3 1 0,-2-5 0,2-2 0,1-10 0,0-6 0,-1-2 0,4-4 0,-4-6 0,-3-4 0,0-5 0,1-12 0,1-8 0,0-7 0,-5-8 0,0-13 0,0-4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9.0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422 1 12287,'-23'13'0,"-1"-1"0,4 11 0,-3-1 0,-1-4 0,-4 4 0,3-2 0,-4-3 0,-1-5 0,2-1 0,1-4 0,4 0 0,1 0 0,2-2 0,5-5 0,1-2 0,4-3 0,-3-4 0,4-12 0,-6-3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26.973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11830 0 16383,'-55'0'0,"1"0"0,-1 0 0,-1 0 0,1 0 0,0 0 0,-2 0 0,0 0 0,4 1 0,0 0 0,-5 0 0,-1 1 0,-5 1 0,-3-1 0,-7 1 0,-2-1 0,-3-1 0,0-2 0,-4 1 0,-1 0 0,-4 0 0,0 0 0,-9 0 0,-2 0 0,31 0 0,-1 0 0,0 0 0,-2 0 0,-1 0 0,0 0 0,-2 0 0,-1 0 0,0 0 0,-2 0 0,-1 0 0,0 0 0,-1 0 0,1 0 0,-1 0 0,-2 0 0,0 0 0,0 0 0,-3 0 0,0 0 0,-1 0 0,-5 0 0,-2 0 0,1 0 0,-2 1 0,1-1 0,-1 1 0,1 0 0,-1 0 0,1 0 0,2 1 0,1-1 0,-3 1 0,16 1 0,-2 0 0,0 0 0,0 0 0,-20 0 0,1 1 0,-1-1 0,23 0 0,0 1 0,-1-1 0,0 1 0,0-1 0,0 1 0,-1 0 0,0 0 0,-3-1 0,0 1 0,0 0 0,0 0 0,1-1 0,0 1 0,1 0 0,-1 0 0,0 0 0,-1-1 0,1 1 0,-1 0 0,-1 0 0,1 0 0,-1 0 0,0-1 0,-4 0 0,0-1 0,0 1 0,1-1 0,2 0 0,1 0 0,0 0 0,0 0 0,0 0 0,1 0 0,-1 0 0,0-1 0,0 0 0,0 0 0,-1 0 0,1-1 0,-2 1 0,-1 0 0,0 0 0,2 0 0,2 0 0,1-1 0,0 1 0,0 0 0,1 0 0,1 1 0,-1-1 0,1 0 0,1 0 0,0 0 0,1 0 0,-1-1 0,0 0 0,0-1 0,1 0 0,0 0 0,-17 0 0,0-1 0,2 0 0,2 1 0,1-1 0,0 0 0,1 0 0,0-1 0,0 1 0,6 1 0,0 0 0,2 0 0,6-1 0,1-1 0,2 0 0,-27-1 0,2 1 0,12 1 0,2 1 0,1 0 0,1 0 0,6-1 0,-59 13 0,-25 18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29.2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12287,'22'80'0,"5"13"0,-13-43 0,-1 2 0,0 1 0,-1-1 0,-4-1 0,-1-1 0,1 37 0,-1-2 0,-4 2 0,4-4 0,-2-3 0,-2-5 0,-1-4 0,-4-6 0,-3-8 0,-5-3 0,-3-2 0,-2-2 0,-7-12 0,-1-1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31.2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709 31 12287,'7'8'0,"7"10"0,2-2 0,-7-1 0,-13-4 0,-19-4 0,-11-7 0,-6-2 0,-7-3 0,-13-3 0,-4-7 0,-4 0 0,-4 0 0,-4 1 0,9 3 0,-1 1 0,4 6 0,-3-3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38.1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91 12287,'15'0'0,"0"0"0,-2-7 0,-3-3 0,-3-2 0,0 2 0,1-3 0,7 3 0,0-2 0,0 2 0,7 3 0,3 7 0,4 3 0,1 8 0,-2 12 0,-1 19 0,-3 6 0,-3 8 0,-5-3 0,-8 3 0,-1 1 0,-4 1 0,-1 2 0,-4-1 0,-3-4 0,-5-4 0,2-6 0,-3-3 0,1-5 0,2-6 0,-5 1 0,3-13 0,-2-4 0,2-4 0,-4-7 0,3-3 0,-4-7 0,0-9 0,-4-17 0,9-5 0,-2-10 0,2-8 0,4-5 0,6-6 0,6-2 0,3-8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38.3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0 117 12287,'16'-45'0,"-1"10"0,0 11 0,0 14 0,-2 7 0,-3 8 0,-5 10 0,-3 14 0,-2 11 0,0 3 0,0 3 0,5 6 0,0 3 0,0 3 0,2 3 0,-1-3 0,6-2 0,-2-6 0,2-3 0,1-4 0,2-2 0,-1-8 0,-4-6 0,2-5 0,-6-9 0,3-3 0,1-5 0,3-12 0,-1-6 0,-2-5 0,-7-16 0,17 9 0,-3-12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38.5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15 12287,'14'-8'0,"6"3"0,1 3 0,3 2 0,-2 0 0,-2 5 0,-7 2 0,-1 1 0,-2 4 0,-5 6 0,3 6 0,-1 3 0,-2 6 0,0 2 0,0 2 0,0-2 0,-5-5 0,2 4 0,1-1 0,2-2 0,-2-3 0,4 2 0,0-8 0,0 0 0,-1-1 0,6-5 0,-2-8 0,3-1 0,3-2 0,-1-7 0,0-3 0,0-5 0,0-10 0,2-5 0,3-4 0,10-14 0,8-4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38.7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328 1 12287,'-15'36'0,"2"18"0,1 16 0,2 13 0,-2 5 0,-13 8 0,10-48 0,-2-1 0,0 0 0,-1 0 0,-19 45 0,17-44 0,0 0 0,3 0 0,1 1 0,1 0 0,1 1 0,2 0 0,2 2 0,4 2 0,2 1 0,2 0 0,1 0 0,2-1 0,3-2 0,11 45 0,2-3 0,6-15 0,1-7 0,-1-10 0,-4-9 0,2-9 0,0-6 0,-1-8 0,1-8 0,-2-12 0,3-5 0,1-5 0,4-5 0,6-5 0,3-10 0,5-3 0,-2-8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39.1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59 12287,'8'-13'0,"8"3"0,-1 2 0,5 4 0,-4-2 0,0-3 0,0 6 0,3-2 0,1 5 0,-2 5 0,6 12 0,-1 14 0,2 13 0,-1 11 0,-2 9 0,-4 6 0,-1 2 0,-2-1 0,-7-1 0,-1-6 0,-2-4 0,0-1 0,0-1 0,-5-11 0,-2-5 0,-3-3 0,2-6 0,-7-8 0,-2-6 0,-1-8 0,-2-4 0,-2-9 0,-2-4 0,-1-9 0,0-14 0,5-14 0,0-11 0,0-8 0,0-13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39.4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 12287,'6'-9'0,"4"9"0,2 14 0,-2 16 0,2 15 0,-7 10 0,-2 6 0,-1 6 0,-7 8 0,-2-6 0,1-1 0,-1-2 0,2 1 0,5-2 0,0-3 0,0-5 0,5-10 0,2-9 0,1-1 0,4-3 0,1-9 0,2-7 0,0-6 0,0-7 0,0-3 0,2-6 0,1-4 0,3-7 0,-1-10 0,8-5 0,4-9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39.6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76 12287,'7'-9'0,"1"1"0,6 3 0,-4-5 0,-2 1 0,-3-1 0,5-1 0,-2 4 0,3 2 0,0 3 0,3 2 0,1 0 0,0 0 0,0 0 0,0 0 0,0 7 0,0 3 0,0 3 0,0 2 0,-5 1 0,0-1 0,0 1 0,-1 4 0,3-3 0,-6 3 0,3-3 0,-6-2 0,9-8 0,-7-7 0,-2-9 0,-1-4 0,-1-2 0,3-2 0,1-3 0,0-3 0,-5-7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39.8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12287,'22'56'0,"1"6"0,1 10 0,-4 7 0,-3 0 0,-7 1 0,0-9 0,-2 2 0,4 3 0,-2-3 0,2-2 0,-4-6 0,0-10 0,1-6 0,-1-7 0,-5-7 0,2-10 0,-3-11 0,0-16 0,3-11 0,3-9 0,7-8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7:35.35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8704 1425 16383,'-23'-86'0,"-9"-3"0,11 43 0,-1 0 0,-29-39 0,21 37 0,-2 0 0,0-1 0,-3-1 0,-5-5 0,-2-2 0,1-2 0,0-1 0,-3 1 0,-1 1 0,0 0 0,0 2 0,3 5 0,0 3 0,7 9 0,0 3 0,-36-31 0,31 25 0,8 55 0,49 43 0,22 21 0,-12-30 0,3 1 0,2 2 0,3 1 0,2 2 0,1-1 0,0 0 0,-1 0 0,1-2 0,0 1 0,-1 2 0,-1 1 0,1-3 0,-1 0 0,-2-1 0,0 1 0,0-2 0,-1 0 0,-3-5 0,-1-2 0,19 30 0,-6-10 0,-22-30 0,-30-17 0,-23-40 0,-44-37 0,37 24 0,-1-1 0,-1-6 0,-1-1 0,-4-4 0,0-2 0,-3-5 0,0 0 0,-1-1 0,-1 0 0,2 0 0,-2-1 0,-6-3 0,-1 0 0,7 3 0,2 1 0,-3-1 0,0 1 0,3 2 0,0 3 0,3 4 0,0 2 0,5 8 0,2 3 0,-29-24 0,26 36 0,16 29 0,24 30 0,31 37 0,-2-27 0,3 1 0,3 4 0,2 0 0,-1 3 0,2 2 0,6 8 0,0 1 0,0-4 0,-1 1 0,1 0 0,0 2 0,1-1 0,1 1 0,2 3 0,-1 0 0,-3-3 0,0 0 0,0 1 0,-1 1 0,-2-1 0,1-1 0,-1 1 0,-1-4 0,-6-12 0,-2-4 0,25 40 0,-27-15 0,-27-29 0,-25-37 0,-44-46 0,30 11 0,-1-5 0,-4-5 0,-1-3 0,-7-8 0,-1-3 0,-1 0 0,1-2 0,-3-2 0,1-2 0,0 1 0,-2-2 0,-8-7 0,-1-2 0,0-2 0,0 0 0,21 24 0,0 0 0,-1 0 0,-1-3 0,-1 0 0,1 1 0,1 3 0,0 0 0,0 1 0,-18-18 0,1 2 0,3 4 0,1 4 0,7 7 0,0 4 0,6 9 0,0 4 0,-29-9 0,30 40 0,23 36 0,30 29 0,24 24 0,-6-35 0,3 2 0,4 3 0,1 1 0,3 2 0,2 0 0,1 1 0,0 2 0,3 5 0,1 1 0,-1-1 0,1 1 0,3 2 0,0 2 0,3 1 0,1 0 0,0 0 0,0-1 0,0 4 0,0-1 0,-3-7 0,-1-1 0,-2-6 0,-2-1 0,-4-6 0,-1-3 0,-8-8 0,-5-5 0,-3 2 0,-37-32 0,-41-46 0,17-3 0,-2-6 0,-5-6 0,-2-2 0,-2-4 0,0-2 0,-5-3 0,-1-3 0,-5-6 0,0-2 0,18 22 0,0 0 0,0-1 0,-1-1 0,0 0 0,-1 0 0,0-1 0,-1 0 0,0-1 0,-3-3 0,-1-1 0,0 0 0,1 3 0,-1 1 0,0 1 0,1 0 0,0 2 0,0 0 0,0 2 0,1 1 0,0 2 0,-19-16 0,2 4 0,11 10 0,3 4 0,5 6 0,1 6 0,-34 0 0,22 38 0,29 37 0,35 38 0,9-30 0,6 2 0,2 5 0,2 0 0,4 2 0,1 1 0,4 7 0,0 2 0,0-2 0,0 0 0,3 4 0,0 2 0,2 3 0,0 0 0,-1 2 0,1 0 0,2-1 0,1 0 0,0 0 0,0-1 0,-1-4 0,0 0 0,0-3 0,-1-3 0,-5-9 0,-1-3 0,-4-6 0,-4-2 0,7 29 0,-29-20 0,-32-48 0,-50-51 0,33 11 0,1-6 0,-3-6 0,-2-3 0,-10-10 0,-1-2 0,-2-3 0,0-3 0,-5-2 0,-1-1 0,19 20 0,0-2 0,-2 0 0,-2-3 0,-2-1 0,0 0 0,-1 1 0,0 1 0,1-1 0,-1 2 0,1 0 0,0 1 0,1 0 0,0 0 0,0 2 0,1 1 0,1 0 0,0 3 0,-18-13 0,2 4 0,3 4 0,1 3 0,8 6 0,1 5 0,6 7 0,2 6 0,-29-2 0,28 38 0,20 36 0,27 23 0,23 16 0,-1-37 0,3 1 0,6 0 0,2 1 0,1 3 0,1 0 0,0 1 0,2 0 0,6 5 0,1 0 0,-2-1 0,0 0 0,2 3 0,0 0 0,3 2 0,0 0 0,-1-3 0,-1 0 0,-3-2 0,-1 0 0,-2-5 0,-2-1 0,-2-6 0,-2-1 0,23 32 0,-21-25 0,-45-38 0,-30-29 0,-32-41 0,23 10 0,-1-5 0,2-1 0,0-2 0,-4-5 0,-1-2 0,-5-4 0,-1-2 0,13 15 0,0-2 0,-2 1 0,1 0 0,-1 0 0,-1 0 0,0 0 0,0-1 0,0 0 0,0-1 0,-1 0 0,0 0 0,-1 2 0,-1 1 0,1 1 0,-21-20 0,1 2 0,5 7 0,0 4 0,5 5 0,2 3 0,4 7 0,1 4 0,7 10 0,3 7 0,-16 11 0,23 30 0,32 30 0,27 25 0,-1-28 0,5 2 0,5 9 0,3 1 0,3 1 0,1 1 0,5 4 0,1 0 0,3 0 0,0-1 0,1 0 0,0 0 0,2 2 0,0 0 0,2 1 0,0 1 0,2 6 0,-1 0 0,1-2 0,0 0 0,-2-3 0,1-2 0,-3-4 0,-1-2 0,-9-12 0,-1-2 0,-7-8 0,-2-2 0,13 30 0,-29-30 0,-36-23 0,-27-26 0,-28-38 0,35 11 0,0-5 0,-5-5 0,-3-1 0,-4-7 0,-2-1 0,-5-5 0,-2-2 0,-4-3 0,-2-2 0,21 21 0,-1-1 0,-1-1 0,-3-2 0,-1-1 0,0-1 0,-2-1 0,-1 0 0,1 0 0,-1-1 0,0 0 0,0 1 0,-1 0 0,0 0 0,0 1 0,0 0 0,-1 1 0,1 1 0,2 3 0,-1 1 0,1 1 0,-21-17 0,2 2 0,7 10 0,3 3 0,10 9 0,2 3 0,6 10 0,3 5 0,-26-4 0,28 45 0,28 24 0,33 23 0,26 20 0,-10-34 0,4 1 0,7 6 0,3 1 0,2 0 0,0 2 0,2 0 0,0 1 0,4 2 0,2 0 0,1 6 0,2 0 0,1 2 0,1 0 0,-20-23 0,1 0 0,0 1 0,3 2 0,0 1 0,0-2 0,17 19 0,-1-3 0,-3-4 0,-1-1 0,-5-5 0,-1-2 0,-8-6 0,-4-2 0,-6-8 0,-3-1 0,19 30 0,-33-32 0,-33-23 0,-28-25 0,-30-36 0,31 14 0,-2-3 0,-4-7 0,-1-2 0,-4-4 0,-2-3 0,-9-5 0,-3-2 0,-1-2 0,-1 0 0,-3-3 0,-2 0 0,21 19 0,0-1 0,-2 0 0,-2-2 0,-2-1 0,1 1 0,2 0 0,1 0 0,-1 0 0,2 2 0,-1 0 0,0 1 0,-23-18 0,0 2 0,0 1 0,0 4 0,12 10 0,1 3 0,4 4 0,1 2 0,6 5 0,2 3 0,-32-10 0,17 13 0,35 40 0,27 38 0,34 28 0,2-28 0,5-1 0,0-4 0,1-2 0,4 3 0,2-1 0,0 0 0,2 0 0,4 5 0,1 1 0,1 0 0,0 1 0,0-1 0,-1 1 0,1 0 0,0 0 0,3 1 0,-1 1 0,-3-3 0,-1 0 0,-2-1 0,-1-2 0,-1-1 0,-1-1 0,-1-3 0,-3-1 0,19 27 0,-6-2 0,-32-23 0,-27-15 0,-30-27 0,-32-32 0,24 1 0,-2-5 0,-5-5 0,-2-2 0,-4-6 0,-3-2 0,-15-11 0,-3 0 0,1 0 0,0 2 0,-5-2 0,-1 1 0,1 2 0,0 0 0,21 14 0,-1 1 0,1 0 0,-25-14 0,2 1 0,1 2 0,0 1 0,3 2 0,0 3 0,9 9 0,1 3 0,9 7 0,2 2 0,3 4 0,2 4 0,-39 2 0,22 28 0,46 37 0,50 43 0,-4-46 0,6 0 0,5 0 0,4 0 0,6 3 0,1 0 0,1 4 0,-1 1 0,0-2 0,1 0 0,-1-1 0,1-1 0,0 1 0,0-2 0,-6-6 0,-1-2 0,-3-3 0,-1-1 0,23 28 0,-17-7 0,-10-11 0,-35-23 0,-28-12 0,-28-24 0,-23-21 0,28 2 0,-5-4 0,-9-5 0,-4-1 0,-8-5 0,-3 0 0,23 13 0,-1 0 0,-2 0 0,-5-2 0,-1 0 0,-2 0 0,-3 0 0,-2 0 0,1 1 0,-2-1 0,0 0 0,-1 0 0,0 2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40.1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589 0 12287,'-22'0'0,"4"0"0,-9 4 0,-3 4 0,-4 7 0,-3 4 0,2-4 0,-3 0 0,-1 0 0,-8 0 0,7-2 0,3-1 0,4-2 0,4-5 0,2 4 0,4-3 0,1-2 0,2-3 0,5-1 0,0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40.2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12287,'20'47'0,"0"-1"0,0 3 0,0 2 0,-1 2 0,-1 1 0,-1 3 0,-1 0 0,-2 5 0,-3 0 0,1-3 0,0-1 0,0 1 0,-1 0 0,1 0 0,0 1 0,0-1 0,1 1 0,2-1 0,0 0 0,0-2 0,-1-1 0,-2-5 0,1-2 0,9 33 0,-7-21 0,-2-11 0,-3-8 0,2-12 0,-9-13 0,-5-11 0,1-11 0,-9-20 0,-2-10 0,5-14 0,1-4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40.5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1 12287,'33'58'0,"1"0"0,-1 9 0,-1 1 0,1-4 0,-1 1 0,-3 5 0,-4 1 0,-2 2 0,-3 1 0,-1-2 0,-2-1 0,-4-7 0,-1-1 0,-2-3 0,-2-1 0,-1-2 0,-2 0 0,-1 0 0,-3 0 0,-3-4 0,-3-1 0,-10 45 0,-8-8 0,-12-8 0,-6-11 0,-4-8 0,-5-10 0,-4 0 0,-6-15 0,0-7 0,-1-5 0,-6-12 0,-1-6 0,-8-7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41.0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31 12287,'15'0'0,"-5"-6"0,0 1 0,-5-5 0,5 5 0,2 2 0,3 1 0,5 2 0,0 12 0,2 7 0,-7 6 0,-2 6 0,-6 10 0,-2-1 0,-3 3 0,-2 3 0,0-8 0,-2-3 0,-2-3 0,-1-2 0,-5 0 0,4-1 0,-1-4 0,0-5 0,2-3 0,5-2 0,0-5 0,2-2 0,3-1 0,5-4 0,3-1 0,4-2 0,2 0 0,1 0 0,0 2 0,-5 1 0,0 2 0,0-1 0,0-3 0,0-1 0,0 7 0,0 1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41.8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46 12287,'15'8'0,"0"-3"0,-6-5 0,-4-5 0,1 2 0,-1-7 0,7 0 0,-2-4 0,4 4 0,1 4 0,0 6 0,0 0 0,0 0 0,0 0 0,2 0 0,1 0 0,2 0 0,5 0 0,-3 1 0,0 4 0,0 5 0,3-1 0,-5 1 0,-2 1 0,-1 4 0,-2 4 0,0 3 0,-1 1 0,-4 4 0,-4 6 0,-6 4 0,0 0 0,0 0 0,-5 0 0,-1-4 0,-3 3 0,-2-3 0,-8-1 0,-1-2 0,2 0 0,1 0 0,2-6 0,0-4 0,0-3 0,0-2 0,1 0 0,2-2 0,2-3 0,7 4 0,-2-8 0,12 4 0,6-5 0,6-3 0,7-2 0,0 0 0,4 0 0,5 0 0,2 0 0,5 0 0,-2 0 0,2 0 0,1-5 0,2-2 0,-1 1 0,-4-1 0,2 2 0,-7 5 0,-3 0 0,-5 0 0,-5 0 0,-7 0 0,0 0 0,-9 0 0,-6 0 0,-8 0 0,-7 0 0,-5 0 0,-5 0 0,-4 0 0,-1 0 0,-2 0 0,-1 0 0,-2 0 0,-6 0 0,6 0 0,2 0 0,1 0 0,-2 0 0,3 0 0,4-2 0,3-3 0,-1 2 0,5-7 0,2-2 0,3-1 0,5-2 0,5 0 0,3-1 0,4 1 0,3 0 0,5 0 0,3 5 0,2 2 0,0 1 0,0 4 0,-5-4 0,0 2 0,-6-7 0,2 4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45.581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1461 207 16383,'35'37'0,"0"1"0,1 4 0,-1 1 0,-1 1 0,2 1 0,9 11 0,1-1 0,-4-11 0,-1-1 0,0 4 0,-6-14 0,-15-31 0,-40-37 0,-36-32 0,15 22 0,-3-1 0,7 8 0,0 1 0,-28-28 0,1 1 0,-6-6 0,33 32 0,-1 0 0,-5-5 0,0 1 0,5 5 0,1 5 0,-15-6 0,27 43 0,36 28 0,40 52 0,-15-37 0,3 0 0,-4-4 0,-1-1 0,-1-3 0,-1-1 0,28 33 0,-28-34 0,2 1 0,6 3 0,0 1 0,-2 0 0,0 1 0,3 4 0,-2 0 0,18 27 0,-44-53 0,-43-37 0,-10-17 0,1-3 0,-2-5 0,2 2 0,0 0 0,2 1 0,1 1 0,-30-30 0,29 29 0,-1-1 0,-31-26 0,27 25 0,-1-2 0,3 3 0,0 1 0,-4-7 0,2 2 0,-20-13 0,25 33 0,37 47 0,17 20 0,8-4 0,7 4 0,6 6 0,1 0 0,-4-4 0,0 0 0,2-1 0,-2-2 0,-3-4 0,-2-1 0,32 31 0,-29-30 0,1 1 0,9 4 0,0 0 0,-4-2 0,1 0 0,5 8 0,0-2 0,19 18 0,-46-38 0,-33-44 0,-35-37 0,11 8 0,-3-3 0,1 3 0,0 1 0,1 0 0,2 1 0,-28-32 0,29 30 0,-1-1 0,3 8 0,-1-1 0,-9-12 0,0-1 0,7 9 0,1 1 0,-4-3 0,1 2 0,-17-13 0,29 46 0,33 45 0,28 36 0,1-20 0,3 1 0,-3-2 0,0 0 0,4 2 0,0-2 0,-6-5 0,1 0 0,3 4 0,2 1 0,0-1 0,-1-1 0,23 24 0,1 3 0,-26-37 0,0 1 0,1 5 0,-2 0 0,23 19 0,-38-26 0,-34-53 0,-35-30 0,12 2 0,0-5 0,3 6 0,0 1 0,1 3 0,1 0 0,-31-34 0,31 35 0,-1-1 0,-33-36 0,0 0 0,2 4 0,3 8 0,-4-3 0,29 27 0,-1-1 0,-5-2 0,1 1 0,-27-30 0,17 41 0,37 35 0,40 45 0,5-2 0,4 3 0,0-1 0,2-2 0,5 1 0,0-1 0,-6-5 0,-1-1 0,5 6 0,1 0 0,1 1 0,-2-2 0,20 28 0,-2-3 0,-2-2 0,2 4 0,8 1 0,-10-14 0,-14-16 0,-41-46 0,-36-40 0,-2-1 0,-4-5 0,6 5 0,0 2 0,1 2 0,0 0 0,-32-37 0,33 38 0,-1-1 0,-1-2 0,0 1 0,0-3 0,0-1 0,0 3 0,0 0 0,1 0 0,0-1 0,-9-5 0,-1 0 0,-6-6 0,1 1 0,9 8 0,2 4 0,-18-6 0,47 54 0,27 24 0,10 9 0,6 6 0,1-4 0,2-1 0,4-1 0,1 1 0,-4-3 0,-1 1 0,4 4 0,1 1 0,0 2 0,-2-1 0,23 29 0,3-4 0,-25-27 0,1 2 0,4 3 0,0-1 0,-2-3 0,-5-4 0,5 13 0,-43-41 0,-33-42 0,-3-8 0,-4-6 0,-28-29 0,32 34 0,-2-2 0,-6-4 0,-2-1 0,-2-3 0,-2-2 0,-10-8 0,0 0 0,11 10 0,1 1 0,-4-1 0,0-1 0,1-1 0,1 0 0,2 5 0,1 1 0,8 5 0,2 3 0,-11-2 0,24 27 0,34 44 0,29 27 0,-6-15 0,4 2 0,4-2 0,0 0 0,4 4 0,-1 0 0,-2-2 0,0-1 0,-4-10 0,-1 1 0,4 9 0,-1-1 0,-2-8 0,-1 0 0,0 2 0,-4-2 0,8 11 0,-41-40 0,-51-40 0,12 3 0,-5-5 0,-18-12 0,-2-2 0,3 4 0,0 0 0,-4-1 0,-1 1 0,4 3 0,0 2 0,1 4 0,2 1 0,5 5 0,2 2 0,4 6 0,1 3 0,-32-2 0,18 11 0,41 49 0,30 23 0,14-5 0,26 6 0,-3-4 0,3 13 0,-13-6 0,-42-9 0,-13-8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52.28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 2005 12287,'-1'5'0,"6"1"0,0-5 0,0-11 0,-5-12 0,-5-9 0,-2-13 0,-5-10 0,4-3 0,1-5 0,2-13 0,5-2 0,2-5 0,3-5 0,10-2 0,12-3 0,5 0 0,3 1 0,-12 42 0,2-1 0,0 5 0,2 0 0,3-1 0,2 0-65,2-1 1,3 2-1,2-1 1,2 1-1,2 1 1,1 0-1,2 0 1,2 0 64,1 1 0,2 1 0,1 5 0,0 2 0,1 0 0,1 1 0,1 4 0,1 2 0,1 1 0,2 3 0,6 4 0,2 4 0,1 1 0,1 4 0,-1 4 0,0 3 0,0 0 0,1 4 0,7 8 0,-1 4 0,-2 3 0,0 4 0,2 4 0,1 4-102,1 4 0,0 4 0,2 6 0,-1 5 1,-3 3-1,-2 4 0,2 3 0,-1 3 102,-1 2 0,-1 2 0,-22-16 0,0 2 0,-2 1 0,18 23 0,-2 2 0,0-1 0,0 2 0,-22-24 0,0 1 0,-1 0 0,21 25 0,-3 0 0,-5-4 0,-1 1 0,0-3 0,0 0 0,-3-3 0,0-1 0,0-1 0,-1-2 0,-8-10 0,-2-2 0,0-3 0,0 0 0,-3-3 0,0 0 0,-1-1 0,0-2 0,27 32 0,-7-9 0,-6-9 0,-2-7 0,-12-11 0,-3-7 0,-6-6 0,-4-10 0,-7-7 0,-6-13 0,-3 1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3:52.70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30 539 12287,'15'-17'0,"0"-3"0,1-5 0,-8-9 0,-3-4 0,-3-4 0,-2-5 0,0-2 0,0 4 0,1 0 0,4 0 0,5 6 0,12 6 0,8 6 0,9 7 0,11 10 0,7 8 0,5 10 0,3 12 0,12 29 0,-1 16 0,-38-24 0,-1 2 0,0 5 0,-2 3 0,1 4 0,-1 4 0,-3 6 0,-2 2 0,-2 1 0,-1 1-63,-2 1 1,-2 1 0,-3 3-1,-4 1 1,-5-3 0,-2-1-1,-1-4 1,-1 0 62,-1-4 0,-2-1 0,-3-1 0,-2-3 0,-4-6 0,-2-3 0,-11 38 0,-8-12 0,-2-21 0,-5-16 0,-6-9 0,-6-9 0,-4-12 0,2-9 0,-1-13 0,-3-9 0,1-19 0,5-10 0,0-12 0,0-11 0,1-5 0,2-9 0,2-2 0,19 43 0,0-1 0,-3-3 0,-1-1 0,1-5 0,-2 0 0,-2 3 0,-1-1 0,1-5 0,1-1 0,-2-3 0,-1 1 0,0-4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1.9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483 0 12287,'42'32'0,"-7"-7"0,-20-8 0,-23-7 0,-12-5 0,-11-3 0,-7-2 0,3 0 0,0 0 0,-2 0 0,5 0 0,-5 0 0,2 2 0,0 3 0,-1-4 0,6 4 0,2-1 0,3 1 0,-2-4 0,5 4 0,-1-3 0,4-9 0,-3-1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2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664 1 12287,'0'23'0,"0"-3"0,-14-3 0,-6-2 0,-8 0 0,-7 0 0,-7-6 0,-5-3 0,2-1 0,-4 0 0,9 0 0,-5-3 0,3 1 0,3 2 0,-3 1 0,6-6 0,-1 0 0,0 0 0,2 6 0,4 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37.9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152 27 12287,'6'-13'0,"4"3"0,2 6 0,-2 9 0,-5 12 0,-3 12 0,-9 24 0,-3 23 0,-3 21 0,5-36 0,-1 2 0,0 4 0,0 1 0,-1 5 0,0 0 0,0 1 0,1 0 0,3 0 0,0 1 0,2 2 0,0 0-162,1 0 1,-1 2 0,-1 3-1,0 0 1,2-4 0,1 0 0,0-4-1,1-1 162,0-2 0,0-1 0,2-12 0,0-2 0,2 42 0,2-17 0,-1-14 0,-4-14 0,-4-9 0,-2-11 0,-3-6 0,2-7 0,-8 6 0,-3-1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2.6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423 0 12287,'1'31'0,"1"-3"0,-2-3 0,-10-8 0,-17-7 0,-5 0 0,-3-2 0,0 4 0,6-5 0,4 0 0,5-1 0,-3 1 0,-1-4 0,-1 2 0,0-1 0,7-3 0,-2-1 0,3 0 0,2 0 0,5-5 0,0 0 0,0-13 0,-5 1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2.9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 1 12287,'42'0'0,"3"2"0,-1 1 0,-7 2 0,-4 0 0,-13-3 0,-1 3 0,-3 5 0,-1 5 0,-1 7 0,-4 6 0,-5 5 0,-3 14 0,-2 0 0,-2 4 0,-3 0 0,-3 3 0,-8-7 0,1-5 0,0-4 0,-5-2 0,0-8 0,2-1 0,1-2 0,-3-12 0,0 1 0,1-6 0,3-4 0,-1-3 0,-2-3 0,1-4 0,5-9 0,-6-7 0,9-8 0,2-2 0,-1-3 0,8-4 0,1-13 0,8-1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3.1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42 12287,'15'-23'0,"-5"8"0,-2 11 0,1 10 0,-1 9 0,-5 13 0,4 14 0,-2 5 0,0 3 0,2 12 0,-2-2 0,3 2 0,1 0 0,4-5 0,-5-5 0,2-7 0,1-1 0,-3-9 0,4-3 0,-4-7 0,-1-3 0,3-7 0,-4-7 0,3-1 0,-1-4 0,4-9 0,-2-9 0,2-9 0,15-4 0,4-2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3.3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271 1 12287,'-8'6'0,"0"3"0,1 4 0,-6-1 0,-6-2 0,-8-5 0,4 5 0,-1 0 0,4-2 0,2 6 0,0-4 0,-3 1 0,3-1 0,6 2 0,4-5 0,0 0 0,-1-1 0,6-1 0,-4 2 0,7 1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3.5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0 12287,'2'41'0,"1"-3"0,2-1 0,-1 3 0,-8-3 0,-2-2 0,-3-3 0,6 7 0,-2-8 0,3 5 0,2 0 0,7 0 0,3-6 0,3-2 0,2-3 0,0-3 0,1-9 0,0-2 0,4-6 0,-3-5 0,5-7 0,-2-10 0,0-11 0,7-16 0,-4-16 0,8-9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3.7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1 12287,'-15'62'0,"-1"0"0,1-2 0,0 9 0,-1-9 0,-3 0 0,-1-3 0,0 0 0,5-7 0,0-3 0,0-5 0,0 2 0,0-6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3.9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0 12287,'0'69'0,"5"20"0,-1 0 0,-8 1 0,-9 1 0,-4-1 0,-6-6 0,1 3 0,4 5 0,7-38 0,2 1 0,0-1 0,2-1 0,3-1 0,0 0 0,2-2 0,1 0 0,2 46 0,4-4 0,5 0 0,4-1 0,1-4 0,0-14 0,-2-4 0,-3-9 0,9-3 0,-2-11 0,3-10 0,2-7 0,9-14 0,0-10 0,15-17 0,1-4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4.4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1 120 12287,'7'-16'0,"6"1"0,7 0 0,-2 0 0,-1 0 0,-2 2 0,0 1 0,2 4 0,3 1 0,2 4 0,5 11 0,-2 12 0,2 14 0,0 9 0,-1 9 0,-2 5 0,-2 2 0,-7 9 0,-7-9 0,-1 0 0,-4-2 0,-1-11 0,-2 1 0,0-5 0,0 0 0,0-5 0,0 0 0,0-4 0,0-3 0,1 4 0,4-11 0,6 3 0,2-1 0,2-2 0,0 4 0,0-2 0,0 2 0,0 6 0,-1 2 0,-3-1 0,-1-2 0,-6-2 0,1-2 0,-5-1 0,-5-2 0,1-6 0,-7 1 0,-4-3 0,-4-2 0,-3-5 0,4-2 0,-4-1 0,-1-4 0,-1-8 0,-1-7 0,5-6 0,3-7 0,2-2 0,0 0 0,2 2 0,3-2 0,3-8 0,7-3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4.6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 12287,'30'-6'0,"0"7"0,0 13 0,-1 14 0,-4 16 0,-7 6 0,-6 5 0,-5 9 0,-7-5 0,0 4 0,0 1 0,-7 1 0,-3-4 0,-3-8 0,-2-4 0,1-11 0,2-3 0,4-3 0,1-2 0,-3-6 0,4-6 0,-3-6 0,1-7 0,-2-12 0,3-8 0,0-8 0,6-12 0,-6-11 0,7-7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4.8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12287,'-8'40'0,"3"11"0,3 9 0,2 15 0,0 1 0,0-1 0,0 1 0,-2-1 0,-1-1 0,-2-4 0,0 2 0,5-7 0,2-3 0,3-5 0,-2-12 0,5-11 0,-1-7 0,-4-7 0,1-7 0,-1-9 0,2-14 0,7-17 0,-4-18 0,7-9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38.5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2744 42 12287,'-3'-13'0,"-7"3"0,-10 4 0,-14 0 0,-7 1 0,-8 3 0,-6 5 0,-12 1 0,-10 8 0,-10 3 0,-7 3 0,44-8 0,1 0 0,-45 5 0,2-1 0,-2-4 0,0 1 0,6-4 0,1 0 0,1-1 0,1-1 0,-4-5 0,2 0 0,1 0 0,3 0 0,-3 0 0,6 0 0,3 0 0,6 0 0,3 0 0,2 0 0,8 0 0,-1 0 0,7 0 0,0-1 0,0-4 0,2 3 0,6-5 0,4 2 0,5 0 0,5 0 0,3 5 0,4 0 0,1 0 0,2 0 0,5 0 0,0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5.0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12287,'0'28'0,"12"2"0,3 12 0,3-3 0,4-2 0,0 8 0,3-3 0,-5 0 0,-3 1 0,-2-6 0,0-2 0,0-5 0,0-4 0,-2-5 0,-1-6 0,-2 0 0,0-6 0,5-9 0,0-9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5.6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1 12287,'22'30'0,"-12"0"0,-2-2 0,-11-3 0,-12-4 0,-7-6 0,-8-4 0,0-1 0,0 2 0,0-4 0,-1 1 0,3-1 0,3 1 0,-4-6 0,4 2 0,-2-2 0,2 2 0,4-3 0,5 3 0,1-10 0,0-3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5.8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282 1 12287,'-10'41'0,"-2"5"0,-4 6 0,-11 3 0,-8 2 0,1-2 0,2 2 0,-1 2 0,3 3 0,6 1 0,6 3 0,9 9 0,8-3 0,8-2 0,8-1 0,8 1 0,-1-6 0,1-5 0,4-7 0,-3-7 0,1-7 0,1-7 0,3-10 0,1-11 0,2-6 0,1-8 0,3-6 0,5-23 0,-2-7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6.0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12287,'0'68'0,"5"4"0,0-5 0,-2-1 0,-1-4 0,-2-5 0,0-12 0,0-2 0,0-2 0,0-6 0,0-10 0,0-5 0,0-10 0,0-3 0,0-7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6.2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0 12287,'15'7'0,"5"14"0,0 16 0,-3 10 0,-6 9 0,-4 2 0,-9 4 0,-3 0 0,-5-2 0,-3 2 0,-4-11 0,0-3 0,2-1 0,-7-2 0,11-1 0,-1-4 0,-1-5 0,4-10 0,1-4 0,1-5 0,2-11 0,5-11 0,0-18 0,0-13 0,0-13 0,7-10 0,1-9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6.4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0 12287,'0'39'0,"0"5"0,0 4 0,0 26 0,0 3 0,0 5 0,0 2 0,-1-4 0,-3-4 0,-1-3 0,2-2 0,1-6 0,2-11 0,0-9 0,0-8 0,0-7 0,2-7 0,3-8 0,3-6 0,7-13 0,0-6 0,1-10 0,4-15 0,0-10 0,13 0 0,-1-7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6.6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1 12287,'17'16'0,"2"3"0,1 1 0,-7 5 0,-6-3 0,-2 1 0,0 4 0,2 8 0,-4 7 0,2 7 0,-2 6 0,-1 4 0,-2 3 0,0 0 0,0-2 0,0 3 0,0-9 0,0 0 0,0-4 0,-5-5 0,-2-5 0,1-4 0,-1-5 0,-5-9 0,2-7 0,-3-8 0,-2-7 0,0-7 0,-1-8 0,6-8 0,0-12 0,0-4 0,-5-6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6.8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272 0 12287,'6'15'0,"-4"5"0,3 0 0,-5-1 0,-5-2 0,-5-4 0,-8-3 0,-4-5 0,-2-3 0,-1-2 0,-7 0 0,-1-2 0,-2-3 0,-7-10 0,3-8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7.0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0 11880,'38'73'0,"-1"0"0,-2 5 0,-3 1 0,-1-8 0,-3-1 0,-4-1 0,-3 1 0,-3-3 0,-4 0 0,-3-1 0,-4-1 0,-2-4 0,-1 0 0,0-2 0,-1 1 0,-1-1 0,-1 1 0,0-2 0,-2 1 0,-1-1 0,-3 0 0,-1-3 0,-3-2 0,-1-1 0,-3-1 0,-24 39 0,-7-11 0,-8-9 0,-6-9 0,-13 6 0,29-36 0,1-1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38.2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76 12287,'13'-8'0,"4"1"0,0 0 0,3-1 0,-10-6 0,3 3 0,2 1 0,5 6 0,1-1 0,-3 4 0,-1 1 0,-2 13 0,0 9 0,0 10 0,0 8 0,-5 8 0,-2 4 0,-1 2 0,-4 3 0,-1-4 0,0 1 0,1-2 0,2-3 0,7 1 0,-2-3 0,3-5 0,2-4 0,1-4 0,0-8 0,3-4 0,1-5 0,12 0 0,-2-12 0,2-2 0,-1-1 0,0-7 0,-1-2 0,-2-1 0,-3-4 0,-1-2 0,-6-1 0,2 0 0,-6 0 0,-9 0 0,-10 0 0,-4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4.35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574 0 12287,'23'6'0,"-5"0"0,-6 3 0,-14 1 0,-11 3 0,-5-3 0,-14 4 0,0-6 0,-5 2 0,-5 0 0,4-7 0,-2 4 0,-1-2 0,3 0 0,1 0 0,7-5 0,0 0 0,-1 0 0,1 0 0,2 0 0,1 0 0,2 0 0,0-13 0,-5-4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38.9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241 0 12287,'-8'15'0,"1"2"0,2 3 0,0 7 0,2 7 0,-5 1 0,-2 8 0,-4 4 0,-1 10 0,0 5 0,0 10 0,0 7 0,0 18 0,8-47 0,0 1 0,1 2 0,1 2 0,-1 4 0,2 1 0,-1 1 0,1 1 0,-2 0 0,0 1 0,2 2 0,0-1-55,1 1 1,-1 1-1,1 6 1,0 0-1,1-9 1,0-2-1,0-2 1,-1-1 54,2-5 0,-1-2 0,-1 45 0,-1-16 0,-1-1 26,2-2 1,1-4 0,2-2 0,0-8-27,0-6 0,0 0 0,0-8 0,2-6 0,3-6 0,-2-1 0,9-5 0,3-2 0,3-1 0,4-1 0,-2-2 0,5-5 0,4-3 0,13 2 0,6-4 0,9-7 0,10-5 0,7-9 0,8-6 0,9-7 0,-42 7 0,0-1 0,2-1 0,1 0 0,0 0 0,-1-1 0,1 2 0,-1 0 0,-1 0 0,2 0 0,3 2 0,0-1 0,-2-1 0,-2-1 0,1 2 0,0 1 0,0 0 0,0 0 0,-1 0 0,-2 2 0,44-5 0,0 3 0,3 1 0,-7 6 0,-7-1 0,-5 4 82,-7 1 0,-1 6 1,-21 4-1,-6 4-82,-10 1 0,-8-2 0,-9-3 0,-7 10 0,-1-3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0.6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633 1 12287,'15'0'0,"0"0"0,-1 1 0,-6 4 0,-8 6 0,-10 2 0,-15 2 0,-8-2 0,-4-3 0,-7 4 0,2-4 0,-5 3 0,-3 2 0,2-5 0,6 1 0,1-1 0,0-2 0,4 5 0,2-4 0,3 1 0,2 0 0,6-5 0,4 5 0,-3-7 0,-1 4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1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604 1 12287,'0'15'0,"0"0"0,-2-2 0,-3-1 0,-7-4 0,-6-1 0,-11-2 0,-9-5 0,-4 0 0,-5 0 0,-2-2 0,4-1 0,2-4 0,2-1 0,-1 5 0,7-4 0,3 2 0,6 0 0,4 0 0,7 5 0,0 0 0,0 0 0,0 0 0,0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1.3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31 12287,'6'22'0,"-1"1"0,-5-1 0,-11-7 0,-14-8 0,-5-6 0,-10-1 0,-2 0 0,-1 0 0,-6 0 0,2 0 0,5 0 0,4 0 0,3-5 0,6-1 0,4-3 0,5-2 0,3-3 0,2-1 0,0 0 0,7-7 0,1-1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1.6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 12287,'71'17'0,"-6"1"0,-8 2 0,-17 0 0,-25-5 0,-8 1 0,-5-1 0,-4 6 0,-5 4 0,-6 4 0,-7 1 0,-2 0 0,0 0 0,-3 6 0,5-1 0,-5 7 0,7-2 0,2 3 0,5 3 0,9 6 0,2 1 0,10 2 0,9 1 0,2-3 0,6 4 0,-2-3 0,2-2 0,-5 3 0,-2-1 0,-5 1 0,-5 2 0,-3 3 0,-7-10 0,-2-1 0,-3-2 0,-3-3 0,-7-4 0,0-7 0,-1-6 0,-4-5 0,-1-9 0,-1-3 0,0-5 0,0-3 0,4-4 0,-2-3 0,1-5 0,3-10 0,0-5 0,1-4 0,0-1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1.9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0 12287,'27'7'0,"3"6"0,2 11 0,0 11 0,-4 7 0,-4 5 0,-9 1 0,-9 2 0,-6 7 0,-5-3 0,-5 0 0,-3-4 0,-2-5 0,-2-3 0,-1-3 0,-2-3 0,-1-2 0,6-7 0,0-6 0,0-4 0,0 0 0,0-12 0,0-2 0,2-14 0,1-11 0,4-10 0,1-8 0,2-10 0,5 3 0,0-5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2.2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10 12287,'7'-8'0,"1"6"0,0 11 0,6 14 0,-6 19 0,1 5 0,-4 3 0,-4 10 0,-1-3 0,0-1 0,0-3 0,-1 4 0,-3-2 0,-1 2 0,2-1 0,3 1 0,5-7 0,5-3 0,3-5 0,8-5 0,-1-9 0,-2-5 0,-1-7 0,0-8 0,1-10 0,4-3 0,1-5 0,-4-12 0,2-8 0,-1-8 0,1-6 0,5-14 0,-2-4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2.4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393 0 12287,'23'15'0,"-10"-1"0,-14-3 0,-13-1 0,-7-5 0,-10 5 0,5-5 0,-3 4 0,-3-3 0,-1 6 0,3-3 0,0-1 0,-1-3 0,1-3 0,2-2 0,1 0 0,2 0 0,6 0 0,-2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2.7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22 12287,'27'-13'0,"3"4"0,2 9 0,0 9 0,-8 9 0,-4 5 0,-5 4 0,-5 5 0,-4 3 0,-6-1 0,0 1 0,0-2 0,0 4 0,0-2 0,0-1 0,0-2 0,5-4 0,2-3 0,0-5 0,0-3 0,4-7 0,1-1 0,5-3 0,3-2 0,0-3 0,-5-2 0,2-6 0,3-8 0,-8-5 0,3-5 0,-4-11 0,4 5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5.3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393 1 12287,'15'27'0,"7"3"0,5 2 0,-9-9 0,-20-8 0,-11-8 0,-9-5 0,-10-2 0,-1 0 0,-2 0 0,-1 0 0,5 0 0,-3 1 0,-1 4 0,1-3 0,8 5 0,2-2 0,2 0 0,-3 0 0,5-7 0,2-3 0,1-3 0,2-7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5.6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210 0 12287,'6'44'0,"4"6"0,-5 10 0,-6 2 0,-13-5 0,-9-3 0,-6 1 0,-1-3 0,-2 0 0,1 2 0,0-1 0,8 4 0,11 0 0,7-2 0,10 9 0,7-5 0,6-1 0,8-3 0,2-3 0,-1-3 0,1-9 0,4-5 0,2-10 0,-3-6 0,3-7 0,1-7 0,10-22 0,-1-12 0,3-11 0,3-8 0,10-13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39.3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12287,'6'64'0,"3"6"0,-1 14 0,-3 13 0,-3-48 0,-2 3 0,-2 10 0,-1 3 0,0-2 0,-1-1 0,1 3 0,-1-1-172,1 3 1,0 2-1,0 8 1,1 2 0,1 1-1,2 1 1,-1 1-1,0 2 172,0 0 0,0-1 0,0-3 0,1-1 0,1-2 0,1-1 0,2-4 0,0 0 0,2-3 0,0-3 0,0-10 0,-1-3 0,4 43 0,-3-23 109,0-14 0,-6-14 0,4-11 0,-3-7-109,-2-7 0,0-10 0,0 3 0,0-4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5.9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0 12287,'-38'77'0,"3"0"0,3-1 0,2 1 0,1-12 0,2-3 0,2-5 0,2-2 0,-2-8 0,4-5 0,5-3 0,1-4 0,0-5 0,6-6 0,3-3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6.3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84 12287,'32'48'0,"3"9"0,-3 7 0,-8 3 0,-11-3 0,-13-7 0,-2-2 0,-3 2 0,-5-3 0,-8-1 0,-2-1 0,1-3 0,2-4 0,2-5 0,5-3 0,0-7 0,0-6 0,-5-6 0,0-6 0,0-7 0,2-14 0,1-11 0,2-13 0,6-18 0,-1-9 0,4-7 0,1-8 0</inkml:trace>
  <inkml:trace contextRef="#ctx0" brushRef="#br0" timeOffset="1">167 24 12287,'1'-14'0,"4"4"0,-3 24 0,3 17 0,-3 15 0,-2 9 0,0 9 0,-2 4 0,-1 3 0,-2 1 0,0-2 0,5-11 0,0-6 0,0-8 0,1-1 0,4-11 0,4-4 0,-1-7 0,5-7 0,-1-5 0,5-5 0,3-3 0,7-11 0,-2-6 0,10-13 0,4-11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46.5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604 1 12287,'22'49'0,"1"0"0,-1 9 0,0 2 0,-3-4 0,-2 0 0,-2-4 0,-3 0 0,5 40 0,-12-8 0,0-17 0,-3-2 0,-2-3 0,-7 2 0,-1-11 0,-7 7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59.5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 12287,'6'-9'0,"4"4"0,2 5 0,0 7 0,0 10 0,4 11 0,6 14 0,10 12 0,3 4 0,5 9 0,9 5 0,4 5 0,3 0 0,1-1 0,-24-34 0,1 0 0,24 30 0,-1-4 0,-5-6 0,-3-12 0,-7-1 0,-9-7 0,-3-7 0,-8-5 0,-2-5 0,-5-5 0,-5-3 0,-3-8 0,-14-9 0,-3-12 0,-3-7 0,-2-6 0,-7-10 0,-1-3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4:59.8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483 0 12287,'8'10'0,"6"2"0,4 5 0,7 6 0,-1 14 0,3 8 0,4 9 0,5 11 0,-3 5 0,2 4 0,5 3 0,-4 2 0,-5 0 0,-4-7 0,-8-10 0,-8-10 0,-4-7 0,-9-5 0,-3-5 0,-8-10 0,-10-5 0,-4-4 0,-5-6 0,-3-5 0,-2-10 0,-7-5 0,-4-4 0,-2-8 0,3-3 0,-4-5 0,-4-5 0,1 3 0,1-5 0,-1 2 0,1 0 0,-1-5 0,-1 4 0,-4-5 0,6 2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0.6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227 0 12287,'22'2'0,"-1"3"0,-2 5 0,-6 3 0,-13 4 0,-1 1 0,-4 2 0,-9 7 0,-8-2 0,-1 4 0,-4 1 0,5 0 0,2 2 0,3 1 0,2 3 0,7-1 0,5-5 0,6 0 0,7 0 0,10 7 0,5 2 0,2-1 0,-2-3 0,2 1 0,-5-3 0,0-3 0,-1-1 0,-6 3 0,-6-9 0,-3 2 0,-2 0 0,-2-6 0,-4 1 0,-2-4 0,-1 0 0,-6-3 0,-1-1 0,-6-4 0,-8-1 0,-2-2 0,-4-5 0,-3 0 0,-5 0 0,-4 0 0,-8-7 0,-1-1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4.3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0 495 12287,'0'23'0,"0"7"0,0 0 0,0 9 0,0 11 0,0 7 0,0 8 0,0 11 0,0-1 0,0 7 0,2 0 0,3 4 0,2-6 0,4-3 0,0-8 0,0-7 0,-2-9 0,-1-16 0,-1-7 0,-2-21 0,-5-14 0,0-22 0,-5-27 0,-2-14 0,-1-13 0,-4-9 0,5 36 0,1-1 0,-1-1 0,0 0 0,2-4 0,0-1 0,2-1 0,1 0 0,1 5 0,0 0 0,2-3 0,0 0 0,1 2 0,1 0 0,1 3 0,2 1 0,2 3 0,3 2 0,10-32 0,1 14 0,0 14 0,-2 18 0,-3 19 0,1 11 0,2 9 0,-5 11 0,-5 12 0,0 6 0,-1 7 0,-3 4 0,-6 1 0,0 0 0,0 1 0,0-3 0,0-1 0,0-3 0,0-3 0,-5-7 0,-1-9 0,-3-3 0,-2-2 0,-3-7 0,-1-4 0,0-9 0,0-11 0,0-5 0,0-11 0,0-3 0,0-4 0,6-13 0,3-1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4.7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12287,'20'47'0,"2"3"0,2 5 0,-11-1 0,4 1 0,-2 2 0,-2 2 0,4-6 0,-10-2 0,1-5 0,-5-7 0,2-4 0,-3-5 0,-2-5 0,-2-4 0,-3-11 0,4-10 0,-6-9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5.0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12287,'17'41'0,"1"-3"0,2-1 0,-1-2 0,-8-5 0,-2 0 0,-3 1 0,4-3 0,-4-1 0,-3-4 0,-1-1 0,-2-2 0,0-5 0,-7 0 0,-2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5.5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 12287,'0'-5'0,"0"10"0,0 15 0,0 20 0,0 7 0,0 10 0,0 10 0,0 0 0,0 0 0,0 0 0,2 8 0,1-3 0,4-1 0,2-2 0,1-1 0,5-4 0,0-4 0,0-1 0,-5-9 0,-2-11 0,-1-4 0,-4-7 0,4-4 0,-2-9 0,0-9 0,-5-7 0,0-11 0,0-6 0,0-14 0,0 0 0,0-3 0,0-2 0,0-5 0,7 4 0,1-8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39.8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3619 136 12287,'7'-9'0,"-14"1"0,-5 5 0,-14-4 0,-13-1 0,-11 3 0,-9-4 0,-6 3 0,-6 2 0,-12-2 0,2 1 0,-6 1 0,-3 2 0,-9 8 0,48-4 0,0 1 0,-1-2 0,0 1 0,-3-1 0,-1 0 0,-2-1 0,-1 0 0,2 0 0,0 0 0,-1 0 0,1 0-62,-2 0 1,0 0 0,-7 0 0,-2 0 0,4 0 0,-1 0 0,1 0 0,-1 0 61,4 0 0,0 0 0,-3 0 0,1 0 0,4 0 0,0 0 0,4 0 0,0 0 0,1 0 0,1 0 0,2 0 0,1 0 0,-49 0 0,7 0 30,3 0 0,1 0 0,11-2 0,5-1-30,3-2 0,0-2 0,7 2 0,5-4 0,4 1 0,6-9 0,5 7 0,0 4 0,2 2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5.9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12287,'15'30'0,"-2"7"0,-1 1 0,-2 1 0,2-4 0,-4 2 0,1-2 0,-1-1 0,0-2 0,-4-9 0,1-3 0,-4-10 0,-1-17 0,0-9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6.2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1 334 12287,'8'15'0,"-3"0"0,2 0 0,0 0 0,-1 2 0,1 3 0,-2-3 0,-5 3 0,0-3 0,7-2 0,1 0 0,7 0 0</inkml:trace>
  <inkml:trace contextRef="#ctx0" brushRef="#br0" timeOffset="1">287 18 12287,'0'-12'0,"0"7"0,0 15 0,0 22 0,0 11 0,0 11 0,0 14 0,-1 6 0,-3 2 0,-1 2 0,0 1 0,5-4 0,0-1 0,0-4 0,2 8 0,3-8 0,3-5 0,1-6 0,7-4 0,-4-10 0,0-6 0,1-6 0,-1-9 0,0-6 0,-2-6 0,2-7 0,1-12 0,2-9 0,0-11 0,0-7 0,-1-19 0,-3-6 0,-1-11 0,7-9 0,7-12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6.5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317 0 12287,'-8'14'0,"1"11"0,7 22 0,0 11 0,0 11 0,0 6 0,0 6 0,-5-4 0,-2 3 0,-1-3 0,5-3 0,-2 0 0,3-2 0,2 0 0,2 3 0,3-10 0,5-3 0,3-5 0,-3-11 0,0-13 0,2-6 0,1-7 0,2-12 0,0-8 0,1-8 0,-3-21 0,-1-11 0,-2-12 0,0-13 0,5-4 0</inkml:trace>
  <inkml:trace contextRef="#ctx0" brushRef="#br0" timeOffset="1">453 754 12287,'-15'-29'0,"0"4"0,-2 10 0,-1 10 0,-4 4 0,-2 1 0,-1 1 0,-5 4 0,0 5 0,0 4 0,0 1 0,1 0 0,2 0 0,2 0 0,7 0 0,-4 0 0,4 0 0,2 0 0,-2-1 0,10-3 0,-1-1 0,3 1 0,12 4 0,3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6.8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12287,'29'42'0,"-6"3"0,-6 1 0,-5-4 0,-9-6 0,2-7 0,-3-4 0,-2-5 0,-2-8 0,-3-6 0,-5-4 0,-3-7 0,-2-15 0,-1-10 0,1-9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7.3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12287,'6'40'0,"4"0"0,4 0 0,1-1 0,0 4 0,-2-3 0,-1 4 0,-2 1 0,0-5 0,5-1 0,-1-4 0,-4-6 0,3-6 0,-3-10 0,4-2 0,-1-8 0,-1-12 0,-2-6 0,-7-8 0,2 1 0,-1-1 0,1-4 0,-4 0 0,4 2 0,-3 5 0,-2 3 0,5-3 0,2 0 0,1 2 0,-3 7 0,5 8 0,0 6 0,-1 8 0,4 7 0,-3 4 0,3 1 0,2 4 0,1 5 0,-1 0 0,0-4 0,0 1 0,0-6 0,0 0 0,-2-1 0,-3-3 0,4-8 0,-4-1 0,2-8 0,-2-2 0,-4-10 0,1-8 0,-5-1 0,3-6 0,-2-2 0,2-1 0,-3-7 0,4 1 0,-1 4 0,0 3 0,2 4 0,-3-2 0,1 5 0,-2 3 0,0 8 0,1 3 0,1 2 0,-2 4 0,-1 4 0,-2 11 0,1 5 0,3 2 0,1 1 0,-2 4 0,4 6 0,-1 4 0,3 0 0,3 0 0,1 0 0,2-2 0,0 4 0,0-1 0,-1 6 0,-3-4 0,-1 3 0,2 3 0,-5 4 0,-2 2 0,-3-2 0,-2-3 0,-2 7 0,-3-11 0,-5-1 0,-4-5 0,-6-7 0,0-3 0,0-5 0,-2-6 0,1-2 0,-6-11 0,2 0 0,-2-4 0,0-6 0,0-10 0,2-3 0,-2-5 0,5-3 0,1-4 0,1-2 0,-1-1 0,6-7 0,7 2 0,1-2 0,4 2 0,1-10 0,2 3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7.8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0 12287,'0'35'0,"0"10"0,0 22 0,0 11 0,0 4 0,0 5 0,0-5 0,-1 0 0,-3-5 0,-1-7 0,0 6 0,5-14 0,0 3 0,0 2 0,5-7 0,2-6 0,1-4 0,4-6 0,2-2 0,-1-12 0,-1-7 0,-2-4 0,0-11 0,5-5 0,0-6 0,0-7 0,0-17 0,0-10 0,-1-8 0,-4-5 0,3-14 0,2 2 0,9-13 0</inkml:trace>
  <inkml:trace contextRef="#ctx0" brushRef="#br0" timeOffset="1">377 121 12287,'-20'38'0,"2"6"0,-1 4 0,1 8 0,1-4 0,-1-2 0,-3-3 0,-4 0 0,4-11 0,-1 1 0,0 0 0,-3-3 0,5-9 0,1-5 0,3-3 0,0 1 0,1-1 0,2-4 0,3 1 0,-3-8 0,11 1 0,-5-7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8.3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1 12287,'0'52'0,"0"3"0,0 12 0,-1 7 0,-4 4 0,1 9 0,-4-3 0,0-2 0,-1-6 0,6 2 0,-2-6 0,3-1 0,2-3 0,0-4 0,0-9 0,0-6 0,0-7 0,0-7 0,0-10 0,0-5 0,0-11 0,0-9 0,0-9 0,2-9 0,3-2 0,3 0 0,1-2 0,4 10 0,-1-3 0,6 2 0,-1 1 0,5 0 0,-2 2 0,0-2 0,5 4 0,-3-2 0,1-2 0,4-1 0,-5-7 0,0-2 0,-2 0 0,0 0 0,-2-4 0,-8 2 0,-5 1 0,-3 3 0,-2 3 0,-2 2 0,-3 0 0,-3 6 0,-7 6 0,2 8 0,2 10 0,5 5 0,6 9 0,0 1 0,0 7 0,6 3 0,5 2 0,2-4 0,2-1 0,5 3 0,2-5 0,0-3 0,-1-5 0,0-10 0,-5-9 0,3-1 0,1-4 0,0-1 0,-5-4 0,0-4 0,0-10 0,0-5 0,-1-11 0,-4-3 0,10-4 0,-3-6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9.1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0 363 12287,'7'18'0,"3"-3"0,3-7 0,-4-6 0,-4-7 0,-4-15 0,-1-12 0,-1-5 0,-4-5 0,1 1 0,-4 0 0,1 6 0,4 3 0,1 4 0,2 3 0,0 5 0,0 3 0,7 3 0,3 4 0,3 5 0,4 4 0,2 2 0,1 4 0,-2 5 0,1 12 0,-1 7 0,2 4 0,-2 1 0,4-2 0,-2-2 0,-1 0 0,-2 0 0,-2-2 0,-2-2 0,-1-6 0,-2-4 0,-2-6 0,2 1 0,-3-15 0,-7-3 0,0-8 0,0-5 0,0-6 0,0 0 0,7-2 0,1-2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09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1 166 12287,'5'25'0,"0"-1"0,-2-2 0,4 4 0,-2 0 0,0 2 0,1 2 0,-4-1 0,3-2 0,-1-4 0,1-1 0,-4-2 0,6-7 0,0-3 0,-4-5 0,5-10 0,-1-5 0,0-3 0,-4-4 0,4-3 0,1-5 0,-4 1 0,2-1 0,-1-2 0,0-1 0,5-7 0,-3 0 0,0 1 0,-1 2 0,1 2 0,-4 0 0,2 0 0,-1 0 0,4 6 0,1 2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0.3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0 476 12287,'7'16'0,"0"-1"0,4 0 0,-1 0 0,-6 0 0,2-7 0,-6-3 0,0-10 0,0-5 0,0-3 0,0-2 0,0-2 0,0-1 0,0-3 0,5-4 0,0 4 0,0-1 0,2 0 0,-4-3 0,6 3 0,-1 0 0,1 0 0,-1-3 0,4 5 0,-2 2 0,-2 6 0,4 4 0,-4 3 0,-1 6 0,5 8 0,-4 11 0,2 5 0,0 3 0,0 8 0,5 2 0,-1 2 0,-4 2 0,3 3 0,-3-9 0,2-5 0,-2-4 0,2-5 0,-7-7 0,-2 0 0,-1-8 0,-2-9 0,0-11 0,0-9 0,0-10 0,0-3 0,0-5 0,0 3 0,0 2 0,0 3 0,0 2 0,0 1 0,1 4 0,4 5 0,5 3 0,4 9 0,1 3 0,0 3 0,0 2 0,2 2 0,1 3 0,2 5 0,-1 3 0,3 3 0,-2-1 0,0-2 0,2-3 0,-6-3 0,4-6 0,-3 3 0,-2 1 0,0 0 0,0-5 0,0-2 0,1-3 0,-6 2 0,0-7 0,1 0 0,3 1 0,-1-6 0,-1 2 0,-4-7 0,-1-4 0,-2 1 0,-5-6 0,0 3 0,0-1 0,0-8 0,-2 8 0,-1 2 0,-2 1 0,-13 6 0,-3 8 0,-2 11 0,1 16 0,9 12 0,4 9 0,-1 6 0,5 3 0,4 0 0,4-2 0,0 10 0,7-6 0,2 3 0,2-2 0,4-5 0,0-5 0,-3-5 0,-1-3 0,8-10 0,-7-7 0,1-8 0,1-7 0,-2-7 0,-1-8 0,-4-8 0,3-11 0,-3-1 0,4 1 0,1 3 0,0 0 0,0 1 0,0 0 0,0 0 0,5 6 0,0 3 0,0 2 0,2 4 0,-3-3 0,4 9 0,0-1 0,1 0 0,-4 7 0,3-2 0,-1 3 0,-3 2 0,-3 5 0,-1 2 0,1 1 0,-8-4 0,5 9 0,-4-5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1.3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12287,'15'0'0,"-6"0"0,2 1 0,-4 3 0,2 1 0,1 0 0,5-5 0,1 2 0,5 3 0,2-4 0,9 6 0,3-2 0,5 0 0,10 5 0,7-3 0,7 1 0,6 4 0,16 3 0,8 5 0,-43-8 0,2-1 0,4 1 0,3 0 0,4 4 0,2 1 0,6-1 0,0-1 0,2 0 0,0 1-119,1 0 0,2 0 1,9 2-1,1-1 0,2 2 1,1-1-1,3 1 0,0-1 119,0 0 0,2 1 0,-29-6 0,2 1 0,-1-1 0,30 5 0,0-1 0,-30-5 0,0-1 0,0 0 0,0 0 0,1-1 0,0 1 0,3-1 0,1 0 0,-1 0 0,-3-1 0,-1 1 0,1-1 0,-1 0 0,0 0 0,0 0 0,30 4 0,0-1 0,-29-5 0,1-2 0,-2 2 0,29 3 0,-2 1 0,0 0 0,-1-1 0,2 0 0,-2 0 0,-5 0 0,0 0 0,-3-2 0,-1-1 0,-3 0 0,-1 1 0,-4-1 0,0 1 0,0 0 0,-3-1 0,-10 0 0,-2-1 0,-2 0 0,0 0-3,-5 0 0,-1-2 0,0-2 0,-1 0 0,40 3 0,-9-4 3,-6-1 0,-19 0 0,-6-1 0,-12-3 0,-8-1 0,-5-6 0,-12 2 0,-2-1 0,-2 0 0,-5 0 0,-9-3 0,-6 1 0,-6 2 0,-3 6 0,3-2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0.9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121 520 12287,'8'8'0,"-3"7"0,-5 2 0,-5 8 0,-5 2 0,-3 1 0,-2 9 0,0 5 0,0 5 0,0 3 0,0 0 0,1-3 0,4 0 0,5-2 0,3 2 0,2-13 0,0-6 0,0-6 0,0-5 0,0-9 0,0-9 0,0-14 0,2-7 0,3-2 0,-2-8 0,8 6 0,0 1 0,3 1 0,1 2 0,0 6 0,0-1 0,0 5 0,0 4 0,5 4 0,0 11 0,-1 8 0,2 7 0,0 8 0,-1 0 0,1 0 0,-4 4 0,3-2 0,-3-7 0,-2-7 0,0-1 0,0-12 0,-1-13 0,-4-16 0,-5-11 0,-4-10 0,-1-10 0,0-2 0,0-5 0,0-4 0,0-11 0,2 0 0,1-3 0,2-2 0,6-14 0,-5 4 0,1 5 0,0 7 0,-2 18 0,-5 20 0,0 10 0,-2 18 0,-1 9 0,-2 17 0,1 18 0,-2 24 0,1 13 0,1 10 0,2 8 0,2 1 0,2-1 0,2-4 0,1-3 0,6 11 0,-1-8 0,4 2 0,1-2 0,0-4 0,0-17 0,-2-8 0,-3-8 0,4-11 0,-4-11 0,3-7 0,9-30 0,1-4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1.3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196 1 12287,'-15'23'0,"-2"-3"0,-3-3 0,2 2 0,-6-3 0,3-4 0,2-4 0,2 4 0,2-4 0,0 1 0,7 4 0,1-4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1.6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0 12287,'14'15'0,"-4"2"0,-5 3 0,-12-8 0,-8 3 0,-7-3 0,-1-4 0,-6 9 0,4-6 0,-3 1 0,-3 2 0,3-8 0,1 1 0,2-2 0,0 0 0,1-2 0,1-1 0,5-2 0,-2 0 0,-1 7 0,6 1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1.9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98 12287,'37'0'0,"-7"0"0,-8 0 0,-10-2 0,-4-3 0,-1-5 0,3-3 0,-5-2 0,-2 0 0,6 0 0,1-1 0,3 10 0,2 7 0,0 13 0,-6 8 0,-3 9 0,-1 3 0,0 1 0,0 7 0,-5-3 0,0-1 0,0-3 0,-5-3 0,-1-2 0,-3-1 0,-2-4 0,-3-5 0,-1-8 0,0-4 0,0-1 0,-5-2 0,0-7 0,1-3 0,3-5 0,0-3 0,1-2 0,-6-14 0,-3-3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2.1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1 392 12287,'15'0'0,"-2"-1"0,-1-3 0,-2-1 0,-5-6 0,3-1 0,1-5 0,-1-3 0,-5 0 0,4 5 0,-2 0 0,0 0 0,7 0 0,0 0 0,4 0 0,4-1 0,2 1 0,-2 0 0,5 2 0,4 3 0,1-4 0,0 4 0,-1-1 0,-4 1 0,8-2 0,-3 5 0,2-1 0,0-4 0,-2 0 0,0 2 0,1-10 0,-1 3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3.9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12287,'21'25'0,"3"0"0,-1 2 0,-3 2 0,-3 1 0,-2 3 0,0 1 0,0-4 0,0-1 0,-6 1 0,-4-10 0,-3-2 0,-2-1 0,0-9 0,-7 6 0,-2-6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8.8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439 121 12287,'22'2'0,"-9"1"0,-11 2 0,-15-1 0,-13-8 0,-2-1 0,-2 2 0,-7-5 0,-2-1 0,-1-1 0,0 0 0,6 7 0,-1-4 0,5 2 0,5 0 0,3 0 0,7 5 0,0-2 0,0-3 0,0 4 0,0-13 0,13-1 0,4-8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9.1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333 0 12287,'13'4'0,"-1"4"0,-4 7 0,-1 2 0,-4 5 0,-8-2 0,-7-2 0,-6-1 0,-5-2 0,-8-1 0,1-4 0,0-5 0,0-4 0,1-1 0,3 0 0,1 0 0,4-1 0,-2-4 0,1-7 0,4-7 0,1 3 0,2-6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19.3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603 0 12287,'14'15'0,"-4"2"0,-5 3 0,-7 2 0,-8 5 0,-10-4 0,-7-1 0,-15-4 0,-5-6 0,-5-3 0,-5-3 0,4 4 0,-3-5 0,-2-1 0,-6-3 0,-4-1 0,-8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0.5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46 12287,'13'-8'0,"6"3"0,3 3 0,-1-3 0,-6-2 0,1 0 0,-1 1 0,0 1 0,0 5 0,0 0 0,-2 13 0,-1 9 0,-2 8 0,2 5 0,-6 5 0,0-3 0,-5 0 0,-1 0 0,2-2 0,1-5 0,2-1 0,-1-4 0,-1 2 0,0-5 0,4-1 0,1 1 0,-3 5 0,5-4 0,0 1 0,-1-4 0,4 3 0,-4 2 0,-1 6 0,-3 4 0,-2 2 0,1 6 0,1 2 0,0-8 0,-5 7 0,0-7 0,0-7 0,0-3 0,0-4 0,0 2 0,-2-5 0,-3-3 0,2-9 0,-7-1 0,-2-2 0,-1 0 0,-3-1 0,1-8 0,0-3 0,0-1 0,5-7 0,0-5 0,0 0 0,2-2 0,-4-1 0,7-8 0,2 1 0,1 0 0,2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1.5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13 12287,'13'-8'0,"10"3"0,13 7 0,9 8 0,2 10 0,0 7 0,-4 8 0,-3 0 0,2 12 0,-8 0 0,-4 3 0,-3 2 0,-9 2 0,1-7 0,-8-4 0,-6 1 0,-3-2 0,-2-2 0,-2-7 0,-3-6 0,-5 0 0,-10-7 0,-5-2 0,-3-1 0,-4-2 0,-3-1 0,-6-3 0,-2-1 0,-2-6 0,-7 9 0,-2-4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0.8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12287,'36'3'0,"3"9"0,0 13 0,-3 9 0,-7 9 0,-4 1 0,-5 3 0,-10 6 0,-5-2 0,-3-3 0,-2-1 0,-2-3 0,-3-2 0,-5-6 0,-3-4 0,-1 0 0,3-12 0,1-1 0,-2-3 0,-2-2 0,-1-4 0,0-5 0,0-12 0,0-8 0,2-8 0,3-6 0,-2-8 0,7-5 0,2-6 0,1 1 0,2-5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1.0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17 12287,'15'-11'0,"0"6"0,0 10 0,-1 18 0,-4 7 0,1 20 0,-6 2 0,-1 4 0,-3 2 0,-1-4 0,0 0 0,-1-3 0,-4-2 0,3-4 0,-3-5 0,3-4 0,2-5 0,5-2 0,2-6 0,1-6 0,4-5 0,-4-9 0,3 1 0,0-8 0,3-6 0,1-5 0,0-5 0,7-3 0,1-8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1.2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12287,'28'7'0,"-2"3"0,-5-2 0,-6 2 0,-5-5 0,1 6 0,-1 0 0,-2 3 0,5 6 0,-3 2 0,4 1 0,1 4 0,-2 1 0,-1 2 0,-2-1 0,2-4 0,0 2 0,-1-9 0,-1-3 0,2-3 0,-4-9 0,2 2 0,-5-15 0,4-6 0,-2-6 0,-4-5 0,-1-8 0,-2-4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1.5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1251 1 12287,'-18'57'0,"-9"0"0,-13-1 0,-17-4 0,-15-16 0,-5-10 0,-4-2 0,-4-7 0,3 3 0,-2-4 0,-3-1 0,7 6 0,3-1 0,8-2 0,7-1 0,7 3 0,13 0 0,5 0 0,5 2 0,0-4 0,12 8 0,0-1 0,5 5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1.8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12287,'27'8'0,"1"7"0,-1 7 0,-5 2 0,-7 4 0,-4-3 0,-2 5 0,-2 6 0,-2 0 0,-5 8 0,0 0 0,0 2 0,-2 3 0,-1-4 0,-4-1 0,-2-4 0,1 2 0,-2-9 0,3-2 0,1-5 0,2-7 0,-4 1 0,1-3 0,4-2 0,-4-9 0,2-6 0,2-8 0,-4-14 0,2-8 0,0-13 0,5-11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2.0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12287,'10'29'0,"0"6"0,-6 13 0,1 6 0,-4 1 0,-1 1 0,-1-1 0,-3 3 0,-3-1 0,-1-1 0,5-8 0,-2 1 0,3-7 0,2-7 0,5-5 0,2-5 0,1-5 0,4-3 0,1-9 0,2-4 0,0-8 0,1-6 0,4-8 0,1-6 0,3-4 0,3-9 0,8-18 0,3-7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2.2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0 12287,'0'8'0,"0"-1"0,0-7 0,-6 0 0,-3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2.5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0 12287,'-7'9'0,"6"4"0,-4-3 0,3 5 0,2 5 0,0-1 0,2 4 0,1 1 0,2-1 0,5 0 0,-3 4 0,1-2 0,4 2 0,1-5 0,4-2 0,2-3 0,1-2 0,1-5 0,-2-2 0,1-1 0,-2-4 0,4-8 0,-2-5 0,-1-3 0,-3-2 0,6-7 0,2-1 0</inkml:trace>
  <inkml:trace contextRef="#ctx0" brushRef="#br0" timeOffset="1">166 181 12287,'0'55'0,"0"1"0,0 2 0,0 3 0,0-8 0,0-4 0,0-11 0,0-1 0,0-3 0,0-4 0,0-3 0,0-12 0,0-7 0,0-1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2.7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648 1 12287,'-3'15'0,"-7"0"0,-10 0 0,-14-7 0,-1-1 0,-10-7 0,-7 0 0,-5 0 0,-5 0 0,0 0 0,2 0 0,-17 0 0,20 14 0,-17 2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3.7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180 0 12287,'13'45'0,"-5"17"0,4 2 0,-15-4 0,-16-6 0,-13-12 0,-3-2 0,3 2 0,6 2 0,-1 1 0,8 2 0,6 1 0,6 2 0,7 6 0,7-4 0,8 0 0,9 0 0,9-2 0,4-7 0,1-2 0,4-6 0,0-5 0,2-7 0,-2-8 0,-1-8 0,5-7 0,-9-8 0,-1-12 0,1-14 0,12-28 0,-2-8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2.4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0 121 12287,'5'-15'0,"2"0"0,0 0 0,-1 0 0,4 0 0,-3 0 0,2 1 0,2 4 0,-2 3 0,1 7 0,1 0 0,3 0 0,1 19 0,0 8 0,0 9 0,0 11 0,-7 2 0,-1 5 0,-2-6 0,0 1 0,0-6 0,-6-4 0,-3-4 0,-1-7 0,-7 1 0,2-9 0,-1-2 0,1-1 0,-4-7 0,4-1 0,-3-3 0,-2-7 0,1-11 0,3-7 0,1-6 0,6-10 0,-9 3 0,4-4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4.0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181 0 12287,'-13'50'0,"1"2"0,0 0 0,-4 0 0,1-2 0,-7-4 0,2-1 0,0 0 0,0-6 0,4 4 0,1-4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4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12287,'50'39'0,"-1"6"0,-7 9 0,-10 3 0,-11-2 0,-11 4 0,-4-4 0,-5 4 0,-1 1 0,-12 2 0,-3-5 0,-3-9 0,-4-2 0,5-9 0,-3-2 0,4-5 0,1-5 0,-1-3 0,1-9 0,0-1 0,0-2 0,5-8 0,2-4 0,-1-13 0,1-14 0,5-7 0,-2-11 0,3-4 0,2-2 0,7-21 0,1-3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4.5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0 769 12287,'5'22'0,"0"3"0,2 16 0,-4 6 0,2 4 0,0 5 0,-6 2 0,-3-1 0,-1-3 0,2-2 0,0-4 0,-1-6 0,-1-5 0,2-5 0,1 0 0,4-12 0,3-2 0,3-9 0,7-9 0,0-9 0,0-9 0,1-2 0,5-14 0,3 2 0</inkml:trace>
  <inkml:trace contextRef="#ctx0" brushRef="#br0" timeOffset="1">452 1 12287,'17'15'0,"-2"5"0,-11 3 0,1 6 0,-2 8 0,0 4 0,1 6 0,2 5 0,3 9 0,1 2 0,5 8 0,-2-4 0,-3 1 0,4-1 0,-6-11 0,0-6 0,-3-3 0,2-10 0,-2-6 0,-1-4 0,-9-10 0,-6-5 0,-2-16 0,-2-11 0,0-15 0,0 0 0,0 0 0,0-7 0,0-2 0,0-6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4.7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332 1 12287,'17'2'0,"-9"1"0,-9 2 0,-15 5 0,-9-3 0,-3-1 0,-2 1 0,-2 3 0,-2-3 0,-2 1 0,-3 4 0,-1 8 0,1-3 0,2 5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4.9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1568 0 12287,'-38'34'0,"-16"-6"0,-16-9 0,-22-16 0,-6-13 0,45 3 0,-1 1 0,0 1 0,-1 1 0,-3 1 0,-1-1 0,-1 2 0,-1-1 0,0 1 0,0-1 0,1 1 0,1 1 0,3 3 0,2 1 0,-43 7 0,8 5 0,5 5 0,10 10 0,7 9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5.2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0 12287,'30'22'0,"-2"-5"0,-2 3 0,-6-3 0,-4-2 0,-2 1 0,-3 5 0,-2 4 0,-2 3 0,-2 12 0,-5 4 0,0-1 0,0 1 0,-7 3 0,-3-7 0,-4 2 0,-1-2 0,2 2 0,1-7 0,2-1 0,-2-2 0,1-4 0,-1-3 0,2-5 0,-2-3 0,4-9 0,-2-6 0,-2-10 0,5-9 0,2-15 0,4-3 0,1 3 0,0-5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5.4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72 1 12287,'0'28'0,"0"11"0,0 9 0,0 7 0,-5 7 0,-2-6 0,-1 2 0,-4 3 0,1-4 0,1-4 0,3-4 0,0-1 0,6-1 0,-3-5 0,6-5 0,3-5 0,7 0 0,-2-14 0,3-5 0,2-6 0,5-5 0,2-5 0,1-8 0,4-9 0,2-8 0,1-7 0,7-11 0,1-7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5.7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 0 12287,'0'37'0,"0"5"0,0 5 0,0 3 0,-1 4 0,-3-6 0,-2-2 0,-3-3 0,6 9 0,-2-7 0,5 2 0,5 0 0,3-3 0,7-6 0,0-6 0,0-5 0,2-15 0,3-2 0,4-10 0,-1-10 0,4-9 0,-5-18 0,-1-6 0,1-6 0,5-15 0,-3 2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25.9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1 12287,'-20'28'0,"0"7"0,-5 17 0,3 7 0,-1 1 0,-4 4 0,-6-2 0,-3-5 0,3-5 0,1-6 0,2 3 0,-7-10 0,-1 6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31.2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317 0 12287,'14'7'0,"-4"3"0,-5-3 0,-12-2 0,-8-4 0,-9-1 0,1 0 0,-2 0 0,0 0 0,1 0 0,-4 0 0,4 0 0,1 0 0,3 0 0,-2 0 0,2 0 0,1 0 0,3 0 0,1-6 0,0-3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2.5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12287,'0'36'0,"0"5"0,0 9 0,0 4 0,0 1 0,0 2 0,0 5 0,0-7 0,0 5 0,0-1 0,0-5 0,0-2 0,0-4 0,0-4 0,6-9 0,4 0 0,4-5 0,1-5 0,0-3 0,0-9 0,0-3 0,0-4 0,-5-6 0,0-6 0,2-4 0,1-10 0,2-3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31.6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332 0 12287,'15'15'0,"-2"2"0,-3 3 0,-5-3 0,-10 5 0,-5-4 0,-3-3 0,-9 4 0,-3-9 0,-3 1 0,-3-1 0,3 2 0,1-7 0,2-2 0,-2-1 0,4-4 0,-1-3 0,3-5 0,2-3 0,2-9 0,2 5 0,0-4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31.9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1 12287,'13'23'0,"-3"-1"0,-5 0 0,-5 0 0,-7 5 0,-8-4 0,-8-1 0,-11-4 0,-3-6 0,-1-4 0,-4-1 0,0-2 0,0-5 0,5 0 0,6 0 0,-6 0 0,12 0 0,-7-7 0,8-1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32.1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12287,'28'2'0,"7"3"0,6 3 0,-3 7 0,-6-2 0,-5-3 0,-10 4 0,-1-2 0,-6 4 0,-3 4 0,3 7 0,-5-2 0,-2 4 0,-1 1 0,-2 0 0,0 0 0,0 0 0,0 1 0,-5-1 0,0 0 0,2 0 0,1 0 0,2-1 0,0-2 0,2-4 0,3-1 0,-2 3 0,5-5 0,1-2 0,-1-1 0,-4-2 0,1 0 0,-4 0 0,-1 0 0,0 1 0,-1 0 0,-4 3 0,-5 1 0,-4 0 0,-1-5 0,0 0 0,0 0 0,-5-5 0,-2-1 0,0-3 0,0-2 0,-4-3 0,2-2 0,1-4 0,3-5 0,3-4 0,2-1 0,1 0 0,4 0 0,-1-5 0,6 0 0,0 0 0,5 5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32.6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935 1 12287,'7'38'0,"-7"9"0,-4-7 0,-14-5 0,-16-6 0,-12-7 0,-8-7 0,-1 0 0,-2 0 0,-15-5 0,6 0 0,1 0 0,1-2 0,6 6 0,2-4 0,6 3 0,3 2 0,9 6 0,4-1 0,6 0 0,3 2 0,0 1 0,1 7 0,2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32.9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91 121 12287,'30'15'0,"5"5"0,0 2 0,-3 2 0,-5 2 0,-7 1 0,-8 2 0,-4-1 0,-1 4 0,-2 8 0,-5 0 0,-4 4 0,-6 1 0,-1 4 0,-13-2 0,1-6 0,-1-2 0,6-4 0,-4-5 0,2 1 0,0-1 0,0-7 0,5-4 0,0-8 0,-1-6 0,3-11 0,1-9 0,2-9 0,5-11 0,-5-5 0,7-4 0,-4-1 0</inkml:trace>
  <inkml:trace contextRef="#ctx0" brushRef="#br0" timeOffset="1">241 1 12287,'12'25'0,"3"7"0,2 6 0,0 14 0,-4-5 0,-3 3 0,-5 2 0,-3 2 0,-2-6 0,0-1 0,0 2 0,0 3 0,0-4 0,0-3 0,0-1 0,5-4 0,0-11 0,0-4 0,2-5 0,-4-5 0,7-5 0,2-5 0,1-3 0,2-4 0,0-5 0,0-8 0,0 0 0,7-20 0,2 3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33.3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0 965 12287,'24'15'0,"-6"0"0,-6 0 0,-7 0 0,-4 2 0,-1 2 0,0 1 0,0 7 0,2-2 0,1 5 0,2 5 0,7-1 0,-2 4 0,4-1 0,1-4 0,0-2 0,0-6 0,-2-5 0,-1-5 0,-2-3 0,2-4 0,1-1 0,4-9 0,3-8 0,-3-5 0,3-5 0,-3-5 0,-2-4 0,6-8 0,3-1 0</inkml:trace>
  <inkml:trace contextRef="#ctx0" brushRef="#br0" timeOffset="1">1402 0 12287,'24'7'0,"-11"-5"0,-13 4 0,-10-1 0,-8 0 0,-6 6 0,-9-5 0,-4 3 0,-4 2 0,-10-2 0,5 1 0,1 0 0,3-2 0,-8 12 0,3-3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40.650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588 1101 16383,'2'-92'0,"-10"42"0,-4 1 0,-6-2 0,-4 0 0,-10-5 0,-2 1 0,7 9 0,-1 0 0,-2-1 0,0 0 0,-1 1 0,0 0 0,-2-5 0,-1 0 0,-1 6 0,-1-1 0,0-11 0,-1-3 0,-1 6 0,0-1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41.29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769 196 16383,'-73'9'0,"-6"-16"0,-17-18 0,38 6 0,-3-2 0,-11-2 0,-1 0 0,0-1 0,3 0 0,13 5 0,0-1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33.6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104 1 12287,'2'23'0,"1"7"0,0 9 0,-4 4 0,-11-4 0,-10-4 0,0-3 0,1-2 0,6 5 0,6 2 0,3 0 0,2 0 0,4 8 0,5-3 0,5 0 0,4 1 0,7-6 0,5-2 0,0-5 0,-1-4 0,9-6 0,-4-10 0,4-7 0,2-6 0,3-19 0,6-13 0,7-20 0,2-7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33.9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589 0 12287,'-22'42'0,"-2"10"0,1 12 0,-12 11 0,0-6 0,-6 0 0,1-4 0,-7-6 0,5-6 0,2-4 0,2-1 0,-1 6 0,7-2 0,6 0 0,2 0 0,4-4 0,5-6 0,2-5 0,2-5 0,-2 1 0,5-9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3.0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1 106 12287,'20'-10'0,"2"0"0,0-3 0,-1-6 0,-1 2 0,-4-1 0,-1 6 0,0 7 0,0 4 0,0 1 0,0 1 0,0 4 0,-2 15 0,-1 14 0,-3 6 0,-3 7 0,-1 2 0,-5-4 0,0 0 0,0 0 0,-1-6 0,-4-4 0,-6-5 0,-2-5 0,-2-3 0,0-9 0,0-2 0,0-6 0,0-4 0,0-1 0,0-1 0,-1-4 0,6-11 0,2-10 0,1-8 0,-4-4 0,2-8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44.3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 12287,'30'-8'0,"5"1"0,0 7 0,-1 0 0,-2 0 0,-2 0 0,-2 0 0,-3 0 0,-4 0 0,0 13 0,-2 7 0,-4 9 0,-3 6 0,-9 9 0,2 8 0,-3-1 0,-2 1 0,-7 4 0,-3-6 0,-2-3 0,2-5 0,-8 0 0,3-7 0,-2-3 0,0-6 0,2-4 0,0-8 0,0-4 0,0-5 0,0-4 0,1-4 0,4-7 0,5-10 0,4-14 0,-6-11 0,-1-8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5:44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75 0 12287,'-9'14'0,"-2"17"0,4 21 0,0 7 0,1 0 0,-1 1 0,3 2 0,-2-3 0,-3-1 0,6 1 0,-2 3 0,5 0 0,5-2 0,3 2 0,9-12 0,2-3 0,1-5 0,6-7 0,0-10 0,2-6 0,2-8 0,-5-4 0,0-8 0,1-6 0,-3-8 0,6-20 0,-6-12 0,7-14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6.7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0 12287,'0'20'0,"0"0"0,-18-1 0,-9-9 0,-7-4 0,-3 1 0,-4-5 0,0 3 0,-2-3 0,-2-2 0,4 0 0,1 0 0,7 0 0,-4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6.9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0 12287,'28'9'0,"-3"-4"0,-13-4 0,-17-1 0,-15 0 0,-12 0 0,-8 0 0,-14 0 0,-11 0 0,-4-6 0,-13-3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7.9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12287,'8'59'0,"6"6"0,4 12 0,-5 17 0,-8 2 0,-5-11 0,-3-20 0,-2-3 0,2-1 0,1-1 0,2 0 0,2 1 0,3-1 0,5-3 0,8-5 0,4-9 0,1-4 0,-3-12 0,6-12 0,0-9 0,3-4 0,1-10 0,0-11 0,2-14 0,3-16 0,4-14 0,6-6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8.2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572 1 12287,'-20'33'0,"0"8"0,-5 31 0,3 10 0,-3 8 0,-7 2 0,-3 0 0,-9-9 0,1 0 0,-4 4 0,3-4 0,6-3 0,3-6 0,6-9 0,1 4 0,7-12 0,3-2 0,1-2 0,7-9 0,2-10 0,1-6 0,4-3 0,3-11 0,5-1 0,5-5 0,17-3 0,5-5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8.5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782 0 12287,'0'37'0,"-6"2"0,-8 9 0,-9 4 0,-14 3 0,-10-3 0,-3 2 0,-7-4 0,-3 0 0,-2 2 0,5-10 0,-5 3 0,5-1 0,10-7 0,0-2 0,7-5 0,3-5 0,8-5 0,9-10 0,5-3 0,5 0 0,5-7 0,10 2 0,5-6 0,10-8 0,5 2 0,6-1 0,4 1 0,-3 3 0,3 7 0,-5 0 0,-5 0 0,2 8 0,-7 7 0,-2 9 0,-1 4 0,-7 2 0,-2 2 0,1 3 0,-1 6 0,-3 2 0,4 2 0,-1-1 0,0-4 0,-3 7 0,5-7 0,1-3 0,-3-3 0,4-1 0,-7-1 0,-2-5 0,-1-4 0,-2 2 0,0-5 0,-2 1 0,-3 0 0,-2-4 0,-6 5 0,-1 0 0,-2 3 0,-3-3 0,3-2 0,-3-5 0,-1-5 0,0 1 0,5-5 0,0-3 0,0-1 0,0-14 0,0-5 0,1-6 0,4-9 0,-2-3 0,6-7 0,-3 2 0,6-7 0,-4-7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8.9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12287,'8'54'0,"-1"0"0,3-1 0,1 1 0,0 1 0,-1 0 0,1 0 0,-3-1 0,-8 43 0,0-9 0,0-10 0,5 4 0,0-8 0,-2-2 0,-1-3 0,-2-2 0,0-19 0,0-4 0,7-6 0,1-7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9.2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740 0 12287,'-39'0'0,"-5"0"0,1 0 0,-11 0 0,-11 0 0,-7 0 0,-5 0 0,-2 2 0,-1 3 0,-14-3 0,2 4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9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453 75 12287,'44'-23'0,"-6"5"0,-8 6 0,-15 0 0,-15 7 0,-8 2 0,-14 1 0,-8 5 0,-8 6 0,-6 6 0,-1 10 0,0 0 0,1 4 0,4 1 0,3 5 0,9 2 0,4 1 0,9 4 0,7 2 0,8 3 0,1 1 0,4 2 0,4 1 0,4-6 0,-1 0 0,-2 0 0,-2-6 0,2-2 0,-5-2 0,-3 0 0,-2 0 0,0-5 0,0-1 0,0-4 0,-7-2 0,-3-4 0,-3-1 0,-2-4 0,-5-1 0,0-8 0,1-1 0,2-3 0,-3-1 0,0 0 0,3-1 0,6-4 0,-3 1 0,4-6 0,4 0 0,-1-5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3.2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0 12287,'0'37'0,"0"7"0,0 8 0,-2 0 0,-3-1 0,-3 6 0,-6-1 0,3 1 0,1-2 0,1-3 0,-1-5 0,5 1 0,3 3 0,4-1 0,3-7 0,5-2 0,4-6 0,1-5 0,1-5 0,3-5 0,1-3 0,5-9 0,-3-3 0,0-5 0,-1-5 0,6-10 0,-2-12 0,4-6 0,1-6 0,0-6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40.1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951 1 12287,'5'42'0,"-5"1"0,-12 4 0,-18-7 0,-27-8 0,-5-7 0,-4-3 0,-9-2 0,1-3 0,1 1 0,-1 3 0,-1 0 0,9-1 0,4 6 0,5 2 0,12-3 0,10 0 0,3 2 0,2 2 0,0 1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40.3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0 12287,'37'24'0,"0"9"0,3-4 0,-8-2 0,-10-6 0,-4-4 0,-13-2 0,-1 0 0,-3 0 0,-2 5 0,-3 1 0,-1-3 0,2-1 0,1 4 0,2 3 0,0 1 0,0 0 0,7-1 0,5 2 0,4 0 0,4 0 0,6 1 0,-6 0 0,-2-2 0,-1 2 0,-4 1 0,-3 3 0,-5-1 0,-3 0 0,-4 0 0,-3 0 0,-5 0 0,-3 0 0,-4-1 0,-1-4 0,-4-5 0,-2-3 0,-1-4 0,-5-3 0,0-5 0,0-3 0,-5-4 0,0-3 0,1-6 0,2-8 0,-5-11 0,-1-9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41.2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12287,'18'72'0,"8"3"0,-8 14 0,-8-4 0,-7-6 0,-3-10 0,-6-4 0,-3-10 0,-1 4 0,0 1 0,2-6 0,-2-4 0,5-5 0,3-5 0,-3-3 0,0-7 0,0 1 0,5-1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41.5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664 0 12287,'-22'34'0,"-4"4"0,-8 8 0,-16-4 0,-12-7 0,-3-5 0,-2-5 0,-4 4 0,4-3 0,-1 8 0,4 4 0,-3 8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41.7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91 12287,'35'42'0,"0"3"0,-3 3 0,-7 3 0,-10-1 0,-6 0 0,-9-5 0,0 1 0,-12-1 0,-3-2 0,-2-2 0,0-6 0,2-10 0,0-5 0,0-3 0,0-2 0,0-7 0,0-3 0,0-5 0,0-5 0,1-5 0,4-10 0,-3-3 0,5-8 0</inkml:trace>
  <inkml:trace contextRef="#ctx0" brushRef="#br0" timeOffset="1">212 0 12287,'1'44'0,"3"4"0,1 4 0,5 5 0,-5-6 0,-2-3 0,-1-1 0,-2-2 0,0 0 0,0-1 0,0-4 0,6-3 0,4-7 0,4-1 0,1-4 0,0-3 0,0-9 0,0-3 0,0-5 0,0-10 0,0-7 0,-1-6 0,-4-7 0,10-10 0,-3-4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42.0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298 1 12287,'-9'68'0,"1"1"0,-3 12 0,-1 1 0,2-5 0,0 0 0,-6-1 0,-2-1 0,-2-4 0,-2-2 0,0-2 0,1-1 0,0-3 0,1-1 0,3 1 0,1 0-144,1 0 1,3 3 0,3 8 0,3 3 0,4-4 0,2 1-1,3 0 1,3-1 143,3 1 0,2-2 0,1-2 0,3-3 0,0-4 0,1-2 0,1-4 0,0-3 0,0-4 0,1-1 0,16 33 0,-8-13 0,0-17 91,0-14 1,3-15 0,1-7 0,2-13-92,3-11 0,4-18 0,6-19 0,2-5 0,3-15 0,4-7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42.2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392 1 11159,'25'82'0,"0"0"0,2 2 0,-3 3 0,-5 8 0,-3 2 0,-5-5 0,-4-1 0,-3-2 0,-3 0 0,-1-4 0,-3 0 0,-5 8 0,-2 0 0,0-4 0,-1-2 0,-1-2 0,-2-2-56,-1-2 0,0-1 0,-2-4 0,-2-2 0,0-7 0,-2-3 0,-1-4 0,-1-3 56,-2-2 0,-2-3 0,-6-2 0,-1-2 0,-25 30 0,23-39 0,-3-2 0,0-1 0,-1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1.2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1041 46 12287,'-8'-15'0,"1"2"0,-1 3 0,-7 5 0,-15 3 0,-16 2 0,-7 0 0,-6 0 0,-8 0 0,-5 0 0,-5 2 0,-3 3 0,1 3 0,7 7 0,3 0 0,2 0 0,3 0 0,9 0 0,-3 7 0,4 2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1.5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1026 46 12287,'-10'-5'0,"-2"0"0,-5 1 0,-18 1 0,-17-1 0,-8-1 0,-5 2 0,-6 0 0,3-1 0,-5-1 0,-4 2 0,0 1 0,5 4 0,5 3 0,5 5 0,5-2 0,14 3 0,3 0 0,3 3 0,7 1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1.7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829 75 12287,'-27'9'0,"-13"-4"0,-18-5 0,-11-5 0,-5-5 0,-8-4 0,-10 4 0,-5 0 0,-2-2 0,5-1 0,-3-2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8.0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0 106 12287,'9'-15'0,"3"5"0,-7 0 0,0 0 0,1 2 0,-2-6 0,6 4 0,1-3 0,3 4 0,1 4 0,0 4 0,0 7 0,0 4 0,0 6 0,0 4 0,-5 3 0,-1 9 0,-3 1 0,-2 3 0,2 4 0,-1-5 0,-1-2 0,-3-1 0,-6-2 0,0 1 0,0-3 0,-1-3 0,2-3 0,-6-7 0,-1 0 0,-3-7 0,1-4 0,3-8 0,-2-4 0,7-7 0,2 0 0,1 0 0,2-7 0,-7-1 0,-1-7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51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1207 12287,'7'-20'0,"1"-2"0,0-1 0,-3-4 0,-5-3 0,-5-6 0,-5-2 0,-3-1 0,0-3 0,2 7 0,6 0 0,4-2 0,7-1 0,6-7 0,8-1 0,10 1 0,6 0 0,9-4 0,3-3 0,9-3 0,5-7 0,0 7 0,2-2 0,1 2 0,12-1 0,-1 11 0,3 7 0,3 4 0,0 12 0,10 7 0,5 8 0,-44 5 0,1 3 0,5 5 0,1 3 0,-1 2 0,-1 3 0,3 4 0,1 3-94,0 2 1,1 2-1,7 6 1,1 3-1,-1 4 1,-1 3-1,1 2 1,-1 3 93,2 4 0,-1 2 0,-4 0 0,-2 3 0,-1 6 0,-2 2 0,-1 3 0,-2 1 0,-1 0 0,-2 3 0,-16-15 0,-2 4 0,-1 0 0,12 25 0,-4 2 0,-1 3 0,-4 2-107,-3-2 1,-5 3 0,-11-26-1,-2 3 1,-2-2 0,4 26-1,-3-2 1,-3-1 0,-3-2 106,-3-2 0,-4-1 0,-8-10 0,-4-3 0,-5-6 0,-4-3 0,-5-4 0,-5-2 0,-2-6 0,-5-2 0,-12 2 0,-4-3 0,0-6 0,-2-3 0,-5-3 0,-3-4-67,-2-3 1,-2-2-1,-9-2 1,-1-4 0,-1-4-1,0-3 1,0-2-1,0-3 67,-1-1 0,1-2 0,5-2 0,1-1 0,5-4 0,1-2 0,2-1 0,1-2-16,4-3 0,1-2 0,1-3 1,1-2-1,-31-24 0,2-9 16,7-3 0,35 18 0,1-2 0,2 0 0,1 0 0,-2-4 0,2-1 0,-1-2 0,0-1 0,-1 0 0,1-1 0,3 0 0,1-2 0,-1 1 0,1 0 0,-1 1 0,1 0 0,0-4 0,2-1 0,2 4 0,1 0 0,2-1 0,0 0 0,3 1 0,-1 0 0,-2-4 0,0 1 0,-14-41 0,-5 1 0,10 3 0,1-1 0,2-2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4.2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498 152 12287,'31'-39'0,"-10"4"0,-7 10 0,-14 5 0,-14 3 0,-12 8 0,-11 4 0,-2 4 0,-3 1 0,0 1 0,2 4 0,5 7 0,3 7 0,9 9 0,4 11 0,8 2 0,6 6 0,15 14 0,6 2 0,6 6 0,5 3 0,1 13 0,1-7 0,-4-3 0,-5 0 0,-10-8 0,-5-1 0,-3-6 0,-2-5 0,-7-10 0,-5-9 0,-6-6 0,-7-5 0,-4-5 0,-1-10 0,0-5 0,0-3 0,2-14 0,1-5 0,3-3 0,2-2 0,-3-11 0,5-1 0,2-4 0,1-2 0,2-7 0,0-7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4.5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890 1 12287,'12'2'0,"-8"3"0,-15 5 0,-15 3 0,-16 0 0,-7-1 0,-6-2 0,-9 0 0,-4 5 0,-4 2 0,-6 3 0,1-1 0,7 6 0,5 2 0,3 1 0,1 2 0,8 0 0,1 1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4.8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1418 0 12287,'-2'31'0,"-8"2"0,-17 6 0,-21 6 0,-28-5 0,30-23 0,-3-4 0,-3-1 0,0-2 0,-4-2 0,0 1 0,-5 1 0,-1 2 0,3 0 0,1 2 0,-2 2 0,1 2-132,2 1 1,0 2 0,1 2-1,2 3 1,1 0 0,2 1 131,0 2 0,3 1 0,-29 20 0,-4 9 0</inkml:trace>
  <inkml:trace contextRef="#ctx0" brushRef="#br0" timeOffset="1">136 1101 12287,'52'39'0,"-13"2"0,-4-5 0,-13-5 0,-11-4 0,-9 2 0,-9-6 0,-1 2 0,-4 0 0,-1 1 0,-2 4 0,1 0 0,4 0 0,4 0 0,6 2 0,1 0 0,4-2 0,10 13 0,10-6 0,4 4 0,1 2 0,-5 1 0,-1 1 0,-4 2 0,-7 3 0,-4-1 0,-9 4 0,0-1 0,0-3 0,-12 1 0,-5-5 0,-3-6 0,-2-6 0,-3-9 0,3-4 0,1-5 0,-1-5 0,-3-5 0,5-10 0,1-5 0,2-4 0,-4-14 0,4 3 0,-5-12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5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194 1 12287,'31'37'0,"-1"3"0,-9 10 0,-5 6 0,-13 1 0,-11-2 0,-9-3 0,-13-9 0,-2-3 0,-3-4 0,4-5 0,0-2 0,5-4 0,5-5 0,1-8 0,5-4 0,-1-1 0,8-9 0,3-9 0,5-8 0,5-6 0,3-3 0,14-9 0,2-2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5.3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26 12287,'15'-17'0,"0"9"0,0 9 0,-1 14 0,-3 10 0,-1 6 0,2 4 0,-4-3 0,2 4 0,2 0 0,2-1 0,1 0 0,0-5 0,1 0 0,5 0 0,-5-1 0,4-4 0,-1-5 0,1-3 0,-8-9 0,3-3 0,-2-3 0,1-2 0,1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2.1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12287,'15'23'0,"8"7"0,6 9 0,-6 4 0,-8 8 0,-15-1 0,-5 5 0,-2-4 0,1-3 0,-1-1 0,2 3 0,5 4 0,3 1 0,7 2 0,7 0 0,15-10 0,2 0 0,1-4 0,7-9 0,-4-4 0,1-10 0,-4-8 0,2-5 0,-2-9 0,-2-3 0,-1-5 0,-3-15 0,-4-5 0,10-24 0,-3-1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2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287 272 12287,'-20'60'0,"0"0"0,-5 6 0,3-3 0,-2-4 0,-2-7 0,4-10 0,0-4 0,2-1 0,0-3 0,0-4 0,5-5 0,0-10 0,0-8 0</inkml:trace>
  <inkml:trace contextRef="#ctx0" brushRef="#br0" timeOffset="1">634 0 12287,'53'46'0,"3"-1"0,-11 3 0,-8 4 0,-9 4 0,-11 4 0,-9-8 0,-1 1 0,-4 4 0,-6 0 0,-4-3 0,-1-7 0,-4-5 0,-1-9 0,-2 1 0,1-8 0,4-5 0,-3-6 0,3-7 0,-4-8 0,1-8 0,1-14 0,4-8 0,1-9 0,-3-11 0,5-5 0,-7-17 0,4-5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2.8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799 1 12287,'-8'3'0,"5"10"0,4 16 0,6 13 0,1 5 0,2 5 0,4-2 0,-2 0 0,-4 0 0,-1 1 0,-1 4 0,-1-5 0,10 7 0,4-8 0,6 4 0,2-1 0,8-1 0,5-6 0,2-2 0,-2-3 0,9 2 0,-4-6 0,10-1 0,-1-5 0</inkml:trace>
  <inkml:trace contextRef="#ctx0" brushRef="#br0" timeOffset="1">1644 1071 12287,'-56'15'0,"1"0"0,-12 5 0,-12 2 0,-11 2 0,37-11 0,-1 0 0,0 1 0,-1 1 0,-6 1 0,0 0 0,0 0 0,1 1-66,1 0 1,1 1-1,0 2 1,0 1 0,0-3-1,0 0 1,4 1 0,1-1 65,4 1 0,1-1 0,-39 17 0,17-5 0,3 7 0,6 2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3.2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12287,'45'22'0,"6"6"0,-3 9 0,-4 0 0,-7 0 0,-11 0 0,-4-2 0,-5 4 0,-9-1 0,-4-1 0,-6-5 0,-3 3 0,2-8 0,-6 3 0,1-3 0,1-4 0,0-3 0,2 2 0,5-2 0,0 0 0,0 2 0,5-5 0,2 4 0,2 1 0,2 3 0,-4 6 0,-2 4 0,-3 5 0,-2 3 0,0 4 0,-2 2 0,-3 0 0,-5-6 0,2-1 0,-2-10 0,-2-5 0,-2-4 0,4-5 0,0-7 0,-1-6 0,-3-4 0,-1-4 0,0-7 0,0-7 0,0-13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4.66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241 1 12287,'36'50'0,"-1"0"0,5 12 0,-7 2 0,-4 5 0,-7 3 0,-12 8 0,-5-6 0,-5-2 0,-5-3 0,-10 8 0,-12-17 0,-5-5 0,-3-5 0,-7-6 0,2-4 0,-2-6 0,2-7 0,-4-1 0,4-6 0,-4 7 0,-1-3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8.2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12287,'0'31'0,"0"5"0,5 14 0,0-3 0,-2 3 0,-1 2 0,-2 1 0,0-4 0,0-2 0,0 2 0,0-3 0,0-4 0,2-3 0,3-2 0,-2-4 0,5-8 0,1-5 0,-1-3 0,-3-3 0,5-4 0,-2-5 0,4-10 0,-2-7 0,2-7 0,1-4 0,2-9 0,1-3 0,-1-5 0,1-4 0,4-1 0,11-14 0,7-3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3.4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91 12287,'22'41'0,"3"-1"0,-5 12 0,-5-9 0,-8 1 0,-5-2 0,-4-4 0,-3 4 0,-5-3 0,-3-3 0,-1 3 0,2-7 0,2-4 0,-1 1 0,2-7 0,-1-2 0,0-14 0,-5-11 0,0-10 0,0-15 0</inkml:trace>
  <inkml:trace contextRef="#ctx0" brushRef="#br0" timeOffset="1">152 1 12287,'11'37'0,"6"3"0,3 5 0,2 5 0,-4-3 0,-6 4 0,-3-5 0,-3 0 0,-1-3 0,-3-3 0,1-6 0,2-7 0,2 0 0,-4-7 0,4-4 0,1-4 0,3 0 0,5-7 0,4-3 0,5-6 0,6-4 0,4-9 0,2-1 0,-4-2 0,9-14 0,-3 2 0,14-13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3.6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12287,'19'85'0,"6"1"0,1 9 0,-4-8 0,-3-3 0,-6-5 0,-1-2 0,5-10 0,1-2 0,2-3 0,0-2 0,-5-13 0,0-5 0,0-3 0,0-4 0,1-5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3.8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271 0 12287,'-38'0'0,"1"0"0,0 0 0,0 7 0,-3 3 0,-3 10 0,4 4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6:37.4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10462,'26'62'0,"0"0"0,0 0 0,0 2 0,-1-1 0,1 3 0,-1 3 0,0 2 0,-2 1 0,0 5 0,-1 0 0,-3 1 0,-3-5 0,-2 0 0,-2 2 0,-2 3 0,-2 2 0,-1 0 0,0-2 0,-1-1 0,-1 2 0,-1 4 0,-1 0 0,-1 1 0,0-3 0,-1 0 0,1 0 0,-1-2 0,-1 0 0,0 0-107,1 2 0,-1 0 0,-1-1 1,1-3-1,0 0 0,0 0 0,1-3 1,-1-1-1,1-1 0,1 29 1,-1-2 106,2-9 0,-1-1 0,1-4 0,0-3 0,-4-8 0,0-2 0,-1-4 0,-1-2 0,-2-3 0,0 0 0,-2-3 0,0 0 0,0 1 0,-1-1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08.4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 1 12287,'40'2'0,"-2"3"0,-7 5 0,-13 3 0,-21-3 0,-16-1 0,-6-1 0,-7 0 0,-3-3 0,-2 4 0,-6-3 0,-6-2 0,-6-3 0,5-1 0,1 0 0,2 0 0,9 0 0,2 0 0,6 0 0,5 0 0,3 0 0,7 0 0,0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08.7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227 1 12287,'20'6'0,"0"4"0,-6 4 0,-9 1 0,-5-2 0,-5-3 0,-9 2 0,-7-5 0,-3-1 0,-3 1 0,-1-2 0,-4-5 0,-2 0 0,-1 0 0,0-7 0,5-1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08.8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452 1 12287,'14'2'0,"-6"3"0,-8 5 0,-8 3 0,-14 2 0,-8-1 0,-9-4 0,-11 3 0,-3-5 0,-8 6 0,1-4 0,-14 10 0,-3-3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09.3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0 241 12287,'13'-16'0,"8"1"0,2-1 0,-1-4 0,-9-6 0,-4-2 0,2-1 0,-1 3 0,2 2 0,-2 2 0,4 9 0,-4 8 0,1 23 0,-1 14 0,-5 13 0,-3 11 0,-2 2 0,-2 4 0,-1 2 0,-2 1 0,-5 1 0,5-8 0,0-2 0,-2-6 0,6 2 0,-3 0 0,8-2 0,6-3 0,3 0 0,2-10 0,0-2 0,0-3 0,5-1 0,2-9 0,0 0 0,0 0 0,3-4 0,-5-8 0,0-3 0,2 0 0,-5-6 0,4 4 0,-1-3 0,0-2 0,7-7 0,-3-1 0,6-7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09.6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61 103 12287,'20'-29'0,"2"4"0,1 5 0,4 3 0,-4 9 0,2 5 0,2 6 0,2 7 0,-6 15 0,-3 7 0,-3 5 0,-2 5 0,-7 5 0,-3 1 0,-3-1 0,-2 2 0,-7-6 0,-4-3 0,-6-1 0,-3-6 0,-5 1 0,5-12 0,-1-1 0,0 1 0,4-7 0,-5-6 0,2-3 0,0-2 0,-2-4 0,4-7 0,-2-6 0,1-6 0,4-9 0,3-1 0,2-4 0,7-9 0,-4 3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09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12287,'15'6'0,"-1"11"0,-4 13 0,-5 7 0,-4 2 0,-1 9 0,0-1 0,0 3 0,0 2 0,-1 4 0,-3-4 0,-1-1 0,2 1 0,8-1 0,5-6 0,3 0 0,3 0 0,4-6 0,0-4 0,0-3 0,2-2 0,-6-7 0,4-4 0,-3-6 0,-2-3 0,0-6 0,2 1 0,2-5 0,1-5 0,5-9 0,-5-8 0,-2-1 0,12-2 0,2-5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8.5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12287,'20'0'0,"1"0"0,-6 0 0,-7 1 0,0 4 0,1 5 0,-6 4 0,2 1 0,-3 0 0,-2 0 0,1 5 0,3 0 0,1 0 0,-2 2 0,6-5 0,1 3 0,3-3 0,2-2 0,0-2 0,0-3 0,0-5 0,0-3 0,5-2 0,1-2 0,-5-3 0,-4-5 0,1 2 0,-4-2 0,1-2 0,0-1 0,-7 4 0,11-4 0,-6 4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1.7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74 12287,'5'-10'0,"0"0"0,-2-2 0,4 4 0,0 0 0,1 1 0,2-3 0,5 5 0,0 2 0,0 3 0,0 5 0,1 6 0,-1 8 0,-2 6 0,-1 10 0,-4 4 0,-1-1 0,3 9 0,-5-5 0,-2 0 0,-1 1 0,-2-1 0,2 0 0,1-3 0,2-3 0,5 5 0,-3-6 0,1-3 0,4-6 0,1 0 0,2-10 0,0-2 0,0-1 0,6-6 0,-1-2 0,-2-3 0,-1-2 0,3-2 0,0-3 0,-2-5 0,-1-4 0,3-7 0,-1-5 0,-4-4 0,-3-5 0,-4-3 0,2-8 0,3-6 0,-4-1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1.9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12287,'20'35'0,"11"0"0,-5 10 0,-2-4 0,-11-5 0,-1 0 0,-7-5 0,-2 3 0,-1-4 0,-2-1 0,0 1 0,0-9 0,0 1 0,0 0 0,0-7 0,0-5 0,0 2 0,0-5 0,0-7 0,0-9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2.2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0 12287,'-8'30'0,"3"1"0,1 4 0,-1 2 0,-5-1 0,-3 1 0,-7-2 0,-2-4 0,0-3 0,0-3 0,-3 2 0,3-7 0,-1-1 0,5 4 0,-4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2.3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60 12287,'25'-15'0,"0"0"0,2 0 0,0 7 0,-1 3 0,-2 3 0,-2 2 0,-2 7 0,-7 6 0,-1 9 0,-2 8 0,-7 9 0,2-3 0,-1 1 0,1 0 0,-2-2 0,7-4 0,0-1 0,-1 0 0,4-7 0,-3-3 0,3-5 0,2-4 0,6-5 0,-1-6 0,-2 0 0,-1 0 0,-7-6 0,0-5 0,0-4 0,-2-5 0,1 2 0,-6-6 0,2 3 0,0-6 0,-5 3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3.4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2111 11 12287,'-30'-9'0,"-5"8"0,-10 7 0,-15 9 0,-23 5 0,-10-1 0,41-9 0,0 0 0,-6-1 0,-1 0 0,-3 0 0,0-1 0,-4 0 0,-1-1 0,2 1 0,0-1-61,-2 1 1,1-1 0,5 1-1,2-1 1,1 1 0,2-1-1,3 1 1,2 0 60,-45 7 0,4 1 0,4 3 0,0 1 0,3-2 0,6-1 0,-3-2 0,7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4.5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91 105 12287,'15'-15'0,"10"1"0,0 2 0,-5 2 0,-6-1 0,-1-1 0,-5 0 0,1 2 0,-1 7 0,-3-2 0,-3 12 0,3 8 0,-3 6 0,-2 3 0,-2 4 0,-1-3 0,-2 2 0,1-2 0,4 7 0,5-3 0,5 1 0,4 3 0,6 1 0,2-4 0,1 0 0,4 0 0,0-1 0,-1-1 0,-2-1 0,-2 0 0,-2 8 0,-5-7 0,0 4 0,-7-3 0,-3 4 0,-3-4 0,-4-4 0,-3 2 0,-3-4 0,-7 1 0,0-3 0,0-2 0,-7-4 0,-2-5 0,-1-3 0,0-1 0,2-4 0,-4 1 0,2-8 0,-2-10 0,0-2 0,0-8 0,2-1 0,-2-3 0,-1-11 0,-2-2 0,0 0 0,0 0 0,-1-3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4.8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709 0 12287,'18'0'0,"-13"0"0,-18 2 0,-26 3 0,-2 5 0,-10 7 0,-6 8 0,-5-3 0,-8 11 0,5 1 0,4 4 0,6-1 0,6 0 0,8 0 0,10 10 0,13-2 0,6 3 0,7 4 0,5 2 0,7 6 0,6 1 0,6-1 0,6 4 0,-5-1 0,-2-1 0,-1 2 0,-3-2 0,-4-5 0,-5-4 0,-4-1 0,-1-3 0,-1-7 0,-3-5 0,-1-6 0,-6 1 0,-1-12 0,-5-1 0,-3-2 0,-2-9 0,4-5 0,-2-6 0,1-7 0,-11-10 0,-2-4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5.2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1 148 12287,'22'0'0,"-7"-2"0,0-5 0,-9-6 0,-4-5 0,-2-3 0,0 6 0,0 0 0,0 0 0,2 0 0,3 0 0,3 7 0,7 4 0,0 8 0,0 6 0,6 10 0,-1 5 0,-2 5 0,-1 5 0,1 4 0,-1 8 0,-5 1 0,-4 3 0,-3 4 0,-5-7 0,0-2 0,0-5 0,-2-2 0,-1 1 0,-4-5 0,-1-3 0,0-8 0,-4-4 0,2-5 0,-2-5 0,-6-3 0,-2-7 0,1-4 0,2-6 0,2-7 0,0-13 0,0-2 0,0-3 0,2-3 0,3-7 0,3-14 0,7-3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5.5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24 12287,'7'-14'0,"3"4"0,-2 12 0,0 13 0,1 12 0,-1 11 0,-5 4 0,2 14 0,-3 1 0,-2 1 0,5 4 0,2 0 0,1 0 0,4-3 0,1-6 0,2-1 0,1-8 0,-1-6 0,-2-4 0,-1-7 0,-2-6 0,1-4 0,3-3 0,1-11 0,0 0 0,0-4 0,-1-6 0,-1-10 0,0-5 0,4-8 0,3-7 0,-1-11 0,2-6 0,1-8 0,0-5 0,11-3 0,-1-6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5.7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12287,'30'32'0,"0"3"0,5 8 0,-15 8 0,-1-3 0,-3-1 0,-1 3 0,1 1 0,-1-1 0,0 2 0,-2-7 0,-1 2 0,-4-7 0,-1-3 0,3-4 0,-3-7 0,-1-6 0,1-4 0,-2-9 0,-5-7 0,0-7 0,7-21 0,1-4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9.1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257 46 12287,'15'0'0,"6"7"0,-17-6 0,-4 4 0,-10-3 0,-5-2 0,-2 0 0,-1 0 0,-4 0 0,-2 0 0,4 0 0,-3 0 0,1 0 0,4 0 0,-4 0 0,2-2 0,1-3 0,4 2 0,3-5 0,2 1 0,7-5 0,-4 4 0,7-7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5.9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12287,'20'17'0,"0"3"0,-1 5 0,-3 4 0,0 4 0,-1 4 0,0 3 0,-2 5 0,-1-8 0,-4-2 0,-1-3 0,-2 5 0,-5-12 0,2-3 0,3-4 0,-4-2 0,4-1 0,-3-7 0,-2-8 0,0-8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6.4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150 0 12287,'13'17'0,"-3"3"0,-3 4 0,-7 6 0,-2 0 0,-3 0 0,-3 5 0,-9 2 0,-1 0 0,-2 0 0,-5-2 0,4-5 0,3 0 0,1 0 0,7-6 0,2-4 0,1-3 0,4-4 0,8-3 0,5-5 0,8-8 0,4-4 0,2-1 0,-4 4 0,3-1 0,1 4 0,-1 1 0,-5 6 0,4 4 0,-2 6 0,0 4 0,-1 3 0,-7 7 0,-4 0 0,-1 1 0,3-3 0,-4-1 0,1-4 0,0-1 0,3-7 0,-3-7 0,1-1 0,-3-3 0,3-9 0,1-7 0,-1-7 0,-5 3 0,2-6 0,-3 0 0,-2-3 0,0-4 0,0-1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7.8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12287,'20'29'0,"11"9"0,4 13 0,-5 9 0,-10-3 0,-20-7 0,0-3 0,0 0 0,0 1 0,0 3 0,-2-3 0,-1-4 0,-2-2 0,2 0 0,1 5 0,2-16 0,0 6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8.0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604 0 12287,'-9'4'0,"-6"6"0,-8 5 0,-12 2 0,-7-2 0,-5 0 0,-3 0 0,-7 0 0,3 0 0,1 0 0,2 0 0,4-1 0,2-4 0,7 3 0,1-5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8.6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619 1 12287,'28'0'0,"4"0"0,0 0 0,-11 2 0,-17 1 0,-9 2 0,-10-2 0,-7 4 0,-10 0 0,-3 1 0,-5 4 0,-12 1 0,-7 1 0,-3-3 0,4-1 0,-6 5 0,9 6 0,3-1 0,3 1 0,11-2 0,4 8 0,7 3 0,7 3 0,10 16 0,5-1 0,3 6 0,2 1 0,12 6 0,5 4 0,3-3 0,2-5 0,1-12 0,-4-11 0,-4-8 0,-2-5 0,9-13 0,-7-10 0,2-11 0,-1-16 0,1-13 0,2-6 0,1-7 0,5-12 0,-3-2 0,-1 7 0,1 7 0,3 4 0,-5 21 0,-1 7 0,3 11 0,-2 9 0,0 9 0,0 16 0,0 17 0,5 11 0,-3 14 0,0 3 0,-1 3 0,5 7 0,-6-8 0,-2-2 0,-1-7 0,-2-3 0,-2-10 0,-3-5 0,-5-4 0,2-8 0,-2-6 0,-1-2 0,-3-4 0,1-1 0,3-2 0,3 0 0,7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8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16 12287,'29'-9'0,"4"4"0,4 4 0,-7 1 0,-8 0 0,-2 0 0,0 0 0,-1 13 0,-8 7 0,-1 9 0,2 6 0,-3 5 0,-1 10 0,-1 4 0,-4 0 0,-1 3 0,-4-7 0,-1-2 0,-2-1 0,-5-3 0,3-4 0,-1-5 0,-4-3 0,3-9 0,-1-4 0,-1-6 0,-3-3 0,-1-6 0,0-3 0,0-7 0,0-9 0,5-16 0,2-2 0,-1-9 0,1-10 0,4-5 0,-2-3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9.1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24 12287,'6'-15'0,"3"7"0,4 8 0,-1 11 0,-2 14 0,-7 21 0,2 4 0,-3 7 0,-2 3 0,0 4 0,0-2 0,0-4 0,0 1 0,2-7 0,1 0 0,4-3 0,1-4 0,2-3 0,5-14 0,0-3 0,0-5 0,0-3 0,2-4 0,2-2 0,1-6 0,5-4 0,-5-1 0,20-6 0,0-3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9.3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2594 1 12287,'-10'35'0,"-7"5"0,-13 5 0,-19 7 0,-35-5 0,37-28 0,-3-3 0,-5 1 0,-4-2 0,-6 0 0,-4 0 0,-4 3 0,-3 0 0,-2-1 0,-1 1 0,0-2 0,0 0-113,0-3 1,1 0 0,4 0 0,1-2 0,5-2 0,2 0 0,4 1 0,3 0 112,5-1 0,1 1 0,0 0 0,2 2 0,-43 9 0,5 1 0,7 0 0,12 3 0,3-3 0,1 1 96,1 4 1,8-4 0,10 3-97,5 0 0,4 3 0,-2 1 0,5 0 0,3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19.7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1 121 12287,'28'-8'0,"-3"1"0,-5 0 0,-3-6 0,-2-7 0,0 1 0,0 3 0,0 5 0,0 3 0,0 1 0,1 4 0,0 1 0,1 4 0,0 5 0,-4 8 0,-3 5 0,2 7 0,-4-4 0,-1-1 0,-2 3 0,-5-3 0,0 0 0,0-1 0,-2 5 0,-1-6 0,-2 0 0,2 2 0,1-1 0,2 6 0,2-2 0,3 2 0,3 0 0,9 0 0,1-2 0,2 2 0,0 1 0,-4 2 0,-3 0 0,-3 1 0,2 4 0,-7 0 0,-2-2 0,-1-1 0,-2-7 0,0-1 0,-2-1 0,-3 1 0,-3-6 0,-7 1 0,0-6 0,-1-3 0,-4-7 0,-1 2 0,-1-6 0,0-9 0,-5 0 0,4-14 0,-2-1 0,0-5 0,4-5 0,-2 1 0,1-3 0,4-1 0,1-1 0,2-1 0,-7-10 0,-1 3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0.0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995 14 12287,'29'0'0,"-14"0"0,-22 0 0,-23-1 0,-10-3 0,-9-1 0,-11 2 0,-10 8 0,-4 7 0,-1 6 0,1 5 0,3 9 0,9 3 0,11 6 0,2 12 0,14 8 0,5 2 0,8 6 0,3 11 0,14 1 0,2 9 0,2-39 0,0 0 0,1 2 0,0 0 0,0 46 0,0-7 0,0-5 0,0-10 0,0-2 0,0-9 0,0-9 0,0-7 0,-1-10 0,-4-6 0,-5-8 0,-4-6 0,-1-9 0,0-6 0,0-4 0,-7-2 0,-3-6 0,-3-8 0,-3-7 0,1-8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9.3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12287,'15'37'0,"0"3"0,-7 2 0,-3 0 0,-3-3 0,-2-3 0,0 5 0,0-5 0,-2 1 0,-3 0 0,3-3 0,-4-8 0,1-2 0,0-2 0,0-2 0,5-5 0,-2-2 0,-3-3 0,3-3 0,-4 0 0,6 1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1.1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0 137 12287,'12'-14'0,"3"4"0,2-8 0,-5 3 0,-2-2 0,1 0 0,3 4 0,1 1 0,2 4 0,3 1 0,2 2 0,4 7 0,-1 4 0,2 9 0,0 14 0,0 13 0,-5 5 0,-6 3 0,3 8 0,-11 1 0,1 5 0,-4-1 0,-4 3 0,-2-4 0,-4-5 0,-5-4 0,-4-9 0,-3-9 0,-1-5 0,-2-5 0,-5-3 0,3-9 0,0-3 0,0-5 0,-3-5 0,4-6 0,-1-8 0,0-4 0,2-14 0,6 0 0,3-3 0,1-2 0,6-6 0,-1-3 0,10-5 0,4-10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1.3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75 12287,'25'-32'0,"-1"8"0,-2 11 0,-7 8 0,-7 12 0,-1 9 0,-4 13 0,-1 8 0,-2 8 0,0 2 0,0 3 0,0-1 0,0 4 0,0-1 0,0-3 0,1 1 0,3-3 0,2-5 0,3-4 0,1-3 0,3-4 0,-1-3 0,-2-3 0,-2-8 0,4-9 0,-2-1 0,0-9 0,4-9 0,-3-8 0,-1-6 0,1-3 0,5-4 0,3-2 0,1-1 0,7-12 0,-2 2 0,10-10 0,3 1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1.6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12287,'0'22'0,"12"3"0,3 10 0,0 5 0,-3 4 0,1 8 0,-3 1 0,2 3 0,-2-1 0,2-3 0,-5 1 0,1-6 0,4-3 0,-6-6 0,1-13 0,-2-4 0,0-5 0,2-6 0,-2 0 0,2-13 0,3-2 0,-5-7 0,3-9 0,0-3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1.9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12287,'22'38'0,"-2"6"0,1-4 0,-7 2 0,-6-2 0,2-1 0,-3-6 0,0 2 0,-1-1 0,-1-4 0,-5-3 0,2-4 0,3-1 0,-3-7 0,3-5 0,-4 2 0,6-6 0,3-1 0,4-10 0,1-3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2.4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0 12287,'7'22'0,"-6"2"0,3 6 0,-8 0 0,-6 0 0,-5-1 0,-5-3 0,-3-1 0,-1 2 0,-3 0 0,6 0 0,-1-4 0,0-1 0,-5-2 0,11 2 0,-6 1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2.6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12287,'0'10'0,"0"0"0,1-7 0,4 2 0,4 4 0,6 1 0,0 5 0,-2 3 0,-1 2 0,-2-1 0,-7 4 0,4 0 0,-2 1 0,0-4 0,5 2 0,-5-2 0,-1-2 0,-3-1 0,1-4 0,3-2 0,-3 2 0,9-13 0,-6 0 0,0-8 0,2-6 0,1-1 0,8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3.1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166 0 12287,'15'7'0,"-1"5"0,-4 6 0,-4-1 0,-6 3 0,-1-2 0,-4 3 0,-4-5 0,-7 3 0,-3-6 0,-1-3 0,-5-5 0,3 4 0,0-3 0,1-2 0,-6-3 0,3-1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4.4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91 12287,'52'-7'0,"-2"-1"0,-6-1 0,-16-4 0,-24 3 0,-8-4 0,-16 4 0,-12 2 0,-5 1 0,-4 4 0,-10 1 0,-4 2 0,-2 0 0,2 0 0,0 2 0,8 3 0,3 5 0,4 3 0,1 3 0,8-1 0,5 0 0,5 0 0,1-7 0,4 6 0,1-6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4.6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574 0 12287,'21'17'0,"-7"3"0,-14 2 0,-14-4 0,-9 2 0,-12-11 0,-5 1 0,-4 0 0,-6-2 0,-2 4 0,0-4 0,0-1 0,-2 0 0,7-4 0,6 4 0,2 1 0,4 2 0,5 5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4.9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12287,'33'2'0,"6"5"0,1 8 0,-17-2 0,-18 2 0,-11-8 0,-10-5 0,-2-4 0,-2-1 0,2-2 0,-4 0 0,2 5 0,-7-7 0,3-1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9.6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0 12287,'0'36'0,"0"-1"0,0-2 0,-1-6 0,-4-2 0,-5 2 0,-2 0 0,0 0 0,4-2 0,1 2 0,-3 1 0,5 2 0,2-1 0,1-4 0,9 2 0,3-7 0,3 0 0,2 2 0,0-11 0,2 3 0,1-6 0,3-5 0,9-4 0,-3-8 0,-1-9 0,3-9 0,6-6 0,3-13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7:25.1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12287,'47'17'0,"2"3"0,-6 5 0,-9 4 0,-12-11 0,-11-5 0,-2-3 0,-3-1 0,-1 1 0,2 12 0,1 1 0</inkml:trace>
  <inkml:trace contextRef="#ctx0" brushRef="#br0" timeOffset="1">543 151 12287,'57'5'0,"3"0"0,-3 7 0,-42-12 0,-20 0 0,-27-14 0,-14-9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7:49:22.3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0 12287,'0'20'0,"0"0"0,-18-1 0,-9-9 0,-7-4 0,-3 1 0,-4-5 0,0 3 0,-2-3 0,-2-2 0,4 0 0,1 0 0,7 0 0,-4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7:49:30.2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574 0 12287,'21'17'0,"-7"3"0,-14 2 0,-14-4 0,-9 2 0,-12-11 0,-5 1 0,-4 0 0,-6-2 0,-2 4 0,0-4 0,0-1 0,-2 0 0,7-4 0,6 4 0,2 1 0,4 2 0,5 5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08.5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755 60 12287,'47'0'0,"-1"0"0,-4-1 0,-13-4 0,-14 3 0,-20-3 0,-12-2 0,-15 1 0,-11-1 0,-13 0 0,-6 2 0,-3-2 0,-5 6 0,4-4 0,-2 3 0,6 2 0,6 0 0,8 0 0,1 0 0,12 0 0,1 2 0,2 3 0,9-4 0,3 6 0,3-2 0,2 0 0,0 2 0,0-2 0,0-3 0,0 4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08.8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649 0 12287,'1'7'0,"-4"-5"0,-19 3 0,-8-3 0,-8-2 0,-6 0 0,-1 0 0,0 0 0,-1 0 0,1 0 0,2 0 0,1 0 0,1 0 0,8 0 0,-2 0 0,5 0 0,4 0 0,-9 0 0,17 0 0,-11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09.0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619 0 12287,'23'15'0,"-9"-6"0,-16-4 0,-13-4 0,-13-1 0,-4 0 0,-8 0 0,-4 0 0,-5 0 0,-4 0 0,-9 0 0,-2 0 0,-1 0 0,0 0 0,-2 0 0,-2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0.45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0 167 12287,'16'-2'0,"-1"-3"0,-5-2 0,-2-5 0,-1 2 0,-4-1 0,4-3 0,0-3 0,1-1 0,4-2 0,6 2 0,4 6 0,1 3 0,4 3 0,7 1 0,2 6 0,0 6 0,-5 8 0,3 4 0,-11 9 0,3 4 0,-1 0 0,-9 5 0,-1-1 0,-8 3 0,-5 3 0,-2 1 0,-2 3 0,-3-3 0,-5-3 0,-8-3 0,-4-7 0,0 1 0,0-1 0,2-7 0,3-3 0,-1-5 0,-2-5 0,0 2 0,5-7 0,0-2 0,0-1 0,0-2 0,-1 0 0,1-2 0,0-3 0,2-5 0,1-8 0,4-4 0,1-1 0,2-4 0,5-8 0,0-5 0,14-4 0,2-1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0.66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7 12287,'13'-7'0,"-3"7"0,-5 9 0,-3 6 0,-2 5 0,-2 7 0,-3 6 0,2 1 0,-6 6 0,1 0 0,0-1 0,4 4 0,-1-4 0,4 1 0,1 0 0,5-1 0,1 1 0,3-5 0,2-3 0,3-2 0,1-2 0,0-2 0,0-6 0,0-4 0,0-2 0,0-4 0,2-5 0,1-10 0,3-5 0,0-5 0,-2-7 0,1-8 0,13-7 0,-1-8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0.95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12287,'22'0'0,"-6"5"0,3 2 0,-6 1 0,-3 4 0,-6 6 0,1 6 0,-4 3 0,-1 4 0,0 8 0,0-2 0,0 0 0,0-1 0,0 1 0,2-3 0,1 1 0,2-2 0,7-2 0,-2-5 0,4-2 0,1-2 0,5-2 0,2-5 0,-1-2 0,1-3 0,3-3 0,-5-9 0,-1-3 0,-3-5 0,-2-13 0,-2-6 0,-4-1 0,-1-3 0,-2-8 0,-12 3 0,-1-7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1.4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513 61 12287,'15'7'0,"-9"-6"0,-9 4 0,-14-3 0,-11-2 0,-6 0 0,3 0 0,-5 0 0,-4 0 0,2-5 0,-1 0 0,2 2 0,4 1 0,1 2 0,3 0 0,4 0 0,5 0 0,-2 0 0,2-2 0,2-3 0,3 2 0,5-7 0,3 0 0,7-5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49.8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167 0 12287,'-24'62'0,"3"13"0,6-11 0,1-2 0,4-3 0,-3-11 0,1 4 0,-6 0 0,1-5 0,-5 5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1.6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12287,'18'33'0,"7"11"0,2 9 0,-5 9 0,-4 7 0,-11-2 0,0 0 0,-1 0 0,-1 3 0,-5-3 0,0 0 0,0 0 0,0-1 0,0-8 0,0-2 0,0-6 0,5-5 0,0-3 0,0-4 0,2-1 0,-3-7 0,6-6 0,1-2 0,3-4 0,7-1 0,3-2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1.9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 12287,'19'43'0,"-4"9"0,-7 8 0,-5 6 0,-3 4 0,0-3 0,0 0 0,0 0 0,-6 7 0,-3-6 0,1-2 0,3-1 0,-2-13 0,2-7 0,2-5 0,1-6 0,-3-1 0,0-11 0,2 2 0,1-6 0,2 2 0,0-11 0,0-9 0,13-7 0,4-8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2.1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724 15 12287,'-7'-8'0,"4"1"0,-9 7 0,-5 0 0,-6 0 0,-7 0 0,-5 2 0,-7 3 0,-7 5 0,2-3 0,-5 0 0,2-2 0,0 0 0,1 1 0,9-2 0,5 1 0,3-2 0,2-1 0,1-2 0,4 0 0,5 0 0,5-2 0,5-3 0,-3-3 0,4-7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2.3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12287,'27'43'0,"0"1"0,-1 1 0,-2 0 0,0 1 0,-3 1 0,4 38 0,-6-6 0,-7-7 0,-1 0 0,-6-5 0,-3 0 0,-5 0 0,-7-4 0,-10-7 0,-4 9 0,-6-3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2.82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7825 152 12287,'-73'10'0,"-5"-2"0,-4-1 0,28-2 0,-2 0 0,-3-2 0,-3 0 0,-8 1 0,-4-1 0,-7 1 0,-4-1 0,-10 0 0,-2-1 0,28-2 0,0 0 0,-1 0 0,-2 0 0,-2 0 0,1 0-250,-5 0 0,0 0 1,-1 0-1,-2 0 1,0 0-1,-2 0 1,-1 0-1,-2 0 0,0 0 1,-2 0-1,0 0 1,-1 0 249,2 0 0,1 0 0,-4 0 0,16 0 0,-3 0 0,0 0 0,1 0 0,-19 0 0,1 0 0,0 0 0,-4 0 0,0-1 0,0 0-84,0 0 0,0-1 1,0 0-1,21 2 0,1-1 1,-1 1-1,2-1 1,-21 0-1,2-2 0,1 1 1,0 0-1,0 0 1,1 1 83,-1-1 0,0 1 0,0-1 0,2-1 0,0-1 0,2 1 0,7 0 0,2 1 0,-1 0 0,1 0 0,0 0 0,1-1 0,2 1 0,0 0 0,1 0 0,-1-2 0,1 0 0,0 0 0,3 1 0,2-1 0,0 1 0,3-1 0,0-1 0,2 0 45,-31-2 1,3-1 0,7 1 0,3-1 0,3 1-1,3-1 1,6 1 0,1-1-46,5 1 0,2-1 0,2 0 0,1 1 0,9 0 0,0 1 0,2 0 0,0 1 0,-47-1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3.22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0 118 12287,'20'-14'0,"12"3"0,10 1 0,3-2 0,2-7 0,-10 1 0,0 3 0,0 3 0,3 9 0,-5 0 0,-2 9 0,-1 14 0,-2 12 0,-1 20 0,-4 7 0,-5 4 0,-10 3 0,-5-4 0,-3 0 0,-2-2 0,-7 2 0,-3-12 0,-5-1 0,-5-2 0,3-9 0,-5-3 0,2-4 0,0-6 0,0-5 0,3-8 0,-1-4 0,-2-1 0,0-4 0,5-10 0,0-6 0,0-6 0,-1-7 0,1-5 0,0-7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3.4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0 12287,'2'67'0,"1"5"0,2 5 0,-1 4 0,-2-3 0,-4-6 0,-3-3 0,-5-2 0,1-3 0,1-7 0,1-2 0,2-6 0,5-1 0,0-4 0,2-7 0,3-6 0,-2 1 0,7-12 0,2-1 0,2-9 0,2-7 0,3-8 0,1-10 0,7-8 0,-2-13 0,10-16 0,3-10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3.59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12287,'12'94'0,"1"-7"0,-1-8 0,-3-2 0,-9-12 0,0-1 0,0-2 0,0-2 0,0-1 0,0-4 0,0-5 0,0-4 0,1-6 0,3-5 0,1-3 0,6-9 0,-1-3 0,17-3 0,5-2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3.7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468 1 12287,'-22'0'0,"-3"0"0,-5 0 0,-5 0 0,-4 5 0,-6 0 0,0-2 0,0-1 0,-1-2 0,1 0 0,0 0 0,0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3.90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12287,'60'79'0,"-3"3"0,-6 3 0,-15 4 0,-15-13 0,-6-8 0,-5-4 0,-4 1 0,-6 1 0,-1-3 0,-4-1 0,-4-1 0,-19-1 0,-4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52.2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890 965 12287,'7'25'0,"3"-3"0,3-5 0,-5 1 0,-1-24 0,-7-3 0,0-7 0,0-16 0,0-2 0,-2-6 0,-3-7 0,4-3 0,-4-2 0,1-5 0,-1-2 0,4-9 0,-4 7 0,3 1 0,2 3 0,0 2 0,0 6 0,0 4 0,0 1 0,0 4 0,0 12 0,0 3 0,0 5 0,0 3 0,0 2 0,0 0 0,-7 5 0,-3 0 0,2 6 0,-2-1 0,-2 3 0,-1 2 0,-2 0 0,-2-1 0,-2-3 0,-1-1 0,-5 0 0,2 5 0,-4 0 0,-5 0 0,-1 0 0,1 0 0,-2 0 0,-1 0 0,-5 7 0,3 3 0,0 4 0,0 1 0,-3 1 0,3 3 0,0 3 0,1 1 0,2 2 0,7 7 0,4 2 0,1 1 0,-3 7 0,5-2 0,1 2 0,3-2 0,2 7 0,3-5 0,2-2 0,2-2 0,2 3 0,5-6 0,2-2 0,3-1 0,-2-2 0,8 0 0,2-1 0,5-4 0,1 2 0,6-5 0,2-1 0,1 1 0,9-2 0,3-6 0,4-3 0,1-1 0,0-5 0,0 4 0,1-3 0,-1-2 0,0-2 0,-1-2 0,-4 0 0,-5 0 0,-3 0 0,-4 0 0,-3 0 0,-4 0 0,-6-7 0,-5-3 0,-5-4 0,-4-1 0,-7 0 0,-3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4.98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799 1 12287,'22'6'0,"-12"3"0,-5 1 0,-20 0 0,-10 0 0,-7-2 0,-3-3 0,-14 4 0,1-1 0,-6 2 0,-1 0 0,-1-5 0,-4 3 0,3-1 0,7-3 0,-7-3 0,8-1 0,-3 0 0,2 0 0,3 0 0,2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6.3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573 0 12287,'15'2'0,"0"3"0,-8-3 0,-7 3 0,-9-4 0,-11-1 0,-6 0 0,-8 0 0,-6 0 0,-4 0 0,-1 0 0,0 0 0,0 0 0,1 0 0,2 0 0,4 0 0,1 0 0,3 0 0,9 0 0,5 0 0,3 0 0,2 7 0,0 1 0,0 8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6.6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588 1 12287,'-1'13'0,"-4"-3"0,-4-3 0,-13-5 0,-4 1 0,-6 2 0,-3-2 0,-12-3 0,3-3 0,1-2 0,1 2 0,3-1 0,-3 1 0,4-2 0,1 2 0,8 1 0,8 2 0,-1 0 0,5 0 0,-3 0 0,10 7 0,3 1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6.7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468 1 12287,'18'22'0,"6"4"0,-1 5 0,-6-1 0,-15-3 0,-14-14 0,-7-1 0,-6-2 0,-8-7 0,-6 2 0,-3-3 0,-6-2 0,-4 0 0,2 0 0,-6-2 0,-1-3 0,-1-3 0,-3-7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7.5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0 12287,'23'0'0,"-2"0"0,-5 0 0,-1 0 0,-5 9 0,-1 4 0,-2 6 0,-2 14 0,-5 2 0,0 7 0,0 3 0,0 6 0,-2-1 0,-1-2 0,-3-1 0,-4-3 0,4-2 0,-3-5 0,-2-6 0,2 1 0,1-12 0,1-1 0,-5-2 0,2-4 0,-3-3 0,-2-5 0,2-5 0,1-5 0,3-5 0,3-3 0,-4-14 0,5-3 0,0-4 0,-2-3 0,5-8 0,-4-9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7.69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0 121 12287,'24'-39'0,"-3"6"0,-1 7 0,1 11 0,-6 7 0,-5 11 0,0 9 0,-2 13 0,-1 12 0,-7 12 0,0 3 0,0 1 0,0 2 0,2 6 0,1-3 0,2-2 0,5-1 0,-3-6 0,1-4 0,4-2 0,-1 1 0,1-12 0,-2-6 0,2-2 0,-4-6 0,2-8 0,-5-6 0,4-14 0,-1-10 0,1-7 0,2-3 0,3-7 0,1-3 0,7-11 0,1-2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7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12287,'16'-8'0,"-8"-1"0,-1 6 0,-1-2 0,-2 0 0,6 7 0,1 3 0,-2 10 0,3 12 0,3 4 0,3 5 0,2 4 0,-5-3 0,2-1 0,3 1 0,-3 2 0,3-7 0,-3-4 0,-2 1 0,0-8 0,0-2 0,0-6 0,0-3 0,0-8 0,-1-2 0,-4-8 0,-2-7 0,-5-4 0,2-3 0,-1-1 0,-3 3 0,-1-5 0,-6 0 0,-3-6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8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377 0 12287,'14'17'0,"-4"1"0,-7 2 0,-6-1 0,-9-2 0,-6-2 0,-1-7 0,-8-1 0,-4-1 0,0-4 0,-5 3 0,2-3 0,4-2 0,-4-2 0,11-1 0,0-4 0,2-1 0,5-2 0,1-5 0,0-1 0,-1 1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8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12287,'31'52'0,"-1"3"0,-7 7 0,-3 0 0,-5-3 0,-5 0 0,2 4 0,-5 3 0,0-4 0,-1-6 0,-1 1 0,-5-6 0,0-3 0,0-1 0,0-7 0,0-1 0,-1-2 0,-4-4 0,-2-1 0,-5-2 0,2-1 0,-2-4 0,6 3 0,-1-4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8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2035 0 12287,'-8'27'0,"-12"5"0,-19 5 0,-11-5 0,-25-2 0,-7-8 0,32-16 0,-2-2 0,-7-1 0,-1-1 0,-5-2 0,-1 0 0,0-3 0,-2 1 0,-10 0 0,0 0 0,10-2 0,1-2 0,1 1 0,1 0 0,3 1 0,2 0 0,4 0 0,1 1 0,4 3 0,2 0 0,-44 0 0,11 0 0,10 0 0,17 0 0,6 2 0,8 3 0,0 3 0,11 7 0,-3 7 0,9 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8:53.1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1162 60 12287,'5'15'0,"0"0"0,-7-4 0,-11-3 0,-9-1 0,-8-4 0,-15-3 0,-2-3 0,-7-4 0,-8-1 0,2 2 0,-5-4 0,1 0 0,-1 2 0,3-4 0,-4 6 0,6-1 0,5 0 0,3-3 0,8 3 0,4 1 0,5-1 0,5 2 0,5 5 0,4 0 0,5 0 0,1 2 0,1 3 0,2 5 0,2 3 0,7 14 0,-4 6 0,2 8 0,0 6 0,-5 8 0,5 0 0,0 4 0,-1 1 0,4-1 0,-5-2 0,2-4 0,0-1 0,0 3 0,3-3 0,-1 0 0,-2 0 0,0-2 0,5-4 0,0-4 0,0-7 0,0 0 0,0-10 0,0 2 0,0-2 0,2-3 0,1-7 0,4 0 0,1 0 0,7-2 0,7-1 0,1-2 0,4 2 0,8-5 0,7-2 0,7-4 0,6-1 0,9 0 0,3-3 0,0-5 0,0-7 0,-2-11 0,-5 0 0,-1-6 0,-4-3 0,-4-7 0,-11 0 0,-7-5 0,-6-3 0,-7-4 0,-10 5 0,-5 4 0,-3 2 0,-2-3 0,0 11 0,0 2 0,0 1 0,-2 2 0,-1 0 0,-2 0 0,2-1 0,-4-4 0,0-2 0,-1 2 0,-4 3 0,-1-8 0,-2 8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9.00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59 12287,'15'0'0,"-2"-1"0,-3-4 0,2 1 0,-5-6 0,1-1 0,-3 2 0,5 1 0,2 1 0,1 4 0,1 8 0,-3 7 0,-1 6 0,2 7 0,0 10 0,0 5 0,-4 4 0,-1 1 0,-2 4 0,-5-1 0,0-2 0,0-3 0,-7 4 0,-1-8 0,-2-1 0,-1-3 0,3-4 0,-4-5 0,2-2 0,-1-2 0,4-7 0,0-7 0,1-1 0,-1-4 0,-3-8 0,-4-17 0,6-10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9.2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12287,'2'22'0,"1"3"0,2 3 0,0 11 0,-5 4 0,0 6 0,0 0 0,-5-4 0,0-3 0,2-2 0,1 2 0,2 1 0,0 1 0,0-4 0,0-5 0,5-3 0,2-3 0,1-4 0,2-5 0,5-10 0,0-5 0,0-3 0,0-9 0,2-5 0,2-6 0,1-7 0,7-11 0,-4-2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9.4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12287,'7'75'0,"1"0"0,0 1 0,4-8 0,-7-1 0,-1-3 0,-3-4 0,-1 2 0,0-11 0,0-5 0,0-4 0,0-1 0,2-11 0,1-7 0,2-4 0,2-11 0,-2-3 0,3-3 0,7-2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9.6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362 0 12287,'-15'15'0,"-7"0"0,-3-1 0,-3-4 0,-3-5 0,1-3 0,0-2 0,0 0 0,0 0 0,5 0 0,1-2 0,2-2 0,4-1 0,1-6 0,2 2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19.86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12287,'19'48'0,"1"-1"0,13 46 0,-8-3 0,-10-6 0,-8-6 0,-5 0 0,-2-10 0,0 1 0,0-2 0,-2 5 0,-1-17 0,-6-3 0,-4-3 0,1-4 0,-10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0.5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12287,'23'61'0,"-3"-1"0,-3 0-1040,-9 1 1040,-1-15 0,-7 5 0,0-13 167,0 1 0,0 3-167,0-7 0,0 0 0,-5-7 43,0-2 0,0 2 0,5-4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0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401 1 12287,'-9'6'0,"-4"11"0,3 13 0,-4-6 0,-7 18 0,-3-15 0,-6 13 0,-2-12 0,-3 2 0,3-5 0,-3 1 0,8-5 0,2-6 0,7 1 0,-2-1 0,3-7 0,2-3 0,6-3 0,1-2 0,3 0 0,3-7 0,2-8 0,9-9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1.30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12287,'29'67'0,"-6"1"0,-8 6 0,-2 6 0,-7-1 0,-3-2 0,-1 2 0,-2 0 0,0-6 0,0-4 0,0-9 0,-5-1 0,-1-9 0,1-1 0,-1-2 0,4-9 0,-3-3 0,3 4 0,2-1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1.4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1207 1 12287,'-17'30'0,"-3"0"0,-19 12 0,-16 2 0,-12-4 0,-7-8 0,-11-7 0,-5-3 0,-4 6 0,44-12 0,1 2 0,-3 3 0,0 3 0,4-3 0,1 1 0,0 1 0,1 0-373,-41 25 0,40-18 0,-1 2 0,2-1 0,0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1.7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12287,'21'22'0,"4"3"0,-3 2 0,-2 0 0,-3-4 0,-2-1 0,-6 5 0,-4-2 0,-4 3 0,-1 2 0,0 7 0,-1 3 0,-4 4 0,-5 0 0,-4-4 0,4 2 0,0-7 0,0-3 0,2-6 0,-4-4 0,5-7 0,-1 0 0,3-6 0,-5-4 0,-2-4 0,5-14 0,1-4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3.5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363 1176 12287,'13'30'0,"6"-1"0,2-4 0,-1-8 0,-8-9 0,-3-3 0,-3-7 0,-1-11 0,-5-16 0,0-9 0,0-12 0,5-9 0,0-8 0,0-7 0,2-4 0,1-10 0,9 3 0,3-4 0,-1 0 0,4 4 0,-1 6 0,-4 7 0,-1 7 0,-7 16 0,-1 9 0,-3 8 0,-2 7 0,-4 3 0,-5 7 0,-5 0 0,-4 0 0,-8 7 0,-3 3 0,-3 3 0,-2 2 0,-2 0 0,-2 0 0,-1 0 0,2 0 0,-4 0 0,2 2 0,1 1 0,2 2 0,4 5 0,1-3 0,3 0 0,3-1 0,-4 4 0,4-3 0,3 1 0,1 4 0,2-3 0,0 1 0,2 1 0,3 3 0,-4 8 0,6 1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1.99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196 9 12287,'-7'-9'0,"-1"18"0,-7 16 0,0 12 0,0 6 0,-5 7 0,-2 2 0,0 2 0,0 3 0,2-4 0,7 1 0,3-2 0,5-3 0,3-4 0,2-3 0,2-4 0,3-1 0,3-3 0,7-8 0,0-4 0,0-5 0,2 0 0,2-12 0,2-2 0,3-1 0,8-16 0,6-2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2.38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302 1 12287,'5'60'0,"2"1"0,0-1 0,0 0 0,-2-6 0,-5-2 0,-2 0 0,-3 3 0,3-3 0,-3-2 0,3-5 0,2-5 0,0-4 0,2-11 0,1-5 0,3-3 0,5-9 0,4-1 0,9-7 0</inkml:trace>
  <inkml:trace contextRef="#ctx0" brushRef="#br0" timeOffset="1">438 302 12287,'-30'10'0,"-2"1"0,-3 0 0,1 1 0,-4-2 0,-1-5 0,1-3 0,4-2 0,-3-2 0,4-1 0,3-2 0,-4-7 0,11 4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2.5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0 12287,'15'50'0,"1"1"0,2-1 0,0 0 0,0 8 0,-1 0 0,-6-4 0,-2-1 0,-3-2 0,-2-1 0,-1 40 0,-4-1 0,-4-17 0,-5-2 0,-4-1 0,-8 0 0,-3-9 0,-10 3 0,-4-9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3.1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1 131 12287,'13'14'0,"-3"6"0,-3 13 0,-7 6 0,0-1 0,0 12-357,0-9 357,0 17 0,0-4 0,0 6 0,0 7 0,0-5 0,0 4 0,0-4 0,2-4 0,3-3 0,3-3 0,1-13 0,-3-2 88,1-21-88,-5 5 0,4-30 0,-6-6 0,0-17 0,0-23 0,-5 1 0,0-16 0,0 3 0,5-13 0,0 1-163,0-1 1,7 6 162,3-7 0,2 13 0,-2-8 0,3 13 86,-3 2 1,-3 16 0,0 15-87,-1 8 0,-4 12 0,5 9 0,-7 16 0,0 10 0,0 40 0,0 4 0,0 16-631,0 4 631,6-5 0,-4 1 0,3 1 0,-3-8 0,4 4 0,-4-13 0,5 5 0,-2-21 0,0-1 0,-2-12 0,-1-8 0,-2-5 0,0-12 0,0 0 0,0-6 0,2-9 0,3-10 0,-4-4 0,13-8 0,-6-1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3.62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1282 1 12287,'-21'6'0,"-5"4"0,-9-3 0,-7 5 0,-11-7 0,-7-2 0,-14 4 0,2 0 0,1-1 0,3 1 0,2 0 0,8-4 0,3 2 0,4-2 0,6-1 0,5 0 0,6 1 0,8 2 0,-1 0 0,7-5 0,1 0 0,2 0 0,12 0 0,9 0 0,13 0 0,9 0 0,6 0 0,12 0 0,1 0 0,7 0 0,10 0 0,5-1 0,0-3 0,0-1 0,8-5 0,-4 5 0,-4 2 0,-7 1 0,-10 2 0,-1 0 0,-14 0 0,-7 0 0,-6 0 0,-13 7 0,-3-6 0,-12 13 0,-10-6 0,-14 1 0,-8 4 0,-14-11 0,-2 4 0,-9-6 0,-8 0-671,1 0 671,-12 0 0,6 0 0,1 0 0,5 0 0,-1 0 0,14 0 0,-8 0 0,18 0 0,-3 0 0,8 2 0,3 1 0,3 2 0,5 0 0,8-3 0,1 1 0,4 2 0,1 1 0,7-6 0,0 0 0,7 0 0,-4-2 335,7-3 1,7 3-336,3-3 0,3-2 0,2 2 0,7-1 0,3 1 0,0-4 0,5-6 0,4-13 0,11-4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3.8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0 12287,'7'66'0,"1"4"0,7 27 0,-1-10-417,-4 4 1,-3-14 416,-7 3 0,0-6 0,0 6 0,-5-8 0,0-1 0,0-13 90,5 3 0,-5-16 0,-2-3-90,-2-9 0,-1 1 0,-5-18 0,0 6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24.8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483 1312 12287,'17'-5'0,"1"-2"0,2-3 0,-1-7 0,-3-6 0,-7-11 0,-4-4 0,-4-6 0,-1-8 0,0-5 0,0-5 0,2-1 0,3-3 0,4-9 0,7 3 0,4 2 0,6 1 0,4 0 0,7 6 0,8 2 0,8 3 0,6-3 0,5 13 0,4 3 0,8 3 0,4 13 0,1 1 0,4 6 0,4 9 0,3 4 0,3 14 0,-45 1 0,1 3 0,1 5 0,0 3 0,-2 4 0,0 4 0,1 4 0,-1 1 0,0 3 0,0 1-50,0 3 0,-1 1 1,2 2-1,0 1 0,-3-1 1,0 0-1,-1 3 1,0 0 49,-1 0 0,0 2 0,1 5 0,-1 1 0,1 1 0,-1 2 0,-2-1 0,-1 2 0,-1 2 0,-1 0 0,2 6 0,-2 0 0,-1-1 0,-3 2 0,-1 1 0,-1 2-99,-3 0 0,-1 3 0,1 10 0,-2 1 1,-4-3-1,-3 0 0,-1 3 0,-1 2 99,-1 0 0,-3 2 0,-3 6 0,-3 2 0,-1 2 0,-1 1 0,-2 0 0,-2 0-119,-2 4 0,-1 0 0,-4 0 0,-3-1 0,-3-6 0,-3-2 0,-3 0 0,-3-1 119,-4 1 0,-2-1 0,-5 5 0,-3-2 0,1-10 0,-3-2 0,-4-1 0,-2-1 0,-1-4 0,-2-3 0,-1-4 0,-2-3 0,-2-8 0,-2-4 0,1-2 0,-1-3-46,-2-2 1,-2-3 0,-2-5 0,-2-2-1,0-5 1,-2-2 0,0-3 0,-1-2 45,0-2 0,-2-2 0,-9-2 0,-2-2 0,4-5 0,1-2 0,-2-4 0,1-2 0,2-2 0,0-4 0,-7-8 0,0-6 0,6-5 0,0-5 0,-1-4 0,-1-5-49,0-4 1,1-5-1,7-5 1,2-4-1,0-8 1,3-3-1,1-5 1,3-3 48,2-2 0,1-4 0,14 17 0,-1-2 0,2-1 0,3 4 0,1 1 0,1-1 0,0-2 0,1 1 0,0-1-21,0 1 1,0 0 0,1 0 0,1-1 0,1-1 0,0 0 0,-9-26 0,2-1 0,2 2-1,2-1 21,1-1 0,4-1 0,4 3 0,3-1 0,3 1 0,3 1 0,3 1 0,4 1 0,1 2 0,3-1 0,5-9 0,5-1 0,2 6 0,2 0 0,5-5 0,3 0 0,0 2 0,4-1 0,-5 27 0,3 0 0,0 2 0,10-24 0,2 1 0,1 0 0,2 0 0,1 2 0,0-1 0,-2 1 0,-1-1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2.7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1924 12287,'31'53'0,"-1"-1"0,0-20 0,-13-10 0,-4-26 0,-13-16 0,0-10 0,0-22 0,-7-8-1411,-8-15 1411,-2-2 0,4 26 0,-2-1 0,-8-35 0,11 32 0,0 0 0,-2 5 0,0 1 0,5-4 0,1 0 0,-3 2 0,0 0 0,3-1 0,1-1 0,2-1 0,2-1 0,-1-5 0,1-1 0,3-2 0,0-1 0,0 3 0,0 0 0,0 0 0,0 1 0,3 0 0,1 1 0,4-38 0,5 8 0,-3 20 0,-1 28 0,-4 17 0,5 11 0,3 19 0,2 18 0,0 16 0,1 10 0,-1 4 0,6 13 0,-4-5 0,3 3-324,4-10 324,-8-3 0,6-13 1313,-7-4-1313,-6-10 0,4-10 0,-11-1 0,4-13 0,-6-7 374,0-11-374,-6-20 0,-3-1 0,-6-8 0,0 1 0,-5 3 0,0-3 0,0 17 24,-2-14 0,4 20-24,-7-3 0,6 3 0,-9 7 0,9 0 0,-6 0 0,0 6 0,-5-4 0,6 11 0,-4-4 0,5 6 0,-8 0 0,-5 0 0,4 6 0,-5 3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3.2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13 12287,'12'-8'0,"3"3"0,-5 7 0,-10 6 0,-9 7 0,-9 15 0,-4 2 0,0 5 0,1 5 0,-3 1 0,7 4 0,6 2 0,2 1 0,4 5 0,5-4 0,0-1 0,0 2 0,12-5 0,3 3 0,2-5 0,0-5 0,-2-3 0,0-7 0,0-1 0,0-4 0,-5-5 0,0-8 0,2-2 0,-4-7 0,0 1 0,1-8 0,-1-6 0,2-10 0,5-3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3.4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12287,'21'0'0,"5"0"0,-5 7 0,-1 5 0,-3 6 0,-2 7 0,-5 5 0,-1 5 0,-3 6 0,-2 2 0,-3 7 0,-1 1 0,0-3 0,0-1 0,0-7 0,0-1 0,0-2 0,0-4 0,0-6 0,0-3 0,0-3 0,0-9 0,0-12 0,-5-8 0,-1-12 0,-1-7 0,0-7 0,-4-11 0,2-9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3.7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784 30 12287,'7'15'0,"1"0"0,1 1 0,-4-1 0,-17-7 0,-8-3 0,-8-3 0,-8-2 0,-5 0 0,-8 0 0,-5-7 0,-9-3 0,-4-3 0,-4-3 0,-9 1 0,6 2 0,-3 3 0,10-3 0,-7 4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3.7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12287,'0'32'0,"0"3"0,0 6 0,2-3 0,1 2 0,2 2 0,-1 2 0,-3 1 0,-1-1 0,0-4 0,0-5 0,0-5 0,0-3 0,2-4 0,3-1 0,2-2 0,5-5 0,-2 0 0,0-6 0,5-4 0,0-4 0,0-1 0,-7-6 0,12-3 0,-3-6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4.0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0 12287,'0'15'0,"0"2"0,0 1 0,-2 2 0,-3-1 0,-8-2 0,-9-2 0,-2 0 0,-2 0 0,-1 0 0,0-2 0,2-1 0,-2-2 0,5-7 0,2 2 0,3-3 0,2-2 0,0-7 0,0-3 0,0-3 0,0-2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4.2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12287,'31'59'0,"-1"0"0,-2-1 0,-3 6 0,-6 0 0,-7-2 0,1 1 0,-3-8 0,-2 1 0,1-4 0,-3-10 0,-2-9 0,-3-6 0,-1-12 0,0 0 0,-6-7 0,-9-14 0,-9-11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4.4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12287,'30'49'0,"0"6"0,-2 10 0,-3 7 0,-4 4 0,-5 6 0,-1 2 0,-1 1 0,-4 0 0,-3-8 0,-7 1 0,0-8 0,0-3 0,0-3 0,0-11 0,0-8 0,0-8 0,0-7 0,0-4 0,-2-6 0,-3-4 0,-4-7 0,-6-4 0,0-4 0,0-14 0,0-4 0,0-13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4.7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 12287,'5'39'0,"0"7"0,-2 11 0,-1 7 0,-4 6 0,-3-4 0,-3-3 0,-1-1 0,-2 9 0,6 1 0,1-2 0,3-1 0,7-6 0,4-6 0,2-3 0,-2-2 0,4-9 0,-4-9 0,1-7 0,-1-7 0,4-5 0,-4-5 0,-3-7 0,-2-11 0,-4-9 0,-1-5 0,0-3 0,0-5 0,7-7 0,1-1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4.9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 0 12287,'17'0'0,"3"0"0,-4 14 0,5 8 0,-5 9 0,-2 11 0,-4 7 0,-4 4 0,-6 9 0,0 4 0,0-4 0,0 3 0,0-3 0,-1-3 0,-4-4 0,-4-8 0,-4-10 0,3-5 0,-4 1 0,6-10 0,-2-1 0,0-7 0,5-1 0,-5-9 0,-2-2 0,4-1 0,-1-4 0,3-3 0,2-5 0,3-10 0,1-4 0,0-6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5.0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12287,'0'22'0,"0"1"0,1 9 0,3 5 0,1 8 0,1 0 0,-2 7 0,1 0 0,6-5 0,0 4 0,2-5 0,2 0 0,0-8 0,0-3 0,0-3 0,0-2 0,0-6 0,0-4 0,-6-12 0,-4-8 0,3-13 0,1-11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5.3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12287,'15'42'0,"0"1"0,0 4 0,0 4 0,0-3 0,0 1 0,0-6 0,-5 1 0,-1-7 0,-3-2 0,-2-3 0,2 0 0,-1-12 0,-1-2 0,-2-1 0,4-9 0,3-1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5.5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1 12287,'-8'8'0,"3"7"0,-4 12 0,-3 10 0,-4 0 0,-4 0 0,-7-2 0,0-5 0,-3-1 0,0-4 0,-4 2 0,9-7 0,-2-2 0,2-1 0,-2-7 0,6-2 0,-1-1 0,0-4 0,7-1 0,5-2 0,-2 0 0,-1 0 0,-2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5.7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12287,'20'47'0,"0"3"0,-1 6 0,-2 1 0,-2 0 0,-2-4 0,-3-1 0,2-2 0,-5-6 0,-1-6 0,1-7 0,-2-3 0,-5-8 0,0 0 0,0-11 0,0-3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5.25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12287,'9'44'0,"4"6"0,6 6 0,-1-1 0,-8-3 0,-5-7 0,-3 0 0,-2 0 0,1 6 0,3-1 0,2-1 0,3-3 0,-1-7 0,4-6 0,-4-6 0,-1-7 0,5-6 0,-2-9 0,-4-14 0,-1-17 0,-1-8 0,1-6 0,-2-9 0,7-3 0,2 0 0,1 1 0,7 7 0,2 9 0,2 6 0,3 9 0,3 7 0,3 18 0,4 10 0,2 15 0,-1 17 0,4 12 0,-4 9 0,-1 13 0,-2 1 0,-4 2 0,-3-4 0,-3-6 0,-10 3 0,-10-10 0,-3-7 0,-2-5 0,-2-4 0,-3-8 0,-5-4 0,-3-9 0,-9-7 0,-3-9 0,-4-4 0,-1-5 0,2-4 0,1-2 0,2-6 0,-2-8 0,0-7 0,1-10 0,2-1 0,2-2 0,2-7 0,5 2 0,2-2 0,3 1 0,-4-9 0,6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5.3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347 693 12287,'13'25'0,"6"0"0,3-5 0,-2-7 0,-8-13 0,-4-13 0,0-9 0,1-8 0,-4-15 0,5-2 0,1-3 0,3-2 0,1-7 0,0 2 0,-2-1 0,-3 4 0,2 2 0,-7 7 0,-1 6 0,-3 6 0,-1 8 0,-3 1 0,-6 2 0,-6 4 0,-10 8 0,0 3 0,-5 2 0,-5 0 0,3 2 0,-5 8 0,2 5 0,0 3 0,0 2 0,4 0 0,1 0 0,0 1 0,2-1 0,3 0 0,4 0 0,5 0 0,1 0 0,0 0 0,1 0 0,4 0 0,-2 0 0,7 0 0,0 0 0,5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5.9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12287,'50'80'0,"1"1"0,-29-37 0,-1 2 0,14 40 0,-9 4 0,-8-8 0,-5-2 0,-3-2 0,-6 4 0,-1-12 0,-6-3 0,-7-3 0,-5-11 0,-7-3 0,-7-3 0,-4-1 0,-16-8 0,9 6 0,-12-6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9.4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76 12287,'30'0'0,"4"0"0,-4-2 0,-7-3 0,-9-3 0,-4-7 0,1 2 0,3 3 0,1-2 0,2 7 0,1 1 0,2 3 0,0 7 0,-5 8 0,0 11 0,1 15 0,-6 7 0,-2 12 0,-1 3 0,-4 0 0,-3 0 0,-5-4 0,-5-2 0,-3-6 0,1-5 0,-2-6 0,-2-9 0,-1-8 0,0-6 0,2-2 0,0-4 0,0-5 0,2-5 0,1-7 0,3-8 0,3-8 0,1-13 0,5-6 0,0-6 0,0-6 0,0-6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9.6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34 12287,'8'-22'0,"4"14"0,-7 4 0,-2 16 0,-3 16 0,-3 13 0,-4 4 0,-1 5 0,-2 4 0,-3 6 0,2-1 0,6-4 0,-1 2 0,1-7 0,1-3 0,3-5 0,2 0 0,4-9 0,4-4 0,-1-7 0,6-6 0,-4-2 0,3-4 0,2-5 0,5-10 0,0-7 0,0-6 0,2-8 0,-5-9 0,11-3 0,-4-7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40.2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12287,'42'87'0,"-7"0"0,-10 1 0,-8-10 0,-7-9 0,-4-4 0,-6-9 0,-1 2 0,-4 2 0,-4-6 0,-6-4 0,-7 4 0,-1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49.2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 1 12287,'12'43'0,"3"9"0,0 8 0,-3 6 0,-7-3 0,-9-6 0,-2-3 0,-3-2 0,1 3 0,-4-3 0,4 0 0,1 0 0,0-7 0,4-5 0,-2-1 0,2-6 0,1 3 0,2-13 0,2 0 0,3-2 0,3-5 0,7-1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49.6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1192 0 12287,'-8'44'0,"-1"8"0,-6 5 0,-15-2 0,-14-3 0,-19-23 0,-6-9 0,-6-7 0,-11-5 0,1 4 0,-2-2 0,1 2 0,-4 3 0,8 5 0,8 5 0,9 4 0,1 1 0,9 0 0,3 7 0,0 1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49.9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1 120 12287,'6'-10'0,"4"0"0,2-2 0,-2-1 0,4-6 0,-4 2 0,3 4 0,2 0 0,2 6 0,1 2 0,2 5 0,-1 5 0,-2 17 0,-2 15 0,0 10 0,0 8 0,-7 13 0,-3 4 0,-3-3 0,-2-5 0,0-2 0,-2-10 0,-3-2 0,-5-3 0,-3-5 0,-2-14 0,1-3 0,4-5 0,-3-4 0,3-6 0,-4-5 0,-1-4 0,5-2 0,2-6 0,-1-8 0,1-9 0,5-11 0,-2-5 0,3-4 0,2-1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50.4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30 152 12287,'7'-14'0,"3"4"0,-3 5 0,-2 12 0,-3 10 0,-2 11 0,-2 9 0,-2 8 0,-2 0 0,-3 1 0,1-1 0,-4 0 0,4 0 0,1 1 0,2-8 0,5-1 0,0-3 0,0-4 0,2 1 0,1-10 0,4-3 0,1-1 0,2-9 0,5-1 0,-1-9 0,-4-3 0,8-8 0,-3-9 0,2-1 0,0-4 0,0-7 0,3-1 0,10-14 0,8 3 0</inkml:trace>
  <inkml:trace contextRef="#ctx0" brushRef="#br0" timeOffset="1">468 1 12287,'0'72'0,"0"3"0,1 9 0,3-5 0,1-5 0,-2-7 0,-1-5 0,-2-4 0,0-1 0,0-2 0,5-13 0,0-2 0,0-6 0,1-4 0,-2-8 0,6-5 0,2-7 0,1-4 0,9-7 0,1-8 0</inkml:trace>
  <inkml:trace contextRef="#ctx0" brushRef="#br0" timeOffset="2">814 529 12287,'-11'-24'0,"-4"4"0,-7 3 0,-5 9 0,-5 3 0,-1 3 0,-3 2 0,-5 0 0,2 0 0,-1 2 0,0 3 0,6 2 0,1 4 0,4-1 0,4 2 0,7-5 0,-3 0 0,5-1 0,1-4 0,6 5 0,3-7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50.5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12287,'27'79'0,"3"8"0,0 5 0,-3 0 0,-5 0 0,-7-12 0,-1 1 0,-4 1 0,-4-5-434,-6 3 1,0 4 0,0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7.8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3694 3626 12287,'14'-20'0,"-4"-2"0,-5-2 0,-24-19 0,-16-19 0,8 21 0,-3-2 0,-8-12 0,-4-2 0,-10-10 0,-4-2 0,14 17 0,-1-2 0,-2-1 0,-3-1 0,-2 0 0,-1-1 0,-5-3 0,-1-1 0,-1 0 0,-4-3 0,0-1 0,-2 1 0,-2-2 0,-1 1 0,-1 0 0,2 2 0,0 0 0,1 1-261,0 2 1,1 0 0,-2-1-1,-6-3 1,-1-1 0,0 2 0,6 4-1,1 2 1,0 0 0,1 1 0,0 0-1,1 1 261,0 0 0,0 1 0,1 0 0,4 5 0,2 0 0,0 2 0,4 2 0,-1 1 0,2 0 0,-20-16 0,0 1 0,4 4 0,0 1 0,5 1 0,1 1 0,7 7 0,3 1 0,5 4 0,1 1 183,6 4 1,0 2 0,-34-21-1,17 7 1,11 9-184,5 6 0,8 0 0,6 12 0,5 1 125,5 3 1,-1 2 0,10 3 0,-2 2-126,0 3 0,6-6 0,-2 17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5.5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453 0 12287,'13'20'0,"-5"-1"0,-8-6 0,-8 1 0,-14-9 0,-6-2 0,-6-1 0,-3-2 0,4 0 0,-4 0 0,-1 0 0,4 0 0,-1 0 0,3 0 0,2 0 0,6 0 0,4 0 0,4 1 0,1 4 0,4-3 0,1 3 0,7-3 0,-4-2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8.3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2834 2201 12287,'39'14'0,"-4"-4"0,-11-5 0,-26-15 0,-13-15 0,-14-19 0,-24-26 0,16 27 0,-3-1 0,-7-6 0,-2-1 0,-3-3 0,-3-1 0,-9-3 0,-3-1 0,-1 1 0,-1 1 0,-5-2 0,-1 0-264,-2 1 0,-2 1 1,-2-2-1,0 2 1,1 2-1,0 1 0,2 1 1,-1 1 263,-2 0 0,0 0 0,-1-1 0,1 0 0,7 6 0,1 0 0,2 3 0,3 1 0,4 4 0,2 1 0,1 0 0,1 1 0,5 2 0,1 1 0,3 1 0,2-1 130,5 4 0,1 0 0,-36-22 0,17 10 0,7 4-130,6 1 0,9 8 0,15 9 344,5 3-344,10 9 0,3 1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8.9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348 1 12287,'0'15'0,"0"0"0,0 0 0,-14-5 0,-6-2 0,-7-1 0,-3-2 0,0-5 0,0 0 0,0 0 0,-1 0 0,3 0 0,3 0 0,5 0 0,3-2 0,2-1 0,0-2 0,7-7 0,1 4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39.1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7 12287,'0'-7'0,"0"7"0,-7 7 0,-5 8 0,-6 0 0,-7 0 0,-9-5 0,-3-2 0,-1-1 0,-4-4 0,-2-1 0,1-2 0,3 0 0,4 0 0,11-2 0,5-1 0,3-2 0,2 0 0,0 5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47.9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0 12287,'14'22'0,"-6"0"0,6 1 0,-13-8 0,-9-8 0,-17 0 0,-5-2 0,-2-2 0,0-1 0,-5-2 0,-3 0 0,-4 0 0,-8-7 0,-1-1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48.7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12287,'11'42'0,"5"5"0,0 5 0,-6-2 0,-5 3 0,-3 1 0,-2 0 0,0-4 0,0 3 0,0-1 0,0-1 0,0-6 0,0-2 0,0-2 0,5-6 0,0-10 0,0 3 0,-5-4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48.9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438 0 12287,'-8'9'0,"-1"6"0,-1 7 0,-5 1 0,-10-1 0,-2-7 0,-6-2 0,-7-3 0,-4 2 0,-1-5 0,0 0 0,-1-1 0,1 6 0,0-4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52.1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255 1 12287,'9'38'0,"-4"7"0,-19-5 0,-9 6 0,-9-3 0,-8 1 0,4 3 0,3 3 0,1 5 0,9 11 0,4 6 0,8 6 0,6 8 0,10-2 0,8 1 0,9 2 0,8 2 0,10 0 0,-1-4 0,-1-8 0,-3-10 0,2-2 0,-2-13 0,-3-1 0,-5-6 0,1-17 0,-2-3 0,2-8 0,2-7 0,2-3 0,3-7 0,4-13 0,6-4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8:52.4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0 12287,'42'46'0,"0"-1"0,-2 2 0,-3 3 0,-2 3 0,-3 1 0,-2 3 0,-3 0 0,-6-5 0,-2 0 0,-1-4 0,-2-1 0,11 44 0,-7 4 0,-10-6 0,-7 0 0,-6 0 0,-14-4 0,-13-11 0,-10-5 0,-9-9 0,-16-2 0,-11-7 0,31-28 0,-2-3 0,-45 17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2.6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46 12287,'25'0'0,"0"0"0,-13 0 0,-18-2 0,-11-2 0,-8-1 0,-9-1 0,-3 2 0,-1-1 0,-4 2 0,0-4 0,0 2 0,4 2 0,1 1 0,2 2 0,6 2 0,4 3 0,2-3 0,6 4 0,2 1 0,-4 1 0,11 8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3.0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1 12287,'10'13'0,"-2"-1"0,-1-2 0,-5-5 0,-11 3 0,-6 1 0,-1-1 0,-8-3 0,-1 5 0,-4 0 0,-1-1 0,2 2 0,1-4 0,4 0 0,1 0 0,-3 3 0,5-5 0,-1 6 0,6-2 0</inkml:trace>
  <inkml:trace contextRef="#ctx0" brushRef="#br0" timeOffset="1">302 272 12287,'13'20'0,"7"0"0,-3-1 0,-7-7 0,-13-2 0,-16-7 0,-6 2 0,-3-5 0,-2-5 0,-12 2 0,-7-6 0,-8 3 0,7-6 0,-9 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5.8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158 1 12287,'30'13'0,"5"2"0,-1 14 0,-7-3 0,-11 1 0,-7 10 0,-9-5 0,-2 5 0,-5 5 0,-8 1 0,-1-3 0,-10-1 0,0-2 0,-3-4 0,1-6 0,1-5 0,2-5 0,6-1 0,-1-11 0,3-1 0,2-3 0,2-2 0,3-4 0,3-7 0,0-6 0,13-6 0,-5-6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4.0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76 12287,'20'0'0,"0"0"0,-1 0 0,-3-6 0,-1-4 0,-4-2 0,-1 0 0,1 2 0,3-2 0,-4 6 0,0 1 0,2 3 0,1 2 0,2 12 0,0 4 0,0 6 0,0 5 0,0 11 0,-1 4 0,-3 0 0,-1 2 0,-6-2 0,1 0 0,-3-4 0,-2-1 0,0-2 0,-2-5 0,-1-1 0,-3-4 0,-5-5 0,1-10 0,-2-3 0,2-1 0,-3-6 0,2-1 0,0-11 0,1-6 0,-2-14 0,7 2 0,-7-11 0,4 3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4.3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25 12287,'0'-15'0,"6"7"0,5 6 0,0 9 0,-1 8 0,-1 17 0,-6 1 0,2 6 0,-2 1 0,-1 0 0,-2 5 0,0 1 0,0-1 0,0-2 0,2-1 0,3-3 0,5-2 0,-2 1 0,1-6 0,-1-5 0,0-4 0,-3-9 0,5-9 0,2-4 0,2-7 0,1-8 0,0-8 0,0-8 0,0-10 0,7 1 0,1-6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4.6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12287,'16'6'0,"-1"5"0,-7 2 0,-3 4 0,-3 1 0,-2 2 0,0 7 0,0-2 0,0 5 0,0 5 0,0 2 0,0 5 0,0-2 0,0 2 0,6-5 0,3-2 0,1-5 0,0-4 0,0-5 0,3-6 0,-1-1 0,-2-4 0,0-3 0,5-7 0,0 0 0,-6-12 0,-4-3 0,10-10 0,1 1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4.8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392 0 12287,'9'7'0,"-4"-4"0,-12 7 0,-8 2 0,-7-5 0,-8 0 0,0-2 0,0 0 0,-2 0 0,-2-5 0,-1 0 0,2 0 0,2 0 0,5 0 0,0 0 0,8-2 0,-2-3 0,10-10 0,3-9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5.1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12287,'37'72'0,"3"4"0,-11 11 0,-7-5 0,-11-7 0,-4-4 0,-2-3 0,-5-6 0,-2-3 0,-3-1 0,2-6 0,-7-1 0,-2-4 0,-1-2 0,-2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5.4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12287,'22'46'0,"0"16"0,1 5 0,-8 0 0,-8-4 0,-5-1 0,-4-10 0,-1 0 0,-2 0 0,-2 3 0,4-6 0,-2-6 0,1-6 0,3-5 0,-1-3 0,-1-4 0,-2-5 0,0-4 0,5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5.7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453 709 12287,'-7'28'0,"-5"-3"0,-6-5 0,-6-3 0,-7-2 0,-3-1 0,-1-4 0,-5 1 0,3-4 0,0 0 0,0-1 0,2-1 0,6-5 0,4 0 0,-3-6 0,4-3 0</inkml:trace>
  <inkml:trace contextRef="#ctx0" brushRef="#br0" timeOffset="1">573 0 12287,'56'29'0,"-5"6"0,-4 7 0,-11 3 0,-18 2 0,-6 3 0,-7 5 0,-4 4 0,-1 1 0,0-1 0,0-4 0,0 2 0,-1-5 0,-3-2 0,-1-3 0,2 0 0,6-12 0,4-3 0,1-5 0,7-2 0,6-8 0,-1-6 0,1-2 0,-4-4 0,3-5 0,-1-2 0,1-3 0,-3-5 0,3-10 0,-4 3 0,0-5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6.1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3921 1 12287,'-37'28'0,"-12"11"0,-20 13 0,29-25 0,-5-1 0,-15 5 0,-4-2 0,-1-2 0,-2-2 0,-11 2 0,-2-2 0,-2 2 0,-2 0 0,-1 1 0,-2-1-215,-3 2 0,-3-1 0,26-7 1,-1-1-1,1-1 0,-27 7 1,2-3-1,2-2 0,2-2 215,4-4 0,1-3 0,-3-1 0,1-2 0,2-5 0,2-3 0,1 1 0,0 0 0,2-1 0,-1-1 0,0 0 0,1 0 0,2 0 0,2-1 0,4-1 0,1 0 57,4 0 1,1-1 0,4-2-1,2-2 1,2 3 0,3 0 0,-43-6-58,12 0 0,16 5 0,7-3 0,11 1 89,8 4 1,5-4 0,9 0 0,3 0-90,5 1 0,3 1 0,2-2 0,0-1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6.5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0 134 12287,'36'0'0,"-3"-1"0,-6-4 0,-10-5 0,-2-5 0,-3-4 0,4-3 0,4-1 0,2 9 0,-3 1 0,2 5 0,3 4 0,-1 9 0,4 9 0,-3 9 0,-3 12 0,-1 9 0,-5 5 0,-1 2 0,-4 3 0,-3-5 0,-7 1 0,-2-3 0,-3-2 0,-3-6 0,-8-4 0,1-3 0,0-2 0,0-2 0,0-3 0,0-5 0,0-10 0,2-6 0,1-9 0,2-10 0,6-14 0,-2-9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6.7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12287,'13'25'0,"-3"10"0,-3 6 0,-7 12 0,0-1 0,-2 3 0,-3-3 0,-3 0 0,0 0 0,1 3 0,7-4 0,0-3 0,0-1 0,0-3 0,2-4 0,3-5 0,5-3 0,3-9 0,2-4 0,0-7 0,0-7 0,0-5 0,0-7 0,0-8 0,1-9 0,4-6 0,0-5 0,7-4 0,-4-6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6.0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12287,'0'27'0,"0"7"0,0 4 0,0 4 0,-2 10 0,-1-5 0,-2 3 0,1 2 0,-2-2 0,1-4 0,1-1 0,3 0 0,1-6 0,0-2 0,1-4 0,4-3 0,5-6 0,-1-8 0,1-6 0,1-5 0,3-3 0,1-4 0,0-3 0,0-5 0,7-16 0,1-6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6.9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12287,'7'67'0,"3"3"0,3 4 0,3 1 0,-6-10 0,-2-3 0,0-1 0,1-4 0,-4-2 0,3 0 0,1-5 0,-1-3 0,-3-8 0,3-6 0,1-6 0,-1-7 0,2-10 0,5-5 0,7-10 0,1-3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7.2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694 1 12287,'-2'32'0,"-5"1"0,-8 2 0,-12-5 0,-10-4 0,-1-1 0,-4-2 0,-7 1 0,-2-6 0,-1 2 0,0-1 0,3-4 0,7-5 0,4-5 0,1-4 0,3-1 0,9 0 0,5 0 0,3 0 0,2-6 0,0-4 0,0-4 0,0-1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7.4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12287,'39'93'0,"-21"-46"0,-1 1 0,0 0 0,-4 0 0,-1 34 0,-4-9 0,-1-4 0,-2-4 0,-5-4 0,-2-3 0,-3-2 0,-3-11 0,-14-2 0,-1-4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8.3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12287,'30'20'0,"0"0"0,-13-7 0,-10-4 0,-17-4 0,-4 3 0,-1 7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18.5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12287,'45'31'0,"-1"3"0,-6-16 0,-7-3 0,-10-3 0,-11-9 0,11 11 0,-5-6 0</inkml:trace>
  <inkml:trace contextRef="#ctx0" brushRef="#br0" timeOffset="1">377 76 12287,'7'-10'0,"1"0"0,1-2 0,-3-1 0,-6-2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22.2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49 74 12287,'-23'-30'0,"6"8"0,10 7 0,6 8 0,11 26 0,17 14 0,6 18 0,7 14 0,17 14 0,-25-37 0,2 1 0,1 1 0,2 1 0,0 0 0,1 0 0,-1 0 0,0 1 0,0 0 0,-1 0 0,1 1 0,0 0 0,2 0 0,-1 1 0,-1-1 0,-2 0 0,-2-4 0,-1-2 0,30 34 0,-1-8 0,-9-7 0,-7-6 0,-8-9 0,-5-8 0,-9-12 0,-5-5 0,-6-3 0,-5-12 0,-9-10 0,-3-12 0,-5-4 0,-10-15 0,-5 1 0,-4-13 0,-1-6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22.5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1 12287,'50'52'0,"11"5"0,6 8 0,-2 10 0,0 1 0,-11 4 0,-1-5 0,-2-4 0,-8 4 0,-6-8 0,-10-5 0,-9-2 0,-1-9 0,-12-4 0,-3-7 0,-7-5 0,-10-7 0,-9-1 0,-9-10 0,-2-4 0,-12-8 0,0 1 0,-4-6 0,0-6 0,-5-2 0,6-7 0,1 0 0,3 0 0,-5-5 0,1 0 0,0-7 0,5 3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22.9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422 0 12287,'14'17'0,"2"3"0,1 4 0,-7-1 0,-18-3 0,-9-10 0,-5-5 0,-5-3 0,-6-2 0,-4 0 0,0 0 0,0 0 0,-3 0 0,3 0 0,2 0 0,3 0 0,1-5 0,10 0 0,3 0 0,1-2 0,9-1 0,-6-7 0,6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23.1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392 2 12287,'0'-1'0,"-7"4"0,-4 15 0,-8 3 0,-6-1 0,-8-5 0,-3 0 0,3 0 0,-4-5 0,2-2 0,1 1 0,2-1 0,9-5 0,3 2 0,-4-3 0,1-2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23.3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544 14 12287,'6'-8'0,"4"3"0,-3 5 0,-5 5 0,-11 5 0,-7 3 0,-16 1 0,-3-3 0,-6-1 0,-7-6 0,-4 3 0,0-2 0,0 0 0,-3 1 0,5-1 0,-14 10 0,2 9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4.3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1 12287,'20'20'0,"-2"0"0,-4-1 0,-13-4 0,-14-5 0,-9-5 0,-8-4 0,-5-1 0,0 0 0,-5 0 0,-4 0 0,4-5 0,0-1 0,-1-1 0,3 0 0,1-3 0,9 3 0,2 1 0,6-1 0,-1 0 0,0 4 0,3-2 0,1-7 0,2 4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25.3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5382 1 12287,'-6'22'0,"-14"1"0,-21 0 0,-21-1 0,-15-5 0,-13 1 0,39-7 0,-2-2 0,-6 2 0,-3-1 0,-4-2 0,-2-1 0,0 0 0,-1 1 0,-3-1 0,-2 1 0,-6 0 0,0 1 0,2 0 0,0 0 0,-3 1 0,-1 0-235,0 0 0,-2-1 0,-4-1 0,-1 0 0,-1-1 0,-1 0 1,-1-1-1,0-1 235,-2 1 0,0-2 0,4-1 0,-1-1 0,-2 4 0,-1 0 0,1 1 0,0 1 0,-1 1 0,0 1 0,-3 0 0,1 0 0,9-2 0,0-1 0,1 0 0,0-1 0,2-1 0,2 0 0,1 2 0,1 0 0,6-3 0,1 0 0,3 1 0,1 0 29,0 0 0,2 0 0,4-1 0,0 1 1,2 0-1,2 1 0,3-1 0,1-1-29,4-1 0,0 0 0,-45 2 0,9-3 0,2 3 0,4-5 0,-1 7 0,5 1 0,5 1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1.7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0 122 12287,'29'-7'0,"4"-3"0,4-4 0,-2-1 0,-3-5 0,-2 0 0,-1 3 0,-4 6 0,7 4 0,-4 9 0,2 4 0,4 9 0,-2 16 0,-7 14 0,-5 7 0,-3 1 0,-4 13 0,-3-1 0,-7 5 0,-6 1 0,-5-11 0,-7-10 0,-2-3 0,-3-2 0,-2-6 0,-5-6 0,4-6 0,1-7 0,-5-10 0,4-5 0,-1-5 0,4-5 0,-2-5 0,2-10 0,0-3 0,5-7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2.1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27 12287,'7'-13'0,"3"3"0,1 6 0,-1 15 0,-5 9 0,-3 6 0,-2 15 0,0 2 0,0 2 0,0 4 0,0 5 0,0-4 0,0-2 0,0-1 0,0-3 0,0-2 0,2-4 0,3-1 0,2-8 0,4-9 0,-1-4 0,0-7 0,5-4 0,-1-5 0,-4-5 0,3-14 0,-1-9 0,5-4 0,3-6 0,13-11 0,-1-5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2.34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272 0 12287,'0'52'0,"0"5"0,0 7 0,0 3 0,0 5 0,0-2 0,0 2 0,0 2 0,0-4 0,0-3 0,0-5 0,0 5 0,0-11 0,0-6 0,0-6 0,0-9 0,0-8 0,0-2 0,7-9 0,3-1 0,10-6 0,3-9 0</inkml:trace>
  <inkml:trace contextRef="#ctx0" brushRef="#br0" timeOffset="1">604 573 12287,'-17'-8'0,"-3"3"0,-5 3 0,-10 4 0,-6 3 0,-2 3 0,-2 1 0,-1 4 0,3-3 0,1 2 0,2-2 0,6 2 0,1-7 0,4-2 0,4-1 0,7-2 0,-2-2 0,3-3 0,2-3 0,0-7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2.6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12287,'31'40'0,"0"0"0,23 39 0,-10 0 0,-9 0 0,-10-4 0,-5-1 0,-3-4 0,-4 7 0,-3-5 0,-5 0 0,4 0 0,-1 3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3.2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50 12287,'23'-6'0,"-3"-4"0,-3-2 0,-2 0 0,0 2 0,0 10 0,0 5 0,0 14 0,0 14 0,-1 9 0,-4 8 0,-5 11 0,1-1 0,-1 7 0,-1-3 0,-3-4 0,-6-3 0,0-12 0,0-1 0,-1-4 0,2-8 0,-6-9 0,-1-1 0,2-9 0,-1-8 0,0-5 0,2-5 0,-4-10 0,5-10 0,1-3 0,-1-3 0,2-12 0,5 9 0,0-9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3.4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0 149 12287,'15'-43'0,"0"3"0,-1 10 0,-2 11 0,-2 7 0,-2 7 0,2 12 0,-5 10 0,-3 11 0,-2 14 0,0 10 0,0 0 0,0 0 0,0 3 0,0-3 0,0-2 0,0-3 0,1 2 0,3-11 0,2 1 0,3-4 0,-1-5 0,4-5 0,-4-5 0,-1-3 0,5-8 0,-2-4 0,3-4 0,-3-12 0,0-6 0,2-5 0,1-5 0,2-8 0,1-3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3.7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59 12287,'10'-6'0,"0"-4"0,-5-4 0,5-1 0,0 7 0,5 3 0,-7 10 0,-1 7 0,-2 4 0,0 4 0,7 5 0,-4-3 0,2 0 0,0 0 0,-5-2 0,5-5 0,2 0 0,-4-7 0,2-3 0,-1-5 0,1-5 0,-3 4 0,-1-13 0,3 6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4.0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12287,'31'57'0,"-1"3"0,-7 9 0,-3-2 0,-3 2 0,-2 3 0,0-5 0,0-4 0,-1-8 0,-4-9 0,-4-8 0,-6-9 0,0-4 0,0-5 0,0-3 0,0-9 0,7 5 0,2-4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4.3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45 12287,'-15'-15'0,"-5"7"0,-2 3 0,0 3 0,1 2 0,-6 0 0,2 0 0,-2 0 0,2 0 0,-4 0 0,4 0 0,-3-6 0,-2-3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4.6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12287,'59'15'0,"3"2"0,10 1 0,-7 3 0,-13-1 0,-16-4 0,-6 3 0,-5 4 0,-5 6 0,-10-1 0,-5 12 0,-3 7 0,-4 9 0,-5 2 0,-8 3 0,-8-1 0,-1-2 0,-3-2 0,-3-6 0,-3-3 0,-2-4 0,6-1 0,4-3 0,5-2 0,3-4 0,4 1 0,3-2 0,5-2 0,3 7 0,4-11 0,4-1 0,9-1 0,7-4 0,8-7 0,2-3 0,3-5 0,9-3 0,6-2 0,-3 0 0,-5 0 0,-2-2 0,-8-1 0,-5-4 0,-4-1 0,-4-2 0,-9-5 0,-5 0 0,-17 6 0,-5 3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4.5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12287,'33'10'0,"-1"4"0,-7 1 0,-7 3 0,1 1 0,-11-3 0,2 5 0,0 4 0,-6 8 0,1 4 0,-4 0 0,-1 0 0,5 0 0,0-2 0,-1 3 0,-2 1 0,3 4 0,1-2 0,3 0 0,2 0 0,3 2 0,1-4 0,-2-1 0,-3-3 0,2-4 0,-5-5 0,-1 0 0,1 0 0,-2-2 0,-5-1 0,0-1 0,0-4 0,0-1 0,-2-2 0,-3 0 0,-3-6 0,-7-3 0,0-6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4.8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61 113 12287,'30'30'0,"4"5"0,-4 2 0,-7 1 0,-4 4 0,-11 0 0,-3 2 0,-5-2 0,-5 0 0,0 4 0,-7-7 0,-3-1 0,-1-2 0,7-6 0,-6-3 0,2-4 0,-1-1 0,-1-4 0,0-6 0,0-2 0,2-8 0,1-4 0,2-11 0,0-9 0,-5-8 0</inkml:trace>
  <inkml:trace contextRef="#ctx0" brushRef="#br0" timeOffset="1">212 7 12287,'0'-6'0,"0"6"0,0 10 0,0 8 0,0 5 0,0 9 0,-2 2 0,-3 1 0,4 5 0,-4-3 0,5 0 0,5 0 0,3-2 0,7-3 0,0 0 0,0-2 0,0 2 0,0-12 0,0-4 0,0-4 0,1 0 0,-1-7 0,0-2 0,0-1 0,-7-9 0,12-1 0,-3-7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7.7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12287,'11'22'0,"3"3"0,-3 3 0,-4 2 0,0 2 0,-1 3 0,1 4 0,0-1 0,0 4 0,-4-5 0,4 0 0,1 0 0,-5-2 0,4-5 0,-2 0 0,0 0 0,0-4 0,-3-5 0,1-2 0,2-6 0,0-8 0,-11 2 0,-3-7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8.0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1 12287,'0'23'0,"-2"4"0,-3-5 0,-6-1 0,-8 1 0,-4-2 0,-9-5 0,-2-1 0,-1-4 0,5 3 0,7-4 0,-1 1 0,1 0 0,4-2 0,-1 4 0,3-2 0,7-7 0,0 2 0,-1-3 0,2-9 0,-1-3 0,7-10 0,-4-3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8.3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29 12287,'22'0'0,"-4"-1"0,6-3 0,-3-1 0,0-5 0,-6 5 0,-2 2 0,-3 8 0,-5 5 0,-3 15 0,-4 7 0,-1 5 0,-2 5 0,-7 1 0,2 3 0,-2-1 0,2 0 0,-2-1 0,6-1 0,-1 1 0,0 3 0,2 1 0,5-1 0,2 2 0,3 1 0,3-2 0,7-6 0,1-3 0,-1-2 0,5-2 0,2-7 0,1-3 0,4-4 0,1-10 0,2-2 0,1-3 0,-1-2 0,0-3 0,0-2 0,-2-4 0,-2-5 0,0-4 0,-4-1 0,0 0 0,0 0 0,5-7 0,-4-1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2.2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4026 1930 12287,'22'35'0,"1"-3"0,1-4 0,-2 4 0,-7-8 0,0-1 0,0-3 0,0-10 0,-7-16 0,-3-16 0,-3-8 0,-2-5 0,-2-14 0,-1-1 0,-4-7 0,-1-4 0,3-4 0,-5-4 0,0-1 0,1-2 0,1-12 0,5 6 0,-2-4 0,1 1 0,1-6 0,0 0 0,-2 0 0,1-2 0,-3 2 0,2 1 0,0 8 0,-1 6 0,2 6 0,-4 11 0,0 8 0,-1 10 0,1-1 0,-4 13 0,0 3 0,-4 3 0,-1 4 0,-10 0 0,-3 2 0,-4 3 0,-14-4 0,-2 4 0,-7-3 0,-4-2 0,-11 0 0,-5 0 0,-6-2 0,-10-3 0,6 3 0,-8-1 0,-2 6 0,0 7 0,42 2 0,-1-1 0,1 2 0,-1-1 0,-2 1 0,-1 1-51,-1 0 1,0 0-1,-2 1 1,0 0 0,-1 0-1,0 0 1,0 0-1,-1 0 51,-3 0 0,0 0 0,-1 1 0,0 0 0,2 1 0,1 1 0,3 1 0,0 2 0,3 0 0,1 1 0,0 1 0,0 0 0,5-1 0,1 1 0,-44 7 0,13 0 0,9 5 0,14 2 0,1-1 0,4 1 0,3 3 0,7-3 0,-1 0 0,1 0 0,2 3 0,1-3 0,3-1 0,2 1 0,-3 0 0,5-2 0,2 5 0,1 4 0,2 1 0,-1 2 0,1 1 0,0 2 0,2 7 0,1 0 0,2 7 0,-2 6 0,5 7 0,4 1 0,4 1 101,4 5 0,2 4 0,-4 6 0,2 2-101,-2-3 0,4-1 0,0-1 0,1-1 0,4 1 0,1-3 0,2-2 0,0-4 0,0 0 0,2-10 0,1 3 0,4-3 0,1-4 0,-3-1 0,5-5 0,2 2 0,1 1 0,2-1 0,2-7 0,1-4 0,3-1 0,0-2 0,-1-5 0,4-1 0,-1-4 0,6-5 0,-2-8 0,6-4 0,7-1 0,4-4 0,3-10 0,1-6 0,3-5 0,12-8 0,3 5 0,6-1 0,3 0 0,10-3 0,6 3 0,6-1 0,-5 3 0,-40 8 0,2 0 0,-1 0 0,1 1 0,0 0 0,1 0-41,0 0 0,0 0 1,6 0-1,1 0 1,-5 2-1,-1-2 0,5-1 1,1-1 40,0-1 0,0 0 0,3-2 0,0 0 0,2-1 0,-1-1 0,0-2 0,0 0 0,2-2 0,0 0 0,-1 2 0,0 1 0,-7 2 0,-1-1 0,-1 2 0,-1 0 0,-3 4 0,-2 1 0,43-7 0,-4 6 0,-8 7 0,-7 3 0,-4 2 0,-13 2 0,-9 3 0,-7 5 0,-14 3 0,-2 2 0,-7 0 0,-7 1 0,-15-6 0,-6-2 0,-14-1 0,-13-4 0,-20-1 0,-5-2 0,-11 0 0,4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3.0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1 12287,'12'28'0,"3"-3"0,-5-3 0,-10-7 0,-10-1 0,-8-4 0,-1-2 0,-4-5 0,-1 2 0,1-1 0,-2 2 0,-4-1 0,2 0 0,2 2 0,7-5 0,-4 3 0,2-4 0,0-1 0,0 0 0,5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3.3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287 0 12287,'0'15'0,"0"0"0,-1 1 0,-4-1 0,-5-2 0,-4-3 0,-1 2 0,-2-5 0,-1-1 0,-2 1 0,-5-2 0,3-3 0,0 1 0,0 2 0,2 2 0,5-4 0,0 2 0,0 5 0,0-5 0,7 7 0,1-4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3.5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0 12287,'16'22'0,"-1"3"0,-4-3 0,-6-4 0,-10-6 0,-13-5 0,-7-5 0,-4 1 0,-1 2 0,0 0 0,0-5 0,0 0 0,0 0 0,4 0 0,1 0 0,0 0 0,2 0 0,1 0 0,7 0 0,0-7 0,0-1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3.7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 0 12287,'12'34'0,"2"8"0,-3 6 0,-4 4 0,-12-3 0,-5-7 0,-3-4 0,-3-1 0,-4 5 0,0 0 0,4 3 0,4 0 0,0 9 0,7-9 0,2 2 0,1 0 0,4 1 0,3-1 0,3-5 0,0-3 0,11-4 0,-4-7 0,2-2 0,-1-6 0,0-9 0,-1-2 0,0-3 0,0-2 0,5-8 0,0-4 0,-2-5 0,6 1 0,-1-10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6.8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227 106 12287,'15'0'0,"-5"0"0,0 0 0,-7-2 0,2-3 0,-3 2 0,-2-7 0,0-2 0,0 3 0,0-1 0,0 5 0,0-5 0,5 0 0,2-3 0,1 3 0,-5 3 0,2 9 0,-10 3 0,2-2 0,-7 6 0,-2-3 0,-1 1 0,-2-4 0,0 2 0,0 5 0,0-3 0,-1 0 0,1-1 0,2 6 0,1-3 0,2 1 0,-2 0 0,-1-7 0,-2 4 0,0-2 0,0 0 0,5 0 0,0-7 0,0-3 0,1-5 0,-4-3 0,11-2 0,-4-1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4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31 12287,'10'-9'0,"-2"3"0,1 1 0,-1 0 0,2 0 0,5 8 0,0 5 0,0 7 0,-5 16 0,-1 0 0,-1 6 0,0 5 0,-4 7 0,3 1 0,-2-3 0,0-5 0,0 0 0,-5-5 0,0-2 0,0-3 0,0-1 0,0-11 0,0-1 0,0-2 0,0-7 0,-2-2 0,-1-3 0,-2-7 0,-5-4 0,3-9 0,-2 0 0,6-7 0,-4-2 0,7-6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4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12287,'5'30'0,"0"0"0,-1 1 0,-3 4 0,-2 3 0,-4 4 0,-5 5 0,1 2 0,1-2 0,1-1 0,4 0 0,1 6 0,2-11 0,0 0 0,0-3 0,2-8 0,1-6 0,4-4 0,1-7 0,-3 1 0,5-9 0,2-2 0,1-8 0,2-7 0,1-4 0,-1-5 0,0-5 0,0 1 0,7-11 0,1-2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4.6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12287,'2'37'0,"3"5"0,5 6 0,2 4 0,0 4 0,-4-6 0,-1-3 0,3 1 0,-4-1 0,3-3 0,2-1 0,1-6 0,0-3 0,-4-6 0,-1-3 0,5-11 0,-2-1 0,3-5 0,2-9 0,0-8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4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332 287 12287,'-7'-8'0,"-3"4"0,-3 8 0,-2 6 0,-2 3 0,-1 2 0,-4 0 0,-2 0 0,1 6 0,-4-1 0,4-2 0,1-1 0,0-7 0,5 0 0,1 0 0,2-2 0,1-3 0,4-3 0,-1-2 0,7-13 0,-4-4 0</inkml:trace>
  <inkml:trace contextRef="#ctx0" brushRef="#br0" timeOffset="1">317 1 12287,'8'37'0,"7"3"0,0 7 0,6 1 0,-5-2 0,-1-3 0,-1 9 0,-4-7 0,-3 0 0,-1-3 0,-4 0 0,5-7 0,-2-3 0,0-5 0,0-5 0,-5-7 0,0-7 0,0-1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5.1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12287,'46'67'0,"-3"5"0,-3 3 0,-4 1 0,-11 1 0,-7-10 0,-4 0 0,-4 0 0,-7 0 0,2-5 0,-3 0 0,-2-4 0,0-9 0,-2-2 0,-3-7 0,-5-3 0,2-7 0,-2-8 0,-2-4 0,-2-4 0,-1-9 0,0-4 0,0-7 0,0-9 0,0-17 0,0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5.3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 12287,'0'38'0,"5"12"0,0 1 0,-3 4 0,-6 0 0,-4 2 0,-7-7 0,0-1 0,0-2 0,5 8 0,1 4 0,3 1 0,2 4 0,3-1 0,2-2 0,4-3 0,5-2 0,4-11 0,-1-12 0,-1-6 0,-2-7 0,0-5 0,5-5 0,-1-10 0,-3-10 0,-1-3 0,0-9 0,5-1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5.6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12287,'15'0'0,"10"14"0,2 6 0,-3 8 0,-6 7 0,0-1 0,-9 6 0,1 2 0,0 2 0,-7 8 0,1 1 0,-6 2 0,-3 1 0,-5-8 0,3 1 0,0-6 0,1-2 0,-6-10 0,4 1 0,-2-7 0,0-3 0,5-7 0,-6-5 0,3-8 0,-4-4 0,2-11 0,7-9 0,-4-8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5.8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 12287,'-16'30'0,"6"10"0,6 11 0,4 9 0,0 0 0,0 0 0,0-1 0,0-2 0,0-3 0,0-2 0,0 1 0,0-6 0,0-5 0,0-4 0,2-2 0,1-8 0,4-3 0,1-5 0,2-10 0,6-5 0,-1-3 0,-5-9 0,0-3 0,6-10 0,8-3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6.1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12287,'20'37'0,"1"3"0,4 4 0,-5 3 0,-4 1 0,-4 3 0,0-1 0,-7-5 0,-2 0 0,-1 1 0,-2-5 0,0-4 0,-2-7 0,-3-1 0,2-7 0,-5-2 0,-1-4 0,1 0 0,4-8 0,-2-1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6.3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257 0 12287,'-5'15'0,"-1"1"0,-7 4 0,-2 0 0,-7-2 0,-1-1 0,-4-4 0,5-1 0,0-2 0,1 2 0,-1 0 0,2-2 0,3 3 0,-5-5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7.1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12287,'32'4'0,"2"4"0,1 7 0,-7-2 0,-8-1 0,-4 3 0,-6 4 0,-4 12 0,-7 3 0,-4 6 0,-5 7 0,-4 8 0,-1 1 0,2 1 0,3-2 0,-4 3 0,6-4 0,-1 0 0,4-4 0,4 0 0,1-3 0,0-5 0,0-4 0,1-2 0,4-8 0,6-1 0,2-2 0,2-8 0,0-2 0,2-8 0,3-6 0,-3-1 0,4-1 0,1-6 0,3-8 0,4-9 0,1-11 0,0-5 0,0-4 0,7-1 0,2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6.6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12287,'28'8'0,"-3"6"0,-6 4 0,-8 0 0,-4-1 0,-7-2 0,0 0 0,0 0 0,0 5 0,-2 2 0,-1 2 0,-2 3 0,-5-1 0,3 1 0,1-3 0,-1-3 0,2 4 0,5-3 0,0 0 0,0 0 0,5 3 0,3-5 0,4-2 0,5-1 0,1-2 0,-1 0 0,1 0 0,2 1 0,7-6 0,-3-2 0,-1-1 0,-3-4 0,2-1 0,-4-4 0,-2-3 0,-5-5 0,-1-10 0,5-10 0,0-9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46.8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0 12287,'31'53'0,"0"0"0,0 3 0,-2 1 0,-7 0 0,-4-1 0,-3-5 0,-1 0 0,6 39 0,-12-8 0,-3-20 0,-5-3 0,-5 0 0,-8 3 0,-11-2 0,-4-5 0,-9-1 0,-5-12 0,-7 1 0,-4-4 0,-7-6 0,-18 6 0,1-1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8.8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1 12287,'0'15'0,"0"5"0,-3 0 0,-6-2 0,-6-1 0,-10-3 0,0-3 0,-2-1 0,2 2 0,-7 0 0,5-1 0,1-2 0,-3-2 0,7 3 0,2-5 0,4-2 0,0-1 0,1-2 0,0-2 0,0-3 0,7-3 0,1-7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39.2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12287,'30'2'0,"8"1"0,8 4 0,-3 1 0,-11 1 0,-12 2 0,-3-1 0,-2 2 0,-7 6 0,-3 6 0,-3 4 0,-2 9 0,-8 5 0,-7 7 0,-7 1 0,-2 0 0,-4 7 0,1-15 0,-3-2 0,0-1 0,-2 6 0,12-3 0,1-2 0,3-1 0,7 1 0,4-3 0,4 0 0,1-1 0,6 0 0,6-6 0,7-2 0,6-3 0,3-3 0,2-7 0,2-1 0,3-4 0,4-4 0,6-6 0,-1 0 0,-4 0 0,2-5 0,-7-1 0,-3-1 0,-6-1 0,-5-1 0,-5-3 0,-6 4 0,0-2 0,-8 0 0,-4-5 0,-11 0 0,-10 0 0,-13 0 0,-2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1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197 16 12287,'15'0'0,"-2"-2"0,-3-3 0,-5 3 0,-10-3 0,-5 4 0,-5 2 0,-5 4 0,-3 5 0,-1 4 0,-4 2 0,4 5 0,1 4 0,3 3 0,3 2 0,4 0 0,2 1 0,6-1 0,4 0 0,2 2 0,6 1 0,8 2 0,2 2 0,8-3 0,0 1 0,-1-2 0,4 4 0,-4-2 0,-1 1 0,-3 0 0,-3-4 0,-4 5 0,-3 0 0,-5 3 0,-3-1 0,-4 1 0,-3 0 0,-5-1 0,-3 3 0,-2-6 0,0 1 0,0 0 0,0 3 0,1-5 0,3-1 0,0-2 0,8 5 0,-2 3 0,3 3 0,2 3 0,0-1 0,2 2 0,3 5 0,5 8 0,-1 0 0,1 9 0,1 0 0,3 1 0,-4 14 0,0-5 0,2 3 0,1-2 0,2 4 0,2 0 0,1 1 0,2 0 0,9-1 0,-1 3 0,7-3 0,4-2 0,-1-3 0,3-9 0,-4-6 0,-1-7 0,-5-5 0,0-9 0,-6-1 0,-3-2 0,-8-11 0,-9-1 0,-4-4 0,-1-6 0,-8-1 0,-7-2 0,-7 0 0,-8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1.7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422 0 12287,'20'7'0,"0"3"0,-8 7 0,-13-1 0,-11-4 0,-7-4 0,-12-3 0,-1-5 0,-3 0 0,-2 0 0,-3 0 0,3 0 0,0 0 0,0 0 0,2 0 0,6 0 0,4 0 0,5 0 0,5-6 0,5-4 0,-3-4 0,4-1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2.0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408 0 12287,'15'30'0,"-9"0"0,-7-1 0,-13-4 0,-9-5 0,-11-3 0,-2-2 0,-1 0 0,0 0 0,0 0 0,4-1 0,-3-3 0,3-1 0,1-5 0,2 6 0,6-1 0,3 5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2.2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1 12287,'15'2'0,"0"3"0,-15 1 0,-10 4 0,-13-5 0,-11-3 0,-3-2 0,-6 2 0,-1 1 0,-3 2 0,-8 7 0,8-4 0,-5 7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3.2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45 12287,'30'0'0,"0"0"0,0 0 0,-7-5 0,-2-1 0,-5-1 0,-1 0 0,0-3 0,1 5 0,-1 2 0,0 1 0,0 11 0,0 7 0,-2 13 0,-3 9 0,-3 13 0,-7 6 0,0 5 0,0 3 0,-2-1 0,-3-8 0,-5 0 0,-3 1 0,-2-5 0,0-4 0,0-8 0,0-9 0,-1-8 0,1-10 0,0-3 0,0-5 0,2-5 0,1-8 0,2-10 0,-2-11 0,4-18 0,0-3 0,1-7 0,2-3 0,5-1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3.6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35 12287,'7'-15'0,"3"0"0,1 10 0,-1 10 0,-5 14 0,-3 14 0,-2 9 0,0 5 0,0 3 0,0 5 0,0-3 0,0 0 0,0 0 0,0-1 0,0-6 0,0 0 0,0 0 0,5-8 0,2-5 0,1-5 0,2-11 0,5-2 0,0-13 0,-1-12 0,-3-13 0,0-2 0,0-6 0,3-9 0,7 3 0,3-7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7.3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 12287,'15'16'0,"0"5"0,-2 2 0,-3 0 0,2 11 0,-7-2 0,-2 5 0,-1 4 0,-9 3 0,-3 1 0,-3-1 0,-2-4 0,5 2 0,0-9 0,-2-2 0,-2-5 0,4-7 0,0 1 0,-1-3 0,2-9 0,1-5 0,1-6 0,4-7 0,1-10 0,2-7 0,0-6 0,7-6 0,1-6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3.9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151 1 12287,'14'90'0,"-4"0"0,8-2 0,-6-8 0,-7-10 0,-3 4 0,-2-4 0,0-3 0,0-5 0,0-6 0,0-11 0,0-10 0,0-3 0,5-9 0,0-3 0,-2-3 0,6-8 0,-1-3 0</inkml:trace>
  <inkml:trace contextRef="#ctx0" brushRef="#br0" timeOffset="1">257 423 12287,'-30'15'0,"0"0"0,0 0 0,-1 0 0,1-2 0,2-1 0,3-2 0,-4-6 0,6 2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4.1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 12287,'45'-7'0,"-1"9"0,-6 11 0,-8 11 0,-6 11 0,-9 5 0,0 4 0,-7 1 0,-3 0 0,-3 0 0,-2 1 0,0-1 0,0 2 0,2 1 0,3 3 0,3 4 0,7-5 0,0-3 0,0-5 0,0-5 0,0-9 0,0-4 0,1-9 0,-1-2 0,0-8 0,0-3 0,0-6 0,0-4 0,0-9 0,0-1 0,0-2 0,7-14 0,1 3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4.3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710 0 12287,'30'39'0,"-9"8"0,-9-7 0,-17-5 0,-18-7 0,-12-6 0,-12-8 0,-2-3 0,-5-2 0,-4-3 0,1-1 0,-8-5 0,3 0 0,-2 2 0,4 1 0,6 2 0,5-1 0,4 4 0,0 1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4.7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12287,'46'2'0,"9"3"0,2 8 0,-14 7 0,-11-1 0,-15 2 0,-14 3 0,-6 4 0,-7 9 0,-10 10 0,-5 7 0,-4 3 0,-1 5 0,7-1 0,2-4 0,5-1 0,1 1 0,6-4 0,4 1 0,5-2 0,5-4 0,5-6 0,9-3 0,2-4 0,3-7 0,1-4 0,7-11 0,1-3 0,3-5 0,-1-5 0,-5-6 0,-2-9 0,-3-9 0,-3-18 0,-7-5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5.5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1945 0 12287,'13'12'0,"-13"3"0,-32 9 0,-23-4 0,-25 0 0,-11-5 0,41-8 0,-2-1 0,-3-1 0,-2 0 0,-9 2 0,0 0 0,1-2 0,1 0 0,-2 1 0,1 1-59,1 0 1,1 1 0,3 0 0,2 1 0,3 0 0,1 2 0,5 1 0,0 1 58,-47 16 0,11 8 0,9 3 0,11 2 38,8-2 0,0 3 0,7-2 0,3 2-38,5 2 0,5 7 0,7 2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5.8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12287,'25'10'0,"10"0"0,-5-7 0,6 2 0,-13-3 0,-6-2 0,-6-2 0,5-3 0,0 4 0,9-1 0,-4 10 0,-5 13 0,-2 12 0,-3 9 0,-2 7 0,-2 6 0,-2 2 0,-7 0 0,-1-4 0,-3-1 0,-10-2 0,1-4 0,-2-3 0,0-3 0,2-3 0,0-8 0,0-4 0,0-5 0,5-10 0,0-5 0,0-5 0,1-5 0,-2-10 0,4-13 0,-1-11 0,4-1 0,-3-12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6.1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9 12287,'6'-8'0,"-4"21"0,3 19 0,-5 11 0,-5 8 0,-3 4 0,-7-3 0,0 0 0,-1 0 0,1 3 0,2-3 0,3 0 0,5 0 0,3 3 0,2-5 0,0-3 0,0-5 0,5-5 0,2-9 0,1-2 0,4-6 0,-2-10 0,4-7 0,4-6 0,4-7 0,-2-10 0,5-6 0,7-9 0,6-3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6.3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12287,'10'84'0,"0"-4"0,0 5 0,-12-18 0,-1-6 0,-2-6 0,-5 0 0,3-3 0,1-2 0,-1-3 0,-3 0 0,5-12 0,1-3 0,3-5 0,2-7 0,4-8 0,6-4 0,2-1 0,9-15 0,1-9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29:56.6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589 196 12287,'-30'0'0,"-2"9"0,-3 6 0,-4 8 0,1 6 0,-9-4 0,3-2 0,1-3 0,-1-6 0,-1 4 0,8-6 0,0-2 0,0-2 0,9 4 0,-1-4 0,6 8 0</inkml:trace>
  <inkml:trace contextRef="#ctx0" brushRef="#br0" timeOffset="1">1026 0 12287,'24'46'0,"1"-1"0,-3 1 0,-1 0 0,13 41 0,-11-7 0,-13-9 0,-5-13 0,-3 3 0,-2-4 0,0 10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0.03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1387 121 12287,'-13'-35'0,"-7"8"0,-7 11 0,-16 9 0,-11-1 0,-11-1 0,-11 1 0,-16 4 0,0-1 0,0 4 0,6 1 0,4 1 0,5 3 0,5 3 0,4 1 0,7 0 0,8 4 0,1-4 0,3-1 0,4 3 0,5-5 0,6 0 0,7 2 0,-1-5 0,11 4 0,-5-6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37.5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8 12287,'15'-8'0,"-7"11"0,-4 17 0,-8 14 0,-6 8 0,-5 3 0,-3 2 0,-2 2 0,1 1 0,3 5 0,0-3 0,3 0 0,3 0 0,3-2 0,7-6 0,0-4 0,0-5 0,5-5 0,2-5 0,1-5 0,4-3 0,2-8 0,1-6 0,0-6 0,0-7 0,7-17 0,1-5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0.30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1147 61 12287,'-7'-28'0,"-3"16"0,-12-3 0,-8 10 0,-19 5 0,-13 0 0,-5 0 0,-5 0 0,-5 0 0,-1 1 0,4 3 0,5 1 0,-5 5 0,14-3 0,0 1 0,3 4 0,5-6 0,8 1 0,4-2 0,5 0 0,8 2 0,4-4 0,1 2 0,2 7 0,12-10 0,1 4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0.48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1041 151 12287,'-7'-49'0,"-11"12"0,-19 27 0,-16-1 0,-14-3 0,-19 1 0,-4 3 0,-3 5 0,1 3 0,4 4 0,0 6 0,5 12 0,1 14 0,1 1 0,6 2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1.81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807 74 12287,'6'-37'0,"-7"19"0,-6 3 0,-15 12 0,-10 8 0,-14 16 0,-3 18 0,-8 13 0,-10 13 0,29-30 0,-1 1 0,-2 0 0,0 0 0,0-1 0,0 0 0,-1 0 0,2 2 0,3 1 0,3 1 0,-21 40 0,15-4 0,11-1 0,16-4 0,16-8 0,16 0 0,14-2 0,14 1 0,3-16 0,-3-6 0,-5-6 0,0-6 0,-8-5 0,-6-9 0,-6-5 0,-5-3 0,-2-5 0,-9-6 0,-7-6 0,-11-5 0,-6-3 0,-13-5 0,5 5 0,-1 1 0,-2 3 0,3 6 0,-1 1 0,3 1 0,2 0 0,2 4 0,5-1 0,0 4 0,0 1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2.09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212 0 12287,'50'15'0,"0"2"0,-1 3 0,-9 4 0,-6 6 0,-8 0 0,-11 7 0,-10 1 0,-6 3 0,-9-1 0,-2-3 0,-15 1 0,-3-4 0,-3-1 0,-4-6 0,3-7 0,-1-3 0,1-2 0,3-2 0,2-3 0,2-3 0,2 0 0,7-6 0,-2 4 0,3-3 0,2-2 0,1-7 0,3-3 0,1-3 0,6-2 0,-2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2.30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12287,'28'18'0,"-2"8"0,-11 5 0,-10 15 0,-5-1 0,-5 0 0,-4-1 0,-6-3 0,0 0 0,0 1 0,7-1 0,4 1 0,9-5 0,10-5 0,7 5 0,8-10 0,1-2 0,-1-2 0,5-4 0,0-8 0,-1-2 0,-3-3 0,-2-1 0,-4-5 0,-5-1 0,-3-4 0,3-12 0,0-11 0,-2-8 0,-1-2 0,5-16 0,1-8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2.59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12287,'10'48'0,"-2"6"0,-1 8 0,-4 1 0,-1-1 0,0 5 0,3-8 0,5 1 0,3 4 0,14 3 0,3-7 0,10 2 0,0-13 0,2-6 0,-2-6 0,-4-12 0,-10-5 0,-2-5 0,-2-4 0,-2-6 0,-7-10 0,-3-6 0,-5-2 0,-3-9 0,-2-3 0,-2-5 0,-3-5 0,-8-4 0,-9-6 0,-3 0 0,-7 0 0,0 1 0,-8 4 0,0 3 0,-5 7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3.00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227 423 12287,'30'-10'0,"-1"0"0,-4-2 0,-4-3 0,-7-5 0,-2-5 0,-2-4 0,-7-1 0,0 0 0,-6 0 0,-7 0 0,-10-4 0,-4 2 0,-1 5 0,0 4 0,5 3 0,-5 5 0,0 1 0,1 4 0,-2 4 0,4 6 0,0 1 0,0 4 0,-5 10 0,4 2 0,-7 5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3.88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890 45 12287,'-2'-21'0,"-4"6"0,-10 8 0,-19 5 0,-17 2 0,-8 0 0,-5 0 0,-6 2 0,3 3 0,-3 5 0,-1 3 0,-3 2 0,10 1 0,1-1 0,2 0 0,8 0 0,2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4.13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830 0 12287,'2'7'0,"-22"-6"0,-22 6 0,-8-2 0,-7 0 0,0 5 0,0-3 0,1 1 0,-1 4 0,-1 1 0,-2 3 0,3-1 0,6 0 0,-2-2 0,13-1 0,4-4 0,8-1 0,-1 5 0,6-4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4.31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815 121 12287,'-17'-26'0,"-5"6"0,-8 10 0,-19-1 0,-14 1 0,-6-3 0,-3-2 0,-3 7 0,6 3 0,0 3 0,2 2 0,-15 0 0,25 7 0,-16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5.48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452 1 12287,'0'15'0,"-6"5"0,-6 0 0,-7-1 0,-6-3 0,-3-2 0,-4-2 0,-3-4 0,-5-1 0,-2-1 0,2-2 0,4 1 0,5-2 0,2-1 0,4-2 0,-4 0 0,6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40.3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2472 1 12287,'21'17'0,"-6"3"0,-8 2 0,-14 6 0,-8 1 0,-8 2 0,-7 15 0,-7 2 0,-5 7 0,-2 7 0,-14 14 0,6 3 0,24-38 0,1 1 0,-3 1 0,1 1 0,-2 9 0,0 0 0,-1-2 0,0 0 0,1 2 0,-1 0-114,-3 2 0,1 2 1,-2 7-1,0 1 0,-2 1 1,-1 0-1,-1 4 1,1 1 113,-1 2 0,0 3 0,-4 8 0,1 1 0,0 0 0,0 1 0,14-25 0,-1 1 0,0 1-81,0 2 1,0 0 0,0 1 0,0 1-1,1 1 1,-1 0 0,1-4 0,0 0 0,0 0-1,1 2 1,0 0 0,0 0 80,1 1 0,-1 0 0,1 0 0,0 0 0,0 0 0,1 0 0,1-1 0,0 1 0,1-1 0,0 1 0,1-1 0,0 1 0,1-2 0,0 0 0,0 1 0,2 1 0,-1 1 0,0-1 0,-9 27 0,0 0 0,10-30 0,1 0 0,0 1 0,-10 30 0,2 1 0,2-4 0,0 0 0,4-8 0,0-1 0,2 0 0,0 0-49,0-2 1,1-1 0,0-4 0,2-3 0,3-9 0,1-1 0,2-2 0,0-1 48,1-5 0,1-1 0,-5 45 0,1-14 0,4-8 0,1-10 0,4-5 0,6-17 0,4-8 0,1-8 0,2-8 0,5-7 0,0-4 144,0-5 0,1-3 1,-3-4-1,-1-3-144,-2-5 0,-7-5 0,2-4 0,-3-2 403,-2-3 0,0-1 0,0-5-403,0 0 0,0 0 0,0-1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4.97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985 25 12287,'3'-18'0,"-6"11"0,-14 16 0,-13 14 0,-22 4 0,-10 8 0,-11 10 0,-11 7 0,36-21 0,0 0 0,-2 2 0,0 1 0,-3 3 0,2 2 0,4-2 0,2 1 0,3 2 0,2 0 0,4-1 0,3-1 0,-22 38 0,20-4 0,11-2 0,14-3 0,15 2 0,15-2 0,20-12 0,6-5 0,6-3 0,18-8 0,-6-6 0,-2-6 0,-4-7 0,-9-10 0,1-5 0,-3-3 0,-9-4 0,-4-3 0,-7-6 0,-7-6 0,-3-3 0,-4-12 0,-3 0 0,-5-3 0,-3-2 0,-14-3 0,-5 5 0,-5 1 0,-4 2 0,-3 9 0,-1 4 0,0 8 0,0 6 0,1 3 0,4 2 0,-3 0 0,4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5.22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26 12287,'71'-10'0,"1"0"0,-5 5 0,-9 7 0,-4 11 0,-21 9 0,-4 1 0,-6 4 0,-8 8 0,-1 5 0,-4 4 0,-5 1 0,-3 0 0,-4 1 0,-3-3 0,-5-3 0,-9 2 0,-2-7 0,-1-1 0,0-2 0,2-9 0,5-3 0,-2-3 0,-3-2 0,3-1 0,-3-4 0,3-5 0,7-5 0,2-5 0,1-5 0,4-4 0,1-14 0,2-4 0,0-13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5.43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12287,'20'3'0,"0"9"0,-2 13 0,-3 12 0,-5 15 0,-5 6 0,-5 6 0,-5 0 0,2-2 0,-5-2 0,1 0 0,4 1 0,1-8 0,2-4 0,2-7 0,3-7 0,3-3 0,7-4 0,0-3 0,0-5 0,5-4 0,2-6 0,0-5 0,0-4 0,3-2 0,-5-6 0,0-8 0,2-9 0,-4-6 0,7-7 0,2-8 0,8-14 0,4-9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05.66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219 1 12287,'-12'46'0,"-3"5"0,-10 2 0,-2-4 0,-5 3 0,-3 3 0,6 5 0,11-6 0,5 3 0,3 5 0,8 0 0,4-5 0,9-5 0,8-5 0,7-7 0,0-13 0,2-6 0,2-4 0,0-5 0,1-14 0,-3-3 0,-3-5 0,2-8 0,-9-4 0,-4 0 0,-8 0 0,-4-3 0,-4 5 0,-3 2 0,-5 1 0,-15 7 0,-8 2 0,-9 1 0,-10 4 0,-5 8 0,-3 3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5.45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11865,'56'40'0,"0"0"0,3 7 0,0 4 0,1 8 0,-1 2 0,-8-5 0,-2 2 0,-2 5 0,-2 1 0,-4-7 0,-1-1 0,-1-2 0,-1 0 0,-4-3 0,-1 1 0,1 1 0,0 1 0,2 1 0,0 0 0,-1 0 0,-1-2 0,0-5 0,-1-1 0,-2-5 0,0-2 0,23 29 0,-12-17 0,-9-19 0,-6-8 104,-7-10 1,-10-8-105,-5-12 0,-3-17 0,-2-9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5.74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1011 1 12287,'0'68'0,"-4"24"0,-1-42 0,-3 1 0,-5 5 0,-4 0 0,-5 3 0,-3-1 0,-8 5 0,-3-2 0,-2-5 0,-3-1 0,-2 5 0,-1 1-372,-4 4 0,-1 2 0,-6 8 0,-2 2 0,-2 1 0,-1 0 372,19-25 0,0 1 0,1 0 0,-17 25 0,1 1 0,17-22 0,-1-1 0,0 1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5.9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12287,'39'51'0,"-1"1"0,3 2 0,0 0 0,0 3 0,-1 0 0,-3 1 0,-1 2 0,0 1 0,-3 2 0,-6-6 0,-2-1 0,1 1 0,0-1-69,0 2 0,0-1 1,-1-2-1,0-1 0,-2 0 1,-1-1-1,1-2 0,-1-1 69,1-1 0,0-1 0,20 39 0,-4-13 0,-9-12 0,-8-10 0,-12-12 0,3-10 0,-5-8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6.25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875 0 12287,'-17'31'0,"0"17"0,5 7 0,-13 6 0,-12 1 0,-16 8 0,-6 2 0,-1 0 0,-4 2 0,30-35 0,0 1 0,0 0 0,0 0 0,1-1 0,-1 1 0,1-2 0,-1 1 0,1 1 0,-1 2-331,1 0 0,1 1 1,1 4-1,0 2 1,-2 0-1,-1 1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7.13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725 9 12287,'20'-5'0,"-2"2"0,-4 4 0,-14 13 0,-17 14 0,-13 11 0,-14 11 0,-15 12 0,-13 7 0,34-33 0,-2 1 0,-3 4 0,0 1 0,0 1 0,-1 1 0,2 0 0,0 0 0,5-1 0,1 0 0,3-3 0,4 0 0,-15 37 0,19 0 0,13 2 0,9 2 0,21 2 0,11-4 0,11-4 0,12-1 0,-2-5 0,1-16 0,-6-7 0,-5-10 0,2-10 0,-7-8 0,-3-6 0,-5-7 0,-6-5 0,-5-9 0,-1-9 0,0-11 0,-7-4 0,-3 1 0,-3-1 0,-2-3 0,-2 1 0,-3 7 0,-5 1 0,-3 2 0,-4 6 0,-2-1 0,-1 4 0,2 1 0,-4-1 0,2 1 0,2 2 0,1 3 0,2-10 0,0 3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7.36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12287,'62'9'0,"0"6"0,-2 8 0,-5 6 0,-15 1 0,-6 2 0,-7 3 0,-7 10 0,-10 10 0,-5 4 0,-3 1 0,-7 2 0,-4-3 0,-3-7 0,-4-2 0,-9-8 0,1-7 0,1-3 0,3-2 0,-4-7 0,1-4 0,-1-6 0,4-3 0,-2-6 0,2 1 0,2-5 0,1-5 0,2-10 0,2-11 0,3-2 0,5-2 0,3-14 0,2-3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9:40.6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196 1 12287,'-28'55'0,"3"12"0,5 12 0,1 11 0,9-40 0,0-1 0,-7 43 0,7-41 0,0 1 0,1-2 0,1 0 0,1 0 0,1 1 0,-4 44 0,5 2 0,3-3 0,4-2 0,3-16 0,5-11 0,3-12 0,3-6 0,-1-18 0,1-11 0,4-9 0,6-11 0,9-10 0,3-13 0,1-12 0,11-20 0,0-10 0,7-8 0,-26 33 0,0-1 0,2-4 0,0 0 0,-2 2 0,0-1 0,1-5 0,1-2 0,-2 4 0,0 0 0,-4 2 0,-1 1 0,25-36 0,-8 12 0,-8 11 0,-6 4 0,-14 15 0,-2-2 0,-3 2 0,-10-4 0,-8 6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7.77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76 1177 12287,'8'1'0,"-3"14"0,-5 21 0,-5 14 0,-5 10 0,-3 11 0,-3-1 0,3 0 0,3-4 0,-2 6 0,7-10 0,2 1 0,1-2 0,14-11 0,5 0 0,4-3 0,6-2 0,2-6 0,1-4 0,0-5 0,0-5 0,0-8 0,2-9 0,2-1 0,1-4 0,2-13 0,-2-8 0,3-9 0,1-10 0,10-15 0,-4-13 0,10-10 0,-28 29 0,0 1 0</inkml:trace>
  <inkml:trace contextRef="#ctx0" brushRef="#br0" timeOffset="1">844 1 12287,'9'43'0,"4"6"0,6 8 0,-6 10 0,-8-2 0,-5-3 0,-5-5 0,3 0 0,-4-7 0,1-1 0,0-2 0,0-4 0,5-2 0,0-6 0,0-3 0,0-4 0,0-3 0,1-5 0,4-3 0,-3-9 0,11 6 0,-4-6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8.13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12287,'23'0'0,"3"12"0,-10 3 0,-2 3 0,-1 4 0,1 10 0,2 15 0,3 11 0,1 11 0,5 6 0,-5 6 0,0 4 0,2 4 0,-5 0 0,1-6 0,-6-7 0,-7-9 0,-3-15 0,-2-10 0,-2-12 0,-3-7 0,-9-4 0,-6-9 0,2-5 0,1-4 0,-1-14 0,1-9 0,4-8 0,-1-5 0,7-10 0,2 1 0,4-1 0,1-4 0,1-4 0,4 2 0,6 3 0,2 1 0,2 3 0,0 2 0,2 4 0,3 1 0,-2 2 0,6 5 0,-1 0 0,1-1 0,-6 3 0,1 1 0,-8 2 0,3 7 0,-6-4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8.99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504 0 12287,'-15'8'0,"0"9"0,-2 10 0,-3 6 0,-10 4 0,-12-2 0,-5 6 0,-5 2 0,-1 2 0,4 1 0,1-1 0,6 0 0,7 5 0,11 4 0,11 3 0,11 5 0,15 7 0,14-4 0,7-3 0,6-5 0,3-2 0,1-10 0,-4-8 0,-5-8 0,-3-9 0,-2-10 0,-1-5 0,-4-3 0,-2-11 0,-4-6 0,1-8 0,-2-6 0,-3-3 0,-3-3 0,-3-3 0,-3-1 0,-1 2 0,-5 9 0,-1 3 0,-4 5 0,-4 3 0,-8 3 0,-1 4 0,-2 5 0,-5 4 0,3 2 0,-1 3 0,-4 1 0,-2 6 0,-1-1 0,0 11 0,0 2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9.3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12287,'35'0'0,"1"0"0,-1 0 0,-7 0 0,-3 0 0,-5 0 0,-3 7 0,-3 3 0,-3 5 0,-1 5 0,-1 5 0,1 10 0,-5 6 0,-4 2 0,-1 2 0,0-1 0,0-4 0,0-5 0,-6 2 0,-3-2 0,-1-3 0,0-5 0,0-5 0,-5-7 0,-2 0 0,-3 0 0,4-7 0,-5-3 0,5-3 0,1-2 0,0-7 0,-1-3 0,1-5 0,0-5 0,0-3 0,7-14 0,1-2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9.62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 1 12287,'0'27'0,"0"3"0,0 13 0,0 1 0,0 1 0,0 4 0,-5 4 0,0-1 0,1 0 0,3 0 0,1-2 0,1-3 0,3 0 0,1-2 0,12 2 0,-1-12 0,4-1 0,2-2 0,0-7 0,-4-3 0,3-4 0,-3-4 0,-1-9 0,-1-2 0,3-6 0,1-8 0,0-9 0,-3-6 0,3-8 0,5-6 0,4-17 0,1-5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19.89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437 965 12287,'14'20'0,"6"0"0,0 0 0,0-6 0,-3-4 0,-9-5 0,-3-12 0,-5-10 0,-5-11 0,2-16 0,-7-13 0,0-4 0,1-5 0,-2-9 0,6 1 0,1-1 0,3-4 0,2-3 0,3 7 0,1 8 0,-2 8 0,4 9 0,-2 9 0,-2 8 0,-1 6 0,-4 7 0,-3 10 0,-7 5 0,-6 3 0,0 4 0,-8 5 0,0 6 0,-3 5 0,-3 9 0,-1-2 0,-2 2 0,1-2 0,2 2 0,2-7 0,2-1 0,3-3 0,-2 5 0,5-1 0,2-2 0,3-1 0,-1-2 0,8 0 0,3 0 0,0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20.16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498 0 12287,'10'15'0,"0"0"0,-6 4 0,-18-3 0,-8-4 0,-8-4 0,-10-1 0,0-3 0,-4 2 0,-1 3 0,2-6 0,1 4 0,3-2 0,2 0 0,2 1 0,7-2 0,3 1 0,3 0 0,7-5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20.34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12287,'37'11'0,"3"4"0,-5 4 0,-5 11 0,-10 0 0,-8 0 0,0 6 0,-7-1 0,-2 0 0,-1 0 0,-2 0 0,0 5 0,0-4 0,0-3 0,0-3 0,0-5 0,0-5 0,0-3 0,0-7 0,2-1 0,3-3 0,3-1 0,7-6 0,0-4 0,-1-4 0,-3-6 0,-1 0 0,0-7 0,6-1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29.147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5848 92 16383,'-74'-21'0,"1"0"0,13 2 0,1 4 0,-7 13 0,-1 4 0,7-2 0,0 0 0,-7 0 0,0 0 0,-4 0 0,-1 0 0,-6 0 0,-3 0 0,-3 0 0,-3 0 0,-12 0 0,-1 0 0,5 0 0,-1 0 0,-3 0 0,-1 0 0,32 0 0,-1 0 0,0 0 0,-5 0 0,-1 1 0,1-2 0,1 1 0,0-1 0,-1 1 0,1-1 0,-1 0 0,0-1 0,-2 1 0,0-1 0,-1 0 0,0 1 0,1-1 0,-1 0 0,1 2 0,0 0 0,1 0 0,-1 0 0,1 0 0,-1 0 0,2 0 0,0 0 0,0 0 0,-3 0 0,0 0 0,1 0 0,-25 0 0,3 0 0,0 0 0,2 0 0,3 0 0,0 0 0,-4 0 0,1 0 0,10 0 0,3 0 0,3 0 0,1 0 0,3 0 0,3 0 0,4 1 0,2 0 0,9 0 0,2 1 0,3 0 0,-60 12 0,-34 29 0,61 2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29.725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6642 32 16383,'-51'-9'0,"0"1"0,-9 0 0,-2 3 0,-12 3 0,-1 4 0,2-2 0,2 1 0,0 2 0,-1-1 0,-6 0 0,-1 0 0,-2 2 0,-1 2 0,-3-1 0,-1 1 0,-2 1 0,-1 0 0,22-3 0,0 1 0,-2-1 0,-3 1 0,0-1 0,-2 1 0,-2-1 0,-2 0 0,-1 1 0,-3 0 0,-2 1 0,1 0 0,0 0 0,1-1 0,-1 0 0,-1-1 0,0 0 0,1-1 0,-1-1 0,1 0 0,0 0 0,1 0 0,0 1 0,-2-1 0,-7 0 0,-2 0 0,2 1 0,10 0 0,1 1 0,0 0 0,-1 0 0,-1-1 0,1 0 0,0 1 0,1 0 0,-1 0 0,0-1 0,-1 0 0,1 0 0,2-1 0,1 1 0,0 0 0,4 0 0,0-1 0,1 1 0,3 0 0,0 0 0,1 0 0,1-2 0,1 1 0,1 0 0,-26 2 0,3 0 0,4 0 0,1-1 0,6-1 0,2-1 0,0 0 0,3 0 0,9-1 0,2 0 0,4 0 0,0 0 0,5 0 0,1 0 0,-40 0 0,6 0 0,-38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5.1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12287,'15'42'0,"7"2"0,4 3 0,-1 6 0,-13-1 0,-3-2 0,-3-3 0,4 7 0,-5-9 0,-1 2 0,-3 0 0,1-4 0,1-2 0,2-8 0,-1-6 0,-3 0 0,-1-7 0,0-2 0,0-8 0,7-3 0,2-7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31.26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596 0 12287,'8'19'0,"-6"8"0,-9 8 0,-8 7 0,-15 13 0,-4 8 0,-6 10 0,-7 9 0,18-32 0,-1 2 0,1 2 0,0 1 0,-1 0 0,-1 0 0,-1 3 0,1 0 0,2-3 0,3 0 0,2 2 0,2 0 0,4-1 0,1 1 0,3-2 0,1 0 0,2-1 0,2-1 0,1 38 0,8-2 0,8-4 0,17 5 0,7-6 0,3-3 0,2-1 0,3-5 0,-3-8 0,0-8 0,0-5 0,-2-6 0,-5-8 0,-1-6 0,-4-7 0,-3-6 0,-7-7 0,-2-2 0,-3-2 0,4-9 0,-4-1 0,1-10 0,-1-8 0,4-12 0,-6-9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31.50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483 1 12287,'55'57'0,"1"3"0,-3 14 0,-13-2 0,-4-4 0,-5-4 0,-7-7 0,-6-12 0,-6 0 0,-7-1 0,-3-4 0,-4-3 0,-3-7 0,-5 0 0,-10-6 0,-5-6 0,-4-4 0,-1-4 0,-2-7 0,-3 0 0,-3-6 0,-1-7 0,-10-5 0,1-7 0,-7-6 0,-7-6 0,-10-8 0,-4 2 0,32 12 0,-1-1 0,-4-2 0,0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32.59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0 106 12287,'42'65'0,"4"2"0,-1 0 0,-3 0 0,-7-3 0,-7-7 0,-1-5 0,0-6 0,1 0 0,-11-16 0,-3-7 0,-9-13 0,0-11 0,-4-14 0,-1-14 0,-5-8 0,-1-8 0,-1 3 0,0 7 0,2 1 0,5 14 0,2 4 0,3 4 0,8 12 0,11 13 0,2 9 0,6 8 0,2 4 0,-4-6 0,0-3 0,0-5 0,-1-5 0,-2-4 0,-4-8 0,-1-6 0,-4-8 0,-6-10 0,-4-8 0,-1-4 0,-2-9 0,-5 2 0,0-2 0,0 2 0,-7-4 0,-1 4 0,-2-2 0,0 2 0,1-2 0,-1 7 0,5 1 0,4-4 0,1-1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32.84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12287,'4'26'0,"6"11"0,10 12 0,0 16 0,2-1 0,-2 4 0,0 5 0,0 9 0,-3-5 0,3 3 0,5 2 0,-8-34 0,1 0 0,2-1 0,0-1 0,2 1 0,0-1 0,0-1 0,1 0 0,21 37 0,-4-15 0,-5-10 0,-3-8 0,-4-4 0,-1-15 0,-2-8 0,2-9 0,0-13 0,0-15 0,-2-12 0,2-13 0,8-27 0,3-3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33.00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724 104 12287,'-35'-28'0,"0"3"0,-12 3 0,0 9 0,-3 3 0,-2 5 0,-10 5 0,2 5 0,0 5 0,3 3 0,0 7 0,6 0 0,-6 14 0,4-2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33.24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89 14 12287,'7'-9'0,"-7"4"0,-2 10 0,-8 7 0,-3 6 0,-9 6 0,11 8 0,-1 3 0,-2 5 0,8 9 0,1 3 0,5 1 0,5 4 0,5 2 0,10 1 0,5-1 0,3-4 0,8-3 0,-1-9 0,-3-1 0,-6-2 0,1-6 0,-7 1 0,-1-3 0,-2-2 0,-9 0 0,-3 2 0,-3 0 0,-2-2 0,-2 4 0,-3-11 0,-5 1 0,-4-4 0,-1-4 0,0-2 0,0-4 0,0-5 0,0-3 0,0-4 0,0-5 0,0-8 0,0-7 0,0-1 0,0 1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33.4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12287,'44'65'0,"-6"-1"0,-9-6 0,-12-6 0,-9-5 0,-8-2 0,0-1 0,0-4 0,0 2 0,-2-9 0,-1-2 0,-2-5 0,-2-9 0,2-2 0,3-13 0,-4-11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33.72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0 377 12287,'44'57'0,"6"4"0,-2 6 0,-1-5 0,-7-5 0,-3-4 0,-1-3 0,-6-6 0,-2-4 0,-3-5 0,2-9 0,-7-8 0,-1-6 0,-3-7 0,-2-14 0,-4-11 0,-3-13 0,-1-9 0,-4-8 0,5-2 0,-2 0 0,0 0 0,0 3 0,-5 9 0,0 5 0,0 3 0,0 9 0,0 2 0,0 15 0,0 9 0,0 10 0,6 6 0,4-4 0,4 0 0,1 0 0,7-1 0,1-3 0,2-2 0,0-3 0,-5-2 0,4-9 0,-1-7 0,1-6 0,-6-1 0,2-8 0,-3-3 0,-2-3 0,-5-9 0,-1 2 0,-3-4 0,-2-1 0,-3 0 0,-1 1 0,0 4 0,0 5 0,0 8 0,-1 5 0,-4 5 0,-4-1 0,-6 9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34.18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182 684 12287,'18'3'0,"-3"5"0,-7 8 0,-6 9 0,-9 1 0,-8 6 0,-8 3 0,-6 12 0,-1 0 0,0 5 0,0 5 0,7 3 0,4 2 0,7 0 0,7-3 0,4-4 0,2 2 0,4-5 0,5-5 0,9-7 0,1-15 0,0-6 0,2-7 0,-4-9 0,6-13 0,-2-14 0,-4-12 0,4-18 0,-2-20 0,-2-9 0,-1-13 0,-9 42 0,-1-1 0,1-4 0,-1-2 0,0-4 0,0-1 0,-2-4 0,0-1 0,1-3 0,-1-1 0,-2 6 0,-1 1 0,0 5 0,-2 2 0,-1 8 0,-1 4 0,-12-32 0,-6 33 0,2 12 0,1 13 0,4 16 0,1 14 0,3 18 0,3 17 0,1 23 0,6 17 0,4 7 0,6 2 0,-2-42 0,2 0 0,14 42 0,3 1 0,2 0 0,1-5 0,-1-6 0,0-11 0,0-6 0,-5-12 0,-1-7 0,-4-10 0,-7-8 0,0-5 0,-8-7 0,7-14 0,-3-2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1.2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1 12287,'22'21'0,"0"16"0,1 13 0,-8 4 0,-8-4 0,-12-1 0,-5-12 0,-2 0 0,2-1 0,-2 5 0,6-5 0,-3 3 0,-2 3 0,4-5 0,0-2 0,2-5 0,0-5 0,-2-5 0,4-8 0,-2-2 0,0-7 0,5-3 0,0-8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5.27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483 1 12287,'-11'0'0,"1"0"0,-1 2 0,-3 3 0,-2 1 0,-3 8 0,-3-1 0,-1 4 0,-2 0 0,-7-6 0,-2-1 0,-1 2 0,0-5 0,5-2 0,1-4 0,4-1 0,-1 0 0,5 0 0,3-1 0,1-4 0,4-4 0,3-6 0,5 0 0,3 0 0,2 0 0,7-7 0,1-1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1.7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1885 0 12287,'-17'12'0,"-6"5"0,-12 10 0,-29 9 0,-25 6 0,41-25 0,-3-2 0,-1-1 0,-3-3 0,-5 0 0,0-2 0,-1-1 0,1-1 0,-1 2 0,0-1 0,-1 2 0,1 0 0,2 1 0,1 2 0,2 1 0,2 2 0,3-1 0,1 0 0,-44 15 0,12-6 0,7-4 0,8-3 0,6-4 0,8-1 0,6-2 0,8 1 0,8 3 0,-10 8 0,23-6 0,-11 6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2.0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467 6 12287,'18'-5'0,"-3"8"0,-6 10 0,-23 11 0,-6-4 0,-15 7 0,1-2 0,-4 3 0,-4 2 0,-7 7 0,6 3 0,-4 4 0,3 1 0,1-1 0,9-4 0,6-3 0,6 0 0,12 0 0,5 4 0,5-2 0,5-2 0,5-2 0,8-5 0,3 0 0,-3 0 0,-1-8 0,-2-7 0,0-6 0,0-3 0,0-6 0,0 0 0,0-8 0,0-5 0,2-9 0,1-5 0,4-5 0,2-3 0,-1 1 0,4 9 0,-2 5 0,-5 10 0,4 5 0,-1 3 0,-1 4 0,0 3 0,-2 10 0,-7 9 0,-1 1 0,-2 0 0,-7-7 0,2 4 0,-3-2 0,-2 0 0,0-5 0,0-4 0,0 0 0,-7-4 0,-3-2 0,4 3 0,-1 1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2.5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12287,'5'0'0,"1"10"0,1 13 0,0 11 0,5 6 0,-2 12 0,3 7 0,2 4 0,5 9 0,4-1 0,1 1 0,2-2 0,3-8 0,-8-8 0,-1-4 0,1-7 0,-2-1 0,-6-10 0,-4-5 0,-5-4 0,1-7 0,1-8 0,1-1 0,-3-2 0,4-7 0,-1-3 0,1-5 0,1-10 0,5-4 0</inkml:trace>
  <inkml:trace contextRef="#ctx0" brushRef="#br0" timeOffset="1">589 317 12287,'13'-15'0,"-1"7"0,11 3 0,1 3 0,-1 2 0,1 7 0,2 5 0,-2 6 0,-2 7 0,-2 10 0,-5 6 0,0 2 0,0 2 0,-5 6 0,-2-1 0,-1-3 0,-4-5 0,-1 0 0,-2-7 0,0-2 0,0-1 0,0-7 0,-2-1 0,-3-2 0,2-7 0,-7-7 0,-2-1 0,-1-4 0,-2-8 0,1-7 0,3-6 0,1-7 0,0-4 0,-5-1 0,6-13 0,2-4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2.8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0 197 12287,'15'23'0,"-1"6"0,-4 4 0,1 14 0,-4 0 0,0 3 0,-1 2 0,4 3 0,-3-4 0,2-1 0,2 2 0,8-5 0,1 1 0,-2-6 0,-1-7 0,1-8 0,1-5 0,-4-4 0,-2-4 0,4-8 0,-7 3 0,4-2 0,-1-9 0,-1-10 0,-2-6 0,6-6 0,8-6 0</inkml:trace>
  <inkml:trace contextRef="#ctx0" brushRef="#br0" timeOffset="1">452 1 12287,'14'11'0,"6"6"0,3 8 0,-3 7 0,-6-2 0,-14-6 0,0-1 0,0 1 0,5 1 0,2 7 0,1-1 0,4 0 0,6 7 0,4-8 0,1 0 0,4-3 0,2-5 0,1-9 0,0-3 0,0-5 0,0-3 0,0-2 0,-1-2 0,-4-3 0,2-8 0,-7-9 0,-2-1 0,-1-4 0,-4-2 0,-3-1 0,11-7 0,-5-1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3.3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604 1 12287,'-9'6'0,"4"6"0,4 8 0,1 10 0,-7 7 0,-3 10 0,-5 2 0,-5 1 0,-4 5 0,-6-3 0,0 2 0,0 3 0,0-1 0,0 1 0,-1-3 0,1-2 0,2-2 0,1-8 0,2-5 0,-2-7 0,-7-11 0,-2-4 0,-3-9 0,-1-4 0,-5-2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3.6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12287,'47'24'0,"0"0"0,-2 2 0,-2 2 0,0 1 0,-2 2 0,31 29 0,-11-8 0,-10-6 0,-4-3 0,-3 1 0,-4 1 0,-6 0 0,-8 0 0,3 1 0,-6-1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9.5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0 120 12287,'14'-39'0,"4"6"0,4 6 0,0 12 0,-14 10 0,-3 10 0,-1 5 0,1 3 0,-4 9 0,6 3 0,-2 2 0,0-2 0,7 3 0,-2-2 0,3 2 0,2 2 0,7-5 0,5 0 0,5 2 0,3 2 0,5 1 0,-3-2 0,0-1 0,0-2 0,-9-1 0,-6 3 0,-4-2 0,-3 1 0,-3-2 0,-12 1 0,0 0 0,0-1 0,-12 2 0,-4-4 0,-6 0 0,-5 0 0,-1-7 0,-3-7 0,1-1 0,0-4 0,2 4 0,1-2 0,3-2 0,3-1 0,2 5 0,9 3 0,3 3 0,7 2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9.7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769 0 12287,'23'24'0,"-4"4"0,-7 6 0,-7-1 0,-17-1 0,-13-2 0,-15 0 0,-16 0 0,-14-1 0,-5-2 0,-8-2 0,0 2 0,2 1 0,11 2 0,5 0 0,3 1 0,8 5 0,2 3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0.0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15 12287,'54'-8'0,"-5"6"0,-8 11 0,-5 2 0,-11 15 0,-5 0 0,-5 5 0,-5 4 0,2-2 0,-7 7 0,-2 2 0,-1 0 0,-4 2 0,-3-1 0,-5 4 0,-2-5 0,1-8 0,1-8 0,-2-6 0,-2-3 0,-1-3 0,0-4 0,-5-4 0,0-6 0,0-1 0,-2-4 0,5-9 0,-4-6 0,-1 2 0,5-12 0,-5-2 0</inkml:trace>
  <inkml:trace contextRef="#ctx0" brushRef="#br0" timeOffset="1">76 0 12287,'28'30'0,"6"1"0,3-1 0,-2 0 0,-3 2 0,-4 1 0,-3 4 0,-5 2 0,-3-1 0,-2 4 0,2-3 0,3-3 0,-3 0 0,4-6 0,0 0 0,-1 0 0,0-6 0,-3-4 0,1-4 0,2-1 0,0-1 0,-5-4 0,0-3 0,0-1 0,0-4 0,1 1 0,-1-4 0,0-4 0,0-14 0,0 2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0.3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12287,'36'1'0,"-3"6"0,-4 8 0,-8 0 0,-9 5 0,-2-1 0,2 1 0,3 1 0,3 6 0,4-2 0,2 2 0,1-3 0,5-1 0,0-1 0,0-4 0,0-8 0,-1-3 0,-4-2 0,-5 0 0,-3 0 0,-2-7 0,0-3 0,-8-1 0,-7-4 0,-7-10 0,-8 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5.57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0 12287,'2'22'0,"1"5"0,0 6 0,-4 8 0,-8 2 0,-11 4 0,-3 3 0,-1 6 0,-9 7 0,4 4 0,3-2 0,4-3 0,7 7 0,5-10 0,5-2 0,3-5 0,10-2 0,7-5 0,7-6 0,2-6 0,3-9 0,-6-4 0,1-5 0,0-5 0,-2-3 0,-5-9 0,0-3 0,0-5 0,-1-10 0,-4-5 0,-5-6 0,-4-4 0,-1 3 0,-1-3 0,-4 5 0,-5 5 0,-9 0 0,-3 10 0,-1 6 0,4-1 0,-2 2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0.5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12287,'33'0'0,"-3"0"0,-10 2 0,-16 1 0,-8 4 0,-6 1 0,-3 3 0,-2 4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0.8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573 0 12287,'-23'15'0,"-7"-1"0,-9-4 0,-6 3 0,-7-1 0,-5 5 0,-2 3 0,-4 0 0,9-3 0,0 3 0,2 3 0,7 7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1.0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12287,'36'10'0,"-3"2"0,-4 5 0,-13-2 0,-11 5 0,-3-3 0,-2-2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4.1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12287,'38'20'0,"-3"14"0,-10 14 0,-10 13 0,-8-4 0,-7-7 0,0-3 0,0-2 0,-5 5 0,-2 2 0,1 0 0,-1 0 0,-3-7 0,3-6 0,-1-4 0,-4-7 0,5 3 0,-6-15 0,5 6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4.4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1628 0 12287,'-26'34'0,"-15"6"0,-31 5 0,-18-6 0,40-23 0,-2-1 0,-3 0 0,-2-3 0,-8-2 0,-1 0 0,3 2 0,0 1 0,0 1 0,1 1-67,-1 1 0,2 1 1,2 4-1,2 2 0,3 2 1,1 2-1,5-1 0,2 1 67,3 2 0,1-1 0,-32 24 0,9-1 0,-4 9 0,0 2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5.2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11 12287,'29'-5'0,"6"0"0,7 15 0,1 13 0,-4 11 0,-9 5 0,-1 11 0,-9 8 0,-4 3 0,-4 2 0,-5-6 0,-9-5 0,-3-3 0,-5-4 0,-3 2 0,-2-12 0,0-3 0,-1-5 0,1-5 0,-1-9 0,-3-1 0,-1-2 0,0-7 0,3 0 0,-1-4 0,-2-4 0,0-12 0,5 0 0,1-5 0,4-4 0,-3-10 0,4-2 0,-6-7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5.4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 12287,'20'-7'0,"2"9"0,1 11 0,-4 16 0,1 11 0,-3 4 0,-4 6 0,-3 2 0,-3 0 0,0 0 0,-4-2 0,7-5 0,0 0 0,-2 1 0,6-8 0,-4-4 0,3-6 0,2-3 0,0-8 0,1 0 0,-1-7 0,0-3 0,0-2 0,0-5 0,0-2 0,0-3 0,-5-3 0,0-9 0,2-3 0,1-5 0,9-17 0,1-5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45.6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44 12287,'12'-15'0,"3"0"0,9 7 0,-4 3 0,0 12 0,-5 6 0,0 5 0,0 9 0,2 0 0,1 3 0,2 0 0,2 9 0,-3-9 0,1 2 0,-2 0 0,4-4 0,-2-1 0,-2-2 0,-1 2 0,-7-4 0,-1 2 0,-1 1 0,0-3 0,-4-1 0,1-5 0,-4 1 0,-1 2 0,-1 0 0,-3-5 0,-1 0 0,-5-5 0,4-1 0,-3-3 0,-3-2 0,-1-3 0,-2-1 0,0 0 0,0 0 0,-5-1 0,0-4 0,-1-4 0,6-6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6.2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0 317 12287,'5'-10'0,"0"0"0,6 5 0,-6-5 0,-2-2 0,-1-1 0,-2-2 0,0 0 0,0 0 0,0 0 0,0 0 0,0 0 0,5-6 0,0 1 0,0 2 0,1 1 0,3 0 0,6 1 0,0-1 0,0 4 0,5 6 0,2-2 0,0 3 0,-1 2 0,6 3 0,-3 1 0,1 1 0,0 4 0,-5 4 0,3 6 0,-1 2 0,-3 3 0,-3 1 0,-2 6 0,-4 0 0,-5 5 0,-3 0 0,-2 8 0,0 0 0,0-1 0,-12 4 0,-3-4 0,-2 1 0,0 0 0,-1-1 0,1 1 0,4-5 0,-1-3 0,8 1 0,1-1 0,3-3 0,2-1 0,7 1 0,4-1 0,8-1 0,6-2 0,8-7 0,3 3 0,-1-6 0,2-5 0,-1-4 0,8-6 0,-2 0 0,0 0 0,3 0 0,-8 0 0,0-1 0,-1-4 0,-5 1 0,-8-4 0,-1 1 0,-9 2 0,-13 19 0,-8 2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7.1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12287,'49'15'0,"-4"14"0,-8 14 0,-9 11 0,-6 1 0,-9-9 0,-1-1 0,-2 0 0,-7 0 0,2 1 0,-3-3 0,-2-3 0,-7 4 0,-1-6 0,0 1 0,3-4 0,1-8 0,1-4 0,-2-1 0,7-2 0,6-5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5.89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558 0 12287,'17'2'0,"-7"3"0,-13 2 0,-22 4 0,-6-1 0,-4 2 0,-3 1 0,-8 3 0,1-1 0,0 0 0,5-2 0,1-1 0,2-2 0,4 2 0,3-4 0,3 0 0,3-1 0,3-4 0,1-1 0,5-2 0,-1-7 0,1-1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7.5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1915 1 12287,'-3'23'0,"-10"11"0,-18 9 0,-16 6 0,-23-2 0,-14-19 0,-11-3 0,43-14 0,-2-1 0,-5 1 0,-2 1 0,-2 0 0,0 1 0,-3 1 0,0-1-83,-3-1 1,0 1 0,1 1-1,1-1 1,7-2 0,1 0-1,1-1 1,2 1 82,2 0 0,2 0 0,-43 16 0,13-2 0,10 5 0,8 5 0,0 4 0,18-1 0,-6-1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7.7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12287,'27'17'0,"2"6"0,-4 9 0,-9 6 0,-7 8 0,-9-9 0,0-1 0,0 1 0,-7 10 0,-3 0 0,-3 3 0,-2 2 0,6-2 0,4-4 0,3-3 0,2-3 0,2-3 0,3-7 0,7 1 0,6-1 0,-1-5 0,5-2 0,-2-3 0,0-6 0,0-1 0,-5-6 0,0 0 0,0-1 0,0-1 0,1-5 0,5-20 0,3-5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8.0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61 12287,'20'-30'0,"1"10"0,-3 12 0,-1 6 0,-2 2 0,0 0 0,0 0 0,-2 2 0,-1 3 0,-2 5 0,5 5 0,5 7 0,-1 6 0,-2 6 0,-2 7 0,0 1 0,0 4 0,0-1 0,2 8 0,1-7 0,2-1 0,-1-3 0,-3 0 0,-1-6 0,0 1 0,0 0 0,1-3 0,-3-8 0,-1-2 0,-2-2 0,-5-4 0,3-6 0,1-4 0,-1-1 0,-5 0 0,2-2 0,2-10 0,-2 0 0,-2-7 0,6-10 0,-1-1 0,7-8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8.2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26 12287,'12'-14'0,"3"4"0,9 9 0,-3 9 0,1 5 0,0 9 0,3 12 0,-5 6 0,-1 2 0,-3-2 0,-6 4 0,-1-6 0,-2 1 0,-4-4 0,-1 2 0,-2-2 0,0-3 0,0-6 0,0-2 0,0-6 0,0 2 0,0-1 0,-2-9 0,-3-5 0,-5-3 0,-4-6 0,-1-4 0,0-7 0,5-12 0,0-3 0,7-7 0,-4-8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8.5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12287,'7'22'0,"1"3"0,9 10 0,3 6 0,-1-1 0,4 3 0,-1 4 0,-4 0 0,-1 0 0,0-3 0,1-2 0,2-4 0,-1-1 0,3-4 0,-1-6 0,3-2 0,-1-8 0,2-2 0,-4-8 0,-10-7 0,-2-7 0,-3-6 0,-2-6 0,-3-14 0,6 1 0,1-13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8.7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12287,'48'48'0,"-1"11"0,-5 8 0,-3 5 0,-6 5 0,-6-5 0,-4 5 0,-1 4 0,3-1 0,-3-5 0,0-1 0,0-3 0,-2-6 0,-5-10 0,-2-6 0,-3-7 0,-3-7 0,-7-10 0,0-5 0,-2-10 0,-3-8 0,-5-11 0,-2-2 0,-1-16 0,-2-5 0,3-5 0,-9-8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1:58.9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0 12287,'29'4'0,"-6"4"0,-8 9 0,-8 5 0,-5-2 0,-4 5 0,-1 2 0,-2 1 0,0 2 0,5 0 0,0 1 0,0-1 0,0 0 0,0 0 0,1-1 0,4-4 0,4 1 0,8-4 0,1 0 0,2 0 0,0-2 0,-5-5 0,-1 0 0,-4 0 0,1 0 0,-6 0 0,-1 2 0,-3 3 0,-2-3 0,-4 3 0,-5-3 0,-4-2 0,-1 0 0,-1-2 0,-3-1 0,-1-2 0,-5-7 0,3 4 0,-1-2 0,-4 0 0,-2 7 0,-1-4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2:15.86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2 12287,'5'-2'0,"2"11"0,0 14 0,-1 17 0,-1 22 0,-5 19 0,0 8 0,0 8 0,-2-45 0,-1 0 0,-2 43 0,0-1 0,-1-2 0,4-2 0,-3-1 0,5-3 0,5-6 0,2-10 0,4-6 0,-2-7 0,-3-7 0,1-4 0,-4-6 0,2-7 0,-1-6 0,-2-5 0,-2-7 0,0 0 0,0-8 0,0-9 0,0-11 0,-2-9 0,-2-10 0,-1-3 0,2-5 0,1-9 0,2-1 0,7-7 0,2 3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2:16.14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528 0 12287,'14'45'0,"6"14"0,5 13 0,0 7 0,-5 15 0,-10-14 0,-5-1 0,-3-6 0,-9-1 0,-4-8 0,-8-7 0,-6-10 0,2-5 0,-3-10 0,1-6 0,2-2 0,-6-6 0,4-8 0,-2-5 0,2-3 0,-7-4 0,6-4 0,-1-9 0,-2-9 0,-4-11 0,-6-7 0,-3-6 0,-4-8 0,-10-9 0,3-4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2:16.99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 1 12287,'15'13'0,"-5"10"0,-2 21 0,-1 8 0,-4 8 0,-1 22 0,-4 5 0,-3 7 0,-5 3 0,4-45 0,-1 0 0,-8 47 0,1-4 0,4 1 0,3-2 0,7-5 0,0-6 0,0-7 0,0-9 0,0-10 0,0-5 0,0-6 0,0-4 0,0-13 0,0-4 0,0-5 0,-5-12 0,0-8 0,0-11 0,5-13 0,0-4 0,0-9 0,2-7 0,3-6 0,3-10 0,7-9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6.1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12287,'47'45'0,"0"12"0,-19 5 0,-9 2 0,-11-2 0,-6-7 0,-4-13 0,-3-2 0,-5 2 0,-3-5 0,-2-2 0,0-5 0,0-5 0,-4 2 0,2-7 0,4-1 0,0-3 0,6-6 0,2 0 0,10-13 0,3 1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2:17.21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528 0 12287,'15'35'0,"0"11"0,2 21 0,0 8 0,0 0 0,-4-3 0,-8 5 0,0-6 0,-5-6 0,-5-6 0,-8-9 0,-11-10 0,-3-6 0,-4-8 0,-5-5 0,1-11 0,-3-5 0,-1-4 0,-3-2 0,7-4 0,0-7 0,-2-7 0,5-9 0,-5-11 0,2-1 0,0-2 0,-13-18 0,1 5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2.3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483 0 12287,'-13'15'0,"-10"-1"0,-14-4 0,-14-5 0,-9-4 0,-2-1 0,4 0 0,-1 0 0,0 7 0,-1 1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2.6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785 0 12287,'6'15'0,"-6"-1"0,-1-2 0,-14-2 0,-14 1 0,-9-4 0,-13-2 0,-4-3 0,-4-2 0,-6 0 0,0 0 0,3 0 0,5 0 0,5 1 0,8 4 0,4 4 0,5-1 0,5 6 0,5-6 0,5 0 0,-4 12 0,1-3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3.0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694 0 12287,'-15'0'0,"-2"5"0,-5 2 0,-8 0 0,-9-1 0,-4 4 0,-4-5 0,-3 0 0,-6 2 0,-2-5 0,-2 3 0,-2-4 0,-4-1 0,4 7 0,-5 2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4.0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589 16 12287,'21'0'0,"-9"0"0,-8 0 0,-23 0 0,-14 0 0,-14-2 0,-4-1 0,-4-2 0,-3 0 0,-4 5 0,-2 0 0,-1 0 0,-1 0 0,13 6 0,1 3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4.3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649 1 12287,'5'7'0,"-10"3"0,-15-4 0,-19-1 0,-3-5 0,-5-5 0,-1 4 0,1-4 0,-2 3 0,-1 2 0,1 0 0,6 2 0,1 1 0,0 2 0,2 5 0,10-5 0,0 7 0,-1-4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4.5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589 30 12287,'21'2'0,"-5"3"0,-21-3 0,-17 3 0,-10-5 0,-8-5 0,-11-4 0,-7-4 0,-9 3 0,-9 5 0,-9 3 0,-5 9 0,-9 1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4.9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483 1 12287,'28'7'0,"-5"3"0,-11 3 0,-15 2 0,-14-7 0,-18-2 0,-4-5 0,1-1 0,-6 0 0,4 0 0,-3 0 0,-3 0 0,6-5 0,2 0 0,1 2 0,3 1 0,7 2 0,2 0 0,7-7 0,-4-1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5.1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648 31 12287,'-13'-9'0,"-4"1"0,-15 5 0,-4-2 0,-10 1 0,-1 3 0,-6 1 0,1 0 0,3 0 0,-3 0 0,4 0 0,4 0 0,7 0 0,6 1 0,0 4 0,1 4 0,0 6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5.3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1 12287,'27'6'0,"-7"4"0,-10 4 0,-15-6 0,-12-3 0,-11-1 0,-11 1 0,-11-4 0,-10 8 0,-14 2 0,9-7 0,-16 9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6.33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44 1 12287,'0'54'0,"5"14"0,-1-2 0,-4-3 0,-4-4 0,-11-9 0,3-8 0,2-2 0,2 2 0,5 7 0,8 1 0,6-2 0,8-1 0,11-3 0,10-2 0,4-5 0,1-6 0,0 0 0,0-16 0,1-7 0,-1-5 0,0-16 0,0-10 0,-1-14 0,-4-14 0,10-26 0,-3-8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5.7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513 0 12287,'11'7'0,"-5"3"0,-17 2 0,-20-2 0,-10-5 0,-2-3 0,-12-1 0,6 3 0,-6 2 0,-6 3 0,4 1 0,-10 12 0,7 1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5.9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573 1 12287,'12'10'0,"1"0"0,-1 2 0,-5 1 0,-14 0 0,-10-3 0,-10-3 0,-6 0 0,-9-5 0,0 3 0,-5-4 0,-3-1 0,-5 5 0,4 0 0,5 0 0,4 2 0,-5-4 0,7 7 0,-1 0 0,11 6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6.1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573 30 12287,'13'12'0,"-6"3"0,-12 0 0,-13-3 0,-17-6 0,-11-7 0,-9-4 0,-9-5 0,-11-4 0,-10-1 0,34 5 0,-1-2 0,-1 1 0,-1-1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9.1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1 287 12287,'15'14'0,"0"-4"0,0-5 0,-7-5 0,-3-5 0,-3-5 0,-2-4 0,0-1 0,0 0 0,0 0 0,0 0 0,0 0 0,0 0 0,2 0 0,1 0 0,2-1 0,7 1 0,-4 0 0,2 0 0,0 0 0,0 0 0,5 0 0,0 2 0,1 3 0,-1-2 0,0 5 0,0 0 0,0 1 0,5 1 0,0 5 0,-2 1 0,-1 4 0,3 4 0,-1 8 0,-4 1 0,-3 2 0,-4 9 0,2-1 0,-5 7 0,-3 4 0,-2 6 0,0 7 0,-2 0 0,-3 0 0,-7 8 0,-6-5 0,1-3 0,-1-3 0,1-4 0,4 2 0,1 0 0,0-2 0,-3 2 0,10-10 0,2 1 0,1 4 0,2 0 0,2-2 0,1-5 0,2-3 0,7-7 0,-2-1 0,3-2 0,2-4 0,0-3 0,0-5 0,2-5 0,3-3 0,4-2 0,6-2 0,0-3 0,0-5 0,0-8 0,2-4 0,2-1 0,1-4 0,-7 3 0,-8-1 0,4 7 0,-1-4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9.6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257 1 12287,'15'0'0,"-8"0"0,-9 0 0,-11 0 0,-4 2 0,-8 1 0,-2 2 0,0 7 0,0-2 0,4 3 0,1 2 0,2 5 0,5 2 0,0 2 0,0 2 0,1 3 0,4 1 0,5 0 0,4 0 0,1 6 0,0-1 0,0-2 0,0-1 0,0-9 0,1-2 0,4-5 0,4-7 0,6-8 0,0-9 0,0-7 0,0-12 0,2 2 0,3-2 0,-5 0 0,2 2 0,-6 5 0,1 3 0,2 9 0,1 3 0,0 3 0,0 2 0,0 2 0,0 3 0,0 5 0,0 3 0,0 1 0,0-2 0,0-2 0,-5-2 0,0 2 0,-6 3 0,2-11 0,1-2 0,2-8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3:59.9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12287,'8'15'0,"4"1"0,3 0 0,-1 4 0,-3-1 0,4 8 0,0 4 0,0 0 0,1 4 0,-3-5 0,-3-5 0,3 2 0,-3-5 0,2-1 0,0 1 0,-2-3 0,0-4 0,3-4 0,-3-1 0,11-6 0,-5 3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00.4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588 0 12287,'7'7'0,"-7"5"0,-10 5 0,-9 3 0,-4 12 0,-9-1 0,-2 6 0,-1 5 0,-5 0 0,3 0 0,0-2 0,0 2 0,-3-5 0,7-2 0,3-5 0,3-5 0,3 2 0,-1-5 0,5 0 0,3-1 0,2 0 0,0-5 0,0 4 0,2 2 0,3 3 0,5-5 0,3-8 0,2-2 0,7 7 0,1 6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00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830 755 12287,'8'-16'0,"-1"1"0,-7-3 0,-1-4 0,-5-3 0,-7-7 0,-10 5 0,-4-4 0,-5-5 0,-12-4 0,1 3 0,-2 1 0,-4-1 0,-6-4 0,1 5 0,1 0 0,2 1 0,4 2 0,2 8 0,2-7 0,2 3 0,5-1 0,5 10 0,3 2 0,3 1 0,-4 2 0,6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01.1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0 178 12287,'24'0'0,"-7"-2"0,-9-3 0,-1-5 0,-1-3 0,-2-4 0,1-3 0,7-2 0,-2-3 0,3 5 0,2 5 0,2 5 0,1 3 0,2 1 0,0 4 0,-4-1 0,-1 6 0,0 7 0,-7 12 0,-3 8 0,-3 8 0,-2 6 0,-2 6 0,-3 2 0,-5 2 0,-3 3 0,3 1 0,1 3 0,2-1 0,4 0 0,-4-1 0,2-2 0,2-5 0,1-5 0,4 0 0,1-12 0,4-3 0,1-6 0,-2-4 0,4-7 0,1 0 0,3-8 0,1-7 0,0-8 0,0-6 0,5-8 0,2-4 0,1-6 0,4-3 0,2-11 0,2 3 0,3-2 0,1-4 0,0-8 0,-5-3 0,7-7 0,2-9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01.4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12287,'32'0'0,"-5"6"0,-16 3 0,-2 1 0,-3 0 0,-1 5 0,-5 7 0,0-1 0,0 1 0,0 5 0,0 0 0,0 6 0,5-1 0,2 3 0,0-3 0,1-2 0,1-1 0,2-4 0,3-5 0,8 0 0,3-5 0,3 2 0,2-10 0,0-1 0,1 1 0,-3-2 0,1-5 0,-3 0 0,1 0 0,3 0 0,-8 0 0,1 0 0,-4 0 0,-1-2 0,-6-3 0,-7-10 0,-10-10 0,-10-17 0,-8-5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6.47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151 0 12287,'-28'64'0,"1"-6"0,2-4 0,8 1 0,0-4 0,7-5 0,4-4 0,-1 0 0,4-8 0,-2-6 0,1-6 0,3 1 0,1 1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01.8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257 1 12287,'15'6'0,"-9"-2"0,-6 4 0,-8-1 0,-5-4 0,-2-1 0,0-2 0,-2 0 0,-3 0 0,1 0 0,-4 0 0,-1 0 0,1 0 0,3 0 0,-5 0 0,0 6 0,-6 3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4.5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784 30 12287,'15'0'0,"-16"0"0,-14 0 0,-17 0 0,-10 0 0,-10-5 0,-3 0 0,-4 0 0,-1-1 0,1 4 0,2-3 0,4 3 0,1 2 0,3 0 0,9 0 0,5 2 0,3 3 0,3 2 0,4 4 0,5-1 0,3 7 0,2 7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4.8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618 1 12287,'7'16'0,"1"3"0,-3 1 0,-10-3 0,-13-6 0,-16 3 0,-6-4 0,-8-2 0,-3 2 0,1 0 0,-2-1 0,7 2 0,-2-4 0,7 1 0,3 4 0,3-5 0,8 0 0,2-2 0,2 0 0,2 0 0,5-5 0,5 0 0,2-2 0,1-3 0,2-3 0,5-8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5.1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1 12287,'0'17'0,"0"3"0,0 5 0,-3 3 0,-7 3 0,-5-3 0,-12 1 0,2-3 0,-2 1 0,-2 10 0,1-7 0,3 2 0,5 0 0,5-2 0,5 0 0,5-1 0,3-4 0,5 7 0,7-4 0,9 0 0,3 1 0,13 8 0,0-7 0,7 0 0,3-3 0,10-2 0,2-8 0,0-5 0,2-4 0,-2-5 0,1-9 0,-1-10 0,0-7 0,9-12 0,-11-7 0,-5-5 0,-6-3 0,-2-4 0,-7 9 0,0-4 0,-5 11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5.7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12287,'6'28'0,"4"9"0,2 10 0,-2 8 0,-3 14 0,-7 6 0,0 4 0,0 5 0,1 8 0,4-2 0,6 6 0,2-2 0,-4-42 0,2 0 0,11 40 0,0-4 0,-1-2 0,-1-12 0,-4-11 0,-3-8 0,-3-9 0,-3-8 0,-7-9 0,0-4 0,-7-5 0,-3-10 0,-3-8 0,-3-11 0,1-2 0,0-18 0,0-4 0,0-6 0,0-21 0,0 4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6.0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602 2 12287,'-4'-2'0,"-6"7"0,-7 7 0,-14 3 0,-5 0 0,-4 0 0,-10 2 0,-4 2 0,1 1 0,3-2 0,3 1 0,3-1 0,6 2 0,7-1 0,3-1 0,8 0 0,3 2 0,5-1 0,1-2 0,6-2 0,1 0 0,4 0 0,5 0 0,-3-7 0,18 12 0,-3-3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6.3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392 1 12287,'5'47'0,"0"1"0,-1 2 0,-11-1 0,-8-9 0,-9-5 0,-4-3 0,-2-2 0,-2 1 0,-3-3 0,-5-3 0,3 2 0,2-7 0,3-3 0,2-5 0,-1-6 0,1-6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6.5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12287,'32'45'0,"3"0"0,-3-6 0,4-4 0,-5-3 0,-1-2 0,-6-5 0,-4-1 0,-3-3 0,-2-2 0,0-2 0,0-2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6.8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163 1 12287,'-10'31'0,"0"5"0,0-1 0,-7 10 0,-3 7 0,4 0 0,-6 3 0,3 2 0,4 2 0,-1 3 0,10 3 0,5 2 0,4-3 0,17 6 0,10-10 0,2 1 0,0-4 0,3-7 0,0-10 0,-1-5 0,-2-3 0,3-8 0,0-6 0,-3-6 0,-5-7 0,1-7 0,-3-8 0,4-12 0,1-10 0,7-13 0,1-8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7.0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333 0 12287,'-26'65'0,"1"1"0,5 11 0,-5-2 0,-2 1 0,-1-4 0,-2 0 0,0-7 0,1-1 0,4-2 0,3-5 0,9-6 0,1-7 0,2-5 0,7-9 0,-2-7 0,3-1 0,2-4 0,2-8 0,3-5 0,10 4 0,8-1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7.0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468 1 12287,'0'15'0,"0"0"0,-3 2 0,-7-1 0,-10-1 0,-9 2 0,-6-12 0,-5-2 0,-4-1 0,1-2 0,1 0 0,2 0 0,-2 0 0,5 0 0,2 0 0,10 0 0,3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7.3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422 0 12287,'-15'7'0,"-2"2"0,-3 4 0,-5-3 0,-3 2 0,-2-6 0,-2 1 0,-3 0 0,1 3 0,-5-5 0,3-2 0,2-1 0,9 5 0,-3-6 0,4 6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7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363 1 12287,'-15'5'0,"-2"1"0,-2 1 0,-1 0 0,-7 3 0,2-5 0,-3-2 0,-4 1 0,0-1 0,2 2 0,-2 0 0,12-5 0,0 0 0,5 0 0,0 0 0,0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7.9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1 12287,'46'12'0,"-5"3"0,-5 6 0,-8 10 0,-13 0 0,-1-4 0,-4-3 0,-4 1 0,-6-5 0,0 0 0,0 2 0,-5-5 0,-1 4 0,-1-1 0,0 1 0,2 5 0,5-1 0,0 4 0,0 1 0,7 5 0,3 2 0,3 0 0,2 0 0,0 5 0,1-2 0,-3 3 0,-3 3 0,-2-1 0,-4-2 0,1-1 0,-2-1 0,-3-3 0,-3 2 0,-4-5 0,-1-3 0,-2-3 0,-7-2 0,-2-4 0,-1-1 0,-6-4 0,0-8 0,-2-3 0,-2 0 0,0-7 0,-1 1 0,3-6 0,3-3 0,1-2 0,6-5 0,0 0 0,4 0 0,-1-2 0,5-3 0,3-10 0,1-9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18.2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1 12287,'8'8'0,"-4"7"0,-9 10 0,-11 9 0,-12 5 0,-14 7 0,-5 5 0,-3 4 0,-5 9 0,4 3 0,4 0 0,6 0 0,7 5 0,14 0 0,10 5 0,7 3 0,14 1 0,8-6 0,6-3 0,7-7 0,1-3 0,-3-17 0,1-6 0,-1-5 0,-2-16 0,-3-5 0,-5-4 0,-3-6 0,-2-8 0,0-7 0,-1-6 0,-4-7 0,-4-4 0,-6-1 0,0 0 0,0 0 0,0 0 0,-1 0 0,-3-1 0,-1 1 0,-11 5 0,1 2 0,-4 3 0,-3 6 0,-1 1 0,-7 6 0,-2 0 0,-3 1 0,-4 1 0,-13-2 0,-1-1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28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12287,'15'30'0,"-7"1"0,-3 0 0,-3 5 0,-2 4 0,0 3 0,0 3 0,0-1 0,0 0 0,2 0 0,1 0 0,2 1 0,-1-1 0,-3-7 0,1-2 0,1-5 0,2 0 0,2-3 0,-4-3 0,2-5 0,-1-3 0,2-2 0,-1 0 0,7 0 0,-3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29.0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1447 1 12287,'-25'22'0,"-3"4"0,-9 6 0,-12 3 0,-21 1 0,-12-6 0,-9-2 0,-4-3 0,43-10 0,0-1 0,2-2 0,1 1 0,-46 14 0,-1-2 0,6 2 0,8-6 0,10 3 0,8 3 0,7 1 0,12 2 0,3 0 0,7 1 0,-7 5 0,24 3 0,-11 6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29.5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0 211 12287,'25'0'0,"0"0"0,-8-1 0,-2-4 0,-8-5 0,0-4 0,-1-1 0,3 0 0,-6-5 0,4 0 0,0 2 0,3 1 0,1 7 0,1 0 0,-2-2 0,2-1 0,0 3 0,-1 1 0,-1 2 0,2 4 0,-4 1 0,2 2 0,2 0 0,0 2 0,-2 5 0,-3 6 0,-1 6 0,-4 12 0,3 1 0,-3 3 0,-2 2 0,-5 4 0,-2-3 0,-1 4 0,-4 5 0,4 1 0,-1-2 0,2-3 0,4-3 0,1 7 0,2-5 0,2 0 0,3 2 0,-2-8 0,8 0 0,0-5 0,-4-7 0,0-2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29.7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1 332 12287,'0'0'0</inkml:trace>
  <inkml:trace contextRef="#ctx0" brushRef="#br0" timeOffset="1">106 392 12287,'17'-6'0,"2"-4"0,1-4 0,0-1 0,-4-2 0,3-1 0,1-2 0,0-2 0,-5 2 0,0-5 0,0-4 0,0-6 0,0-2 0,1-1 0,-1-2 0,0-6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30.1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227 1 12287,'22'8'0,"-6"-1"0,-7-2 0,-14 2 0,-7-1 0,-3 3 0,0-1 0,-5 2 0,0 5 0,1 0 0,-3 5 0,2 0 0,0 1 0,-2 0 0,6-4 0,-3 5 0,6 0 0,3 3 0,6 3 0,-2 2 0,1 1 0,0-1 0,0-2 0,5-1 0,1-2 0,4 2 0,-3-5 0,5-4 0,-1-6 0,3-5 0,6-7 0,0-4 0,0-6 0,0-10 0,0-7 0,0-3 0,0 0 0,0 0 0,1 0 0,-1 1 0,0 4 0,0 3 0,0 7 0,0 2 0,0 3 0,0 3 0,2 9 0,1 1 0,2 2 0,0 12 0,-4-2 0,-1 2 0,0-1 0,0 0 0,0-1 0,0 0 0,0-2 0,0-3 0,0-3 0,-1-9 0,-4-3 0,-2 2 0,-5-7 0,2-2 0,14-1 0,-2-2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30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1 12287,'0'15'0,"0"0"0,0 0 0,-14-5 0,-6 0 0,-7 2 0,-3-4 0,-2 1 0,-3-1 0,-5 0 0,3-3 0,2 4 0,3-2 0,2-4 0,1-1 0,4-2 0,-3 0 0,4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5.64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272 1 12287,'5'15'0,"0"2"0,-4 1 0,-4 2 0,-7 2 0,-10-4 0,-5 2 0,-4-1 0,-6-2 0,-4-4 0,-4-3 0,8 3 0,-9-4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7.1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423 0 12287,'-10'5'0,"0"2"0,-4 1 0,-2 4 0,-8 1 0,-4 2 0,1-6 0,-17-3 0,4-6 0,-2 0 0,2 0 0,-10 0 0,16 0 0,-9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30.6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332 167 12287,'10'-16'0,"0"1"0,-13 0 0,-4 0 0,-12 2 0,-11 3 0,-5-4 0,-8 4 0,1-3 0,0-2 0,-12 6 0,21-4 0,-11 5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30.9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12287,'8'48'0,"6"9"0,2 5 0,-2 0 0,-6 0 0,-8-10 0,0 2 0,0-6 0,0 3 0,0-4 0,0 3 0,0-2 0,0-4 0,0 0 0,0-8 0,0 1 0,0 0 0,0-3 0,0-9 0,-7 3 0,-1-4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31.2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1056 1 12287,'-8'45'0,"-1"12"0,1 2 0,-12-2 0,-13-6 0,-16-5 0,-6-6 0,-4-5 0,-1-3 0,-7-2 0,-4 0 0,1 0 0,5 1 0,-1-3 0,13-1 0,-1-5 0,4-6 0,5 6 0,4-10 0,6 0 0,3 1 0,9-1 0,3-1 0,3-2 0,4-1 0,3 1 0,1-6 0,4 2 0,4 3 0,-6 1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31.6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573 0 12287,'20'0'0,"1"0"0,-16 5 0,-15 2 0,-11 1 0,-2 4 0,-16 1 0,1 3 0,-6-1 0,-4 0 0,-1 5 0,2 2 0,0 1 0,2 4 0,-2 1 0,12 4 0,2 2 0,1 1 0,8 12 0,6 0 0,6 5 0,7 4 0,3-2 0,4 0 0,3-2 0,5-4 0,4-9 0,1-9 0,-2-8 0,-3-6 0,4-7 0,-4-8 0,3-9 0,2-12 0,2-14 0,3-9 0,5-7 0,4-6 0,2-11 0,3 9 0,1 1 0,-1 5 0,-3 8 0,0 11 0,-3 13 0,-3 11 0,4 18 0,-4 12 0,3 16 0,2 10 0,1 15 0,-1 0 0,0 4 0,0 1 0,0 6 0,-1-6 0,-3-5 0,0-1 0,-6-10 0,3 0 0,-1-6 0,-4-5 0,-3-5 0,-3-10 0,-4-4 0,-1-5 0,5-1 0,-17-6 0,3-3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39.6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1 167 12287,'23'5'0,"-3"0"0,-10-2 0,-6-6 0,-8-2 0,3-7 0,-4 2 0,3 2 0,2-2 0,0-2 0,0-2 0,0-1 0,2 2 0,1 1 0,4 4 0,1 1 0,2-5 0,5 4 0,0 0 0,0-1 0,1 6 0,-1-2 0,0 2 0,5 1 0,0 2 0,-2 0 0,-1 0 0,-2 0 0,0 0 0,0 0 0,0 0 0,0 2 0,0 1 0,-1 4 0,-4 1 0,3-3 0,-4 5 0,1 2 0,0 1 0,-7 2 0,4 0 0,-2 0 0,0 1 0,0 5 0,-5 4 0,0 2 0,0-2 0,0 4 0,0-2 0,0 4 0,0 5 0,0-1 0,-2-3 0,-1 3 0,-2 5 0,-7 4 0,2 1 0,-3 0 0,-2 0 0,1-6 0,3-2 0,2-2 0,2 0 0,-3-1 0,5-8 0,2-1 0,1 2 0,2-5 0,-1-2 0,-3-1 0,-1 1 0,0-4 0,7 5 0,3-5 0,-2-7 0,7-3 0,2-1 0,1 0 0,3 0 0,0-5 0,3 0 0,1 0 0,5 0 0,-3 0 0,0 0 0,-1 0 0,4-1 0,-3-3 0,2-1 0,2 2 0,1-4 0,0 1 0,-2-1 0,2 0 0,-5-5 0,-2 2 0,-3-3 0,-2-2 0,-2 0 0,-3-2 0,-5-1 0,-3-2 0,-2-7 0,0 0 0,0-7 0,0-4 0,0-7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40.2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30 12287,'12'-8'0,"3"3"0,-3 2 0,-7-3 0,-5 5 0,-5-4 0,-5 3 0,-9 4 0,-1 3 0,2 5 0,1 3 0,-3 1 0,0-3 0,0-1 0,-2 2 0,5 2 0,-3 2 0,3 3 0,2 1 0,0 5 0,0-3 0,0 0 0,0-1 0,5 4 0,1-3 0,1 0 0,0 0 0,4 0 0,-1-4 0,4 2 0,1-2 0,0 4 0,1-2 0,4-1 0,4-4 0,6-3 0,0-2 0,0-7 0,2-1 0,3-11 0,2-6 0,3-12 0,-5 4 0,-3 1 0,-2-5 0,0 4 0,-2-2 0,-3 0 0,4 6 0,-6-1 0,0 3 0,-3 2 0,4 2 0,1 3 0,3-2 0,2 9 0,0 4 0,0 1 0,0 8 0,1 2 0,-1 1 0,0 1 0,0-3 0,0 0 0,0 0 0,-2-2 0,-1-1 0,-2-1 0,2-4 0,-6-3 0,1-3 0,0-2 0,-5-7 0,3 0 0,-4-5 0,-1-3 0,0 0 0,-1 4 0,-4-5 0,3-2 0,-5-7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40.6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196 0 12287,'22'22'0,"7"7"0,7 7 0,1 5 0,0 6 0,-2 5 0,-5 9 0,1 5 0,-1 4 0,0 9 0,0 3 0,-1 3 0,-4 8 0,-2-5 0,-4 6 0,1-3 0,-2 1 0,-6 3 0,-4-3 0,-1-1 0,-4-7 0,-1-1 0,-2-2 0,-2-4 0,-3-5 0,-3 0 0,-7-7 0,-2-1 0,-1-2 0,-3-2 0,-5-6 0,1-6 0,-4-6 0,-1-2 0,-2-8 0,-1-5 0,-3-4 0,-5-2 0,-1-8 0,-5-3 0,-3-5 0,-7-3 0,1-2 0,-2-7 0,-3-1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41.0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0 12287,'0'22'0,"-3"2"0,-7-1 0,-7 7 0,-13 0 0,-2 10 0,-3 9 0,-2 6 0,-5 11 0,4 4 0,1 4 0,7 3 0,6 3 0,4 6 0,7 2 0,5 3 0,11-1 0,7-1 0,10-3 0,7-6 0,5-8 0,1-3 0,2-2 0,-4-4 0,-6-7 0,0-8 0,-2-6 0,4 0 0,-5-9 0,0-4 0,-1-7 0,4-12 0,-3-5 0,2-4 0,2-1 0,10-13 0,4-7 0,5-9 0,5-6 0,17-17 0,10-10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41.5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12287,'30'32'0,"-1"3"0,-4 3 0,-5 1 0,-9-2 0,-2-7 0,-2 0 0,-4 0 0,4 0 0,-2 1 0,-2-3 0,-1-3 0,-2 2 0,0-7 0,0-1 0,0-3 0,0 6 0,0 2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41.7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544 1 12287,'1'26'0,"4"5"0,-5 9 0,0 0 0,-10 2 0,-8-2 0,-7 4 0,-11-4 0,-2 3 0,-1 3 0,-9-3 0,3-3 0,-2-5 0,0-3 0,3-3 0,2-2 0,2-2 0,7-7 0,-4 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7.4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242 0 12287,'49'28'0,"0"-1"0,-1 1 0,-2 0 0,-1 1 0,-3 2 0,-2 1 0,-3 3 0,-2 2 0,-3 1 0,-2 3 0,-3 2 0,13 41 0,-6 1 0,-7 2 0,-12-1 0,-12-12 0,-8-4 0,-10-5 0,-13-13 0,-16-12 0,-8-15 0,-8-11 0,-12-9 0,1-12 0,3-8 0,-3-8 0,3-11 0,11-4 0,5-3 0,7 0 0,6-11 0,4 6 0,10-1 0,6 1 0,11 2 0,3 0 0,3 3 0,2-1 0,7 2 0,3 9 0,3 1 0,3 0 0,5 0 0,3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4:42.0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12287,'22'23'0,"5"6"0,1-4 0,-8 2 0,-6-2 0,-11 3 0,2-3 0,-3 4 0,-2 1 0,0 0 0,0 0 0,1 1 0,4-1 0,4-2 0,6-1 0,0-4 0,0-1 0,7-3 0,3-8 0,3-2 0,2-3 0,1-1 0,-1-5 0,0-1 0,0-4 0,-1-4 0,-3-6 0,-2 0 0,-2 0 0,-7-5 0,-7-2 0,-1 0 0,-4 1 0,-8-6 0,-3 3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00.5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 0 12287,'0'16'0,"-9"-1"0,-9 0 0,-14-2 0,-11-3 0,-11-3 0,2-5 0,-3 1 0,-7 2 0,2 0 0,-1 2 0,9 1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00.7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634 1 12287,'7'22'0,"1"3"0,-3 2 0,-10-2 0,-17-5 0,-19-10 0,-6-3 0,-4-1 0,-6-4 0,1 3 0,-6-3 0,-4-2 0,-1 1 0,2 4 0,10 4 0,-4 6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01.3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527 0 12287,'25'7'0,"-2"5"0,-8 4 0,-11 4 0,-18 6 0,-14-5 0,-9 3 0,-8 3 0,-10-1 0,-2 3 0,-4-1 0,1 4 0,3 2 0,13-1 0,4 4 0,5 3 0,10 14 0,7-4 0,6 5 0,7 1 0,5 6 0,5-7 0,5-5 0,3-6 0,4-7 0,1-11 0,3-4 0,-3-7 0,-1-11 0,-2-6 0,0-13 0,0-14 0,5-13 0,2-11 0,0-4 0,-1-5 0,6 0 0,-3 8 0,1 9 0,0 8 0,-5 12 0,5 7 0,2 6 0,1 7 0,-2 12 0,-1 9 0,1 13 0,3 9 0,-4 13 0,0 4 0,0 2 0,-1-2 0,-2 2 0,-7-8 0,-2-6 0,-3-6 0,2-7 0,-5-5 0,-1-5 0,1-3 0,-2-12 0,-5-10 0,0-10 0,-7-22 0,-1-1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01.7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1990 76 12287,'33'0'0,"-3"0"0,-6 0 0,-14 0 0,-12 0 0,-11 0 0,-11 0 0,-17-5 0,-15-2 0,-14-1 0,-19-4 0,40 5 0,-2 1 0,-5 1 0,-2 0 0,-5 0 0,0 2 0,1-1 0,0 1 0,-5 0 0,-2 1 0,2 1 0,-1 2 0,2 0 0,-1 1-51,1 2 1,0 2 0,5 2 0,2 3 0,3 6 0,3 4 0,2 2-1,1 3 51,3 2 0,2 2 0,-3 6 0,2 2 0,10-1 0,4 1 0,-30 39 0,8 2 0,33-31 0,3 1 0,-10 43 0,18-41 0,3 1 0,3 5 0,1 1 0,3 2 0,0-1 0,3 1 0,1-1 0,2-2 0,2 0 0,0-3 0,2-1 0,3 1 0,1-2 0,11 32 0,2-4 24,-2-10 1,0-4 0,-8-18 0,-4-4-25,1-7 0,-8-12 0,-1-5 0,-3-3 0,-4-12 0,-3-10 0,-3-5 0,-9-16 0,-1-2 0,-2-6 0,-7-4 0,3-7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02.1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618 1 12287,'5'23'0,"-3"6"0,-9 4 0,-13 1 0,-18-9 0,-4-5 0,-5-3 0,0-2 0,3 0 0,3-2 0,-1-3 0,-9-2 0,10-4 0,-1 1 0,-2-2 0,7-1 0,-6-16 0,4-2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02.3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558 9 12287,'10'-5'0,"-2"1"0,-2 6 0,-8 6 0,-7 6 0,-11 1 0,-5 0 0,-3 0 0,-9 0 0,-3-1 0,-2-3 0,2-1 0,-7-6 0,5 1 0,2-4 0,1-1 0,1-5 0,6-3 0,5-2 0,4-2 0,-4-18 0,3 5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02.6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558 1 12287,'69'10'0,"-1"10"0,-4 13 0,-10 3 0,-29-3 0,-7-6 0,-6-7 0,-5 3 0,-7 3 0,-2 2 0,-3 2 0,1 2 0,-6 1 0,-1 4 0,-3 2 0,6 6 0,3 7 0,3 2 0,2 3 0,12-4 0,5 4 0,4 3 0,6 4 0,-3 1 0,-1-4 0,-3-1 0,-6 0 0,-1 1 0,-8-3 0,-2-1 0,-1-2 0,-9-6 0,-4 1 0,-8-3 0,-6-2 0,-5-4 0,-5-3 0,-5-3 0,-4-6 0,-13-1 0,-5-8 0,-7-1 0,-8-2 0,-11-9 0,36-5 0,0-1 0,-5 0 0,0-2 0,6-3 0,0-1 0,-5 0 0,1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03.2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498 347 12287,'24'7'0,"-18"-12"0,-16 0 0,-10-7 0,-3-3 0,-13-7 0,1-5 0,-7-5 0,-3-3 0,-3-5 0,-1 5 0,0 1 0,-4 3 0,-4 0 0,-3 1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3.5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151 0 12287,'8'9'0,"-3"6"0,-10 2 0,-5 9 0,-3 6 0,-4 3 0,-1 7 0,-2-2 0,1 2 0,2-5 0,2-2 0,2-1 0,3 1 0,3-3 0,7 5 0,2 0 0,3 3 0,3-3 0,7-1 0,0 0 0,0-1 0,6 0 0,0-6 0,1-4 0,0-5 0,3-4 0,-3-2 0,1-4 0,4-5 0,-4-10 0,4-7 0,3-8 0,4-10 0,8-14 0,-2-11 0,2-5 0,-2-6 0,10-2 0,-3-8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8.2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76 72 12287,'32'-6'0,"0"-3"0,-2 1 0,-3-4 0,-12 6 0,0-3 0,0-3 0,0 6 0,0 2 0,0 8 0,-2 6 0,-1 13 0,-2 11 0,2 9 0,-5 6 0,-2-2 0,-4 3 0,-1 5 0,0-3 0,-1-1 0,-4-6 0,-5-5 0,-9-3 0,-1-9 0,0-3 0,-2-4 0,4-5 0,-6-2 0,1-4 0,-1-5 0,4-4 0,-3-2 0,-1-4 0,1-5 0,6-5 0,0-4 0,7-3 0,4-1 0,-6-9 0,4-6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3.7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0 12287,'-25'49'0,"0"6"0,6 0 0,-3 11 0,2-6 0,0-5 0,-2 2 0,6-5 0,-1-2 0,4-3 0,2 2 0,1-9 0,4 2 0,-1-2 0,5-8 0,-3-9 0,4-1 0,1-2 0,0-5 0,0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4.2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15 12287,'8'-6'0,"-3"4"0,-10-3 0,-5 3 0,-3 2 0,-4 0 0,-1 2 0,-2 3 0,-5 3 0,4 7 0,3 2 0,1 3 0,2 2 0,0 5 0,2 0 0,3 4 0,3 1 0,7 8 0,0 2 0,0 2 0,2-4 0,3-1 0,3-2 0,0-4 0,6-3 0,-6-5 0,2-6 0,0-8 0,-5-4 0,5-9 0,0-4 0,-1-9 0,2-7 0,-4-10 0,2-3 0,2-5 0,-2 3 0,1 2 0,0 5 0,-2 4 0,6 5 0,-4 7 0,3 4 0,2 5 0,0 3 0,0 6 0,0 4 0,0 7 0,5 9 0,1-3 0,-3 1 0,-1 0 0,-2 3 0,0-5 0,-2-1 0,-3-3 0,2-5 0,-7-1 0,0-7 0,-5 10 0,0-4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4.7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573 1 12287,'7'5'0,"-7"0"0,-8-2 0,-11 4 0,-4-2 0,-4-2 0,-5-1 0,-8 3 0,1 0 0,-1-2 0,0-1 0,7-2 0,-3 0 0,5 0 0,0 0 0,6 0 0,2 0 0,1 0 0,4 0 0,1 0 0,2 2 0,0 1 0,0 2 0,0 7 0,-1-4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5.4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46 12287,'25'-9'0,"0"4"0,-6-3 0,-14 1 0,-10-3 0,-3 4 0,-9 6 0,-3 0 0,3 6 0,-5 3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5.7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 1 12287,'8'7'0,"-14"-6"0,-14 4 0,-7-1 0,-3 1 0,-7-4 0,-5 6 0,-5-2 0,-3 0 0,-1 7 0,5-2 0,-5 3 0,4 2 0,-5 1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6.1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12287,'24'15'0,"-4"0"0,-12-7 0,-8-3 0,-6-3 0,-9-9 0,0-1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6.4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225 0 12287,'8'17'0,"-5"2"0,-6 1 0,-7 5 0,-8-2 0,-4 4 0,-2 5 0,-1 6 0,-5-1 0,2 2 0,2 3 0,5 1 0,7 2 0,4 2 0,5 4 0,5-3 0,7 7 0,8 2 0,8 2 0,1-10 0,1-6 0,2-6 0,1-9 0,7 1 0,1-11 0,-3-4 0,-1-7 0,5-7 0,3-9 0,4-9 0,1-11 0,0-26 0,0-10 0,7-14 0,-25 34 0,0-1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6.6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0 12287,'-15'77'0,"-2"2"0,-1 3 0,-2 2 0,-7-7 0,2 0 0,-4-7 0,-1-3 0,-7 5 0,-1-3 0,-8 6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18.1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12287,'20'38'0,"-1"9"0,-6 9 0,-6 2 0,-6 4 0,-1-8 0,0 1 0,0 2 0,-1 8 0,-3-8 0,-2-1 0,-3-3 0,-1 4 0,-5-10 0,0 5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25.3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558 1 12287,'34'16'0,"-6"3"0,-11-1 0,-13-4 0,-13-1 0,-11-8 0,-5 0 0,-4 2 0,-2-4 0,-6 6 0,-7-3 0,-4-2 0,-3 2 0,6-1 0,0 0 0,0 2 0,1-5 0,4 4 0,6-1 0,8 0 0,-3 14 0,12-9 0,-4 12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8.4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12287,'16'8'0,"-1"9"0,-2 12 0,-3 9 0,2 6 0,-7 3 0,-2 3 0,-3-1 0,-3 2 0,-2-4 0,-7 5 0,4-8 0,-1-1 0,4 1 0,4 1 0,1-10 0,1-1 0,4-2 0,4-4 0,6-1 0,0-2 0,0-7 0,0 1 0,0-7 0,0-7 0,5-4 0,2-2 0,0-3 0,0-1 0,4-6 0,-2-5 0,6-7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25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664 0 12287,'0'15'0,"-13"-5"0,-7-1 0,-7-3 0,-3-2 0,-7-1 0,-5 0 0,-5 2 0,-3-1 0,1-3 0,6-1 0,1 2 0,0 3 0,-3 2 0,10 3 0,1-3 0,2-1 0,2 3 0,7 6 0,1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25.8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618 1 12287,'30'30'0,"-13"4"0,-10-4 0,-14-9 0,-13-7 0,-13-7 0,-9-7 0,-5 0 0,-3 0 0,-19 0 0,-2-2 0,-6-3 0,-5-5 0,-1-4 0,-8-1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2.4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453 1 12287,'5'17'0,"0"1"0,-2 2 0,-8 0 0,-7-6 0,-6-3 0,-7 0 0,-9-6 0,-3 5 0,-1 1 0,-1-4 0,-3 0 0,4-2 0,3 0 0,6-2 0,1 4 0,8-2 0,1-2 0,2-1 0,7-2 0,0 0 0,7-7 0,-4-1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2.6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407 2 12287,'9'-2'0,"-4"4"0,-12 13 0,-8 0 0,-9 0 0,-6-1 0,-5-3 0,-4-2 0,1-3 0,-1 0 0,6-6 0,-2 0 0,1 0 0,2 0 0,2 0 0,0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2.8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407 0 12287,'15'15'0,"0"0"0,-6 0 0,-8 1 0,-7-1 0,-9 0 0,-16 0 0,-2-2 0,-6-1 0,-2-2 0,-11-5 0,8 3 0,2 1 0,5-1 0,-1-5 0,6 18 0,-5-5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43.252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1795 0 16383,'-50'27'0,"1"0"0,-3 0 0,-2-2 0,2-2 0,-1-1 0,-6 1 0,-1-1 0,-5 2 0,-1-2 0,-3-3 0,-2-2 0,-2-1 0,0-1 0,2-3 0,-1-1 0,2-3 0,0-1 0,5-2 0,1-2 0,3 1 0,1-2 0,3-6 0,2-3 0,4 0 0,1-1 0,-2 2 0,1 1 0,-48-2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45.177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1508 0 16383,'-43'67'0,"-8"-7"0,-16-6 0,22-24 0,-5 0 0,-4 1 0,-3 0 0,-5 2 0,-1 0 0,-1 0 0,1 1 0,-1 1 0,2 0 0,4-2 0,0-1 0,0-3 0,1-2 0,6-2 0,1 0 0,-40 15 0,44-19 0,0 0 0,-45 14 0,14 0 0,-3-5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27.6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0 272 12287,'15'5'0,"0"0"0,-6 0 0,-2-7 0,-7-3 0,0-3 0,0-7 0,0-1 0,0 1 0,0 0 0,5 0 0,0 0 0,-2 0 0,-1 0 0,3 5 0,1 0 0,1-2 0,0-1 0,3 3 0,-3 0 0,1-2 0,-3 0 0,3 0 0,1 4 0,-1 1 0,-3 1 0,5 1 0,0 1 0,5-4 0,0 1 0,-5 2 0,0 5 0,2 0 0,-3 0 0,-1 2 0,0 1 0,1 2 0,-4 0 0,3-3 0,-1 3 0,-2-2 0,-4 6 0,4-3 0,-3 6 0,3-2 0,-3 4 0,-2 1 0,0 0 0,0 0 0,0 0 0,0 0 0,0 0 0,0 2 0,0 3 0,0-2 0,0 6 0,0-1 0,0 1 0,0-4 0,0 5 0,-2 0 0,-3-1 0,3-1 0,-4-3 0,-1 5 0,4-1 0,-6 1 0,1 2 0,1 1 0,1 2 0,-6-5 0,3 0 0,-1 2 0,0 2 0,0 1 0,-5 2 0,0 1 0,0 2 0,0-1 0,2-7 0,1-2 0,2 2 0,5-1 0,-4 0 0,3-6 0,2-4 0,-2-1 0,1 1 0,1-1 0,1-7 0,0-1 0,-2-1 0,0-4 0,6 5 0,4-7 0,4 1 0,6 4 0,0-3 0,0 3 0,0-3 0,-5 3 0,0 0 0,0 0 0,-2 2 0,6-6 0,-4 6 0,2 0 0,-2 3 0,3-4 0,-3-1 0,2-1 0,-2 1 0,3-3 0,-3 3 0,4-4 0,6-1 0,0 0 0,-2 0 0,-1-1 0,-2-4 0,0-4 0,0 1 0,0-6 0,1 3 0,-1-6 0,0-3 0,-2-5 0,-1 3 0,-4-2 0,-1-2 0,5-10 0,-4-2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28.1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1 106 12287,'15'0'0,"-7"-2"0,-3-3 0,-3-3 0,-2-7 0,0 5 0,0-1 0,0 6 0,0-5 0,0 0 0,2-3 0,3 3 0,-2 3 0,7 7 0,0 0 0,5 0 0,-1 7 0,-4 3 0,-4 3 0,1 2 0,-5 0 0,3 2 0,-4 2 0,-1 1 0,0 5 0,-1-3 0,-3 1 0,-1 4 0,-1-5 0,2-1 0,-2 0 0,-3-1 0,6 5 0,-2-5 0,3-2 0,2-1 0,0-2 0,0 0 0,2-1 0,3-4 0,-2 1 0,7-4 0,2 0 0,1 0 0,3-1 0,0-2 0,3 1 0,1-2 0,7-3 0,-2-3 0,3-4 0,2-1 0,-1-3 0,-4-4 0,-5 0 0,-3 0 0,1 0 0,-1 2 0,-5 1 0,-4 2 0,-3 7 0,-5-4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28.6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1 12287,'0'44'0,"0"7"0,-2 8 0,-4 3 0,-9-5 0,-9-3 0,-3 6 0,1-1 0,0 3 0,8-1 0,-2 15 0,3 6 0,4-2 0,3 2 0,5-1 0,3-1 0,9 1 0,3-6 0,3-1 0,2-4 0,-5-3 0,0-8 0,0-4 0,-1-5 0,4-10 0,-3-6 0,4-9 0,1-10 0,0-1 0,1-9 0,5-4 0,4-4 0,3-5 0,2-8 0,7-5 0,2-3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8.6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347 1 12287,'7'30'0,"-9"-7"0,-1-4 0,-10-8 0,-12 1 0,-2-7 0,-5-2 0,-3-1 0,-5-2 0,4 0 0,3 0 0,1 0 0,9 0 0,-6-7 0,6-1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29.0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12287,'24'0'0,"-3"0"0,-5 1 0,-1 5 0,-5 2 0,0 7 0,1 2 0,3 3 0,1 10 0,2 12 0,1 6 0,2 8 0,0 11 0,-3 8 0,2 7 0,1 2 0,-12-33 0,-1 2 0,-3-1 0,0 0 0,0 1 0,0 1 0,1 1 0,-1 0 0,-2 2 0,-1-1 0,1-2 0,0 1 0,-3-3 0,0-1 0,-4 48 0,-7-2 0,2-15 0,-5-1 0,-5-4 0,3-7 0,-3-13 0,3-3 0,2-2 0,0-7 0,0-6 0,0-3 0,0-2 0,0-4 0,0-5 0,0-6 0,0-8 0,5-4 0,-1-7 0,1-2 0,2-3 0,1-10 0,7-12 0,0-4 0,0-5 0,7-5 0,1 9 0,7-5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29.7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1 12287,'15'0'0,"0"0"0,-8 0 0,-7 0 0,-7 1 0,-8 3 0,0 1 0,0-2 0,-5 5 0,-2 2 0,0 4 0,0 1 0,-1 5 0,4 2 0,4 1 0,2 4 0,-2 1 0,8 4 0,0 2 0,1 1 0,1 0 0,5-5 0,0 0 0,0 1 0,5-8 0,0-3 0,0-5 0,1-5 0,-2-3 0,6-7 0,2 0 0,-4-13 0,2-8 0,0-5 0,-2-5 0,6 1 0,-6-1 0,2-1 0,0 2 0,0-2 0,5 12 0,1 1 0,-1 2 0,5 9 0,1 3 0,3 3 0,1 9 0,5 5 0,0 6 0,1 7 0,-1 4 0,0-1 0,-2-1 0,-1-2 0,-2 2 0,-6-5 0,1-4 0,-5-4 0,-5-4 0,3-7 0,-18 4 0,4-7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0.8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31 12287,'48'17'0,"-2"3"0,-13-9 0,-18 5 0,-13-13 0,-12-3 0,-5-9 0,-5-4 0,-2 0 0,-5 1 0,2 2 0,-2-2 0,-1-1 0,-2-2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1.1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604 0 12287,'5'17'0,"0"3"0,-9-5 0,-12 0 0,-13-6 0,-9-3 0,-6-4 0,-3 3 0,-3-3 0,-5-2 0,-2 5 0,0 1 0,3 1 0,2 0 0,-5 11 0,4-1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1.3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12287,'15'15'0,"-2"0"0,-3 0 0,-10-6 0,-10-4 0,-3-4 0,5-1 0,1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1.6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211 1 12287,'-1'48'0,"-6"9"0,-8 5 0,-9 0 0,-4-5 0,-2-10 0,1 2 0,4 1 0,3 0 0,9-3 0,3 3 0,5 6 0,3 1 0,4 0 0,5-4 0,8-1 0,1-8 0,10-8 0,0-2 0,3-4 0,6-5 0,2-15 0,0-5 0,0-3 0,4-17 0,0-10 0,9-17 0,4-12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1.8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196 1 12287,'-15'87'0,"-2"3"0,-3-1 0,-5-7 0,-10-8 0,-4-14 0,-6 1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3.3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1 212 12287,'28'5'0,"-2"0"0,-6-7 0,-10-8 0,-5-3 0,-4-2 0,-1 0 0,0 0 0,0 0 0,0 0 0,5-6 0,2 1 0,2 2 0,-6 6 0,4 2 0,-1 0 0,4 2 0,2-1 0,0 6 0,-2-2 0,2 2 0,1 1 0,2 2 0,0 0 0,-5 0 0,-1 2 0,-3 3 0,-1-2 0,-5 7 0,0 2 0,0 1 0,0 2 0,0 2 0,0 1 0,0 3 0,0 5 0,-1 1 0,-3 5 0,-1 3 0,-5 7 0,5-2 0,0 4 0,-2 1 0,6 0 0,-4 2 0,3 2 0,2 1 0,0 0 0,2-5 0,1-1 0,2-4 0,7 2 0,-4-7 0,2-1 0,0-2 0,0-9 0,5-3 0,1-3 0,-1-2 0,0-7 0,0-3 0,0-3 0,0-2 0,5-3 0,0-7 0,0-10 0,2-7 0,-5-5 0,3-3 0,-2-5 0,2-4 0,-3-1 0,3-1 0,4-12 0,-1-4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3.7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1 118 12287,'30'0'0,"-7"-7"0,-3-3 0,-8-2 0,-4 1 0,-1 1 0,3 0 0,-3-4 0,1 4 0,-3-2 0,5 6 0,2-3 0,-4 6 0,1 0 0,-3 6 0,4 12 0,-5 10 0,-1 4 0,-3 1 0,-6 7 0,-1 1 0,-3 1 0,6 4 0,-4-4 0,2 1 0,0-1 0,2-3 0,1 5 0,2-4 0,0-1 0,0 1 0,7-2 0,3-6 0,3-2 0,2-2 0,1-8 0,-1-1 0,0-6 0,0-3 0,0-2 0,0-5 0,0 0 0,0 0 0,0-7 0,0-3 0,0-5 0,0-5 0,6 3 0,-1-4 0,-2 1 0,-1-1 0,5 1 0,-6-1 0,6-3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4.0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1 12287,'0'16'0,"-2"3"0,-3 1 0,-5-2 0,-3 4 0,-2 0 0,0 1 0,0 4 0,0 2 0,1 1 0,4 0 0,5 2 0,4 3 0,-4-8 0,-1 1 0,3-4 0,1-9 0,2-5 0,2-8 0,1-4 0,3-10 0,-3-6 0,5-7 0,2 4 0,4 1 0,1-1 0,-5 4 0,0-2 0,2 6 0,1 3 0,2 7 0,0-2 0,0 3 0,0 9 0,0 3 0,0 3 0,1 2 0,-1 0 0,-2 0 0,-1 0 0,-2 0 0,-5-4 0,5-1 0,-7-7 0,4-3 0,-7-8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8.7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407 1 12287,'-5'20'0,"-2"0"0,-3-2 0,-6-1 0,-4-7 0,-7-2 0,2 1 0,-2-1 0,-7-5 0,-2 2 0,-1-3 0,0-2 0,7 0 0,6-2 0,2-1 0,4-2 0,1-7 0,9 4 0,1-7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4.3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0 12287,'21'9'0,"3"-4"0,-1-4 0,-8-1 0,-15 0 0,-10 0 0,-5 0 0,-5 0 0,2-5 0,-6 0 0,1 2 0,-1 1 0,-1 2 0,2 0 0,1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4.5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769 1 12287,'-6'15'0,"-9"-2"0,-12-1 0,-7-4 0,-6-1 0,-4 3 0,-2-3 0,-5-1 0,-4 1 0,-2 3 0,0-3 0,4 1 0,1 4 0,6-4 0,6 2 0,0 2 0,1 1 0,3 16 0,5 3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4.7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12287,'15'21'0,"0"-11"0,0 11 0,-7-20 0,-1-1 0,-7-8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5.2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119 1 12287,'0'16'0,"0"5"0,0 4 0,-6 8 0,-4 2 0,-4 1 0,-1 0 0,2-2 0,-1 6 0,3 2 0,-1 2 0,0-1 0,9 1 0,-2-2 0,1-1 0,9 11 0,5-8 0,4-2 0,1-5 0,0-2 0,0-3 0,2-6 0,3-2 0,-2-6 0,7-8 0,1-5 0,-3-3 0,6-15 0,-4-9 0,3-10 0,9-13 0,1-9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5.5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437 0 12287,'-28'65'0,"-1"6"0,3 2 0,-1 5 0,-10 2 0,5-13 0,-3 0 0,-2 0 0,-5-3 0,2-9 0,-10 4 0,-4-6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5.8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332 1 12287,'7'30'0,"-9"-3"0,-11-7 0,-14-7 0,-8-13 0,1 0 0,2 0 0,-1 0 0,1 0 0,4 0 0,-1 0 0,1 7 0,4-6 0,2 6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6.0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332 1 12287,'17'1'0,"-1"4"0,-1 5 0,-3-1 0,-13-1 0,-6-1 0,-8-4 0,-7 4 0,-8-1 0,-2 1 0,-3 0 0,-2 0 0,-7-4 0,3 4 0,-1 1 0,-5 2 0,8 5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6.5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0 12287,'0'20'0,"0"0"0,-2-1 0,-4-8 0,-8-1 0,-4 2 0,-9 0 0,3 0 0,-1-2 0,0 1 0,2-2 0,-4-1 0,2 1 0,-2-1 0,5-3 0,2 3 0,3-1 0,2-4 0,5 4 0,2 0 0,1 1 0,2-4 0,5 2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7.0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61 12287,'20'-9'0,"0"4"0,0 2 0,-5-2 0,0 1 0,0-4 0,0 1 0,0 2 0,2 5 0,1-1 0,3-4 0,-1 3 0,-5-3 0,0 3 0,0 2 0,-2 7 0,-1 3 0,-4 5 0,-1 5 0,-4 12 0,-8 13 0,-5 9 0,-3 4 0,-7 6 0,0 0 0,0-1 0,-2 6 0,5 1 0,-3 1 0,5-6 0,5-3 0,-2 5 0,7 2 0,2 0 0,1-4 0,7-5 0,2-5 0,1-6 0,4-7 0,0-2 0,-1-10 0,-1-6 0,2-6 0,2-10 0,1-2 0,0-8 0,0-8 0,5-7 0,0-13 0,-2-2 0,-1-3 0,0-9 0,1-8 0,4 0 0,2 1 0,7 0 0,8 6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7.4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 0 12287,'-15'5'0,"-1"0"0,1 0 0,0 2 0,0 1 0,0 7 0,0 1 0,0-1 0,2 6 0,3 4 0,5 4 0,3 1 0,2 5 0,0-1 0,2-4 0,3-3 0,-2-11 0,5 1 0,1-7 0,-1-3 0,-3-5 0,3-11 0,-1-6 0,3-8 0,-3 3 0,0 1 0,-1 2 0,4 2 0,-3 0 0,1 0 0,-3 7 0,5 3 0,2 3 0,2 4 0,1 3 0,0 5 0,0 3 0,3 2 0,1 0 0,-3-1 0,3-4 0,-2 3 0,-6-4 0,-1-1 0,2-3 0,-5 4 0,6-15 0,-4 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9.03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12287,'38'0'0,"9"5"0,4 8 0,-3 12 0,-8 9 0,-15-1 0,-6 3 0,-7-3 0,-6 6 0,-7 2 0,-4 6 0,-5 4 0,-5-1 0,-4-5 0,-1 0 0,2 1 0,2-3 0,6-1 0,5-2 0,4 2 0,2-5 0,8-2 0,8-5 0,6-5 0,16 2 0,-6-8 0,6-6 0,1-6 0,-7-6 0,2-1 0,-4 0 0,-6 0 0,-4-8 0,-7-5 0,-4-7 0,-5-4 0,-10 6 0,-10-11 0,-9 6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7.8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589 1 12287,'30'16'0,"0"4"0,0 4 0,0 6 0,0 0 0,-4 9 0,-1 6 0,0 9 0,-2 4 0,6 14 0,-6 5 0,1 5 0,-4 5 0,-11-38 0,-2 1 0,1 2 0,0 0 0,-1 1 0,-1 0 0,-1 1 0,0 1 0,-1-2 0,-1 1 0,-3-4 0,0 0 0,-2 46 0,-3-4 0,-8 2 0,-9-2 0,-3-5 0,-7-3 0,2-9 0,-7-6 0,2-4 0,0-6 0,-6-1 0,4-7 0,1-3 0,-1-1 0,-3 2 0,3-4 0,-2-7 0,-3-4 0,4-6 0,-2-2 0,-1-8 0,3-6 0,-11-6 0,4-7 0,-2-4 0,0-5 0,-5-10 0,-1-4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8.1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240 0 12287,'-10'25'0,"-2"14"0,-5 11 0,-6 7 0,-5 10 0,-1-7 0,2 4 0,2 3 0,7 2 0,-1 6 0,6 2 0,3 4 0,6 1 0,-1 5 0,5 0 0,5 5 0,4-5 0,6 2 0,0-12 0,0-8 0,5-4 0,2-18 0,0-7 0,0-6 0,4-9 0,-1-15 0,6-5 0,4-4 0,10-7 0,10-6 0,6-6 0,4-7 0,4-4 0,-23 8 0,3-2 0,1 0 0,1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8.5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12287,'20'2'0,"0"3"0,-6-2 0,-9 7 0,-2-5 0,0 5 0,2 2 0,0 1 0,-5 2 0,0 0 0,2 1 0,2-1 0,2 0 0,3 0 0,-4 0 0,3 0 0,0 0 0,1 0 0,1 0 0,5-1 0,0-4 0,-5-4 0,0-6 0,2 0 0,-1-6 0,1-4 0,-2-4 0,-6-1 0,16 0 0,-4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8.9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12287,'34'0'0,"3"1"0,-2 4 0,-12-3 0,-18 5 0,-10-7 0,-5 0 0,-10 0 0,4 0 0,-6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9.2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755 1 12287,'13'7'0,"-3"3"0,-10 3 0,-13 2 0,-9-1 0,-8-4 0,-10 1 0,-1-6 0,-4 0 0,-5 2 0,-4-5 0,-6 3 0,0-4 0,-1-1 0,3 0 0,2 2 0,6 1 0,3 2 0,2 7 0,0-3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9.4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12287,'21'15'0,"-6"0"0,-8-7 0,-12-3 0,-5-3 0,-10-2 0,3-7 0,-5-1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9.7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196 1 12287,'-8'23'0,"1"7"0,1 9 0,-9 3 0,-9-1 0,-1-2 0,0-2 0,6 5 0,-1-2 0,4 2 0,2 0 0,4-2 0,5 2 0,3 1 0,2 2 0,0 1 0,9-6 0,4-2 0,6-1 0,7-2 0,0-6 0,2-4 0,2-5 0,0-10 0,2-5 0,2-5 0,3-8 0,-1-12 0,1-14 0,5-21 0,-3-14 0,6-14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39.9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272 0 12287,'-30'76'0,"6"3"0,4-2 0,3-4 0,2 1 0,-5-12 0,-2-3 0,-3-6 0,-7-4 0,2 4 0,-7 1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56.2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0 12287,'15'2'0,"-2"3"0,-4 3 0,-9 1 0,-12 2 0,-10-4 0,0 0 0,1-1 0,-10 4 0,3-3 0,-1 2 0,1 2 0,-4 1 0,7 0 0,-2-2 0,2 1 0,3 10 0,7 2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56.5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0 12287,'21'20'0,"-5"0"0,-11-3 0,-9-5 0,-4 0 0,-7-7 0,0 0 0,0 1 0,-5-4 0,-2 5 0,0-2 0,0 0 0,-3 0 0,5-7 0,2-1 0,1-2 0,2-7 0,0 2 0,0-3 0,-1-2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9.49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12287,'8'29'0,"7"6"0,3 12 0,2 3 0,-9-3 0,-8-5 0,-3-5 0,0-5 0,0 1 0,0 2 0,2 1 0,1-6 0,2-2 0,-2-3 0,4-3 0,-2-7 0,7 0 0,-4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56.9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106 106 12287,'22'-23'0,"-12"1"0,0 7 0,-7 0 0,-8 5 0,-1 1 0,-3 3 0,-3 2 0,-1 3 0,-2 1 0,0 6 0,1 4 0,4 4 0,4 6 0,6 2 0,0 1 0,0 4 0,0 7 0,0 1 0,0 0 0,0 2 0,5-4 0,1 7 0,3 2 0,3 2 0,-4 6 0,0 2 0,1 0 0,-1 0 0,0 3 0,2-5 0,-4-1 0,-5-2 0,-1-9 0,0-2 0,0-5 0,0 0 0,-5-8 0,-2-5 0,-1-4 0,-4-4 0,4-7 0,-2 2 0,-2-5 0,-1-5 0,-1-5 0,3-10 0,2-5 0,3-3 0,-4-9 0,5-2 0,1-1 0,3 0 0,1 0 0,0-4 0,0 2 0,0 2 0,6 1 0,4-1 0,4 5 0,1 3 0,0 9 0,-2 1 0,-1 2 0,-2 0 0,0 0 0,5 5 0,0-1 0,0 1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57.6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12287,'22'0'0,"0"6"0,1 6 0,-6 7 0,-5 6 0,-9 8 0,2 6 0,-3 3 0,-2 5 0,0 9 0,0 1 0,0 4 0,0-3 0,0-2 0,0 1 0,0-4 0,0-1 0,0 2 0,-2-6 0,-1-2 0,-2-3 0,0 2 0,5-10 0,-7 7 0,-1-3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57.868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844 1 14015,'9'25'0,"-6"0"-77,-6 2 0,-17-5 1,-12-2-1,-5-4-42,-5-1 1,-3-1 0,-5-2-1,-6-4 60,-2-1 0,4-1 0,2-2 0,2 1 23,0-2 1,6-1-1,7-1 1,4 3 11,3 1 0,-4 0 0,11-3 1,-1 1-11,4 2 0,3 7 21,2-2 0,0 3 1,0 2-1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58.0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1 12287,'0'17'0,"0"3"0,0 3 0,0 7 0,0-1 0,0-4 0,-6 8 0,-3-2 0,-1 0 0,0 1 0,7 0 0,-2 3 0,3 6 0,2 2 0,2 2 0,1-1 0,4-4 0,1-5 0,4 0 0,6-3 0,2-5 0,-1-4 0,-2-9 0,-1-9 0,3-5 0,1-5 0,2-7 0,-4-13 0,4-12 0,1-10 0,9-13 0,7-9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58.2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1 12287,'-17'77'0,"-3"3"0,8-8 0,-6 2 0,-7-4 0,1 5 0,-1-16 0,-2-2 0,-1-5 0,-9-5 0,5-2 0,-5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5:58.6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15 746 12287,'17'-69'0,"2"5"0,1 8 0,-2-6 0,-5 5 0,1 0 0,3-2 0,8 7 0,0 2 0,5 3 0,5 2 0,4 6 0,8 6 0,1 6 0,2 7 0,17 11 0,0 13 0,6 14 0,5 16 0,3 21 0,-37-21 0,0 2 0,1 6 0,-1 3 0,3 6 0,-2 4 0,2 8 0,-2 5 0,0 5 0,-2 3 0,-1 5 0,-2 4-111,-1 3 0,-1 3 0,-15-27 0,-1 2 0,-2 0 0,-2 0 0,-2 0 0,-1 1 0,-1 1 1,-1 0-1,-2 0 111,-1 1 0,-2 1 0,-1-1 0,0 2 0,-2-1 0,-2 0 0,-3 29 0,-3-2 0,-1-4 0,-2-2 0,-2 0 0,-4-2 0,-3-9 0,-4-3 0,0-8 0,-4-4 0,1-7 0,-2-4-3,0-5 0,-3-4 0,-36 31 1,-3-18-1,-6-13 3,-3-13 0,0-10 0,-3-12 0,0-7 0,-3-6 0,1-12 0,5-12 0,3-6 0,6-7 0,1-11 0,11-6 0,2-8 0,7-10 0,2-11 0,24 39 0,2-1 0,0 0 0,1 0 0,0-1 0,0-1 0,1-2 0,0 1 0,0 3 0,0 0 0,1-1 0,1-1 0,-10-47 0,12 47 0,1 0 0,0-1 0,0 1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44.6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5337 965 12287,'0'15'0,"2"2"0,1 3 0,4 4 0,0 1 0,-1 0 0,-2 2 0,2 8 0,0 5 0,5 5 0,-2 6 0,1 4 0,0 4 0,-2 1 0,4-1 0,-2-4 0,2-5 0,-4-5 0,0-5 0,-1-4 0,-2-11 0,-5-25 0,-2-22 0,-3-18 0,-5-14 0,-1-11 0,-1-7 0,3-7 0,3-6 0,-4-4 0,5-2 0,1 1 0,3 0 0,6-1 0,1 1 0,1-1 0,0 1 0,-2 8 0,-5 6 0,0 11 0,0 8 0,-2 5 0,-3 7 0,-5 3 0,-3 7 0,-7 0 0,-2 11 0,-2 1 0,-2 3 0,-3 3 0,-3 3 0,-1 3 0,-2 1 0,-12 5 0,1-4 0,0 3 0,-1 2 0,-9 3 0,-1 1 0,0 0 0,-1 0 0,-6 0 0,-5 0 0,-3 0 0,-5 0 0,-3 1 0,0 3 0,-6 1 0,-3-2 0,-4 0 0,-3 1 0,1 2 0,-4 3 0,45-5 0,-1 0 0,2 3 0,0-1 0,0 0 0,-1 0-34,0 0 1,-1 0-1,-4 2 1,-1 1 0,6-4-1,-1 0 1,-1 1 0,-1 1 33,-1 1 0,0-1 0,0 0 0,-1 0 0,-2-1 0,1-1 0,1 0 0,1-1 0,-2-1 0,-1 0 0,-1 3 0,-1-2 0,0-1 0,0-1 0,2 0 0,0 0 0,1-1 0,1 0 0,-4-1 0,2 0 0,7 0 0,1 0 0,-2 0 0,1 0 0,0 0 0,1 0 0,-1 0 0,2 0 0,-42 0 0,5 0 0,6 0 0,-3 0 0,18 1 0,4 3 0,4 1 0,-1 1 0,11-2 0,3 2 0,5 3 0,5 1 0,7 7 0,0 3 0,0 5 0,0-2 0,0 1 0,-1-1 0,1 1 0,0 6 0,0 5 0,0-2 0,0-1 0,0 5 0,-1 2 0,1 1 66,0 0 1,2 2 0,1 8 0,5 4-67,5-1 0,-1 13 0,9-1 0,1 7 0,3 3 0,3-3 0,2-3 0,2-5 0,3-1 0,3 1 0,9-4 0,2-1 0,1-4 0,7 2 0,-2-7 0,3-3 0,2-5 0,5-3 0,2-6 0,0 2 0,0-1 0,8-4 0,-1-3 0,1-4 0,4-1 0,6-2 0,0-5 0,4 0 0,1 0 0,7-1 0,5-2 0,5-4 0,4-1 0,11-2 0,2-5 0,-45-1 0,2 0 0,2-1 0,1-1 0,6-1 0,1 0 0,1-4 0,2 1 0,2-1 0,2 0-98,2 1 1,2-1-1,5-1 1,2-2-1,-2 0 1,1 1-1,5-1 1,0 0 97,5-1 0,2 2 0,6 2 0,1 3 0,0 1 0,2 3 0,0-1 0,1 2-100,-33 0 0,1-1 0,1 2 0,6 0 0,1 2 0,-1 0 0,-1 0 0,-1 0 0,0 1 0,-2 0 0,0 0 0,0 1 100,-1 0 0,1 0 0,0 0 0,2 0 0,1 0 0,-1 0 0,-3 0 0,-1 0 0,-1 0 0,32 2 0,-2 0 0,-3-2 0,-1 0 0,3 1 0,-3-1 0,-12-2 0,-3-1 0,-4 0 0,-2-2-12,-6-1 1,-2-1-1,-7-2 1,-2-2-1,34-16 1,-16-8 11,-14-9 0,-18-6 0,-17-5 0,-8 1 0,-22-6 0,-7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0.1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664 121 12287,'28'15'0,"4"-2"0,0-3 0,-10-3 0,-15-14 0,-9-3 0,-3-3 0,-4-2 0,-6 1 0,0 3 0,0 1 0,-5 0 0,-2-5 0,-1 0 0,-4-1 0,0 6 0,1 2 0,0 1 0,0 4 0,-3 1 0,-1 2 0,0 0 0,0 0 0,-1 0 0,1 2 0,0 3 0,0 5 0,0 3 0,0 4 0,0 3 0,-1 5 0,8-1 0,1-1 0,2 1 0,0-1 0,2 2 0,6 6 0,2-1 0,-2 0 0,5-5 0,1 0 0,1 2 0,0 1 0,0 2 0,5 1 0,0-3 0,0-3 0,1 2 0,3-5 0,2 0 0,3-1 0,-4 5 0,5-6 0,0-2 0,-2-1 0,6-2 0,-4-2 0,3-1 0,2-2 0,0-7 0,2 2 0,1-5 0,2-5 0,6-5 0,-5-10 0,1-3 0,0-1 0,3-9 0,-3 1 0,0-3 0,-1-2 0,6-3 0,-3 3 0,1 0 0,0 0 0,-7 4 0,4 6 0,-2 3 0,0 3 0,-5 2 0,-5 9 0,2 5 0,-5 5 0,-2 9 0,-2 9 0,2 10 0,-3 18 0,3 2 0,-2 6 0,2 3 0,-1 15 0,4-3 0,-1 3 0,-4 1 0,4 13 0,0-8 0,1 3 0,4 4 0,-6-3 0,1 4 0,-2-2 0,0-6 0,2-1 0,-4-16 0,4-8 0,1-4 0,-4-11 0,2-4 0,-1-7 0,0-7 0,0-4 0,-5-10 0,0-10 0,0-11 0,0-7 0,7-10 0,1-6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0.9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0 755 12287,'2'15'0,"3"0"0,4 0 0,-1-13 0,-3-8 0,-3-5 0,-2-4 0,0 0 0,0-2 0,0-2 0,0-1 0,5-5 0,0 5 0,0 0 0,1-2 0,-2 5 0,4-4 0,1 1 0,-1 0 0,2-6 0,5 5 0,2-3 0,3-3 0,-3-1 0,4-1 0,-1 3 0,1 0 0,0 3 0,-2-4 0,1 4 0,-2 1 0,4 2 0,0 5 0,0-2 0,-1-3 0,6 3 0,-3-1 0,1 4 0,0 4 0,-2 0 0,4-5 0,-2 0 0,2 0 0,2 5 0,2 2 0,3-1 0,1 1 0,0 5 0,-3-3 0,2 5 0,1 1 0,2 1 0,-4 3 0,4 3 0,2 1 0,-6 2 0,4 5 0,-2 2 0,0 3 0,5-2 0,-4 7 0,-3 2 0,-1 2 0,3 6 0,0 0 0,-1 0 0,-2 2 0,3 2 0,0 6 0,-2 0 0,-1 0 0,-2-1 0,1-2 0,-1-4 0,0-1 0,-5 3 0,-2-4 0,-1-5 0,-3-4 0,-3 0 0,0-7 0,-1-2 0,0-1 0,-5-2 0,0 0 0,1 0 0,-4-6 0,-2-4 0,-10-10 0,-5-7 0,-3-6 0,-2-11 0,0-8 0,0-1 0,-1-2 0,1-6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1.3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1 12287,'6'8'0,"8"4"0,6-7 0,-7 0 0,1 2 0,-4 3 0,-2 3 0,2 2 0,2 0 0,3 5 0,3 2 0,4 3 0,2 7 0,1 3 0,7 7 0,1-2 0,2 2 0,6 0 0,-5 0 0,1-3 0,0-3 0,3 5 0,-5-4 0,-1-1 0,-2 1 0,-4-2 0,-1-3 0,-3 2 0,-3 1 0,-2 0 0,-8-6 0,-2-3 0,-2-1 0,-2-6 0,-5 3 0,-2-2 0,-3 0 0,-4 0 0,-7-3 0,-4 1 0,-6 2 0,-2 2 0,-4-4 0,-1 3 0,-2-3 0,-7 5 0,1 1 0,-2 1 0,-2 0 0,4-6 0,3 2 0,1-1 0,4 1 0,2-1 0,5-4 0,2 3 0,2 1 0,2 0 0,4-5 0,-3-1 0,-1-4 0,-5-4 0,5-6 0,0 0 0,-2 0 0,-2-13 0,-6-4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9.6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14 12287,'-2'-8'0,"-3"3"0,2 5 0,-7 3 0,-2 2 0,5 12 0,2-2 0,4 17 0,1-1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1.7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12287,'13'34'0,"7"6"0,-7 0 0,-2 10 0,-8-8 0,-3-2 0,-5 7 0,0 8 0,-7-3 0,10 7 0,-4-2 0,6 13-653,0-13 653,0 15 0,6-25 0,-4 5 0,10-8 53,-7-4 0,0-8 0,-5-9-53,0-1 0,0-10 0,0-12 0,0-9 0,0-17 0,0-6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2.0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12287,'23'15'0,"8"0"0,-8-7 0,2-3 0,-6-3 0,-4-2 0,0 0 0,0 0 0,-5-5 0,0 0 0,0 0 0,5 12 0,-5-2 0,0 10 0,-5 3 0,5 12 0,-6 6 0,1-1 0,-4 5 0,-2-5 0,-4-1 0,-5-3 0,-4 0 0,6-8 0,-6-1 0,6-7 0,-7-7 0,0-1 0,-7-7 0,5 0 0,-4 0 0,5-7 0,1-1 0,0-7 0,2-5 0,3 0 0,-4-7 0,13 3 0,-6-6 0,7 0 0,7 0 0,1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2.3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1 12287,'22'0'0,"2"0"0,6 0 0,-7 6 0,-3 4 0,2 5 0,-2 6 0,0-3 0,-5 7 0,-6 0 0,4 12 0,-11-3 0,3 6 0,-3-7 0,-2 2 0,0-3 0,-7-8 0,5 4 0,-11-11 0,4-2 0,-6-2 0,-5-11 0,0 3 0,0-5 0,5-5 0,-2-7 0,-3-6 0,5-6 0,0-6 0,0 0 0,6-7 0,1 5 0,-5-4 0,11 5 0,-5 1 0,14 0 0,1 0 0,7 7 0,7 1 0,-2 8 0,10 4 0,-9 4 0,20 12 0,-15 9 0,17 16-580,-11 7 580,12 21 0,-13-1 0,5 18 0,-11-11 0,3 15 0,-13-11 0,0 7 0,-1-8 0,-9-2 0,0-4 0,-5-2 0,-7-7 0,-3-2 0,0-9 0,-5-2 0,3-12 0,-8 2 0,-2-15 0,2 1 0,-5-11 0,5 0 0,-5-10 0,5-5 0,-7-11 116,2-4 0,3-8 0,2-2 0,3-1 0,2 0-116,0-5 0,2-7 0,3-2 0,10-7 0,8 3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2.9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12287,'15'0'0,"0"0"0,0 0 0,-5 0 0,0 0 0,-5 5 0,3 1 0,-1 3 0,-4 3 0,-1 1 0,-2 4 0,0 1 0,0 2 0,0 7 0,0-4 0,0 3 0,0-1 0,5-2 0,0 4 0,0-2 0,2 2 0,-1-4 0,6 1 0,-2-2 0,2-4 0,1-1 0,2-2 0,1-8 0,-1-7 0,-7 0 0,4-19 0,-7 2 0,-2-4 0,-1-6 0,3 3 0,1-1 0,1-2 0,0-1 0,5-2 0,-4-7 0,7-2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3.2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7 12287,'5'-7'0,"0"7"0,0 8 0,-5 14 0,0 10 0,0 12 0,-2 8 0,-1 8 0,-2-2 0,1-2 0,1 6 0,0-5 0,-2 0 0,1 1 0,3 1 0,2 1 0,4-1 0,5-4 0,-1 2 0,1-8 0,0-6 0,-2-6 0,4-7 0,-7-5 0,-2-5 0,-1-11 0,-2-11 0,0-11 0,0-11 0,-7-18 0,-1-5 0,-7-13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3.7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1 12287,'13'15'0,"7"0"0,0-5 0,1 0 0,-5 2 0,-2-4 0,-3 1 0,-1-3 0,-5 4 0,6-3 0,0 0 0,1 1 0,-2 0 0,3 1 0,-3 1 0,6-3 0,4-1 0,-4-4 0,5 3 0,-3-3 0,2-2 0,-3 0 0,3 0 0,-2 0 0,1 0 0,1 0 0,0 0 0,-3 0 0,3 0 0,-3-5 0,3 0 0,-4 1 0,-1 3 0,1 1 0,-1 1 0,0 4 0,0 5 0,-2 9 0,-3 1 0,2 5 0,-5-2 0,-1 3 0,1 0 0,5 13 0,-4-6 0,2 6 0,0 1 0,-5 4 0,5 4 0,2-1 0,1 2 0,3 4 0,-1-1 0,-2-1 0,-3-5 0,3 6 0,-4-11 0,-1-5 0,-3-2 0,-3-9 0,-4-1 0,-1-3 0,-2-2 0,-12-3 0,0 0 0,-4-1 0,-6 0 0,-2 1 0,-3 1 0,-1 0 0,-2-4 0,-5-1 0,3 1 0,0-1 0,0-2 0,-5-6 0,2 1 0,-4-4 0,-1-1 0,0 0 0,-2 0 0,-2 0 0,-1 0 0,-7 7 0,4 1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4.4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619 257 12287,'23'-8'0,"5"1"0,4 0 0,-3-3 0,-7-3 0,-12-2 0,-5 0 0,-4 0 0,-1-1 0,-1 1 0,-6 0 0,-8 0 0,-7-1 0,-8-1 0,-2 0 0,-3 4 0,-4 3 0,-7-2 0,-3 3 0,-1 3 0,1 1 0,6 5 0,1 1 0,0 4 0,-3 4 0,9 6 0,3 0 0,1 0 0,7 7 0,1 3 0,3 3 0,2 3 0,8 0 0,2 5 0,2 4 0,4 3 0,1 8 0,4 0 0,3 1 0,5 0 0,4 4 0,2-6 0,3-3 0,1-5 0,2-7 0,-4-10 0,4-7 0,1-6 0,2-5 0,6-11 0,-1-6 0,0-10 0,0-18 0,2-11 0,1-6 0,3-7 0,-3 0 0,-8 7 0,-5 6 0,-3 7 0,-2 12 0,0 12 0,0 6 0,-5 14 0,0 13 0,4 10 0,4 8 0,1 11 0,6 8 0,0-2 0,-2-3 0,9 5 0,-5-10 0,-2-2 0,-1-2 0,1-4 0,-5-9 0,-2-5 0,-9-11 0,-9-9 0,-7-7 0,-8-8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6.8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2186 0 12287,'20'28'0,"-1"8"0,-4 4 0,-5 2 0,-3-2 0,-2-7 0,-12 11 0,-3-4 0,-5 4 0,-5 1 0,1-1 0,-6-3 0,-2 0 0,-1 0 0,-2-2 0,-2 0 0,-3-1 0,-5 1 0,-6-4 0,-4 5 0,-3 0 0,-1-1 0,-8 3 0,3-6 0,-1 1 0,-4 0 0,-4-3 0,2-8 0,3-2 0,1-2 0,-9-2 0,1-7 0,5-3 0,6-5 0,0-3 0,4-4 0,-2-3 0,2-5 0,-2-8 0,5-4 0,0-1 0,0-4 0,4-7 0,6-1 0,3 2 0,2 1 0,-1-3 0,6-2 0,3 0 0,1 0 0,1-3 0,2 5 0,5 1 0,3 9 0,2-3 0,0 9 0,0-6 0,0 7 0,0-3 0,0 6 0,1 4 0,4 1 0,-3 0 0,3-6 0,-4 1 0,4 0 0,0 0 0,7 0 0,-4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6:57.1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674 1 12287,'37'22'0,"-7"-7"0,0 0 0,-25-7 0,-18-8 0,-10 0 0,-9 0 0,-15 0 0,-3 0 0,-6 0 0,1 0 0,-7 7 0,5 3 0,2 3 0,1 2 0,4 0 0,5 2 0,1 3 0,4 5 0,5 9 0,11 1 0,8 0 0,4 2 0,9 2 0,1 6 0,9 0 0,9 2 0,6 3 0,3-3 0,4 2 0,-4-7 0,-2 0 0,-4-7 0,-1-2 0,-4-1 0,1-9 0,-5-2 0,-4-11 0,1-4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01.4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0 166 12287,'4'20'0,"4"-1"0,7-6 0,-3-5 0,-6-9 0,-6-4 0,0-5 0,0-4 0,0-2 0,0-5 0,5 0 0,2-4 0,2 4 0,2 5 0,3 1 0,1 0 0,0 1 0,0 4 0,0-2 0,2 7 0,1 2 0,2 1 0,0 2 0,-5 0 0,0 2 0,1 3 0,-1 3 0,-2 11 0,-1 4 0,-2 7 0,-7 11 0,2-1 0,-5 5 0,-5 5 0,-3-8 0,-7 3 0,0-1 0,0-1 0,-2 1 0,-2-2 0,-1-4 0,2-1 0,8-2 0,3-4 0,2-1 0,0 0 0,0-2 0,7-1 0,1-3 0,2-3 0,7 0 0,-2-8 0,5-3 0,5-5 0,-2 2 0,8-2 0,0-2 0,3-1 0,1-4 0,0-1 0,0-4 0,0-1 0,1-2 0,-1-5 0,-2-1 0,-3 1 0,-3 2 0,-7 3 0,7-3 0,1 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09.8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12287,'28'22'0,"-3"3"0,2 3 0,-7 4 0,0 2 0,2 1 0,-5 12 0,3-2 0,-5 2 0,-5 0 0,2-4 0,-5-1 0,-1-2 0,1 2 0,-2-5 0,-5-2 0,-2-4 0,-3-6 0,2-4 0,-7-5 0,-2-3 0,-1-3 0,-2 2 0,0-7 0,-2-4 0,-3-4 0,3-7 0,-3-10 0,3-5 0,2-4 0,0-8 0,0 6 0,0-6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01.9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0 12287,'-6'25'0,"4"4"0,5-1 0,1 1 0,-3 8 0,-2-6 0,-3 5 0,-1 0 0,-5 11 0,5 0 0,2 3 0,1 2 0,2-3 0,0-7 0,0-5 0,0-5 0,2-1 0,1-11 0,2-1 0,-1-2 0,-3-9 0,-1-13 0,0-12 0,0-5 0,0-4 0,0-9 0,0-4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02.4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76 12287,'0'-9'0,"0"-4"0,0 11 0,2-10 0,3 7 0,-2 0 0,7 5 0,2 0 0,2 0 0,1 0 0,0 0 0,0 0 0,5 0 0,0 0 0,-2 0 0,-1 0 0,3 0 0,2 0 0,0-1 0,0-4 0,-1 3 0,-2-3 0,1 3 0,-2 2 0,4 0 0,-2-1 0,-1-3 0,-3-1 0,5 0 0,-1 5 0,-2 0 0,-1 0 0,-2 0 0,0 0 0,-5 2 0,-2 3 0,-1 5 0,-2-2 0,-5 2 0,0 2 0,0 1 0,0 3 0,0-1 0,0 0 0,0 0 0,-5 2 0,-2 1 0,1 2 0,-1-2 0,2 4 0,3 0 0,-1 1 0,-2 4 0,0 7 0,5 1 0,0 0 0,0 2 0,0 0 0,2 3 0,1-5 0,2-3 0,0-2 0,-5-1 0,0-3 0,0 0 0,-2-8 0,-3 2 0,-5-3 0,-3-2 0,-7-2 0,-2-1 0,-2-4 0,-2-1 0,-8-2 0,-1-5 0,1 0 0,3 0 0,2-7 0,2-1 0,2-2 0,-2 0 0,1-5 0,-1-5 0,2 1 0,-2 3 0,0-3 0,2 4 0,-10-10 0,3 8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33.7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15 12287,'17'0'0,"1"0"0,3 0 0,-10 0 0,-11 0 0,-6-7 0,-9-1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22.0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709 91 12287,'21'0'0,"4"0"0,-11 0 0,-11 0 0,-14-2 0,-13-3 0,-11 3 0,-7-4 0,-5 1 0,-3 0 0,-15-5 0,3 5 0,3 1 0,4 3 0,1-5 0,7 1 0,5 2 0,4 1 0,3 1 0,6-3 0,4-1 0,5 2 0,3 1 0,9-4 0,1-3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22.3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1 12287,'22'0'0,"0"1"0,3 4 0,-22 2 0,-15 3 0,-8-3 0,-6 0 0,-8-4 0,-3 5 0,0 1 0,0-1 0,-3-3 0,5 3 0,2 1 0,1-1 0,3-4 0,4 1 0,5-4 0,3-1 0,2 0 0,0-1 0,0-4 0,0-11 0,0-7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35.1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423 16 12287,'21'0'0,"5"0"0,0 0 0,0 0 0,-10 0 0,-7-2 0,-3-3 0,-2 4 0,-9-4 0,-5 3 0,-5 2 0,-4 0 0,-3 0 0,-1 0 0,3 5 0,-5 2 0,0 1 0,1 4 0,-4-4 0,4 2 0,-1 0 0,0-1 0,6 4 0,-2-3 0,1 3 0,-1 2 0,-4-4 0,5-1 0,2 1 0,1 3 0,2 4 0,0 1 0,0-3 0,0 3 0,5-1 0,1-3 0,1 0 0,0 0 0,4 0 0,-1 1 0,4-1 0,1 0 0,0 0 0,0 0 0,1 0 0,4 0 0,5 0 0,4-5 0,1-2 0,0-1 0,0-3 0,0-1 0,0 0 0,0 2 0,0-1 0,2-3 0,1-1 0,3-1 0,-3-4 0,4-2 0,-2-5 0,-2 2 0,-1-2 0,3 1 0,0-1 0,-1 2 0,-3-2 0,4-1 0,1-2 0,-3 0 0,-1 0 0,-2-1 0,0 1 0,0-1 0,0-4 0,0 3 0,0-5 0,-1 2 0,-4 0 0,3 0 0,-5 5 0,2 0 0,1-1 0,-8 6 0,2 0 0,-2 0 0,2 2 0,-3 1 0,5 7 0,-7 7 0,0 3 0,0 5 0,0 5 0,0 2 0,0 6 0,0 1 0,0 3 0,0 3 0,0 0 0,0 4 0,0-1 0,0 6 0,0-6 0,0 2 0,0 1 0,1-3 0,3 4 0,2-3 0,3-3 0,-4 0 0,3-6 0,1 0 0,-1 0 0,0-7 0,4-2 0,-4-5 0,-1-1 0,3-5 0,-3-1 0,1-2 0,-8-4 0,-5-8 0,-17-10 0,-16-9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45.6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589 15 12287,'-7'-8'0,"-8"1"0,-10 7 0,-5 0 0,-5 0 0,1 0 0,-6 0 0,0 0 0,1 0 0,-4 2 0,4 1 0,1 4 0,2 1 0,1-4 0,3 2 0,4-1 0,-1 0 0,8 7 0,-1-4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45.8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739 16 12287,'17'0'0,"-7"0"0,-12 0 0,-16 0 0,-11 0 0,-6 0 0,-3 0 0,-2-6 0,-7 1 0,-2 2 0,-1 1 0,-7 2 0,2 0 0,-4 0 0,-1 0 0,6 0 0,4 0 0,-11 0 0,-1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46.5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12287,'13'23'0,"7"7"0,7 9 0,-10 4 0,-7 1 0,-7-2 0,-3-2 0,0 2 0,5 1 0,0 3 0,0 4 0,-5 0 0,0-1 0,0-2 0,5-7 0,0-2 0,0-1 0,2-3 0,-5-8 0,4-2 0,-1-2 0,0-4 0,2-3 0,-2-5 0,4 4 0,6-6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46.8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1463 0 12287,'5'22'0,"-4"3"0,-9 4 0,-15 1 0,-19-5 0,-15-2 0,-7-1 0,-6-3 0,-21-1 0,-6 1 0,48-9 0,-1 0 0,1-1 0,-1 0 0,-47 13 0,8 0 0,9-1 0,5 1 0,6 0 0,10-2 0,4 3 0,3 1 0,-1 3 0,14-5 0,0-1 0,4 1 0,3 5 0,9-4 0,1 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6.03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 61 12287,'30'-10'0,"-1"1"0,-4 2 0,2-3 0,-7 4 0,0-1 0,2 0 0,-1 2 0,6 7 0,-3 3 0,-2 5 0,-2 17 0,-4 8 0,1 9 0,-2 6 0,4 8 0,-11 9 0,0 0 0,-3 0 0,-3-3 0,-5-7 0,-6-5 0,-6-5 0,-5-5 0,0-12 0,-3-2 0,-1-2 0,-4-6 0,3-10 0,-2-5 0,2-4 0,-4-9 0,4-7 0,-2-9 0,2-4 0,3-4 0,7-3 0,0-5 0,0-4 0,7-1 0,-6 0 0,6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0.00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136 14 12287,'8'-8'0,"6"3"0,3 5 0,-4 5 0,-6 5 0,-7-2 0,-5 1 0,-5-3 0,-10 1 0,-6-4 0,-4 2 0,-5-1 0,3 4 0,-5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47.3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300 0 12287,'-8'9'0,"3"4"0,1 7 0,-1 4 0,-10 2 0,-10 10 0,-3 5 0,-3 8 0,0 0 0,-3 6 0,1 0 0,4-1 0,7 3 0,11-5 0,2 0 0,3-1 0,2 5 0,11-6 0,8 0 0,8 2 0,6-7 0,3 4 0,1-5 0,2-3 0,6 0 0,-6-13 0,-2-3 0,-1-5 0,3-5 0,0-5 0,1-6 0,0-8 0,-2-16 0,6-15 0,0-10 0,-1-12 0,11-12 0,-3 1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47.5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 12287,'-10'65'0,"2"-3"0,1-3 0,-3 0 0,3-13 0,0-2 0,1 0 0,-6-3 0,4 0 0,-2-6 0,0-3 0,6-4 0,-1-3 0,4-5 0,-6-3 0,-2-2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47.9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211 0 12287,'7'7'0,"-7"2"0,-8 1 0,-6 0 0,-1 1 0,-1 3 0,-5 3 0,-4 3 0,4-2 0,-1 7 0,3 0 0,4-1 0,-3 4 0,9-3 0,1 4 0,3 1 0,3-2 0,2-1 0,2-3 0,3-2 0,2 3 0,4-7 0,0-5 0,-6-4 0,3-11 0,0-5 0,-1-6 0,0-5 0,4-9 0,-1 2 0,-1 3 0,1 2 0,2 3 0,1 2 0,7 2 0,2 3 0,0 5 0,-1 3 0,6 9 0,-2 3 0,2 3 0,-2 2 0,4 0 0,-4 0 0,2-1 0,-2-4 0,-3 1 0,-7-6 0,0-1 0,-10-4 0,-10-5 0,-4-10 0,-12-9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51.5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0 12287,'22'0'0,"-8"0"0,-4 0 0,-17 0 0,-18 0 0,-5 2 0,-6 3 0,3-3 0,-7 4 0,-1-1 0,3 0 0,1 7 0,7-4 0,1 3 0,4-1 0,-1-2 0,4 4 0,0-4 0,0-1 0,2 4 0,5 0 0,7-3 0,1 0 0,0-1 0,6 5 0,-6-4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51.8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513 1 12287,'30'15'0,"-17"3"0,-13-3 0,-13 2 0,-19-12 0,-1-2 0,-2-1 0,-7-2 0,0 2 0,-3 1 0,-1 2 0,-2 0 0,8-3 0,-2 1 0,2 2 0,3 7 0,7-4 0,-1 7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52.5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12287,'27'47'0,"-7"1"0,-10 2 0,-7 1 0,-3-6 0,0 0 0,0 0 0,-2 6 0,-1 1 0,-4-1 0,-1 1 0,5 4 0,-4-4 0,2 0 0,0-1 0,0 3 0,5-7 0,0-3 0,0-1 0,0-1 0,0-2 0,7-3 0,1-7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52.8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2970 1 12287,'-18'8'0,"-7"5"0,-10 6 0,-26 6 0,-9-5 0,-24 5 0,44-14 0,-2-2 0,-4 1 0,-2-1 0,-5-1 0,-3 1 0,-7 1 0,-1 1 0,-2 2 0,-1-1 0,0 2 0,0 1 0,0-1 0,0 0-232,2-1 0,1 0 1,6 0-1,2 0 0,2-3 1,1-1 231,5-2 0,2-1 0,1 1 0,1 0 0,-40-2 0,5-2 0,7-1 0,5-2 0,2 0 0,1 0 147,4 0 0,-7 1 0,5 3-147,0 1 0,1 3 0,-2-1 0,-3 3 0,-3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53.8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0 181 12287,'15'7'0,"-5"-6"0,0 4 0,-6-3 0,2-4 0,-6-3 0,2 2 0,2-7 0,1-2 0,6-1 0,-2-2 0,1 1 0,0 4 0,-5-3 0,5 5 0,2-2 0,1 0 0,2 1 0,0-3 0,0 2 0,0 2 0,0-2 0,0 3 0,0 1 0,1 4 0,-1-3 0,0 3 0,0 2 0,0 0 0,0 0 0,0 0 0,-5 5 0,0 2 0,2 1 0,0 2 0,-1 5 0,-1 0 0,-6 2 0,1 3 0,-4 5 0,-1 4 0,0 6 0,0 2 0,0 1 0,0 4 0,-1 2 0,-4 3 0,-4 1 0,1 3 0,-7 6 0,1-4 0,-4 2 0,0 1 0,1-1 0,2 5 0,0 1 0,0-1 0,6-5 0,4-1 0,4-2 0,1-4 0,0-1 0,0-3 0,0-4 0,0-5 0,5-3 0,1-2 0,3-1 0,2-4 0,3-5 0,3-8 0,1-4 0,2-1 0,7-2 0,-2-5 0,5 0 0,5 0 0,-3-7 0,3-1 0,-3-2 0,-2 0 0,4-6 0,-1-4 0,-3 2 0,-1 1 0,1-3 0,-10-2 0,-1-1 0,-3-4 0,-2-1 0,-2-3 0,-4 1 0,-1 0 0,-2-5 0,-5 0 0,-7-7 0,-1 3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54.3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0 12287,'15'0'0,"-7"2"0,-3 3 0,-10 3 0,-5 7 0,-3 2 0,-2 3 0,0 5 0,0-1 0,0 1 0,0 2 0,0 1 0,1 4 0,4 2 0,5 1 0,3 3 0,2-6 0,0-5 0,0-4 0,0-3 0,0-5 0,0 1 0,2-8 0,1-5 0,2-6 0,7-7 0,-2-9 0,4-2 0,1-3 0,0 6 0,0-2 0,0 3 0,0 2 0,0 5 0,2 1 0,1 3 0,2 2 0,0 3 0,-3 1 0,2 0 0,1 0 0,0 0 0,-3 1 0,3 4 0,-4-1 0,5 6 0,-11-9 0,-5-1 0,-4-8 0,-1-10 0,-1-4 0,-4-2 0,-4-1 0,-6-5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54.8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1 12287,'40'28'0,"0"7"0,7 12 0,-7 9 0,2 6 0,-2 10 0,-16-27 0,-1 3 0,-2 1 0,-1 1 0,-1 2 0,0 2 0,1 3 0,-1 0 0,-4-3 0,0 1 0,0-1 0,0 0 0,-3-1 0,-2 0 0,-1 0 0,-2 1 0,1 0 0,-2-1 0,4 46 0,-7-8 0,-6-9 0,-5-4 0,-8-4 0,0-7 0,-4-1 0,-4-5 0,-6-4 0,0-3 0,0-2 0,-5-2 0,-1-5 0,3-1 0,1-4 0,2-5 0,-2-9 0,-1-6 0,-3-4 0,0-7 0,0-4 0,5 3 0,-6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0.5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333 0 12287,'-15'22'0,"-7"-3"0,-3 6 0,-4 2 0,-1 1 0,-5 7 0,0 2 0,1 2 0,2 2 0,7 5 0,3 4 0,6 4 0,7-1 0,6 11 0,3-4 0,3 4 0,7 3 0,0-12 0,11-1 0,-6-12 0,-5-12 0,1-7 0,-4-9 0,1-4 0,1-17 0,3-15 0,-4-10 0,-1-8 0,4-3 0,1-4 0,5 0 0,3 1 0,2 0 0,-4 12 0,2 6 0,-1 6 0,2 12 0,0 5 0,-3 3 0,-1 2 0,-2 7 0,0 4 0,-2 6 0,-3 3 0,4 5 0,-6-4 0,0-3 0,6-1 0,-12-11 0,3-6 0,-4-8 0,-1-5 0,7-9 0,1-2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55.4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180 1 12287,'0'31'0,"0"6"0,0 8 0,-12-3 0,-4 9 0,-6 2 0,3 9 0,-2 9 0,0 4 0,1 7 0,10-32 0,0 1 0,-3 47 0,7-47 0,2 1 0,1-1 0,1 1 0,1 6 0,2 0 0,1-3 0,1-1 0,1 0 0,2-1 0,0 0 0,1 0 0,3 2 0,0 0 0,1-3 0,0-2 0,0 0 0,0-1 0,11 45 0,0-2 0,-4-13 0,2-7 0,-2-10 0,-1-9 0,0-9 0,1-5 0,2-9 0,7-4 0,-2-10 0,4-8 0,1-5 0,7-3 0,3-3 0,5-7 0,6-10 0,2-9 0,7-6 0,1-5 0,-1-4 0,7-8 0,2-1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7:55.8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12287,'22'0'0,"0"0"0,3 0 0,-8 0 0,-7 0 0,-5 6 0,3 6 0,-1 6 0,-4 8 0,1 2 0,-1 4 0,4 1 0,1 3 0,-4-1 0,2-5 0,1-2 0,3-3 0,2 2 0,-1-8 0,-1-6 0,2-6 0,2 0 0,2-2 0,3-2 0,1-1 0,0-2 0,-5-2 0,0-1 0,0-2 0,0-2 0,0 2 0,0-5 0,-6-4 0,-4-2 0,-3-5 0,-9 5 0,-15-13 0,-10 6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8:02.849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1162 1 16383,'-31'41'0,"1"0"0,-40 26 0,-7-19 0,-2-9 0,-3 3 0,-2-4 0,-1 3 0,-1-1 0,1 3 0,35-16 0,-1 2 0,0 1 0,-1 2 0,-12 8 0,0 2 0,4 0 0,0-1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8:22.0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423 1 12287,'22'12'0,"-9"1"0,-11-1 0,-11-4 0,-11-8 0,-5 0 0,-3 0 0,-2 0 0,-1 0 0,0 0 0,-5 0 0,5 0 0,-5 0 0,5 0 0,2 0 0,4 0 0,5 0 0,3 0 0,2 0 0,0 0 0,0 0 0,6 0 0,3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8:22.3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346 0 12287,'15'12'0,"-4"3"0,-6 2 0,-8-7 0,-17-3 0,-5-2 0,-4 0 0,-1 0 0,-2-5 0,-1 1 0,-2 4 0,1-3 0,7 3 0,4-3 0,1-2 0,2 0 0,5 0 0,0 0 0,6-2 0,4-3 0,10-3 0,4-7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8:22.5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12287,'32'63'0,"2"9"0,-4 7 0,-7 3 0,-6-3 0,-9-9 0,-2-5 0,-5-3 0,-1-1 0,0-1 0,-1-1 0,-5-4 0,-2 10 0,-14-9 0,-1 11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8:22.9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1387 1 12287,'31'0'0,"-11"1"0,-12 3 0,-16 1 0,-24 5 0,-17-5 0,-6 0 0,-7 1 0,-25-4 0,-5 3 0,-5-3 0,-2-2 0,47 0 0,0 1 0,-45 4 0,6 4 0,6-1 0,6 11 0,9-4 0,6 3 0,7 4 0,0 1 0,7 8 0,-7-1 0,3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8:25.2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423 187 12287,'13'-10'0,"7"0"0,-1 5 0,-4-5 0,-8-2 0,-7 5 0,-7 0 0,-8 2 0,-9 0 0,-6 0 0,-5 5 0,-5 0 0,-4 0 0,-4 0 0,1 0 0,5 0 0,3 0 0,4 0 0,7 2 0,3 3 0,5 5 0,10 4 0,5 2 0,3 4 0,2 5 0,13 11 0,11 7 0,11 11 0,10 11 0,10 12 0,1 5 0,1 0 0,-2 0 0,-28-37 0,-2 1 0,18 41 0,-2-2 0,-6-1 0,-10-5 0,-7-7 0,-6-5 0,-7-5 0,-5-7 0,-7-16 0,-6-9 0,-5-8 0,-8-6 0,6-2 0,2-4 0,1-3 0,2-14 0,2-5 0,1-6 0,2-7 0,7-11 0,-1-4 0,8-5 0,6-5 0,3-4 0,5-8 0,6-3 0,6-6 0,10-2 0,4-8 0,-19 38 0,2-1 0,2-3 0,2-1 0,3-9 0,1-2 0,-2 4 0,1 0 0,-1-1 0,1 1 0,-1 0 0,1 1 0,-2 6 0,-1 2 0,23-32 0,-9 21 0,-8 23 0,-10 21 0,-4 18 0,-3 25 0,-6 29 0,1 38 0,-10-36 0,0 3 0,2 9 0,-1 0 0,0-1 0,0 0 0,0 6 0,0 0 0,0-3 0,1-1 0,-1-4 0,0-1 0,1-1 0,-1 0 0,0-6 0,0-2 0,-1-7 0,0-2 0,0 39 0,-3-13 0,-2-11 0,-2-16 0,-3-11 0,-5-11 0,-10 0 0,-4-4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8:30.51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4946 408 12287,'0'-15'0,"-2"1"0,-5 4 0,-8 5 0,-10 3 0,-13 2 0,-8 0 0,-16-5 0,-6-1 0,-13-3 0,-9-2 0,36 2 0,-1-1 0,-3 0 0,-1 0 0,-6 0 0,-1 0 0,-3-1 0,-1 0 0,-6 2 0,0 0 0,-1-3 0,1-1 0,-3-1 0,-1 1-149,-4-1 0,0-1 0,2 0 0,-1 0 0,-3 1 0,-1 0 0,1 0 0,0 1 149,-3 0 0,2 1 0,2 3 0,0 1 0,3 0 0,0 1 0,5 3 0,0 1 0,3 2 0,-1 1 0,-2 0 0,0 1 0,5 1 0,2 0 0,1 1 0,0 0 0,1 1 1,1 1 0,3-1 0,2 2 0,1 1 0,1 1-1,4-1 1,2 1-1,2-1 0,2 1 0,-3-1 0,2 1 0,-46 7 0,3-1 0,8-4 0,11 6 0,8-2 0,8 1 0,6 3 0,4 6 0,7-1 0,4 4 0,1 5 0,7 3 0,6 0 0,2 5 0,4 4 0,1 6 0,2 2 0,2 2 220,3 3 0,-2 1 1,5 6-1,1 5-220,-1 6 0,-5 9 0,4-2 0,-1 2 0,4 3 0,-1 5 0,1 2 0,1-1 0,3 6 0,1 0 0,0-48 0,0 0 0,0-1 0,0 1 0,0 0 0,0 2 0,0 6 0,0 1 0,0-4 0,0 1 0,0 4 0,1 1-22,2-1 0,-1 2 0,0 4 1,0 1-1,2 0 0,0 0 1,0-1-1,1 0 22,-1 2 0,0-1 0,0 0 0,2 0 0,1 0 0,1 0 0,-1-1 0,-1 0 0,0-2 0,-2 2 0,3 11 0,-2 0 0,-2-6 0,-1 0 0,0 2 0,0 1 0,-1 0 0,-1 1 0,0 2 0,0 0 0,0-4 0,0 1 0,0-1 0,0 1 0,0-1 0,0 1 0,0 2 0,0 0 0,0-4 0,0 0 0,0-2 0,-1 0 0,-2-1 0,1 1 0,1 5 0,0 0 0,-2-3 0,-1 0 0,1 3 0,-1 0 0,-1 4 0,0 0 0,2-2 0,0-1 0,0-4 0,1 0 0,0 0 0,0 0-85,0 4 1,-1 0-1,2 1 1,1 0-1,-3 1 1,1 1 0,0-1-1,2-1 85,0-1 0,0 0 0,0 1 0,0 0 0,0-2 0,0-1 0,0-2 0,0-2 0,0-7 0,0-1 0,0-4 0,0 0 0,0-4 0,2-2 0,3 46 0,5-5 0,3-12 0,2-6 0,0-11 0,0-8 0,0-7 0,2-10 0,2-5 0,1-3 0,6-13 0,0-6 0,4-5 0,5-4 0,8-3 0,9-1 0,0-1 111,0-4 1,15-2-1,2-5 1,6 4-112,9 1 0,-2-3 0,5 5 0,5 2 0,7 1 0,-45 2 0,1 0 0,2 1 0,0 0 0,1 0 0,1 1 19,2 0 1,1 1 0,6 3-1,3 0 1,-1-2 0,0 0-1,2 1 1,0 0-20,3 1 0,1-2 0,3-1 0,1-1 0,2 3 0,0-1 0,4 0 0,1-1-104,3-2 0,1 1 0,-1 2 0,-1 0 0,-2 1 1,-1 0-1,-2 2 0,-1 1 104,-3 2 0,-1 1 0,0-1 0,0 1 0,-2 2 0,0-1 0,-2-1 0,-1-1 0,-2-2 0,0 0 0,0-1 0,-2 0 0,-5-2 0,-1 0 0,1-2 0,-1-1-42,0 0 1,0-3 0,3-4 0,0-3 0,-7-2 0,-1-2 0,0-3 0,-1-3 41,-1-3 0,-2-3 0,-2-6 0,-2-2 0,-1-6 0,-1-3 0,-2-4 0,-2-2 0,0-8 0,-1-4 0,1-7 0,-2-2 0,-2-7 0,-3-3 0,0-2 0,-2-2-96,-1-2 1,-1-3 0,-11 20 0,0-3-1,-2 1 1,-3 3 0,-2-1 0,0 1 0,0-4-1,0 1 1,-1-2 95,-1 0 0,0-1 0,0-1 0,-2-4 0,0-1 0,-1 0 0,-2 0 0,-1 0 0,0 0 0,-1-1 0,-1 0 0,-1-1-67,0-3 1,-2 0 0,1-1-1,0 2 1,0-1 0,0 0 0,-2-1-1,0 0 1,-1-1 0,0 2 0,0-1-1,0 0 67,0 2 0,0 1 0,-1-2 0,-1-6 0,-1-1 0,0 1 0,0 7 0,0 2 0,1-1 0,-1-3 0,1-1 0,-1-1 0,0 1 0,-1-1 0,1-1 0,0-4 0,-1-2 0,0 1 0,-2 2 0,0 1 0,0 0 0,-1 1 0,1 0 0,-1-1 0,-1 0 0,1 0 0,-1 1 0,1 6 0,0 1 0,-1 1 0,0 5 0,-1 0 0,0 2 0,0 6 0,0 0 0,0 2 0,-4-27 0,1 1 0,2-2 0,0 2 0,-2 13 0,0 2 0,1 1 0,0 1 37,0 3 1,0 1 0,-3-2 0,0 0 0,3 10 0,0 2-38,1-1 0,0 1 0,-2 1 0,-2-1 0,1 1 0,-1-1 0,-2 1 0,-1 0 0,-4-2 0,-1 1 0,3-1 0,-1 0 0,-5-5 0,-2 1 0,1 1 0,0 1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1.50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196 1 12287,'14'10'0,"-4"0"0,-4-5 0,-6 5 0,0 2 0,0 1 0,-6 9 0,-4 6 0,-4 9 0,1 10 0,1 5 0,2 5 0,0 2 0,-3 4 0,3 8 0,-2-6 0,7 10 0,-5 2 0,5 0 0,0-3 0,0-7 0,0-3 0,-5 1 0,3-16 0,0-6 0,1-6 0,-5-7 0,5-5 0,-3-5 0,1-11 0,-2-9 0,5-9 0,3-17 0,16-6 0,2-13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0.90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498 14 12287,'16'-8'0,"4"3"0,-11 5 0,-4 5 0,-17 0 0,-15 8 0,-8 5 0,-10 4 0,-2-2 0,-8 5 0,-1 4 0,3 4 0,3-1 0,8 5 0,5-2 0,5 0 0,5 12 0,14-1 0,3 2 0,5 4 0,3-7 0,4 2 0,3-5 0,5 0 0,-2 0 0,2-4 0,0-6 0,-1-5 0,2-9 0,-4 1 0,1-7 0,3-6 0,4-6 0,6-20 0,3-5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1.84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182 0 12287,'0'37'0,"0"7"0,0 8 0,-2 1 0,-3 4 0,-3 10 0,-7 4 0,-2-1 0,-3 5 0,3 6 0,-3-4 0,3-5 0,2-4 0,2-4 0,3-10 0,3-9 0,2-8 0,0-7 0,2-5 0,1-3 0,2-7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2.1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660 1 12287,'-7'8'0,"-3"1"0,-11-6 0,-8 2 0,-4-2 0,-14 1 0,0-1 0,-3 2 0,-2-1 0,-4 2 0,6-1 0,3-1 0,5-3 0,6 1 0,5 1 0,3 2 0,3-1 0,5-1 0,8 0 0,2 2 0,7 2 0,-1-4 0,8 2 0,11 1 0,8-6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2.47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378 0 12287,'10'5'0,"-2"2"0,-1 1 0,-9 1 0,-8 1 0,-3-4 0,-2 1 0,-7 0 0,-3 6 0,-4 1 0,-1 2 0,0 8 0,0-1 0,0 4 0,-1 5 0,3 13 0,3 2 0,5 3 0,3 2 0,2 5 0,2-2 0,2 1 0,6-6 0,4-2 0,1-12 0,0-3 0,6-9 0,5-13 0,2-12 0,2-13 0,5-23 0,2-5 0,1-8 0,4-7 0,0-3 0,0 3 0,-4 10 0,-1 7 0,3 13 0,-3 12 0,0 8 0,-1 6 0,5 9 0,-5 9 0,1 10 0,2 11 0,-1 11 0,-3-9 0,4 14 0,-3-4 0,4-5 0,-4-8 0,-3-9 0,-1-4 0,-7-4 0,0-5 0,-7-20 0,4 2 0,-7-19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06.67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755 0 12287,'30'0'0,"-19"0"0,-14 0 0,-19 0 0,-21 0 0,-2 0 0,-4 0 0,-3 0 0,-2 2 0,-4 1 0,1 2 0,2-1 0,3-3 0,-2 1 0,7 1 0,4 2 0,-1 5 0,11-3 0,-1 1 0,12 2 0,-6 6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06.9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407 1 12287,'49'17'0,"-7"3"0,-14 3 0,-14 1 0,-24-7 0,-11-9 0,-5 0 0,-4 1 0,-6-6 0,0 4 0,-5-2 0,-6 0 0,-5 1 0,-8-2 0,0 1 0,0 13 0,-1-1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0.60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498 0 12287,'5'29'0,"0"-4"0,-3-8 0,-14-9 0,-12-1 0,-7-4 0,-10-1 0,4-2 0,-1 0 0,-4 0 0,5 0 0,0-2 0,2-1 0,0-2 0,1 0 0,9 3 0,5-1 0,4-2 0,0 0 0,1-2 0,0-2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0.84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423 0 12287,'0'15'0,"0"0"0,-3-1 0,-8-4 0,-9-5 0,-6-4 0,-5-1 0,0 0 0,-3 0 0,-1 0 0,-5-1 0,3-3 0,0-1 0,0 2 0,-5-5 0,4-1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1.20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0 12287,'9'29'0,"-4"-4"0,-5-3 0,-7-9 0,-8-1 0,-9-2 0,-9 0 0,-4 3 0,-2-1 0,-2-2 0,-3-7 0,-1 11 0,0-6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19.22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12287,'0'45'0,"10"17"0,2 3 0,-2-1 0,-2-6 0,-3-1 0,-5-5 0,0-1 0,0-4 0,0 6 0,0-8 0,0 2 0,0 0 0,0-3 0,0-4 0,0-7 0,0-6 0,0 0 0,0-7 0,0-1 0,-6-9 0,-3-4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19.5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12287,'30'7'0,"4"0"0,-4 3 0,-7-4 0,-4 1 0,-6 3 0,-3 8 0,-5 3 0,-3 0 0,-2-1 0,0 6 0,0 2 0,-2-3 0,-3-1 0,-3-3 0,-1-2 0,-4 3 0,3-2 0,-4-2 0,4-6 0,0-4 0,-1-1 0,-3-4 0,1-8 0,1-5 0,2-3 0,7-9 0,-4-1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1.3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0 121 12287,'29'-8'0,"-4"1"0,9 7 0,-8-2 0,-6-3 0,-3 3 0,-2-3 0,0 2 0,0-2 0,1 3 0,-3-1 0,-1 5 0,-2 3 0,-2 8 0,2 2 0,-5 7 0,-3 1 0,-2 9 0,0-3 0,0-1 0,0 1 0,-7 1 0,-3-8 0,-5-1 0,-5 1 0,1-3 0,-4-9 0,0-5 0,-1-4 0,6-1 0,-2-1 0,3-4 0,2-5 0,0-9 0,1-3 0,4-1 0,4-2 0,7-5 0,4 1 0,5 2 0,4 2 0,9 0 0,6-5 0,6 2 0,3 2 0,1 0 0,4 5 0,-1 5 0,0 4 0,5 5 0,-7 9 0,2 3 0,-2 5 0,2 12 0,-7 8 0,-1 9 0,-2 4 0,-14 7 0,-4 4 0,-6 3 0,-5 5 0,-8 2 0,-6-6 0,-6-4 0,-3-9 0,-12 2 0,2-10 0,-2-7 0,0-5 0,-3-7 0,0-8 0,1-4 0,2-5 0,4-2 0,3-5 0,5-5 0,3-8 0,2 1 0,1-7 0,4-4 0,5-4 0,5-4 0,5-3 0,10-17 0,9 2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19.87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0 12287,'20'0'0,"1"0"0,4 2 0,-7 3 0,-3 5 0,-3 3 0,-4 9 0,2 3 0,-5 4 0,-3 1 0,-4 0 0,-1 0 0,-4 0 0,-1 1 0,-2-3 0,-5-3 0,0-6 0,0-8 0,0 1 0,-1-7 0,1-2 0,0-1 0,0-14 0,0-3 0,2-3 0,3-4 0,-2-1 0,7-8 0,2 1 0,1 0 0,2 2 0,0 3 0,2 4 0,3 5 0,3 7 0,9 4 0,1 4 0,2 1 0,7 1 0,-2 6 0,4 8 0,1 9 0,0 11 0,0 7 0,-1 5 0,-3 4 0,0 3 0,-8 1 0,0 4 0,-6-4 0,0 0 0,-7-8 0,-2-3 0,-1 0 0,-9-8 0,-3 0 0,-2-6 0,2-5 0,-8-3 0,3-7 0,-2-2 0,0-3 0,2-3 0,0-7 0,0 0 0,0 0 0,5-7 0,0-3 0,0-5 0,2-5 0,-6-4 0,4-6 0,3 0 0,1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0.1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12287,'33'20'0,"-3"0"0,-8 0 0,-8 2 0,-6-6 0,-5 6 0,2 0 0,-1 3 0,-3 4 0,-1 1 0,0 0 0,0 0 0,0-2 0,0-1 0,0-3 0,0-2 0,0 4 0,2-9 0,1 3 0,2-3 0,5-7 0,-3-2 0,2-1 0,-4-4 0,5-8 0,0-5 0,1-5 0,4-5 0,-6 2 0,11-7 0,0-1 0,10-4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0.42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242 1 12287,'0'28'0,"0"9"0,-3 8 0,-7 5 0,-7 1 0,-13-4 0,0 1 0,-1 2 0,6 1 0,2-4 0,1 3 0,4 5 0,3 4 0,4 1 0,6-1 0,4-2 0,1-4 0,0-1 0,1-2 0,4-4 0,-1-4 0,6-6 0,0-7 0,-2-6 0,6-3 0,-3-4 0,6-3 0,3-3 0,7-5 0,0-12 0,5-8 0,5-8 0,1-6 0,2-14 0,6-4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0.85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0 197 12287,'0'-10'0,"0"0"0,0-2 0,2-2 0,1-1 0,2 0 0,-1 0 0,-1 0 0,1 0 0,2 0 0,3 0 0,-4 2 0,5 1 0,1 3 0,3 3 0,6 1 0,0 5 0,0 0 0,2 0 0,-5 6 0,4 4 0,0 4 0,-1 1 0,-7 7 0,-8 5 0,-3 6 0,-2 7 0,0 4 0,-2-1 0,-3-1 0,-5-2 0,-3 4 0,-1 3 0,2-4 0,2 1 0,5-5 0,-3-1 0,1-1 0,4-4 0,1-1 0,2-3 0,0-4 0,0-5 0,5 2 0,2-4 0,1-4 0,2-6 0,5-10 0,1-3 0,4-10 0,0-10 0,0-3 0,2-3 0,-4 6 0,7-2 0,2-4 0,1 0 0,3-5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1.17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287 1 12287,'-10'31'0,"0"3"0,-2 1 0,-1 0 0,-2-5 0,-2 1 0,-3-1 0,1-2 0,-6-1 0,0-3 0,2-3 0,-4-2 0,7-9 0,-7 3 0,4-4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1.41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12287,'41'54'0,"-3"-4"0,-1-3 0,-4-7 0,-7 1 0,-6-1 0,-4-2 0,0-1 0,-3-8 0,-1-3 0,-2 0 0,-7-8 0,4 0 0,-2-4 0,0-4 0,7-7 0,-2 2 0,3-10 0,9-10 0,1-8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1.84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348 1 12287,'-17'0'0,"-3"0"0,1 1 0,-6 4 0,-1 5 0,-1 4 0,0 2 0,3 3 0,3 1 0,-4 5 0,3-3 0,0 1 0,0 4 0,4 2 0,8 2 0,5 1 0,3-2 0,-3 2 0,0-12 0,2-1 0,1-2 0,4-9 0,3-3 0,-2-12 0,5-8 0,1-8 0,-1-6 0,2-1 0,5 2 0,-1 1 0,-4 2 0,6 6 0,-2-1 0,1 5 0,3 5 0,1-2 0,-4 7 0,0 4 0,0 4 0,0 10 0,0 11 0,-1 1 0,-4 2 0,3 10 0,-5-7 0,2 2 0,1-1 0,-6 0 0,3-3 0,-1-3 0,-4-5 0,-1-3 0,-2-2 0,0 0 0,0-8 0,0-9 0,0-11 0,-7-9 0,-1-8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2.0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106 0 12287,'50'65'0,"-2"13"0,-6 9 0,-10 3 0,-8-3 0,-9-11 0,-2-3 0,-3-2 0,-3 1 0,-9-5 0,-3 0 0,-5 0 0,-5-4 0,-3-9 0,-4-7 0,-2-5 0,-1-10 0,-7-1 0,-1-6 0,-4-3 0,-2-3 0,-1-3 0,-5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2.51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393 30 12287,'0'15'0,"-7"-6"0,-3-4 0,-10-4 0,-5-1 0,-4 0 0,-1 0 0,0 0 0,0 0 0,0-1 0,-1-4 0,3 3 0,1-5 0,4 1 0,1-4 0,-5-4 0,4-1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2.86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271 0 12287,'9'7'0,"-9"-4"0,-10 6 0,-5-3 0,-5-2 0,3 3 0,-5-1 0,2 1 0,0 0 0,-5 3 0,5-4 0,1 1 0,2 0 0,2 3 0,0-5 0,0-2 0,0 6 0,0-1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1.5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151 0 12287,'2'27'0,"2"6"0,1 8 0,-2 5 0,-3 8 0,-5-2 0,-7 2 0,-6 3 0,-1 1 0,-6 4 0,0 3 0,2 6 0,2-4 0,11 0 0,5-4 0,4-2 0,9 4 0,7-6 0,7 3 0,1-4 0,9-1 0,-5-10 0,0-7 0,1-6 0,1-7 0,1-12 0,0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3.09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544 0 12287,'6'31'0,"4"-1"0,2-2 0,-3-3 0,-9-5 0,-9-3 0,-11-2 0,-5-1 0,-5-3 0,-5-1 0,3-6 0,-5 1 0,0-4 0,-3-1 0,-4 0 0,1 0 0,1 0 0,2 0 0,-7-6 0,0 4 0,-5-5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6.87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1 12287,'5'53'0,"0"9"0,-2 7 0,-1-2 0,-2 2 0,0-2 0,0 8 0,0-3 0,0-2 0,0-1 0,-5 5 0,0-6 0,1-4 0,3-4 0,1-4 0,-2-13 0,-1-4 0,-2-9 0,0-7 0,5-21 0,0-7 0,6-20 0,3-7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7.19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15 12287,'12'-8'0,"3"3"0,4 3 0,2 2 0,-4 0 0,3 0 0,-3 2 0,-2 3 0,-2 3 0,-1 9 0,-4 3 0,-1 5 0,-2 4 0,-5 3 0,0 1 0,0 2 0,-5-1 0,-2-7 0,1-4 0,-1-1 0,-5-2 0,2-7 0,-3-2 0,-2-6 0,0-4 0,0-2 0,0-4 0,0-11 0,-1-7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7.46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12287,'22'0'0,"3"0"0,4 0 0,-1 2 0,-1 5 0,-4 8 0,-1 8 0,-4 11 0,-8 4 0,-4 2 0,-5 2 0,-1 4 0,-1-10 0,-5 0 0,-4-5 0,-3 0 0,-2-15 0,0-4 0,0-4 0,0-3 0,0-6 0,0-6 0,0-8 0,1-7 0,2-10 0,4-1 0,1-2 0,2-5 0,5 3 0,0 1 0,0 5 0,2-1 0,3 12 0,5 3 0,3 5 0,8 7 0,0 12 0,1 10 0,0 11 0,5 9 0,-2 12 0,2 4 0,-2 8 0,2 9 0,-7 0 0,-4 2 0,-4-1 0,0 1 0,-7-7 0,-3-1 0,-6-2 0,1-10 0,-7-6 0,-4-4 0,-4 0 0,1-7 0,-3-4 0,2-10 0,-2-4 0,3-9 0,-5-3 0,2-6 0,0-9 0,0-7 0,6-15 0,3-3 0,1-5 0,6-11 0,-9 11 0,4-3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7.71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12287,'16'7'0,"3"3"0,1 3 0,-2 4 0,-6 2 0,-4 1 0,-1-2 0,3 4 0,-5 0 0,-1-1 0,-3 1 0,-1 3 0,0-3 0,0 0 0,0 0 0,0 3 0,0-5 0,0-2 0,0-1 0,5-7 0,2-2 0,1-1 0,-3-8 0,5-11 0,0-7 0,-1-6 0,11-10 0,-3-3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8.01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91 12287,'13'-1'0,"-3"-4"0,-3-4 0,-6-4 0,3 1 0,1 2 0,0 5 0,-5-5 0,0-2 0,7 6 0,3 1 0,-2 3 0,0 5 0,-1 6 0,-4 6 0,-1 15 0,-2 3 0,0 8 0,0 6 0,0 1 0,0-1 0,0 2 0,0 1 0,5 0 0,0-6 0,0-2 0,2-2 0,-4-7 0,6 1 0,-3-7 0,-2-7 0,4 0 0,0-4 0,1-2 0,4-11 0,-3-1 0,4-9 0,1-6 0,0-1 0,2-11 0,1-2 0,2-1 0,7 5 0,-4 1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8.31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 0 12287,'0'30'0,"0"1"0,0 0 0,0 5 0,0 4 0,0 3 0,0 8 0,0 1 0,0 0 0,0-1 0,-1 5 0,-3-8 0,-1-4 0,0-6 0,5-7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8.5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257 1 12287,'-22'1'0,"-1"3"0,-1 1 0,-8 5 0,4-5 0,-2 0 0,-4 2 0,1-6 0,3 6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8.8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197 1 12287,'0'27'0,"0"4"0,-2 8 0,-3 8 0,-3 5 0,-7 10 0,0 1 0,0 3 0,0 11 0,-1 0 0,1 3 0,0 2 0,2-3 0,1-9 0,4-8 0,1-10 0,-3-8 0,3-16 0,1-3 0,-1-4 0,2-13 0,5-8 0,0-8 0,0-6 0,7-8 0,1-1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9.30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0 12287,'30'37'0,"-7"-7"0,-3 1 0,-3-10 0,-2-4 0,-5-2 0,-1 0 0,-3 0 0,-2 0 0,-3 6 0,-1-1 0,0-2 0,0-1 0,-1 3 0,-4 0 0,-5-2 0,-4-1 0,-1-2 0,-2 0 0,-1-1 0,-2-4 0,0-3 0,5-7 0,0-4 0,0-6 0,-1 0 0,1-18 0,0 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1.6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679 15 12287,'-7'-8'0,"-3"3"0,-15 3 0,-9 2 0,-6 0 0,-7 0 0,-11 0 0,-3 2 0,-2 1 0,-6 2 0,-20 7 0,11-4 0,-20 7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9.59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31 12287,'22'-14'0,"3"4"0,2 5 0,-2 3 0,4 2 0,-6 4 0,0 6 0,-2 10 0,-5 7 0,-2 6 0,-4 4 0,-5 3 0,-4 11 0,-1-10 0,0 0 0,0-3 0,-11-3 0,-4-6 0,-2-4 0,0-5 0,-3-10 0,0-5 0,1-3 0,3-2 0,-4-14 0,0-6 0,3-8 0,5-7 0,0-4 0,7-6 0,2 1 0,1 4 0,2-2 0,0 9 0,2 4 0,3 8 0,8 4 0,9 3 0,2 4 0,2 5 0,8 17 0,1 11 0,-1 14 0,-3 15 0,0 10 0,-6 14 0,-2 9 0,-1 4 0,1 5 0,-6-2 0,-5-3 0,-4-1 0,-3-2 0,-6-4 0,-4-8 0,-5-6 0,-6-6 0,-2-10 0,-4-10 0,-1-8 0,-1-9 0,-2-15 0,2-5 0,2-4 0,-3-9 0,5-9 0,2-10 0,1-6 0,2-16 0,1-1 0,4-7 0,5-3 0,4-7 0,1-2 0</inkml:trace>
  <inkml:trace contextRef="#ctx0" brushRef="#br0" timeOffset="1">513 347 12287,'23'7'0,"4"10"0,-7 11 0,-1 6 0,-3-1 0,-6-1 0,-1 0 0,-3 1 0,-2 3 0,-4-1 0,-4-7 0,-1-1 0,2-2 0,0-6 0,-1 2 0,-1 1 0,0-5 0,5 3 0,0-12 0,0-8 0,2-10 0,3-8 0,-2-1 0,6-6 0,-1-2 0,0-1 0,9-2 0,7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29.95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408 46 12287,'0'-10'0,"-2"0"0,-3 0 0,-5 1 0,-3 2 0,-4 7 0,-3 0 0,-5 0 0,-4 7 0,-1 5 0,0 5 0,0 3 0,1 7 0,3-1 0,2 8 0,2 6 0,2 4 0,5 2 0,0 5 0,0 4 0,7 2 0,1 0 0,2-5 0,0-5 0,0-12 0,5-15 0,0-3 0,7-16 0,3-9 0,3-12 0,2-10 0,0-10 0,2 1 0,1 1 0,2 2 0,2 11 0,-3 5 0,2 5 0,3 5 0,-4 5 0,3 12 0,-1 8 0,-3 8 0,2 12 0,-1 6 0,-1 0 0,-2 0 0,-7 6 0,0-6 0,1 0 0,3-3 0,-6-4 0,-1-7 0,-2-4 0,0-1 0,0-7 0,-5-5 0,0-7 0,7-3 0,1-8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0.22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12287,'6'23'0,"4"7"0,4 9 0,-4 4 0,-2 4 0,-1 2 0,-4 1 0,-1 12 0,-2-3 0,0-2 0,0-5 0,0-2 0,0-5 0,0-6 0,0-6 0,0-4 0,0-4 0,0-5 0,0-3 0,0-2 0,-7 0 0,-1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3.29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12287,'20'15'0,"0"0"0,0-5 0,-5 0 0,1-6 0,0 2 0,4 1 0,2-5 0,3 3 0,-5-4 0,-8-1 0,-2 0 0,-6 0 0,2 0 0,-6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34.0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181 1 12287,'14'1'0,"-4"4"0,-4 4 0,-6 6 0,-1 0 0,-4-2 0,-5-3 0,-4-3 0,-3-7 0,-1 0 0,-2 0 0,-5 0 0,1 0 0,-4 0 0,8 0 0,-9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0.07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559 31 12287,'13'6'0,"-3"4"0,-12 2 0,-13-2 0,-8-5 0,-6-3 0,-1-2 0,-3 0 0,-4 0 0,-3 0 0,-6 0 0,9 0 0,1-2 0,-1-3 0,3 4 0,7-5 0,4 3 0,1-2 0,-3 2 0,5-6 0,2 3 0,1-6 0,2 4 0,0-7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0.37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573 0 12287,'29'15'0,"-19"-1"0,0-4 0,-15-5 0,-20 2 0,-5-2 0,-4-2 0,-3-1 0,-1-2 0,-7-2 0,-1-1 0,1-2 0,0 0 0,0 5 0,1 0 0,4 0 0,-4 6 0,-1 3 0,-9 6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0.94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12287,'40'50'0,"0"1"0,-6-3 0,-11-1 0,-9-7 0,-14-1 0,0-1 0,0 1 0,0 0 0,0 2 0,1-2 0,4-2 0,-3 1 0,3-6 0,-3-3 0,-2-1 0,0-6 0,-2-2 0,-3-3 0,-3-9 0,-1 5 0,2-4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1.38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12287,'38'7'0,"4"-1"0,-8 6 0,-4-2 0,-3 2 0,-9 6 0,2 4 0,-5 0 0,-5 0 0,-1 10 0,-6-2 0,2 2 0,-2-1 0,-1 3 0,-4-1 0,-3-2 0,-5-3 0,-3-1 0,-2-9 0,0 1 0,0-6 0,-6-3 0,0-7 0,-1 1 0,0-6 0,-5-5 0,11-8 0,-6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1.72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 0 12287,'30'7'0,"0"3"0,0 3 0,0 2 0,-5 5 0,-1 2 0,-2 2 0,-4 2 0,-3 3 0,-5 3 0,-5 1 0,-3 2 0,-2-1 0,-2-7 0,-3-4 0,-5-1 0,-8-2 0,-4-7 0,0-3 0,-1-4 0,-1-6 0,-3-6 0,1-7 0,0-7 0,5-12 0,4 2 0,0-2 0,2 0 0,-2-3 0,12 2 0,2 3 0,1 3 0,6 8 0,4 1 0,9 6 0,5 7 0,3 5 0,8 7 0,4 8 0,3 8 0,12 18 0,-7 7 0,2 7 0,0 7 0,-3 12 0,-4-2 0,-5-2 0,-3-1 0,-9 5 0,-4-5 0,-7-6 0,-7-3 0,-4 2 0,-2-10 0,-4-1 0,-5-6 0,-4-10 0,-3-1 0,-3-8 0,-5-6 0,2-8 0,-1-3 0,1-3 0,-1-2 0,4-9 0,-3-7 0,1-7 0,4-6 0,1-8 0,2-4 0,1-2 0,4-2 0,-3-3 0,5-1 0,-8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2.8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12287,'22'0'0,"-7"2"0,2 3 0,-5 5 0,-1 4 0,1 6 0,0 3 0,-2 4 0,2 5 0,6 3 0,2-2 0,-1 3 0,-3-3 0,-1 2 0,0-3 0,-1-3 0,-4-1 0,3-6 0,-11 6 0,5-4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2.01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12287,'28'13'0,"4"9"0,1 8 0,-6 6 0,-7-3 0,-6-1 0,-9-4 0,0-3 0,-4 7 0,-1-3 0,0-1 0,0 1 0,-1 1 0,-3-8 0,-1-1 0,2 1 0,1 3 0,2-5 0,0-1 0,7-4 0,3-5 0,4-5 0,1-10 0,0-5 0,0-3 0,5-9 0,0-3 0,-2-6 0,-1-4 0,5-3 0,1-7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2.29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197 1 12287,'5'0'0,"-9"0"0,-9 0 0,-6 0 0,3 0 0,-3 1 0,-2 4 0,-1 6 0,0 2 0,-1 4 0,7 3 0,0 3 0,11 9 0,1 3 0,3 5 0,2 11 0,6 6 0,6 5 0,6 3 0,6 10 0,-5-3 0,-1 0 0,-3 2 0,-1-7 0,-1-3 0,-3-7 0,0-7 0,-8-10 0,0-6 0,-4-8 0,-4-5 0,-7-11 0,2-5 0,-4-5 0,-1-5 0,0-5 0,2-11 0,1-4 0,2-3 0,7-9 0,-2-3 0,1-2 0,-1 2 0,4-4 0,-4 4 0,3-2 0,2 2 0,5-2 0,2 5 0,1 0 0,4 0 0,-1 2 0,1 5 0,-2 2 0,2 3 0,1 3 0,2 7 0,0 0 0,7 0 0,2-1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2.53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408 0 12287,'27'20'0,"-7"0"0,-15-1 0,-20-9 0,-9-5 0,-4-3 0,-4-1 0,-3 3 0,-6 1 0,-2-2 0,-6 0 0,1 2 0,-1 5 0,6 4 0,-9 1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2.77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12287,'38'77'0,"-3"6"0,-10-1 0,-9-4 0,-10-1 0,-6-10 0,0 0 0,0 0 0,0 4 0,-1-4 0,-3 0 0,-1 0 0,0-10 0,3-10 0,-1-7 0,-2-3 0,-2-9 0,4-8 0,-2-3 0,0-10 0,5-7 0,0-7 0,0-8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3.06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1 12287,'27'6'0,"3"4"0,7-1 0,-6 1 0,-4 2 0,-3 1 0,-4-1 0,-5 1 0,-2 6 0,-3 2 0,-3 4 0,-7 7 0,0 3 0,0 6 0,-2-5 0,-3 0 0,-5-4 0,-3-2 0,-4-7 0,-1-3 0,-4-3 0,-2-2 0,4-7 0,-5-3 0,0-3 0,2-2 0,-4-8 0,7-7 0,0-7 0,5-8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3.39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91 0 12287,'39'15'0,"2"5"0,-5 2 0,-3 2 0,-1 2 0,-9 8 0,-3 1 0,-4 0 0,-6 2 0,-4-5 0,-6 3 0,-1-3 0,-4-2 0,-9-1 0,-8-4 0,-1-7 0,-4-6 0,0-5 0,-1-7 0,1-2 0,0-3 0,-3-5 0,8-12 0,1-6 0,-1-6 0,2-13 0,6 4 0,4-1 0,5 2 0,4 9 0,2-2 0,4 4 0,5 6 0,10 5 0,7 10 0,7 5 0,6 3 0,3 11 0,4 8 0,2 11 0,1 11 0,-1 17 0,-7 11 0,-4 11 0,-1 7 0,-3 4 0,-9 0 0,-5-4 0,-4-5 0,-7 1 0,-4-4 0,-5-5 0,-5-3 0,-4-11 0,-7-8 0,-3-6 0,-1-9 0,-7-1 0,2-16 0,-2-5 0,2-6 0,-3-7 0,3-5 0,-2-8 0,2-11 0,-2-6 0,7-13 0,1-1 0,3-5 0,1-2 0,6-5 0,3-4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3.69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12287,'35'32'0,"0"1"0,-1 3 0,-9 4 0,-5-5 0,-5-2 0,-5-1 0,-3 3 0,-7 1 0,0-3 0,0-1 0,-2-2 0,-1-1 0,-2-3 0,2 0 0,-4-8 0,2 2 0,0-10 0,12-10 0,3-12 0,3-4 0,2-4 0,0-6 0,2 5 0,3-1 0,5 0 0,2-5 0,-2 2 0,10-3 0,-3-3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4.0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437 105 12287,'7'-10'0,"3"0"0,-3-1 0,-4-4 0,-6 2 0,-7 3 0,-10-3 0,-5 4 0,-4 1 0,-1 3 0,-2 5 0,-1 5 0,-4 7 0,-2 6 0,6 5 0,-3 9 0,6 3 0,5 6 0,-2 2 0,7 2 0,4 1 0,4-1 0,5-2 0,7-2 0,0-6 0,0-3 0,0-14 0,2-5 0,3-4 0,-2-13 0,6-11 0,-1-8 0,0-6 0,1-6 0,4-2 0,0 1 0,4-1 0,8 2 0,0 6 0,2 4 0,-2 5 0,4 10 0,-6 6 0,2 9 0,1 11 0,-3 14 0,4 13 0,-4 9 0,-1 7 0,-2-2 0,-5 8 0,0-5 0,0-4 0,-1 1 0,-2-7 0,-4-3 0,-1-5 0,3-5 0,-5-9 0,-2-3 0,-1-5 0,-2-3 0,0-2 0,0-7 0,13-1 0,4-7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4.39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287 0 12287,'-2'15'0,"-3"0"0,-9-1 0,-6-4 0,-6-4 0,-1-6 0,-5 0 0,-3 0 0,0 0 0,4 0 0,1-6 0,0-3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4.62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408 76 12287,'42'16'0,"-7"4"0,-17-10 0,-23 0 0,-13-6 0,-9-4 0,-7-7 0,-4-5 0,-9-4 0,-5-4 0,-8-1 0,-6 6 0,-12-6 0,1-3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6.4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604 0 12287,'0'15'0,"0"0"0,0 0 0,-7-6 0,-8 2 0,-10-6 0,3 7 0,-13-10 0,8 5 0,-11-7 0,1 0 0,-5 0 0,10 0 0,-12 0 0,8 0 0,-5 0 0,5 0 0,5 0 0,8 0 0,-6 0 0,6 0 0,-7-7 0,0-2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5.69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0 106 12287,'12'-8'0,"3"3"0,3 2 0,-3-2 0,-1-5 0,-4-4 0,3-1 0,-1 0 0,5 2 0,3 3 0,5 3 0,-3 9 0,1 4 0,4 9 0,1 7 0,1 10 0,-6 1 0,-8 3 0,-1 6 0,-9-4 0,-2 1 0,-1-4 0,-14-3 0,-3-2 0,-2-2 0,1-3 0,-5 2 0,1-5 0,4 0 0,4-1 0,0 5 0,7-5 0,2 3 0,1 3 0,9 3 0,6 3 0,7 4 0,5 2 0,12 1 0,-7 5 0,2-1 0,0-4 0,-3 3 0,-4-4 0,-5-1 0,-3-2 0,-4 1 0,-3-2 0,-5-2 0,-3-1 0,-4-4 0,-3-1 0,-5-3 0,-3-2 0,-8-2 0,0-5 0,-1-2 0,0-3 0,-5 2 0,2-7 0,-2-2 0,2-1 0,-3-4 0,3-3 0,-2-7 0,2-6 0,1 0 0,6-7 0,-2-1 0,1 3 0,4-6 0,4 4 0,2-1 0,2 0 0,2-2 0,5 4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5.99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829 1 12287,'17'25'0,"-7"0"0,-10 0 0,-10-10 0,-12 0 0,-9 0 0,-6-1 0,-7-3 0,1-1 0,-4 2 0,-9-5 0,1-2 0,-5-3 0,-6-2 0,5 0 0,-5 0 0,4 1 0,2 4 0,-7 4 0,-2 6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7.0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528 0 12287,'25'0'0,"0"0"0,-8 0 0,-17 0 0,-8 2 0,-12 1 0,-6 4 0,-2 1 0,-12 3 0,-4 5 0,-1 3 0,-4 1 0,1 7 0,3-2 0,1 3 0,4 2 0,3 1 0,7 0 0,1 3 0,4 1 0,5 10 0,10-1 0,5 1 0,3 4 0,2 6 0,4 0 0,4 2 0,7-2 0,9 2 0,-4-8 0,0-6 0,2-6 0,-6-13 0,6-9 0,-2-8 0,0-6 0,5-14 0,-4-9 0,-1-11 0,1-13 0,1-11 0,7-10 0,-3 2 0,1 3 0,3 8 0,-8 19 0,0 10 0,0 7 0,8 13 0,-2 10 0,3 17 0,2 14 0,11 11 0,-1 14 0,2-1 0,4 0 0,-2 4 0,-7-4 0,-5-8 0,-3-8 0,-8-9 0,-6-10 0,-6-5 0,-12-10 0,-9-3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39:49.0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0 766 12287,'37'-7'0,"-8"-3"0,-13-3 0,-2-9 0,-9-5 0,0-4 0,2-5 0,-6-4 0,6 3 0,0-1 0,3-4 0,8 3 0,4-1 0,1 0 0,4 1 0,7-2 0,3 5 0,1 3 0,4 1 0,7 2 0,1 1 0,0 4 0,2 5 0,2 3 0,6 4 0,0 1 0,0 2 0,7 7 0,4 0 0,3 6 0,1 7 0,5 12 0,1 10 0,-3 9 0,0 8 0,0 11 0,1 1 0,-4 2 0,-38-29 0,0 1 0,1 5 0,-1 0 0,27 36 0,-7 1 0,-10 0 0,-5 7 0,-12 1 0,-8 1 0,-9 4 0,-8-3 0,-12-2 0,-8 1 0,-8-2 0,-14 3 0,-8-7 0,-10-3 0,-9-5 0,26-36 0,-3-1 0,-2-3 0,-1-2 0,1-2 0,-1-1 0,0-2 0,-1-2 0,-3-1 0,-1-3 0,-2-5 0,0-3 0,0-1 0,0-2 0,-2-1 0,0-2 0,-5-1 0,1-1 0,3-3 0,0-2 0,1 0 0,-1-1 0,3-1 0,0-2 0,-2-3 0,2-2 0,-33-16 0,7-5 0,9-3 0,14-7 0,7 0 0,7-6 0,3-8 0,7-11 0,6-8 0,4-7 0,7-2 0,6 35 0,1-2 0,2 0 0,3-1 0,-1-1 0,0-1 0,1 1 0,1-1 0,-1-2 0,2 0 0,0 3 0,1 0 0,1 0 0,2-1 0,2 0 0,1-1 0,4-4 0,1-1 0,-1 7 0,0-1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2.9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452 0 12287,'14'17'0,"2"2"0,1 1 0,-5-5 0,-19-7 0,-6-1 0,-6-4 0,-12 4 0,0-2 0,-2-2 0,-4-1 0,5 3 0,-5 0 0,4-2 0,3-1 0,-4 3 0,11 0 0,-2 0 0,0 2 0,6-6 0,-1 6 0,3 0 0,2 0 0,0 3 0,7 3 0,1-5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3.2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558 1 12287,'5'15'0,"0"0"0,-2 0 0,-14-2 0,-9-3 0,-7-5 0,-3-3 0,-1-2 0,-5 0 0,4 0 0,-5 0 0,2 0 0,-2 0 0,0 0 0,0 0 0,7 0 0,5 0 0,0 0 0,1 0 0,-4 5 0,3 0 0,3 0 0,0-5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4.2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12287,'10'50'0,"1"0"0,7 9 0,1-2 0,8 23-2563,8 9 2563,-26-29 0,4-1 495,-11-5-495,4-1 0,-1-1 0,0-7 0,0-6 0,-5 4 0,0-18 237,0 11 0,0-25-237,0 4 0,-1-10 0,-4 1 0,3-12 0,-5-2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4.5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12287,'37'21'0,"-4"-6"0,8 1 0,-15-1 0,10-7 0,-20 0 0,4 6 0,-8-3 0,-3 8 0,-1 6 0,-1 4 0,-1 1 0,-1 5 0,-5 0 0,-1 0 0,-4 2 0,-4 0 0,-6 3 0,0-5 0,0-3 0,2-8 0,-1-4 0,3-4 0,-1 0 0,-10-8 0,7-3 0,-2-3 0,0-9 0,4-3 0,3-4 0,-3-7 0,4-3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5.1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1 137 12287,'15'0'0,"0"0"0,0-5 0,0 0 0,-5-7 0,0 2 0,0-4 0,-1-1 0,4 0 0,-3 0 0,4 0 0,1 0 0,0 7 0,0 3 0,1 3 0,5 2 0,-5 8 0,3 7 0,-6 9 0,-3 4 0,-1 3 0,1 0 0,-5 3 0,-4 1 0,-1-5 0,0-6 0,-1-3 0,-4-2 0,-4-4 0,-6-5 0,0-5 0,0-3 0,0-4 0,0-3 0,0-5 0,0-9 0,0-2 0,1-3 0,4-3 0,4 6 0,6 1 0,0 3 0,0 2 0,3 1 0,5 6 0,7 8 0,5 13 0,1 14 0,4 7 0,3 6 0,6 15 0,-3 7 0,-2 3 0,-1 2 0,-4 9 0,-2-2 0,-4-1 0,-5 1 0,-8 1 0,1-9 0,-6-4 0,-6-5 0,-2-5 0,-7-9 0,0-3 0,0-5 0,-2-9 0,-1-6 0,-2-5 0,1-5 0,-3-3 0,1-9 0,-3-3 0,6-10 0,-2-12 0,3-5 0,2-5 0,0-1 0,1-2 0,4-6 0,-3-6 0,5-1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5.4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12287,'13'30'0,"2"0"0,10 1 0,-6-3 0,-7-3 0,-6 4 0,-6-4 0,0 3 0,0 2 0,0-4 0,0-1 0,0 1 0,0 3 0,2-1 0,1-2 0,4-6 0,1-4 0,-3-2 0,6-4 0,0-5 0,3-3 0,1-4 0,0-3 0,0-5 0,0-4 0,5-6 0,2-1 0,1-3 0,2-8 0,6-6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6.6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452 0 12287,'7'22'0,"-5"-5"0,4 5 0,-19-7 0,3-7 0,-18-1 0,4-7 0,-8 0 0,-1 0 0,-2 0 0,1 0 0,-3 0 0,2 0 0,3 0 0,5 0 0,1-5 0,6-2 0,-1-1 0,0-4 0,4-1 0,-5-2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5.8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12287,'7'38'0,"3"-2"0,-4-5 0,1 6 0,-7-5 0,0 12 0,0-6 0,0 14-642,0-5 642,-7 5 0,6-5 0,-4 3 0,3-3 0,2 5 0,0-12 0,0-1 0,0-1 0,0-1 105,0 0 0,0 3-105,0-5 0,7 7 0,1-3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6.4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269 0 12287,'15'15'0,"-7"5"0,-6 4 0,-9 2 0,-8 6 0,-12 9 0,-1 0 0,-6 6 0,1 4 0,-4 9 0,4-2 0,4 4 0,6-3 0,9 15 0,4-4 0,7 2 0,6-1 0,6-1 0,6-10 0,1-6 0,5-6 0,-5-6 0,4-7 0,-3-9 0,-2-8 0,0-5 0,0-3 0,0-5 0,0-3 0,1-5 0,-1-7 0,0-9 0,0-2 0,0-13 0,0 4 0,0-2 0,0 0 0,-7 2 0,-2 0 0,-5 1 0,-1 4 0,0-10 0,0 10 0,0-10 0,-7-4 0,-1 1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6.8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12287,'7'36'0,"3"0"0,6 6 0,0-1 0,2 6 0,-16-15 0,11 12 0,-11-12 0,6 4 0,-5-5 0,2-1 0,0-7 0,-5-3 0,0-3 0,0-2 0,0-7 0,0 6 0,0-6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7.1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242 0 12287,'11'20'0,"-4"0"0,-7-1 0,-15-3 0,-2 0 0,-5 0 0,-4 4 0,2-3 0,-1 3 0,-2-5 0,-1-5 0,-2 4 0,6 1 0,2 8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7.6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12287,'15'0'0,"0"0"0,0 0 0,-6 7 0,-1-5 0,-4 4 0,1 1 0,-2 3 0,-3 4 0,-3 1 0,-2 0 0,1 0 0,3 0 0,1 2 0,0 1 0,0 2 0,1 0 0,4-5 0,4 0 0,-1 0 0,5-5 0,-3-1 0,4-2 0,1-4 0,0-1 0,0-2 0,0 0 0,0-9 0,-1-4 0,-4-6 0,-4-1 0,8-2 0,3-1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7.9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725 1 12287,'35'57'0,"2"8"0,-1 10 0,1 12 0,-18-36 0,-3 1 0,0 1 0,-1 1 0,-1 1 0,0 0 0,-1 2 0,-1 0 0,2 10 0,-1 0 0,-3-6 0,-2-1 0,0 2 0,-2 0 0,-2-5 0,-1 0 0,-5-4 0,-1-1 0,-2 0 0,-2-2 0,-12 46 0,-6-1 0,-8-8 0,-6-6 0,-1-7 0,-2-9-2907,-11 0 2907,12-11 0,-11-7 215,7 3 1,-5-20 0,-2 0 0,-2-10-216,-3-8 0,4 0 0,-2-7 0,-2-3 0,-2-6 0,2-2 0,3-5 0,4 6 0,0 4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8.2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363 0 12287,'-10'51'0,"-3"12"0,-7 14 0,-9 9 0,8-38 0,-1-1 0,-22 42 0,1 0 0,-1 0 0,23-40 0,2 0 0,4 0 0,1 0 0,2 4 0,1 1-54,2 3 0,3 1 0,1 0 0,2 0 0,2-1 0,2 0 0,-1-3 1,1-1 53,2-1 0,-1 0 0,2 45 0,4-15 0,0-10 35,1-8 0,-6-7 1,4-12-1,-2-3-35,0-7 0,2-6 0,-2-16 0,5-3 0,3-3 0,2-7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9.2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272 1 12287,'5'20'0,"0"0"0,-2-7 0,-8-6 0,-5 0 0,-8-6 0,-4 5 0,-1-3 0,-4 2 0,3-3 0,-1 3 0,0-4 0,2-1 0,-4 0 0,7 0 0,0 0 0,5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9.5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363 0 12287,'13'29'0,"-3"-4"0,-5-5 0,-15-3 0,-7-4 0,-4-1 0,-6-2 0,-3-2 0,-6 4 0,-2-4 0,-1-1 0,-2-2 0,5-5 0,-12 14 0,1 2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29.8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362 1 12287,'7'20'0,"-1"-2"0,-2-4 0,-11-6 0,-17-8 0,-2-2 0,-6-3 0,-2 2 0,4-7 0,0 0 0,0 1 0,1 1 0,4 5 0,5-2 0,3 1 0,2 3 0,0 1 0,0 0 0,0 0 0,7 0 0,1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6.9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0 12287,'41'30'0,"0"-1"0,-1 2 0,-1 2 0,0 2 0,-3 2 0,26 36 0,-11 3 0,-18-1 0,-9-1 0,-14 10 0,-5-2 0,-10-4 0,-9-6 0,-9-1 0,-4-14 0,-13-4 0,-4-7 0,-3-10 0,-3-4 0,0 0 0,5-12 0,-1-1 0,1-3 0,0-1 0,0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30.1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 0 12287,'11'77'0,"4"9"0,0 3 0,-3-1 0,-7 0 0,-10-21 0,-3 0 0,-1 0 0,-4-2 0,6-5 0,-3 1 0,-1-3 0,6-3 0,-7-9 0,10-3 0,-6-16 0,3 3 0,3-10 0,-5 2 0,6-14 0,-4-3 0,3-3 0,2 5 0,8 1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30.5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72 0 12287,'22'8'0,"2"-1"0,6-7 0,-7 0 0,-1 0 0,-2 2 0,0 3 0,-1 5 0,-3 3 0,-1 11 0,-1 6 0,-4 8 0,-5 6 0,-3 6 0,-2 0 0,-2-1 0,-3-4 0,-5-5 0,-9-3 0,-2-8 0,-3-4 0,-3-5 0,4-5 0,-2-5 0,-2-5 0,5-5 0,2-3 0,3-4 0,2-1 0,0-7 0,2-7 0,1 0 0,2 0 0,7-4 0,-1 0 0,8-2 0,6-2 0,3-2 0,4 0 0,3 0 0,5 4 0,-1 3 0,1-2 0,0 3 0,-2 3 0,6 1 0,-13 4 0,13 8 0,-12-5 0,5 11 0,-7-5 0,6 14 0,-11 1 0,11 9 0,-11 3 0,1 5 0,-1 4 0,2 3 0,-7 1 0,-2 1 0,-1-6 0,-2 1 0,-2-8 0,-1 1 0,-2 0 0,-7-4 0,2-6 0,-3-4 0,-2-1 0,0-2 0,0-5 0,0 0 0,0 0 0,6 0 0,-4-6 0,4-3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31.1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164 56 12287,'9'8'0,"-1"-3"0,-4-10 0,1-5 0,0 2 0,-4-1 0,4 3 0,4 1 0,6 5 0,0 0 0,-2 13 0,-1 7 0,-4 9 0,-1 6 0,3 2 0,-5 4 0,-2-2 0,-1-2 0,-4 1 0,-3-6 0,-5-5 0,-3-4 0,-4-4 0,-1-7 0,-2-4 0,1-1 0,-3-2 0,2-9 0,2-4 0,1-7 0,2-10 0,0 0 0,2-6 0,3-4 0,-2-3 0,7-6 0,1 2 0,3 2 0,2 8 0,5 0 0,5 7 0,8 4 0,4 2 0,7 9 0,0 8 0,1 11 0,0 16 0,3 23 0,1 14 0,-1 12 0,-3 17 0,-2 1 0,-4 3 0,-5 2 0,-14-46 0,-2 1 0,1 46 0,-3 0 0,-2-8 0,-12-8 0,-3-12 0,-3-4 0,-4-4 0,-2-15 0,-6-5 0,0-7 0,0-5 0,0-5 0,0-15 0,1-5 0,4-3 0,-2-11 0,5-6 0,1-11 0,-1-13 0,2-1 0,6-12 0,3 2 0,1-1 0,6-6 0,-1 2 0,17-4 0,5-1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31.6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12287,'15'5'0,"-1"2"0,-4 1 0,-2-5 0,-3 2 0,-2 2 0,6 0 0,-3 1 0,-1-3 0,-5 5 0,0 2 0,0 1 0,0-3 0,0 1 0,0 2 0,0 5 0,0-1 0,0 5 0,0-2 0,0 0 0,0 2 0,0-4 0,0 4 0,0 2 0,0-6 0,0 2 0,0-3 0,0-2 0,0 5 0,0 0 0,0-1 0,0-3 0,0-1 0,0 0 0,0 0 0,2-6 0,1-2 0,4-2 0,2 0 0,1 1 0,5-2 0,0 2 0,0 3 0,0-1 0,-2 4 0,-3-2 0,4-7 0,-4 2 0,-2-3 0,2-2 0,-5 0 0,5 0 0,-6 0 0,2 0 0,-6 0 0,0-7 0,0-3 0,0-3 0,0-9 0,0-1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32.2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272 0 12287,'0'15'0,"-1"4"0,-4 4 0,-5 7 0,-9 6 0,-3-1 0,-1 5 0,-4 3 0,-6 14 0,-1 5 0,6 4 0,6 1 0,5 8 0,4-1 0,3 0 0,5-1 0,3-4 0,4-14 0,1-8 0,2-10 0,7-4 0,-2-12 0,2-3 0,-2-1 0,3-9 0,-3-3 0,3-3 0,2-2 0,-4-2 0,-1-3 0,0-5 0,-2-3 0,4-7 0,-7-2 0,-2 0 0,-1 0 0,-2-3 0,0 3 0,-2-1 0,-3-4 0,-3-3 0,-7-4 0,0-1 0,-1 2 0,1-6 0,0 1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0:32.9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1327 0 12287,'21'0'0,"-1"0"0,5 2 0,-5 1 0,-2 2 0,-3 2 0,-3-4 0,-2 2 0,-5 2 0,5-2 0,-6-2 0,1 7 0,-10-6 0,-5 1 0,-4-3 0,-1-1 0,-2 3 0,-3 1 0,-2 0 0,-6-5 0,-1 0 0,-2 0 0,-8 5 0,2 0 0,-1 0 0,-4 1 0,-2 1 0,-3 5 0,-1-2 0,-2 2 0,-1 1 0,6 2 0,0 0 0,0 0 0,1 0 0,2 2 0,4 1 0,1 3 0,2 5 0,5 0 0,1 2 0,4 2 0,-2 7 0,7 5 0,2 5 0,1 3 0,8 17 0,3 3 0,1 9 0,0 10 0,0 6 0,5 1 0,1-1 0,4 4 0,-3-47 0,0 0 0,8 44 0,2-6 0,1-8 0,0 0 0,-1-15 0,-4-8 0,-1-9 0,-2-8 0,-5-14 0,0-3 0,0-4 0,-7-11 0,-3-5 0,-3-4 0,-7-1 0,0-1 0,0-4 0,-2-5 0,-3-4 0,1-6 0,-1-2 0,0 1 0,2-1 0,1-5 0,7 4 0,-2-3 0,-3 1 0,3 2 0,-3-4 0,3 4 0,2 1 0,-5-3 0,0 5 0,-7-7 0,4 3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1:34.669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589 76 16383,'-81'-2'0,"-1"1"0,9-3 0,1-2 0,-7-8 0,2-3 0,15 2 0,0-1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1:35.550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649 0 16383,'4'81'0,"-25"-11"0,-30-10 0,7-36 0,-5-4 0,0 0 0,-2 0 0,-6-1 0,2-1 0,-36 12 0,-3 0 0,4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19.0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1 12287,'15'0'0,"-6"0"0,-19 0 0,-10 0 0,0 0 0,-1 1 0,3 3 0,-2 1 0,2-2 0,-4 4 0,0-1 0,0 1 0,0 0 0,1 0 0,2-4 0,-1 4 0,2 1 0,1-5 0,2 2 0,0 4 0,0-1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19.3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1 12287,'13'15'0,"-13"0"0,2-2 0,-14-3 0,-8 2 0,0-5 0,-5 1 0,-4 4 0,-1-4 0,0 2 0,0 0 0,0-1 0,-4 3 0,1-6 0,1 1 0,-2 0 0,1-1 0,3-1 0,-7 4 0,-2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7.00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42 12287,'6'40'0,"4"0"0,9 6 0,-1-13 0,-4-3 0,-8-3 0,1-3 0,-2 2 0,0-2 0,2-2 0,-5 3 0,3-5 0,-4-2 0,1-8 0,3-5 0,-2-11 0,6-11 0,-3-10 0,-2-6 0,-1-9 0,0 1 0,2 0 0,-1 0 0,-3-1 0,1 7 0,1 3 0,2 6 0,7 4 0,-2 9 0,4 2 0,6 8 0,2 13 0,1 12 0,4 10 0,0 13 0,-1 14 0,0 6 0,0 5 0,-4 11 0,0-9 0,-4-2 0,-3-1 0,2-6 0,-12-6 0,-1-5 0,-3-5 0,-1 0 0,0-10 0,-1-2 0,-5-3 0,-2 0 0,-7-12 0,0-2 0,0-1 0,-2-7 0,-1-1 0,-2-3 0,1-2 0,-3-3 0,1-2 0,-1-6 0,0-8 0,-5-7 0,2-10 0,-3-3 0,-2-5 0,-1-9 0,3 1 0,3 4 0,-4 6 0,6 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6.28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12287,'15'13'0,"5"10"0,-2 18 0,-4 2 0,-1 4 0,-8 2 0,-2 1 0,-1-1 0,-2-3 0,0 5 0,-2-1 0,-1-1 0,-2-3 0,0 3 0,5-2 0,0-4 0,2-1 0,3-3 0,3-2 0,5-7 0,-2 0 0,5-7 0,-2-4 0,1-6 0,3-3 0,1-6 0,-4-1 0,1-6 0,5-7 0,-5-10 0,6-6 0,-2 0 0,0 1 0,7-11 0,-3 11 0,6-12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7.4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1 106 12287,'6'-9'0,"9"3"0,2 6 0,5-7 0,-9-1 0,-3-8 0,4 1 0,-6 0 0,1 5 0,-4 0 0,3 7 0,0-4 0,1 7 0,4 4 0,-3 6 0,-3 6 0,0 21 0,-2 2 0,0 6 0,0 2 0,-5 3 0,0-3 0,0 3 0,-7-3 0,-3-2 0,2-1 0,-3-4 0,3-3 0,-2-7 0,-3-6 0,4 4 0,-4-16 0,3 3 0,-4-10 0,4 0 0,-1-5 0,1-5 0,-2-12 0,7-13 0,-5-4 0,5-11 0,0 3 0,5-23 0,0 3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20.1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12287,'23'23'0,"7"8"0,-3-1 0,-2 5 0,-13-3 0,-9-2 0,-3 2 0,0 1 0,0 2 0,0 6 0,0-5 0,0 1 0,0 0 0,0 3 0,0-4 0,0-3 0,0-1 0,0-7 0,0-2 0,0-1 0,0-3 0,0-3 0,0 0 0,0-1 0,2-9 0,3-6 0,-3-6 0,3-9 0,10-14 0,2-3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20.4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0 121 12287,'15'-10'0,"0"0"0,-5 0 0,0-5 0,-6 5 0,1 0 0,-4-2 0,6-1 0,3-2 0,4 6 0,1 4 0,0 4 0,0 14 0,0 7 0,-2 9 0,-3 6 0,2 2 0,-7 5 0,0-2 0,2 2 0,-6 0 0,4 0 0,-3-4 0,-2-1 0,0 3 0,2-5 0,1-1 0,2-2 0,5-4 0,-3-1 0,1-4 0,4-1 0,-4-2 0,2-6 0,2-4 0,2-5 0,2 1 0,3-2 0,1-6 0,0-5 0,-3-8 0,1 0 0,2 0 0,5-7 0,-5-3 0,-1-2 0,-2 2 0,-9 4 0,12 5 0,-3 1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20.9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2277 0 12287,'24'0'0,"-12"7"0,-19 3 0,-17 4 0,-12 1 0,-20 5 0,-9 2 0,-12 1 0,-15 4 0,40-15 0,-2-1 0,-3 1 0,-1 0 0,-2 0 0,1-1 0,-2 1 0,-1 0 0,-8-1 0,-2 1 0,6 1 0,1-1 0,1-1 0,1-2 0,2 0 0,1-1 0,8 0 0,1-1 0,-42 7 0,8-3 0,3-1 0,3-1 0,9 2 0,6-2 0,7-2 0,2-2 0,10-5 0,6 0 0,6 0 0,8 0 0,1 0 0,2-2 0,4-3 0,1 1 0,2-6 0,5 5 0,0-5 0,0 14 0,-5-3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26.2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1 12287,'9'7'0,"-3"3"0,-9 11 0,-6 10 0,-6 7 0,-15 11 0,0 4 0,-2 4 0,0 5 0,9 5 0,3-1 0,5-3 0,5 1 0,3 8 0,9-12 0,3 0 0,5-3 0,3-1 0,2-11 0,0-7 0,0-4 0,1-6 0,-1-4 0,-2-7 0,-3-6 0,3-7 0,-4-1 0,-1-6 0,1-7 0,-6-10 0,2-4 0,-2 1 0,-1-11 0,-2 4 0,-2-2 0,-3 0 0,-3 2 0,-7 0 0,0 0 0,0 0 0,-2 0 0,-3-1 0,3 1 0,-5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26.9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1312 0 12287,'20'2'0,"0"1"0,-1 2 0,-8 0 0,-1-5 0,-8 0 0,-2 0 0,-13 0 0,-13 0 0,-4 0 0,-5 0 0,2-2 0,-9-1 0,-3-2 0,-4 2 0,-6 1 0,3 2 0,0 0 0,0 0 0,2 7 0,3 3 0,-2 3 0,-1 2 0,1 0 0,7 2 0,2 3 0,-2 5 0,5 5 0,2 4 0,3 3 0,2 1 0,7 9 0,3 9 0,3 2 0,2 2 0,7 12 0,3 4 0,3 1 0,2 0 0,0 2 0,0-4 0,0-8 0,0-8 0,5-2 0,0-9 0,-2-4 0,-1-7 0,-2-7 0,-2-5 0,-3-5 0,-3-5 0,-9-5 0,-1-6 0,-2-8 0,-6-4 0,5-9 0,-3-1 0,-3-3 0,-1-5 0,-4-1 0,-3-7 0,3 3 0,-5-6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27.7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0 181 12287,'7'10'0,"3"0"0,2-5 0,0 4 0,-2-3 0,-7-2 0,2-9 0,-3 1 0,-2-6 0,0-1 0,1 2 0,3-1 0,1-2 0,5-1 0,-3-2 0,1 0 0,0 0 0,4 0 0,-2 0 0,0 0 0,5-1 0,0 1 0,0 5 0,0 2 0,0 1 0,1 4 0,0 1 0,4 2 0,6 0 0,2 0 0,0 0 0,1 0 0,-1 2 0,4 3 0,2 2 0,-4 6 0,0 0 0,0 4 0,5 2 0,1-4 0,-3 0 0,-1 0 0,3 5 0,0 0 0,-1 0 0,-2 2 0,-2-5 0,0 4 0,-2 0 0,-3-1 0,2 0 0,-7-7 0,-3-1 0,-5-2 0,1-2 0,-4 4 0,-1-2 0,-1-7 0,-9-3 0,-3-10 0,-5-3 0,0-2 0,-5 0 0,10-7 0,-9-1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28.1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0 12287,'15'7'0,"0"-5"0,0 4 0,0 1 0,0 3 0,0 4 0,0 1 0,2 1 0,3 4 0,-5 2 0,2 7 0,-5-1 0,-1 4 0,3 7 0,1-1 0,-2 4 0,-3 5 0,-3 1 0,-7-2 0,0-3 0,0-3 0,-2 2 0,-4-8 0,-8-6 0,-4-6 0,-7-5 0,1-4 0,-1-3 0,-2-5 0,-10-3 0,7-4 0,-2-3 0,1-5 0,0 3 0,-5-6 0,-3 5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29.2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0 121 12287,'15'0'0,"-5"0"0,1 0 0,-8-7 0,2-3 0,-3 2 0,-2-2 0,0-2 0,0-1 0,0-2 0,6 0 0,3 1 0,6 4 0,0 4 0,0 6 0,0 0 0,0 0 0,0 0 0,0 0 0,0 0 0,-1 1 0,-3 4 0,-1 5 0,-1-1 0,3 1 0,-4 1 0,-1 3 0,3 1 0,-4-2 0,1-1 0,0-2 0,-2 5 0,-5 7 0,0 1 0,0 4 0,-7 2 0,-3 3 0,-3 1 0,-2 2 0,0 5 0,-1-3 0,1 2 0,0 3 0,0-4 0,0 1 0,2-2 0,3-4 0,-2 4 0,7-2 0,2-3 0,1-5 0,2 0 0,0-6 0,0 1 0,0 0 0,5-2 0,2-5 0,1-2 0,4-3 0,3 4 0,3-6 0,2 1 0,-1-4 0,4 1 0,1-1 0,1-1 0,0-3 0,-2 4 0,4 0 0,-3-1 0,-3-3 0,5 5 0,-6-1 0,-2-2 0,-1-1 0,-2-1 0,0 3 0,0 1 0,0 0 0,-7-7 0,-6-3 0,-10-3 0,-12-1 0,0-11 0,-2 3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29.9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15 12287,'28'0'0,"-2"0"0,-5-6 0,-16 4 0,-10-3 0,-3 3 0,-14 4 0,0 3 0,-3 5 0,-3 3 0,-2 2 0,0 0 0,-1 1 0,1-1 0,2 1 0,1 3 0,2 1 0,6 7 0,-2-4 0,0 2 0,1 0 0,2 1 0,6 4 0,4 0 0,1 0 0,-3 5 0,5 0 0,2 1 0,1 0 0,2-4 0,0 5 0,0-2 0,0 0 0,7 1 0,1-8 0,2-1 0,0-2 0,0-5 0,5 4 0,0-3 0,1-2 0,4-4 0,0-3 0,-2-4 0,-1-1 0,0-2 0,1-5 0,2 0 0,-1 0 0,-3 0 0,1-2 0,2-3 0,1-5 0,5-5 0,-5-7 0,-2-6 0,-1-6 0,-2-9 0,-1-1 0,-3-6 0,-1-4 0,-6-3 0,1-1 0,-4 6 0,-1 1 0,0 9 0,0 7 0,0 3 0,0 9 0,5 16 0,2 19 0,3 15 0,7 11 0,0 11 0,8 1 0,2 0 0,1 2 0,7 2 0,0 5 0,-1-4 0,-2-5 0,1-1 0,-1-6 0,-3-8 0,-1-4 0,-6-6 0,0-10 0,-1 0 0,-6-10 0,0-10 0,-6-10 0,-9-15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0.4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12287,'20'37'0,"0"3"0,-3 2 0,-5-2 0,-6 4 0,-4-4 0,1 5 0,2 6 0,0 1 0,-5 3 0,0-5 0,0-3 0,5-8 0,0-4 0,-1-3 0,-3-2 0,-1-7 0,0-3 0,0-10 0,0-10 0,0-10 0,0-16 0,0-6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7.62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1 12287,'15'20'0,"-6"5"0,2 22 0,-6 3 0,0 4 0,-5 6 0,-1-5 0,-4 0 0,-4-6 0,-6 1 0,5-3 0,0-2 0,0-6 0,2 4 0,1-9 0,7 3 0,0-5 0,0 1 0,0-16 0,0 5 0,0-7 0,0-7 0,0-1 0,0-7 0,2-7 0,3-3 0,-4-10 0,13-3 0,-13-8 0,19-5 0,-3-3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0.6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0 12287,'23'0'0,"-3"0"0,-3 0 0,-2 2 0,0 1 0,-1 4 0,-4 1 0,-2 2 0,-5 7 0,2 3 0,-1 5 0,-3 4 0,-1 1 0,-1 0 0,-4 0 0,1-5 0,-4-1 0,0-3 0,-1-2 0,-1-4 0,-5-5 0,0-5 0,0-3 0,0-2 0,0-2 0,0-3 0,0-7 0,0-3 0,-1-10 0,1 8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1.1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1 12287,'20'0'0,"0"0"0,5 0 0,-3 2 0,-1 1 0,1 2 0,-2 12 0,-5 0 0,-1 3 0,-4 1 0,-2 6 0,-4-2 0,1 2 0,-2-2 0,-6 2 0,-4-7 0,-1-1 0,-4-3 0,-2-2 0,-1-4 0,0-5 0,0-4 0,-5-1 0,0-1 0,2-4 0,1-5 0,-2-9 0,3-2 0,2-1 0,1 0 0,4-3 0,1 3 0,1 0 0,4 1 0,1 0 0,4 6 0,3 0 0,8 7 0,9 3 0,0 5 0,0 5 0,5 10 0,-2 10 0,3 5 0,2 5 0,1 4 0,-1 8 0,0 1 0,0 3 0,-7 4 0,-2-3 0,-6 0 0,-5 0 0,1-7 0,-6-6 0,-1-3 0,-3-2 0,-7-4 0,-4-5 0,-4-6 0,-1-8 0,0 1 0,-2-7 0,-1-2 0,-2-1 0,-5-9 0,3-4 0,0-6 0,0-3 0,1-5 0,2 1 0,-1-3 0,2-4 0,3-3 0,3 2 0,3-1 0,3-2 0,-4-1 0,5 6 0,0 0 0,5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1.7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12287,'20'0'0,"0"0"0,-1 0 0,-8 0 0,-1 0 0,2 0 0,-4 0 0,2 0 0,2 0 0,0 12 0,-2 4 0,-5 4 0,-3 2 0,-2 8 0,0-3 0,0 0 0,0 1 0,0 1 0,0 1 0,0-2 0,0-2 0,0 0 0,0-4 0,0 0 0,0 0 0,0-2 0,0-5 0,1-2 0,4-3 0,-1-1 0,6-6 0,1 2 0,3 0 0,-1-7 0,-1-3 0,-2-5 0,0-10 0,5-5 0,0-3 0,0-2 0,0-1 0,0 1 0,1 0 0,-1 0 0,0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2.2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12287,'12'37'0,"3"3"0,2 7 0,-6 2 0,-2-2 0,-3 1 0,-1 6 0,-5-2 0,0 0 0,0 0 0,5-4 0,0-6 0,-1-5 0,-3-5 0,-1 0 0,0-12 0,0-2 0,0-1 0,0-9 0,0-8 0,0-8 0,0-7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2.4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12287,'15'0'0,"0"0"0,-5 0 0,1 0 0,-6 0 0,5 0 0,0 0 0,5 0 0,0 0 0,0 0 0,0 0 0,2 0 0,1 0 0,2 0 0,7 0 0,-2 0 0,2 0 0,-2 0 0,4 0 0,-4 0 0,1 0 0,0 0 0,0 0 0,-4 0 0,0 1 0,0 4 0,3 4 0,-3 6 0,-1 0 0,1 0 0,-2 0 0,-5 0 0,0 0 0,1 0 0,-6 2 0,0 3 0,1 5 0,3 4 0,1 8 0,0 3 0,2 3 0,3 3 0,-2 4 0,6 0 0,-1-1 0,1-2 0,-6-2 0,2-2 0,-5-2 0,-5-6 0,-3 0 0,-7-3 0,0-5 0,0-4 0,-7 2 0,-5-3 0,-4 0 0,-4-1 0,-7 0 0,0-6 0,-5-2 0,-3-3 0,0 2 0,5-7 0,0 0 0,-1 2 0,-4-6 0,0 4 0,2-3 0,1-2 0,-3 0 0,-4-2 0,-3-3 0,-5-5 0,-8 2 0,-2-2 0,-7-2 0,2-1 0,-5-2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3.0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1386 0 12287,'25'24'0,"0"8"0,-5 9 0,-6 8 0,-8 13 0,-9 2 0,-7 3 0,-10 0 0,-14 6 0,-8-14 0,-8-2 0,-10-5 0,-12-14 0,-12-9 0,-3-12 0,-5-11 0,-2-7 0,4-8 0,2-6 0,8-2 0,6-4 0,16 1 0,2 1 0,6 2 0,10 2 0,5 0 0,3 0 0,2 0 0,5 2 0,1-1 0,3 1 0,2-4 0,2-3 0,2 2 0,0-2 0,0 1 0,5-3 0,2 2 0,-1 2 0,1 1 0,5 2 0,-2 0 0,10 0 0,3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3.4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634 1 12287,'25'7'0,"-2"1"0,-1 0 0,-4 1 0,-6-6 0,-2 2 0,-7 2 0,2-2 0,-3 3 0,-4 6 0,-3-4 0,-3 1 0,-7-4 0,0 1 0,0-4 0,0 3 0,0-2 0,0 0 0,-5 0 0,-2-4 0,-2 3 0,-3 1 0,-6 1 0,-2-2 0,0 1 0,-2-2 0,0 4 0,-5-1 0,2 1 0,-2 0 0,0 3 0,2-3 0,5 1 0,3 4 0,3 6 0,4 6 0,5 2 0,3 6 0,9 8 0,3 1 0,3 2 0,4 4 0,3 2 0,5 1 0,4 5 0,1-5 0,0 4 0,0-7 0,0-5 0,0-4 0,-2 1 0,-1-7 0,-2-4 0,2 1 0,-4-9 0,2-3 0,2-6 0,1 1 0,2 1 0,1 2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4.0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1 166 12287,'16'20'0,"4"0"0,1-1 0,-10-9 0,-4-5 0,-7-10 0,-2-2 0,-1-5 0,-2 2 0,2-1 0,1 2 0,2-1 0,0-2 0,0-1 0,2 0 0,3 3 0,-4 1 0,6 6 0,-2-4 0,0-1 0,2 3 0,-4-5 0,2-2 0,7-1 0,-2-3 0,3 3 0,1 1 0,-3 4 0,-1 1 0,0 2 0,6 5 0,-1 0 0,0 0 0,0 0 0,0 0 0,0 0 0,0 0 0,0 2 0,0 1 0,-1 4 0,-4 1 0,3-3 0,-3 5 0,3 2 0,-2-3 0,-3 1 0,-1 1 0,-1 3 0,-2 1 0,1 2 0,-2 3 0,-1 5 0,-2 8 0,0 4 0,-2 0 0,-3 0 0,-2 5 0,-6-2 0,-1 3 0,-2 3 0,-3-1 0,4 0 0,0-1 0,0-4 0,-5 7 0,0-5 0,1 0 0,3 1 0,6-4 0,1 1 0,1 0 0,0-1 0,4-3 0,-1-5 0,3-1 0,2 0 0,0-5 0,0-2 0,0-1 0,2-7 0,3-6 0,5-1 0,4-1 0,1-1 0,0-1 0,2-5 0,1 0 0,2 0 0,7-3 0,-2-5 0,2-7 0,-2-2 0,2-7 0,-7 1 0,-2-2 0,-1 0 0,-2 0 0,0-6 0,-1 1 0,-4 0 0,1 0 0,-4 0 0,0-2 0,-1-3 0,-1 3 0,-5-5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4.3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12287,'15'35'0,"0"0"0,-6 5 0,-4-3 0,-4 2 0,-1 3 0,0 1 0,0 4 0,0 3 0,0 6 0,0 0 0,0 1 0,0-5 0,0-5 0,0 0 0,0-12 0,0-3 0,0-5 0,0-5 0,0-17 0,0-10 0,0-14 0,0-7 0,0-11 0,0-4 0,2-4 0,3-5 0,-3 3 0,11-12 0,-5 6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4.7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91 272 12287,'6'-39'0,"-4"2"0,3 7 0,-3 2 0,-2 3 0,1-2 0,3 7 0,1 1 0,1 4 0,-1 5 0,5 5 0,4-1 0,1 1 0,0 1 0,0 2 0,0 2 0,0 0 0,0 0 0,0 0 0,5 2 0,2 2 0,0 1 0,0-2 0,3 0 0,-3 1 0,-1 1 0,1-2 0,-2-1 0,-5-1 0,0 4 0,1-3 0,-1 3 0,-7 3 0,-3 2 0,2-1 0,-2 1 0,0-5 0,-4 5 0,4 2 0,-3 3 0,3 3 0,-3 2 0,0 9 0,1 1 0,2 7 0,-2 1 0,6 11 0,-1-4 0,2 2 0,0 0 0,-5 3 0,4 0 0,-3-1 0,-2-2 0,-3-4 0,-1-2 0,0-6 0,0-3 0,-6-7 0,-4-2 0,-4-3 0,-1-6 0,-5 1 0,0-7 0,0 1 0,-2-4 0,4 1 0,-6-1 0,2-1 0,4-3 0,-4-1 0,0 0 0,1 0 0,-1 0 0,-5-5 0,0-1 0,-5-4 0,-6-6 0,-4-4 0,-5-3 0,-15-2 0,0-5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7.80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377 1 12287,'7'16'0,"3"4"0,-3-3 0,0 5 0,-14-7 0,-8 0 0,-9 0 0,-6 0 0,0 0 0,0-6 0,-2 2 0,-3-6 0,3 7 0,2-10 0,1 5 0,4-7 0,4-2 0,0-3 0,5-4 0,1-6 0,0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39.6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227 1 12287,'10'15'0,"0"0"0,-4 0 0,-2 7 0,-6 3 0,-3 3 0,-5 2 0,-8 7 0,-2 5 0,3 5 0,5 3 0,0 6 0,7-5 0,2 1 0,1 0 0,9 4 0,5-6 0,4-2 0,5-1 0,-1-8 0,-4-6 0,3-6 0,1-7 0,0-8 0,-5-4 0,0-1 0,-1-9 0,-4-8 0,-5-5 0,-4-5 0,-1 2 0,0-6 0,-1 1 0,-4-1 0,-4 4 0,-6-3 0,0 1 0,0 4 0,-5 1 0,-2 0 0,0-1 0,1-2 0,-6-1 0,2 5 0,-4-3 0,-1-1 0,2 0 0,2 5 0,-2-7 0,5-1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0.0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1206 16 12287,'15'-7'0,"0"5"0,1-3 0,-15 3 0,-7 2 0,-11 2 0,-8 3 0,-12 4 0,-10 6 0,-10 0 0,-7 0 0,-8 7 0,2 3 0,-4 3 0,4 4 0,3 1 0,3 4 0,7 4 0,4 5 0,11 5 0,10 7 0,8 1 0,8 3 0,-1 7 0,12-2 0,2 0 0,1 0 0,9 1 0,3-6 0,1-5 0,-1-3 0,4-6 0,-6-7 0,1-6 0,-4-3 0,-4-9 0,-1-3 0,0-3 0,0-2 0,-1-7 0,-6-3 0,-8-3 0,-4-9 0,-11-4 0,-7-8 0,-4-6 0,-13-8 0,-6-3 0,-7-5 0,-9 2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3.1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604 114 12287,'0'-37'0,"0"7"0,0 8 0,-2 7 0,-3 5 0,-3 10 0,-9 13 0,-2 11 0,-1 11 0,-6 14 0,-1 8 0,-3 3 0,-1 0 0,-5 6 0,7-13 0,-1-1 0,-3 3 0,-1-6 0,4-2 0,1-7 0,4-3 0,3-2 0,7-5 0,0-1 0,0-4 0,2-3 0,1-9 0,2-3 0,-2-5 0,-1-5 0,-2-5 0,0-17 0,0-10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3.4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12287,'40'70'0,"6"-3"0,2-5 0,4 0 0,-17-10 0,-1 0 0,-2 0 0,-7-8 0,-2-7 0,-1-4 0,-4-3 0,-6-3 0,-2-12 0,2 0 0,0-8 0,-1-7 0,-1-8 0,2-6 0,2-8 0,1-3 0,6-10 0,3-4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3.7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255 0 12287,'15'0'0,"-6"4"0,-6 6 0,-6 10 0,-11 18 0,-9 11 0,-4 6 0,-5 7 0,-6 5 0,2-1 0,5-1 0,4 4 0,5 4 0,9-7 0,2-3 0,6-1 0,5-5 0,5-5 0,6-8 0,0-6 0,1-4 0,-2-2 0,0-14 0,5-3 0,0-10 0,0 0 0,-6-10 0,-4-7 0,-4-6 0,-1-7 0,0-5 0,0-4 0,0-3 0,0-1 0,-1 3 0,-4-4 0,-5 0 0,-4 1 0,1-1 0,1-1 0,2 3 0,-2 1 0,-1-3 0,-2-6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4.1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905 46 12287,'13'-12'0,"-3"-3"0,-5 4 0,-13 6 0,-10 3 0,-11 2 0,-18 12 0,-5 4 0,-6 5 0,-3 0 0,-4 6 0,8 0 0,-2 5 0,6 3 0,6 8 0,7 3 0,5 7 0,3 6 0,10 6 0,5 2 0,7 0 0,3 0 0,1 4 0,2-6 0,-1-3 0,2-5 0,1-5 0,1-7 0,-3-3 0,-1-7 0,0 0 0,4-11 0,-3-1 0,-1-3 0,-7-8 0,2-4 0,-3-1 0,-2-4 0,0-3 0,0-5 0,0-5 0,0-1 0,1-1 0,3 4 0,0 1 0,1-5 0,-5 4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4.36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860 0 12287,'5'29'0,"-2"1"0,-5 2 0,-16 3 0,-15-13 0,-9 0 0,-10-1 0,-5 0 0,-4-6 0,1 0 0,0 0 0,1 0 0,2 2 0,5 1 0,5 2 0,1 0 0,10-5 0,3 0 0,1 0 0,7 1 0,1-1 0,3 0 0,2 0 0,2 7 0,2 1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4.6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0 12287,'15'30'0,"4"6"0,-4 0 0,-8 1 0,-9 0 0,-8-2 0,-8-1 0,-4 3 0,-2 3 0,6 7 0,-2-7 0,3 4 0,2 1 0,7 5 0,3-1 0,3-4 0,4-5 0,3-3 0,5-4 0,3-2 0,2-6 0,0-4 0,0-7 0,-1-2 0,-4-2 0,3-7 0,-5 0 0,1-6 0,-4-7 0,2-4 0,-2-1 0,-2-1 0,-1-4 0,-2-2 0,0-5 0,-2 2 0,-3-2 0,2-1 0,-7-3 0,-2 1 0,-2 0 0,1 0 0,0 0 0,1 0 0,0 0 0,-5-7 0,9 5 0,-7-5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5.0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1056 0 12287,'20'2'0,"0"3"0,-10-1 0,-15 6 0,-10-7 0,-17 4 0,-5-1 0,-8 4 0,-12 4 0,-10 1 0,2 0 0,3 0 0,-7 2 0,10 3 0,2 5 0,6 3 0,10 8 0,6 2 0,5 4 0,5 5 0,10 8 0,8 1 0,2 2 0,0 2 0,2 7 0,6 2 0,2 0 0,-2-4 0,-1-10 0,-2-4 0,0-8 0,0-8 0,0-1 0,0-14 0,-2-3 0,-3-6 0,-3 1 0,-9-8 0,-3-8 0,-5-9 0,-3-9 0,-6-8 0,-4-2 0,-8-3 0,-9-10 0,1-9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6.3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2201 1102 12287,'-2'-22'0,"-4"-5"0,-9-7 0,-17-1 0,-18-10 0,-14-7 0,-16-5 0,33 25 0,0 1 0,-5-2 0,0 0 0,-2 1 0,-1-1 0,-5-4 0,-1 2 0,7 6 0,0 3 0,-1-1 0,1 2 0,3 0 0,1 1 0,-2 2 0,0 0 0,-37-18 0,6 5 0,1 3 0,6 4 0,8 1 0,6 4 0,3 1 0,-6 2 0,8 5 0,1 0 0,3-1 0,3 1 0,4 0 0,1 2 0,0 3 0,5-2 0,-1 7 0,1-7 0,-5 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8.2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12287,'16'0'0,"4"0"0,-3 0 0,3 0 0,-3 0 0,-9 6 0,-3 4 0,-3 5 0,-2 6 0,0 4 0,0 3 0,-2 4 0,-1 3 0,-4 5 0,-1 4 0,3 1 0,-3 2 0,1 0 0,4-2 0,1 7 0,2-10 0,0-2 0,0-1 0,2 1 0,3-7 0,5-2 0,3-5 0,-3-9 0,0 0 0,2-7 0,1-3 0,2-4 0,0-8 0,1-10 0,-1-7 0,0-6 0,0-1 0,0-3 0,7-21 0,1 4 0,7-18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6.8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1900 1011 12287,'5'-17'0,"0"-1"0,-2-2 0,-21-7 0,-15-2 0,-18-8 0,-14-8 0,-14-8 0,36 26 0,-3 2 0,-2-2 0,-1 0 0,-3-1 0,-1-1 0,-2 1 0,1-1 0,-1 0 0,1-1 0,-1 2 0,-1 0-92,1-1 0,0 1 1,-5-1-1,-1 1 0,7 3 1,-1 1-1,-1-1 1,0 0 91,1 0 0,0 1 0,-4 1 0,0 1-235,2 2 1,-1 0 0,-6-2 0,-1 0 0,4 3 0,-1 0-1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7.91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1 12287,'34'41'0,"-6"5"0,-11 2 0,-14 4 0,-14 5 0,-13 7 0,-1-2 0,-2 1 0,-5 6 0,9-4 0,1-1 0,7-2 0,7-2 0,8 1 0,1-1 0,5 0 0,14-1 0,10-5 0,2-8 0,-1-4 0,5-10 0,0-2 0,0-8 0,-5-5 0,1-9 0,-10-3 0,0-5 0,0-5 0,-7-5 0,-7-8 0,-1-2 0,-4 1 0,-1-3 0,-2 1 0,-2-1 0,-3 0 0,-3 2 0,-7 3 0,-2-1 0,-3-2 0,-2 1 0,-6 8 0,-1 0 0,-3 0 0,-8-3 0,1-1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8.63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408 0 12287,'5'20'0,"0"0"0,-2 1 0,-10-6 0,-8-2 0,-8-3 0,-6 2 0,-2-7 0,-3-2 0,-1-1 0,-10-2 0,4 0 0,5 0 0,2 0 0,6-5 0,2 0 0,5-7 0,6 4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9.05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377 1 12287,'0'23'0,"-1"10"0,-4-2 0,-6 0 0,-2 1 0,-9-7 0,-3-1 0,-5-2 0,-5-4 0,3-3 0,-5-5 0,2-5 0,0-3 0,0 5 0,4-6 0,1 6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9.23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12287,'37'2'0,"1"1"0,-1 4 0,-7 2 0,-1-4 0,-9 5 0,-2 0 0,-1-2 0,-7 5 0,-1-1 0,-3 5 0,-2 3 0,-3 12 0,-2-2 0,-4 4 0,-6 2 0,-2-4 0,-2 3 0,0-3 0,0-2 0,1 4 0,3-2 0,2-4 0,3 1 0,1-1 0,5 1 0,0-3 0,0 0 0,6-8 0,3 2 0,1-5 0,0-5 0,0 2 0,5-7 0,0-2 0,0-1 0,5-2 0,0 0 0,0 0 0,2 0 0,-3-2 0,6-1 0,2-4 0,1-1 0,7 3 0,0-5 0,14-7 0,-2-6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9.5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361 0 12287,'-9'5'0,"-4"9"0,-6 6 0,-14 13 0,-1-1 0,-4 5 0,-2 5 0,1 2 0,1 2 0,6 3 0,5 1 0,14 6 0,-1-5 0,6 1 0,4 0 0,4-1 0,5-8 0,6-3 0,2-4 0,2-11 0,2-7 0,1-5 0,2-2 0,0-8 0,-5 2 0,1-3 0,-3-9 0,-3-3 0,-5-4 0,-3-1 0,-2-5 0,-2-2 0,-3-1 0,-5-4 0,-3-1 0,-3 1 0,0-2 0,-4-2 0,-4-10 0,-6 3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2:49.9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1373 0 12287,'25'0'0,"0"0"0,-2 2 0,-13 3 0,-16 2 0,-18 4 0,-13-1 0,-13 2 0,-13 3 0,-9 4 0,-6 1 0,-2-2 0,-7 6 0,2 1 0,-1 3 0,6 2 0,3 5 0,15 6 0,6 4 0,8 7 0,8 13 0,14-1 0,6 5 0,4 3 0,7 8 0,4-10 0,4-3 0,1-3 0,0-5 0,0-4 0,0-7 0,0-6 0,-2-1 0,-1-10 0,-4-4 0,-2-3 0,-1-9 0,-5-7 0,-1-1 0,-5-4 0,-4-15 0,-10-8 0,-5-8 0,-4-7 0,-14-17 0,-4-10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6.4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 12287,'5'28'0,"0"1"0,-1-1 0,-3 4 0,-1 0 0,-5 6 0,-2 3 0,-1 2 0,0 2 0,-2 1 0,5-1 0,3 0 0,2 5 0,2 2 0,3 2 0,5 3 0,3-5 0,2-2 0,0-5 0,0-5 0,0-3 0,2-8 0,2-6 0,1-8 0,1-6 0,-2-9 0,3-2 0,1-3 0,7-10 0,5-14 0,-1-9 0,4-2 0,1-12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6.8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248 0 12287,'-17'49'0,"-3"6"0,8-4 0,-3 7 0,2-4 0,0 1 0,-4-5 0,-2-1 0,-1-2 0,0-9 0,5-3 0,0-4 0,0-6 0,5-3 0,2-7 0,1 0 0,-5-7 0,17-8 0,-3-8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7.1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182 16 12287,'7'-8'0,"-7"3"0,-9 3 0,-6 4 0,-3 3 0,-2 5 0,1 3 0,-3 9 0,2 1 0,4 4 0,4 3 0,0-1 0,5 11 0,1 2 0,-1 1 0,2 4 0,7 2 0,3 1 0,5-1 0,-2-11 0,1-8 0,-1-8 0,0-5 0,-3-9 0,5-6 0,0-10 0,-1-12 0,4-7 0,-3-5 0,4-3 0,2 1 0,3-3 0,1 4 0,-2 4 0,-1 9 0,-2 2 0,0 6 0,0 7 0,2 3 0,1 4 0,3 1 0,-3 2 0,-1 7 0,-4-2 0,-1 2 0,-2-2 0,-2 3 0,2-3 0,4-3 0,-11 2 0,7-4 0,-1-5 0,1 0 0,-2 0 0,-5-7 0,2 0 0,14-1 0,-2-7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8.5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1 12287,'0'37'0,"7"1"0,-6 8 0,6 5 0,-7-9 0,0 4 0,0-6 0,0 0 0,-5-3 0,0-7 0,-7-2 0,2-2 0,-3-5 0,4-6 0,-4-6 0,3-4 0,-3-3 0,4-16 0,2-3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7.5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196 0 12287,'-15'0'0,"-2"0"0,-1 0 0,-2 0 0,-2 0 0,3 0 0,-1 0 0,2 0 0,1 0 0,2 7 0,0 1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7.8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347 1 12287,'15'10'0,"0"0"0,-8-7 0,-7 2 0,-9-3 0,-4-2 0,-9 0 0,-5 0 0,-5 0 0,-3 0 0,0 0 0,5 0 0,0 0 0,0 0 0,1 0 0,4 0 0,-10 7 0,3 1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9.0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0 197 12287,'14'-2'0,"-4"-3"0,-4 2 0,-6-7 0,0-2 0,0-1 0,0-2 0,0 0 0,0-1 0,0 1 0,0 0 0,0 0 0,5 0 0,0 0 0,7 5 0,-2 0 0,3 7 0,3-2 0,-1 3 0,0 2 0,0 0 0,0 0 0,0 0 0,0 0 0,0 0 0,-1 2 0,-3 1 0,-2 4 0,-3 1 0,4 2 0,-5 5 0,-1 0 0,-3 5 0,-1 2 0,0 0 0,0 0 0,-1 9 0,-3 1 0,-2 3 0,-3 2 0,1 4 0,-4-5 0,2 1 0,-2 0 0,4 3 0,0-5 0,1-1 0,4-2 0,1 3 0,2 0 0,0-1 0,0-3 0,0-5 0,2-3 0,1-1 0,2-4 0,7 4 0,-2-4 0,3-4 0,2-1 0,0-8 0,2-1 0,3-3 0,-1-6 0,4-1 0,1-4 0,-1-7 0,-3 2 0,4-7 0,-3 0 0,-2-3 0,-3 2 0,0-3 0,-3 0 0,-3-3 0,3-8 0,-4-1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9.3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1 12287,'-8'13'0,"1"17"0,7 12 0,0 14 0,0-1 0,-7 5 0,-1-3 0,-7 3-905,7-3 905,-6 10 0,11-6 0,-7-1 0,6-6 0,-2-3 0,6-7 16,0-4-16,0-3 107,0-7 0,0-6-107,0-4 0,0-10 0,0-3 453,0-7-453,0 0 55,6-7 1,10-8-1,7-9 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9.6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0 12287,'9'9'0,"4"4"0,-11-11 0,11 11 0,-11-11 0,4 5 0,-6-1 0,0 3 0,-1 6 0,-4 0 0,-2 5 0,-3 0 0,-2 0 0,7-5 0,-1 2 0,1 3 0,3-8 0,-3 3 0,1-3 0,-1-4 0,4-1 0,-6-7 0,7 0 0,0-7 0,0-1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0.4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362 60 12287,'0'9'0,"7"4"0,-5-4 0,4-1 0,-6 5 0,0-9 0,0 6 0,0-7 0,0 4 0,0-7 0,-6 0 0,4-2 0,-3-3 0,3 2 0,2-7 0,0-2 0,0-1 0,0-3 0,2 3 0,3 3 0,-3 3 0,6 7 0,-3 0 0,-3 0 0,6 0 0,-3 0 0,-1 2 0,4 3 0,-1 5 0,-2 3 0,-5 9 0,0-3 0,0 6 0,-2 2 0,-3 8 0,-3 2 0,-7 3 0,-1-5 0,0-3 0,-3-2 0,-2-2 0,-3-2 0,1-5 0,-4-6 0,3-1 0,3-4 0,-5-3 0,5-7 0,-1 0 0,0 0 0,2-7 0,5-5 0,0-5 0,0-3 0,0 2 0,5-6 0,1 1 0,3 0 0,1-6 0,5 4 0,0-4 0,0-1 0,6 7 0,4 1 0,2 2 0,-2 0 0,4 5 0,-4 5 0,5-2 0,3 0 0,2 1 0,-1 1 0,-3 6 0,-1-1 0,6 3 0,-1 2 0,-2 0 0,-1 0 0,-2 0 0,0 2 0,0 3 0,0 5 0,-5 4 0,0 1 0,2 0 0,0 0 0,-1-2 0,-2-1 0,-3-2 0,5-5 0,-5 3 0,3-1 0,-4-2 0,5-5 0,-2-1 0,2-5 0,-3-2 0,-2-2 0,0 0 0,-2-2 0,6-1 0,-8-2 0,6 0 0,-5 0 0,3 0 0,-4-1 0,13 1 0,-11 0 0,7 0 0,-5 5 0,5 0 0,-5 7 0,5-2 0,-5 3 0,5 2 0,0 3 0,5 8 0,-4 0 0,-1 14 0,-2 2 0,4 7 0,-4 1 0,-1-2 0,-2-1 0,-5 5 0,-2-5 0,-3 3 0,-3-10 0,-7-5 0,0 0 0,-1-5 0,1 2 0,0-12 0,-1 0 0,-5-5 0,5-1 0,-4-4 0,3-7 0,2-7 0,1-4 0,4-7 0,-1 0 0,6-1 0,0 1 0,5 0 0,0 2 0,0 3 0,8 3 0,7 7 0,2 1 0,8 4 0,0 4 0,5 6 0,2 5 0,3 10 0,-8 6 0,3 25 0,-8 9 0,3 15 0,-7-4 0,3 4 0,-11-8 0,-5 13 0,-4-9 0,-2-3 0,-4-4 0,-5-7 0,-4-5 0,-8-5 0,-1-12 0,-2-2 0,0-3 0,0-9 0,-4-11 0,2-4 0,2-1 0,2-6 0,-2-8 0,4-8 0,5-8 0,1-10 0,1-2 0,4-5 0,5-3 0,-3 0 0,13 4 0,-4 1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0.7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0 12287,'13'15'0,"7"0"0,-5 0 0,-1 0 0,-6 0 0,-3 0 0,-6 1 0,-4-1 0,-6 0 0,-7 0 0,-2 0 0,2 2 0,1 3 0,2-4 0,1 6 0,3-2 0,1 0 0,6 2 0,-1-2 0,3 4 0,2-1 0,2 4 0,1-5 0,4 0 0,2-1 0,1-6 0,5-6 0,-2-1 0,-3 1 0,4-6 0,-4-1 0,3-9 0,2-8 0,5-9 0,0 3 0,-1-3 0,-3-3 0,0-1 0,5-2 0,3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1.0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408 1 12287,'0'21'0,"0"3"0,-13 6 0,1 0 0,-13 0 0,0 0 0,-12 14 0,-2-4 0,-6 10 0,5 4 0,0 1 0,11 6 0,-1 4 0,10 4 0,1 3 0,6-4 0,5-7 0,1-8 0,2-1 0,5-17 0,0-1 0,0-2 0,0-9 0,0-3 0,7-11 0,1-9 0,0-9 0,4-11 0,-5-5 0,-1-4 0,3-1 0,-2 0 0,-1 0 0,4 0 0,-5 1 0,-1 4 0,-3 2 0,-1 3 0,7 3 0,1-5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1.3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287 1 12287,'-16'0'0,"0"0"0,-4 0 0,-6 0 0,-2 0 0,-2 0 0,1 0 0,4 0 0,-2 0 0,7 0 0,-6 0 0,2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1.5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257 61 12287,'15'-9'0,"-6"3"0,-4 1 0,-12 0 0,-8 1 0,-9 3 0,-11 1 0,3 0 0,-11-7 0,11 5 0,-18-11 0,3 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8.7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12287,'20'21'0,"-9"-4"0,11 5 0,-15-14 0,-7-1 0,0-7 0,0 0 0,-5 2 0,0 3 0,1 5 0,3 3 0,1 2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1.8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1 12287,'7'35'0,"8"-1"0,0 33 0,0-5 0,-8-2 0,-6 0 0,-7-1 0,-4 1 0,-4 0 0,-1 1 0,0-1 0,0 0 0,0-1 0,0-4 0,2 2 0,2-8 0,5-6 0,-1-6 0,4-7 0,-6-5 0,3-5 0,1-11 0,5-9 0,0-7 0,0-15 0,0-1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2.0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0 12287,'24'15'0,"-4"0"0,-3 0 0,3-1 0,0-1 0,-2 2 0,-3 2 0,-4 8 0,-6-3 0,-4 0 0,-1 1 0,0 7 0,-1 1 0,-4-1 0,-4 0 0,-6-2 0,0-3 0,0-4 0,0-6 0,0-4 0,0-2 0,0-3 0,0-1 0,-1-6 0,1-4 0,0-4 0,0-6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2.4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0 12287,'23'2'0,"4"1"0,3 4 0,-1 1 0,-9 1 0,0 3 0,-3-2 0,-2 1 0,-5 9 0,-2 6 0,-1 2 0,-4 2 0,-1 5 0,-4 1 0,-3-3 0,-5-1 0,-8-4 0,-2-3 0,1-4 0,3-5 0,-6-2 0,-2-4 0,1-5 0,3-4 0,-2-7 0,0-6 0,0-5 0,1-3 0,2-7 0,7 2 0,4-3 0,1-2 0,2 5 0,5 1 0,2 2 0,3 4 0,5 1 0,10 4 0,4 3 0,-1 5 0,11 5 0,-4 8 0,2 10 0,-1 13 0,0 5 0,-6 13 0,0 8 0,0 7 0,-2 4 0,-1-6 0,-8 12 0,-4-5 0,-4-4 0,-6-5 0,0-1 0,0-4 0,-6-8 0,-6-8 0,-5-3 0,-3-2 0,-5-9 0,3-5 0,-1-5 0,-4-5 0,0-3 0,0-7 0,4-2 0,1-3 0,0-5 0,4-10 0,-1-7 0,6-6 0,0-4 0,6-7 0,-1-1 0,4-3 0,-2-13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2.7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12287,'15'0'0,"0"0"0,-7 0 0,-1 0 0,-7 0 0,5 2 0,0 3 0,-2 5 0,-1 4 0,-2 1 0,0 0 0,0 0 0,0 7 0,2 1 0,1 2 0,2 0 0,2-6 0,-4 3 0,2-2 0,-2 0 0,4 0 0,0-7 0,-1-1 0,1-2 0,5-7 0,-2 2 0,3-3 0,-3-9 0,0-3 0,2-5 0,2-5 0,1-3 0,0-7 0,0-2 0,0-3 0,13 3 0,4-5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3.1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1 12287,'29'6'0,"3"4"0,0 4 0,-4 1 0,-13 2 0,0 3 0,-6-2 0,-4 7 0,-4 2 0,-1 2 0,0 1 0,0 0 0,0 0 0,0 0 0,0 0 0,0-1 0,2-2 0,3-2 0,-3-2 0,3 6 0,-4-2 0,-1-1 0,5 4 0,0-8 0,-1 2 0,-3 2 0,-1 3 0,0 1 0,0-1 0,0-4 0,0 7 0,0-6 0,0 1 0,0 2 0,0-3 0,-1 1 0,-4-2 0,-5 2 0,0-5 0,-4-2 0,-3-3 0,1-2 0,-1-2 0,0-3 0,-1-5 0,-2-3 0,0-2 0,3 0 0,0-2 0,2-3 0,-7 2 0,11-7 0,-1-2 0,0-1 0,-3-2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3.4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1 12287,'5'20'0,"0"0"0,-6 7 0,-11 0 0,-8 4 0,-10 5 0,0 4 0,-7-3 0,0 1 0,-3 4 0,1 3 0,2 4 0,4 1 0,4-1 0,11 4 0,3 3 0,8 2 0,5 3 0,4-3 0,3-3 0,4-4 0,-1-4 0,4-16 0,-6-5 0,3-8 0,1-10 0,5-3 0,0-3 0,0-2 0,0-7 0,0-3 0,-6-3 0,-4-2 0,-4 0 0,-1 0 0,-1 0 0,-6-1 0,-8 1 0,-9 0 0,-4 0 0,-9 0 0,-2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0.1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1 12287,'20'0'0,"0"0"0,-18 0 0,-14 0 0,-8 0 0,-7 0 0,-3 0 0,-5 0 0,-3 0 0,-1 0 0,-3 0 0,5 0 0,0 0 0,1 0 0,0 1 0,6 3 0,2 1 0,3-2 0,3 4 0,7-2 0,0-2 0,5-1 0,0-2 0,6 0 0,-2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00.4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574 31 12287,'15'0'0,"0"0"0,-13 0 0,-9-2 0,-10-1 0,-8-2 0,-5-5 0,-4 5 0,-3 2 0,-1 1 0,-2 2 0,-5 0 0,-1 0 0,1 0 0,0 0 0,-2 2 0,-3 3 0,3 3 0,-5 7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6.1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12287,'20'35'0,"1"2"0,-5 0 0,-4-1 0,-5 6 0,-7-1 0,0 2 0,0 2 0,0 6 0,0 2 0,-2 2 0,-3 2 0,3 4 0,-3-11 0,4-1 0,1-3 0,0-7 0,0-6 0,0-6 0,0-7 0,0-10 0,0-3 0,6-20 0,3-4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6.4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0 12287,'20'10'0,"0"0"0,-1 0 0,-3-1 0,-2 4 0,-2-3 0,-4 5 0,-1 5 0,-2 2 0,-5 5 0,0-2 0,0 2 0,-2 5 0,-3-1 0,-5-4 0,-4-3 0,1-6 0,3-1 0,-3-2 0,3 0 0,-4-7 0,-1-3 0,0-3 0,0-4 0,0-3 0,5-3 0,0-7 0,0-14 0,-5-2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9.0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227 1 12287,'22'0'0,"-10"0"0,-1 0 0,-7 0 0,-8 5 0,-12 2 0,-5-1 0,-4 1 0,-3 5 0,-2-4 0,1 7 0,4 4 0,5 6 0,8-4 0,4 15 0,1 2 0,4 4 0,3 3 0,3 0 0,2 1 0,0-1 0,-5-2 0,0-2 0,0-6 0,0-3 0,0-4 0,-1-3 0,-4-5 0,1-5 0,-6-4 0,-2-6 0,1-5 0,1-7 0,5-8 0,3-5 0,2-7 0,0 3 0,0 3 0,0-6 0,0 3 0,0 1 0,0 3 0,0 3 0,7 2 0,1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6.8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0 12287,'22'24'0,"0"4"0,1-3 0,-6 4 0,-5 1 0,-9-5 0,2 0 0,-3 2 0,-2 1 0,-7-3 0,-3-1 0,-3-2 0,-2-4 0,0-6 0,-1-4 0,1-1 0,0-4 0,0-3 0,0-6 0,0-9 0,0-9 0,7-4 0,1-3 0,2 1 0,0 0 0,0 0 0,5 2 0,0 2 0,0 6 0,2 5 0,3 5 0,5 5 0,3 5 0,4 7 0,1 8 0,2 8 0,5 11 0,-3 4 0,0 4 0,0 5 0,-2 8 0,-5 1 0,0 1 0,0-2 0,-7 2 0,-3-7 0,-3-1 0,-2-2 0,0-9 0,-2-3 0,-1-4 0,-2-6 0,-7-5 0,2-9 0,-3 0 0,-2-8 0,0 0 0,0-6 0,0-7 0,5-5 0,0-5 0,-1-5 0,3-4 0,-5-1 0,4-7 0,-6-2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7.0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12287,'22'7'0,"3"3"0,2 3 0,-2 3 0,-5-1 0,-5 5 0,-5 0 0,-5-2 0,-3-1 0,-4 3 0,-1 2 0,-4 0 0,-1-1 0,0 5 0,-2-6 0,5 0 0,3 2 0,2-6 0,0 4 0,0-3 0,2-9 0,3-2 0,3-6 0,7-7 0,0-7 0,0-4 0,0 0 0,7-6 0,1 1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7.63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14 12287,'22'-8'0,"3"3"0,-3 8 0,-2 2 0,-3 0 0,-2 2 0,-5 1 0,-2 9 0,-1 3 0,-3 5 0,-3 4 0,-1 3 0,0-1 0,0 0 0,0 5 0,0-9 0,0 0 0,0 2 0,0-6 0,0 2 0,0 0 0,0-1 0,5 2 0,2-4 0,0 0 0,-1 0 0,4-2 0,-3-5 0,0 0 0,-1 0 0,-1 5 0,-5 2 0,-1 0 0,-4 0 0,-4 3 0,-6-4 0,0 1 0,0 0 0,0-2 0,0-6 0,0-4 0,0-5 0,-5-4 0,0-1 0,1 0 0,4-6 0,5-6 0,3-5 0,1-3 0,4 0 0,-5-2 0,7-1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7.8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272 1 12287,'10'6'0,"-1"6"0,-3 6 0,-7 6 0,-11 8 0,-7 3 0,-6 5 0,-3 5 0,-2 4 0,1 1 0,4-1 0,-3 4 0,4 3 0,2 1 0,7-2 0,2 2 0,6-5 0,0-2 0,1-3 0,1-5 0,5-12 0,0-2 0,0-2 0,1-11 0,4-10 0,2-10 0,5-7 0,-2-7 0,2-6 0,-1-3 0,1-2 0,-2 0 0,2-1 0,-5 6 0,-2 2 0,-4 1 0,-1 4 0,0 1 0,-3 3 0,-7 4 0,-7-3 0,-13 5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8.6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12287,'25'14'0,"1"6"0,-6 6 0,-7 5 0,-6-1 0,-7 2 0,0 3 0,0 5 0,-2 3 0,-1 1 0,-4-2 0,-1-2 0,-1-5 0,-2 4 0,2-2 0,2-4 0,-3-6 0,5-4 0,2-1 0,1-3 0,-4-3 0,4-1 0,-5 1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8.8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528 0 12287,'-15'0'0,"-2"0"0,-3 0 0,-4 0 0,-8 2 0,-1 1 0,-2 2 0,-5 2 0,1-4 0,-1 2 0,-2-1 0,-3-3 0,8-1 0,-2 0 0,6-6 0,-4-3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9.0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12287,'39'92'0,"-7"-8"0,-11-10 0,0-4 0,-13-8 0,0-5 0,-3-3 0,-3-1 0,-2-4 0,0-1 0,-7-4 0,-1 8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9.4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5910 0 12287,'-26'7'0,"-5"3"0,-9 10 0,-18 3 0,-9 3 0,-9-1 0,-19-5 0,43-8 0,0 1 0,-5 0 0,-2 1 0,-4 0 0,-3 0 0,-8-1 0,-1-2 0,2 0 0,-1-1 0,-3 1 0,-2-1-236,-2 0 0,-2 0 0,-9 0 1,0 0-1,1-3 0,-1-1 0,-3 0 1,-1 0 235,1-1 0,-1 0 0,24-3 0,-1-2 0,0 1 0,3 1 0,1-1 0,-1 0 0,-1-1 0,0-1 0,0 0 0,0 0 0,0-1 0,1 0 0,-2 0 0,1-1 0,1 1 0,2 1 0,0 0 0,1 0 0,-31-2 0,2 1 0,2 0 0,0 1 0,-4-1 0,2 2 0,10 0 0,1 2 0,2-1 0,0 1 0,6 0 0,0 1 0,-1 0 0,2-1 0,8-1 0,0 0 0,1 0 0,0 1 31,-2 0 1,1 1-1,5 0 1,2-1-1,3-1 1,0 0 0,4 0-1,1 1-31,3 0 0,0 1 0,-1 0 0,1-1 0,-40-2 0,-4 0 0,8 0 0,-2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19.8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12287,'13'80'0,"6"-3"0,3-3 0,-7-5 0,-9-11 0,-1-1 0,0 0 0,0 4 0,-5-11 0,0-2 0,0-1 0,0-8 0,0-6 0,0-6 0,0-7 0,0-11 0,0-9 0,0-14 0,0-9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0.1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 12287,'30'-8'0,"3"1"0,-1 10 0,-3 6 0,-1 6 0,-6 10 0,-4 2 0,-6 5 0,-7 3 0,-3 5 0,-4-3 0,-1 0 0,-2 0 0,-10-4 0,1-8 0,-1-5 0,-3-3 0,-1-9 0,4-3 0,0-3 0,0-2 0,0-3 0,0-6 0,0-6 0,0-10 0,0 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9.38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361 1 12287,'-9'53'0,"3"30"0,4 5 0,-3 11 0,1-47 0,-2 0 0,-3 1 0,-1 0 0,0-4 0,-1 0 0,-1 2 0,0 1 0,-1 1 0,-1 1 0,0 3 0,0 1 0,-1 0 0,0 0 0,0 1 0,1 1-51,1 0 1,1 0 0,1 0 0,0-1 0,4-1 0,1-2 0,0-3 0,0-2 50,-4 41 0,5-21 0,-3-18 0,-1-11 44,1-12 0,3-8 0,-5-12-44,-2-5 0,6-12 16,1-8 1,10-13 0,3-11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0.3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1 12287,'27'27'0,"3"5"0,0 3 0,-3 2 0,-12-2 0,-10-5 0,-3 0 0,-2 0 0,-7 0 0,-5-1 0,-4-4 0,-5-5 0,-4-5 0,4-5 0,-1-5 0,0-3 0,-3-4 0,3-3 0,0-5 0,1-3 0,5-9 0,6-1 0,0-3 0,2 1 0,1 2 0,7-2 0,0 5 0,9 4 0,4 6 0,5 5 0,8 12 0,-3 8 0,4 9 0,5 4 0,1 7 0,-1 4 0,2 3 0,1 5 0,-2 6 0,-6-1 0,-4 2 0,-1 3 0,-7 0 0,-6 0 0,-3-4 0,-2-1 0,-4-3 0,-5-9 0,-5-5 0,-4-3 0,-2-9 0,-3-3 0,-3-4 0,-1-6 0,3-4 0,-4-7 0,3-6 0,2-8 0,-3-4 0,2-9 0,2-6 0,1-2 0,9-5 0,1-4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0.6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12287,'31'1'0,"-1"5"0,0 7 0,0 9 0,0 1 0,-6 2 0,-4 5 0,-5 1 0,-5-1 0,-5 0 0,-3 0 0,-2 0 0,0-1 0,0-4 0,0 2 0,0-7 0,0-2 0,0-6 0,0-5 0,0-6 0,5-4 0,1-14 0,3-1 0,2-2 0,-4-14 0,13 9 0,-3-12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0.9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1 12287,'37'13'0,"-6"4"0,3 6 0,-12-3 0,-9-3 0,-5-2 0,-1 7 0,-4 3 0,2 2 0,-1-2 0,-4 4 0,-4-4 0,-1 2 0,2-2 0,-4 1 0,2-5 0,2-3 0,1-1 0,2-2 0,0 2 0,0 1 0,0 2 0,0 5 0,0-3 0,2 0 0,3 0 0,-2 3 0,6-5 0,-3-2 0,-2-1 0,-2-2 0,-2 0 0,-2 0 0,-3 0 0,-2 0 0,-6-1 0,-1-3 0,-2 0 0,-3-8 0,4 2 0,0-3 0,0-2 0,0 0 0,0 0 0,1-7 0,4-3 0,5-4 0,10-1 0,4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1.1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1 12287,'-5'0'0,"-2"11"0,-1 16 0,-4 12 0,-1 4 0,-4 4 0,-1 2 0,-2 1 0,-4 5 0,7-3 0,4-2 0,0-3 0,1 7 0,2-10 0,3-1 0,0-1 0,6-10 0,-4 0 0,3-7 0,2-3 0,0-9 0,5-8 0,0-10 0,-2-7 0,-1-6 0,-2-1 0,0-6 0,0-2 0,0-1 0,0-1 0,0 3 0,0 1 0,-7-1 0,-1-4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1.4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1 12287,'8'6'0,"-5"4"0,-6 4 0,-12 1 0,-10-2 0,-4-1 0,-1-2 0,-5-2 0,-2 3 0,-1-5 0,-4 1 0,0-5 0,2 3 0,4-2 0,5 2 0,6-3 0,1 3 0,4-2 0,7 2 0,-2-3 0,6 11 0,-6-4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1.6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0 12287,'36'74'0,"-3"6"0,-4 6 0,-8-1 0,-11-4 0,-5-11 0,-3-6 0,-2-7 0,-7-5 0,-4-9 0,-6-3 0,-3-4 0,-9-6 0,-1-5 0,0 3 0,-7-4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1.9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196 238 12287,'21'0'0,"-1"0"0,0-8 0,-5-7 0,0-7 0,0-2 0,-5-4 0,-2 3 0,-1-2 0,-4 2 0,-3 0 0,-3 8 0,-4 5 0,-3 4 0,-5 6 0,-3 5 0,-4 6 0,4 6 0,-4 0 0,-2 0 0,6-5 0,-2 0 0,-2 0 0,0 4 0,1-3 0,-1-1 0,-12-6 0,2 2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5.0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498 30 12287,'16'-5'0,"-1"0"0,0 2 0,-9-4 0,-6 2 0,-13 0 0,-14 5 0,-6 0 0,-8 0 0,3 2 0,-2 1 0,-2 4 0,-2 1 0,6-4 0,3 2 0,3 1 0,2 3 0,1-2 0,4 1 0,5-1 0,3 0 0,2-3 0,0 6 0,7-1 0,1 5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25.2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378 0 12287,'0'30'0,"-2"1"0,-3-1 0,-5-8 0,-10-6 0,-4-6 0,-2-3 0,-5-4 0,8 4 0,-11-2 0,1-2 0,-6-6 0,4-2 0,-13 0 0,1 5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33.2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90 12287,'17'-9'0,"2"3"0,1-1 0,-5-2 0,-5-6 0,-5 2 0,3 1 0,-1 2 0,5 7 0,-2-2 0,-2 5 0,0 5 0,-1 5 0,3 8 0,-5 2 0,-2 1 0,-1 0 0,-2-2 0,0 6 0,-2 0 0,-3-2 0,2 4 0,-5-7 0,-1-1 0,1-2 0,-2-4 0,-5-3 0,0-3 0,0-9 0,0-3 0,6-3 0,-4-14 0,4-2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19.6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363 1 12287,'-2'20'0,"-3"0"0,-3 5 0,-9-3 0,-3 1 0,-5 4 0,-4 2 0,-3-1 0,0-3 0,2-5 0,-3-3 0,8-3 0,-2-3 0,2-1 0,3-6 0,7 1 0,6-5 0,4-5 0,4-5 0,14-4 0,4-1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33.8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1 136 12287,'15'0'0,"0"0"0,-7-7 0,-3-3 0,2-3 0,-2-3 0,-2 1 0,6 0 0,1 0 0,3 0 0,2 2 0,0 3 0,0 5 0,0 3 0,0 4 0,0 3 0,1 5 0,-1 3 0,-2 7 0,-3 2 0,-5 0 0,-3 0 0,-2 3 0,0-5 0,0-2 0,0-1 0,-2-7 0,-3-2 0,-5-1 0,-3-2 0,-2-8 0,-1-7 0,6 0 0,2-12 0,1 0 0,4-3 0,-4 2 0,2-1 0,2 2 0,3 4 0,5 8 0,3 12 0,7 14 0,0 13 0,1 9 0,4 9 0,0 8 0,-4 9 0,-4 3 0,2 10 0,-6-5 0,0-1 0,-3-3 0,-3 3 0,-4-8 0,-1-4 0,-2-7 0,-7-7 0,2-6 0,-3-8 0,-2-4 0,0-10 0,0 0 0,0-7 0,-1-4 0,1-2 0,2-9 0,1-5 0,2-4 0,2-12 0,-2-5 0,5-2 0,3-4 0,-5-2 0,6-6 0,-6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34.1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12287,'15'0'0,"0"2"0,-1 3 0,-4 5 0,2-1 0,-7 1 0,-2 1 0,-1-2 0,-2 1 0,0 1 0,0 3 0,0 1 0,0 2 0,0 1 0,0 2 0,0 5 0,0-5 0,0-1 0,0-2 0,1-2 0,4 0 0,4-7 0,4-5 0,-3-6 0,2-5 0,-5-9 0,1-3 0,2-4 0,5-6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34.5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45 12287,'10'0'0,"-2"-2"0,-1-3 0,-2 1 0,-5-6 0,2 5 0,3-5 0,3 7 0,7-2 0,-1 5 0,-3 7 0,-2 6 0,-3 5 0,-1 9 0,-5-2 0,0 4 0,0 1 0,5 5 0,0 0 0,-1-1 0,-3-2 0,4-2 0,2 0 0,2-1 0,2-4 0,1 1 0,0-5 0,-2-5 0,1-4 0,3-5 0,1-7 0,0 0 0,0-12 0,0-5 0,0-3 0,0-2 0,0-4 0,0 0 0,-1 0 0,-4 1 0,10-11 0,-3 4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35.1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72 12287,'10'14'0,"0"-4"0,-7-4 0,4-12 0,-7-4 0,0-4 0,0-1 0,5 0 0,2 0 0,1 0 0,2 7 0,4 4 0,-4 8 0,1 6 0,-4 10 0,0 5 0,-1 3 0,-1 8 0,-5-1 0,0 0 0,0 2 0,0-10 0,0 1 0,-1-3 0,-4-1 0,1-8 0,-6 1 0,-1-5 0,-3-9 0,1 1 0,3-8 0,-2-4 0,7-9 0,2-1 0,1-2 0,-5-7 0,6 3 0,-6-6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35.5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12 12287,'22'-9'0,"1"6"0,0 5 0,-2 3 0,0 5 0,-1-2 0,-1 6 0,-4 2 0,-5 11 0,-5-3 0,-3-3 0,-4 4 0,-1-3 0,-4 2 0,-1 2 0,-1-4 0,-3-2 0,2-5 0,-1-5 0,-3 2 0,-1-7 0,0-1 0,5-11 0,2-7 0,1-6 0,4-3 0,-4-2 0,2-5 0,2 1 0,1 4 0,2-2 0,0 7 0,2 3 0,3 6 0,-2 4 0,7 7 0,2 2 0,1 3 0,2 10 0,0 10 0,0 3 0,0 3 0,6 4 0,-1 3 0,-2 4 0,-1 5 0,-2 7 0,0-2 0,-2-2 0,-3-3 0,-3 6 0,-7-7 0,0-1 0,0-3 0,0-6 0,-2-5 0,-3-1 0,-5-2 0,-3-3 0,-2-5 0,0-3 0,0-2 0,0-6 0,0-4 0,-1-4 0,1-1 0,0 0 0,0-3 0,2-5 0,3-7 0,-2-9 0,5 2 0,-1-1 0,-4-4 0,-1-1 0,-2-3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36.1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12287,'15'13'0,"0"-3"0,0-3 0,0-7 0,-5 0 0,0 0 0,2 0 0,-6 1 0,-1 4 0,-3 5 0,-2 9 0,2 3 0,1 1 0,2 4 0,0-4 0,-5 3 0,0 0 0,0 3 0,0-4 0,0-2 0,0 1 0,0-1 0,2-4 0,1 1 0,4-5 0,1-5 0,-3 2 0,5-7 0,2-2 0,2-1 0,2-4 0,3-3 0,1-5 0,-2-3 0,6-9 0,1-5 0,3-5 0,2-3 0,7-14 0,2 2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36.5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 12287,'17'0'0,"1"0"0,2 0 0,-5-2 0,-5-1 0,2-2 0,1 0 0,1 7 0,-4 3 0,2 10 0,-7 10 0,-2 3 0,-1 2 0,-2 6 0,0 0 0,-2 1 0,-3 0 0,3-2 0,-3-3 0,4 2 0,1 1 0,0-2 0,0-6 0,0-2 0,1-6 0,4 1 0,7-5 0,5-5 0,3-5 0,2-3 0,-4-2 0,4-2 0,1-3 0,-3-3 0,6-9 0,-1-3 0,-2-5 0,-1 1 0,-7-1 0,0-2 0,0-8 0,0-4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38.7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3664 1 12287,'-2'17'0,"-3"3"0,-5 5 0,-17 3 0,-8 2 0,-12-6 0,-8-2 0,-5-2 0,-7 0 0,-20 5 0,-2-7 0,-10-4 0,46-10 0,-1-1 0,-8-2 0,-2-1 0,0 0 0,-1-1 0,-2-1 0,0 0-89,-2 0 0,-1-1 0,-1-2 0,0-2 0,0 3 1,1-2-1,1 0 0,1-1 89,1 0 0,0-1 0,-6-2 0,2 0 0,7 0 0,2 0 0,0 0 0,0 1 0,2 1 0,1 0 0,-1 0 0,-1 0 0,4 1 0,1 1 0,1 1 0,1 0 32,1 2 1,0 1 0,-46-5 0,11 2 0,2 2-33,4 1 0,-7 2 0,12 2 0,-5 3 0,0-3 0,-2 3 0,4-4 0,-1-1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0.6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0 12287,'1'87'0,"4"-1"0,5-4 0,-3 0 0,-2-17 0,-3-1 0,-2-2 0,-5-2 0,0-1 0,0-2 0,-2-2 0,5-1 0,-4-1 0,1-7 0,0-10 0,-2-7 0,4-7 0,-2-7 0,0-12 0,5-3 0,0-10 0,0-8 0,6-6 0,3-6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0.9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12287,'22'0'0,"3"0"0,1 0 0,1 2 0,-3 3 0,-3 5 0,1 8 0,-3 4 0,-1 0 0,-4-1 0,-6 13 0,-8-1 0,0 6 0,0 1 0,-2-1 0,-1 1 0,-4-7 0,-1-6 0,-2-5 0,-7-9 0,-1-3 0,-3-5 0,1-5 0,5-5 0,0-6 0,0-8 0,5-3 0,0-3 0,0-3 0,-5 4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20.2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227 414 12287,'-2'20'0,"-4"3"0,-8 4 0,-4 5 0,-12 7 0,3-3 0,2 1 0,1 0 0,-1 5 0,5-2 0,3 2 0,6-2 0,4 2 0,7-7 0,0-1 0,0-2 0,0-9 0,2-5 0,3-4 0,5-4 0,-2-7 0,2 1 0,2-8 0,1-6 0,2-8 0,0-6 0,1-2 0,0-8 0,3-1 0,1-2 0,5 4 0,-5 7 0,0 6 0,-5 10 0,0 5 0,0 7 0,-1 8 0,-4 10 0,-4 7 0,-6 3 0,0 0 0,0 0 0,6-5 0,-1-1 0,-2-2 0,0-9 0,2-8 0,-3-10 0,5-7 0,-2-4 0,0-5 0,5-10 0,-4 2 0,1 1 0,0 1 0,3 8 0,-3 1 0,1 6 0,-3 6 0,3 9 0,-1 7 0,0 3 0,-4 18 0,4 4 0,0 3 0,-1 2 0,4-6 0,-3-1 0,1-6 0,-3-5 0,5-9 0,2-2 0,0-8 0,0-13 0,-4-10 0,-1-7 0,4-10 0,-2-5 0,1-5 0,0-3 0,-5-7 0,3 2 0,1-6 0,-1-4 0,2-9 0,5-8 0,0-1 0,0-4 0,-5 8 0,-1 8 0,-3 18 0,-2 14 0,-3 11 0,-2 14 0,-4 6 0,-5 8 0,-2 20 0,-1 19 0,1 11 0,0 10 0,-5 14 0,9 1 0,-2 2 0,0 2 0,5 8 0,-3-11 0,1 1 0,3 0 0,3-4 0,2-2 0,3-9 0,1-10 0,5-4 0,-3-14 0,-1-6 0,1-6 0,5-5 0,-4-9 0,7-1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1.2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 12287,'20'0'0,"0"0"0,0 7 0,-5 3 0,1 5 0,-1 5 0,-5 3 0,-2 7 0,-1 1 0,-4-1 0,-1 5 0,-2 0 0,-2-1 0,-3-3 0,-3-2 0,-7-4 0,1-5 0,4-3 0,-3-9 0,3-3 0,-4-3 0,-1-2 0,0-3 0,2-7 0,1-9 0,2-3 0,7-11 0,-2 1 0,3-3 0,2-2 0,0 2 0,2 6 0,1 4 0,2 5 0,13 5 0,1 5 0,3 5 0,4 15 0,-4 8 0,0 11 0,0 13 0,3 6 0,-5 16 0,-2 8 0,-1 3 0,-2 2 0,-1 1 0,-4-1 0,-5-2 0,-4-3 0,-1-12 0,-1-1 0,-4-4 0,-4-10 0,-6-9 0,0-6 0,0-5 0,0-5 0,0-8 0,0-4 0,0-1 0,-4-11 0,3-11 0,2-8 0,1-6 0,4-12 0,1-6 0,1-5 0,-4 3 0,2-3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1.5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12287,'22'2'0,"1"1"0,-1 4 0,-7 1 0,-6 2 0,-9 5 0,0 2 0,0 3 0,-2 8 0,-3 9 0,-5 0 0,-3 0 0,-1 3 0,2-3 0,4-2 0,1-3 0,-3 5 0,5-10 0,2-2 0,1-2 0,2 2 0,0-4 0,0-3 0,2-8 0,3-5 0,5-5 0,3-5 0,2-8 0,1-9 0,-1-2 0,0-2 0,6-10 0,3-2 0,6-7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1.8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227 0 12287,'0'72'0,"0"4"0,-7 6 0,-3-7 0,-5-6 0,-5-5 0,3 1 0,-5 0 0,2-1 0,0-2 0,0-4 0,5-4 0,2-9 0,3-8 0,-2-7 0,7-5 0,0-4 0,-2-5 0,5-6 0,-3-3 0,4-5 0,7-6 0,6-12 0,5-4 0,3-6 0,0-9 0,2 3 0,1-4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2.1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106 860 12287,'15'22'0,"1"-12"0,-3-2 0,-1-9 0,-2-9 0,0-17 0,5-10 0,-2-12 0,-3-11 0,4 0 0,-4-9 0,3 2 0,2 2 0,0-9 0,0 15 0,0 2 0,1 5 0,-1 9 0,0 6 0,-2 7 0,-3 1 0,-3 8 0,-7 1 0,0 3 0,-2 8 0,-5 4 0,-6 4 0,-5 1 0,-9 6 0,2 3 0,-4 1 0,-1 0 0,0-2 0,1 4 0,3-4 0,1-1 0,1 3 0,-1-3 0,3 0 0,0-1 0,6 6 0,-6-4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2.3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0 12287,'-1'15'0,"-6"0"0,-8 0 0,-9 0 0,-4-5 0,-4-1 0,-1-3 0,-3-2 0,0-3 0,2-1 0,-1 0 0,1 0 0,2 0 0,2 0 0,2 0 0,3 0 0,3 0 0,7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2.6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12287,'28'9'0,"8"6"0,-8 0 0,-3 5 0,-6-3 0,-4-2 0,-7 6 0,-3 6 0,-3 5 0,-2 3 0,-7 7 0,-5 0 0,-4 5 0,-4 3 0,-1-1 0,8-7 0,1-4 0,2-1 0,7 3 0,-2-5 0,3-1 0,2-2 0,5-4 0,2-3 0,1-5 0,4-3 0,6-4 0,3-2 0,-3-6 0,-1-4 0,-2-4 0,0-7 0,0-10 0,0-7 0,-2-5 0,-2-3 0,-6-5 0,-4-4 0,-1-1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3.0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362 0 12287,'-8'7'0,"-5"8"0,1 13 0,-6 9 0,-8 9 0,-2 12 0,-4 1 0,-1 1 0,-3 4 0,3 4 0,6-1 0,4-1 0,1-4 0,2 11 0,6-6 0,4 4 0,5 3 0,4-14 0,1-3 0,0-7 0,0-5 0,5-3 0,1-13 0,1-4 0,0-5 0,4-10 0,1-5 0,5-5 0,3-5 0,7-5 0,-2-10 0,3-5 0,9-11 0,2-2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3.5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1 12287,'43'38'0,"-2"7"0,-6 9 0,-9 11 0,0 6 0,-8 7 0,4 9 0,-4 7 0,-10-43 0,-1 0 0,2 6 0,-1 0 0,-5-6 0,-1-1 0,1 45 0,-1-6 0,-2 2 0,-2-9 0,-3-7 0,-5-5 0,-5-6 0,-5-7 0,-3-3 0,-1-3 0,-6-2 0,2-9 0,-8-6 0,-2-7 0,-9 1 0,-7-4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6.5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12287,'12'29'0,"4"7"0,3 10 0,-2 4 0,-6 0 0,-11-3 0,0 2 0,0 1 0,0 7 0,0-2 0,2 2 0,3-2 0,-3 2 0,3-6 0,-4-5 0,-1-4 0,0-6 0,0-11 0,0-5 0,0-3 0,0-7 0,0 0 0,0-9 0,0-1 0,0-8 0,0-5 0,-6-9 0,-3-2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6.8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12287,'30'6'0,"-1"5"0,-4 0 0,-5-1 0,-8-3 0,-2-7 0,-7 7 0,2 3 0,-5-2 0,-5 2 0,-3-1 0,-5 2 0,2-1 0,-2-6 0,3 1 0,-3-4 0,-2-1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6.51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52 1 12287,'7'42'0,"3"3"0,2 15 0,-2 2 0,-5 5 0,-3 5 0,-7 2 0,-2 1 0,-1-1 0,-4-4 0,0-4 0,0-11 0,4-5 0,1-3 0,-3-8 0,5-6 0,2-6 0,1-7 0,-5-3 0,7-12 0,0-10 0,9-13 0,4-9 0,9-10 0,3-3 0,10-11 0,4-2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20.4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483 0 12287,'-15'9'0,"0"6"0,-5 5 0,-2 7 0,-1-4 0,-4-1 0,-7 3 0,-2-5 0,-1-1 0,0-3 0,2-1 0,5-1 0,-1-2 0,1-2 0,7-2 0,3 2 0,3-5 0,2-3 0,6 4 0,3 3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7.2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76 12287,'15'6'0,"0"-4"0,0 3 0,1-3 0,-8-4 0,-1-3 0,-2-5 0,0-3 0,0-2 0,-4-1 0,4 1 0,-1 7 0,6 3 0,2 3 0,1 9 0,0 6 0,-1 8 0,-2 4 0,-7 11 0,2-5 0,-3 0 0,-2 1 0,0-3 0,0-2 0,-2-4 0,-3-1 0,-3-2 0,-7-5 0,0-2 0,0-3 0,0-6 0,0-13 0,0-6 0,0-8 0,1-1 0,2-2 0,2-6 0,7 0 0,-4 5 0,2 4 0,0 1 0,0 2 0,7 5 0,3 1 0,5 4 0,5 4 0,3 7 0,4 6 0,2 8 0,-1 7 0,4 11 0,-4 6 0,-1 6 0,-2 15 0,-5 2 0,-1 4 0,-4 2 0,-5 1 0,-3-10 0,-2-2 0,0-7 0,0-8 0,0-4 0,-7-4 0,-3-9 0,-4-3 0,-1-9 0,0-1 0,0-2 0,0-7 0,0 1 0,0-9 0,0-11 0,1 0 0,3-9 0,2-4 0,3-4 0,-6-6 0,4-6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7.5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12287,'31'7'0,"-3"3"0,-3 4 0,-5 1 0,-5 1 0,-3 3 0,-4 3 0,-1 1 0,-2 2 0,-5 5 0,0 1 0,0-1 0,-5 3 0,-2 1 0,1-4 0,-1-2 0,2 4 0,5-8 0,0-1 0,0-3 0,0-3 0,0-2 0,2-2 0,3-3 0,-2-3 0,7-9 0,2-3 0,-4-3 0,2-9 0,4-1 0,4-2 0,-1-7 0,3 2 0,10-10 0,2-4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7.8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212 0 12287,'0'19'0,"-2"6"0,-3 10 0,-3 12 0,-7 5 0,-1 0 0,1 0 0,-5 10 0,-2 0 0,1 3 0,-1 2 0,2 3 0,5-3 0,1 0 0,4 0 0,4 2 0,6-5 0,0-4 0,0-1 0,1-6 0,3-13 0,2-6 0,3-7 0,-1-6 0,4-7 0,-2-4 0,2-5 0,6-5 0,2-7 0,0-6 0,2-6 0,-5-14 0,11 1 0,-4-13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8.0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12287,'12'57'0,"3"4"0,1 11 0,-6-7 0,-4-10 0,-5-10 0,-1-1 0,0-4 0,0 2 0,0-2 0,-5-8 0,0-8 0,0-3 0,-2-2 0,6-2 0,-4-2 0,5-7 0,5-3 0,3-17 0,7-4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8.3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1 12287,'-15'8'0,"0"0"0,0-3 0,0 4 0,0-1 0,0 11 0,2-4 0,2 3 0,6 4 0,4 6 0,1 11 0,1 4 0,4 9 0,4 5 0,6 5 0,0 2 0,0 1 0,-5 6 0,-1-6 0,-3-1 0,-2-2 0,-3 1 0,-1-4 0,-1-9 0,-4-6 0,-4-18 0,-8-2 0,-1-11 0,-2-8 0,-5-5 0,5-6 0,1-9 0,2-9 0,4-4 0,3-4 0,5-3 0,3-6 0,2 3 0,0-1 0,0 3 0,2 2 0,3 2 0,3 2 0,7 0 0,1 0 0,-1 5 0,1 1 0,3 2 0,1 4 0,2 1 0,-4 2 0,4 2 0,1 3 0,1-2 0,3 5 0,-2 1 0,2-1 0,-1 0 0,1 4 0,-2-2 0,0-7 0,6 4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3:48.6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0 12287,'46'84'0,"-25"-35"0,-1 1 0,0-2 0,-3-1 0,12 47 0,-6-5 0,-8-9 0,-6-7 0,-3-5 0,-2-1 0,-3 4 0,-2-6 0,-4-3 0,-5-5 0,-4 0 0,-2-9 0,-3-4 0,-1-7 0,-7-5 0,2-4 0,-3-3 0,-3-5 0,-12-3 0,3-2 0,-12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48.98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1520 12287,'30'1'0,"-2"3"0,-2 1 0,-11-14 0,-10-11 0,-4-7 0,-1-3 0,0-12 0,0-5 0,0-4 0,0-6 0,2-17 0,3-5 0,5-1 0,3-6 0,9-4 0,3-4 0,4 4 0,1 1 0,9-2 0,4 11 0,6 3 0,-1 5 0,9 7 0,2 11 0,1 9 0,4 8 0,4 13 0,-1 9 0,0 10 0,0 9 0,11 12 0,-1 16 0,5 10 0,5 7 0,-43-18 0,-1 1 0,1 1 0,1 1 0,-1 4 0,0 1-73,3 3 1,-1 2-1,1 9 1,-2 3-1,-2 3 1,-1 2-1,-1 4 1,-1 1 72,-1 1 0,-1 2 0,-1 5 0,-1 2 0,1 5 0,-2 1 0,0 5 0,-3 2-116,0 2 1,-2 2 0,-10-26 0,0 0-1,-3 2 1,-1-1 0,-2 2 0,0-1 0,-1 4-1,0 0 1,-1 1 115,0 3 0,-2 2 0,-2-1 0,0 3 0,-3-1 0,-1 1 0,-2-1 0,-1 0 0,-2-1 0,-1-1 0,-1 0 0,-2-1 0,-2-2 0,-1-2 0,-2 0 0,-2-3 0,-2-1 0,-2-2 0,-11 25 0,-3-5 0,0-7 0,-2-4 0,0-9 0,-1-3 0,-2-7 0,-2-5 0,1-11 0,-2-4 0,-1-3 0,-3-4-19,-43 19 1,37-30 0,-1-3 0,-43 4 0,-5-12 18,46-7 0,-1-3 0,2-7 0,0-4 0,0-4 0,1-3 0,2-3 0,0-3 0,0-2 0,0-4 0,1-4 0,2-3 0,1-7 0,2-4 0,1-5 0,1-4-86,0-6 0,0-4 0,-1-3 0,3-3 0,1-2 0,1-2 0,3-1 0,1-1 86,1 0 0,3-2 0,0-12 0,2-2 0,9 30 0,2 0 0,0 0 0,1-1 0,0 0 0,1-1 0,1 0 0,1-1 0,1 1 0,-4-29 0,2 1 0,4 5 0,1 1 0,0 3 0,2 0 0,0 1 0,3 1 0,2 5 0,3 2 0,0 5 0,2 2 0,0 3 0,-1 2 0,1 7 0,-1 0 0,-2-1 0,0 1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2.25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618 15 12287,'19'20'0,"-4"1"0,-10-5 0,-12-4 0,-10-5 0,-14-6 0,-5 3 0,-4 1 0,-3 0 0,-3-5 0,1 0 0,0 0 0,0-2 0,1-1 0,2-4 0,2-1 0,7 3 0,-1-5 0,7 0 0,7 1 0,3 1 0,2 3 0,0-5 0,7-4 0,1-1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2.53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242 0 12287,'5'17'0,"0"1"0,-2 2 0,-8-1 0,-6-9 0,-6-4 0,-3 1 0,-10-5 0,1 3 0,1-3 0,-1-2 0,-9-7 0,19-2 0,-9-6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2.72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408 0 12287,'-7'15'0,"-3"0"0,-10 0 0,-7 0 0,-6 1 0,-1-1 0,-4-2 0,-1-1 0,1-2 0,-3-5 0,-4 5 0,7 7 0,1 6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21.1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59 16 12287,'23'-5'0,"-3"0"0,-3 2 0,-7 1 0,-1 4 0,-3 3 0,-2 5 0,-3 5 0,1 3 0,1 4 0,2 1 0,0-3 0,-5 6 0,0-1 0,0-2 0,0-1 0,0-7 0,0 0 0,0 0 0,0 5 0,-1 0 0,-3-1 0,-1-2 0,-6-4 0,2-1 0,-1-2 0,0 1 0,0 1 0,-3 0 0,3-2 0,-4-7 0,8-3 0,-5-10 0,6-3 0,4-2 0,-4 0 0,0 0 0,-5 0 0,5-1 0,-7 8 0,10-5 0,-3 11 0,10-3 0,-3 2 0,3-2 0,-3 1 0,-2-6 0,1 0 0,4 2 0,-3-6 0,3 4 0,-3-3 0,-2-2 0,0 0 0,0 6 0,0 3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2.99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12287,'29'75'0,"-3"11"0,5-1 0,-16-6 0,-10-11 0,-5-4 0,0-12 0,0 0 0,0 0 0,0-2 0,0-5 0,0 1 0,0-1 0,-2-2 0,-1-4 0,-4-7 0,-1-6 0,4-7 0,-3 3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3.29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 0 12287,'46'7'0,"0"5"0,-5 3 0,-8-2 0,-19-8 0,-3 4 0,-1-1 0,-5 10 0,4-1 0,-3 7 0,-2 7 0,-3 0 0,-2 4 0,-3-3 0,-1-2 0,-6-2 0,1-3 0,-4-6 0,-1-7 0,0-6 0,-2-6 0,-1 0 0,-2 0 0,-2-6 0,4-6 0,-2-7 0,1-6 0,2-3 0,2-2 0,0-1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3.60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74 1 12287,'39'7'0,"3"3"0,-7 10 0,-2 5 0,-1 3 0,-3 9 0,-4 5 0,-5 5 0,-3 3 0,-9 1 0,-3-6 0,-3-2 0,-2-2 0,-7-5 0,-5-7 0,-4-4 0,-5-5 0,-5-10 0,1-5 0,-2-3 0,0-6 0,2-6 0,5-1 0,-4-14 0,2-2 0,-3-3 0,5-6 0,2-4 0,1-3 0,7-1 0,2 4 0,1 5 0,4 3 0,8 2 0,6 1 0,6 4 0,3 5 0,14 10 0,1 7 0,7 8 0,3 10 0,5 15 0,0 15 0,1 12 0,1 12 0,-7 6 0,-21-30 0,-1 1 0,15 44 0,-6 2 0,-16-44 0,-2 0 0,3 34 0,-5 0 0,-4 0 0,-5-3 0,-8-9 0,-5-6 0,-3-7 0,-7-12 0,-2-12 0,-1-6 0,-4-7 0,-2-5 0,-1-5 0,2-6 0,3-8 0,-4-9 0,4-10 0,-2-6 0,2-8 0,3-5 0,7-5 0,0-1 0,0-2 0,0-7 0,0 10 0,0-5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3.8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12287,'29'45'0,"-4"0"0,8-1 0,-6-4 0,-5 3 0,-7-4 0,-2-1 0,-3-2 0,-3-5 0,-7 0 0,2-3 0,3-3 0,-4-3 0,4-7 0,-3 0 0,3-5 0,2-1 0,1-3 0,4-2 0,0-9 0,-1-7 0,-1-5 0,2-3 0,0-7 0,0 2 0,-2-3 0,1-3 0,3-5 0,1-3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4.16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193 1 12287,'0'48'0,"0"4"0,0 3 0,-14 6 0,-6-8 0,-5 3 0,0 0 0,-2 10 0,7-9 0,2-2 0,1-1 0,4 6 0,3-3 0,6-2 0,8-1 0,4-4 0,9-5 0,1-1 0,2-4 0,5 0 0,-3-10 0,0-6 0,0-6 0,3-11 0,-3-10 0,1-18 0,4-17 0,6-16 0,3-16 0,12-7 0,-24 32 0,-1-1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4.5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438 0 12287,'-15'46'0,"1"12"0,1 8 0,-1 4 0,-2 0 0,-13-3 0,1-5 0,-2 0 0,-4-1 0,-4 6 0,2-11 0,3 0 0,1-3 0,4 8 0,2-6 0,-2 7 0,5-8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4.81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558 513 12287,'0'23'0,"0"4"0,-5-7 0,-8-1 0,-13-3 0,-10-7 0,-3-2 0,-1-2 0,-2 0 0,-10 0 0,7-5 0,0-2 0,3-3 0,-2-3 0,12-8 0,-4 1 0</inkml:trace>
  <inkml:trace contextRef="#ctx0" brushRef="#br0" timeOffset="1">437 0 12287,'-16'2'0,"-4"3"0,-9-3 0,-8 3 0,-1-2 0,-4 2 0,-3-3 0,-6 4 0,-4 1 0,3 8 0,0 9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5.10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12287,'60'8'0,"0"7"0,-8 9 0,-12 4 0,-11 7 0,-16 4 0,-3 3 0,-5 5 0,-5 15 0,-6 3 0,-8 7 0,-4 3 0,-9-3 0,2-3 0,-2-7 0,2-3 0,3 1 0,9-8 0,3 0 0,5 0 0,3-2 0,2-5 0,2 1 0,3-1 0,3-7 0,9-3 0,1-4 0,2-6 0,7-5 0,-2-10 0,4-5 0,1-3 0,2-11 0,3-8 0,3-14 0,1-18 0,3-6 0,-5-17 0,1-5 0,-4 8 0,3-5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5.42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347 257 12287,'25'-30'0,"0"0"0,-3 0 0,-4-1 0,3 3 0,0 1 0,3 4 0,3 1 0,8 3 0,7 9 0,6 5 0,7 4 0,16 16 0,4 13 0,2 21 0,-38-17 0,-1 4 0,3 12 0,-1 5 0,1 7 0,-2 4 0,1 5 0,-1 3 0,1 4 0,-3 3 0,-4 7 0,-4 3 0,-1 3 0,-3 2 0,-3 2 0,-3 2-135,-9-31 0,-2 0 1,-1 2-1,-1 5 0,0 1 1,-3 0-1,-3-3 1,-1-1-1,-1-1 0,-3 29 1,-2-2 134,-4-10 0,-3-2 0,-4-4 0,-5-4 0,-2-9 0,-3-4 0,0-6 0,-3-2 0,-1-5 0,-3-3 0,-3-7 0,-2-5 0,-3-7 0,-2-4 0,-47 11 0,43-23 0,-1-4 0,-1-3 0,-1-3-53,-5-4 0,1-4 0,4-3 0,0-5 53,2-6 0,0-2 0,2-3 0,2-3 0,3 0 0,2-3 0,-29-35-34,8-10 0,14-7 1,14-12-1,19 45 1,2-1 33,-1-2 0,2-2 0,3-4 0,2-1 0,-2-1 0,3-1 0,1-3 0,3-1 0,1-1 0,0-2 0,2 0 0,0-1 0,1 0 0,3 1 0,1 0 0,1 0-214,2-2 1,0-1 0,2 1 0,-1 0 213,-3 4 0,1 1 0,0-1 0,0 0 0,2 3 0,0 0 0,2 1 0,2 0 0,0 1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8.81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800 1 12287,'11'46'0,"1"11"0,-5 15 0,-15 24 0,-24-2 0,12-47 0,-2 0 0,-1 1 0,-3-1 0,-5 1 0,-1 0 0,0-2 0,0 1 0,-1 1 0,-1 0 0,1-1 0,1 0 0,1-2 0,1 0 0,2-1 0,1-1 0,-23 43 0,3 1 0,8-12 0,4-3 0,5-7 0,5-4 0,3 2 0,7-9 0,0-2 0,0-7 0,1 4 0,4-7 0,5-1 0,4 1 0,1 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21.3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1 287 12287,'13'19'0,"6"-3"0,2-4 0,0-4 0,-10-4 0,-2-11 0,-3-6 0,-2-6 0,-3-3 0,1 4 0,1-2 0,2 2 0,7-4 0,-2 2 0,4 3 0,1 5 0,10-1 0,3 3 0,2-2 0,4 2 0,-1-7 0,-1 4 0,2-2 0,1-4 0,-7 1 0,-6 3 0,-7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4:59.09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1462 1432 12287,'-1'-37'0,"6"-3"0,-9-3 0,-9 11 0,-17-5 0,-14-8 0,-16-14 0,-2-11 0,-3-4 0,32 36 0,-1 1 0,-2-1 0,0 0 0,0 0 0,0-1 0,-4-1 0,-1 0-111,-3-3 1,-2 0 0,-1-1 0,-2 0 0,-2-2-1,-1 1 1,0 1 0,0-1 110,-1 2 0,-2 1-469,-8-3 0,-3 1 0,5 5 0,-2 1 0,-8-3 0,0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0.57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377 0 12287,'-2'10'0,"-3"0"0,-8-5 0,-9 4 0,-1-1 0,-4 0 0,-2-4 0,-1 2 0,0-1 0,0 0 0,5 0 0,1-3 0,3 2 0,2 1 0,-4 0 0,-1-12 0,-6-2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0.9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393 1 12287,'5'0'0,"-10"0"0,-9 0 0,-14 0 0,-2 1 0,-7 4 0,-5-3 0,-5 3 0,-2-3 0,-1-2 0,0 6 0,5 3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1.29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182 0 12287,'0'32'0,"5"17"0,-2-6 0,-5 7 0,-6 1 0,-12-6 0,-5-2 0,-4-1 0,-1 0 0,7 10 0,3-5 0,5 3 0,4 2 0,5-2 0,6-4 0,3-3 0,7-3 0,0 1 0,10-10 0,-1-4 0,1-3 0,-3-6 0,4-8 0,-1-5 0,1-3 0,-1-2 0,-5-2 0,0-3 0,0-5 0,-2-8 0,-3-4 0,-3 0 0,0 0 0,-6-3 0,3 3 0,-6 1 0,-3-1 0,-12-3 0,2 3 0,-3 0 0,-4 0 0,5-3 0,-4 4 0,0-1 0,1 0 0,0-3 0,5 5 0,2 1 0,3 3 0,-2 1 0,7-1 0,2 1 0,1 0 0,2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1.63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1312 9 12287,'0'-8'0,"-13"8"0,-9 10 0,-12 3 0,-11 2 0,-3 5 0,-11 2 0,-5 1 0,-3 4 0,-1 3 0,-3 4 0,6 3 0,3 1 0,3-3 0,4 7 0,6 4 0,8 2 0,5 9 0,11 0 0,7 5 0,6 3 0,5 6 0,7-4 0,2 0 0,3 0 0,9-7 0,6-6 0,-2-4 0,-1-7 0,-2 1 0,-2-11 0,-1-4 0,-2-7 0,-7-6 0,1-2 0,-8-4 0,-9-5 0,-10-12 0,-6-6 0,-8-6 0,-11-7 0,-9-1 0,-7-5 0,-6-3 0,-17-14 0,41 26 0,-1-1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09.46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1 272 12287,'15'0'0,"0"0"0,-7-7 0,-3-3 0,-3-3 0,-4-1 0,-3 4 0,4-3 0,-4 3 0,3-4 0,-3-1 0,0 0 0,2 0 0,3 0 0,3 0 0,4 0 0,1 0 0,0 5 0,4 0 0,-2 0 0,2 1 0,1-2 0,2 4 0,0 0 0,0 0 0,1 2 0,-1 5 0,0 0 0,0 0 0,0 0 0,2 0 0,1 0 0,2 0 0,0 5 0,-6 2 0,-3 2 0,-1 2 0,0 3 0,4 1 0,-2 2 0,-2 3 0,-7 3 0,4 7 0,-2 2 0,0 3 0,0-1 0,-5 6 0,0 2 0,0 1 0,-5-2 0,0-1 0,0 0 0,-2-2 0,0 6 0,-4-4 0,2 2 0,2-2 0,-3 1 0,5-8 0,2-1 0,1 1 0,4-1 0,1-5 0,4-4 0,1-1 0,9 3 0,7-5 0,-1-1 0,1-7 0,-4-4 0,3-1 0,1-4 0,4-1 0,-3-2 0,2-2 0,-2-3 0,4-3 0,-4-9 0,2-2 0,-2-1 0,-4-5 0,-6 3 0,1 1 0,-1-1 0,-5-5 0,-2 2 0,-1-2 0,-4 2 0,4-3 0,-2 2 0,7-9 0,-4-3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09.98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196 1 12287,'7'0'0,"-7"0"0,-7 5 0,-10 3 0,-1 4 0,-2 5 0,0 6 0,5-1 0,0 1 0,-1 4 0,1 1 0,2 3 0,1-1 0,2 0 0,5 0 0,-3 0 0,1 0 0,4 1 0,1-3 0,2-1 0,0-4 0,0-1 0,0 3 0,0-5 0,2-1 0,3-3 0,-2-2 0,6-2 0,-3-2 0,6-7 0,-2 0 0,3-6 0,2-7 0,-4-10 0,-1-4 0,1 1 0,1-6 0,0 6 0,-2-2 0,2 0 0,1 6 0,0-1 0,-1 5 0,-2 5 0,0 3 0,5 7 0,0 0 0,0 0 0,0 7 0,1 5 0,-1 5 0,0 3 0,1 0 0,3-3 0,1 3 0,3-4 0,-6 3 0,-3-7 0,-3 1 0,-1-11 0,-1 1 0,-3-6 0,-1-6 0,-5-6 0,0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2.64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 12287,'17'6'0,"3"3"0,-10 6 0,4 1 0,1 5 0,5 2 0,0 9 0,-2 1 0,-1 3 0,-2-1 0,-1-5 0,-3 0 0,-1 0 0,-6 0 0,9 0 0,-4 1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7.70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784 0 12287,'5'15'0,"-3"0"0,-9 1 0,-11-1 0,-14-5 0,-5-2 0,-2 0 0,-3 1 0,-8-6 0,-5 2 0,-2-3 0,2-2 0,-4 0 0,6 0 0,-1 0 0,4 0 0,9 5 0,6 0 0,3-2 0,2-1 0,7 5 0,1 1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7.98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438 0 12287,'13'22'0,"1"-5"0,6 3 0,-9-3 0,-16-2 0,-6 0 0,-8 0 0,-6 0 0,-3-5 0,-4-2 0,-2 1 0,-1-1 0,-5-3 0,5 4 0,1-3 0,2-2 0,4-3 0,1-1 0,4 0 0,1 0 0,-5 0 0,10-6 0,-4-3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21.8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362 392 12287,'9'-6'0,"-3"-3"0,-7-6 0,-4 0 0,-9-5 0,-8-2 0,-1 0 0,-4 1 0,-5-10 0,-1 5 0,1-3 0,-1-4 0,4 7 0,6-2 0,1 5 0,3 4 0,3 4 0,1 5 0,0-3 0,-1 4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8.24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197 1 12287,'49'42'0,"6"3"0,-2 10 0,-7-1 0,-11-1 0,-8-2 0,-11-4 0,-7 0 0,-4 1 0,-7 2 0,-6 1 0,-12-6 0,-6-2 0,-2-2 0,-7-6 0,-2-10 0,-2-5 0,-2-3 0,-1-2 0,1 0 0,0-5 0,5 0 0,1-7 0,5 11 0,0-6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8.87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302 1 12287,'7'15'0,"-1"5"0,3 2 0,-9 1 0,-9 4 0,-11 7 0,-5 2 0,-5 3 0,-5 3 0,1 1 0,-4 3 0,2-3 0,8-3 0,5 4 0,7-4 0,3 4 0,3 1 0,3 0 0,9 0 0,3-1 0,5-4 0,3 2 0,4-7 0,2-1 0,1-2 0,0-4 0,-3-3 0,1-5 0,2-3 0,5-7 0,-3-2 0,1-1 0,4-4 0,3-13 0,6-8 0,2-9 0,1-10 0,11-11 0,-3-6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9.19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151 1 12287,'-15'60'0,"5"5"0,0-1 0,0-5 0,1-8 0,-4 1 0,4-1 0,-1-3 0,0-1 0,0-2 0,-3-1 0,3-4 0,-4-3 0,6-7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9.53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559 1 12287,'23'15'0,"-3"0"0,-10 0 0,-5 0 0,-16 0 0,-9 0 0,-9 0 0,-6 0 0,-4-5 0,-6 0 0,0 0 0,0-1 0,1 4 0,4-4 0,5 1 0,3 0 0,3-7 0,3 4 0,2-2 0,2 0 0,2 0 0,5-5 0,0 0 0,0-2 0,0-3 0,7-3 0,3-7 0,3 0 0,9-7 0,1-2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19.88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91 0 12287,'0'34'0,"0"4"0,0 7 0,-1 6 0,-4-1 0,-4 3 0,1 1 0,-6 3 0,4-7 0,-1-1 0,1-2 0,3-2 0,5-2 0,-1-2 0,-2-6 0,0-3 0,5-4 0,0-3 0,0-5 0,0-8 0,0-2 0,5-8 0,0-2 0,-2-9 0,12-11 0,2-3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20.27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181 1 12287,'9'0'0,"-4"0"0,-10 0 0,-5 0 0,-4 0 0,-1 0 0,0 1 0,0 4 0,0 2 0,0 7 0,0-1 0,0 4 0,0 3 0,1 0 0,4 3 0,5 1 0,-2 4 0,2-1 0,2 3 0,1 0 0,2 2 0,2-12 0,1-1 0,2-2 0,2-4 0,-2-3 0,5-5 0,-1-10 0,-1-5 0,0-5 0,1-5 0,-4-2 0,3-3 0,1 3 0,-1 0 0,-3 6 0,5-5 0,2 6 0,1 5 0,2 4 0,0 7 0,0 4 0,0 5 0,0 4 0,1 1 0,-3 0 0,-1 0 0,-2 0 0,-5 0 0,5 0 0,-7 0 0,11 0 0,-6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20.6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604 0 12287,'11'5'0,"-6"0"0,-11 0 0,-18-3 0,-2 1 0,-6 2 0,-9 0 0,0-5 0,-6 2 0,-4 3 0,1-3 0,5 3 0,1-4 0,4-1 0,3 0 0,9 0 0,3 0 0,5 0 0,3 0 0,7 0 0,0 0 0,0 0 0,-5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20.90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603 1 12287,'37'0'0,"-13"11"0,-4 5 0,-23 2 0,-18-5 0,-5-3 0,-5-5 0,-5 2 0,-6-2 0,-5-1 0,-3-3 0,-6-1 0,4 0 0,0 0 0,1 0 0,-5 2 0,6 3 0,-7 3 0,3 7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34.77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600 7 12287,'7'-6'0,"1"6"0,0 8 0,-9 14 0,-16 8 0,-10 10 0,-6 9 0,-16 11 0,-3 14 0,22-33 0,0 2 0,-2 4 0,-1 1 0,-3 0 0,1 0 0,3 0 0,1 1 0,1-2 0,3-1 0,2-1 0,3 1 0,2 6 0,3 1 0,4-2 0,2-1 0,3 2 0,1 2 0,3 0 0,3 0 0,4-1 0,3 0 0,2-2 0,2-2 0,15 40 0,7-8 0,0-21 0,-5-10 0,-2-15 0,2-13 0,-4-3 0,2-16 0,2-6 0,1-11 0,1-13 0,-2-9 0,-2-3 0,-7-1 0,2-5 0,-5 1 0,-5 4 0,-5 5 0,-3 4 0,-4 5 0,-4 4 0,-9 5 0,-7-1 0,-10 9 0,-3-1 0,-5 0 0,-11 2 0,-4-2 0,-10-4 0,-4 6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45.13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12287,'28'29'0,"7"6"0,12 17 0,2 8 0,-4 9 0,-3 15 0,-22-38 0,-1 1 0,2 9 0,-1 1 0,0 2 0,-1 2 0,0 4 0,-1 1 0,-3 8 0,-2 1 0,-1-6 0,-2-1 0,0 0 0,-1 0-64,-2 0 0,1 0 0,-2-5 0,-1-1 0,-4-2 1,-2-1-1,1-4 0,-1-3 64,-4 46 0,-4-15 0,-8-9 0,-3-12 41,-5-10 1,-3-12 0,-2-6 0,-1-9-42,1-10 0,0-7 0,2-9 0,1-6 28,2-8 1,6-12-1,-2-13-28,-1-9 0,12 6 0,-4-16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22.17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272 1 12287,'6'20'0,"3"0"0,-1-2 0,-3-1 0,-5-3 0,-5-3 0,-7-2 0,-6-3 0,-4-1 0,-6-5 0,-1 0 0,-3 0 0,-8 2 0,0 3 0,3 3 0,0 8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45.4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12287,'38'13'0,"-9"2"0,-14 12 0,-8-2 0,-6 2 0,-1 1 0,0 4 0,0 3 0,0 5 0,0-3 0,0-2 0,0-3 0,0-2 0,0-1 0,0-4 0,0-5 0,0-3 0,2-4 0,3-3 0,5-5 0,3-5 0,2-5 0,1-5 0,-3-8 0,-1-2 0,-4 0 0,-1-2 0,11 5 0,-1-5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43.33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176 1 12287,'7'22'0,"-5"13"0,3 12 0,-5 3 0,-5 2 0,-10 10 0,-10 3 0,-4 11 0,-1 11 0,5 7 0,3-1 0,4 1 0,4-5 0,9 6 0,4-4 0,7 1 0,9 0 0,15-3 0,1-2 0,2-3 0,4-2 0,-4-3 0,6-9 0,-2-6 0,-4-7 0,4-2 0,-2-8 0,-1-5 0,-2-4 0,3-11 0,0-12 0,20 0 0,1-6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43.8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12287,'15'0'0,"5"12"0,0 6 0,-2 9 0,-1 10 0,3 17 0,4 11 0,1 10 0,2 12 0,-11-38 0,-1-1 0,-2 1 0,-1 0 0,2-1 0,-1 1 0,0-1 0,-1 1 0,1 1 0,-2 0 0,7 46 0,1-4 0,-6-5 0,1-1 0,-8-11 0,1-8 0,0-8 0,-2-4 0,-5-8 0,0-7 0,0-6 0,-5-3 0,-2-11 0,-1-3 0,-4-5 0,-2-5 0,-1-9 0,0-5 0,0-8 0,2-8 0,-1-12 0,-1-6 0,10-2 0,-8-2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44.11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12287,'34'0'0,"-4"0"0,-15 0 0,-2 2 0,-4 3 0,-6 5 0,4 10 0,0 5 0,1 4 0,4 1 0,-1 0 0,3 2 0,-1 0 0,4-2 0,1 2 0,-1-11 0,2-1 0,1-3 0,0 0 0,-5-12 0,0-2 0,0-3 0,0-6 0,-2-8 0,-3-4 0,-3-9 0,0-3 0,1-9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44.6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197 1 12287,'17'53'0,"-6"4"0,-16-5 0,-6 0 0,-8 0 0,-4 10 0,-7 0 0,-1 3 0,1 2 0,3 9 0,6-3 0,7 3 0,6 2 0,3 8 0,7-2 0,4-1 0,9-2 0,2-1 0,7-3 0,-3-6 0,-2-8 0,-2-2 0,-2-15 0,0-4 0,0-3 0,-2-6 0,-1-9 0,-2-7 0,2-6 0,3-7 0,5-1 0,5-8 0,3-10 0,4-7 0,5-8 0,8 0 0,9 0 0,11-7 0,4-2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46.59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31 860 12287,'0'-10'0,"0"0"0,0-2 0,0-1 0,0-2 0,0 0 0,0 0 0,5 0 0,0 0 0,0-1 0,1 1 0,-2-5 0,6-2 0,2 1 0,1-1 0,4-5 0,1 2 0,4-3 0,1-3 0,1 3 0,3 1 0,-2 2 0,2-2 0,1-1 0,4-2 0,1-1 0,3 1 0,4 0 0,-3 0 0,1 0 0,4 0 0,0 4 0,1 3 0,-1 1 0,0 4 0,5 1 0,-8 2 0,1 0 0,0 0 0,-1 6 0,2 4 0,-2 4 0,-2 1 0,-2 1 0,-3 4 0,1 6 0,3 2 0,-1 7 0,-5 2 0,0 0 0,0-1 0,-1 6 0,-3-2 0,-2 4 0,-2 1 0,3 0 0,-5 0 0,-2 0 0,-1 1 0,-2 4 0,-1 2 0,-3-1 0,-1 1 0,-5 8 0,4-3 0,-3 0 0,-2 2 0,2-2 0,0 1 0,-3-1 0,-1 0 0,-2 5 0,0-9 0,0 3 0,0-1 0,-7-2 0,-2 3 0,-1-5 0,0 1 0,0 0 0,-5 5 0,0-3 0,0-3 0,-2 5 0,-1-6 0,-4-2 0,-1-1 0,-1-2 0,-4 2 0,-1 0 0,-3-2 0,-1 4 0,1-9 0,-1 1 0,-3 0 0,-4-3 0,2-5 0,-4 3 0,-5-3 0,-2-1 0,4-2 0,0-2 0,0-3 0,-6 2 0,1-5 0,0-1 0,-2 1 0,3 3 0,-6-3 0,0 0 0,1-1 0,4-1 0,8-6 0,4-4 0,1-5 0,2-4 0,4-3 0,3-3 0,3-5 0,-2-3 0,7-4 0,1-2 0,3-1 0,2-5 0,4 3 0,5-1 0,4-4 0,1 0 0,0-2 0,0 2 0,0 1 0,6-11 0,4 8 0,4 0 0,1 3 0,5 2 0,0-1 0,0 3 0,2 0 0,-5-1 0,4-8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4.4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392 0 12287,'22'0'0,"0"2"0,-4 3 0,-6-4 0,-19 4 0,-8-3 0,-1 0 0,-9 1 0,-2 4 0,-2 1 0,-1-4 0,0 2 0,0-1 0,0 0 0,5 5 0,1-3 0,2 0 0,4 0 0,-4 3 0,2-5 0,2-2 0,1 4 0,2-2 0,0-2 0,6 5 0,-4-6 0,5 5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4.7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453 0 12287,'-13'9'0,"1"-1"0,-15-5 0,-5 3 0,-6-3 0,-4-1 0,0-1 0,3 3 0,3 1 0,0 6 0,6-1 0,2 4 0,3 1 0,-4 0 0,6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5.2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376 16 12287,'13'-9'0,"-11"3"0,1 7 0,-15 4 0,-11 5 0,-6 9 0,-4 3 0,-4 1 0,-3 4 0,-5 6 0,8 4 0,0 0 0,0 0 0,9 8 0,9-1 0,7 1 0,7 4 0,7 4 0,6-1 0,9 0 0,5 0 0,3-4 0,5-6 0,0-1 0,0 0 0,-6-10 0,-4-6 0,-3-9 0,-2-5 0,5-6 0,0-10 0,-1-6 0,-8-9 0,-2-3 0,-3-2 0,-2 0 0,-3 1 0,-1-3 0,-1 4 0,-3 1 0,-1 4 0,-5 1 0,4 2 0,-3 0 0,4 1 0,-3 3 0,-1 2 0,1 3 0,5-1 0,-2 2 0,3 3 0,15-4 0,4 6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5.70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12287,'7'32'0,"1"3"0,1 5 0,4 11 0,-5 2 0,1 1 0,2 9 0,-4-4 0,0 0 0,-1-2 0,5-9 0,-5 2 0,1-4 0,0-6 0,-2-3 0,-4-9 0,3-1 0,1-2 0,1-6 0,-1 1 0,-1-10 0,6-5 0,0-10 0,5-4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29.28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227 46 12287,'1'-13'0,"4"3"0,-3 1 0,3 4 0,-5 4 0,-5-4 0,-3 3 0,-9 4 0,-2 3 0,-1 5 0,-6 3 0,2 0 0,-1-1 0,0-2 0,6 0 0,-1 5 0,5 0 0,5 1 0,4-1 0,6 1 0,0 4 0,0 6 0,11 7 0,6 4 0,5 1 0,5 4 0,3 7 0,3 1 0,2 0 0,-1 2 0,1 0 0,-3 5 0,-5-5 0,-4-5 0,-3 2 0,-6-9 0,-4 2 0,-5-2 0,-4-3 0,-2-7 0,-4-2 0,-5-2 0,-5-5 0,-5-7 0,-6-4 0,-2-5 0,-1-5 0,3-7 0,0-6 0,0-6 0,4-8 0,0 1 0,4-8 0,3-6 0,3-4 0,12-1 0,0 0 0,0 0 0,7-4 0,4 2 0,8 4 0,6-1 0,3 7 0,3 2 0,-1 3 0,0 2 0,0 2 0,0 3 0,-1 4 0,-4 5 0,-5-4 0,-10-1 0,-5 3 0,-3 1 0,-9 2 0,-8 0 0,-9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5.99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272 75 12287,'0'-24'0,"0"4"0,-7 5 0,-3 5 0,-4 5 0,-2 5 0,-3 3 0,-1 6 0,2 4 0,-4-6 0,2 8 0,1-2 0,3 1 0,1-1 0,-1-1 0,1-2 0,0-7 0,0 2 0,7-3 0,1-2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6.4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12287,'30'35'0,"1"1"0,-5 9 0,-4-3 0,-8-4 0,-6-4 0,-1-1 0,-4-9 0,2 1 0,-2 0 0,-3-7 0,-5 2 0,4-10 0,-13-3 0,6-7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6.88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588 1 12287,'9'16'0,"-4"4"0,-3 6 0,-11 0 0,-6 0 0,-7 4 0,-10-2 0,-1 6 0,-2-1 0,-7-1 0,2-2 0,-2-1 0,2-4 0,-1 2 0,8-7 0,3 0 0,1 2 0,-1-11 0,8 4 0,1-1 0,-1-1 0,3-3 0,8 0 0,1 2 0,0 1 0,-6 2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7.27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1 12287,'10'35'0,"0"0"0,-2 5 0,-13-3 0,-7 0 0,-6 0 0,1 3 0,-3-3 0,3 2 0,2 2 0,2 3 0,3 1 0,5 0 0,3 1 0,9-6 0,3-3 0,3-4 0,2-4 0,1-11 0,0-1 0,3-7 0,1-3 0,0-2 0,-5-7 0,0-3 0,0-5 0,0-8 0,-1-4 0,-4 0 0,-5-1 0,-4-1 0,-1 4 0,-1-3 0,-4 1 0,-5 3 0,-10 9 0,3-3 0,-5 4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7.50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2865 0 12287,'-30'2'0,"-12"1"0,-15 2 0,-22 5 0,-15-3 0,44-4 0,-2 1 0,-3-1 0,-2 0 0,-5 2 0,0 0 0,-3-1 0,-1-1 0,-1 1 0,0-1-112,-1 0 1,1 1 0,2 1 0,1 1-1,0-1 1,0 0 0,1 1 0,-1 0 111,-2-1 0,1 0 0,5-1 0,1-1 0,3-2 0,0 0 0,5 0 0,0 1 0,-48 3 0,0-2 0,5 4 0,1-2 0,6-2 0,4-1 0,0-2 0,-1 0 0,2 0 0,-4 0 0,-1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8.4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255 1 12287,'-7'15'0,"-3"0"0,-3 0 0,-7 7 0,-4 5 0,-1 5 0,-2 3 0,-3 7 0,8-2 0,1 3 0,-1 3 0,7-1 0,6 0 0,3-1 0,2-4 0,9 8 0,7-2 0,7 0 0,6 1 0,-2-8 0,2-4 0,2-3 0,2-2 0,-4-8 0,0-7 0,0-8 0,-2-6 0,4-1 0,-7-1 0,-1-3 0,-3-1 0,-2-12 0,-4 2 0,-5-1 0,-3-1 0,-2 0 0,0-1 0,-4-2 0,-6 1 0,0 2 0,-12 2 0,1 0 0,-4 0 0,1 2 0,-1 3 0,-7-4 0,-6 6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8.8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287 0 12287,'0'16'0,"-3"-3"0,-8-1 0,-7-4 0,-4-1 0,-5-1 0,7 0 0,-5-5 0,3 6 0,1-2 0,-1 0 0,2 5 0,5-3 0,0-1 0,0 1 0,5 0 0,-1-2 0,8-2 0,-2 7 0,3-6 0,2-4 0,0-9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9.22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12287,'30'46'0,"0"-1"0,-1-2 0,-6-2 0,-8-6 0,0-3 0,-6-2 0,-1 0 0,-3 0 0,2-1 0,-2-4 0,-2-5 0,-1-4 0,5 6 0,1 2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9.6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543 0 12287,'0'27'0,"-2"3"0,-4 2 0,-10 0 0,-10-4 0,-11-1 0,0-2 0,0 2 0,-3 0 0,3-2 0,0-5 0,0-3 0,2-2 0,5 0 0,2 0 0,2 0 0,5-5 0,6-1 0,-1-1 0,1 0 0,5-4 0,0 1 0,-1-4 0,4 6 0,0 1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5:59.9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182 1 12287,'-7'23'0,"4"11"0,-7-2 0,-2 4 0,-2 6 0,-6 0 0,0 2 0,2-1 0,1 4 0,4 2 0,3-2 0,5 1 0,3 3 0,4 2 0,3-6 0,6-3 0,8-1 0,-1-6 0,6-4 0,-3-6 0,-2-7 0,3-8 0,-2-4 0,-2-1 0,-1-3 0,-4-9 0,-1-7 0,-4-5 0,-1-3 0,-2-5 0,-7 3 0,-1 0 0,-2 0 0,-12-3 0,2 4 0,-2-1 0,1 0 0,-4 2 0,-2 5 0,-2 1 0,-2 4 0,4-1 0,2 6 0,-10-7 0,-2 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01.9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1 182 12287,'15'-2'0,"0"-1"0,-2-4 0,-2-1 0,-5-3 0,-6-4 0,0 0 0,0 0 0,0 0 0,0 0 0,0 0 0,5 0 0,2 2 0,1 1 0,4 2 0,1 6 0,4-1 0,2 4 0,1 1 0,7 1 0,-1 6 0,6 8 0,3 9 0,1 4 0,-6 6 0,0 2 0,0 5 0,-2 6 0,-2-6 0,-8 5 0,-6-1 0,-1 7 0,-4-10 0,0 0 0,0 1 0,-4-1 0,-8-2 0,-5-6 0,-4-8 0,-1 1 0,-1-7 0,-3-1 0,-1-2 0,-5-4 0,3-3 0,-1-5 0,-4-3 0,0-2 0,2 0 0,3 0 0,0 0 0,4-7 0,-5-3 0,1-3 0,3-3 0,-1-4 0,4-1 0,2-1 0,1 0 0,6-3 0,2 5 0,3-7 0,2 4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6:00.24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12287,'29'14'0,"3"6"0,0 7 0,-12-10 0,-20-6 0,-9-2 0,1-8 0,-2 6 0,-2 0 0,-1-6 0,-2 4 0,6 4 0,3-1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6:00.5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12287,'20'13'0,"0"-3"0,-6 4 0,-8-6 0,-12 7 0,-3 0 0</inkml:trace>
  <inkml:trace contextRef="#ctx0" brushRef="#br0" timeOffset="1">302 31 12287,'16'-8'0,"3"3"0,1 3 0,0 2 0,-5 0 0,0 0 0,-8 5 0,-7 0 0,-27 0 0,-13-5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6:05.7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68 12287,'21'-14'0,"1"3"0,-3 0 0,-6 1 0,-13-5 0,5 9 0,0 6 0,2 6 0,-4 11 0,2 3 0,-2 5 0,4 4 0,0 1 0,1 0 0,4 0 0,1 5 0,2 2 0,2 0 0,3 0 0,2 3 0,3-3 0,-3 0 0,0 0 0,-6 3 0,5-5 0,-6-1 0,-5-3 0,-2 0 0,-5-1 0,2-2 0,-1-3 0,-8 4 0,-2-6 0,-3 1 0,-2-4 0,-3-3 0,-1-4 0,0-3 0,0-5 0,0-3 0,0-4 0,-2-3 0,-3-5 0,3-8 0,-3-4 0,3-2 0,2-2 0,0-10 0,0-2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6:06.09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12287,'55'10'0,"-3"9"0,-5 9 0,-5 12 0,-12 2 0,-2 5 0,-3 3 0,-3 12 0,-9-1 0,-1 0 0,-2 1 0,-6-5 0,1-3 0,-4-7 0,-1-4 0,-1-2 0,-3-13 0,-2-3 0,-3-5 0,4-5 0,-5-4 0,-2-6 0,-1-4 0,0-2 0,1-4 0,2-7 0,-2-7 0,-1-4 0,-2-7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6:06.3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272 1 12287,'1'15'0,"3"0"0,-1 0 0,-5 0 0,-9 0 0,-11 2 0,0 1 0,0 2 0,-5 1 0,2-6 0,-1-2 0,0-3 0,-2 2 0,3-7 0,3 7 0,0-4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6:06.7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860 0 12287,'13'17'0,"-3"3"0,-16 8 0,-16-7 0,-10-3 0,-8-1 0,-9-2 0,-4 0 0,-4-2 0,-5-3 0,-4 2 0,4-5 0,0 1 0,4 4 0,7-4 0,1 1 0,5-1 0,5 0 0,3 2 0,7 6 0,0-1 0,0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6:07.0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0 12287,'57'25'0,"-6"0"0,-16 6 0,-20-11 0,-8-2 0,-6 5 0,-2 1 0,-3 1 0,-1 0 0,-7-5 0,4 4 0,-2-1 0,0 1 0,7-4 0,-2 3 0,3 1 0,2-1 0,0-3 0,2 4 0,1-1 0,2 1 0,5-4 0,-5 3 0,-2 1 0,-1-3 0,-2 1 0,0-3 0,0 2 0,0-1 0,0-1 0,-2-2 0,-1-2 0,-2 0 0,-2-2 0,2-1 0,-5-4 0,-3-1 0,3-2 0,0-5 0,-2 0 0,-1 0 0,3-7 0,0-3 0,-1-3 0,3-2 0,-5-2 0,3-3 0,3-4 0,0-6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6:07.5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12287,'36'30'0,"-7"0"0,-12 0 0,-9 0 0,-8 0 0,0 0 0,0 1 0,5 4 0,0 3 0,-2 3 0,-1 0 0,5 10 0,1-9 0,2-2 0,0-2 0,-6 1 0,1-7 0,-4-4 0,-1-1 0,0-4 0,0-3 0,0-8 0,0-2 0,-6-6 0,-4-1 0,-4-6 0,-1-7 0,0-4 0,5-6 0,0-2 0,-2-1 0,-1-9 0,-2-7 0</inkml:trace>
  <inkml:trace contextRef="#ctx0" brushRef="#br0" timeOffset="1">257 16 12287,'30'0'0,"-10"5"0,-10 0 0,-10 1 0,-17-2 0,-1 1 0,-2-2 0,-5-1 0,3-1 0,-1 3 0,-4 1 0,-2 0 0,-1-5 0,7 7 0,1 1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46:07.95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210 615 12287,'0'-16'0,"-1"-5"0,-4-4 0,-2-3 0,-5-2 0,4-1 0,1 1 0,2 2 0,5 1 0,0 2 0,0-2 0,2 0 0,3 1 0,6 0 0,8 0 0,4-3 0,9-1 0,3 0 0,6 0 0,7 1 0,6 4 0,1 5 0,2 3 0,15 9 0,-3 4 0,4 10 0,6 9 0,10 13 0,0 14 0,-44-18 0,0 1 0,2 1 0,0 3 0,0 2 0,0 1 0,0 4 0,-1 0 0,3 4 0,0 1-88,1 3 0,0 4 1,4 8-1,-1 4 1,-3-2-1,-1 3 1,0 1-1,-1 3 88,-1 0 0,-3 2 0,-2 10 0,-2 2 0,-4-3 0,-3 0 0,-3 2 0,-2 0 0,-3 4 0,-3 0 0,-5 0 0,-4 1 0,-4-2 0,-3 0 0,-2-3 0,-1 0 0,-1-4 0,-2-1 0,-5 1 0,-4-2 0,0-8 0,-3-1 0,-4-1 0,-2-1 0,-3-5 0,-3-2 0,-2-1 0,-2-2 0,-3-5 0,-3-2 0,-1-2 0,-2-3-29,-1-4 1,-3-2 0,-3 0 0,-2-4 0,-5-4 0,-2-4 0,-2-2 0,-1-1 28,-1-3 0,-1-2 0,-8-4 0,-1-3 0,4-3 0,1-3 0,-1-1 0,2-3 0,1-2 0,1-3 0,0-4 0,2-4 0,4-4 0,1-5 0,2-2 0,1-2 0,1-3 0,2-3 0,5-3 0,3-2 0,1-2 0,1-2 0,1 0 0,1-2 0,1 0 0,2-1 0,0-6 0,2-1 0,1 0 0,1-1 0,2-2 0,1-1 0,2-1 0,2 0 0,4 0 0,2 1 0,3-2 0,2 1 0,1-1 0,1 0 0,1-2 0,2-2 0,0-4 0,3-1 0,3 3 0,3 0 0,0 1 0,3 0 0,0 1 0,2 1 0,3-1 0,1 1 0,-1 6 0,-1 0 0,2-1 0,1 0 0,0-2 0,0 1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1.23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166 0 12287,'15'29'0,"-10"-3"0,-12-1 0,-8-6 0,-1 3 0,-1-2 0,3 0 0,8 5 0,-3-3 0,3 0 0,2-1 0,3 4 0,2-4 0,4-3 0,5-3 0,4-5 0,1-3 0,0-7 0,0-14 0,0-6 0,-2-8 0,-3-7 0,-3-9 0,-7-4 0,0 4 0,0 7 0,-2 12 0,-3 5 0,-5 5 0,-3 5 0,-7 11 0,-2 15 0,0 7 0,1 5 0,0 9 0,8 2 0,1 1 0,2 0 0,9-1 0,1 3 0,10-2 0,8 2 0,1-5 0,6-2 0,3-5 0,6-5 0,-4 0 0,2-10 0,-6-6 0,1-6 0,0-6 0,-2-7 0,-6-11 0,-8-5 0,-4-18 0,-7-6 0,0-5 0,0-1 0,-12 1 0,-4 10 0,-8 8 0,-8 8 0,2 9 0,-7 10 0,2 5 0,0 4 0,-4 7 0,8 6 0,4 5 0,3 3 0,6 7 0,8-2 0,5 3 0,3 2 0,9 1 0,5-1 0,6 0 0,7 0 0,4-7 0,1-2 0,-2-5 0,-3-1 0,4-6 0,-6-4 0,1-7 0,-4-8 0,-5-2 0,-5-13 0,-5-2 0,-3-1 0,-2-7 0,-4 1 0,-4 6 0,-7 6 0,-10 7 0,0 5 0,-4 5 0,-1 3 0,0 14 0,0 5 0,1 3 0,4 2 0,3 9 0,9 0 0,3 0 0,5 1 0,5-2 0,6 2 0,8 0 0,4-2 0,7 2 0,-3-12 0,0-3 0,0-5 0,3-1 0,-3-6 0,-1-3 0,1-5 0,-3-11 0,-8-9 0,-1-6 0,-6 1 0,1-12 0,-4-1 0,-2 1 0,-4 0 0,-5 8 0,-9 0 0,-2 7 0,-3 3 0,4 9 0,-3 8 0,-1 3 0,1 2 0,4 0 0,1 2 0,4 3 0,4 5 0,7 4 0,-2 1 0,3 0 0,2 0 0,5 5 0,2 0 0,1-2 0,-4-6 0,1-2 0,-4 2 0,-1 1 0,0 9 0,0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02.2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1 12287,'20'21'0,"-2"4"0,-4 4 0,-8 6 0,-9 2 0,-4 0 0,-1 0 0,-2 10 0,-5-2 0,0 2 0,0 0 0,6-2 0,4 0 0,4 0 0,1 1 0,1-3 0,4-1 0,5-4 0,4-1 0,2-3 0,3-7 0,1-4 0,-2-1 0,-1-4 0,0-8 0,1-3 0,2 0 0,2-7 0,-3 1 0,1-6 0,-2-3 0,4-7 0,-2-7 0,-2-1 0,-1-4 0,-2-2 0,-1-2 0,-4-5 0,3 5 0,-5-6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1.78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181 106 12287,'30'24'0,"2"-6"0,-7-14 0,-11-14 0,-11-5 0,-8-9 0,-5 2 0,-8 2 0,-4 5 0,-2 0 0,-2 0 0,-3 7 0,-1 3 0,0 3 0,1 2 0,4 2 0,5 3 0,10 8 0,5 7 0,3 7 0,4-2 0,3 4 0,5 1 0,10-2 0,5-1 0,2-4 0,-2-1 0,2-7 0,-7-6 0,0-3 0,2-2 0,-5-3 0,1-2 0,-4-6 0,-4-8 0,-7-2 0,2-6 0,-3 1 0,-2 4 0,-7 1 0,-5 3 0,-4 4 0,-4 5 0,-1 4 0,5 1 0,-1 1 0,2 4 0,-2 4 0,12 6 0,2 0 0,1 0 0,4 5 0,3 0 0,5-1 0,3-3 0,4-1 0,1-1 0,4-4 0,2-5 0,-6-3 0,4-2 0,-2-2 0,0-3 0,0-9 0,-5-7 0,-1-3 0,-4-3 0,1 1 0,-6-1 0,-3 3 0,-5 3 0,-6 0 0,-6 8 0,-2 3 0,-3 5 0,4 3 0,-6 2 0,2 0 0,0 0 0,1 12 0,8 3 0,2 4 0,2 2 0,2-2 0,5 6 0,2 0 0,3-2 0,3 6 0,8-6 0,-3 1 0,-3-4 0,3-8 0,-3-4 0,4-1 0,-4-2 0,-2-7 0,1-3 0,-1-5 0,-3-8 0,3-4 0,1 0 0,-1 0 0,-4-3 0,1 5 0,-4-7 0,-1 4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2.30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135 15 12287,'21'45'0,"5"1"0,2-4 0,2-7 0,-6-2 0,-4-13 0,-4-1 0,-2-11 0,-4-8 0,-3-13 0,-11-14 0,-4-5 0,-7-3 0,-9-2 0,1 5 0,-2 2 0,-2 7 0,-8 6 0,8 7 0,0 5 0,-1 3 0,4 11 0,3 4 0,2 7 0,6 3 0,8 8 0,0 5 0,5 1 0,5 0 0,5-2 0,8-3 0,4 0 0,1-2 0,-4-3 0,3-12 0,-2-2 0,0-3 0,0-4 0,-5-12 0,0-4 0,-5-5 0,-2-3 0,-1-4 0,-4-1 0,-1-1 0,-2-3 0,0 2 0,0 7 0,0-2 0,0 3 0,-2 9 0,-1 1 0,-2 0 0,-5 4 0,3-7 0,-1-2 0,0-1 0,-2-2 0,3 0 0,0 0 0,5-1 0,2-5 0,9-3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3.18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12287,'3'19'0,"6"4"0,6 7 0,-4 9 0,-6-4 0,-1-1 0,1-3 0,-2 5 0,7-1 0,2-2 0,1-1 0,1-2 0,-3-1 0,-1-4 0,2-5 0,2-8 0,1-4 0,0-1 0,-5-9 0,-2-10 0,-1-6 0,-4-7 0,-1-2 0,-4 0 0,-3 2 0,-5-2 0,-3 4 0,-2 1 0,0 4 0,0 4 0,-6 9 0,1 0 0,2 3 0,1 2 0,2 2 0,2 5 0,1 6 0,2 6 0,7 2 0,-2-2 0,3 1 0,2-2 0,5-1 0,2-2 0,1-1 0,4-4 0,-4 1 0,2-6 0,2-1 0,1-4 0,2-5 0,-6-9 0,-4-7 0,-4-3 0,-1-3 0,0 6 0,0 0 0,0 5 0,0 1 0,0 0 0,0 6 0,0 9 0,0 10 0,0 4 0,0 1 0,0 5 0,0 2 0,2-1 0,3 1 0,-2 2 0,6-8 0,-1-2 0,1-1 0,-4-6 0,5-2 0,1-4 0,-2-1 0,-1-1 0,0-4 0,1-5 0,-1-4 0,4-1 0,-4 0 0,-1 0 0,-2 0 0,-7 7 0,-3 3 0,-3 5 0,-5 5 0,3 5 0,3 3 0,7 2 0,0 0 0,7 0 0,3 0 0,3 0 0,2-6 0,-2-6 0,-2-6 0,-3-6 0,-5-7 0,2-3 0,-1-1 0,-8-7 0,-2 2 0,-3-3 0,-3-2 0,-6 6 0,-4 2 0,0 4 0,1 3 0,-6-2 0,3 12 0,1 2 0,3 1 0,3 10 0,4 6 0,1 6 0,2 3 0,7-2 0,-1 4 0,6 0 0,3-2 0,12 1 0,-2-6 0,2 2 0,-1-1 0,4-4 0,1-4 0,-1 0 0,1 0 0,-4-4 0,3-2 0,-3-3 0,-2-2 0,-5-2 0,-2-3 0,-1-5 0,-3-2 0,-9 2 0,-4 10 0,-6 8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3.55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181 0 12287,'12'66'0,"3"-1"0,3-8 0,-3-12 0,-1-10 0,-4-8 0,2-10 0,-6-9 0,3-1 0,-6-10 0,2-14 0,-3-10 0,-2-6 0,-7-8 0,-3 6 0,-5 2 0,-5 1 0,1 8 0,-4 6 0,-1 6 0,1 7 0,5 4 0,-2 2 0,3 4 0,2 5 0,5 5 0,1 4 0,3 3 0,2 1 0,4-3 0,5 4 0,5-3 0,4-2 0,6-4 0,0-5 0,-2-5 0,-1-3 0,-2-2 0,0-2 0,0-3 0,0-5 0,0-4 0,-1-2 0,-2-4 0,-2-5 0,-7 3 0,2 0 0,-3 2 0,-2 0 0,-7 5 0,-3 5 0,-3-2 0,-3 5 0,1 2 0,0 3 0,0 2 0,0 2 0,0 3 0,0 5 0,0 4 0,-2 1 0,-1 1 0,-2 5 0,0 14 0,4 10 0,-5 17 0,-3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3.88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57 76 12287,'9'38'0,"4"-3"0,6-3 0,1-10 0,-5-7 0,0-8 0,-2-7 0,-3-7 0,-5-8 0,-3-8 0,-7-6 0,-3-3 0,-4 0 0,-5 2 0,-1 3 0,1 14 0,-2 3 0,-1 5 0,0 3 0,7 6 0,3 4 0,5 7 0,-2 14 0,2-1 0,3 2 0,6 4 0,4-1 0,7-3 0,0-1 0,0-4 0,5-3 0,1-9 0,-3-1 0,-1-2 0,-2-8 0,0-1 0,0-4 0,-2-14 0,-1 0 0,-2-3 0,2-1 0,-5 0 0,-2 6 0,-4 0 0,-1 0 0,0 0 0,0 0 0,0 7 0,-6 1 0,-5 7 0,-9 0 0,10 0 0,-3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4.59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 0 12287,'12'29'0,"3"6"0,-3 5 0,-9-1 0,-6-7 0,-7-6 0,-2-7 0,0 3 0,2-2 0,-1 0 0,2 0 0,1-5 0,1 0 0,2-5 0,5 0 0,2-8 0,3-2 0,5-9 0,2-9 0,-1-4 0,-1-1 0,2-4 0,0 0 0,-2 0 0,-5 4 0,-3 1 0,-2 7 0,-2 7 0,-3 1 0,2 4 0,-6 9 0,2 8 0,4 4 0,1 4 0,2-4 0,0 2 0,0-1 0,2 3 0,3-2 0,5-3 0,4-6 0,1 1 0,0-7 0,0-2 0,-2-3 0,-1-6 0,-2-9 0,2-9 0,-6-4 0,-1-3 0,-3 3 0,-2 3 0,-2-2 0,-1 7 0,-4 3 0,-1 6 0,3-1 0,-5 7 0,-2 1 0,-1 4 0,-2 5 0,1 4 0,3 4 0,1-3 0,-1 4 0,-4-13 0,5 1 0,2-10 0,1-6 0,1-3 0,2-8 0,-1 5 0,0 10 0,5-3 0,0 3 0,2 3 0,3 2 0,5 3 0,2 14 0,-1 3 0,-2 4 0,-3 2 0,6 16 0,-3 10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4.95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164 76 12287,'17'30'0,"3"0"0,-8-8 0,3-7 0,-10-10 0,-2-13 0,-4-8 0,-4 0 0,-7-6 0,0 2 0,-5 1 0,-3 3 0,-6 7 0,2 4 0,-1 4 0,0 1 0,6 6 0,1 6 0,5 5 0,3 3 0,6 10 0,-1-3 0,5 0 0,5 1 0,4-6 0,6-2 0,-2-3 0,-3-2 0,4-7 0,-4-3 0,3-3 0,2-2 0,-5-2 0,0-3 0,2-7 0,1-6 0,2-5 0,-1-8 0,-3 1 0,0 0 0,-6 2 0,3 1 0,-1 3 0,-4 3 0,-3 1 0,-5 6 0,-5 4 0,-4 3 0,-1 9 0,0 5 0,0 8 0,-7 7 0,6 8 0,-6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5.3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 76 12287,'30'30'0,"-2"-1"0,-3-4 0,-4-7 0,-5-6 0,-7-12 0,-4-10 0,-4-3 0,-2-9 0,-4-3 0,-5-4 0,-4-1 0,-6 7 0,-2 4 0,1 7 0,-1 7 0,0 4 0,4 2 0,-3 4 0,8 9 0,8 8 0,3 1 0,2 4 0,2-4 0,1 1 0,4-2 0,1-4 0,3-3 0,4-3 0,0-4 0,0-1 0,0-4 0,0-8 0,0-5 0,-5-3 0,-2-4 0,-1-1 0,-4-3 0,-1 1 0,-4 5 0,-3 0 0,-1 5 0,-6 2 0,2 1 0,0 4 0,-4 8 0,4 5 0,4 3 0,4 2 0,-1 0 0,-2 0 0,0 0 0,5 1 0,1-3 0,4-3 0,2-5 0,5-10 0,0-5 0,4-3 0,1-8 0,8 1 0,14-6 0,8 2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6.02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196 1 12287,'0'17'0,"0"3"0,0 5 0,-1 3 0,-4 4 0,-5 2 0,-4 1 0,4 5 0,2-3 0,1 0 0,4 0 0,-4-2 0,2-7 0,2-3 0,1-5 0,2-8 0,2-3 0,3-3 0,-2-2 0,6-11 0,-1-8 0,0-9 0,-4-6 0,1-5 0,-4-3 0,-1-1 0,0-3 0,0 9 0,-1 4 0,-4 7 0,1 7 0,-6 5 0,-2 5 0,-1 4 0,0 2 0,1 3 0,2 1 0,5 6 0,-5-1 0,6 4 0,-1 1 0,4-7 0,6-3 0,0-10 0,-2-5 0,-1-3 0,-2-4 0,0-1 0,0-3 0,0-4 0,0 5 0,0 2 0,0 1 0,0 17 0,0 10 0,0 14 0,0 9 0,5 1 0,0 6 0,0 0 0,2-2 0,-1-1 0,6-6 0,-2-1 0,2 0 0,-4-7 0,1-3 0,-3-3 0,-2-2 0,4-6 0,2-4 0,-3-15 0,-2-6 0,-4 0 0,-1-6 0,0 0 0,-1 0 0,-4 1 0,3 1 0,-5 6 0,1 4 0,2 3 0,-6 7 0,5 2 0,-3 3 0,0 7 0,-1 6 0,4 6 0,-5 7 0,0 5 0,2 4 0,-6 10 0,3 7 0,-8 7 0,-4-2 0,-8 5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6.74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150 256 12287,'17'21'0,"3"-1"0,2-4 0,-12-11 0,-5-10 0,-4-6 0,-1-4 0,0 0 0,-5-1 0,-1 1 0,-1 0 0,0 0 0,-5 7 0,2 3 0,5 3 0,5 2 0,7 0 0,8 0 0,2-1 0,3-5 0,-3 0 0,3-6 0,-5 2 0,-5-2 0,2-1 0,-7-2 0,-4 0 0,-4 0 0,-7 5 0,-10 1 0,-5 3 0,-4 2 0,-6 2 0,0 2 0,3 2 0,5 3 0,4 4 0,6 6 0,0 0 0,4 0 0,6 2 0,-1 1 0,1 4 0,4 1 0,8 1 0,5 1 0,3-5 0,2-3 0,6-4 0,-1-3 0,-2-7 0,-1-6 0,-2-7 0,2-12 0,1-6 0,2-6 0,2-14 0,-2-3 0,3-6 0,8-3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02.6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12287,'57'3'0,"3"7"0,0 7 0,-11 13 0,-14-1 0,-11-4 0,-8 3 0,-2-3 0,-3 4 0,-1 1 0,-6 0 0,1 0 0,-3 0 0,-2 0 0,-2-1 0,-3-4 0,-4-5 0,1-3 0,-4-2 0,7 0 0,2 0 0,1 0 0,2 0 0,0-5 0,2-1 0,3-3 0,3 1 0,9-3 0,2 2 0,1 3 0,0 1 0,-7 6 0,-1 4 0,-2 6 0,-5 2 0,3 2 0,-1 0 0,-4 1 0,-1-1 0,-9-2 0,-3-3 0,-3-5 0,-4 1 0,-3-5 0,-7-2 0,-6-1 0,-6-6 0,-6-2 0,-14 3 0,-3 1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6.3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204 84 12287,'26'-8'0,"-1"3"0,-10-2 0,-19 2 0,-9 1 0,-12 3 0,0 2 0,-4 3 0,-1 1 0,5 7 0,2-2 0,-1 1 0,1-1 0,9 4 0,1-4 0,4 3 0,-1-3 0,7-1 0,5-3 0,4-2 0,9-9 0,1-5 0,-1-9 0,0-3 0,0 1 0,0-1 0,-7 2 0,-1 6 0,-2 3 0,0 1 0,0 5 0,-5-5 0,0 8 0,-2 0 0,-3 6 0,4 7 0,-6-1 0,0 4 0,6-4 0,-6 1 0,2 5 0,0 2 0,-5 9 0,3 0 0,-1 6 0,4 6 0,-2 6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07.1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14 44 12287,'15'20'0,"0"0"0,0-1 0,-5-8 0,0-1 0,0-6 0,4 2 0,-4 1 0,1-7 0,-4 2 0,1-6 0,-4-7 0,1 1 0,-5-2 0,-5 2 0,-5 5 0,-4 3 0,-2 7 0,-3 4 0,-1 2 0,2 6 0,3 1 0,4-1 0,5 2 0,-1 1 0,5 5 0,-3-3 0,5-1 0,5 1 0,-1-3 0,6-8 0,2-2 0,1-3 0,-3-1 0,0-6 0,2-4 0,1-5 0,2-9 0,-1-4 0,-3-4 0,-1-5 0,-5-6 0,4 2 0,-2 3 0,-4 1 0,-3 9 0,-3 3 0,-4 4 0,-2 6 0,4-1 0,-5 6 0,-1 1 0,-1 9 0,2 5 0,5 4 0,3 1 0,2 0 0,0 0 0,0 0 0,0 0 0,2-1 0,3-3 0,5-1 0,-3 0 0,-1-13 0,-9-9 0,-7-8 0,-14-12 0,-14-6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2.48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12287,'0'22'0,"1"5"0,3 5 0,1 3 0,0-2 0,-5-6 0,0-3 0,0-2 0,0 3 0,0-5 0,0-2 0,0-1 0,0-2 0,0-7 0,7-14 0,1-11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2.67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12287,'0'44'0,"7"-4"0,3 10 0,1-3 0,-1-2 0,-1-1 0,-6-4 0,2-5 0,-2-3 0,-3-2 0,-3-1 0,-2-4 0,2-5 0,-4-3 0,2-2 0,0-2 0,-2-3 0,6-5 0,-4-10 0,3-10 0,2-8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2.99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12287,'31'1'0,"3"6"0,1 8 0,-6 5 0,-9 9 0,-4-1 0,-1 4 0,-6 1 0,-6-1 0,-6 2 0,-7 1 0,-4 0 0,-1-5 0,0-1 0,0-4 0,5 2 0,2-6 0,1 3 0,4 3 0,1-4 0,5 2 0,6 0 0,6-1 0,8 4 0,-3-4 0,0 1 0,2 0 0,-5 0 0,3 7 0,-5 1 0,-5 3 0,-3 4 0,-7-3 0,0 0 0,0-1 0,-2 3 0,-3-7 0,-5-4 0,-3 1 0,-7-8 0,0 0 0,1-5 0,2-1 0,2-5 0,0-1 0,0-2 0,0-4 0,0-1 0,0-2 0,2-2 0,2-3 0,5-4 0,6-6 0,0 0 0,6-6 0,3-3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3.38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256 1 12287,'-8'13'0,"3"9"0,3 10 0,-6-5 0,-5 3 0,-6-2 0,-6 1 0,3 1 0,1 2 0,-1 3 0,-3 2 0,6 5 0,4-4 0,3-1 0,7-3 0,-3-9 0,1-5 0,4-4 0,0-2 0,-1-6 0,-1-8 0,0-6 0,5-11 0,2-2 0,3-1 0,8-7 0,11 2 0,4-1 0,9 0 0,-2 10 0,2 7 0,-2 3 0,0 2 0,1 9 0,-6 5 0,0 5 0,0 6 0,-6-5 0,-4 4 0,-4-3 0,-1-2 0,1 0 0,-1 0 0,-7-8 0,-3-7 0,-3-8 0,-2-6 0,0-8 0,0-8 0,0-8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3.56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12287,'18'46'0,"-3"-1"0,2-2 0,-12-1 0,-2-3 0,-1-2 0,-2-4 0,0-8 0,0-5 0,0-3 0,-2-9 0,-3-3 0,4-3 0,-6-2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3.76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12287,'20'51'0,"0"-1"0,-5 0 0,-5-6 0,0-2 0,-1-2 0,-3 0 0,-6 5 0,0 1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4.33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12287,'20'0'0,"0"0"0,-1 0 0,-2 0 0,-2 0 0,0 0 0,-2 7 0,-1 3 0,-2 5 0,2 5 0,1 3 0,2 9 0,-1 2 0,-4 1 0,3 7 0,-5-4 0,1 1 0,-4-4 0,1 0 0,0-1 0,-3-2 0,-1 1 0,4 1 0,4-4 0,4 2 0,1 3 0,2-2 0,1 6 0,2-1 0,-2 1 0,-1-6 0,-2 4 0,0-2 0,0 1 0,-6-1 0,-4-5 0,-3 0 0,-2 0 0,0-1 0,-2-3 0,-3 0 0,-5 0 0,-4-4 0,-2-2 0,-3-3 0,-1-2 0,-2-7 0,4-2 0,-4-5 0,-1-1 0,4 0 0,-1 0 0,3-1 0,2-5 0,0-2 0,2-7 0,3-2 0,5-3 0,3 3 0,2-11 0,0 4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4.73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91 0 12287,'0'67'0,"0"3"0,0 2 0,0-1 0,-2 1 0,-1-7 0,-4-1 0,-1-2 0,-1 3 0,-2 0 0,2-3 0,3-5 0,-1-6 0,4-13 0,-2-6 0,1-5 0,-3-9 0,2 2 0,2-3 0,1-2 0,4-5 0,3 0 0,5 2 0,9-5 0,1-2 0,0-4 0,2-1 0,-1 0 0,6 0 0,-3 0 0,-3 0 0,-6 7 0,-4 5 0,-1 6 0,-2 7 0,-1 4 0,-7 1 0,-2 0 0,-3 0 0,-2-6 0,-4-4 0,0-5 0,0-5 0,-8-3 0,-2-9 0,-3-3 0,7-10 0,1-10 0,6-4 0,3-1 0,2-7 0,5-1 0,0-8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04.3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0 12287,'20'12'0,"0"3"0,-7 3 0,-10-4 0,-6-4 0,-5 2 0,-9-6 0,-3 1 0,-5 0 0,1-1 0,-1-2 0,0 1 0,2-2 0,-4-1 0,7-2 0,1 0 0,3 0 0,0 0 0,1-2 0,2-3 0,3-5 0,-2-3 0,7-2 0,0 6 0,5 3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5.09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12287,'10'30'0,"0"0"0,5 0 0,-10 0 0,-2-1 0,-1-4 0,-2 4 0,0-6 0,0 0 0,0-2 0,-7-6 0,-3-5 0,-3 3 0,-2-5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5.61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 0 12287,'14'50'0,"-4"2"0,-5 0 0,-4 0 0,-2-3 0,-3-7 0,-1-4 0,2-1 0,-4 2 0,1-9 0,-1-7 0,0-4 0,-5-11 0,4-1 0,-7-7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5.78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12287,'13'30'0,"-3"2"0,-5 2 0,-3 1 0,-2 0 0,0-5 0,0 0 0,7 0 0,1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6.02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12287,'14'51'0,"6"2"0,7 6 0,-9-9 0,-4 5 0,-6-6 0,2-6 0,-5-1 0,-2-3 0,-1-2 0,-9-2 0,-1 2 0,-7 1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7.07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302 31 12287,'-20'0'0,"0"0"0,-7 0 0,2 0 0,-4 0 0,1 0 0,1 0 0,2 0 0,6 0 0,-1 0 0,4 0 0,1-2 0,-1-3 0,8-3 0,1-7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7.28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362 0 12287,'-15'0'0,"0"0"0,-5 2 0,-2 1 0,-2 2 0,-2 0 0,-3 2 0,-1-5 0,0 4 0,0 1 0,4-4 0,3 6 0,1-3 0,4-2 0,8-3 0,-4 6 0,6 1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7.70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423 0 12287,'-15'7'0,"-7"-4"0,-5 7 0,-5 2 0,-3 1 0,-12-3 0,4-1 0,-1-1 0,2 0 0,9-4 0,-3 1 0,11 3 0,4 1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8.01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12287,'33'0'0,"7"0"0,6 0 0,-6 0 0,-7 0 0,-6 0 0,1 0 0,-4 0 0,-1 2 0,-3 3 0,-3 5 0,-2 10 0,0 5 0,0 4 0,-6 8 0,-4 3 0,-3 2 0,-2-2 0,0 3 0,-2-2 0,-1 2 0,-3 2 0,-4-1 0,5-2 0,2-2 0,1 2 0,9 0 0,3 0 0,4-2 0,1 2 0,5-5 0,0 0 0,0-2 0,2 0 0,-6 5 0,3-3 0,-6 0 0,-3 0 0,-6 3 0,1-5 0,-4-1 0,-1-3 0,-10-1 0,-3 1 0,-2-3 0,-4-3 0,1-3 0,3-7 0,-2-1 0,-1-3 0,-2-1 0,0-6 0,4 1 0,1-4 0,0-1 0,0-1 0,0-4 0,5-4 0,2-6 0,1 0 0,4 0 0,1-5 0,4 0 0,1 1 0,2 3 0,7 1 0,1-1 0,9 3 0,8 3 0,10-10 0,-1 3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8.42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210 30 12287,'6'-8'0,"3"-5"0,-3 11 0,-7-3 0,-11 3 0,-6 2 0,-9 2 0,2 5 0,-4 6 0,1 7 0,3 3 0,3 4 0,7 8 0,0 6 0,6 2 0,4 4 0,5 2 0,5 1 0,4-1 0,6-9 0,-2-5 0,-3-3 0,2-14 0,-5-4 0,1-6 0,0-5 0,4-9 0,-4-8 0,-1-4 0,5-9 0,-2 0 0,5-5 0,5-3 0,-3 2 0,3 8 0,-3 4 0,-2 5 0,-2 6 0,-1 1 0,-2 3 0,0 1 0,3 6 0,-3 4 0,4 4 0,-7 1 0,4-2 0,-1-1 0,-5-2 0,5-7 0,2-3 0,-3-2 0,1-4 0,1 1 0,3-2 0,1-2 0,0-7 0,0-3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8.80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12287,'12'22'0,"5"7"0,1 8 0,-1 8 0,1 10 0,-8 4 0,2 6 0,-2 5 0,4 6 0,-4-9 0,1 0 0,-1 0 0,4-9 0,-6-9 0,2-7 0,0-7 0,-5-10 0,4-5 0,-1-5 0,0-5 0,4 2 0,8-7 0,10-7 0,9-6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6.73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513 133 12287,'24'-38'0,"-4"4"0,-3 7 0,-2 7 0,-9 10 0,-7 7 0,-13 6 0,-12 10 0,-13 9 0,-3 0 0,-5 0 0,-1 3 0,2-5 0,3-2 0,3-1 0,-2-7 0,7 0 0,1 0 0,2-1 0,9-3 0,1-6 0,0 0 0,7-6 0,0-4 0,8-4 0,6-1 0,8-7 0,1-1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04.6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12 12287,'32'0'0,"0"0"0,-2 0 0,-3-5 0,-12 0 0,-2 3 0,-3 5 0,2 7 0,-7 12 0,-2 8 0,-1 9 0,-2 6 0,0 5 0,0 2 0,0 4 0,-5 2 0,0-3 0,1 2 0,3-1 0,1 6 0,0-5 0,0-2 0,0-1 0,1-4 0,5-5 0,4-1 0,3-4 0,2-3 0,0-9 0,0-3 0,0-5 0,2-3 0,1-4 0,3-2 0,-3-6 0,4-4 0,0-1 0,-1 0 0,1 0 0,3-12 0,-5-3 0,-1-1 0,-3-1 0,0 0 0,-1-1 0,0-2 0,6-7 0,3 3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9.02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707 1 12287,'-15'0'0,"-2"1"0,-3 4 0,-3 6 0,-9 7 0,-3 2 0,-6-2 0,-2-1 0,-2-2 0,-1-1 0,1-4 0,0 3 0,0-4 0,1-1 0,4-3 0,-2-3 0,9-2 0,4 0 0,7 0 0,6-2 0,2-3 0,4-5 0,5-4 0,5-2 0,5-4 0,10-4 0,9-6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9.31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0 12287,'31'27'0,"-5"1"0,-5 4 0,-3 0 0,-13-5 0,-3-2 0,-6 2 0,1 1 0,-5 2 0,-1 1 0,1-1 0,4 5 0,-1 2 0,4 0 0,1 0 0,12 3 0,4-5 0,4-2 0,2-1 0,5 3 0,-4 1 0,3-3 0,-1-1 0,-7 3 0,0 4 0,-6 1 0,-7 2 0,-3 8 0,-2-8 0,-2 0 0,-3 1 0,-3-1 0,-9-2 0,-3-6 0,-5-7 0,-2-1 0,-1-5 0,-1-5 0,-3-4 0,0-7 0,1-3 0,2-4 0,2-5 0,2-8 0,7 0 0,-1-7 0,8 1 0,4-1 0,7-5 0,0 2 0,0-2 0,7-8 0,8 3 0,8-5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29.79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1 12287,'9'30'0,"-3"12"0,-6 4 0,0 6 0,0 5 0,-1 9 0,-3 4 0,-1 4 0,2 1 0,1 7 0,2 2 0,2 0 0,3-4 0,3 1 0,7-6 0,0-8 0,1-8 0,-3-14 0,-1-12 0,-2-8 0,1-10 0,-2-1 0,1-11 0,2-4 0,1-8 0,7-11 0,2-5 0,3-4 0,7-1 0,-2 2 0,5 4 0,-3 9 0,-2 9 0,-5 6 0,-1 6 0,-3 11 0,-2 12 0,-4 12 0,-5 11 0,-5 0 0,-3 0 0,-2-2 0,-2-4 0,-3-4 0,-5-7 0,-10-2 0,-5-13 0,-4-3 0,-1-5 0,-12-5 0,-5-9 0,-6-5 0,-9-8 0,-4-7 0,-4-8 0,-4 0 0,6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37.82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1 708 12287,'33'-20'0,"7"-1"0,4 0 0,-7 1 0,-7-6 0,-8-4 0,3-3 0,2-2 0,1-1 0,2 0 0,12-1 0,7-3 0,6 4 0,7 4 0,8-1 0,1 1 0,4 4 0,5-1 0,4 1 0,8-1 0,4 4 0,-46 15 0,0 0 0,5 0 0,1 0 0,1 1 0,0 1 0,1 2 0,1 0-50,1 2 0,1 0 1,-3 2-1,1 1 0,4 2 1,1 3-1,0 1 0,0 1 50,1 3 0,0 1 0,0-1 0,-1 0 0,0 4 0,0 1 0,-2 1 0,-1 0 0,-1 1 0,-1 2 0,-1 2 0,0 2 0,0-2 0,0 2 0,-3 1 0,0 2 0,-1 2 0,-1 1 0,-3 3 0,-1 2 0,-1 1 0,-2 1 0,-2 0 0,-3 2 0,-2 0 0,-2 3 0,-2 4 0,-3 2 0,-4-1 0,-1 1 0,-2-1 0,-3 0-14,15 42 1,-22-39 0,-3 1 0,-2 45 0,-9 0 13,-9 2 0,-15-3 0,2-46 0,-4-2 0,-2 1 0,-3-1 0,-3-2 0,-4-1 0,-7 2 0,-4-2 0,-2-7 0,-2-2 0,-6 2 0,-2-3-88,-3 0 1,-3-3 0,-7-4 0,-3-3 0,-1-4 0,-1-1 0,-2-2 0,0-2 87,-2-2 0,-1-2 0,-3-1 0,1-2 0,0-5 0,1-2 0,2 0 0,1 0 0,4-1 0,0-1 0,-3-1 0,1-2 0,9-3 0,2-2 0,2-1 0,0-1 0,3 0 0,0-3 0,5-3 0,1-3 0,6-2 0,1-1 0,3-2 0,2-3-27,4-2 0,0-3 1,-1-2-1,0-3 1,6-2-1,0-2 1,1 0-1,0 0 27,0-2 0,1 0 0,2-3 0,1 0 0,2 6 0,2-1 0,2-1 0,0-2 0,1 0 0,1-1 0,4-6 0,0-1 0,-2 4 0,0 0 0,3-7 0,1 0 0,0 0 0,0-1 0,1-1 0,0 1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38.97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0 966 12287,'15'0'0,"0"0"0,1 0 0,4-5 0,3-2 0,4 0 0,5 1 0,8-5 0,2 5 0,6-3 0,8-2 0,7-3 0,6-2 0,3-3 0,5-1 0,-29 7 0,3-1 0,1 2 0,1 1 0,5-2 0,0 1 0,2-1 0,1 1 0,3-1 0,2 0 0,3-2 0,0-1 0,2-2 0,2 0-92,3-2 0,2 0 1,0 1-1,1 0 0,-1-1 1,0-1-1,1 2 0,1 0 92,0 2 0,1 0 0,10-3 0,1 0 0,-8 5 0,1 2 0,2-2 0,0 1 0,-1 1 0,0-1 0,2 3 0,-1-1 0,-2-1 0,1 1 0,-5 2 0,0 1 0,-2 3 0,0 1 0,-4-2 0,-1 2 0,-7 2 0,-2 1 0,-2 0 0,-2 1 0,-4 0 0,-2 0 0,-2 1 0,-2 0 0,24 0 0,-9-2 0,-13-3 0,-16 4 0,-18-6 0,-9 0 0,-10-3 0,-19-8 0,-16-4 0,-9-2 0,-7-2 0,-23-3 0,7 4 0,-14 0 0,8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1:39.2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7 12287,'37'-7'0,"5"7"0,5 9 0,3 4 0,7 4 0,-2 3 0,2 5 0,-1 4 0,-4 2 0,-7 5 0,0 6 0,0 6 0,-6-1 0,-6 3 0,-6-3 0,-10-2 0,-9 1 0,-3-3 0,-6-3 0,-9-4 0,-9-5 0,-8-5 0,-11-3 0,-9-3 0,-5-7 0,2 1 0,-6-9 0,0-2 0,-3-3 0,0-5 0,2-5 0,2-3 0,13-16 0,-1-3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2:06.1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1084 12287,'15'-49'0,"8"4"0,11 2 0,2-1 0,1-1 0,0 1 0,-2 2 0,5 2 0,4-2 0,6-1 0,4-2 0,1 1 0,5 1 0,2-3 0,0 4 0,12-10 0,3 2 0,0 0 0,9 5 0,2 6-56,-41 20 0,0 1 1,7 2-1,1 2 1,0 2-1,1 1 0,2-1 1,1 2 55,1 1 0,1 0 0,3-2 0,2 0 0,2 1 0,0 1 0,2 2 0,1 1-74,3 2 1,1 1 0,2 3 0,1 2 0,0 2 0,-1 2 0,-1 4 0,0 2 73,1 3 0,0 2 0,3 1 0,1 2 0,-1 2 0,-1 1 0,1 0 0,1 0 0,0-1 0,-1 1 0,-4-1 0,0 1 0,1 1 0,0 1 0,0 2 0,-1 1 0,-3 0 0,1 1 0,4 5 0,0 2 0,-2 0 0,-1 0 0,-2 1 0,-1 0 0,-1 0 0,-1 1 0,1 3 0,0 2 0,0 1 0,-1 3 0,0 1 0,-1 2 0,0 2 0,0 0 0,-5 0 0,-1 0 0,-1 0 0,0 2 0,-2-1 0,-1 2 0,0 3 0,-1 2 0,1 0 0,-2 2 0,-5-1 0,-1 0 0,0 1 0,-1 0 0,-2 0 0,-1 2 0,-1 2 0,-1 2 0,-2-2 0,-1 0 0,-1 1 0,-3 2 0,-1 3 0,-2 2 0,-2 0 0,-2 1 0,-4 1 0,-2 0 0,-3 1 0,-2 0 0,-3 1 0,-1 2 0,-2 10 0,-3 1 0,-4-7 0,-4-1 0,0 2 0,-2-1 0,-2-2 0,-2-1 0,-3 2 0,-4 0 0,-4-2 0,-3-2 0,-2-2 0,-2-3 0,-2-1 0,-2-2 0,-4-1 0,-3-2 0,-4-6 0,-5-2 0,-2-1 0,-3-1 0,-2 1 0,-4-2 0,-9 2 0,-4-3 0,4-7 0,-3-4 0,-6 0 0,-3-3 0,-2-1 0,-4-5 0,-6-3 0,-4-5 0,-5-4 0,-1-3 0,-3-2 0,0-3-105,30-6 0,-1-1 0,0-1 0,-5-2 0,-2-1 0,1-1 0,0-3 0,1-1 0,-1-1 0,-2-2 0,1 0 0,-1-3 105,1-1 0,0-1 0,-1-2 0,-7-2 0,0-3 0,0 0 0,8 0 0,1-1 0,0-1 0,-3-2 0,0-2 0,0 0 0,0 0 0,1-1 0,-1-2 0,-4-2 0,-1-3 0,2-1 0,2-1 0,2-2 0,0 0 0,1-1 0,2 0 0,-1-2 0,1-2 0,-1 0 0,2-2 0,2 1 0,2-2 0,1-1 0,2 0 0,0-2 0,2-1 0,1 0 0,2-2 0,1 0 0,1 0 0,1 0 0,0-3 0,0-4 0,0-2 0,2 0 0,7 4 0,2 0 0,1-1 0,0-2 0,1-2 0,2 0 0,-1-2 0,2 0 0,2-2 0,-1-8 0,2-2 0,2-1 0,2 3 0,3 0 0,1-2 0,2-2 0,2-1 0,1-2 0,1-4 0,1-2 0,1 0 0,1-3 0,2 0 0,0-2 0,2-2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2:07.3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13907 6468 12287,'85'-5'0,"-1"-2"0,-10 1 0,-16-1 0,-7-11 0,-16-4 0,-3-10 0,-6-8 0,-5-22 0,-11-14 0,-7-14 0,-4 37 0,-1-1 0,-3-1 0,-2-1 0,-5-2 0,-3 1 0,-3-1 0,-2 0 0,-2 1 0,-3 0 0,-8-7 0,-3-1 0,1 1 0,-2 1 0,-3-2 0,-1-1-141,-1-1 1,-3 0-1,-1 1 1,-1 0 0,-2-2-1,0 0 1,0 0 0,-2-1 140,-2-2 0,-1-1 0,-3-5 0,-2-1 0,-3 1 0,-2 1 0,3 0 0,-1 0-81,0 2 1,0 0-1,14 19 1,0-1-1,0 0 1,2 3-1,0 1 1,0-1-1,-1 0 1,-1 0-1,-1 0 81,0 1 0,-1 0 0,0 0 0,-1 0 0,0 0 0,-1 1 0,0 1 0,-1 2 0,0 0 0,1 0 0,0 1 0,-1 0 0,1 0 0,0 0 0,-1 0 0,-5-3 0,0 1 0,-1 0 0,1 3 0,0 2 0,0-1 0,0-1 0,-1 1 0,0 0 0,2 1 0,0 0 0,-1 0 0,-4-2 0,0 1 0,0 0 0,-1 2 0,1 0 0,-1 0 0,0 0 0,0 1 0,0 0 0,-3-2 0,-1 0 0,1 1 0,0 1 0,0 1 0,0 0 0,-3-1 0,0 1 0,-1 0 0,1 1 0,-1 1 0,0 1-103,0 0 0,0 1 0,-1 0 1,-6-2-1,-2 1 0,2 1 1,4 3-1,2 1 0,-1 1 0,-2-1 1,-1 0-1,1 0 103,0 1 0,0 0 0,-1 1 0,-4-1 0,-1 1 0,0 0 0,1 1 0,1 1 0,0 1 0,1 1 0,0 1 0,0 2 0,-2-1 0,0 2 0,-1 0 0,1 1 0,1 1 0,-1 1 0,-1 0 0,0 2 0,0 0 0,2 2 0,0-1 0,0 2 0,2 0 0,0 1 0,-2 1 0,-5 0 0,-2 1 0,2 0 0,8 2 0,0 1 0,1 0 0,-4 0 0,1 0 0,-1 1 0,0 1 0,1 0 0,-1 1 0,-1 1 0,-1 0 0,1 0 0,1 1 0,1 1 0,-1 0 0,3 1 0,0 0 0,-1 1 0,-1 0 0,0 1 0,0 0 0,1-1 0,1 1 0,0 1 0,-3-2 0,0 1 0,1 1 0,1-1 0,0 0 0,0 1 0,2 0 0,0 1 0,-1 0 0,-4 2 0,-2 1 0,2 1 0,5 1 0,1 2 0,0-1 0,-3 0 0,0 0 0,-1 1 0,0-1 0,-1 1 0,0-1 0,-4-1 0,-1-1 0,2 1 0,4 1 0,0 0 0,1 1 0,2 0 0,0 0 0,1 0 0,1 0 0,1 0 0,0 2 0,1 0 0,2 1 0,0 1 0,-29 7 0,1 1 0,5 0 0,1 1-64,4 1 1,0-1 0,-4 1-1,2 0 1,11-1 0,2 1 0,2-1-1,2 1 64,5-1 0,1 1 0,-2 2 0,3 1 0,11-2 0,2 2 0,3-1 0,1 0 147,-38 27 1,11-12 0,7 2 0,8-5-148,6-2 0,9 0 0,11-6 0,6-4 331,7-5 0,5-3 0,3-4-331,2-3 0,8-3 0,9-7 0,8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2:07.6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1111 32 12287,'0'-15'0,"7"0"0,-12 13 0,-2 9 0,-9 8 0,-10 5 0,-9 2 0,-7-2 0,-6 4 0,-7-1 0,-9 4 0,-5-5 0,-4-1 0,-10 1 0,1 5 0,0-3 0,5 1 0,9 0 0,-1 0 0,7 5 0,8 0 0,12 0 0,12 0 0,10 2 0,12 2 0,9 1 0,20 9 0,19-1 0,20 6 0,15-1 0,-29-22 0,2-1 0,4-1 0,2-2 0,1 1 0,2-2 0,4 1 0,2 0 0,3-1 0,0-1 0,3 2 0,0-2 0,-3 0 0,0-1-47,-1 0 0,1-1 1,5-2-1,0-2 1,-8-3-1,0 0 1,-3-2-1,0 0 47,-5-2 0,-1-1 0,1-2 0,-1-3 0,31 3 0,-11-9 0,-12-10 0,-13-4 0,-14-11 0,-3 3 0,-17-8 0,-3 3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08.0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401 7 12287,'0'-7'0,"0"7"0,0 9 0,-7 6 0,-5 5 0,-4 5 0,-6 5 0,-2 5 0,1-3 0,-2 3 0,-4 4 0,6-1 0,-2 1 0,0-4 0,6-3 0,-1-2 0,3-1 0,2-4 0,0-2 0,0-4 0,2 1 0,3-2 0,-4-1 0,4-2 0,-3 0 0,4-7 0,9-1 0,9-7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04.9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61 12287,'0'-15'0,"2"2"0,3 3 0,-4-4 0,13 13 0,-4-4 0,3 3 0,6 15 0,-3 7 0,-2 9 0,-1 6 0,-1 9 0,0 7 0,-4 1 0,-1 0 0,-2-1 0,-5-6 0,0-2 0,0-2 0,0 0 0,-2-5 0,-1-3 0,-2-1 0,-5-9 0,3-2 0,-2-5 0,-1-2 0,-5-4 0,2-12 0,3-13 0,-4-7 0,6-8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08.2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298 302 12287,'9'7'0,"4"-5"0,-11 3 0,3-10 0,-3-6 0,-11-5 0,-4-3 0,-7 4 0,-4 2 0,4-4 0,-3 7 0,-1-3 0,1-2 0,-1 5 0,-1-1 0,5 0 0,3-3 0,2 1 0,0 1 0,2 2 0,3-2 0,-2 4 0,7-2 0,0 0 0,-2 2 0,6-6 0,-3 6 0,8-1 0,4-4 0,7 5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08.5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12287,'15'0'0,"0"5"0,0 0 0,0-2 0,-7 0 0,-1 1 0,-2 2 0,0 3 0,0 3 0,-6 8 0,-3 3 0,-1 1 0,-2 4 0,4-3 0,-2 2 0,2-2 0,1 4 0,2-4 0,0 2 0,0-2 0,2-4 0,3-5 0,5-1 0,3-7 0,2-3 0,0-3 0,0-2 0,6-12 0,-1-5 0,-2-5 0,-1-4 0,-9-6 0,-3 2 0,4-4 0,-1 11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08.9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30 12287,'9'7'0,"-4"-5"0,-10 3 0,-6-4 0,-2-1 0,-4 0 0,-1 0 0,-4 0 0,-1 0 0,3-5 0,-4 0 0,2 2 0,4 1 0,1-3 0,2 0 0,0 2 0,0 1 0,5-3 0,0 0 0,6 0 0,-2 5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09.3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12287,'12'25'0,"1"0"0,1 2 0,-3 1 0,-6 9 0,4 5 0,-3 6 0,-2 8 0,-3-4 0,-1 0 0,0-4 0,0-3 0,0 2 0,0-12 0,0-3 0,0-5 0,0-5 0,0-7 0,0 0 0,0 0 0,-6 0 0,4 0 0,-5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09.8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2428 1 12287,'-2'20'0,"-3"0"0,-5-5 0,-13-5 0,-11 2 0,-9 1 0,-19 2 0,-5 0 0,-12 0 0,-11 0 0,39-7 0,-1-1 0,-4 1 0,-2 0 0,1-1 0,-1 1 0,-1-1 0,1 1 0,-4-1 0,0 1 0,3-1 0,0-1 0,0 0 0,-1 0 0,3-1 0,1 0 0,0-1 0,1 0 0,3 2 0,0 0 0,-43 2 0,4-1 0,7 3 0,14-3 0,6 0 0,7-1 0,2 4 0,8-3 0,5 1 0,4 4 0,3-4 0,5 3 0,1 0 0,4 3 0,-2 6 0,7 0 0,-13 7 0,1-4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0.4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12287,'6'35'0,"4"0"0,4 0 0,1-5 0,-2 2 0,-3 3 0,4 4 0,-4 6 0,3 0 0,2 0 0,-5-1 0,0-2 0,0-4 0,-1-1 0,2-3 0,-6-9 0,0-5 0,2-3 0,-5-2 0,5-7 0,-2-8 0,1-10 0,3-3 0,1-9 0,5-2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0.6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31 12287,'-2'-13'0,"-3"3"0,-3 3 0,-7 14 0,-7 1 0,5 14 0,-18 1 0,10 2 0,-10 0 0,3 1 0,2 4 0,1-5 0,4 0 0,-1-7 0,5 2 0,1-1 0,5-2 0,0-2 0,2 3 0,1-9 0,4 1 0,1 0 0,-3-5 0,5 5 0,0 0 0,5 5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0.9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12287,'2'50'0,"1"2"0,2 0 0,-1 0 0,-3 2 0,-1-6 0,0-1 0,0 2 0,0-2 0,0-5 0,0-6 0,0-4 0,-1 0 0,-3-12 0,-1-1 0,2-3 0,1-9 0,2-7 0,7-13 0,1-11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1.3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1 12287,'-2'18'0,"-3"-3"0,-8 4 0,-9-11 0,-1 0 0,-4-2 0,-2 0 0,-1 1 0,0 0 0,0-1 0,-5-1 0,1-5 0,4 0 0,3 0 0,4-1 0,-2-4 0,5-5 0,3-4 0,2-1 0,0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1.5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12287,'25'52'0,"0"0"0,0-4 0,-1-1 0,20 38 0,-8-4 0,-12-18 0,-7-2 0,-6-3 0,-7-4 0,1-14 0,-4 10 0,-1-3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05.1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12287,'0'37'0,"0"13"0,2 11 0,1 2 0,2 3 0,-2-1 0,-1-3 0,-2-5 0,0 0 0,0 3 0,0-10 0,0-1 0,0-2 0,2-4 0,1-2 0,2-8 0,0-6 0,0-7 0,0-3 0,7-9 0,-9-5 0,6-13 0,-1-11 0,0-11 0,2-20 0,5-10 0,1-13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4.4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1 12287,'8'6'0,"-3"4"0,-10 10 0,-6 7 0,-8 7 0,-6 6 0,2 4 0,-3 1 0,0 0 0,-3 0 0,1-1 0,1-2 0,3-4 0,3-1 0,-5 3 0,6-6 0,2-6 0,1-6 0,2-5 0,0-4 0,0-3 0,0-5 0,2-5 0,2-5 0,-2-10 0,5-8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4.5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12287,'15'37'0,"2"5"0,1 5 0,2 3 0,-5 7 0,-4-4 0,0 1 0,3-4 0,-4 0 0,-2-4 0,-1-8 0,-4-4 0,-1-9 0,-1-2 0,5-1 0,2-9 0,7-6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4.8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12287,'15'17'0,"-2"1"0,-3 2 0,2 0 0,-7-3 0,-1 2 0,-3 1 0,-1 5 0,0-3 0,0 1 0,0 4 0,0 0 0,0-1 0,0-2 0,0-2 0,0-2 0,0-5 0,2-2 0,3-3 0,-2 2 0,7-7 0,0-3 0,-1-6 0,4-4 0,-3-7 0,4-7 0,1-1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5.1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393 1 12287,'0'15'0,"0"0"0,0 0 0,-9-1 0,-4-3 0,-7-1 0,-4 2 0,-1-4 0,-7 1 0,-1-3 0,-2-2 0,-1-3 0,8-1 0,1 0 0,2 0 0,7-5 0,-2-1 0,3-3 0,2-1 0,0-5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5.5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12287,'5'80'0,"1"-3"0,3-3 0,-1-4 0,2-8 0,-3 2 0,0 1 0,-6-6 0,4-9 0,-3-5 0,-2-4 0,0-6 0,0-10 0,0-5 0,0-3 0,-7-9 0,-8 6 0,-8-6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6.1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1599 15 12287,'15'-6'0,"-3"4"0,-7-3 0,-16 3 0,-22 4 0,-14 3 0,-12 5 0,-18 3 0,-3 2 0,-7 1 0,-4-1 0,1-2 0,0-1 0,-1-4 0,1-1 0,8 3 0,6-5 0,9-2 0,5-1 0,2 3 0,1 0 0,4-2 0,5-1 0,8-2 0,3 0 0,4 0 0,7 0 0,-1 2 0,7 1 0,1 2 0,-1-2 0,2 6 0,5-1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6.5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12287,'7'15'0,"4"-2"0,8-3 0,-2-3 0,3-7 0,-4 0 0,-7 0 0,3 2 0,-7 3 0,0-2 0,-5 7 0,0 2 0,0 1 0,0 2 0,-2 1 0,-1-1 0,-2 0 0,-6 5 0,5 0 0,-1 0 0,0 2 0,-3-5 0,5 3 0,2-4 0,1-1 0,2 6 0,0-1 0,0-2 0,2-1 0,3-2 0,5 0 0,3-7 0,4-1 0,2-2 0,1 0 0,1 0 0,-2-5 0,1 0 0,-2 0 0,4-2 0,-2-1 0,-1-4 0,-3-1 0,0 3 0,-1-5 0,0 0 0,0 2 0,0-6 0,0 6 0,0-7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6.9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 1 12287,'0'16'0,"2"3"0,1 3 0,3 1 0,-1 4 0,-5 6 0,0 3 0,0-3 0,5 4 0,0 0 0,-2 0 0,-1-1 0,-2 5 0,0-6 0,0-2 0,0-1 0,0 3 0,-2-1 0,-3-6 0,3 2 0,-4-13 0,4 3 0,-3-3 0,1-4 0,-6-4 0,-1-9 0,2-5 0,1-9 0,1 1 0,4-4 0,-5-8 0,-1 2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17.2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212 0 12287,'7'15'0,"-6"7"0,6-5 0,-7 5 0,0-14 0,0-1 0,-7 0 0,-6-6 0,-7 4 0,0-3 0,3-2 0,-2-2 0,-1-3 0,-5 4 0,5-5 0,-13-2 0,1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1.7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603 0 12287,'0'22'0,"-2"3"0,-4 9 0,-9 1 0,-7 13 0,-10 4 0,-1 7 0,-3 1 0,-4 2 0,5-10 0,2-2 0,1-3 0,2-5 0,-1-12 0,3-1 0,3-4 0,-4-3 0,6-9 0,-1-3 0,4-5 0,4-3 0,0-2 0,1-2 0,0-3 0,2-10 0,3-10 0,-4-17 0,6-5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05.4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22 12287,'0'-15'0,"7"8"0,1 7 0,2 11 0,0 7 0,-6 5 0,1 9 0,-4 2 0,-1 1 0,0 5 0,0-3 0,0 0 0,0 0 0,0 3 0,2-7 0,1-2 0,2-5 0,7-7 0,-2 1 0,4-5 0,1-5 0,5-3 0,0-9 0,-2-3 0,-1-5 0,-2-8 0,-1-4 0,-4-2 0,3-8 0,-5-6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1.8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 12287,'16'-7'0,"3"9"0,1 13 0,-2 13 0,-1 9 0,3 8 0,0 2 0,-1 2 0,-3 1 0,-1 0 0,-1-6 0,-2-4 0,-2-5 0,-5-5 0,3-4 0,-1-6 0,-1-5 0,-2-7 0,1-8 0,7-7 0,-4-8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2.2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 0 12287,'-8'22'0,"1"1"0,7 6 0,0-2 0,0 0 0,0 4 0,0 0 0,0 4 0,0-3 0,0-2 0,-2 0 0,-1-2 0,-2-1 0,2-2 0,3-6 0,3 1 0,4-5 0,1-5 0,2 2 0,5-7 0,0-2 0,0-10 0,1-8 0,5-7 0,3-8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2.3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151 1 12287,'-15'35'0,"0"0"0,0 1 0,0-6 0,1 0 0,2 0 0,2 0 0,2-6 0,-4-3 0,2 1 0,0-5 0,2 5 0,1-7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2.7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438 1 12287,'-2'20'0,"-4"0"0,-8-2 0,-4-1 0,-9-2 0,2 0 0,-4 0 0,-1 0 0,0 0 0,0 0 0,0-1 0,0-4 0,4 3 0,3-3 0,1 4 0,4 1 0,1-5 0,2-2 0,2 1 0,2-1 0,-2 2 0,5 5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3.3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468 0 12287,'-2'22'0,"-3"5"0,-7 6 0,-6 8 0,-6 2 0,-6 4 0,0 2 0,0 1 0,-5 0 0,0-5 0,3-1 0,5-4 0,0-3 0,7-9 0,2-2 0,1-6 0,-3-5 0,0-5 0,1-5 0,3-3 0,0-9 0,1-2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3.4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12287,'20'57'0,"1"4"0,4-6 0,-5-8 0,-2-7 0,-1-3 0,-9-2 0,12-5 0,-3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3.6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12287,'40'35'0,"-2"0"0,-4-3 0,-6-5 0,-9 1 0,1-3 0,-3 4 0,-2 1 0,0 5 0,0 0 0,0-3 0,0-5 0,-2 0 0,-1-7 0,-2-2 0,-1-6 0,2-4 0,-1-1 0,0-9 0,6-13 0,-1-8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5.7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12287,'7'20'0,"3"2"0,2 3 0,-2 7 0,5 0 0,-2 10 0,8 3 0,2 3 0,-3 9 0,5-1 0,0 2 0,-1 3 0,3-3 0,-6-3 0,1-6 0,0-7 0,-4-5 0,-6-9 0,-2-3 0,-5-5 0,4-13 0,-3-12 0,-2-13 0,-3-9 0,6-17 0,1-3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5.9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468 1 12287,'-23'13'0,"1"11"0,7 17 0,0 8 0,-7 5 0,-3 6 0,-4 0 0,-1-1 0,0-4 0,0-1 0,1-6 0,4 3 0,-1-3 0,5-8 0,3-6 0,1-7 0,2-2 0,0-8 0,0-4 0,0-11 0,2-7 0,2-14 0,5-8 0,6-3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6.2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12287,'27'22'0,"1"0"0,-1-2 0,-5-5 0,-7-3 0,-5 3 0,-3 0 0,-7 2 0,0 1 0,0 2 0,0-1 0,0 2 0,0-1 0,0-1 0,0 3 0,0-2 0,0-2 0,0-1 0,0-2 0,0 0 0,0 0 0,0 0 0,0 0 0,0 0 0,0 5 0,-2 1 0,-1-3 0,-2-1 0,-2 3 0,4 0 0,-4-2 0,-1-1 0,3-7 0,-5-1 0,-2-3 0,-1 4 0,-3-5 0,6-1 0,0-9 0,7-4 0,-4-6 0,7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3.06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12287,'1'28'0,"4"8"0,2 6 0,5 1 0,-2-3 0,-7 11 0,4-1 0,-2 5 0,0 0 0,5 7 0,-3-6 0,-1-4 0,1-4 0,0-4 0,-4-4 0,2-7 0,-2-6 0,-1-5 0,0-7 0,3 0 0,3-7 0,7-1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6.4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1 12287,'2'20'0,"3"0"0,-12-2 0,-3-8 0,-13-5 0,-9-3 0,-3-2 0,0 0 0,1 0 0,-3 0 0,-3 0 0,0-2 0,11-1 0,3-4 0,0-1 0,8 3 0,-2-5 0,3-2 0,2-1 0,0-2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6.9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559 0 12287,'0'27'0,"-2"7"0,-3 4 0,-5 4 0,-15 17 0,-5-2 0,-4 8 0,-3 7 0,5-2 0,-3-1 0,3-5 0,2-1 0,2-6 0,1-10 0,3-10 0,3-12 0,-4-6 0,3-6 0,0-3 0,0-5 0,2-10 0,5-7 0,0-8 0,0-10 0,0-13 0,0-11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7.0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12287,'21'52'0,"5"5"0,0 5 0,1 5 0,-2 2 0,-1-5 0,1-2 0,-5-11 0,-5-2 0,-3-15 0,-4-6 0,-1-6 0,-2-5 0,2-16 0,1-2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5:27.2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12287,'46'32'0,"-10"-1"0,-5-16 0,-13 2 0,-8-12 0,-7 7 0,4-9 0,-7 7 0,0 2 0,2 3 0,1 4 0,2 1 0,-1-2 0,4 4 0,2-2 0,3-2 0,2-1 0,1-3 0,0-3 0,3-2 0,1-3 0,0-1 0,-5-6 0,0-4 0,0-5 0,-6-5 0,-4-6 0,3-2 0,0-7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6:18.109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4916 0 16383,'-69'32'0,"-22"2"0,-1-12 0,43-12 0,-1 1 0,-1 0 0,-1 0 0,-11 2 0,-2-1 0,-3-2 0,-3-1 0,-3-1 0,-1-1 0,-4-1 0,-1-1 0,0-2 0,-1-2 0,-1 1 0,-2 1 0,0-2 0,-1-1 0,-3 0 0,-1 0 0,-3 3 0,-1 1 0,-1 1 0,-1 0 0,-1 1 0,-1 0 0,3-1 0,-1 0 0,24-2 0,-1-1 0,1 0 0,-25-2 0,1 0 0,-1 0 0,1 0 0,0 0 0,2 0 0,9 0 0,1 0 0,1 0 0,1 0 0,3 0 0,0 0 0,3-1 0,0 2 0,1 1 0,2 2 0,6 1 0,1 0 0,3 2 0,-1 0 0,-12 3 0,-80 14 0,9 2 0,-14 16 0,61-8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6:18.476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4622 0 16383,'-65'9'0,"1"-1"0,-4 2 0,0 0 0,7-1 0,0 1 0,-10 1 0,-1 1 0,0 0 0,-1 0 0,-2-1 0,-1 1 0,-5 1 0,-2 1 0,-6-1 0,-2 1 0,-4-1 0,-2 1 0,0-3 0,-1-1 0,32-4 0,-1 0 0,-1-1 0,-2 1 0,-1 0 0,0-1 0,1-3 0,0 0 0,0-1 0,1 0 0,1 0 0,-1 0 0,-30 0 0,-1 0 0,30-1 0,-1 0 0,1 0 0,-26 0 0,1 2 0,0-1 0,1 1 0,0 0 0,2 1 0,6 0 0,2-1 0,3-2 0,2 0 0,4 0 0,2 0 0,2 0 0,2 0 0,1 2 0,3 1 0,8 0 0,-50 1 0,-7-1 0,-6 5 0,10 6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6:18.796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4493 0 16383,'-82'31'0,"-7"-1"0,41-16 0,-1 0 0,-3-1 0,-2-1 0,-8-1 0,-1-2 0,-2-1 0,-1-2 0,-3 0 0,-1 1 0,-4 1 0,-1 1 0,-13 3 0,-2-1 0,-2-1 0,-2-1 0,-2-1 0,0-1 0,28-3 0,0 1 0,-1-2 0,-2-2 0,-2 0 0,1 0 0,2 1 0,-1 0 0,1-1 0,-1 0 0,0-1 0,0 1 0,0-1 0,0-1 0,-1 2 0,-2 0 0,0 1 0,1 0 0,3 0 0,1 0 0,0 0 0,2 1 0,0-1 0,0 0 0,-28 1 0,1 1 0,-4 1 0,1 0 0,12-2 0,1-1 0,3 0 0,1-1 0,3 0 0,-73 0 0,13 1 0,10 3 0,3 1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6:19.318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4418 0 16383,'-48'18'0,"-1"-1"0,-5 0 0,-3-2 0,-5 0 0,-3-1 0,-10-1 0,-2-1 0,6-3 0,1-1 0,-6 0 0,-2 0 0,-1 0 0,-3-1 0,-11 2 0,-2-1 0,6-4 0,-1-1 0,-3 1 0,0 0 0,2 2 0,-2 0 0,25-2 0,-1 0 0,0 0 0,-28 1 0,0 0 0,-3-2 0,0-1 0,32-1 0,0-1 0,0 0 0,-1 1 0,0-1 0,1-1 0,-27 1 0,2 0 0,3 0 0,-1 0 0,3 0 0,-1 0 0,-1 0 0,1 0 0,8 0 0,3 0 0,2 0 0,1 0 0,4 0 0,1 0 0,0 1 0,-53 2 0,11 3 0,-39 8 0,56-7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56:19.621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3357 1 16383,'-67'20'0,"0"0"0,-1 1 0,0 0 0,0-1 0,-1 0 0,-1 0 0,-2-2 0,-9 0 0,-3-2 0,1-3 0,-3-1 0,-6-1 0,-2-2 0,28-3 0,-1 0 0,-1-1 0,-4 0 0,-2-1 0,-1 0 0,-2 0 0,-1 0 0,-1 0 0,-3-1 0,-1 0 0,0-1 0,-4 1 0,0-1 0,-1 0 0,-2 1 0,-1 1 0,-1-1 0,0 0 0,-2-1 0,1 0 0,-3 0 0,-1 1 0,2 0 0,1 0 0,1 0 0,-2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3.2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529 29 12287,'-16'-17'0,"1"6"0,0 16 0,-1 3 0,-5 1 0,-2 9 0,-7-3 0,-2 3 0,-3 4 0,1-3 0,-4 4 0,1-1 0,3-4 0,4 4 0,5-2 0,3-1 0,1-3 0,4 3 0,-2-2 0,6-6 0,3-2 0,2-6 0,-2-8 0,3-3 0,7-14 0,0-2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3.57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41 12287,'32'-8'0,"1"3"0,2 3 0,-1-3 0,-9-2 0,-5-1 0,-8 4 0,-4 3 0,-1 9 0,-4 12 0,-8 15 0,-5 12 0,-5 10 0,-5 7 0,3 6 0,-3-1 0,3 1 0,2 2 0,2 2 0,1-9 0,4-1 0,1 0 0,2 3 0,5-14 0,2 1 0,3-4 0,3-5 0,7-4 0,0-6 0,0-3 0,0-9 0,2-3 0,2-5 0,1-5 0,6-3 0,1-9 0,5-4 0,3-10 0,2-7 0,-3-12 0,3-7 0,1-7 0,-4 3 0,1-6 0,-5 3 0,-5 4 0,-3-4 0,0 11 0,1-8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3.79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89 13 12287,'7'-8'0,"3"3"0,2 10 0,-2 5 0,-3 5 0,-1 5 0,-2 5 0,4 9 0,-1 1 0,-2 10 0,-5-1 0,0 1 0,0 4 0,0 4 0,-2-2 0,-1-3 0,-2-1 0,-7-7 0,2-3 0,-2-3 0,2-6 0,-3-10 0,3-2 0,-4-10 0,-1-4 0,0-4 0,2-4 0,1-10 0,2-7 0,7-10 0,-2-3 0,10-6 0,3 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3.97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107 6 12287,'-16'-5'0,"1"10"0,5 16 0,0 20 0,0 4 0,2 5 0,-6-1 0,6 6 0,0 0 0,3-1 0,3 3 0,2-5 0,0 0 0,0 0 0,7-7 0,3-7 0,3-2 0,2-8 0,2 1 0,1-11 0,4-5 0,2-6 0,-4-7 0,3-7 0,1-8 0,-1-8 0,-4-17 0,1-6 0,3-16 0,1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8.1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1 180 12287,'22'1'0,"1"3"0,1 1 0,-3-7 0,-7-8 0,-2-5 0,-2-5 0,0 3 0,5-5 0,0 2 0,0 0 0,0-3 0,0 6 0,2 5 0,3 4 0,-3 4 0,3 11 0,-4 10 0,0 11 0,-6 16 0,-2 11 0,-1 4 0,-4 1 0,-1 0 0,-2 1 0,0-1 0,0 0 0,0-1 0,0-2 0,0-3 0,0-3 0,6 0 0,4-6 0,4-1 0,1-4 0,0-5 0,0-10 0,0-5 0,0-3 0,2-4 0,1-3 0,4-5 0,2-3 0,-4-4 0,5-4 0,0-9 0,-2-9 0,4-4 0,-7-2 0,-1-1 0,-3 1 0,0-5 0,-3 0 0,-1 1 0,-2 3 0,-7 0 0,2 1 0,3-7 0,1-1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06.97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437 1 12287,'23'18'0,"-5"6"0,-6 6 0,-14 8 0,-14-2 0,-11-3 0,-7-1 0,-11-2 0,2 0 0,-3 0 0,-2 1 0,-1-1 0,6 0 0,2 0 0,6 0 0,10 5 0,7 1 0,6-1 0,7 2 0,10-1 0,7 6 0,6-5 0,7-5 0,9 0 0,4-12 0,3-3 0,0-6 0,16-4 0,-5-7 0,4-2 0,2-3 0,-1-8 0,-2-9 0,-6-1 0,-7-4 0,-5-3 0,-9-5 0,-3-6 0,-3 5 0,-7-1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8.34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76 12287,'13'-24'0,"-3"4"0,9 5 0,-4 5 0,2 5 0,-1 4 0,5 16 0,-1 11 0,-2 16 0,-1 12 0,-4 10 0,-3 3 0,-5 0 0,-3 0 0,-2 3 0,-2-5 0,-1-3 0,-2-5 0,-7-5 0,2-8 0,-3-4 0,-2-5 0,0-10 0,0-5 0,-1-3 0,1-9 0,0-4 0,2-8 0,3-6 0,2-11 0,2-10 0,5-12 0,-6-11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8.64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12287,'5'47'0,"2"4"0,1 4 0,-5 3 0,2 4 0,-3 2 0,-2 1 0,0 2 0,0-3 0,0 1 0,0-1 0,2 1 0,1-4 0,4-9 0,1-9 0,2-6 0,5-8 0,0-4 0,0-5 0,1-12 0,-1-8 0,0-8 0,1-19 0,3-10 0,1-11 0,-2-13 0,13-19 0,0-12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8.75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12287,'7'0'0,"3"10"0,1 14 0,0 9 0,-3 9 0,-5 7 0,2-2 0,-1 1 0,-3 1 0,-1-4 0,0-1 0,0-4 0,5 2 0,2-7 0,1-3 0,4-6 0,2-4 0,2-8 0,3-4 0,1-5 0,7-5 0,-2-5 0,3-5 0,2-4 0,-6-8 0,-4-3 0,-5-3 0,-5-2 0,-3-6 0,-7 1 0,6-7 0,3 4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19.83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392 0 12287,'22'22'0,"-2"0"0,0 3 0,-15-5 0,-18-10 0,-7-3 0,-4-1 0,-1-4 0,-7 3 0,-1-3 0,-3-2 0,1 0 0,5 0 0,2 0 0,3 0 0,-4 0 0,6 0 0,-1-2 0,4-3 0,3 2 0,2-7 0,0-1 0,0-4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20.27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 1 12287,'15'15'0,"-1"6"0,-4 5 0,-5 2 0,-4 7 0,-2 4 0,-4 3 0,-5 5 0,-2 1 0,0-1 0,4 2 0,1 1 0,-3 5 0,5-3 0,2 0 0,1 0 0,9 2 0,4-8 0,6-2 0,3 0 0,2-9 0,-3-3 0,2-7 0,3-4 0,-1-5 0,4-8 0,-2-1 0,2-4 0,1-15 0,4-10 0,2-9 0,1-10 0,2-9 0,-2-5 0,3-10 0,8-4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20.5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332 1 12287,'-20'41'0,"0"6"0,2 4 0,1 1 0,0 1 0,-1-4 0,-4-4 0,-2-2 0,4 4 0,-3-8 0,1-1 0,4-2 0,1 0 0,2-2 0,0-4 0,0-3 0,6-9 0,3 2 0,1-3 0,0-2 0,0-6 0,5-3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20.69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61 16 12287,'15'-8'0,"12"1"0,3 7 0,0 2 0,-3 3 0,-5 10 0,-9 11 0,-1 8 0,-2 6 0,-7 9 0,1 4 0,-6 4 0,-3 5 0,-12 2 0,2-4 0,-2-1 0,1-4 0,-3-5 0,1-8 0,1-3 0,-1-2 0,-1-7 0,6-7 0,1-3 0,2-6 0,0-1 0,-5-9 0,0-6 0,6-7 0,4-11 0,4-5 0,1-3 0,6-9 0,3-8 0,6-9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20.95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105 1 12287,'-9'41'0,"4"8"0,4 6 0,1 7 0,-7 2 0,-3-4 0,-4-1 0,-1-4 0,0 4 0,2-4 0,3 2 0,5-2 0,5-3 0,5-7 0,6-1 0,8-4 0,3-3 0,4-8 0,0-4 0,0-5 0,3-10 0,1-5 0,0-3 0,0-2 0,6-12 0,-1-5 0,-2-5 0,-1-5 0,-3-8 0,-4-5 0,3-3 0,-4-3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38.5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12287,'11'34'0,"4"6"0,-3-5 0,-7 12 0,-3 2 0,-2 1 0,0 8 0,2-1 0,3 0 0,-4 15 0,6-5 0,-2 2 0,0 0 0,2-1 0,-4-7 0,2-8 0,-2-4 0,-1-16 0,-2-4 0,0-6 0,0-9 0,0-14 0,0-9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38.7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529 16 12287,'-7'-8'0,"-2"1"0,-7 9 0,-3 1 0,-1 2 0,-12 7 0,1-2 0,-6 1 0,-5 0 0,0 2 0,2-3 0,5 2 0,3-2 0,2 3 0,1-4 0,4-1 0,5-3 0,3 2 0,2-2 0,0-2 0,7-1 0,1-2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11.8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377 1 12287,'5'17'0,"2"1"0,0 4 0,-1 1 0,-1-3 0,-5 4 0,-1-2 0,-4-4 0,-4 4 0,-6-2 0,-1-2 0,-5-1 0,5 1 0,-6-1 0,2-5 0,0-4 0,-5 2 0,3-5 0,0-1 0,0-3 0,-3-2 0,5-3 0,2-2 0,1-3 0,2 1 0,0-4 0,0 2 0,0-2 0,-1-8 0,1-3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38.9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28 12287,'50'-17'0,"0"7"0,4 15 0,-9 10 0,-6 10 0,-6 9 0,-4 13 0,-6 14 0,-8 12 0,-8 5 0,-5 19 0,-2-1 0,0-1 0,0-1 0,-2-5 0,-1-2 0,-2-3 0,1-2 0,-3-3 0,2-9 0,2-6 0,1-7 0,1-7 0,-3-12 0,-1-7 0,2-10 0,1-4 0,2-9 0,0-1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39.0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649 46 12287,'7'-23'0,"-9"9"0,-3 14 0,-5 0 0,-17 7 0,-5-2 0,-6 0 0,-1 0 0,-2-5 0,-3 0 0,0 0 0,-9 0 0,6 0 0,-3-2 0,-2-3 0,-5 4 0,3-13 0,-6 6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0.6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0 316 12287,'22'-2'0,"3"-5"0,2-8 0,0-10 0,-4-7 0,-1-3 0,-2 0 0,-3 3 0,1 0 0,2 2 0,0-2 0,-3 14 0,1 4 0,3 8 0,0 7 0,-4 11 0,0 15 0,-4 15 0,-6 10 0,1 10 0,-1 3 0,-4 5 0,-1-3 0,-2-1 0,0-4 0,0-2 0,0-6 0,0-4 0,0-5 0,0-5 0,0-3 0,0-8 0,0-4 0,7-4 0,-6-12 0,6-2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0.7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422 71 12287,'0'-24'0,"0"3"0,0 11 0,-3 1 0,-7 2 0,-2 9 0,-13 8 0,-2 4 0,-1 1 0,-7 0 0,-1 0 0,3 0 0,1 0 0,2 0 0,1 0 0,3 0 0,0 0 0,8-1 0,-2-4 0,3 10 0,2-3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0.9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1 12287,'40'50'0,"2"4"0,-3 1 0,-6 2 0,-8 3 0,-15-8 0,-4 2 0,-5 1 0,-1-1 0,-8 3 0,-6-7 0,-4-2 0,-4-2 0,2-6 0,-3-7 0,-1-6 0,-3-5 0,6-9 0,-1-3 0,0-5 0,2-5 0,5-6 0,0-9 0,6-14 0,3-9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1.1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12287,'13'14'0,"-3"6"0,-3 8 0,0 8 0,-6 2 0,4 7 0,-3 1 0,-2 4 0,0 0 0,0-1 0,0-2 0,0 1 0,2 1 0,3-4 0,5-1 0,-2 1 0,4-12 0,3-4 0,3-7 0,4-12 0,-4-5 0,3-5 0,-3-5 0,4-12 0,0-13 0,-1-9 0,1-4 0,12-9 0,-3-2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3.6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423 0 12287,'30'7'0,"-3"3"0,-7 3 0,-9-4 0,-16-4 0,-5-4 0,-10-1 0,-5 0 0,-3 0 0,-3 0 0,-4 5 0,-2 0 0,1-1 0,-1-3 0,1 4 0,6 0 0,0-1 0,0-3 0,7-1 0,1 0 0,2 0 0,0 0 0,-1-13 0,6-4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3.8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12287,'35'72'0,"-2"2"0,-6-2 0,-10-5 0,-9-7 0,-8-5 0,0-4 0,0-4 0,0-2 0,0-2 0,0-2 0,0-6 0,-5-3 0,0-4 0,0-3 0,-2-5 0,6-3 0,-6-2 0,7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4.0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1 12287,'12'43'0,"3"8"0,-3-1 0,-7 0 0,-5-3 0,-5-2 0,-4 1 0,-6-1 0,2 0 0,3 0 0,-2 0 0,7 1 0,2-1 0,1 0 0,7 5 0,4 1 0,2-4 0,6-6 0,7 0 0,-1-10 0,4-4 0,5-3 0,1-11 0,1-10 0,2-6 0,5-7 0,6-23 0,-7-14 0,5-15 0,5-14 0,-23 24 0,0-5 0,3-5 0,0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4.2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0 12287,'-8'94'0,"1"-5"0,1-5 0,-3-11 0,-6-7 0,-2-6 0,-3-5 0,-3 11 0,-7-4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12.37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287 0 12287,'0'22'0,"0"3"0,-8 3 0,-7 1 0,-7-2 0,-1-2 0,-8 0 0,3 5 0,-4-1 0,4-4 0,-1 3 0,9-3 0,2 4 0,1 1 0,8-2 0,4-1 0,4-3 0,1-2 0,6-2 0,5-5 0,2-2 0,2-3 0,5-3 0,4-7 0,1-2 0,1-3 0,6-3 0,-7-9 0,4-3 0,1-5 0,-6-4 0,4-8 0,-5-1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33.20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3410 67 12287,'28'-38'0,"-3"13"0,-11 21 0,-16 21 0,-13 13 0,-14 14 0,-29 33 0,16-26 0,-3 3 0,-11 11 0,-2 3 0,13-16 0,-2 3 0,0 0 0,-4 5 0,0 1 0,-1 1 0,-2 1 0,-1 1 0,-1 0 0,-1 0 0,-1 0 0,-1 0-272,1 0 1,-1 0 0,-1 1 0,-8 6-1,-2 0 1,2 0 0,4-6 0,2 0-1,0-1 1,0 0 0,1 0 0,0 1 271,0-1 0,1 1 0,2 0 0,2-3 0,2-1 0,1 0 0,2 0 0,1-1 0,0 0 0,3-3 0,1-1 0,0 0 0,3-3 0,1 0 0,0-1 0,-17 21 0,2-1 0,7-7 0,2-2 0,1-4 0,1-1 77,2-3 1,0-1 0,-1-3 0,1-2-1,5-5 1,1-2 0,1-2 0,2 0-78,0-1 0,1-1 0,-25 29 0,9-5 0,3-8 146,2-7 1,8 0 0,7-12-1,8-3-146,6-6 0,4-10 0,7-11 0,13-22 0,21-12 0,7-11 0,10-12 0,9-5 0,0-3 0,4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33.67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2775 2 12287,'15'-2'0,"-9"11"0,-7 19 0,-16 12 0,-17 16 0,6-12 0,-4 5 0,-10 12 0,-5 2 0,-6 11 0,-3 3 0,15-20 0,-2 2 0,-2-1 0,0 2 0,-2-1 0,-1 2 0,-3 1 0,0 2 0,-1-1 0,-1 0 0,-1 1 0,0 0-228,-3 1 1,0 1-1,0-1 1,0-1-1,0 1 1,0-2 0,1-1-1,0-1 1,1-1-1,2-3 1,2 0 0,1-2 227,3-4 0,2-1 0,1 0 0,-22 26 0,1-1 0,8-8 0,2 0 0,2-3 0,2-1 0,3-2 0,1 0 0,3-3 0,2-2 0,6-4 0,2-2 0,1-1 0,0 0 163,2-3 1,1 0-1,-22 39 1,5-15-1,6-6-163,5-7 0,0 0 0,6-7 0,2-1 0,3-2 0,3-15 0,5 8 0,-3-10 0,-3 3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6.83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3147 1 12287,'0'37'0,"-7"20"0,-13 25 0,2-31 0,-4 2 0,-12 10 0,-4 1 0,-6 4 0,-3 1 0,-5 10 0,-1 3 0,13-22 0,0 2 0,-3 0 0,-6 9 0,-2 1 0,-1 0 0,-3 2 0,-1-1 0,-1 1 0,-1 0 0,0-1 0,-2 1-261,-1 1 1,-1-1 0,0 2-1,13-19 1,1 2 0,-1-1 0,0-1-1,-14 14 1,0-2 0,0 0-1,2-1 1,0-1 0,0 1 260,2-2 0,0 1 0,0-1 0,-1 1 0,1 1 0,2-2 0,8-6 0,2-1 0,0 0 0,3-2 0,-1 1 0,2-1 0,2-2 0,1 0 0,1-1 0,-21 27 0,2-3 0,10-10 0,1-3 0,3-6 0,2-3 157,4-3 1,1-2-1,6-6 1,2-3-1,-22 34 1,6-11-158,5-8 0,3-12 0,9-10 0,3-4 183,4-6 0,11-4 0,9-9-183,9-7 0,11-15 0,17-22 0,11-13 0,12-13 0,-23 23 0,2-1 0,3-5 0,1-2 0,2-2 0,-1-2 0,3-1 0,-1-1 0,-2-1 0,1-2 0,4-3 0,0-1 0,-2-1 0,0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47.13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2789 1 12287,'-22'27'0,"-3"13"0,-23 34 0,17-28 0,-2 3 0,-7 9 0,-2 3 0,-7 10 0,-3 4 0,14-22 0,-2 1 0,-1 1 0,-3 6 0,-2 0 0,-1 1 0,-2 2 0,-2-1 0,0 1-239,-3 3 0,0 0 0,-2 0 0,0 0 0,-1 0 0,-1-1 0,0 0 1,0-1-1,0 0 0,3-3 0,1-1 0,1 0 239,3-3 0,0-1 0,2 1 0,1 0 0,0 1 0,2-1 0,4-3 0,0-2 0,1 0 0,-19 24 0,2 0 0,2 1 0,1-2 0,4-4 0,2-1 0,6-4 0,1 0 0,4-6 0,1-2 124,1-4 1,1-1 0,4-1-1,0-2 1,-24 30 0,4-6-125,6-8 0,1-3 0,8-16 0,3-3 0,5-3 0,-3-8 0,10 1 0,3-3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48.06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107 1 12287,'17'28'0,"-7"7"0,-7 20 0,-3 14 0,0 15 0,1-35 0,-2 2 0,-4 7 0,-2 2 0,0 7 0,-1 3 0,0 3 0,0 1 0,-1 3 0,1 2 0,-2 11 0,0 1 0,-1-3 0,2 0 0,0 7 0,1 1-194,3-29 1,1 1-1,1 0 1,0 2 0,1 0-1,0 1 1,2-2 0,0-1-1,0 1 1,0-1 0,0 0-1,0 0 194,0 1 0,0 1 0,0-1 0,2-1 0,0-1 0,1-1 0,2 21 0,0-2 0,2-4 0,0-2 0,0-7 0,1 0 0,-3-4 0,0-2 0,0-13 0,0-1 0,5 45 177,-2-8 0,1-10 0,-6-14 1,2-11-178,-2-11 0,-1-8 0,-4-11 125,-3-9 1,2-12 0,-7-18-126,-2-15 0,5-10 0,1-5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48.6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7795 0 12287,'-11'0'0,"0"2"0,-6 3 0,-6 5 0,-18-3 0,-7-1 0,-8 0 0,-6-1 0,-10 6 0,-3-2 0,-9 1 0,-4 0 0,-8 0 0,-3 5 0,48-8 0,0 1 0,-2 0 0,-1-1 0,-3 1 0,0-1 0,1 1 0,0-1 0,0 1 0,1-1 0,2 1 0,-1-1 0,-5 1 0,-1-1 0,3 1 0,0-1 0,-2 1 0,-1 0-76,-1-1 1,-2 1-1,-3-1 1,0 1 0,0-1-1,0 1 1,-1-1 0,1 1 75,-1-1 0,-1 1 0,-7 2 0,0 0 0,4 0 0,0 0 0,-2 0 0,0-1 0,-1-1 0,-2 0 0,-8-2 0,0-2 0,4 1 0,1 0 0,-2 1 0,1-2-85,2 0 1,-1 1 0,-6 1 0,-1 1-1,0-2 1,1 0 0,0 1 0,1 0 84,-3-1 0,0 0 0,3 1 0,0 0 0,-1-3 0,-1 0 0,3 1 0,0-1 0,2 1 0,0-1 0,-7 0 0,0-1 0,7-2 0,1 0 0,-2 0 0,0 0 0,1 0 0,-1 0 0,0 0 0,0 0 0,5-1 0,0 0 0,5-1 0,0-1-46,3-1 1,1-2 0,0 0-1,0 0 1,4 1 0,1-1-1,1 1 1,0 0 45,3-1 0,1 0 0,1 2 0,3 0 0,-38-5 0,1 2 0,8 4 0,6 1 0,5 2 0,1 0 0,-1 0 0,5 0 0,-5 5 0,7 1 0,1-3 0,2-1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49.3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12287,'6'28'0,"4"6"0,4 11 0,1 9 0,0 8 0,-5 3 0,-2 2 0,-1 10 0,-4 12 0,4 5 0,-4-44 0,-1 0 0,1 47 0,-1 2 0,-2-44 0,0 1 0,0-3 0,0 1 0,0 1 0,0 0-61,0 1 0,0 1 0,0 2 1,0 1-1,0-3 0,0-1 0,1 0 1,0-1 60,1 0 0,1 1 0,-2 0 0,-1 2 0,3-2 0,-1 1 0,0 0 0,0 0 0,0-1 0,1 1 0,-2 2 0,0-1 0,2-7 0,0 0 0,0-1 0,-1 0 0,3 49 0,0 0 0,-5-5 0,0-4 39,0-1 1,0 2 0,0-9 0,0-2-40,0-3 0,0 5 0,2-10 0,1-1 20,2-3 0,0 9 1,-3-1-1,1-1-20,2-3 0,7-5 0,-3-8 0,1-4 0,0-5 0,1-9 0,8-6 0,1-5 0,-2-5 0,6-3 0,1-7 0,5-2 61,5-3 1,2 2-1,8-7 1,2-2-62,5-1 0,10-2 0,-2 0 0,7 0 0,2 0 0,10 0 0,-2 0 0,7 0 0,8 0 0,-2-2 0,9-3 0,-2-3 0,-1 0 0,-41 1 0,2 0 0,-4 2 0,-1 0 0,6-1 0,0-1-50,2-1 1,1 1 0,-1-1-1,0 1 1,1-1 0,1 1-1,0-1 1,1 0 49,2 1 0,1-1 0,3 2 0,1-1 0,2 0 0,0 1 0,1 0 0,0 0 0,0 0 0,1 0 0,5-2 0,1-1 0,-3 4 0,0 0 0,3-1 0,1 1-1087,2 0 1,0 0 1086,-2-3 0,0 2 0,4 4 0,0 1 0,-3-4 0,1 0 0,3-1 0,1 0 0,2 0 0,0-1 0,0-1 0,1 1 0,-2-1 0,0 0-90,-3 1 0,1-1 1,3-1-1,1-2 0,-1 1 1,1 0-1,0 1 1,-1 0 89,0 0 0,0 1 0,-3 0 0,0 1 0,2 0 0,0 1 0,-1-1 0,-1 2 0,1-1 0,0 2 0,0 2 0,0 0 0,-4 0 0,-2-1 0,-1 2 0,-2 1-55,-5 0 1,0 0 0,0 0 0,-1 1 0,-6 1 0,-1 0 54,-1 0 0,-1 1 0,-4 2 0,-2 2 0,-4-3 0,-1 0 0,42 4 0,-12-3 0,-11-3 0,-13-2 0,-6 0 0,-5 0 0,-5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0.32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12287,'31'0'0,"-3"15"0,-3 11 0,-5 16 0,-3 12 0,-4 13 0,-3 13 0,-5 19 0,-3-41 0,-2 3 0,0 11 0,0 4 0,1 5 0,0 2 0,0 4 0,1 2-228,0 4 0,1 3 0,1-24 1,0 2-1,0-1 0,-1 0 1,0 0-1,1 1 0,0 2 1,1 1-1,1-1 228,0 1 0,1 1 0,0-2 0,1 0 0,0-1 0,1-1 0,2-2 0,0 0 0,1-2 0,-1-2 0,1-1 0,0-1 0,5 30 0,-1-2 0,0-8 0,-1-2 0,-2-3 0,0-2 0,0-7 0,0 0 57,0-4 1,0-1 0,-2-2-1,-2-2 1,0-7 0,-1 0-1,-2-4 1,-2-2-58,3 44 0,3-2 0,-5-15 0,-2-8 156,-1-12 1,-2-12-1,0-8-156,0-7 0,-7-17 0,-1-6 0,-7-15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0.87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12287,'24'65'0,"6"11"0,-12-21 0,-1 5 0,-3 6 0,-3 2 0,-1 4 0,-1 0 0,-3 2 0,-1 1 0,0 12 0,-3 2 0,-2 1 0,0 1 0,0 6 0,0 0-213,0-29 1,0 0 0,0 1 0,0 4 0,1 2 0,0 0 0,0-1 0,1 0 0,0 0 0,1 2 0,0 0 0,1 0 212,0 0 0,0 0 0,1 0 0,1 0 0,1-1 0,0 0 0,0-4 0,1-1 0,-1-1 0,4 30 0,0-2 0,-1-7 0,2-1 0,0-2 0,1-2 0,-2-7 0,0-3 0,-1-5 0,1-1 103,0-5 0,0-1 0,-1-5 0,0-2 0,5 41 0,-1-8-103,-4-5 0,1-12 0,-6-14 0,-1-12 445,-2-15-445,-2-7 0,5-19 0,0-10 0,0-10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1.46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8413 31 12287,'-20'-8'0,"-2"1"0,-3 2 0,-6 0 0,-6 0 0,-12 5 0,-5 0 0,-6 0 0,-15 0 0,-4 2 0,-5 1 0,-3 2 0,-10 7 0,3-4 0,44-4 0,-2 0 0,-4-1 0,0-1 0,0 2 0,0-1 0,-3 0 0,0-1 0,-1 0 0,-2 0-96,-2-2 0,-1 1 0,-4 1 0,-1 1 1,-2 1-1,0 1 0,-1 0 0,-1 1 96,-2 2 0,-1 1 0,-3 1 0,-1 0 0,1 0 0,0 0 0,-2 2 0,-1 0-88,1-1 0,-1 1 0,-2 2 0,0-1 0,-1-2 0,0 0 0,-2 0 1,0 0 87,-4-1 0,0 1 0,-7 1 0,0 0 0,2-3 0,0-2 0,0 0 0,1 0 0,2 0 0,-1-1 0,26-3 0,-2-1 0,1 0 0,-30 1 0,1 1 0,32-2 0,0-1 0,0 1 0,-1-1 0,1 1 0,-1 0 0,1 0 0,0-1 0,0 1 0,-32-2 0,1 0 0,0 0 0,1 0 0,0-1 0,-2 2 0,31 0 0,0 1 0,0 0 0,-27 1 0,1 1 0,2-1 0,1 0 0,4 0 0,0 1 0,0 2 0,1 0 0,1-1 0,1 0 0,2 1 0,2 1 0,3 1 0,1-1 0,3-2 0,1 0 0,4 0 0,2 0 0,2 0 0,2 0-10,1-1 1,1 1 0,4 1 0,2 1 0,-43 3 0,8 2 9,15-2 0,7 3 0,17-3 0,3 2 0,5-2 0,10 7 0,7-7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46.88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12287,'9'10'0,"6"2"0,7 3 0,1 4 0,-1 7 0,-7 1 0,2 7 0,3 6 0,3 10 0,9 7 0,3 7 0,6 6 0,2 4 0,4 1 0,3 0 0,6 1 0,0-2 0,0-4 0,-6-6 0,-3-7 0,-4-7 0,-2-10 0,-8-7 0,-6-6 0,-5-5 0,-7-7 0,0 0 0,-7-8 0,-4-7 0,-8-8 0,-4-13 0,-7-4 0,0-3 0,-7-16 0,-1-3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2.6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46 166 12287,'0'-15'0,"0"0"0,0 5 0,0 0 0,0-2 0,0-1 0,0-2 0,0 0 0,0 0 0,2 0 0,3 1 0,5 4 0,-2 3 0,2 7 0,2 0 0,1 0 0,2 2 0,0 3 0,2 5 0,3 4 0,-1 7 0,4 6 0,-1 5 0,-4 3 0,-1 5 0,-4-3 0,-3 0 0,-5 0 0,2 3 0,-2-5 0,-1-1 0,-3-2 0,-2-2 0,-3 0 0,-3-2 0,-1-3 0,-2-3 0,-5-7 0,0 0 0,0 0 0,-2-6 0,-1-2 0,-2-2 0,1 0 0,1 0 0,-1-7 0,-1-1 0,2-2 0,1-7 0,2 2 0,2-4 0,2-1 0,0-5 0,4 0 0,0 2 0,1 1 0,1 2 0,5 0 0,0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2.88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 0 12287,'25'22'0,"-3"3"0,-5 3 0,-1 3 0,-11 0 0,-1 5 0,-3 4 0,-7 3 0,-6 3 0,-5-1 0,-3 0 0,5-5 0,7 0 0,-1 1 0,1-3 0,5 4 0,-2-7 0,3-3 0,2-5 0,5 0 0,2-7 0,1-2 0,4-1 0,-1-7 0,1-2 0,-2-1 0,2-4 0,1-1 0,2-4 0,0-4 0,1-9 0,4-2 0,0-8 0,0-2 0,2-2 0,-6-7 0,6-3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3.1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12287,'31'13'0,"5"7"0,6 12 0,-2 12 0,-16 1 0,-9-7 0,-8-4 0,-4 1 0,0 2 0,2 0 0,-1 0 0,-3 3 0,1-5 0,1-2 0,3-1 0,5-7 0,-1-1 0,5-4 0,5-7 0,-1 1 0,4-9 0,-1-2 0,-3-1 0,2-4 0,-1-3 0,-1-5 0,-2-3 0,-2-9 0,-2-3 0,-3-4 0,-5-1 0,-10-7 0,-10-1 0,-8-8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4.1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0 167 12287,'7'-17'0,"0"-3"0,3 10 0,-5-4 0,-3-1 0,-1 0 0,4 0 0,5 0 0,-1 2 0,1 1 0,1 4 0,3 1 0,6 2 0,2 8 0,1 6 0,4 6 0,1 12 0,3 1 0,-1 7 0,0 4 0,-7-4 0,-3 5 0,-3 2 0,-2 2 0,-5-4 0,-1-2 0,-3 1 0,-2-1 0,-8-4 0,-2 3 0,-3-4 0,-2-3 0,-3 4 0,-1-11 0,0 1 0,0-4 0,0-3 0,0-4 0,0-3 0,0-5 0,0-3 0,-2-2 0,-2 0 0,-1 0 0,-5-7 0,5-5 0,2-4 0,1-5 0,2-5 0,1 2 0,4-1 0,5 0 0,4 1 0,1-1 0,6-10 0,3 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4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0 12287,'10'12'0,"0"3"0,-7 10 0,2 2 0,-5 7 0,-5 6 0,-3 2 0,-7 0 0,1-2 0,4 2 0,-1 1 0,6 3 0,1-3 0,3-3 0,7 2 0,6-5 0,5 0 0,3 0 0,7-4 0,-4-8 0,1-5 0,-4-3 0,1-3 0,0-4 0,-3-5 0,-1-4 0,-2-1 0,0 0 0,0 0 0,0-6 0,7-3 0,1-6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4.78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498 1 12287,'5'15'0,"-2"0"0,-5 0 0,-13-5 0,-13-1 0,-6-3 0,1-2 0,-4 4 0,0 0 0,-2 2 0,-2 1 0,2-3 0,1 4 0,2-2 0,8 1 0,-1-2 0,9 1 0,2 2 0,1 1 0,2 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0:55.11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14 12287,'44'-5'0,"6"0"0,-1 1 0,-6 9 0,-11 7 0,-10 6 0,-10 7 0,-4 11 0,-1 6 0,-4 6 0,-1 4 0,-4 7 0,-3-1 0,-5 4 0,-3-3 0,-2-6 0,0-1 0,-1-3 0,3-2 0,3-4 0,5-2 0,3-6 0,14-3 0,6-2 0,8-2 0,5-3 0,10-8 0,-1-8 0,2-3 0,-2-2 0,8-4 0,-1-5 0,2-4 0,-2 1 0,-5-6 0,-14 4 0,-3-1 0,-5 1 0,-3-4 0,-22 13 0,-5-6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54.63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287 1 12287,'-8'48'0,"-1"4"0,-4 3 0,-11-1 0,-7 0 0,-10-6 0,6 6 0,2-1 0,1 1 0,8 3 0,6 8 0,6 4 0,7 0 0,4 4 0,2-2 0,4 1 0,7 0 0,6-2 0,6-8 0,4-2 0,-3-8 0,9-8 0,-4-7 0,2-9 0,0-4 0,-2-11 0,0-8 0,0-7 0,0-8 0,2-8 0,3-17 0,4-10 0,6-9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54.92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12287,'22'-5'0,"1"0"0,3 1 0,-3 3 0,-1 1 0,-2 3 0,-5 5 0,0 8 0,0 15 0,-1 6 0,-3 8 0,-1 6 0,-6 6 0,1-4 0,-4 1 0,-1-4 0,-1-5 0,-3-4 0,-2-6 0,-3-3 0,-1-4 0,-5-3 0,0-5 0,0-3 0,0-4 0,0-3 0,0-4 0,0-5 0,-5-14 0,1-7 0,4-9 0,3-6 0,2-4 0,2-12 0,1-3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55.2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12287,'7'0'0,"3"10"0,4 12 0,-4 13 0,-2 6 0,-1 2 0,-4 2 0,-1 1 0,-1 1 0,3 1 0,1 2 0,6 6 0,-2-6 0,1-2 0,0-1 0,0-8 0,5-4 0,0-5 0,0-5 0,-1 2 0,-3-8 0,-1-6 0,2-6 0,2-6 0,2-1 0,3 0 0,1 0 0,5-1 0,-3-4 0,1-5 0,9-4 0,7-1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47.74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119 46 12287,'15'0'0,"-6"2"0,-4 3 0,-10 3 0,-7 7 0,-5 0 0,-3 0 0,0 2 0,5 2 0,0 2 0,0 3 0,6-6 0,4 4 0,4-2 0,1 0 0,1 0 0,4-5 0,5 0 0,4 1 0,6-3 0,0-3 0,0-5 0,2-3 0,-5-4 0,3-5 0,-4-8 0,0-8 0,-6-7 0,-2-6 0,-1-4 0,-4-3 0,-3 4 0,-5 4 0,-5 5 0,-3 5 0,-3 5 0,1 10 0,0 5 0,0 3 0,-5 4 0,0 3 0,2 5 0,1 3 0,2 4 0,1 1 0,3 4 0,1 1 0,6 3 0,-1 4 0,5-2 0,5-3 0,4 4 0,7-4 0,3 2 0,1-2 0,5 0 0,-5-8 0,0-4 0,2 0 0,-5-6 0,3-2 0,-3-3 0,-4-10 0,-3-8 0,-5-7 0,-3-5 0,-2-13 0,0-2 0,-2-1 0,-3 1 0,-3 2 0,-9 11 0,-1 3 0,-3 7 0,1 2 0,5 13 0,0 2 0,0 1 0,-5 10 0,0 6 0,1 4 0,9 7 0,5-3 0,4 0 0,1 0 0,1 3 0,4-4 0,4 1 0,-1 0 0,6-2 0,-4-5 0,3-1 0,2-4 0,-5-4 0,0-6 0,2 0 0,-4-1 0,1-4 0,-3-5 0,-2-4 0,-3-6 0,-1-2 0,0 1 0,0-1 0,-6-3 0,-3 5 0,-1 3 0,0 5 0,-7-8 0,-6 3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55.46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393 0 12287,'1'17'0,"3"3"0,1 5 0,-3-3 0,-13-2 0,-9-3 0,-6-2 0,-5 0 0,1-2 0,0-1 0,0-2 0,-5-7 0,0 4 0,3-2 0,5 0 0,0 0 0,7-5 0,2 0 0,1-6 0,2-3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55.6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12287,'40'0'0,"0"0"0,-3 2 0,-4 3 0,-11 5 0,-7 8 0,-8 2 0,-5 12 0,-4 0 0,-1 5 0,-2 5 0,-12 6 0,2 3 0,-2-3 0,0-1 0,2-2 0,0 0 0,2 1 0,3-1 0,3-2 0,7-1 0,2-3 0,3-2 0,5-2 0,8-7 0,4-2 0,1-6 0,4-5 0,7-5 0,2-5 0,3-4 0,0-1 0,2-3 0,-2-7 0,-2-10 0,3-12 0,-5-6 0,-3-4 0,-5-5 0,0-19 0,-7-2 0,-2-8 0,-1-4 0,-2-10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55.9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498 1 12287,'-8'13'0,"15"17"0,14 24 0,8 11 0,1 10 0,7 16 0,-12-1 0,-3 2 0,-4 1 0,-9 0 0,-4-1 0,-5-4 0,-5-5 0,-10-2 0,-11-8 0,-4-2 0,-5-6 0,-10-3 0,-12-3 0,-5-4 0,-3-5 0,-17 1 0,1-6 0,33-20 0,-1-2 0,-43 16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59.7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890 16 12287,'30'-9'0,"-8"9"0,-12 9 0,-18-1 0,-21-3 0,-17-3 0,-11-2 0,-7 0 0,-6 0 0,-13-5 0,-5-2 0,-6-1 0,3 4 0,8-1-307,1 4 0,1 7 0,6 3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1:59.9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769 0 12287,'22'0'0,"-15"12"0,-9 1 0,-20-1 0,-20-3 0,-15-9 0,-5 0 0,-3 0 0,-15 0 0,1 0 0,0 0 0,-1 0 0,-6 0 0,16 6 0,-4 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0.11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543 1 12287,'37'13'0,"0"4"0,-4 4 0,-14 6 0,-26-12 0,-16-6 0,-14-6 0,-20-3 0,-10 0 0,-10 0 0,-9 0 0,32-3 0,-1-1 0,-40-4 0,40 0 0,-1 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1.2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326 14 12287,'35'-8'0,"0"3"0,-8 10 0,-14 5 0,-11 5 0,-10 5 0,-12 15 0,-5 14 0,-6 6 0,-4 7 0,-7 18 0,-5 3 0,4 2 0,-1 4 0,7-7 0,2 0 0,7-2 0,8 1 0,1 4 0,16-3 0,5 0 0,6 0 0,7-1 0,5-6 0,5-1 0,4-4 0,1-8 0,0-8 0,2-4 0,3-6 0,4-8 0,7-12 0,5-9 0,9 0 0,9-7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1.72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0 254 12287,'9'-15'0,"4"-1"0,6 1 0,-1-5 0,-6-1 0,-4-3 0,-1-3 0,6 0 0,1 2 0,6 5 0,3 3 0,2 4 0,7 3 0,2 7 0,1 6 0,5 12 0,-5 14 0,-1 7 0,-3 10 0,-2 12 0,-4 1 0,-5 3 0,-3 7 0,-4-4 0,-3 0 0,-6-4 0,-8-6 0,-4 3 0,-9-4 0,-1-2 0,-2-7 0,-10-6 0,3-11 0,2-3 0,1-5 0,-3-4 0,2-6 0,-2-5 0,2-4 0,-2-7 0,6-6 0,-1-5 0,0-3 0,4-12 0,6-1 0,2-9 0,0-7 0,-5-11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1.9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21 12287,'17'-10'0,"3"0"0,-3 15 0,3 6 0,-5 16 0,-5 12 0,-2 16 0,-4 7 0,1 3 0,-2 2 0,-1 4 0,-2-3 0,0 1 0,0-2 0,6 12 0,4-14 0,5 0 0,5-1 0,-3-9 0,5-1 0,-2-4 0,0-6 0,2-2 0,-4-11 0,3-4 0,-3-3 0,4-11 0,0-8 0,1-3 0,4-2 0,0-9 0,-1-4 0,1-9 0,5-6 0,-2-6 0,14-11 0,-6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2.25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12287,'27'-5'0,"3"0"0,0 2 0,-3 1 0,-5 10 0,-9 7 0,-3 9 0,-1 6 0,-6 5 0,2 7 0,-2 7 0,-1-3 0,-2 5 0,-2-4 0,-3-2 0,4 0 0,-4 0 0,5-1 0,5-4 0,-2-3 0,7-7 0,2-1 0,1-4 0,4-5 0,1-10 0,4-5 0,2-4 0,-4-1 0,5-3 0,0-5 0,-1-7 0,4-5 0,-5 1 0,3-1 0,-1 2 0,-7-2 0,2 3 0,-3 3 0,5-4 0,1-6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48.30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1086 12287,'21'20'0,"3"1"0,-1-5 0,-3-4 0,-8 0 0,-3-9 0,-3-5 0,-1-4 0,-5-13 0,2-4 0,3-7 0,-2-6 0,7 0 0,4-8 0,4-5 0,6-14 0,6-2 0,0-9 0,0-7 0,5-1 0,0-5 0,-1 5 0,-2 5 0,0 7 0,1 14 0,2 8 0,-1 6 0,-4 12 0,-5 10 0,-5 3 0,-3 2 0,-10 7 0,-7 3 0,-14 3 0,-9 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2.4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12287,'22'82'0,"3"3"0,-9 9 0,0 0 0,-5-7 0,-2-10 0,2-3 0,-4-9 0,0-3 0,-1-5 0,-1-10 0,-5-8 0,0-4 0,0-7 0,0 2 0,7-6 0,2 6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2.62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769 22 12287,'-6'-15'0,"-10"8"0,-9 7 0,-5 9 0,-5 6 0,-5 5 0,-10-2 0,-7 6 0,-7-2 0,2-4 0,-3-6 0,3-4 0,1-1 0,6-2 0,0-5 0,13 7 0,-2 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2.98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1 157 12287,'8'-20'0,"7"-1"0,4 1 0,2 4 0,-5-1 0,-3 2 0,0-7 0,1 10 0,-4 1 0,2 9 0,-7 7 0,-2 13 0,-1 21 0,-2 8 0,-2 6 0,-3 9 0,-7 4 0,-5 6 0,4-2 0,0 2 0,4-2 0,1-1 0,1-4 0,4 4 0,3-5 0,3-2 0,4-7 0,1-3 0,2-2 0,7-6 0,1-4 0,3-5 0,4-5 0,-4-6 0,3-8 0,3-4 0,1-8 0,4 1 0,2-5 0,1-5 0,5-11 0,-5-10 0,0-8 0,2-6 0,-5-10 0,5-4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3.2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61 12287,'0'-17'0,"0"-3"0,7 10 0,3 0 0,5 6 0,3 4 0,3 0 0,4 9 0,-5 6 0,2 13 0,-4 12 0,2 6 0,-1 4 0,-4 7 0,-4 6 0,-2-1 0,-3 2 0,-1-7 0,-6-5 0,-3-3 0,-1-4 0,-6 0 0,1-13 0,-4-5 0,-1-4 0,-2 1 0,-1-8 0,-2-4 0,1-4 0,-2-3 0,1-6 0,1-4 0,2-5 0,7-5 0,2-6 0,1-5 0,4-8 0,1-4 0,2-14 0,0-2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3.4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5 12287,'5'-5'0,"0"12"0,-2 17 0,-1 12 0,-2 10 0,-2 4 0,-3 3 0,-5 1 0,4 8 0,-1-3 0,2 1 0,0 4 0,1-2 0,3 0 0,2-4 0,4-2 0,4 0 0,6-7 0,2-4 0,3-3 0,-3-10 0,3-2 0,-2-10 0,2-8 0,-3-5 0,5-7 0,-2-2 0,0-3 0,5-10 0,-3-10 0,0-7 0,-1-8 0,6 0 0,-3-12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3.61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12287,'8'57'0,"6"4"0,4 6 0,-4 5 0,-8 1 0,-1-2 0,0-6 0,5 2 0,-3-2 0,0-1 0,-1-2 0,4-8 0,-4-4 0,-1-7 0,1-7 0,-4-3 0,3-13 0,-2-1 0,2-3 0,4-1 0,6 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3.79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528 1 12287,'-38'0'0,"-1"6"0,4 6 0,-5 5 0,-4 3 0,1-2 0,1-6 0,3-2 0,3 2 0,-3 0 0,7-1 0,5-2 0,4-3 0,3 1 0,5-2 0,6-10 0,3 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4.0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0 240 12287,'14'-22'0,"6"-2"0,5 1 0,0 3 0,2-2 0,-5 0 0,1 0 0,4 1 0,-4-3 0,2 7 0,2 6 0,2 2 0,1 6 0,0 10 0,0 9 0,0 13 0,-1 20 0,-2 13 0,-2 6 0,2 9 0,-6 0 0,-1 9 0,-3 3 0,-2 4 0,0-1 0,-1 4 0,-3-6 0,-1-4 0,-6 1 0,3-7 0,-2-3 0,0-5 0,0-11 0,-5-11 0,0-6 0,0-9 0,-2-3 0,-1-16 0,-4-4 0,-1-4 0,4-9 0,-1-11 0,3-6 0,2-8 0,7-9 0,2-3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4.27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1116 46 12287,'-16'-9'0,"-4"4"0,-7 5 0,-7 5 0,-4 9 0,-11 4 0,-4-3 0,-8-3 0,-2-7 0,-1 3 0,-1-1 0,-6-4 0,-1-1 0,10-4 0,-8-3 0,6-5 0,6-3 0,2-2 0,6-2 0,3-3 0,9 3 0,1-5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2:04.67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528 16 12287,'22'-8'0,"0"1"0,5 10 0,-2 7 0,2 10 0,1 14 0,4 11 0,3 12 0,5 13 0,-18-22 0,0 3 0,1 4 0,1 3 0,0 6 0,-1 2 0,-1 6 0,1 0 0,1 2 0,-1 1 0,-5 1 0,-3 1 0,0-1 0,-1 0-91,-3-1 1,0 1 0,-1 3 0,0-1 0,-2-5 0,-1-2 0,-2-2 0,-2-2 90,-1-4 0,-1-2 0,0-1 0,-2-1 0,1-4 0,-1-1 0,-2-2 0,-1-2 0,-11 42 0,-8-10 0,-13-11 0,-4-6 44,-3-3 0,-8-8 0,-2-3 0,-4 0-44,-5-1 0,-9 0 0,1-5 0,-4 1 0,-1-1 0,0 7 0,-7-4 0,39-19 0,0 1 0,-1 1 0,-1 2 0,0 1 0,0 0 0,0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0.06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649 9 12287,'-2'-6'0,"-3"4"0,-7 7 0,-5 3 0,-3 4 0,-8 1 0,-1 3 0,-6-1 0,-3 0 0,-3 0 0,-4 0 0,2-2 0,2-3 0,0 2 0,5-5 0,3-1 0,1 1 0,9 3 0,1-3 0,2 0 0,0-1 0,5-1 0,5-5 0,-2 0 0,-2 0 0,-1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18.2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257 51 12287,'-8'-20'0,"3"-1"0,3 11 0,0 19 0,-3 21 0,-5 22 0,2 23 0,-2 19 0,4-42 0,0 2 0,0 1 0,-1 2 0,-1 6 0,1 1 0,-1 4 0,1 2 0,-1 1 0,1 2-205,-1 2 1,0 2-1,1 1 1,-1 1-1,1 6 1,1 0 0,0 1-1,2 2 205,1 2 0,1 1 0,1 1 0,0 0 0,1-3 0,0 0 0,0-5 0,0-3 0,0-7 0,0-2 0,2 2 0,1-2 0,0-9 0,-1-2 0,0-1 0,0 0 102,-1-2 1,-1-2 0,0 36 0,0-11 0,0-14-103,0-10 0,-5-7 0,-1-11 0,-3-9 89,-3-8 1,4-12 0,-2-7-90,-2-6 0,6-19 0,1-13 0,-4-1 0,1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18.8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12287,'30'15'0,"-2"0"0,-2 0 0,2 0 0,-11-6 0,5-3 0,-7-6 0,5 0 0,1 0 0,1 0 0,0 0 0,5 0 0,-2 0 0,3 0 0,3 0 0,4 0 0,3 0 0,4 0 0,5 0 0,8 0 0,2 0 0,5 0 0,4 0 0,7 0 0,3 2 0,7 1 0,6 2 0,7 7 0,3-2 0,-49-4 0,0 1 0,1 1 0,0 0 0,5-1 0,0 1 0,-2-1 0,0 1 0,1-1 0,0-1 0,1-1 0,0 0 0,2 1 0,-2 0 0,-2-3 0,0-1 0,-2 0 0,-1-1 0,1 0 0,0 0 0,-1-1 0,0 0 0,1 0 0,-1 0 0,-1 0 0,0 0 0,1 0 0,0 0 0,47-5 0,-3 0 0,-5 1 0,-4 3 0,3 1 0,-6 0 0,3 0 0,-1 0 0,-6 0 0,1 0 0,-3 0 0,-1 0 0,-2-2 0,-2-1 0,-4-2 0,-1 1 0,9 3 0,-6-1 0,-1-1 0,-1-2 0,-7 0 0,1 5 0,-7 0 0,-3 0 0,-9 0 0,-7 0 0,-5 0 0,0 0 0,-8 0 0,-3 0 0,-3 0 0,-2 0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19.41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4825 0 12287,'6'25'0,"5"1"0,2 0 0,0 13 0,-3 6 0,-5 4 0,-3 4 0,-2 21 0,-3 1 0,-4 9 0,-3 2 0,-1-37 0,0 0 0,-4 50 0,7-46 0,-1 0 0,1 3 0,0 2 0,1 0 0,0 1 0,1 3 0,0 0 0,2 1 0,0 0-80,1-1 1,-1 1 0,1 10 0,1 0-1,2-4 1,0-1 0,0 2 0,0-1 79,0-2 0,0 0 0,1 5 0,0-1 0,1-8 0,1-1 0,1 0 0,0-1 0,1 0 0,1 0 0,-1-3 0,0-1 0,-3-1 0,1-3 0,5 43 0,0-7 49,1-11 1,-6-7 0,2-6-50,-3-10 0,-2-13 0,0-7 0,0-5 0,0-4 0,-7-1 0,-3-9 0,-5-4 0,-5-3 0,1 1 0,-6-5 0,-2-2 0,-1-1 0,-14 3 0,-3 1 0,-4 1 0,-3 0 0,-1 5 0,-9-2 0,-2 3 119,-1 2 1,-11-2 0,3-2 0,-4-5-120,-7 1 0,2-5 0,-4 4 0,-2-1 0,-6 0 0,-3 7 0,46-7 0,0 0 0,0 2 0,1 0 0,-1 0 0,0 1 0,-3-1 0,-1 1 0,-1-1 0,0 1 0,-1-1 0,0 1-43,-2-1 1,1 1 0,-1-1 0,0 1 0,0 0 0,-1 1 0,0 0 0,0 0 42,-4 1 0,0 0 0,-1 1 0,-2-2 0,0-1 0,0-2 0,2-1 0,-1 0 0,4-2 0,-1-1 0,-3 1 0,-1 1 0,2-2 0,0 1 0,0-2 0,1 1 0,-1-1 0,1 0 0,6-1 0,2 0 0,-1-1 0,2 0 0,3-1 0,2-1 0,-48-7 0,5 1 0,7-1 0,7-1 0,7-3 0,2-1 0,8 0 0,5 2 0,3 3 0,6-4 0,8 4 0,-2-7 0,10-1 0,9 0 0,7-2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19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14 12287,'6'-9'0,"4"4"0,4 5 0,1 5 0,-2 10 0,-3 15 0,-5 14 0,-3 16 0,-2 14 0,0 11 0,-2 9 0,-3 3 0,2-40 0,-2 2 0,-2 0 0,-1 1 0,1 3 0,0 1 0,2 2 0,0 0 0,-1 8 0,1 0 0,2-1 0,1 0 0,0 3 0,0 2-124,1 3 1,1 2-1,-1 1 1,2-1-1,-1 0 1,1 0-1,1-1 1,1-1 123,2-3 0,0 0 0,2 1 0,0-1 0,0-7 0,1-1 0,-1-5 0,1-1 0,0-6 0,-1-1 0,-2-5 0,-2-3 0,2 31 0,-3-9 59,-2-8 1,0-9-1,0-6 1,0-7-60,0-11 0,-2-7 0,-3-8 0,4-10 0,-4-11 0,3-18 0,2-13 0,7-20 0,1 2 0,7-12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20.37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12287,'16'19'0,"1"4"0,0 11 0,-5 9 0,-4 14 0,-3 15 0,-5 19 0,0-41 0,0 2 0,0 5 0,0 1 0,-3 10 0,-1 2 0,0 1 0,-2 0 0,0 2 0,1 2-185,-1 2 0,2 1 0,-3 7 0,2 1 0,1-1 0,1-1 0,0 1 0,-1 0 185,1-5 0,0 0 0,0 1 0,2-1 0,3-7 0,1-2 0,2-2 0,0-2 0,2-4 0,0-2 0,-2-4 0,0-2 0,0-4 0,0-1 0,5 42 117,-2-10 0,-1-10 0,-5-17 0,1-6-117,2-7 0,0-7 0,-5-10 121,0-5 1,0-12-122,-7-14 0,-1-9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20.8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4840 151 12287,'15'-8'0,"-10"-6"0,-8 6 0,-10-1 0,-19-4 0,-5 3 0,-10-3 0,-8-2 0,-14 1 0,-5 2 0,-3 2 0,-6-1 0,-5 4 0,-5 2 0,-6 3 0,47 2 0,-2 0 0,-3 1 0,-1 0 0,1 0 0,0 1 0,-1 1 0,0 1-66,1 0 0,-1 0 1,-4 1-1,0 0 1,-3 3-1,1-1 1,0 1-1,0 0 66,-1-1 0,0 1 0,2-3 0,0 0 0,-2 0 0,-1 0 0,1 0 0,0 1 0,0 1 0,-1 0 0,-8-2 0,-1 0 0,8 0 0,2 0 0,-2 0 0,1 0 0,1-1 0,0 0 0,-2 2 0,0 0 0,1-3 0,1-1 0,0 0 0,-1-1 0,-2 0 0,1 0 0,2 1 0,1 1 0,1 0 0,2-1 0,1 0 0,1 0 0,0-1 0,1-1 0,0 0 0,2 0 0,5 0 0,1 0 0,-45 0 32,3 0 0,9 5 0,8 0 1,10 0-33,8 2 0,5-4 0,8 7 0,4 2 0,5 2 0,1 4 0,9-3 0,7-3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24.8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588 15 12287,'-8'2'0,"3"3"0,-4-3 0,-2 3 0,-6-5 0,-3-5 0,-7 1 0,2-4 0,-4 1 0,-1 4 0,-3 1 0,-1 2 0,4 0 0,1 0 0,-2 0 0,7 0 0,-1 2 0,0 3 0,7-2 0,-4 6 0,2-3 0,0-2 0,-1 2 0,6 1 0,0 0 0,0 0 0,0 4 0,0-2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36.1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12287,'5'16'0,"0"4"0,-2 6 0,-1 9 0,-2 5 0,0 4 0,0 1 0,0 5 0,0 2 0,0 0 0,0 0 0,0 1 0,0-6 0,2-3 0,3-1 0,-3-1 0,4 0 0,-1-5 0,0-5 0,5 1 0,-5-9 0,-1-1 0,-3-3 0,-1-3 0,0-2 0,0-6 0,0-3 0,0-6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36.5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648 0 12287,'2'17'0,"3"3"0,2 4 0,3 9 0,-5 4 0,-3 3 0,-2 12 0,0-5 0,-2 5 0,-3 5 0,-3-5 0,-8-2 0,1-5 0,0-4 0,-1 0 0,-3-7 0,-3-4 0,-1-3 0,-1-10 0,-2-1 0,2-6 0,2-3 0,-4-2 0,1-7 0,-2-3 0,2-5 0,-4-3 0,4-4 0,-2-1 0,2-2 0,-2-7 0,7 3 0,2-1 0,1 0 0,-3 7 0,0-4 0,3 2 0,5 0 0,-1 0 0,3 3 0,-4-1 0,-1-3 0,0-5 0,0 2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3.9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241 16 12287,'-8'-7'0,"0"6"0,3-4 0,-4 3 0,-6 2 0,0 0 0,0 0 0,0 5 0,0 2 0,0 1 0,0 4 0,0 1 0,0 2 0,-1-1 0,1-4 0,0 3 0,2-3 0,3 3 0,5 3 0,3-6 0,2 0 0,0 1 0,0 3 0,2 1 0,3 0 0,5 0 0,3 0 0,4 5 0,1 2 0,4 0 0,2 0 0,-1 4 0,4 1 0,-2 5 0,2 3 0,1 7 0,3-2 0,-1 4 0,0 1 0,0 0 0,-2 0 0,-2-1 0,-6-4 0,-5 0 0,-5-8 0,-5-3 0,-3-1 0,-4-6 0,-3-2 0,-5-3 0,-4-2 0,-6-7 0,0-3 0,0-3 0,-2-2 0,6-2 0,-6-3 0,2-5 0,0-3 0,1-7 0,7-2 0,4-2 0,1-2 0,-3-9 0,5-6 0,2-2 0,1-2 0,4-2 0,1-4 0,2-2 0,-1-1 0,2-1 0,1 8 0,0 5 0,-1 4 0,4 2 0,-5 8 0,-1 3 0,-2 5 0,-2 3 0,6 2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7.59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1 300 12287,'15'18'0,"0"-3"0,0-6 0,-7-9 0,-3-10 0,-3-10 0,-2-9 0,-2-4 0,-1-4 0,-2-2 0,-5 6 0,5-2 0,2 4 0,1 6 0,2 4 0,2 7 0,3 4 0,5 5 0,3 10 0,4 7 0,1 6 0,2 7 0,6 6 0,-5 4 0,1 3 0,0 1 0,-2-4 0,-5-8 0,2-4 0,3-1 0,-8-4 0,3-8 0,3 4 0,6-6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0.25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12287,'37'39'0,"-2"-2"0,1-7 0,-10 3 0,-14-1 0,-3-5 0,-3-4 0,-1 4 0,-5-4 0,-1 3 0,-4-1 0,1-2 0,-4 4 0,-1-4 0,1-1 0,5 5 0,-4-4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4.2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1 12287,'-30'0'0,"0"0"0,-2 0 0,-3 2 0,-5 3 0,-2-4 0,0 4 0,5-3 0,5-2 0,-4 0 0,9 0 0,2 0 0,1 0 0,4 0 0,5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4.7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12287,'30'0'0,"0"0"0,-6 0 0,-4 0 0,-10 6 0,-5 4 0,-3 4 0,-2 6 0,0 2 0,0 1 0,0 4 0,0-5 0,0-1 0,1 1 0,4 3 0,-1-1 0,6-1 0,1-1 0,3-4 0,3 4 0,1 0 0,2 0 0,-1 0 0,-3-1 0,-1-2 0,0 2 0,0 3 0,-1-4 0,-2 3 0,-4 1 0,-1-1 0,-2-3 0,-5 4 0,0-1 0,0 1 0,-2-6 0,-1 2 0,-4-3 0,-1-2 0,3 0 0,-5 0 0,-2 0 0,-2-1 0,-1-2 0,0-2 0,-5-7 0,0 2 0,2-3 0,1-2 0,-3-2 0,0-3 0,0-3 0,-2-1 0,5-4 0,-3 3 0,3-4 0,2-1 0,0 0 0,0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5.4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75 12287,'8'-15'0,"-3"0"0,-3 5 0,-4 0 0,-3 0 0,-5 2 0,-3 1 0,-4 7 0,-1 0 0,-2 0 0,-7 7 0,2 1 0,-4 2 0,-1 0 0,0 4 0,1 2 0,3-2 0,1-1 0,6 1 0,-1 1 0,5 0 0,5 0 0,3 0 0,6 0 0,-3 0 0,-1 0 0,0 0 0,7 0 0,1 0 0,2 0 0,12 5 0,-2 2 0,3 2 0,4 3 0,-3-2 0,6 3 0,2 4 0,1 0 0,2 6 0,-1 3 0,-3 2 0,0 2 0,-8 1 0,4-1 0,-4-2 0,-3-2 0,-3-1 0,-12-8 0,0-6 0,0-2 0,-2-4 0,-3-7 0,-5-3 0,-3-5 0,-4-3 0,-1-2 0,-4-3 0,-2-7 0,6-2 0,-4-13 0,2 0 0,0 1 0,0-9 0,5 3 0,1-2 0,4 0 0,2-3 0,5-2 0,-2 0 0,1 0 0,4-3 0,4 5 0,2 1 0,3 2 0,1 4 0,5 1 0,0 4 0,0 1 0,0 2 0,0 5 0,0 1 0,0 4 0,0-1 0,0 6 0,1 1 0,-1-4 0,0-1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5.9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12287,'17'27'0,"0"3"0,-2 7 0,1 8 0,-9 3 0,0-1 0,-1 2 0,0-1 0,-6-4 0,0-2 0,0-2 0,0-8 0,0 0 0,0-5 0,0-1 0,0-2 0,0-1 0,0-1 0,0-4 0,6-1 0,3-2 0,6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6.1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378 16 12287,'-15'-9'0,"0"4"0,5 4 0,-1 2 0,-2 3 0,-5 1 0,-7-2 0,1 4 0,-1-1 0,-2 1 0,-1 0 0,-2-4 0,-1-1 0,1-2 0,7 0 0,3 0 0,3 0 0,2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6.6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30 12287,'16'-10'0,"-1"2"0,0 1 0,0 2 0,0 5 0,0 0 0,0 0 0,0 7 0,0 3 0,0 3 0,0 2 0,-6 7 0,-3 3 0,-1 2 0,0-2 0,0 4 0,-5-6 0,0 2 0,0 0 0,-5-6 0,0 3 0,0-2 0,-1 0 0,4 0 0,-3-5 0,3 0 0,2 0 0,0 2 0,2 1 0,3 2 0,3 2 0,9-2 0,2 4 0,1-1 0,1 6 0,-2-4 0,1 3 0,-2 2 0,-3 4 0,-3-1 0,-3-2 0,-3-3 0,-1 4 0,-5-9 0,-1 1 0,-4-4 0,-4-3 0,-6-4 0,-2-1 0,-3-2 0,4-7 0,-6 2 0,2-3 0,0-2 0,-1-2 0,8-3 0,1-3 0,2-1 0,2-9 0,-4 3 0,2-2 0,-2 0 0,6-4 0,-8-3 0,6-6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6.9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75 59 12287,'27'-10'0,"3"-2"0,2 2 0,0 2 0,-3-2 0,-3 5 0,-1 1 0,2 4 0,2 5 0,3 12 0,1 12 0,2 4 0,0 11 0,-3 1 0,2 9 0,1 4 0,-7-4 0,-7-4 0,-6-3 0,-5-2 0,-4-6 0,-6-6 0,-1-6 0,-4-7 0,-5-3 0,-11-4 0,-4-3 0,-3-5 0,-2-3 0,-2-4 0,-2-3 0,-1-5 0,-5-13 0,3-6 0,-1-1 0,-4-3 0,3-2 0,1 1 0,1-1 0,3 1 0,3-4 0,0-2 0,1-11 0,0-2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7.9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408 1 12287,'-7'15'0,"-3"-2"0,-4-3 0,-6 4 0,-2-6 0,-1 2 0,-4 0 0,-1-2 0,-4 3 0,0-5 0,2 1 0,-4-5 0,11 3 0,0-2 0,2 2 0,5-3 0,1 3 0,0-4 0,6-1 0,2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8.1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528 1 12287,'-15'1'0,"0"4"0,0-3 0,-4 5 0,-4-2 0,-7 0 0,-5 0 0,-1-5 0,-2 0 0,-1 0 0,-4 0 0,4 0 0,1 0 0,3 0 0,4-5 0,6 0 0,5 1 0,10 3 0,-3-6 0,4-1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3:58.6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136 136 12287,'7'-22'0,"-4"7"0,7-2 0,2 6 0,1 2 0,2-3 0,0 2 0,0-1 0,-1 2 0,-1 1 0,1 1 0,2 4 0,5 1 0,-1 2 0,5 0 0,3 0 0,2 2 0,2 3 0,3 5 0,4 3 0,6 9 0,0 3 0,1 4 0,4 1 0,0 2 0,-1 3 0,-2 3 0,-2 1 0,0 10 0,-1-4 0,-4 2 0,-5 0 0,-5-1 0,-5 5 0,-5 4 0,-3 4 0,-9-4 0,-2-2 0,-5 1 0,-1 0 0,-7-7 0,-4 1 0,-6-4 0,-3-2 0,-12 3 0,2-10 0,-2-3 0,0-5 0,-5-1 0,-4-5 0,-6-5 0,-4-4 0,-4-5 0,5-9 0,0-3 0,-2-5 0,0-10 0,-5-7 0,5-5 0,5-3 0,-7-12 0,9 0 0,0-3 0,3-2 0,2-3 0,6 1 0,4-1 0,2-2 0,3-3 0,9 8 0,3 0 0,3 0 0,3 2 0,7 4 0,2 3 0,3 3 0,8 4 0,9 10 0,0 2 0,0 2 0,5 2 0,-4 5 0,7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0.80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453 45 12287,'-7'-13'0,"7"3"0,-2 1 0,0 6 0,-9-2 0,-8 2 0,-6 1 0,3 4 0,1 1 0,-1 2 0,-2 7 0,8 0 0,4 4 0,4 4 0,3 7 0,5-2 0,1 2 0,4-2 0,2 2 0,5-5 0,-4 0 0,-1-1 0,-2 5 0,-5-6 0,0-2 0,0-1 0,-7-2 0,-5-2 0,-4-1 0,-5-2 0,0-2 0,2 4 0,-3-3 0,-1-3 0,3-1 0,-5-3 0,-2 1 0,-1 2 0,-3 7 0,1-4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14.1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31 166 12287,'6'8'0,"-4"-8"0,3-10 0,-3-3 0,-2-2 0,0-5 0,0 0 0,0 1 0,0 3 0,2 2 0,1 2 0,4 4 0,1 1 0,2-3 0,5 5 0,0 2 0,0 1 0,7 2 0,3 2 0,2 5 0,-2 8 0,4 1 0,-4 10 0,1 2 0,0 6 0,-5 2 0,-6 6 0,-1-2 0,-4 2 0,2 2 0,-7 1 0,-2-1 0,-1-4 0,-9 3 0,-5-4 0,-5 0 0,-3-4 0,0-5 0,5-5 0,0-5 0,0-3 0,-5-4 0,-2-3 0,0-5 0,1-3 0,1-2 0,4 0 0,1 0 0,0 0 0,-5-2 0,0-3 0,3-5 0,6-3 0,-3-2 0,4-2 0,-2-1 0,2-3 0,-1-4 0,6 4 0,1-1 0,3 0 0,1-5 0,0 4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14.3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1 12287,'0'21'0,"-5"3"0,-1 8 0,-3 1 0,-2 2 0,-3 12 0,-1 0 0,0 3 0,0 2 0,7-1 0,3-5 0,3 3 0,2 1 0,0 1 0,2-6 0,3-2 0,5-2 0,-2-6 0,2-9 0,0-2 0,-1-2 0,4-4 0,-3-8 0,3-5 0,-3-3 0,0-2 0,2-2 0,2-3 0,7-3 0,3-7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14.6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1 12287,'0'16'0,"0"5"0,-2-6 0,-5 0 0,-8-7 0,-8-1 0,-7 0 0,-5 4 0,-4-2 0,0-3 0,-2 4 0,5-3 0,3 1 0,1 4 0,4-5 0,2 0 0,6-1 0,4 1 0,1 3 0,-1-3 0,8-1 0,1 3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15.1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0 121 12287,'30'17'0,"-6"-4"0,-4-13 0,-5-1 0,-5-4 0,-2-4 0,-4-6 0,1 0 0,-2 0 0,0 0 0,1 0 0,2 2 0,3 3 0,-4-2 0,5 7 0,2 0 0,1-2 0,7 5 0,0-3 0,-1 4 0,-3 1 0,-2 6 0,-2 6 0,-4 7 0,-1 6 0,-2 10 0,-5 7 0,-2 8 0,-3 10 0,-3 1 0,-7 4 0,-1-3 0,1-2 0,-5 0 0,-2-1 0,1-4 0,-1-4 0,2-4 0,5-4 0,1-1 0,4-2 0,-1-6 0,4 3 0,0-2 0,0 0 0,2 0 0,5-6 0,0-3 0,0-1 0,7-6 0,3 3 0,4-4 0,1-3 0,11 2 0,5-10 0,2-1 0,4 1 0,2-2 0,6-5 0,-2 0 0,-3 0 0,-4 0 0,-10 0 0,-2 0 0,-2 0 0,-2 5 0,-5 0 0,0-2 0,-8-1 0,-7-2 0,-7-8 0,-8-7 0,-14-7 0,-2-8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1.18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0 166 12287,'7'15'0,"-4"-6"0,7-4 0,-1-12 0,1-7 0,-5-4 0,1-2 0,-1 5 0,0-2 0,2-3 0,-4 8 0,8-3 0,0 2 0,3-1 0,1 6 0,0 1 0,2 2 0,3 0 0,-4 0 0,6 5 0,-2 2 0,0 3 0,0 5 0,-3 10 0,0 5 0,-2 4 0,3 3 0,-9 3 0,-1 3 0,-3 1 0,-3 8 0,-2-4 0,-2 2 0,-3 4 0,-3-7 0,-7-5 0,0-2 0,0 0 0,-5 0 0,-1-6 0,3-4 0,1-5 0,2 0 0,0-3 0,0-5 0,0-4 0,0-3 0,0-5 0,0 0 0,5-7 0,1-4 0,3-6 0,2-3 0,3-12 0,1 0 0,0-5 0,6-3 0,3-5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1.43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121 20 12287,'6'-15'0,"-4"10"0,3 10 0,-3 14 0,-9 9 0,-3 9 0,-3 6 0,-2 6 0,-6 8 0,3-3 0,3 1 0,3 0 0,7-1 0,-3 3 0,1-4 0,4-1 0,1-3 0,2-7 0,0-5 0,0-6 0,0 1 0,0-12 0,0-1 0,7-9 0,5-7 0,6-6 0,4-12 0,6-12 0,2-7 0,7-6 0,5-3 0,3-9 0,1-2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1.64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12287,'17'2'0,"3"3"0,-5-2 0,0 7 0,-7 0 0,-8 5 0,0 2 0,0 3 0,0 4 0,0 8 0,0 1 0,0 2 0,0 0 0,0-3 0,2 0 0,3-2 0,4-3 0,7-12 0,3-1 0,1-3 0,0-2 0,2-3 0,-4-2 0,7-9 0,-6-2 0,1-5 0,-3 2 0,-2-2 0,-2-6 0,-3-2 0,-5 2 0,-3 1 0,-2-5 0,0-1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3.79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0 181 12287,'10'0'0,"0"-1"0,2-4 0,-5-4 0,-2-6 0,-3 0 0,-2 0 0,5 0 0,0 0 0,0 0 0,1 0 0,-2 1 0,6 2 0,1 4 0,3 1 0,1-3 0,0 5 0,0 2 0,0 1 0,5 4 0,2 3 0,0 7 0,0 6 0,-2 7 0,-7 10 0,-3 6 0,-5 2 0,-3 7 0,-2 2 0,0 0 0,0 0 0,-7 2 0,-5-6 0,-4-2 0,-4-3 0,-1-3 0,6-9 0,0-1 0,-6-7 0,5-1 0,-2-9 0,1-3 0,6-3 0,-10-9 0,11-3 0,2-3 0,5-9 0,-2-3 0,1-5 0,3-3 0,7-16 0,3-3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4.03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 15 12287,'0'-8'0,"0"1"0,0 22 0,0 9 0,0 9 0,0 7 0,0 7 0,-5 4 0,-2 6 0,-1-2 0,-2 7 0,2-5 0,3 3 0,1-3 0,-1-3 0,4-2 0,-4-9 0,3-3 0,2-4 0,2-6 0,1-5 0,2-5 0,-2-3 0,6-9 0,1-5 0,3-6 0,2-7 0,2-10 0,3-7 0,5-6 0,4-6 0,1-8 0,0-3 0,7-4 0,1-6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4.34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12287,'27'12'0,"1"1"0,-1 1 0,-5-3 0,-6-6 0,0 5 0,-3 2 0,-3 2 0,2 1 0,-6 1 0,1 3 0,0 1 0,-2 5 0,-5-3 0,0 0 0,0-1 0,0-1 0,0-4 0,0-1 0,2 0 0,3 0 0,3 0 0,7 0 0,0-2 0,0-3 0,0 4 0,0-2 0,-1 4 0,-4 4 0,-2 7 0,-5-2 0,3 4 0,-3 1 0,-6 5 0,-4 0 0,-2-3 0,-2-5 0,-3-5 0,-2-7 0,-3 0 0,-1 0 0,-2-7 0,4-3 0,-4-1 0,-1 1 0,2-4 0,-2 4 0,0-3 0,-1-2 0,-1 13 0,-5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1.47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28 167 12287,'-8'-15'0,"1"5"0,6 1 0,-4 3 0,3 1 0,-3 5 0,10 0 0,3 0 0,9 0 0,3 0 0,5 0 0,4 0 0,3 0 0,3 0 0,5 0 0,9 1 0,3 3 0,0 1 0,-1-2 0,5-1 0,-6-2 0,-1 1 0,-3 4 0,-2-3 0,-4 3 0,-5-3 0,-3-2 0,-8 0 0,-4 0 0,-3 0 0,-9-2 0,-3-3 0,-5-5 0,-5-3 0,-3-3 0,-8 1 0,1 0 0,0 0 0,5 0 0,0 0 0,0 0 0,-5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4.67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423 1 12287,'-8'13'0,"1"2"0,4 9 0,-6-9 0,-6-9 0,-10 1 0,0-2 0,-4-1 0,-1-3 0,0-1 0,0 0 0,0 0 0,0 0 0,1 0 0,2 0 0,4 0 0,1 0 0,2 0 0,5 0 0,7 0 0,1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5.19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89 12287,'24'-6'0,"-6"-4"0,-6-4 0,1-1 0,-2 0 0,2 0 0,-3 7 0,0 3 0,-2 5 0,2 6 0,-4 9 0,-5 9 0,-1 13 0,-1 8 0,-5 9 0,-4 4 0,2 2 0,0 2 0,1 0 0,4-1 0,-4 6 0,2-10 0,2 0 0,1 1 0,2-8 0,0-3 0,0-6 0,0-5 0,5-2 0,2-9 0,1-5 0,4-3 0,-4-9 0,2-3 0,2-3 0,1-2 0,7-3 0,2-7 0,0-10 0,0-7 0,-1-3 0,-2-2 0,1-2 0,-2-1 0,6-5 0,-1 5 0,2 1 0,1 2 0,-6 9 0,3 3 0,1 5 0,-1 5 0,-5 3 0,3 7 0,-5 3 0,-1 7 0,-6 9 0,-4 16 0,-4 5 0,-1 4 0,-6 1 0,-6 2 0,-5 1 0,-3 3 0,-2-6 0,4-8 0,-4-4 0,-1-4 0,3-4 0,-4-2 0,2-6 0,4-5 0,1-9 0,2 2 0,2-5 0,3-5 0,1-8 0,6-11 0,0-3 0,4-4 0,6-13 0,8 4 0,14-14 0,2 7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5.4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65 12287,'15'-26'0,"-2"4"0,-3 7 0,-3 13 0,-9 7 0,-3 14 0,-3 9 0,-7 7 0,0 5 0,0 4 0,0 5 0,-1-1 0,3-3 0,3-1 0,-2 3 0,6-7 0,-1 2 0,0-2 0,2-3 0,5-9 0,0-2 0,0-6 0,2-4 0,3-2 0,5-4 0,3-5 0,2-5 0,2-7 0,3-6 0,7-9 0,7-6 0,4-6 0,7-11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25.61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12287,'8'18'0,"4"4"0,1 3 0,6 0 0,-11-10 0,2 2 0,0 3 0,-7-2 0,2 8 0,-3-1 0,-2-2 0,0 6 0,0-6 0,2 1 0,3-4 0,-2 1 0,7-2 0,2-4 0,1-3 0,2-9 0,0 2 0,1-3 0,-1-2 0,5-5 0,0-2 0,-2-1 0,-1-4 0,-7-1 0,0-3 0,0-5 0,5-3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1.6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1 135 12287,'10'8'0,"0"-3"0,-7-10 0,2-5 0,-3-3 0,-2-2 0,1-2 0,4-3 0,-1 3 0,6-1 0,2 6 0,1 0 0,2 7 0,0 2 0,-1 3 0,-3 6 0,-2 9 0,-3 9 0,4 6 0,-5 5 0,-1 5 0,-3 4 0,-1 0 0,0-3 0,0 1 0,0 5 0,-5-7 0,0 6 0,2-3 0,1 1 0,-3-4 0,0-2 0,2-1 0,1-3 0,4-2 0,1-4 0,4-3 0,1-5 0,-3-5 0,6-3 0,0-2 0,3-6 0,1 1 0,0-4 0,0-1 0,0-11 0,0-5 0,0 0 0,0-1 0,0-3 0,2-2 0,1 0 0,3 1 0,-1 0 0,-5 6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2.8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12287,'0'35'0,"0"3"0,2 4 0,3 5 0,-3 7 0,3-2 0,-4 0 0,-1 0 0,0-2 0,0-7 0,0-4 0,0-9 0,0-1 0,2-9 0,3-2 0,-3-6 0,3-2 0,-4-13 0,-1-3 0,7-5 0,1-4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3.1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257 1 12287,'-15'15'0,"0"0"0,0 0 0,0 0 0,0-2 0,0-3 0,0 4 0,-2-6 0,-2 2 0,-1 0 0,0-6 0,7 2 0,1-1 0,2 0 0,0 0 0,-3-6 0,3-4 0,3 1 0,7-6 0,0 0 0,0-5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3.6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1 162 12287,'5'-16'0,"0"1"0,-2 0 0,-1 0 0,3 0 0,0 0 0,-2 0 0,-1 0 0,-1 2 0,3 1 0,1 2 0,2 6 0,-4 3 0,2 7 0,-2 9 0,-1 17 0,-2 3 0,0 7 0,0 5 0,0 4 0,0 4 0,-2-2 0,-3 3 0,4-3 0,-4 4 0,3-1 0,4-6 0,1 3 0,4-1 0,1-3 0,4-2 0,-1-9 0,1-4 0,-3-7 0,-3-7 0,4-4 0,-3-2 0,1-4 0,2-3 0,5-7 0,-1-2 0,-2-3 0,-2-5 0,-5-9 0,5-1 0,1 2 0,-4 1 0,0 2 0,-2 0 0,0 0 0,5-5 0,-3 0 0,-1 0 0,1-2 0,3 0 0,-3-5 0,0 2 0,-1-2 0,6 4 0,-2-2 0,2 0 0,-2 1 0,3 4 0,-3 8 0,4 4 0,1 1 0,-5 2 0,0 7 0,0 5 0,-2 8 0,4 6 0,-7 11 0,-2 3 0,-1 6 0,-2 1 0,0-1 0,0 0 0,0 1 0,-2-4 0,-3 1 0,-3-4 0,0-7 0,-4 1 0,5-8 0,-1 0 0,-4-5 0,4 1 0,-2-12 0,-2-2 0,5-8 0,2-6 0,3-8 0,2-6 0,0-10 0,0-5 0,7-4 0,2-1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4.0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0 12287,'0'0'0,"0"10"0,-5 12 0,-1 13 0,-3 5 0,-2 4 0,-3 6 0,-1 2 0,2 0 0,3 0 0,-2 2 0,7-6 0,2-3 0,1-1 0,2 1 0,0-10 0,0-1 0,0-2 0,0-9 0,2-3 0,3-3 0,-2-9 0,7-3 0,7-10 0,6-3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4.4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46 12287,'5'-10'0,"1"1"0,3 3 0,1-4 0,5 5 0,0 1 0,-5 3 0,-2 2 0,-1 6 0,-4 8 0,4 7 0,-2 8 0,-2 2 0,-1 3 0,-4 3 0,-1 6 0,-4-2 0,-1-2 0,3-6 0,-3 1 0,-1-5 0,1-5 0,3 2 0,-5-7 0,-2-2 0,5-9 0,2-9 0,4-12 0,1-11 0,0-4 0,0-5 0,6-13 0,4-1 0,4 0 0,1-1 0,13-19 0,4-4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2.0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12287,'10'10'0,"0"0"0,-5-5 0,5 4 0,2-1 0,1 0 0,2-3 0,2 5 0,1 0 0,2-1 0,7 3 0,-2-6 0,2 1 0,-2 0 0,4 3 0,-6-4 0,2 3 0,0 3 0,-6-4 0,1 2 0,-3 2 0,-2 1 0,-5 2 0,-2 0 0,-1 0 0,-4 0 0,-1 5 0,-4 1 0,-3-3 0,-5-1 0,-8-2 0,-4 0 0,0 0 0,0 0 0,-3 0 0,5 0 0,0 0 0,-2 0 0,6-1 0,-6-3 0,2 0 0,0 0 0,-2-2 0,2-1 0,-4-1 0,1-4 0,-12 5 0,3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4.8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106 393 12287,'15'-37'0,"-5"12"0,0 0 0,-7 16 0,0 14 0,-6 14 0,-7 8 0,-3 9 0,-2 6 0,-1 5 0,1 5 0,0 2 0,2-4 0,1 2 0,2-5 0,5 5 0,-3-10 0,1-2 0,4-2 0,1-4 0,2-9 0,0-5 0,0-3 0,2-9 0,3-3 0,5-3 0,3-9 0,4-4 0,3-8 0,3-11 0,8-9 0</inkml:trace>
  <inkml:trace contextRef="#ctx0" brushRef="#br0" timeOffset="1">302 1 12287,'28'20'0,"-5"0"0,-6-1 0,-5-3 0,-7-1 0,3 2 0,-1 2 0,-4 1 0,1 5 0,-1-3 0,2 1 0,-2 4 0,4-4 0,0 1 0,0-3 0,-1-2 0,6-4 0,0-5 0,4-5 0,5-3 0,-1-6 0,-5-6 0,1-10 0,5-7 0,-5-9 0,13-3 0,-6-6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5.2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1976 1 12287,'-17'26'0,"-5"20"0,-8 21 0,-8 18 0,10-29 0,-1 2 0,-3 5 0,-2 1 0,-2 7 0,-1 2 0,-3 3 0,-1 2 0,12-18 0,-1 2 0,-1-1 0,-2 1 0,-2 0 0,1 0 0,-2 2 0,0 0 0,-1 1 0,-1 1 0,-1 1 0,0-1-349,0-1 1,-1 0 0,0 1 0,2 0 0,0 0-1,0 0 1,2-5 0,-1 1 0,1-1 348,2-1 0,-1 0 0,2 1 0,2-1 0,1 1 0,1-1 0,-11 20 0,1-1 0,2-1 0,2 0 0,2-5 0,1-1 0,1-4 0,1-2 0,3-8 0,-1-2 0,3-3 0,0-2 184,1-4 0,1-2 0,-16 32 0,4-13 0,3-7-184,2-7 0,7-10 0,3-6 0,5-7 252,5-7 0,3-12-252,14-15 0,1-8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6.2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1 12287,'0'15'0,"0"0"0,0 0 0,0 0 0,-14 0 0,-4-2 0,-4-3 0,0 2 0,7-7 0,0 0 0,0 2 0,0-5 0,0 3 0,0-4 0,0-1 0,0-6 0,0-3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6.7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1 12287,'0'37'0,"0"3"0,-1-1 0,-4-1 0,-4-1 0,1-4 0,-6 4 0,6 0 0,-2 2 0,0 3 0,5 1 0,-3 2 0,1-1 0,3-4 0,3 2 0,1-5 0,0 0 0,0 0 0,6-9 0,3-8 0,1-5 0,0-5 0,5-3 0,5-10 0,0-7 0,2-11 0,1-12 0,8 1 0,-1-5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6.9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1 12287,'-29'33'0,"4"9"0,5 9 0,3 5 0,2 5 0,-1 2 0,-3 1 0,-1-5 0,0 4 0,5-7 0,0-4 0,0-6 0,0-5 0,0-6 0,4-3 0,1-2 0,-1 0 0,4 0 0,0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37.2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92 12287,'20'-13'0,"0"3"0,-1 7 0,-3 6 0,0 7 0,-3 12 0,-3 8 0,-5 9 0,-5 4 0,-5 4 0,-5 2 0,-3 1 0,-8 0 0,1-6 0,2-2 0,1-2 0,2-7 0,0 1 0,0-7 0,0-7 0,5 0 0,0-5 0,-2-7 0,5-8 0,2-10 0,4-10 0,7-13 0,3-6 0</inkml:trace>
  <inkml:trace contextRef="#ctx0" brushRef="#br0" timeOffset="1">287 2 12287,'5'-2'0,"0"9"0,-2 10 0,-1 6 0,-2 11 0,0 3 0,0 3 0,-5 7 0,0-7 0,2 2 0,1-2 0,2 7 0,0-5 0,0-2 0,0-1 0,2-4 0,3-7 0,3-3 0,1-5 0,4-5 0,-3-4 0,3-6 0,2-4 0,1-7 0,-1-6 0,0-7 0,0-6 0,7-10 0,1-3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2.1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422 0 12287,'-6'9'0,"-3"-1"0,-7-5 0,-3 2 0,-1-1 0,-7 2 0,2-1 0,-3-1 0,-3-3 0,6-1 0,2 0 0,-1 2 0,1 3 0,5-3 0,-3 3 0,5-3 0,1-2 0,0 0 0,-1-2 0,1-3 0,7 3 0,-5-18 0,4 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3.5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0 12287,'-1'22'0,"4"6"0,4 7 0,-2 6 0,-4 1 0,-1-7 0,0 3 0,0 1 0,0 9 0,0-1 0,0 4 0,0 0 0,-1 0 0,-3-4 0,-1 0 0,2-2 0,1-3 0,2-14 0,0-1 0,0-2 0,0-12 0,-1 1 0,-4-6 0,3-4 0,-3-11 0,3-7 0,2-4 0,7-9 0,1 4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3.9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0 12287,'-2'15'0,"-1"0"0,-4 0 0,-1 0 0,-1 12 0,-1 5 0,4 3 0,-1 2 0,5 10 0,-3-2 0,5 2 0,5 0 0,-1 3 0,6 1 0,1-1 0,3 2 0,1-5 0,-2 3 0,-1-5 0,-2-5 0,-7 7 0,4-7 0,-2-3 0,0-3 0,0-4 0,-5 0 0,-2 0 0,-3 0 0,2-6 0,-7-4 0,0-3 0,2-2 0,-6-2 0,4-3 0,-3-5 0,-2-3 0,5-2 0,0-2 0,-2-3 0,-2-5 0,1-10 0,1-5 0,4-4 0,1-1 0,-5-7 0,4-1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4.2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407 1 12287,'0'15'0,"0"0"0,-2 0 0,-3 0 0,-5 0 0,-3-2 0,-4-1 0,-1-2 0,-2 2 0,-7-4 0,2 1 0,-4-3 0,-1-2 0,-5 2 0,0 1 0,1 2 0,2 2 0,-4 9 0,-3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2.72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 62 12287,'2'-23'0,"3"2"0,-3 5 0,4 14 0,-6 10 0,0 14 0,0 13 0,0 14 0,0 8 0,0 7 0,0 6 0,0 2 0,0 2 0,0-2 0,0 0 0,-1 5 0,-3-9 0,-1 1 0,2-4 0,1-3 0,2-1 0,0-3 0,0-2 0,-1-9 0,-3-7 0,-1-2 0,2-4 0,1-1 0,2-13 0,0-1 0,0-2 0,-2-9 0,-3-3 0,4-15 0,-4-7 0,1-5 0,-1-4 0,4-10 0,-6-2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4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0 12287,'6'8'0,"-6"-3"0,-6-3 0,-9-2 0,-1 0 0,1 0 0,-1 0 0,-3 0 0,-1 2 0,2 3 0,1-3 0,2 4 0,0 1 0,0-5 0,0 11 0,0-5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5.1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12287,'2'81'0,"3"-4"0,3-2 0,0-5 0,-3-1 0,-3-5 0,-2-7 0,0-2 0,0 2 0,-2-7 0,-1-3 0,-2-8 0,2-8 0,-4 1 0,2-12 0,0-8 0,5-12 0,0-8 0,7-12 0,1-4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5.4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0 12287,'0'17'0,"0"3"0,0 4 0,0 9 0,-2 6 0,-3 6 0,3 10 0,-3 0 0,4 2 0,1-1 0,0 7 0,0-2 0,0 1 0,0 0 0,0-4 0,0-1 0,0-3 0,0-2 0,0-4 0,0-6 0,0-5 0,0-5 0,-7-5 0,-1-12 0,-2-2 0,-1-3 0,1-5 0,-5-10 0,0-5 0,7-10 0,1-7 0,2-5 0,0-3 0,0-7 0,5 2 0,0 3 0,0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5.6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257 0 12287,'-12'9'0,"-1"4"0,-4 6 0,-3 2 0,1-2 0,-2 1 0,-3-2 0,4 4 0,-3 0 0,1 0 0,3-1 0,3-2 0,7-2 0,-4 4 0,4 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5.8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 0 12287,'7'15'0,"3"0"0,4 0 0,-6 0 0,-3 0 0,-3 0 0,-2 2 0,0 2 0,0 1 0,-2 7 0,-3-2 0,-2 3 0,-4 1 0,1-3 0,-2 0 0,0-8 0,0 2 0,2-3 0,-1-2 0,2-2 0,1-1 0,1-2 0,-3-8 0,5-2 0,2-9 0,1-4 0,2-2 0,7-7 0,1-1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6.0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12287,'-10'17'0,"0"3"0,5 5 0,-5 8 0,-1 4 0,-3 2 0,4-6 0,0 4 0,0 0 0,2 3 0,-4-1 0,7-1 0,2-1 0,1-4 0,4 4 0,3-2 0,5-3 0,3-5 0,2-5 0,2-7 0,1-2 0,2-3 0,0-3 0,-4-7 0,-1 0 0,0 0 0,-2-7 0,-1-3 0,-2-3 0,0-9 0,5-1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6.9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12287,'6'32'0,"3"3"0,-1 5 0,-3 4 0,-3 1 0,-2 7 0,0 3 0,0 4 0,0 1 0,-5-1 0,0-2 0,0-4 0,-2-1 0,5-7 0,-3-8 0,4-3 0,1-6 0,0-8 0,0 2 0,0-7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7.1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408 31 12287,'-8'-15'0,"-8"6"0,3 4 0,-5 4 0,-7 1 0,3 0 0,-2 0 0,-3 0 0,-1 1 0,-2 3 0,0 1 0,0-2 0,4 0 0,3 1 0,1 1 0,4-2 0,1-1 0,2-2 0,0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7.4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12287,'30'30'0,"0"-1"0,-1-4 0,-4-4 0,-5 1 0,-9-5 0,-2 5 0,-2-2 0,-4 0 0,-1 0 0,-2-3 0,-2 1 0,-3 2 0,2 0 0,-6-3 0,2 2 0,4 1 0,1 5 0,2-3 0,0 1 0,0 4 0,5 0 0,2-1 0,2 0 0,2 0 0,-2 3 0,-1 1 0,-1 0 0,-4 0 0,-1 0 0,-2 2 0,-2 0 0,-3-2 0,-2 4 0,-4-11 0,1 1 0,-2-4 0,-2-8 0,-1-4 0,0-1 0,0-4 0,0-8 0,2-5 0,1-5 0,2-5 0,5-4 0,-3-6 0,1 0 0,2-7 0,5-1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7.6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1 12287,'11'15'0,"6"0"0,3 2 0,2 3 0,-4 2 0,-6 6 0,-3 2 0,-3 7 0,-2 5 0,-4 5 0,-4 0 0,-1-2 0,-6 2 0,0-12 0,-2-1 0,-2-3 0,0-7 0,0-4 0,0-3 0,0-2 0,0-7 0,0-3 0,-1-3 0,3-14 0,3-5 0,3-4 0,1-6 0,4-8 0,-3-6 0,3-2 0,2-2 0,0-1 0,0 1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3.17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483 14 12287,'7'-9'0,"-6"4"0,5 10 0,-5 10 0,-1 10 0,0 6 0,0 4 0,0 3 0,-1 9 0,-3 2 0,-1 1 0,-2 5 0,4-6 0,-2-4 0,2-3 0,-4-4 0,0 1 0,-1-7 0,-4-5 0,0-9 0,-1 2 0,0-5 0,-4-5 0,-2-1 0,4-6 0,0 2 0,0-2 0,-5-8 0,0-5 0,0-3 0,-2-2 0,4-5 0,-6-2 0,1-2 0,-1-2 0,4-3 0,-5-1 0,0 2 0,2 2 0,-6-2 0,6 5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8.3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1569 0 12287,'-10'17'0,"-2"13"0,-5 17 0,-10 22 0,-13 13 0,17-34 0,-2 3 0,-6 9 0,0 2 0,-3 5 0,-1 2 0,-3 6 0,1 2 0,-2 0 0,0 0-240,-1 2 1,-2 0 0,-3 8 0,0 0 0,2-6 0,1-1 0,-2 2 0,0 0 239,2-1 0,-1 1 0,-2 0 0,1 0 0,4-4 0,1-1 0,4-3 0,2 0 0,1-3 0,2 0 0,-1-3 0,2-2 0,3-8 0,1-2 0,2-3 0,-1-2 118,3-4 1,0-2 0,-15 32 0,5-13 0,3-9-119,3-10 0,3-8 0,7-12 0,0-5 104,0-3 1,6-10-1,4-7-104,4-8 0,7-14 0,6-8 0,7-9 0,11-4 0,8-3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48.8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1689 0 12287,'-12'29'0,"-6"13"0,-9 18 0,-10 20 0,14-26 0,-2 1 0,-3 4 0,-1 1 0,-3 5 0,0 1 0,-3 5 0,0 0 0,-5 4 0,-1 1 0,-3 3 0,-1 0 0,-1-1 0,-1-1-208,-1 0 0,0 0 0,13-19 0,0 0 1,1-1-1,-12 20 0,2 0 0,-2 2 0,1 0 208,1-3 0,1 0 0,2-5 0,2-1 0,3-5 0,1-1 0,3-3 0,1 0 0,2-1 0,1-1 0,1-2 0,2-2 0,2-5 0,1-3 0,-20 40 145,7-8 1,-1-3 0,11-16 0,-1-8-146,0-9 0,5-3 0,6-9 306,-1-8-306,8-11 0,1-5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59.5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12287,'15'7'0,"0"6"0,3 10 0,6 6 0,6 8 0,12 11 0,3 11 0,10 6 0,9 6 0,-29-28 0,2 1 0,2-3 0,1 0 0,-2 1 0,1 1 0,0 2 0,0-1 0,0-3 0,-1-2 0,-1 0 0,-2-1 0,32 33 0,-5-4 0,-6-9 0,-16-9 0,-5-7 0,-3-7 0,-9-5 0,-3-5 0,-4-5 0,-6-3 0,3-8 0,-18-11 0,0-13 0,-7-14 0,-3-9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4:59.8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1 12287,'31'38'0,"10"9"0,15 10 0,7 7 0,3 8 0,-8-2 0,-2 2 0,-6-1 0,-12-1 0,-7-8 0,-10-5 0,-4-4 0,-9-4 0,-4-9 0,-9-5 0,-10-3 0,-7-8 0,-10-6 0,-3-6 0,-5-7 0,-4-4 0,-3-2 0,-3-4 0,-5-5 0,1-4 0,1-2 0,1-3 0,3-1 0,2-7 0,2 4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0.1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392 1 12287,'20'0'0,"0"0"0,-13 0 0,-14 0 0,-9 0 0,-10 0 0,-2 0 0,-2 2 0,-2 1 0,-3 2 0,1 2 0,-6-4 0,0 4 0,1 1 0,-4-4 0,11 2 0,-5-6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0.4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513 1 12287,'-10'0'0,"-2"0"0,-4 0 0,-8 0 0,-4 0 0,-2 0 0,-2 0 0,-3 0 0,1 0 0,-6 0 0,0 0 0,1 0 0,2 0 0,9 0 0,3 0 0,5 0 0,-4 0 0,7 6 0,-4 3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0.6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0 12287,'7'8'0,"3"-2"0,-7 0 0,-8-1 0,-15-1 0,-12-3 0,-5-1 0,-6 0 0,-2 0 0,-7 0 0,-4 0 0,-1 0 0,4 0 0,1 0 0,2 0 0,4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1.0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151 1 12287,'19'37'0,"-4"5"0,-8 4 0,-9 5 0,-12-1 0,-7-5 0,-3 0 0,-3 1 0,4-1 0,0 2 0,2 1 0,8 3 0,0-1 0,8-3 0,1 0 0,3-2 0,7 2 0,3-12 0,1-2 0,0-1 0,0-3 0,5-4 0,0-5 0,0-3 0,0-4 0,0-3 0,0-5 0,0-5 0,0-5 0,0-5 0,1-3 0,5-9 0,3-2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1.4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0 211 12287,'2'-16'0,"1"-3"0,2-1 0,2-5 0,-4 3 0,2 0 0,-1 1 0,-1 0 0,2 6 0,5 2 0,3 3 0,4 3 0,2 9 0,2 3 0,3 5 0,1 12 0,5 8 0,0 8 0,0 6 0,-6 1 0,-4 2 0,-3 0 0,-2-2 0,-2 4 0,-3-9 0,-5 2 0,-3-2 0,-2-3 0,0-7 0,-2-1 0,-3-4 0,-1-4 0,-8-5 0,1-3 0,-4-3 0,-1-3 0,1-7 0,-2-2 0,-1-3 0,-5-3 0,5-9 0,2-3 0,1-5 0,4-2 0,2 2 0,-2-10 0,5 3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1.6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12287,'5'22'0,"2"3"0,-1 3 0,1 2 0,-2 1 0,-5 0 0,0 3 0,0 1 0,0 5 0,0-3 0,0 2 0,0 3 0,0-19 0,0-3 0</inkml:trace>
  <inkml:trace contextRef="#ctx0" brushRef="#br0" timeOffset="1">91 634 12287,'0'0'0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3.56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197 1 12287,'21'0'0,"1"7"0,3 3 0,-5 3 0,-13 2 0,-10 0 0,-11 0 0,-6 0 0,0 2 0,-5 1 0,-3 3 0,-3 5 0,3-1 0,3 4 0,5 1 0,3 0 0,4 0 0,3 1 0,4-1 0,6 5 0,4 0 0,3-1 0,1-3 0,2-2 0,5-2 0,0-4 0,0-1 0,-1 3 0,-3-5 0,-2-1 0,-3-3 0,4-1 0,-5 0 0,-1 1 0,-2-1 0,-4 0 0,-3 0 0,-4 0 0,1 0 0,-5 0 0,3-2 0,-4-3 0,-1-5 0,0 2 0,0 0 0,0 1 0,5-4 0,0 1 0,1-5 0,-1-5 0,4 3 0,6-5 0,0 7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1.8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0 407 12287,'16'-8'0,"-3"-6"0,-3-4 0,3-2 0,-3 3 0,2-1 0,-2-2 0,10-7 0,-3 3 0</inkml:trace>
  <inkml:trace contextRef="#ctx0" brushRef="#br0" timeOffset="1">573 30 12287,'-6'15'0,"-4"-6"0,-9-4 0,-3-3 0,-1-2 0,-1 0 0,-2 0 0,1 0 0,-2 0 0,0-6 0,2 0 0,5-1 0,3 0 0,-5-11 0,-1 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2.1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12287,'40'21'0,"-4"7"0,-10 12 0,-7 7 0,-19 0 0,0 2 0,0 1 0,0 5 0,0-3 0,0 2 0,0 3 0,0-4 0,0 1 0,2-2 0,3-4 0,3-7 0,7-6 0,0-3 0,0-2 0,0-7 0,0-4 0,0-8 0,0-6 0,1-3 0,-1-4 0,0-3 0,-2-3 0,-1-9 0,-4-3 0,-1-5 0,5-17 0,-4-5 0,7-13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2.3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1 12287,'55'68'0,"-1"8"0,-9 6 0,-12 2 0,-14-4 0,-11-8 0,-1-3 0,-4-2 0,-8 8 0,-5-5 0,-3-1 0,-2 0 0,-6-14 0,0 0 0,-1-9 0,0-11 0,-3-2 0,3-13 0,0-3 0,1-5 0,-6-6 0,3-7 0,-1-4 0,0-5 0,5-10 0,-3-5 0,1-4 0,3-1 0,3-7 0,1-2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2.5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1 12287,'17'37'0,"3"6"0,-1 9 0,-6 8 0,-13 9 0,-10-4 0,-5-1 0,-5-2 0,3 2 0,-5-1 0,2-1 0,0 2 0,2 5 0,7-1 0,6 3 0,4 1 0,6 3 0,2-11 0,1-4 0,4-3 0,6-3 0,2 1 0,-1-5 0,-3-3 0,-6-3 0,-1-4 0,-1-5 0,0-3 0,3-2 0,4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3.1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0 150 12287,'9'-17'0,"6"-3"0,-5 3 0,3-3 0,-5 3 0,4 2 0,-2 0 0,4 2 0,1 3 0,0 5 0,1 10 0,3 7 0,1 6 0,5 12 0,-5 12 0,-1 5 0,-3 3 0,-1 5 0,-1-3 0,-4 0 0,-5 0 0,-3-1 0,-4-6 0,-3-2 0,-5-3 0,-4-3 0,-1-6 0,0-3 0,0-3 0,-1-5 0,-3-10 0,-1-5 0,2-3 0,1-2 0,0-3 0,-1-7 0,-2-11 0,-1-19 0,6-7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3.3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 12287,'7'-6'0,"3"7"0,3 13 0,2 14 0,-1 12 0,-2 6 0,-2 4 0,-7 2 0,2 5 0,-3-5 0,-2-6 0,5 8 0,1-9 0,1 2 0,0 0 0,5-8 0,-2-4 0,3-5 0,2-5 0,0-3 0,-1-7 0,-3-2 0,-1-3 0,0-5 0,5-10 0,0-5 0,1-10 0,-1-5 0,-2-3 0,-3-2 0,10-14 0,-3-3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3.6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 12287,'17'-9'0,"3"4"0,0 4 0,-2 1 0,-9 1 0,-4 6 0,-4 8 0,-1 5 0,0 9 0,2-1 0,3 4 0,-3 6 0,3-1 0,-4 0 0,-1 0 0,5-2 0,2-6 0,0-3 0,0 0 0,4-8 0,-2 2 0,1-3 0,0-2 0,2 0 0,-4-7 0,2-3 0,0-5 0,3-5 0,-3-5 0,4-3 0,-4-2 0,3-7 0,2-1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3.8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12287,'20'48'0,"-1"6"0,-4 9 0,-4 10 0,1 9 0,-4-2 0,1 4 0,-1-2 0,1-2 0,-4 7 0,3-16 0,-1-6 0,-4-6 0,0-9 0,1-10 0,1-6 0,-2-8 0,-1-4 0,-2-7 0,13-6 0,4-3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4.0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544 167 12287,'0'-39'0,"0"4"0,-2 5 0,-3 6 0,-5 9 0,-10 2 0,-5 8 0,-5 1 0,-6 3 0,-2 1 0,-7 1 0,1 3 0,4 1 0,-2 5 0,7-3 0,3 1 0,5 4 0,0-4 0,7 0 0,4 1 0,4-1 0,-2-4 0,6 9 0,-7-5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4.3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61 12287,'39'-23'0,"-2"8"0,-9 8 0,-3 2 0,-5 0 0,-3 0 0,-2 5 0,0 0 0,-6 3 0,-4 6 0,-4 6 0,-1 17 0,-1 3 0,-4 8 0,-5 8 0,-4 5 0,-1 10 0,0-1 0,0 4 0,0 10 0,1-7 0,4-2 0,5-1 0,4 1 0,1-6 0,0-6 0,0-6 0,6-7 0,4-3 0,4-5 0,1-5 0,0 0 0,0-12 0,0-3 0,0-6 0,0-4 0,0-9 0,0-4 0,1-9 0,-1-7 0,0-8 0,0-2 0,0-3 0,5-2 0,0-7 0,-2 2 0,-1 1 0,12-13 0,3 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4.10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91 1 12287,'-13'15'0,"3"0"0,-4 7 0,4 4 0,-1 6 0,1 3 0,1 6 0,6-3 0,-2 2 0,2 2 0,1 5 0,2-7 0,0 0 0,0-4 0,2-3 0,1-13 0,2-1 0,-2-3 0,1-7 0,-1-8 0,4-7 0,1-9 0,-3-17 0,5-5 0,2-8 0,1-5 0,2-6 0,0 8 0,0 6 0,1 10 0,-1 9 0,1 9 0,3 6 0,1 8 0,5 20 0,-3 17 0,0 10 0,-1 8 0,4 9 0,-4 4 0,-3 3 0,-1 1 0,-9-2 0,-3-8 0,-5 0 0,-5-2 0,-3-3 0,-9-12 0,-1-1 0,-3-4 0,-4-3 0,4-9 0,-1-2 0,0-6 0,-3-10 0,3-5 0,0-4 0,1-1 0,0-8 0,5-9 0,-4-11 0,3-9 0,-5-8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4.6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46 12287,'21'-18'0,"-1"3"0,5 3 0,-5 15 0,-2 9 0,-1 13 0,-2 15 0,-1 12 0,-4 4 0,-5 6 0,-4-2 0,-1 3 0,-1-4 0,-4-4 0,-9-6 0,-6 0 0,0-8 0,-2-5 0,5-1 0,-4-5 0,1-7 0,-1-4 0,1-11 0,5-3 0,0-5 0,0-5 0,0-8 0,2-11 0,1-2 0,2-6 0,0-15 0,-5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4.8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12287,'0'15'0,"5"3"0,0 7 0,-2 11 0,-1 6 0,-2 3 0,0 2 0,-2 1 0,-3 2 0,-2 12 0,-4-1 0,2 1 0,3 0 0,1-2 0,6-1 0,3-4 0,1-5 0,6-10 0,-1-4 0,6-5 0,4 0 0,-4-8 0,6-5 0,-2-6 0,0-7 0,2 2 0,-2-2 0,4-2 0,-1-1 0,12-9 0,-10-1 0,12-7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5.1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483 1 12287,'-8'20'0,"-7"0"0,-9-1 0,-4-3 0,-9-2 0,-2-4 0,1-5 0,-6 2 0,6-2 0,-1-2 0,4 0 0,3 2 0,4-3 0,2 3 0,6-3 0,4 4 0,1 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5.3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12287,'23'87'0,"6"2"0,3 5 0,-6 1 0,-9 3 0,-7-5 0,-5-7 0,-3-6 0,5-9 0,-2-4 0,0 0 0,0-12 0,-5 0 0,0-10 0,0-9 0,1-3 0,4-13 0,4 0 0,6-5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5.5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12287,'42'9'0,"3"9"0,1 14 0,-4 11 0,-1 11 0,-5 0 0,-3 6 0,-1 12 0,-4 22 0,-14-38 0,-1 2 0,-1 2 0,-2 0 0,-1 0 0,-1 1 0,1 4 0,-2 0 0,-3-9 0,-2-1 0,-1-1 0,1-1 0,0 46 0,-2-7 0,0-16 0,-2-9 0,-3-9 0,-4-8 0,-6-11 0,0-9 0,0-8 0,-7-12 0,-3-7 0,-3-6 0,-2-7 0,0-17 0,-1-8 0,1-7 0,0-3 0,0-7 0,6-2 0,3-6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5.9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46 12287,'24'0'0,"-9"2"0,-12 1 0,-8 2 0,-10-2 0,-7-1 0,-8-2 0,0 0 0,0 0 0,-5-5 0,-1-2 0,3 1 0,1-1 0,4-3 0,1 3 0,2-1 0,0 4 0,-6-2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6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287 1 11980,'46'59'0,"0"1"0,0 1 0,-1 2 0,-2 3 0,-1 3 0,-4 4 0,-2 0 0,-4-7 0,-2 0 0,-4 5 0,-2-1-43,-1-5 0,-3 1 0,-4 8 0,-3 1 0,-1-4 0,-1-1 0,-2-4 0,-3 0 1,-1-2-1,-3-1 43,0-4 0,-2-2 0,-5-6 0,-4-2 0,-12 42 0,-11-8 0,-13 0 0,-11-18 0,-4-3 0,-5-5 0,-7-7 0,-7-8 0,0-2 0,4-11 0,-11 1 0,-1-2 0,-1 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6.7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272 1 12287,'5'15'0,"0"0"0,-7-7 0,-10-1 0,-4-2 0,-5 0 0,0 0 0,1-5 0,-4 0 0,1 0 0,-4 0 0,7 0 0,1 0 0,3 0 0,1 0 0,-1 0 0,1 0 0,0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7.0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15 12287,'0'15'0,"0"0"0,0 1 0,0-6 0,-2-2 0,-3-1 0,-3-2 0,-9-5 0,-1 0 0,-2 0 0,-5-2 0,3-1 0,0-4 0,0-1 0,2-1 0,5-2 0,2 0 0,3 0 0,-4-3 0,6-1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7.4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287 1 12287,'9'1'0,"-6"3"0,-6 1 0,-6 5 0,-7-3 0,-3-1 0,-1 1 0,-7 3 0,4-3 0,-1-1 0,4 1 0,-1-2 0,0-3 0,3 1 0,1 2 0,2 0 0,0-5 0,0 0 0,7-6 0,1-3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5.23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61 12287,'9'6'0,"4"-4"0,-11 3 0,3-10 0,-3 2 0,-2-7 0,0 0 0,6-4 0,4 4 0,4-2 0,1 7 0,0 2 0,0 1 0,0 4 0,0 3 0,0 5 0,0 5 0,0 5 0,-1 7 0,-4 7 0,-3 4 0,-7 9 0,0 2 0,0 1 0,-2 5 0,-3-3 0,-5 0 0,-4 0 0,4 3 0,2-5 0,1-1 0,4-2 0,1-4 0,2-2 0,0-6 0,0-3 0,0-7 0,2-2 0,1-1 0,2-4 0,7-8 0,-4-3 0,2-2 0,1 0 0,-1-1 0,5-9 0,0-7 0,0-7 0,0-4 0,0-7 0,0 0 0,0-1 0,0-5 0,0-3 0,-1 1 0,-4 2 0,-2 0 0,-5 0 0,4 3 0,1 1 0,3-5 0,4-1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7.7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0 12287,'5'37'0,"0"4"0,-2 2 0,-9 2 0,-9 1 0,-9-1 0,-4 0 0,-3 0 0,1 0 0,0 1 0,7-1 0,4 2 0,8 1 0,6 3 0,3-1 0,5-3 0,6 0 0,6-2 0,5 2 0,-2-12 0,4-3 0,1-5 0,-4-6 0,1-7 0,-3-4 0,-2-5 0,0-3 0,2-2 0,1-2 0,2-3 0,7-10 0,-4-9 0</inkml:trace>
  <inkml:trace contextRef="#ctx0" brushRef="#br0" timeOffset="1">513 423 12287,'22'-7'0,"3"-1"0,4-1 0,-6 2 0,-3 7 0,-3 0 0,-2 0 0,-1 7 0,-3 5 0,-1 6 0,2 7 0,-5 9 0,0 3 0,-2 0 0,0-1 0,0 5 0,-5-4 0,0-1 0,0 1 0,-7 3 0,-1-4 0,-3-5 0,1-4 0,0-2 0,-5-8 0,0-3 0,0-1 0,0-6 0,0-2 0,0-4 0,0-7 0,0-6 0,1-8 0,4-10 0,-3-7 0,5-8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8.0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36 12287,'0'-23'0,"0"11"0,0 17 0,0 13 0,0 16 0,0 6 0,0 4 0,0 1 0,0 0 0,0 0 0,0 1 0,0-3 0,0-3 0,2 2 0,3-5 0,5 2 0,3-8 0,3 1 0,-1-7 0,0-3 0,0-3 0,0-9 0,0-5 0,0-4 0,5-2 0,0-4 0,7-11 0,-4-7 0</inkml:trace>
  <inkml:trace contextRef="#ctx0" brushRef="#br0" timeOffset="1">709 277 12287,'0'25'0,"0"1"0,0 0 0,-12 1 0,-5-2 0,-3-6 0,-2-8 0,-3 1 0,4-7 0,-3-1 0,-3-3 0,6 6 0,-1 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8.4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12287,'35'0'0,"-2"1"0,-4 4 0,-6 4 0,-8 7 0,-1 3 0,-4 1 0,-4 7 0,-6 0 0,0 4 0,0 5 0,0 4 0,0-3 0,0-1 0,0 1 0,0-3 0,0-7 0,0-2 0,0 2 0,2-6 0,1-1 0,4-4 0,1-6 0,3 1 0,4-6 0,0-1 0,-2-4 0,-1-7 0,-2-6 0,2-6 0,-4-9 0,0-1 0,1-8 0,-1-6 0,2-6 0,5-11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8.6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0 12287,'34'57'0,"4"7"0,2 6 0,-5 11 0,-9 1 0,-11 0 0,-7 0 0,-8-17 0,-2 2 0,-4-3 0,-8 1 0,-4-1 0,-14-7 0,0-3 0,-5-3 0,-5-2 0,-1-2 0,-2-2 0,-1-1 0,1-4 0,0 2 0,0-7 0,-1 7 0,1-4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8.9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203 0 12287,'12'39'0,"3"6"0,-10 0 0,-12 6 0,-9-6 0,-10-5 0,-2 2 0,-2-5 0,0 1 0,0 4 0,6 7 0,6 1 0,4-1 0,4-2 0,9 4 0,1 3 0,10 1 0,8 1 0,4-6 0,5 3 0,-2-2 0,1-8 0,-4-4 0,-2-12 0,-1-6 0,1-6 0,-2-10 0,7 0 0,1-10 0,4-3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9.4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106 150 12287,'0'-15'0,"0"0"0,0 0 0,0-1 0,0 1 0,0 0 0,1 2 0,4 3 0,-1-4 0,6 6 0,1 0 0,8 3 0,1 11 0,0 9 0,2 9 0,-5 9 0,3 6 0,-5 1 0,-5 2 0,-3 10 0,-7-7 0,0 2 0,0 0 0,-4-3 0,-4-4 0,-7-5 0,-2-3 0,-5-2 0,2-2 0,2-3 0,1-4 0,-3-6 0,-2-5 0,0-5 0,0-4 0,2-2 0,5-4 0,2-7 0,3-6 0,-2-1 0,7-8 0,2-3 0,1-3 0,2-9 0,0 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09.7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3 12287,'0'-2'0,"0"7"0,0 13 0,0 7 0,0 4 0,0 1 0,-7 5 0,-3 0 0,-2-1 0,2-2 0,-2-2 0,7 2 0,2 0 0,1-2 0,2 7 0,2-11 0,1-1 0,2-1 0,7 1 0,-2-5 0,4-3 0,1-5 0,0-1 0,2-6 0,1-1 0,2-3 0,2-2 0,-2-4 0,-3-4 0,4-6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10.1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178 1 12287,'13'62'0,"7"3"0,-6 11 0,-1-4 0,-13 0 0,0-5 0,0-7 0,0-1 0,0 3 0,0-7 0,-2 2 0,-3-2 0,4-3 0,-4-10 0,3-5 0,2-7 0,0-10 0,2-2 0,3-6 0,10-5 0,8-7 0</inkml:trace>
  <inkml:trace contextRef="#ctx0" brushRef="#br0" timeOffset="1">449 423 12287,'-15'7'0,"0"6"0,-2 7 0,-1-1 0,-2-3 0,-7-1 0,2 1 0,-4-1 0,-1 0 0,0-5 0,0-2 0,0 0 0,-1 1 0,3-6 0,3 2 0,5-3 0,3-2 0,2-2 0,0-3 0,7-3 0,4-7 0,8 0 0,4 0 0,14 0 0,1-1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10.5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0 12287,'-4'7'0,"3"3"0,-3 3 0,-7 2 0,-9 0 0,1 2 0,2 3 0,7 4 0,2 9 0,0 6 0,-1 6 0,6 3 0,0-1 0,6 2 0,7 1 0,3 4 0,4-6 0,2-1 0,1 2 0,-5-1 0,-5-1 0,0 2 0,-2 1 0,-1 4 0,-7-6 0,0-2 0,0-3 0,-5-3 0,-2-10 0,-1-1 0,-4-4 0,-6 2 0,-2-9 0,1-3 0,2-3 0,-3-9 0,-2 1 0,1-8 0,-1-6 0,-3-5 0,3-6 0,0-10 0,0-7 0,-3-4 0,5-2 0,2-1 0,1-3 0,2-13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10.9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287 0 12287,'65'59'0,"-3"5"0,-25-25 0,0 2 0,-6 2 0,-2 1 0,-4 2 0,-3 0 0,-2 1 0,-3 2 0,-4 1 0,-1 2 0,-2-2 0,0 0 0,-2 4 0,-1 0 0,-1 0 0,-2 0 0,-2-1 0,-1-2 0,-4 48 0,-3-46 0,-3-2 0,-18 38 0,-6-4 0,-8-8 0,-2-10 0,-4-11 0,-3-8 0,-6-6 0,-2-12 0,4-1 0,2-6 0</inkml:trace>
  <inkml:trace contextRef="#ctx0" brushRef="#br0" timeOffset="1">241 362 12287,'24'7'0,"-9"1"0,-12 6 0,-6-4 0,-7-5 0,-10 1 0,-5 1 0,-4 0 0,-1-1 0,-10 6 0,-1-2 0,-5 10 0,7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7:55.57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1 196 12287,'6'-8'0,"5"3"0,-5 5 0,1 3 0,0 2 0,-6 0 0,6-6 0,-9-4 0,-3-6 0,4-2 0,-4-2 0,3 0 0,2 0 0,0 0 0,0 0 0,0 0 0,2 0 0,3-1 0,5 3 0,3 3 0,4-2 0,1 7 0,4 2 0,1 1 0,3 2 0,5 4 0,3 6 0,1 10 0,-1 7 0,4 11 0,-1 7 0,-3 9 0,4 10 0,-11 3 0,-2-2 0,-2-3 0,-4 5 0,-9-12 0,-5-3 0,-3-3 0,-14-11 0,-5-3 0,-3-4 0,-2-6 0,-5-9 0,2-7 0,-1-3 0,0-2 0,-5-9 0,4-5 0,2-5 0,1-5 0,-1-4 0,5-6 0,2 0 0,1 0 0,3-6 0,3 0 0,2-3 0,3-3 0,-4-6 0,4-4 0,3 0 0,1 0 0,-4-12 0,4 16 0,-5-11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11.2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151 1 12287,'7'23'0,"4"13"0,4 0 0,-8 11 0,-9 9 0,-11 1 0,-9 0 0,-1-4 0,-4-1 0,0 12 0,2 1 0,5 5 0,3 1 0,9 1 0,3-5 0,3 0 0,2 0 0,7-4 0,3-7 0,2-6 0,-1-5 0,-1-6 0,2-9 0,2-7 0,1-8 0,0-6 0,0-4 0,0-4 0,0-1 0,5-11 0,2-8 0,1-7 0,2-1 0,6-10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11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1 12287,'22'0'0,"3"1"0,4 4 0,-4 16 0,-4 10 0,-2 5 0,-6 0 0,-8 8 0,0 1 0,-3 9 0,-2 4 0,-7-4 0,-4-2 0,-6-3 0,-3-4 0,-2 2 0,4-12 0,-3-2 0,3-1 0,1-8 0,2-4 0,2-4 0,3 0 0,-4-8 0,4-3 0,-1-5 0,1-5 0,-2-10 0,5-10 0,0-5 0,1-6 0,1-9 0,11-2 0,3-5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12.1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45 12287,'10'-16'0,"0"3"0,2 3 0,-6 5 0,-1 12 0,-3 8 0,-2 8 0,0 12 0,0 7 0,-1 5 0,-5 3 0,5 1 0,-4-4 0,3 1 0,2 2 0,0 1 0,0-6 0,2-2 0,3-1 0,5-3 0,3-2 0,7-2 0,0-5 0,1-12 0,-5-4 0,3-6 0,1-4 0,7-3 0,-4-7 0,7-3 0</inkml:trace>
  <inkml:trace contextRef="#ctx0" brushRef="#br0" timeOffset="1">890 195 12287,'-1'20'0,"-4"2"0,-5 2 0,-10-6 0,-7 0 0,-5-6 0,-3-7 0,0 2 0,4-2 0,1-2 0,0-1 0,0-2 0,2 0 0,2 0 0,6 0 0,4-7 0,0-1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12.4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75 513 12287,'51'2'0,"-1"3"0,-1 8 0,-9 9 0,-7 2 0,-6 2 0,-7 3 0,-8-1 0,-2-2 0,-7 0 0,2-6 0,-5 1 0,-3-1 0,-2 0 0,-2 0 0,4-5 0,-2 2 0,1 3 0,3-2 0,2 7 0,4 0 0,6-1 0,-3 4 0,0-1 0,1 5 0,-1 3 0,-5 5 0,2-3 0,-3 2 0,-4 1 0,-3-2 0,2 4 0,-7-6 0,-2-3 0,-1-3 0,-2-5 0,0-3 0,0 0 0,-5-12 0,-2 2 0,-2-6 0,-2-1 0,2-8 0,-1-12 0,-2-8 0,-1-6 0,-3-8 0,1-3 0,0-17 0,0-5 0</inkml:trace>
  <inkml:trace contextRef="#ctx0" brushRef="#br0" timeOffset="1">678 1 12287,'31'58'0,"-1"-1"0,2 10 0,-1 0 0,0-3 0,-1 0 0,-4 3 0,-2 3 0,-3 2 0,-3 0 0,-6 0 0,-3-2 0,-5-11 0,-3-2 0,0-4 0,0-2 0,-1 44 0,-12-6 0,-6-2 0,-9-6 0,-10-9 0,-10 1 0,-6-17 0,-4-4 0,-5-4 0,-14-4 0,1-4 0,-10 10 0,1-3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34.14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12287,'45'31'0,"0"0"0,6 1 0,-1 1 0,-4 3 0,-2 4 0,2 10 0,-5 5 0,-3 2 0,-5 2 0,-4-1 0,-3 1 0,-6-8 0,-3-2 0,10 47 0,-9-4 0,-6-1 0,-15 1 0,-8 0 0,-9-2 0,-15 2 0,-13-11 0,-13-6 0,-7-8 0,23-30 0,-1-2 0,3-4 0,1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30.89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513 15 12287,'15'-8'0,"-10"1"0,-10 7 0,-13 0 0,-14 0 0,-5 2 0,-1 3 0,-4 5 0,-2 3 0,-1 2 0,0 2 0,-1 3 0,1-1 0,0 6 0,0-7 0,0 4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31.18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603 1 12287,'13'10'0,"-3"0"0,-16-7 0,-14 4 0,-7 0 0,-10-4 0,-3 5 0,-4 1 0,-1-1 0,-4-3 0,1 5 0,1 0 0,-2-1 0,3 2 0,4-4 0,5 0 0,5-1 0,-2 6 0,11-3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31.46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467 0 12287,'17'7'0,"-8"3"0,-16 4 0,-17-6 0,-12-1 0,-1-1 0,0 4 0,-10 2 0,0 0 0,-3-2 0,-2 2 0,-5 1 0,10 2 0,-5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33.05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287 0 12287,'2'15'0,"1"2"0,1 3 0,-6 5 0,-16 9 0,-13 3 0,0 1 0,-1 4 0,-2 8 0,2 6 0,4 2 0,-1 3 0,8-6 0,2 0 0,8 0 0,6-1 0,3 3 0,4-7 0,3-1 0,5-2 0,5-2 0,3-1 0,4-3 0,1 0 0,2-8 0,6 2 0,-1-5 0,0-4 0,5 0 0,2-6 0,1-1 0,9-2 0,7-2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33.38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121 1 12287,'76'60'0,"-39"-25"0,-1 2 0,-2 5 0,-4 2 0,-3 2 0,-4 2 0,14 44 0,-12-9 0,-6-2 0,-8 3 0,-4-2 0,-9 3 0,-3 1 0,-5-3 0,-10-2 0,-5-11 0,-3-5 0,-3-3 0,1-8 0,-2-5 0,-1-8 0,-2-5 0,1-5 0,8-2 0,0-6 0,0-8 0,-3-1 0,-1-9 0,0-14 0,0-7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7.98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287 0 12287,'15'14'0,"0"-4"0,-9 1 0,-7-4 0,-13 1 0,-1-4 0,-7 1 0,1-3 0,-4-2 0,-4 0 0,1 0 0,1 0 0,2 0 0,6 0 0,-1 0 0,3 0 0,2 0 0,2-2 0,3-3 0,-4-4 0,6-6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8:03.73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1 677 12287,'16'-10'0,"4"0"0,0-1 0,2-10 0,-7-4 0,-10-10 0,0-5 0,-5-4 0,-5-1 0,4 0 0,-4 0 0,3 0 0,2-1 0,0 3 0,2 1 0,3 3 0,5 2 0,13 4 0,6 8 0,2 6 0,8 8 0,8 6 0,8 13 0,4 12 0,3 14 0,15 26 0,-12 14 0,-32-33 0,-2 1 0,-1 3 0,-2 3 0,1 5 0,-2 2 0,-4 0 0,-1-1 0,-2 0 0,-2 0 0,1-2 0,-4 1 0,-5 2 0,-3-1 0,3 45 0,-7-7 0,-3-7 0,-12 1 0,-6-21 0,-7-8 0,-7-7 0,-8-8 0,0-5 0,-4-10 0,-1-9 0,0-1 0,-1-12 0,1-5 0,0-8 0,1-11 0,3-16 0,2-7 0,2-6 0,-1-6 0,4-8 0,4-2 0,1-1 0,-1-5 0,10 4 0,3 3 0,6 1 0,-3 1 0,6 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33.67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212 0 12287,'0'51'0,"0"9"0,-13 19 0,-7 3 0,-7-7 0,-3-5 0,1-1 0,2-5 0,4-1 0,1 6 0,9 1 0,8 4 0,3 0 0,2 3 0,12-2 0,6-4 0,6-6 0,2-1 0,6 3 0,-7-12 0,4 2 0,1-2 0,0 2 0,0-7 0,0-1 0,1-2 0,5 5 0,3 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56.84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31 165 12287,'-7'-8'0,"5"-6"0,-5 6 0,1 0 0,4-6 0,-3 4 0,3-3 0,2-2 0,2 0 0,3 0 0,5-1 0,5 6 0,5 2 0,4 1 0,-1 4 0,11 3 0,-4 7 0,2 6 0,0 6 0,-2 12 0,-2-1 0,-1 2 0,-2 0 0,-8 3 0,0 0 0,-7-1 0,-4-2 0,-1 1 0,-5-1 0,-1-3 0,-4-1 0,-4-1 0,-6-2 0,-2-5 0,-3-3 0,4-4 0,-6-1 0,2-4 0,0-1 0,0 0 0,3-4 0,-2 2 0,-1-1 0,-2-4 0,4-6 0,-2-2 0,2 0 0,6-6 0,3 3 0,1-6 0,0-3 0,4-7 0,-2 4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57.16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12287,'13'8'0,"-3"6"0,-5 4 0,-3 2 0,-2-3 0,0 3 0,0 5 0,0 4 0,0 1 0,2 2 0,3 3 0,3-3 0,9 3 0,1-3 0,2-2 0,5-2 0,-3-1 0,0-3 0,0-3 0,-1 0 0,-2-8 0,1-3 0,-2-5 0,4 2 0,-2-2 0,-1-2 0,-3-1 0,5-9 0,-1-3 0,7-17 0,-4-5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57.43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498 1 12287,'0'15'0,"-2"0"0,-3 0 0,-3 0 0,-9 2 0,-3 1 0,-5 2 0,-4 5 0,-3-4 0,-1-3 0,-2-1 0,-2-7 0,3-2 0,-1 1 0,2-1 0,6-5 0,3 2 0,3-3 0,2-2 0,2-7 0,-4-8 0,-3-8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5:57.67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106 1 12287,'47'13'0,"4"1"0,-3 1 0,-4 6 0,-19 1 0,-12 2 0,-4-1 0,-6 0 0,-3 1 0,-3 4 0,-2-1 0,1 0 0,-4 5 0,0-7 0,-1 3 0,4 3 0,3-6 0,4 0 0,5 0 0,8-2 0,5 1 0,7-6 0,-2 4 0,2 2 0,-5-1 0,-2 4 0,-4-2 0,-1 2 0,-6 1 0,-4 4 0,-5 0 0,-5-2 0,-4 9 0,-7-11 0,-3 0 0,-1-1 0,-5-8 0,3 1 0,-1-3 0,-4-2 0,4-7 0,-3-1 0,1-2 0,2 0 0,-6 0 0,4-4 0,-3 3 0,-2 1 0,-1 0 0,1-5 0,-7 7 0,-1 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11.4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12287,'20'13'0,"0"12"0,-3 14 0,-6 11 0,-4 16 0,-5-3 0,1 11 0,2 13 0,1-36 0,0 2 0,-1 6 0,1 2 0,3 4 0,1-1 0,2 3 0,1 0 0,3 3 0,2 1 0,0 2 0,2 0 0,1 3 0,2 0-203,2 5 1,2 1-1,-2-1 1,1 0-1,2-2 1,0 0-1,-1-3 1,1 0 202,-1-4 0,0 0 0,1 1 0,1 0 0,-4-4 0,0-1 0,-2-5 0,1-2 0,-3-4 0,0-1 0,-3-8 0,0-3 0,13 31 0,-3-11 127,-3-8 0,-3-7 1,-7-10-1,0-6-127,0-7 0,-5-7 66,0-10 1,-1-10-1,1-13 1,-5-9-67,-4-8 0,-1 3 0,0 5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11.7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242 1 12287,'15'7'0,"0"8"0,2 15 0,1 10 0,2 10 0,0 16 0,-6-4 0,-3 3 0,-1 2 0,-1 8 0,1-4 0,-5-3 0,-3 1 0,-2-14 0,0 2 0,-2-6 0,-3-6 0,-9-3 0,-6-14 0,0-3 0,-2-5 0,1-3 0,-8-3 0,2-3 0,1-1 0,-10-6 0,10 1 0,-1-5 0,-2-5 0,1-4 0,-2-6 0,6-7 0,3-1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07.16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12287,'9'34'0,"3"8"0,1 13 0,4 22 0,-12 18 0,-3-42 0,-1 2 0,0-1 0,0 2 0,-1 11 0,0 2 0,0 4 0,0 1 0,0 4 0,0 2-192,0 2 0,0 1 0,0-1 0,0-1 1,0 5-1,1 1 0,1-3 0,1-1 192,2-2 0,0-1 0,0-2 0,-1-2 0,1-9 0,0-2 0,0-2 0,0-2 0,-1-5 0,0-1 0,0-3 0,-1 0 0,-3 38 0,0-8 121,0-8 0,0-4 0,0-9 0,-2-8-121,-3-4 0,2-6 0,-5-4 0,1-7 126,4-6 1,-6-9-127,-1-2 0,0-6 0,-5-9 0,-3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08.4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0 272 12287,'8'-8'0,"8"2"0,-1 5 0,5 1 0,-4 0 0,0 0 0,0 0 0,3 0 0,2 0 0,3 0 0,-1 0 0,4 0 0,-2 0 0,2 0 0,7 0 0,2 0 0,1 0 0,0 0 0,3 0 0,-1 0 0,3 0 0,5 0 0,1 0 0,-1 0 0,3-2 0,6-3 0,2 3 0,4-3 0,4 4 0,4 1 0,4 0 0,3-2 0,0-1 0,-2-2 0,11 0 0,-8 5 0,6 0 0,2 0 0,2 5 0,6 0 0,-2-2 0,2-1 0,3-1 0,-1 3 0,-1 1 0,4-2 0,-45-1 0,1-1 0,-3 1 0,0 0 0,-1 0 0,0 1 0,48 0 0,-45-2 0,1 0 0,42-1 0,-47 0 0,0 0 0,2 0 0,0 0 0,-1 0 0,0 0 0,1-1 0,0 0 0,-1-1 0,-1-1 0,47-7 0,-42 4 0,0 0 0,-4 0 0,-1 1 0,1 0 0,0 0 0,46-7 0,-44 5 0,0 1 0,46-10 0,-48 9 0,0 1 0,1 1 0,0 0 0,46-8 0,-9 4 0,-2-1 0,0 0 0,4 5 0,-9-3 0,-2-1 0,-3 1 0,-1 0 0,-14-4 0,-5 2 0,-4-2 0,-2 4 0,-8-1 0,-4 3 0,-9 2 0,0-4 0,-7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09.20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5835 1 12287,'6'23'0,"5"7"0,-5 14 0,1 14 0,-2 9 0,0 9 0,0 19 0,-3 4 0,-1-47 0,1 0 0,0 2 0,1 1 0,2 0 0,0 0 0,-2-2 0,-1 0 0,1-3 0,-1 0 0,2 1 0,-1-1 0,-2 1 0,0 0 0,5 45 0,-1-3 0,0 1 0,1-42 0,0 0 0,4 40 0,3 0 0,3-6 0,-1-4 0,0-5 0,-2-7 0,-3-6 0,4-2 0,-6-10 0,2-2 0,0-3 0,-7-2 0,2-13 0,-3-5 0,-2-4 0,0-3 0,-3-5 0,-6-1 0,-6-4 0,-15 2 0,-3-7 0,-8-2 0,-6-1 0,-9-2 0,-5 0 0,-7 0 0,-6 0 0,-7 0 0,-1 1 0,-3 3 0,-7 1 0,-2 5 0,43-7 0,0 0 0,0 1 0,0-1 0,-3 0 0,-1 1 0,-4 1 0,-1 0 0,2-2 0,0 1 0,-1-1 0,-1 2-62,0 1 0,0 0 1,-7-1-1,0 1 1,-1 1-1,0 0 1,1-1-1,0 1 62,-1 1 0,-1 1 0,-2 0 0,1 0 0,0-1 0,-1-1 0,2 1 0,-1 0 0,1-1 0,-1 1 0,-8 1 0,-1 2 0,4-1 0,1 0 0,-2-1 0,1-1 0,-1-2 0,1-1 0,0 2 0,1 0 0,3-2 0,1 0 0,1 1 0,-1-1 0,1 1 0,-1-2 0,-3 0 0,0-1 0,7-2 0,0-2 0,1 1 0,0 0 0,0 0 0,1 0 0,-3 0 0,1 0 0,2 0 0,-1 0 0,1 0 0,-1 0 0,2 0 0,1 0 0,6 0 0,3 0 0,1 0 0,2-1 0,-48-3 0,3-1 0,6-5 0,9 5 0,4 0 0,6-2 0,3 1 0,8-6 0,6 2 0,8-2 0,-1-1 0,9-1 0,1 1 0,10-2 0,11-4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8:04.1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501 587 12287,'30'0'0,"-3"-2"0,-7-3 0,-2-5 0,-13-12 0,-3-6 0,-6-6 0,-29-8 0,-7 2 0,8-3 0,8-3 0,45 3 0,4 1 0,-7 3 0,-8 3 0,-2 2 0,7 7 0,10 4 0,9 1 0,11 2 0,12 6 0,3 4 0,0 5 0,19 7 0,-5 10 0,3 13 0,3 12 0,-40-8 0,-1 5 0,0 4 0,-1 3 0,1 5 0,-1 2 0,1 3 0,-2 4 0,-1 6 0,-2 3 0,-6-1 0,-2 1 0,-3 0 0,-3 0-33,-2-3 1,-4 2 0,-4 2-1,-3 0 1,-5-6 0,-3-2-1,-2-4 1,-4-2 32,-18 41 0,-15-18 0,-15-14 0,-6-10 0,-6-8 0,-8-8 0,3-14 0,-3-10 0,-1-7 0,-8-16 0,9-9 0,-2-12 0,0-11 0,-2-7 0,2-11 0,40 29 0,0-1 0,0-2 0,1-1 0,-1-7 0,0-1 0,-1 0 0,1 0 0,-1-2 0,0-1 0,0 0 0,-1-1 0,-1-2 0,0 0 0,-3-1 0,0 1 0,-1-3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09.7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12287,'8'39'0,"4"9"0,-7 1 0,-2 6 0,-1 7 0,-7 29 0,2-41 0,1 2 0,0 6 0,0 3 0,1 3 0,1 3 0,0 4 0,0 2 0,0 2 0,0 0 0,0 4 0,1 0-169,1 5 1,1 1-1,1-3 1,1-2 0,2 1-1,3-1 1,-2-4-1,2-1 169,0-4 0,0-1 0,3-1 0,-1-1 0,-2-8 0,-1-3 0,-2-4 0,1-2 0,3 38 0,-6-19 0,4-8 0,-3-6 143,-2-4 0,-2-9 0,-2-8-143,0-3 0,1-12 110,4-10 1,-1-18-111,6-22 0,0 0 0,5-7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10.2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12287,'21'44'0,"-9"11"0,2 22 0,-6 12 0,-5 10 0,-2-43 0,0 2 0,-1 2 0,0 2 0,-1 2 0,0 1 0,-1 4 0,-1 1 0,2 8 0,1 2 0,-4-2 0,1 1 0,0 0 0,1 1-129,-1 0 0,1 1 0,0 2 1,0-2-1,4-9 0,0-3 0,0-4 1,1-1 128,-1-6 0,-1-1 0,0-3 0,0-2 0,-1 33 0,0-11 82,0-9 1,0-18 0,0-7 0,0-6-83,0-4 0,0-6 0,-7-3 0,-1-6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10.6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5669 0 12287,'-15'13'0,"-10"-2"0,-14-6 0,-9-4 0,-13-1 0,-9 0 0,-7 0 0,-9 0 0,-9 0 0,39 0 0,0 0 0,-1 0 0,0 0 0,-2 0 0,-1 0 0,-8 3 0,-2 1 0,4 1 0,0 2 0,-4 1 0,-1 0-136,-2 2 0,-1 0 0,-7 3 1,0 0-1,-3-2 0,0-1 1,0 2-1,-1 0 136,-3 1 0,-2 1 0,-2-2 0,0-1 0,-2 2 0,0-1 0,1 1 0,0-1 0,2 0 0,-2 0 0,25-3 0,-2 1 0,2-1 0,-25 3 0,0 0 0,0 0 0,0-1 0,3-1 0,-1 0 0,-1 1 0,0-2 0,4 0 0,0-1 0,4-1 0,1 0 0,0 0 0,2-1 0,3-2 0,1-1 0,6-1 0,2 1 0,3-2 0,1-1 0,2 0 0,0 0 0,1 0 0,0 0 0,9 0 0,1-1 0,-47-4-115,5-5 1,6-4 114,2-1 0,7-2 0,4-3 0,-4-3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12.2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12287,'9'-7'0,"-3"4"0,-6-7 0,2 1 0,3-1 0,3 5 0,8 10 0,-1 4 0,0 7 0,-2 3 0,-3 1 0,4 7 0,-6-2 0,2 3 0,0 2 0,-5 6 0,3-1 0,-1-2 0,-4-1 0,-1 3 0,-2-1 0,0-4 0,0-3 0,-5-9 0,-2 2 0,-1-3 0,-4-2 0,1-5 0,-1-1 0,2-3 0,-2-2 0,-1-4 0,-1-5 0,3-5 0,0-4 0,8-6 0,-2 0 0,-3 0 0,-1 5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12.7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0 12287,'1'24'0,"3"6"0,1 8 0,0 4 0,-5 0 0,-2-2 0,-3 2 0,-2 5 0,-4 2 0,2-3 0,2 3 0,2-2 0,5-3 0,0-1 0,0 4 0,7 0 0,3-7 0,4-5 0,1-3 0,-2-7 0,-1-3 0,-2-4 0,2-4 0,1-4 0,2 0 0,0-5 0,0-3 0,0-4 0,0-3 0,0-5 0,7-4 0,2-1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13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303 181 12287,'-7'24'0,"-3"-4"0,-10-10 0,-4-3 0,-1-2 0,0 0 0,1 1 0,-1-2 0,4 1 0,-1-2 0,5 0 0,-5 1 0,1 1 0,4 0 0,-5-5 0</inkml:trace>
  <inkml:trace contextRef="#ctx0" brushRef="#br0" timeOffset="1">453 0 12287,'45'22'0,"-1"2"0,-4 6 0,-6-2 0,-7-3 0,-11 2 0,-7-7 0,-3-1 0,-2-3 0,-3 5 0,-1-1 0,-1-2 0,-4-1 0,1-2 0,-4 0 0,1 0 0,4 0 0,1 2 0,2 1 0,0 4 0,0 2 0,2-4 0,3 5 0,3 2 0,1 1 0,4 2 0,-5 2 0,3 2 0,-1 1 0,-7 7 0,2-4 0,-3 1 0,-2-4 0,-2 0 0,-3-3 0,-5-4 0,-4 1 0,-1-7 0,-1-4 0,-3-5 0,-1-3 0,-5-6 0,3 1 0,-1-5 0,-4-5 0,-2-5 0,-2-10 0,-3-5 0,-1-4 0,0-1 0,5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2.3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0 210 12287,'7'-15'0,"-4"0"0,5-2 0,-1-1 0,-4-2 0,-1-5 0,-2 5 0,2 1 0,3 3 0,-2 0 0,7 3 0,2 3 0,1 5 0,9 7 0,3 9 0,4 15 0,1 10 0,-2 18 0,1 6 0,-2 4 0,-1 5 0,0 9 0,-13-6 0,-3-3 0,-5-5 0,-3 3 0,-4-12 0,-3-5 0,-5-6 0,-3-4 0,-1-8 0,2-5 0,2-4 0,0-3 0,-5-6 0,0-3 0,0-1 0,-3-8 0,1-2 0,4-10 0,-1-8 0,1-6 0,-2-6 0,0-14 0,0-3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2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31 3 12287,'0'-2'0,"5"15"0,0 21 0,-2 4 0,-1 4 0,-2 10 0,-2-5 0,-3 5 0,-5 5 0,2-3 0,-1 1 0,3 0 0,2-1 0,3-2 0,2-9 0,4-3 0,5-4 0,4-1 0,1-5 0,0-5 0,0-1 0,0-13 0,0 4 0,0-1 0,7-8 0,1-2 0,1-8 0,-2-6 0,-7-10 0,7-3 0,1-7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2.91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29 12287,'16'-10'0,"-1"2"0,0 1 0,0 3 0,-5 4 0,0 6 0,-7 2 0,2 7 0,-3 2 0,-2 3 0,0 2 0,2 4 0,1-2 0,2-2 0,7-1 0,-2-2 0,3 1 0,2-2 0,0-1 0,2-4 0,1-2 0,3-6 0,-1 1 0,-5-1 0,1-1 0,5-3 0,-5-2 0,4-4 0,-3-5 0,-2-4 0,0-1 0,-1 0 0,-4 0 0,3 0 0,-4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3.19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12287,'13'41'0,"7"5"0,7 16 0,1 1 0,-2 4 0,-6-1 0,-4-4 0,-2-2 0,-2-1 0,-2-4 0,-7-3 0,2-9 0,-3-3 0,-2-4 0,0-11 0,0-5 0,0-3 0,0-2 0,6-7 0,3-1 0,6-7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1.57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981 0 12287,'11'0'0,"-6"0"0,-8 5 0,-17 0 0,-3 7 0,-9-2 0,-4 3 0,-4 2 0,-8 0 0,-4 2 0,0 2 0,0 1 0,-3 5 0,3-3 0,0-1 0,0 1 0,3-2 0,7-3 0,6 1 0,4 3 0,0 4 0,10-4 0,2 1 0,3 0 0,4 5 0,10 0 0,-1 4 0,6 5 0,5 4 0,11-3 0,5 1 0,8 4 0,2 2 0,-1 3 0,3 1 0,5 2 0,4 2 0,-1-3 0,-1 1 0,-2-1 0,-1 1 0,1-1 0,-5-4 0,-3-2 0,-8 3 0,-4-11 0,-5-2 0,-5-1 0,-3-3 0,-9-3 0,-3-2 0,-5-2 0,-5-2 0,-5-7 0,-5-1 0,-4-2 0,-8-7 0,-3 2 0,-2-3 0,2-2 0,-9-2 0,4-3 0,-2-5 0,0-3 0,4-7 0,1 0 0,3 1 0,3 2 0,0 2 0,6 0 0,0 0 0,0-7 0,0-1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3.5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513 16 12287,'-25'-8'0,"1"3"0,1 3 0,-1 2 0,-1 7 0,-5 3 0,-2 3 0,-3 2 0,2 0 0,-6 0 0,2 0 0,4 0 0,3-1 0,3-2 0,3-4 0,3-1 0,0-2 0,6-5 0,7 0 0,1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3.75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12287,'30'-8'0,"1"4"0,-1 8 0,-5 6 0,-2 10 0,-3 5 0,-6 4 0,-1 11 0,-8 2 0,-1 0 0,-3 1 0,-1 1 0,-1 3 0,-3 1 0,-1 2 0,0 2 0,5-3 0,2 1 0,3-1 0,3 6 0,7-1 0,0-4 0,-1 0 0,-4-3 0,2-3 0,-7-1 0,-2 6 0,-1 3 0,-2 5 0,-2-6 0,-3 0 0,2-11 0,-8-5 0,0-3 0,-3-2 0,-1-8 0,0-5 0,0-7 0,0-4 0,0-2 0,0-9 0,0-10 0,0-9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4.0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106 287 12287,'50'8'0,"0"9"0,-3 12 0,-5 9 0,-7 1 0,-10 1 0,-6 3 0,-7 6 0,-6 5 0,-7 4 0,-4-2 0,-6-6 0,-2 0 0,-4-3 0,-3-7 0,-5-6 0,-2-3 0,1-10 0,2-3 0,2-1 0,-5-9 0,4-3 0,-2-3 0,1-4 0,3-3 0,1-5 0,4-10 0,1-5 0,0-4 0,0-1 0</inkml:trace>
  <inkml:trace contextRef="#ctx0" brushRef="#br0" timeOffset="1">422 1 12287,'0'23'0,"0"7"0,0 9 0,0 4 0,0 1 0,0-2 0,0-2 0,0 5 0,0 7 0,0 0 0,0 0 0,2 3 0,3-5 0,3-1 0,1-2 0,9-4 0,-3-2 0,2-6 0,0-3 0,5-4 0,1-3 0,1-5 0,-3-10 0,-6-6 0,2-8 0,3-6 0,-3-10 0,5-10 0,-7-8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4.2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12287,'27'59'0,"1"4"0,-1 9 0,-5 2 0,-5-2 0,-9-2 0,-1-6 0,-2-2 0,0 2 0,0-1 0,-4-2 0,3-3 0,1-2 0,0-6 0,-3-8 0,1-4 0,2-1 0,0-8 0,2-1 0,1-5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4.5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709 11 12287,'-17'-8'0,"-3"6"0,-5 9 0,-3 8 0,-9 3 0,-3-5 0,-4-1 0,-1-2 0,-4-1 0,1 1 0,1-5 0,-2-4 0,6-1 0,2 0 0,0 0 0,7-1 0,-1-4 0,6-4 0,-7-6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24.8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106 1 12287,'56'8'0,"-1"7"0,4 7 0,-16 8 0,-9 1 0,-11-1 0,-8-2 0,-5-1 0,-5-2 0,-3 2 0,-2 1 0,-2 4 0,-3 2 0,-5 1 0,2 0 0,-1-3 0,3 1 0,2 3 0,4 5 0,5 0 0,7 4 0,7 5 0,4-3 0,7 3 0,0-3 0,0-2 0,-1 6 0,-4 1 0,-5-1 0,-3 1 0,-9 5 0,-3-1 0,-3 1 0,-2-2 0,0-3 0,-2-9 0,-4-2 0,-9-6 0,-2-5 0,-8-7 0,-2-6 0,-2-5 0,-7-9 0,-6 2 0,-7-5 0,-6-5 0,-11-5 0,-4-10 0,-17-3 0,-5-8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4.1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377 808 12287,'7'-16'0,"1"0"0,1-3 0,-4-1 0,-4-12 0,-1 0 0,0-4 0,0-6 0,0 0 0,0 0 0,0 2 0,0-2 0,12 0 0,5 0 0,6 4 0,9 1 0,5-3 0,12 4 0,3 3 0,3 1 0,14 4 0,-2 1 0,10 3 0,8 3 0,4 6 0,3 6 0,0 4 0,-1 7 0,-40 1 0,1 4 0,-3 4 0,0 3 0,-1 3 0,1 1 0,-2 2 0,0 2 0,2 5 0,-1 3 0,-5 0 0,-1 2 0,0 1 0,-2 1 0,1 1 0,-3 2 0,-3 4 0,-3 2 0,-2 1 0,-1 1 0,-5-1 0,-2 0 0,15 45 0,-23-38 0,-4 2 0,-2-3 0,-1 0 0,-4 2 0,-3 0 0,-2-1 0,-4 0 0,-4 3 0,-5 0 0,-6-3 0,-4-2 0,-2 0 0,-3-1-35,-2 0 1,-4-2 0,-2-3 0,-3-4 0,-6 0 0,-3-4 0,-1-3-1,-2-4 35,0-3 0,-3-3 0,-8-2 0,-2-5 0,0-3 0,-1-4 0,0-1 0,-1-4 0,-4 0 0,1-2 0,3-4 0,0-3 0,4-1 0,1-2 0,2-4 0,2-1 0,3-2 0,1-2 0,-2-2 0,2-1 0,-34-21 0,4-7 0,7-6 0,6-7 0,12-2 0,8 0 0,9-4 0,6 2 0,8-1 0,6 2 0,8 0 0,6-1 0,9 6 0,2 2 0,3 2 0,3-1 0,8 7 0,-1 1 0,1 1 0,1-2 0,-2-6 0,-3-2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6.6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2256 12287,'12'62'0,"4"9"0,5 1 0,0-4 0,-1-11 0,-5-32 0,-1-5 0,-4-3 0,8-8 0,-3-6 0,4-8 0,3-10 0,13-20 0,10-17 0,4-9 0,3-4 0,-24 22 0,2-3 0,4-1 0,1-3 0,1-7 0,0-3 0,2-10 0,1-4 0,2-7 0,0-2 0,-14 21 0,0-2 0,-1 0 0,2-1 0,-1-1 0,0 0-161,3-5 0,-1-1 0,1 0 0,1-2 1,0 0-1,-1 0 0,0-1 0,0 1 1,-1 0-1,0 1 0,-1 1 0,1 1 161,-2 1 0,0 1 0,-1 0 0,0-2 0,-1 0 0,1 0 0,-1 5 0,0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0.7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74 12287,'28'0'0,"-9"-2"0,6-3 0,-7-5 0,-2-2 0,-3 1 0,0 0 0,2 0 0,-3 4 0,8 2 0,-1 7 0,1 8 0,-3 7 0,3 16 0,-4 6 0,-1 6 0,-1 8 0,-4-1 0,-5 0 0,-3 0 0,-2 3 0,-2-4 0,-5-4 0,-8-6 0,0 1 0,-5-8 0,3-6 0,2-6 0,-2-7 0,-1-5 0,-2-5 0,1-3 0,3-5 0,1-7 0,0-11 0,-1-5 0,3-11 0,3-3 0,3-11 0,7-2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1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44 12287,'15'-21'0,"1"6"0,-1 8 0,-2 14 0,-3 8 0,2 13 0,-7 14 0,-2 7 0,-1 6 0,-2 3 0,0 4 0,0 0 0,0-1 0,0 1 0,2-10 0,1 0 0,2-1 0,7 3 0,-2-7 0,1-7 0,-1-6 0,4-3 0,-4-12 0,3-6 0,2-6 0,0-12 0,1-7 0,-1-6 0,0-7 0,0-10 0,7-11 0,1-7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2.08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543 1 12287,'-8'1'0,"1"4"0,1 5 0,-9-1 0,-11-1 0,-4-1 0,-5-4 0,2-1 0,-9 0 0,-2 1 0,1 2 0,-6 0 0,11-7 0,-1-1 0,4-2 0,3 0 0,2-2 0,0-1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1.3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12287,'28'30'0,"-3"-1"0,-4-4 0,-6 2 0,-5-4 0,-4 2 0,1 2 0,-5 10 0,4-7 0,1 2 0,3 0 0,-1-2 0,1-1 0,1-4 0,3-5 0,1-10 0,2-5 0,1-5 0,2-5 0,-1-5 0,-8-10 0,-1-7 0,2-7 0,1-4 0,2-7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1.7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0 137 12287,'5'-10'0,"0"-1"0,-1 0 0,-1-3 0,0-1 0,4 0 0,1 0 0,3 0 0,-3 0 0,5 7 0,-3 3 0,9 3 0,3 4 0,-1 4 0,1 9 0,3 7 0,-5 12 0,-1 2 0,-2 5 0,-4 11 0,-3-6 0,-5 3 0,-3-2 0,-2 8 0,-2-4 0,-3 4 0,-5 0 0,-3-5 0,-3-9 0,1-8 0,0-6 0,-1-2 0,-3-8 0,-1-6 0,2-2 0,1-6 0,2-15 0,0-9 0,0-11 0,5-7 0,1-8 0,2-1 0,4-2 0,1-7 0,2 3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2.1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0 103 12287,'15'-37'0,"0"7"0,1 8 0,-6 12 0,-2 7 0,-1 8 0,-4 10 0,-1 13 0,-2 14 0,0 7 0,0 6 0,0-2 0,0 1 0,0-2 0,0-3 0,0 1 0,0-3 0,0-4 0,0 1 0,5-7 0,1-4 0,1-6 0,0-7 0,0-5 0,-2-5 0,1-6 0,6-14 0,-2-11 0,2-5 0,1-5 0,2 1 0,0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2.5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785 1 12287,'28'1'0,"-3"4"0,-5 4 0,-8 6 0,-4 0 0,-1 0 0,-2 5 0,-3 2 0,1 1 0,2 4 0,0 0 0,-5 0 0,0-4 0,0-1 0,0 3 0,0-5 0,2-1 0,3-3 0,-2-1 0,7 0 0,0 1 0,-1-1 0,4-2 0,-3-1 0,3-2 0,3 2 0,-6 1 0,-2 2 0,-1 0 0,-4 0 0,-8 0 0,-5 0 0,-3 0 0,-3 0 0,0-1 0,-4-2 0,-4-2 0,1 1 0,-6 1 0,4 0 0,-2-4 0,2-1 0,-3 3 0,3-5 0,-4 13 0,-1-1 0</inkml:trace>
  <inkml:trace contextRef="#ctx0" brushRef="#br0" timeOffset="1">453 2006 12287,'-9'20'0,"3"0"0,-3-3 0,-6-6 0,-11-4 0,-11-5 0,0 1 0,0 2 0,0 0 0,4-6 0,-3-4 0,3-6 0,1 3 0,4-2 0,2-2 0,6-1 0,4-9 0,1-1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2.8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1 12287,'37'33'0,"1"6"0,-1 1 0,-7-3 0,-13-5 0,-12-2 0,-3 0 0,-2 0 0,-2 0 0,-5 0 0,-6-1 0,-5-4 0,-2 2 0,4-7 0,1-2 0,0-1 0,7-2 0,1-1 0,1-4 0,4 3 0,-3-3 0,3 3 0,2 3 0,0-1 0,0 0 0,0 0 0,-2 0 0,-3 0 0,-3 0 0,0 0 0,-4 0 0,5-1 0,1-3 0,-1-1 0,2-6 0,-2 9 0,-1-5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3.1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75 12287,'32'7'0,"7"13"0,-14 12 0,-3 5 0,-4 5 0,-10 1 0,-2 4 0,-5 0 0,-2 0 0,-5-3 0,-7-4 0,-9 0 0,-1-5 0,-1-5 0,-1-5 0,5-4 0,3-5 0,-3-1 0,0-1 0,2-4 0,6-3 0,4-9 0,1-5 0,4-8 0,1 0 0,2-7 0</inkml:trace>
  <inkml:trace contextRef="#ctx0" brushRef="#br0" timeOffset="1">287 0 12287,'0'27'0,"0"3"0,0 14 0,0-1 0,0 2 0,0 4 0,0 4 0,-1-2 0,-3-3 0,-1-1 0,-5-3 0,5-2 0,2-5 0,1-6 0,2 3 0,0-11 0,0 1 0,7-4 0,3-10 0,3-7 0,2-6 0,7-5 0,2-8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3.3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12287,'15'24'0,"6"4"0,6 6 0,0-1 0,-14-6 0,-1-3 0,-2-3 0,-6 6 0,1-3 0,-4 1 0,-1 0 0,2-7 0,1 2 0,2-3 0,-1-2 0,4-1 0,2-4 0,4-5 0,1-4 0,-5-2 0,0-4 0,1-7 0,3-6 0,8-6 0,1-6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4.0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12287,'0'35'0,"2"3"0,1 4 0,2 5 0,0 2 0,-5-4 0,0 0 0,0 0 0,0 6 0,0-1 0,0-3 0,0-5 0,0-2 0,0-10 0,0-7 0,0-4 0,0-4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4.3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317 1 12287,'-15'5'0,"0"0"0,0 10 0,-2-3 0,-3-2 0,-5-2 0,-4 2 0,1-5 0,1-2 0,2-1 0,0-4 0,-5-3 0,6-3 0,2-7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4.6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1 12287,'30'3'0,"-1"5"0,-3 7 0,0 2 0,-13 5 0,0 0 0,-4 1 0,-6 4 0,-1 1 0,-2 3 0,-2-1 0,-3 0 0,3 5 0,-3 0 0,4-1 0,1-2 0,0-2 0,0 0 0,0 0 0,0 0 0,0-1 0,1-3 0,3 0 0,1 0 0,0-2 0,-7 1 0,-1 2 0,-2 1 0,-7-3 0,2-1 0,-3-1 0,-3 1 0,1-6 0,0 1 0,0-8 0,0-6 0,0-3 0,0-2 0,0 0 0,0-13 0,0-4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2.29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679 31 12287,'7'23'0,"-9"-3"0,-3-8 0,-13-4 0,-9-1 0,-8 3 0,-2-5 0,-3-1 0,-7-3 0,0-1 0,-7 0 0,2 0 0,4 0 0,3-1 0,3-4 0,3-6 0,2-2 0,7-2 0,7 0 0,3 0 0,6 0 0,-1 0 0,7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4.9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76 12287,'31'8'0,"-1"9"0,0 10 0,0 6 0,-3 14 0,-5 0 0,-9 5 0,-5 5 0,-4 1 0,-11-2 0,-6-3 0,-6-1 0,-3-3 0,4-9 0,-2-5 0,1-3 0,3-9 0,1-4 0,0-7 0,-1-7 0,1-5 0,2-5 0,1-7 0,2-7 0,7-11 0,-2-10 0,-4-10 0,1-4 0</inkml:trace>
  <inkml:trace contextRef="#ctx0" brushRef="#br0" timeOffset="1">196 0 12287,'0'7'0,"0"13"0,0 9 0,2 12 0,1 5 0,2 2 0,0 8 0,-5-6 0,0-2 0,0-1 0,2-7 0,1 1 0,2-1 0,-1-2 0,4-2 0,0-10 0,2-2 0,0-2 0,-5-2 0,4-5 0,-1-2 0,1-3 0,1 4 0,5-6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5.2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0 12287,'0'17'0,"1"1"0,4 2 0,-3 7 0,3-2 0,-3 10 0,-2 6 0,0 2 0,0 2 0,-5-4 0,-2-3 0,0 1 0,1-1 0,-4 1 0,5 1 0,0-7 0,-2-6 0,5-5 0,-3-7 0,2-2 0,-2-2 0,3-5 0,-5-12 0,7-3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5.5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257 0 12287,'-8'17'0,"3"3"0,-4-2 0,-1 7 0,-3 1 0,-2-3 0,-2-1 0,-1-7 0,-2 0 0,1 0 0,-3-7 0,2-3 0,2-3 0,1-2 0,2 0 0,0-7 0,0-1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5.8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166 1 12287,'30'13'0,"2"9"0,-5 12 0,-11-6 0,-6-6 0,-5 0 0,-5-1 0,-1 1 0,-4 0 0,-4 0 0,-6-4 0,0 2 0,0-1 0,2 3 0,1-2 0,4-2 0,1-1 0,2-2 0,5 2 0,0 3 0,0 5 0,2 2 0,1-1 0,2 0 0,-2 0 0,4 3 0,-2 3 0,-2 1 0,-1 2 0,-2 6 0,0-5 0,-2 3 0,-3 3 0,-3-4 0,-7 1 0,0-2 0,0-4 0,0-3 0,0-4 0,0-6 0,-1-4 0,6-7 0,0-4 0,-1-4 0,-3-1 0,4-1 0,2-4 0,1-5 0,4-4 0,-4-6 0,2-2 0,2-1 0,1-4 0,2 5 0,13-6 0,4 4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6.1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1 12287,'21'8'0,"-1"7"0,-2 8 0,-3 8 0,-5 2 0,-5 4 0,-3 1 0,-2-4 0,-2 1 0,-3-1 0,-5 1 0,-5-3 0,-3 1 0,-2-4 0,1-4 0,2-7 0,2 2 0,0-3 0,0-4 0,0-2 0,0-6 0,7-10 0,3-6 0,3-2 0,2-2 0,0-7 0,0-3 0,7-10 0,1-4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6.4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0 12287,'0'34'0,"0"6"0,0 0 0,0 15 0,-1-6 0,-3-1 0,-2 4 0,-3 0 0,4 0 0,-3-7 0,1 1 0,4-1 0,1 0 0,2-3 0,0-7 0,0-1 0,2-14 0,1-2 0,2-1 0,7-9 0,-4-4 0,2-8 0,0-6 0,0-10 0,5-5 0,7-3 0,2-3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6.6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12287,'17'29'0,"-1"4"0,-1 4 0,-3-2 0,-12-6 0,0-1 0,0 4 0,0 6 0,0-2 0,0-3 0,0-1 0,0 1 0,0 1 0,0-4 0,0-1 0,12-1 0,3-11 0,3-6 0,4-2 0,-5-4 0,5-7 0,-2-3 0,0-5 0,0-5 0,-7-5 0,-2-5 0,-6-4 0,3-1 0,0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7.3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0 12287,'13'16'0,"-11"-3"0,3-3 0,-12-5 0,-13 2 0,-5-2 0,-3-2 0,-3-1 0,1 3 0,0 0 0,0-2 0,0-1 0,5 3 0,1 0 0,2-2 0,4-1 0,1-2 0,2 0 0,7-7 0,1-1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7.9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287 0 12287,'-15'0'0,"-5"7"0,-4 5 0,-1 4 0,-2 4 0,-4 7 0,7 0 0,-1 5 0,0 3 0,6 7 0,1 0 0,5 5 0,3 3 0,6 4 0,-1-8 0,3-5 0,2-8 0,0-6 0,0-12 0,0-8 0,0-9 0,2-11 0,3-11 0,2-9 0,5-4 0,-1-2 0,6-3 0,-2 2 0,7 5 0,-2 8 0,0 4 0,0 13 0,-5 0 0,0 8 0,0 7 0,-4 10 0,-1 14 0,0 7 0,-2 10 0,4 9 0,-6 0 0,1 2 0,0-2 0,-2-3 0,-5-8 0,0-4 0,0-5 0,0-5 0,0-4 0,0-6 0,0-4 0,7-7 0,1-2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8.3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1 12287,'22'0'0,"1"1"0,0 4 0,-2 6 0,-5 0 0,-2 3 0,-4 1 0,-5 7 0,-4 6 0,-1 7 0,0 4 0,0-1 0,-5 6 0,-1-4 0,-3 2 0,-2-2 0,2-3 0,-1-9 0,0-2 0,2-6 0,-6-4 0,4-1 0,-3 1 0,3-8 0,1-5 0,1-6 0,0-7 0,4-5 0,-1-5 0,4-5 0,1-11 0,0-2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2.98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1056 107 12287,'25'-14'0,"0"4"0,-6-3 0,-18 4 0,-7-1 0,-9 0 0,-12 5 0,-3-3 0,-11 1 0,-7 4 0,-6-4 0,-6 2 0,0 2 0,-1 1 0,-4 2 0,0 0 0,3 0 0,5 0 0,0 12 0,7 4 0,1 8 0,2 8 0,7 3 0,1 8 0,2 1 0,4 3 0,3 3 0,5 0 0,5 4 0,3 0 0,7 1 0,1-6 0,3-3 0,2 3 0,3-7 0,1-7 0,0-5 0,0-5 0,1-3 0,4-9 0,5-2 0,4-5 0,3-6 0,1-1 0,2-4 0,12 1 0,0-6 0,5-2 0,5-1 0,6-2 0,4 2 0,0 2 0,0 6 0,-4 10 0,-6 7 0,-3 7 0,-2 6 0,-2 5 0,-7 5 0,-4 4 0,-9-1 0,-7 9 0,-8-3 0,-3-1 0,-7 1 0,-5 1 0,-14-8 0,1-2 0,-4-3 0,-3 1 0,1-9 0,-3-2 0,-1-7 0,3-2 0,-4-6 0,2-1 0,4 1 0,3-2 0,3-5 0,3-2 0,3-3 0,1-3 0,5-7 0,-1 0 0,1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8.5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30 12287,'7'-15'0,"3"0"0,-4 15 0,-2 10 0,-8 12 0,-6 6 0,-3 9 0,-2 3 0,1 4 0,4 1 0,-1 0 0,6 1 0,1-1 0,3 0 0,2-1 0,4-2 0,5-4 0,4-1 0,6-2 0,0-6 0,0-4 0,2-5 0,-5-8 0,3-4 0,-4-1 0,0-4 0,2-8 0,-1-5 0,-4-5 0,0-5 0,8-10 0,2-9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8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12287,'17'50'0,"3"0"0,-3 6 0,-12-6 0,-5-1 0,-5-2 0,1 3 0,-6 0 0,-2-3 0,-1-5 0,3 6 0,2-1 0,-1 4 0,1 0 0,4-2 0,-1-7 0,4-5 0,1-5 0,0 1 0,0-9 0,0-1 0,0-3 0,6-3 0,3-2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9.3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7 12287,'-7'-7'0,"-4"9"0,-8 11 0,-6 11 0,-5-1 0,-4 1 0,-2-1 0,-3 1 0,5-6 0,-1 2 0,3-3 0,2-2 0,0-2 0,2-1 0,1-2 0,2 2 0,5-4 0,-5 2 0,6 0 0,-3 5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39.7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212 133 12287,'16'-25'0,"11"1"0,10 3 0,-3 1 0,-14 6 0,-4 2 0,-1 2 0,1 7 0,-1 0 0,0 6 0,-7 10 0,-3 13 0,-3 5 0,-2 11 0,0 5 0,0 0 0,-2 0 0,-3-2 0,-3 2 0,-7-12 0,0-1 0,-1-2 0,-2-4 0,1-1 0,4-4 0,-1-1 0,8 5 0,1-4 0,3 1 0,2-4 0,0 2 0,2-2 0,1-2 0,2-1 0,5-2 0,-3 0 0,0 0 0,-1 0 0,-1 0 0,-5 0 0,0 0 0,0 1 0,-1-1 0,-4 0 0,-4-2 0,-8-1 0,-3-2 0,-5 2 0,-3-4 0,-2 0 0,-2-1 0,-3-4 0,-11-1 0,-1-2 0,-4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2.4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12287,'25'65'0,"0"0"0,-1 4 0,-14-9 0,-5-8 0,-3-8 0,-2-2 0,0-7 0,0 0 0,0 2 0,0-2 0,0 2 0,-2-9 0,-3-4 0,3-4 0,-4-12 0,6-1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2.7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363 0 12287,'-19'9'0,"4"4"0,2 5 0,-2 8 0,-4-5 0,-1-1 0,2-3 0,-6 2 0,1-11 0,-2 0 0,0-3 0,1-3 0,-3-2 0,4-2 0,1-3 0,-5-3 0,4-7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3.0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12287,'30'0'0,"0"0"0,-2 1 0,-2 5 0,-5 2 0,-7 9 0,-4 3 0,-5 5 0,-3 2 0,-2-1 0,-2 0 0,-3 0 0,1 3 0,-4 3 0,1 0 0,4-2 0,1 8 0,2-8 0,0 4 0,0 3 0,7-5 0,1 4 0,2 0 0,1-1 0,-8 0 0,2-3 0,-3 1 0,-2 2 0,0 1 0,-2-6 0,-3-2 0,-5-3 0,-4 2 0,-1-7 0,0-1 0,0-3 0,0-2 0,0-4 0,0-5 0,0-15 0,2-7 0,2-5 0,-2 4 0,5-4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3.2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122 173 12287,'16'32'0,"3"1"0,1 2 0,-2 5 0,-8-4 0,-5-5 0,-3-4 0,-4 2 0,-3-4 0,-5 2 0,-3-2 0,-7-2 0,-2-4 0,0 1 0,0-2 0,4-6 0,6-4 0,2-1 0,-1-4 0,-3-3 0,1-5 0,3-5 0,3-10 0,7-5 0,7-10 0,1-4 0</inkml:trace>
  <inkml:trace contextRef="#ctx0" brushRef="#br0" timeOffset="1">212 7 12287,'5'-7'0,"0"7"0,-2 9 0,-1 16 0,-2 7 0,0 4 0,0 6 0,0 5 0,-2 0 0,-1-2 0,-2 4 0,2-11 0,6 4 0,4-5 0,1-2 0,2-1 0,7-7 0,1-4 0,2-1 0,1-9 0,-6-8 0,0-3 0,0-2 0,0 0 0,0-3 0,0-7 0,0-1 0,0-10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5.7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498 1 12287,'22'21'0,"-7"-4"0,-2 2 0,-11-8 0,-10-6 0,-12 4 0,-6-1 0,-2 2 0,-2 0 0,-5-1 0,-2 2 0,0-1 0,0 2 0,-3-5 0,5-2 0,3-4 0,5-1 0,-1-1 0,4-4 0,1-5 0,3-4 0,3-1 0,-5-7 0,-1-1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6.2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466 0 12287,'12'7'0,"-7"3"0,-8 3 0,-17 1 0,-5-1 0,-4 2 0,-8-3 0,-3 10 0,-2-2 0,0 2 0,2 1 0,-2 4 0,10-2 0,2 5 0,5-3 0,0 8 0,7-1 0,6 1 0,3 3 0,6 8 0,-2-1 0,2 0 0,6-8 0,4-7 0,-1-8 0,1-5 0,5-9 0,-2-5 0,3-8 0,2-10 0,1-8 0,0-14 0,4-7 0,5-4 0,2-1 0,-2 9 0,-3 7 0,0 6 0,-5 12 0,4 10 0,0 5 0,-1 5 0,5 16 0,-5 15 0,0 7 0,2 7 0,-5 9 0,3 5 0,-4-6 0,-1-6 0,-4-7 0,-3-4 0,-1-8 0,-4-6 0,-1-5 0,-2-7 0,-7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3.12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181 1 12287,'17'50'0,"3"0"0,-3 5 0,-15-4 0,-11-5 0,-11-4 0,-12-5 0,-6-7 0,-6 1 0,2 5 0,-10 3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7.4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2292 0 12287,'-12'84'0,"3"-33"0,-2 2 0,-5 9 0,-3 3 0,-5 6 0,-4 1 0,-10 0 0,-3 0 0,-1-5 0,-1 0 0,-4 1 0,-2 1-220,-4 4 0,-3 1 1,-6 3-1,-3 1 0,20-24 1,-1 0-1,0 0 0,-1-1 1,1-1-1,0 0 220,0 0 0,0-2 0,0 1 0,-2 1 0,0-1 0,0 0 0,-18 19 0,1-1 0,5-5 0,0-1 0,3-3 0,0-2 0,3-5 0,2-1 0,7-8 0,2-1 0,0-1 0,2-2 112,3-1 0,0-1 1,4 1-1,0-2 1,-25 25-1,6-5-112,7-4 0,3-4 0,8-9 0,-1-3 0,10-7 0,6 0 0,6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6:47.9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2534 0 12287,'-17'50'0,"-10"16"0,-18 19 0,17-39 0,-4 2 0,-13 10 0,-4 1 0,-4 6 0,-3 1 0,-6 6 0,-2 0 0,4-4 0,-2 0 0,14-18 0,-1 1 0,-1 0-200,-1-1 1,1-1 0,-2-1 0,0 0 0,-1-1 0,1-1 0,-24 19 0,1-1-1,3-3 1,2-1 199,1-3 0,2 0 0,0 2 0,2 1 0,8-7 0,3 1 0,1 0 0,2 1 0,5-2 0,0 1 0,-3 3 0,3 1 0,6-5 0,2 0 0,2-3 0,0 0-47,4-1 1,-1 0 0,-1 1 0,1 0 46,5-7 0,1 0 0,-4 3 0,0 0 0,3-4 0,1 1 0,-3 1 0,1 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17.6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268 1 12287,'2'18'0,"1"7"0,2 11 0,-1 5 0,-11 6 0,-8 2 0,-9 4 0,-4 6 0,-4 5 0,-2 9 0,-1 0 0,2-3 0,8-6 0,6 1 0,8-3 0,-1-2 0,7 0 0,3-1 0,5-4 0,1-3 0,6-7 0,2-1 0,1-4 0,2-5 0,0-9 0,0-6 0,0-4 0,0-7 0,0-4 0,0-4 0,1-1 0,-3-8 0,-3-7 0,10-7 0,-3-8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17.9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0 12287,'5'10'0,"0"0"0,-9-6 0,-11 1 0,-6-2 0,-3 2 0,-4-2 0,4 6 0,-1-1 0,0 1 0,2-4 0,-4 3 0,3 0 0,3 1 0,0-6 0,6 11 0,0-6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18.2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12287,'36'2'0,"-1"3"0,-2-2 0,-8 7 0,-4 2 0,-11-4 0,-5 4 0,-4 3 0,-1 3 0,-5 9 0,0-2 0,2 4 0,1 1 0,2 0 0,2 0 0,3 0 0,5 0 0,3 1 0,2-1 0,1-2 0,-1-3 0,5-3 0,0-7 0,-2-1 0,-1-4 0,-4-2 0,-1-5 0,-2 2 0,2-1 0,0-9 0,-1-7 0,-2-5 0,-3-3 0,1-13 0,-2-3 0,-3-12 0,5-6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18.4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12287,'22'45'0,"13"24"0,10 10 0,0 6 0,-23-38 0,-2 0 0,-1 2 0,-2-1 0,3 39 0,-7 12 0,-5-3 0,-3-6 0,-5-6 0,-1-9 0,-4-6 0,-4-2 0,-6-18 0,0-8 0,0-9 0,-5-3 0,-2-11 0,0-4 0,1-8 0,-4-7 0,3-9 0,0-11 0,0-5 0,-3-16 0,5-3 0,0-17 0,5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18.6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12287,'18'35'0,"-1"2"0,-5-1 0,-4 1 0,-3 2 0,-5-6 0,0-1 0,0 2 0,0 1 0,0-2 0,2 3 0,3-3 0,3 2 0,9-3 0,1-5 0,2-4 0,2-3 0,-3-6 0,1-4 0,-2-5 0,6-12 0,-1-8 0,2-10 0,0-9 0,-6-6 0,1-10 0,-3-5 0,-2-4 0,-7 0 0,-3 4 0,-3 3 0,-2 7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18.7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272 1 12287,'-24'0'0,"-3"13"0,7 11 0,0 12 0,-2 15 0,6 6 0,-4 3 0,3-1 0,2-4 0,0 4 0,0-6 0,1 1 0,4-4 0,-2-5 0,6-3 0,-1-3 0,0-3 0,2 0 0,5-6 0,0-2 0,0-3 0,7 4 0,1-6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19.1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12287,'12'65'0,"3"2"0,0-1 0,-3-4 0,-5 5 0,-7-12 0,0 7 0,0-7 0,1 2 0,4-2 0,-1-3 0,4-8 0,-1-4 0,5-3 0,-4-7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19.3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483 9 12287,'-10'-5'0,"-2"1"0,-5 6 0,-1 5 0,-11 10 0,-4 3 0,-4 5 0,-3 3 0,-6 2 0,0 1 0,-3-1 0,-1 0 0,-1 7 0,6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3.67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1 346 12287,'14'51'0,"0"0"0,2 0 0,2 0 0,-1 2 0,1 0 0,-2-2 0,0 0 0,-2-2 0,-2 1 0,-2 1 0,-1 0 0,11 38 0,-2 1 0,2 4 0,-3-2 0,5-5 0,-2-6 0,0-9 0,-5-10 0,-6-22 0,-3-5 0,-2-16 0,-9-14 0,-5-17 0,-4-18 0,-8-26 0,-4-19 0,-4-17 0,15 41 0,-1-2 0,-3-6 0,0-1 0,3 5 0,2 0 0,-2-4 0,2 0 0,0-1 0,1 0 0,-1-1 0,3-1 0,2 2 0,3 0 0,1 3 0,1 0 0,2 1 0,1 1 0,1 3 0,1 2 0,6-32 0,8 10 0,9 8 0,11 16 0,7 19 0,5 13 0,3 9 0,9 19 0,-6 11 0,-3 12 0,1 10 0,-4 9 0,-7 0 0,-7-1 0,-6-1 0,-12 7 0,-10-14 0,-3 0 0,-2-3 0,-17-5 0,-8-8 0,-9-4 0,-9-5 0,-4-5 0,0-5 0,0-5 0,2-3 0,-10-2 0,8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19.7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181 0 12287,'14'47'0,"-4"2"0,-5 1 0,-12 5 0,-8-3 0,-7 0 0,-1 0 0,-6 9 0,4-3 0,-1 2 0,0 4 0,6 10 0,10-1 0,5 0 0,4-5 0,7 11 0,4-15 0,4-4 0,1-7 0,5-7 0,0-6 0,-3-7 0,-6-6 0,8-5 0,-4-9 0,2-3 0,4-5 0,0-10 0,-1-6 0,1-8 0,3-4 0,6-9 0,0-3 0,7-10 0,2-9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0.5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60 12287,'7'-13'0,"3"1"0,4 4 0,1 1 0,0 0 0,0 4 0,2-2 0,3 2 0,2 1 0,6 2 0,-1 3 0,0 7 0,9 7 0,-4 17 0,2 6 0,-2 10 0,-1 5 0,-10 2 0,-5-1 0,-4 1 0,-5-5 0,-11-2 0,-4-5 0,-7-5 0,-9-5 0,3-8 0,-3-3 0,-3-3 0,6 5 0,1-6 0,4-2 0,6-1 0,4-2 0,6 2 0,0 1 0,0 2 0,6 2 0,6-2 0,5 4 0,3-1 0,5 9 0,-3-4 0,0 4 0,-1 7 0,0-4 0,-8 2 0,-3-2 0,-5 0 0,-3 0 0,-2-5 0,0 0 0,0 1 0,-7-6 0,-5-2 0,-4-3 0,-5-6 0,0-1 0,2-8 0,-3-2 0,-1-1 0,3-4 0,-4-4 0,1-8 0,0-4 0,2-7 0,-2 3 0,1-1 0,4-4 0,3-3 0,5-4 0,5-1 0,-4 0 0,1 5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0.7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165 1 12287,'5'62'0,"0"5"0,-2 1 0,-1 1 0,-16 0 0,-6-9 0,-5 9 0,-2-6 0,4 4 0,1 0 0,2 12 0,7-12 0,3 2 0,5-1 0,5-4 0,5-7 0,5-3 0,3-3 0,2-7 0,0-10 0,0-8 0,0-6 0,0-5 0,0-4 0,1-6 0,-1-4 0,6-7 0,6-8 0,7-9 0,6-12 0,24-14 0,6-5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0.8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0 12287,'-20'14'0,"0"6"0,-12 12 0,0 3 0,-5-2 0,-5-1 0,-1-7 0,-2-1 0,-1-2 0,1-4 0,2-1 0,2-2 0,8-2 0,6-3 0,0-3 0,7-7 0,0 0 0,5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1.0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12287,'45'37'0,"-1"2"0,-9 1 0,-10 0 0,-15-6 0,-5 3 0,-3-2 0,-2 0 0,-5 7 0,-4-2 0,-1 4 0,-1 1 0,-5 0 0,11 0 0,2-1 0,1-4 0,2 2 0,4-7 0,2-1 0,4-3 0,12-2 0,-7-4 0,4-5 0,3-3 0,-6-9 0,4-3 0,-3-3 0,-2-2 0,5-15 0,-1-10 0,-4-12 0,-3-7 0,-2-14 0,5-4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1.2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226 1 12287,'23'48'0,"0"1"0,-2 0 0,0 1 0,-3 2 0,-1 1 0,-4 1 0,-3-1 0,-2 1 0,-2 0 0,-2-3 0,-2 0 0,-5 43 0,-5 3 0,1-47 0,-2 0 0,-2 0 0,-3-1 0,-11 37 0,-2-8 0,2-6 0,-2-8 0,6-14 0,-1-10 0,0-6 0,2-12 0,3-7 0,-1-10 0,-2-9 0,0-12 0,5-16 0,0-12 0,-1-9 0,1-19 0,0-5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1.6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212 1 12287,'42'1'0,"3"4"0,-5 4 0,-10 6 0,-8 0 0,-10 0 0,-4 0 0,-1 2 0,-4 3 0,-3-2 0,-3 8 0,-4 0 0,-1 3 0,5 1 0,-4-2 0,2-1 0,0-2 0,0-1 0,5 3 0,0-4 0,0-1 0,2 0 0,1-4 0,2 4 0,-2 1 0,4 1 0,0 3 0,-1-4 0,1-1 0,-2-2 0,-5-5 0,0 0 0,0 0 0,0-5 0,0 0 0,0-6 0,0 4 0,-2-3 0,-3 5 0,-3 3 0,-7 4 0,-2 2 0,-3 1 0,-3 0 0,-8-5 0,1 0 0,0 0 0,0 0 0,0-2 0,0-2 0,0-6 0,1-4 0,2-2 0,2-4 0,7-4 0,-4-6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1.9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12287,'14'57'0,"2"7"0,1 6 0,-7 7 0,-6 0 0,-4-5 0,0-2 0,0 2 0,-5 0 0,-2-1 0,0-8 0,0-6 0,1-6 0,2-11 0,-1-7 0,2-6 0,1 2 0,2-13 0,0 6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2.0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694 1 12287,'-17'0'0,"-3"0"0,-5 0 0,-10 2 0,-6 1 0,-4 2 0,-5-2 0,-4-1 0,-8-2 0,0 0 0,2 0 0,8 2 0,14 1 0,1 2 0,3-2 0,9 4 0,5-2 0,10 7 0,3-4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2.3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242 0 12287,'-8'7'0,"3"3"0,1 8 0,-1 2 0,-3 7 0,-5 0 0,2 6 0,6 8 0,4 14 0,1 9 0,1 8 0,4 10 0,4-2 0,8 6 0,1 2 0,2 8 0,-9-47 0,-2 1 0,5 38 0,-4-4 0,-5-8 0,-4-3 0,-1-9 0,-1-5 0,-4-8 0,-5-10 0,-10-6 0,-4-5 0,1-5 0,-4-10 0,5-10 0,0-3 0,1-2 0,-5-15 0,6-10 0,2-12 0,1-7 0,2-13 0,2-5 0,3-5 0,3-3 0,7-5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3.99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588 1 12287,'0'15'0,"0"0"0,-1 0 0,-4 0 0,-5 0 0,-12-2 0,-7-1 0,-4-2 0,-7-1 0,1 2 0,-1-1 0,-2 2 0,2-4 0,8 1 0,0-1 0,2 1 0,-3-6 0,9 2 0,-1-3 0,0-2 0,6-7 0,1-3 0,5-4 0,3-1 0,-1-6 0,-4-3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2.5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498 0 12287,'13'2'0,"-3"3"0,-3-2 0,-7 7 0,-12-6 0,-6 2 0,-8 0 0,-5-1 0,-16 0 0,-4-4 0,-7 3 0,-8 1 0,-2 6 0,-8-2 0,1 6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2.9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482 0 12287,'9'30'0,"-18"-8"0,-17-7 0,-15-8 0,-7-6 0,-7-1 0,4-1 0,3-3 0,1-1 0,5-1 0,5 2 0,7-1 0,3-6 0,-3 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3.0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468 0 12287,'16'24'0,"-6"-4"0,-15-9 0,-11-2 0,-11-3 0,-7-2 0,-7-3 0,-1-1 0,-5 0 0,-4 0 0,-5-5 0,0 0 0,-2-6 0,-3 2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7.3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1 12287,'25'33'0,"1"-3"0,-8-3 0,-18-12 0,-12-2 0,-13-2 0,-13 0 0,-3-6 0,-1-1 0,2-3 0,-2-1 0,6 0 0,-3 0 0,-3 0 0,5-1 0,0-4 0,2-4 0,0 1 0,2-6 0,6 4 0,3-3 0,3-2 0,-6-7 0,3-1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7.6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257 0 12287,'60'60'0,"0"1"0,-8-11 0,-23-8 0,-12-12 0,-11-7 0,-11 3 0,-6-6 0,-6-2 0,-3-1 0,-5-2 0,4 0 0,3 2 0,1 3 0,4-3 0,3 4 0,5-1 0,3 1 0,4 5 0,3-1 0,7 4 0,6 1 0,-1-5 0,3 0 0,-5 2 0,-5 2 0,-3 6 0,-7 0 0,0-2 0,0-1 0,-7-2 0,-3 1 0,-4-3 0,-1-3 0,0 2 0,0-7 0,-2-3 0,-3-5 0,4-1 0,-6-4 0,2 0 0,0-1 0,-7-1 0,2-8 0,-2-5 0,2-7 0,-4-5 0,4-1 0,-3-4 0,4-3 0,2-2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9.3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1312 0 12287,'-2'39'0,"-3"6"0,-16 0-2070,-11 14 2070,-20 1 0,19-20 0,-1 2 0,-5 5 0,-1 2 0,-7 8 0,-1 2 0,2-6 0,0 2 0,-6 12 0,0-1 0,6-14 0,0 0 0,-3 3 0,2 0 0,4-3 0,2 0 0,3 1 0,1 0 0,2-3 0,1 0-14,3 1 0,2-1 0,2-6 1,0-1 13,-23 42 0,10-23 243,5-7 0,5-21-243,4 1 0,5-13 0,6-2 0,6-10 1028,3-3-1028,6-21 611,6-2-611,9-15 0,9-5 0,13-10 0,1-7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29.5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1298 0 12287,'-31'44'0,"-6"36"0,1 9 0,11-27 0,-1 1-1719,3-8 0,-4-1 1719,-12 17 0,-2-3 0,6-16 0,-1-1 0,-8 11 0,0 0 0,9-15 0,-1-1 0,-11 13 0,0 0 0,11-11 0,0-1 0,-6 6 0,-1 0 0,6-2 0,2 0 0,-3 2 0,2-1 0,8-5 0,1-2 233,-1-1 0,1-2 1,-17 30-234,4-7 0,6-9-106,-2 2 106,5-18 0,8 4 0,-6-21 0,19 6 0,-10-19 0,19 10 0,-6-12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0.9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0 12287,'5'55'0,"0"1"0,0 5 0,0 3 0,-1 9 0,-2 2 0,1 8 0,-2 1 0,-2-3 0,0-1 0,-1 1 0,-1 0 0,-2 4 0,0 1 0,-1 6 0,0 1 0,0 4 0,1 2 0,1-33 0,2 1 0,-1 1-187,1 1 0,0 2 0,-1 0 1,1 2-1,1 1 0,-1-2 1,2 27-1,0-2 0,1-7 1,0-2 186,1-9 0,1-1 0,0-1 0,1-2 0,1-10 0,0-2 0,-2-6 0,-1 0 0,-1-4 0,0-2 0,-1 36 0,0-14 0,0-11 145,0-10 0,-7-13 1,-3-11-1,-4-11-145,-1-10 0,0 1 0,0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1.6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10991 121 12287,'-9'-13'0,"-7"3"0,-13 5 0,-9 3 0,-11-3 0,-5-1 0,-4-1 0,-9 0 0,-10-3 0,-5 3 0,-2 1 0,-3-1 0,37 4 0,-1 1 0,-2 1 0,-1 0 0,-2 0 0,0-1 0,-3 0 0,1-1 0,-1-1 0,0 1 0,-1 1 0,0 1 0,0-2 0,-1 1-69,0 0 0,0 0 0,-6 1 0,0 1 0,5 0 0,0 1 0,-2 1 0,-1 0 69,0 0 0,-1 1 0,0 3 0,-2 0 0,-2-2 0,0 0 0,-1 1 0,1 0 0,-2 0 0,0 0 0,-5-3 0,0-1 0,0 2 0,1-1 0,-1 0 0,0 0-79,1 0 1,-2 1 0,-8-2 0,-1-1 0,9 3 0,1 0 0,-5-2 0,0-1 78,-2 0 0,0 0 0,-2 0 0,-1 0 0,1 0 0,0 0 0,1 0 0,1 0 0,-2 0 0,-1 0 0,2 0 0,-1 0 0,3 0 0,-1 0 0,0 0 0,0 0 0,1 0 0,-1 0 0,-8-2 0,1-1 0,9 0 0,0-1 0,-3 1 0,-1 0 0,1 0 0,-1-1 0,-1-1 0,0 0 0,1 2 0,0 1 0,1 0 0,0-1 0,-1-1 0,0 1 0,0 2 0,1 1 0,2-3 0,0 1 0,2 0 0,0 2 0,2 0 0,0 0 0,-4-2 0,0-1 0,11 0 0,0 1 0,0 0 0,0 0 0,3 1 0,-1 1 0,-5 0 0,1 0 0,10 0 0,1 0 0,0 0 0,0 0-24,-1 0 1,1 0 0,6 0 0,2 1 0,-3 1 0,2 0 0,3 0 0,2 1 23,-46 0 0,44 1 0,0 1 0,-41 3 0,-1 2 0,4 0 0,3-2 0,6 4 0,1-2 0,4 2 0,-5 0 0,8-1 0,1-2 0,-1-3 0,-3 5 0,7-6 0,-2 0 94,1 1 0,-1-4 0,7 3 0,-1-3-94,-1-2 0,6 0 0,-3 0 0,7 0 194,7 0 0,3 5 0,3 1 1,4 3-195,5 2 0,5-2 0,5 1 0,4 2 69,5 1 1,1 0 0,1-1-70,4-2 0,-3-6 0,4 2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2.1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12287,'3'40'0,"5"10"0,8 17 0,0 15 0,-1 7 0,-9-38 0,-2 2 0,-1 0 0,-1 1 0,0 0 0,-2 1 0,0-1 0,0 1 0,0 0 0,0 0 0,0 3 0,0 0 0,0 0 0,0 1 0,0 4 0,0 0 0,1-4 0,0 1-92,1 0 0,1 0 0,-2 2 0,0 0 0,1 1 0,1 0 0,-2-3 0,1 1 92,0 0 0,1 0 0,-2-1 0,1-1 0,2-2 0,1 0 0,-1-4 0,0-1 0,4 47 0,-3-2 0,4-16 0,-3-4 59,-2-5 1,3-2 0,-2-8 0,-2-5-60,-1-3 0,-1-6 0,3-8 0,2-4 30,3-5 1,-4 0-1,6-1 1,5-2-31,2-3 0,7-3 0,-1-7 0,4 0 0,9 0 0,5-5 0,6-1 0,6-3 0,6-2 0,12 2 0,2 1 0,6 0 0,4 0 0,12 4 0,-45-6 0,1 0 0,2 2 0,0 0 0,2 0 0,2 1 0,2-1 0,2 1 0,3-1 0,1 1 0,0 0 0,0-1-36,-1 0 0,2 1 0,11 2 1,0 0-1,-5 0 0,0 0 1,3 0-1,2-1 36,2-1 0,1 0 0,5 0 0,0-2 0,-3 0 0,0 0 0,0-2 0,0 0-108,3 0 1,0-1 0,0 0 0,1-1 0,2-2-1,1 0 1,-1-1 0,0 0 107,0-1 0,1-1 0,-23 1 0,1-1 0,0 0 0,25-4 0,0-1 0,1 0 0,1 0 0,1 1 0,0-1 0,4 3 0,0 0 0,-1 1 0,-1 0 0,-31 1 0,0 0 0,0 1-90,1-1 0,0 0 0,1 0 1,5 1-1,0 1 0,1-1 1,-5 0-1,0-1 0,1 0 1,0 0-1,1 0 0,-1 0 90,1 1 0,0-1 0,0 0 0,5 1 0,0 1 0,0-1 0,-2 0 0,0-1 0,0 0 0,2 0 0,1 0 0,0 0 0,0 1 0,1-1 0,0 0 0,-2 0 0,-1 1 0,0-1 0,2-1 0,0 0 0,-1 0 0,1 1 0,-1 0 0,1 0 0,1 1 0,0 0 0,-1 0 0,0 0 0,-2 0 0,1 1 0,0 0 0,0 2 0,-1-1 0,-1 0 0,0 0 0,-1 0 0,1-1 0,-1 1 0,0 1 0,1 0 0,0 2 0,0-1 0,-4 1 0,0 1 0,-1-1 0,-1 1 0,0 0 0,-1 0 0,33 1 0,-2 0 0,-8 1 0,-1 0 0,-10-3 0,-1-1 0,-6 0 0,-2-1-8,-3 1 1,0-2 0,-8 0 0,-2-2-1,38-4 1,-21-9 7,-14-9 0,-23-18 0,-1 0 0,-17-13 0,-3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4.16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619 0 12287,'5'15'0,"-2"1"0,-4-1 0,-13-7 0,-13-3 0,-6-3 0,-7-2 0,-9 0 0,-5 0 0,-1 0 0,-2 0 0,-3-5 0,10 0 0,1 0 0,2-2 0,2-1 0,0-8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3.4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46 106 12287,'0'-15'0,"0"0"0,0 0 0,1 0 0,4 0 0,5 0 0,4 6 0,2 4 0,3 4 0,1 1 0,2 6 0,-4 6 0,2 7 0,-1 6 0,-2 8 0,-4 4 0,-3 2 0,-5 2 0,-3 3 0,-2 0 0,0-4 0,0-5 0,-7 0 0,-3-3 0,-3-5 0,-3-4 0,1 1 0,0-8 0,0-4 0,0-4 0,0-3 0,0-5 0,0-1 0,0-4 0,0-9 0,0-9 0,1-2 0,4-2 0,-3-12 0,4 1 0,-6-16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3.5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74 12287,'17'-25'0,"1"3"0,3 5 0,-3 9 0,2 6 0,-3 9 0,-4 8 0,1 9 0,-6 11 0,0 5 0,-1 3 0,-4 3 0,-1 4 0,-2 2 0,-2-2 0,-3-3 0,4 0 0,-4-10 0,3 0 0,2-1 0,0-2 0,2-7 0,3-2 0,-4-5 0,6 3 0,-2-1 0,2-3 0,1-3 0,-3-2 0,4-2 0,-1-4 0,0-1 0,2-2 0,5-12 0,1-1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4.2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45 12287,'6'-8'0,"4"3"0,-1 2 0,-1-2 0,-1-5 0,0 3 0,-2 2 0,5 3 0,-2 6 0,0 7 0,-1 13 0,-3 8 0,-1 16 0,0 1 0,2 4 0,-1 3 0,-3-4 0,-1 1 0,0-4 0,0-1 0,0 4 0,0-3 0,0-4 0,0-1 0,7-4 0,3-10 0,3 0 0,3 0 0,-1-1 0,1-6 0,3-6 0,1-5 0,7-4 0,-2 2 0,3-5 0,2-3 0,1-4 0,-1-3 0,0-5 0,0-3 0,0-4 0,0-3 0,0-5 0,1-4 0,-1-8 0,7-8 0,1-8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5.2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10161 31 12287,'12'7'0,"-7"3"0,-7 2 0,-14-2 0,-4-4 0,-6 1 0,-9-5 0,-5 3 0,-5-3 0,-5-2 0,-4 0 0,-6 0 0,-1 0 0,1 0 0,-7 0 0,-3 0 0,-2 0 0,1 0 0,-7 0 0,1 0 0,-6 0 0,-4 0 0,2 0 0,-4 1 0,-1 3 0,3 1 0,-11 0 0,3-7-21,44 0 1,0-1-1,-2 1 1,0 1-1,1-3 1,-1-1-1,-1 1 1,0 0-1,1 0 1,-1-1 20,2 0 0,-1-1 0,-3-1 0,0 0 0,3 1 0,2-1 0,-2 1 0,0 0 0,-1 1 0,-1 0 0,1 3 0,-1 1 0,2-2 0,-1 1 0,1 1 0,-1 0 0,1 1 0,0 0 0,-3 0 0,0 0 0,4 0 0,0 0 0,-1 0 0,-1 0 0,-3 0 0,0 0 0,2 0 0,0 0 0,-2 0 0,1 0 0,2 0 0,0 0 0,1 0 0,0 0 0,-5 0 0,-1 0 0,4 0 0,1 0 0,-1 0 0,-1 0 0,-1 0 0,-1 0 0,1 0 0,0 0 0,-1 0 0,0 0 0,3 0 0,0 0 0,0 0 0,1 0 0,-4 0 0,0 0 0,6 0 0,0 0 0,0 0 0,-1 0 0,-1 0 0,-1 0 0,-1 1 0,0 0 0,1 0 0,1 1 0,1 1 0,0-1 0,2 0 0,-2-1 0,-3 1 0,0 0 0,3-1 0,-1 1 0,0 1 0,-1-1 0,2 0 0,-1 0 0,-3 1 0,0 0 0,4 1 0,0-1 0,0 0 0,-1 1 0,1-1 0,-1 0 0,0 2 0,-1 0 0,1-1 0,-1-1 0,2 1 0,-1 0 0,0 2 0,-1 0 0,1 1 0,1 0 0,1 0 0,0 1 0,1-1 0,0 1 0,0-1 0,0 1 0,-2-1 0,0 1 0,-44 7 0,2 0 0,2 0 0,42-8 0,0 0 0,-41 4 0,2-1 0,-1 2 0,4-4 0,-2 1 0,2-3 0,0-2 0,-5-2 0,8-2 0,1 0 0,2 0 0,-1-2 0,2-2 0,3-2 0,5-3 0,0 4 0,5-3 0,1 0 0,4-1 0,5 1 0,12-4 0,0 4 0,0 1 0,6-3 0,2 3 0,2 1 0,0-1 0,0-3 0,5 3 0,-1 0 0,1 1 0,0 1 0,-2 3 0,-3-3 0,5 5 0,-10-10 0,-4-3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6.0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132 1 12287,'0'50'0,"0"15"0,0 19 0,1-35 0,-2 3 0,-1 6 0,-2 3 0,-2 1 0,0 1 0,-2 4 0,-1 2 0,-1 3 0,0 3 0,-1 10 0,0 3 0,3 2 0,0 2 0,-1 5 0,1 1-206,3-32 0,0 1 0,2 1 0,0 1 1,2 0-1,-1 0 0,1 0 0,0-1 1,0 0-1,2 32 0,1-1 206,3 0 0,1 0 0,-1-5 0,1-2 0,0-15 0,0-3 0,-2-7 0,0-2 0,0-7 0,-1-1 0,0-3 0,-1-2 0,-2 33 0,-2-13 346,-3-11 1,-1-16-347,-4-10 0,-4-10 0,6-3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6.5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12287,'22'89'0,"-9"-38"0,-1 3 0,2 15 0,-1 3 0,0 8 0,-1 3 0,-2 0 0,-1 1 0,-3-1 0,-1 2 0,2 7 0,0 2 0,-2-2 0,0 0 0,1 3 0,1 1-255,1 1 0,-1 0 0,1 3 1,-1-1-1,1-3 0,-1-1 0,1-1 1,0 0 254,-1-1 0,1 0 0,-1-6 0,1-2 0,-1-9 0,1-2 0,-1-6 0,-1-2 0,0-7 0,-2-1 0,0-3 0,-1-1 0,-3 36 0,-2-9 178,-3-13-178,-10-9 0,-3-11 0,-7-2 0,-1-4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47.0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12287,'12'41'0,"3"15"0,2 26 0,-7 17 0,-7-45 0,-1 2 0,-1 3 0,0 3 0,-2 11 0,0 3 0,-1 1 0,-1 2 0,-1 3 0,-2 2-228,-1 2 1,1 0 0,0 0 0,2 1 0,-1 3 0,1 0 0,0 2 0,1-1 227,1 3 0,1 0 0,1 1 0,0 1 0,2-5 0,1 0 0,2-1 0,2-1 0,2-3 0,0-2 0,0-5 0,1-1 0,1-7 0,1-1 0,-1-6 0,0-1 0,-1-5 0,-2-2 0,-1-2 0,-2-1 0,3 36 0,-1-10 241,-3-11 0,-3-7-241,-1-6 0,0-5 0,0-10 0,0-3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0.7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1 225 12287,'6'9'0,"-4"-4"0,3-10 0,-3-5 0,-2-4 0,0-1 0,0-2 0,0-3 0,0-2 0,0-4 0,0 2 0,0 2 0,2 2 0,3 7 0,5 1 0,3 2 0,7 7 0,2-2 0,1 5 0,4 5 0,2 5 0,1 12 0,0 9 0,0 13 0,-6 8 0,-4 10 0,-4 2 0,-1 1 0,-6 5 0,-4-4 0,-5-3 0,-5-1 0,-4-5 0,-6-5 0,-1-7 0,-4-1 0,1-9 0,-4-5 0,1-8 0,3-5 0,-2-4 0,-1-3 0,0-5 0,0-3 0,2-2 0,5-3 0,0-6 0,0-6 0,5-12 0,0-3 0,0-7 0,-5-8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1.0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12287,'2'0'0,"1"8"0,2 9 0,2 20 0,-4 0 0,2 3 0,-1 4 0,-3 4 0,-1 4 0,0 0 0,0 0 0,0 3 0,0-3 0,0-2 0,0-3 0,5 2 0,0-12 0,0-4 0,2-8 0,-5-6 0,9-19 0,-4-12 0,1-13 0,4-9 0,8-14 0,4 1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1.2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0 12287,'45'17'0,"0"3"0,-1-8 0,-19 3 0,-5-1 0,-3-1 0,-9 7 0,-3 2 0,-3 1 0,-2 4 0,-2 3 0,-3 4 0,-5 1 0,-3-2 0,3-1 0,1-2 0,2 1 0,2-1 0,5 0 0,0-5 0,0 0 0,7 0 0,3 4 0,9-3 0,-1 0 0,-5 0 0,1 3 0,-9 3 0,-2 1 0,-1 2 0,-2-1 0,-2-7 0,-3-2 0,-3-7 0,-7 4 0,-2-9 0,-1-1 0,-3-2 0,0-6 0,1-1 0,-4-6 0,1-7 0,-4-4 0,5-3 0,-1-1 0,-4-2 0,0-5 0,2 5 0,3-7 0,7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8.1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196 0 12287,'13'15'0,"-4"-1"0,-9-4 0,-12-2 0,-10-4 0,0 1 0,1-2 0,-4 4 0,3-2 0,-2 0 0,-2 1 0,4 3 0,0 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4.45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558 16 12287,'-32'-2'0,"-1"-1"0,-2-2 0,-5 0 0,3 5 0,-2 0 0,-3 0 0,6 0 0,-1 0 0,1 0 0,1 0 0,5 0 0,7 2 0,1 1 0,3 2 0,3 0 0,1-5 0,0 0 0,0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1.9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1 120 12287,'16'-5'0,"3"-2"0,1-2 0,5-6 0,-5-5 0,-1 4 0,-3 4 0,4-2 0,2 6 0,0 0 0,0 3 0,3 5 0,-3 6 0,0 11 0,-1 12 0,-1 7 0,-5 16 0,-4 2 0,-1 6 0,-7 1 0,4-6 0,-7-3 0,0-5 0,-2 5 0,-3-11 0,-5 0 0,-4-3 0,-6-9 0,0-9 0,2-5 0,1-5 0,0 2 0,-1-9 0,-2-5 0,1-6 0,8-12 0,2-7 0,3-6 0,2-8 0,3-9 0,1-4 0,0-6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2.1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0 143 12287,'24'-47'0,"-4"6"0,-8 16 0,-2 10 0,-7 0 0,4 17 0,-7 3 0,0 13 0,0 9 0,-5 15 0,-2 3 0,-1 4 0,-4 3 0,5 1 0,-1 9 0,3 4 0,3-11 0,-4 9 0,6-14 0,0-2 0,0-1 0,1-10 0,3-5 0,2-9 0,3-6 0,-4-5 0,5-12 0,1-3 0,3-8 0,6-7 0,2-17 0,1-7 0,4-7 0,8-11 0,4-9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2.5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12287,'0'38'0,"0"-1"0,0-7 0,0 0 0,0 0 0,0 1 0,0 0 0,0 1 0,0 2 0,0-1 0,1-4 0,3 4 0,2-6 0,3-7 0,2-3 0,8-4 0,3-3 0,1-5 0,4-3 0,1-9 0,4-6 0,3-10 0,-3-9-1244,12-27 1244,-6-3 0,14-7 0,2 2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2.6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257 0 12287,'-21'74'0,"1"6"0,0-13 0,5 14 0,0-21 0,-2-1 0,-3-4 0,2-3 0,-7-7 0,0 0 0,1 0 0,2 1 0,7-1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3.1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0 103 12287,'14'-2'0,"-4"-3"0,1-3 0,-4-7 0,0-1 0,0 1 0,4 0 0,-1 0 0,-1 7 0,-1 5 0,-1 8 0,-4 10 0,-1 8 0,-2 14 0,-2 5 0,-3 1 0,3 11 0,-3-7 0,2 5 0,-2 5 0,3-4 0,-1 1 0,5-2 0,3-4 0,6-1 0,-1-1 0,4-3 0,1-3 0,-2-4 0,1-11 0,-1-7 0,4-6 0,1 0 0,-1-9 0,1-5 0,3-6 0,0-6 0,-1-4 0,4-5 0,-1-8 0,4-7 0,-5 3 0,0 0 0,0-2 0,-1 5 0,-2-5 0,1 0 0,0 5 0,-5-5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3.4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41 89 12287,'0'-24'0,"0"4"0,7 3 0,3 4 0,3 3 0,1 5 0,-3 13 0,-2 11 0,-3 9 0,1 12 0,-4 2 0,2 7 0,-1 6 0,-2 2 0,-4 0 0,-2-5 0,-1-5 0,-6 5 0,1-10 0,-2-2 0,2-1 0,-2-6 0,5-8 0,-1-5 0,-4-3 0,4-4 0,0-4 0,1-9 0,0-14 0,4-12 0,-2-8 0,7-4 0,6-8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3.5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1 12287,'2'0'0,"3"10"0,-4 17 0,4 13 0,-3 3 0,-7 8 0,-2 1 0,1 0 0,-1-1 0,0 5 0,4-6 0,-2-1 0,2-3 0,1-5 0,2-4 0,0-4 0,0-5 0,2-9 0,3-4 0,5-8 0,3-6 0,2-14 0,0-7 0,5-9 0,2-7 0,1-10 0,4-6 0,2-1 0,8-13 0,1 4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7:53.7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 31 12287,'17'-14'0,"1"4"0,2 5 0,-1 4 0,-4 9 0,-5 7 0,-3 0 0,-1 7 0,-4 0 0,1 3 0,-6 3 0,1 1 0,-4-2 0,1-2 0,0 1 0,0 1 0,5 0 0,0-3 0,0-3 0,0 4 0,1-4 0,4-5 0,5-4 0,4 1 0,1-3 0,-7-1 0,-3 1 0,-3 2 0,-4-4 0,-3 2 0,-5 0 0,-3-2 0,-2 4 0,0-7 0,0 0 0,-1 2 0,-4-5 0,-1 3 0,-3-5 0,-3-5 0,6 3 0,-8-11 0,6 4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3.5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0 12287,'5'22'0,"0"3"0,-2 3 0,-1 4 0,-4 3 0,-1 6 0,-2 2 0,-7 2 0,2 1 0,-3 1 0,-3 3 0,6-3 0,2 5 0,0-4 0,-1-3 0,6 2 0,-2-11 0,3-3 0,2-1 0,0-9 0,0-3 0,7-10 0,1-3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3.7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363 44 12287,'0'-24'0,"-2"9"0,-3 10 0,-7 5 0,-6 5 0,-4 5 0,-5 9 0,2 1 0,-2-2 0,-1 4 0,-2-2 0,-1-2 0,1-1 0,7-2 0,3 0 0,5 0 0,3 1 0,2-1 0,5-2 0,-4-1 0,3-2 0,1-7 0,11 11 0,3-6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4.71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12287,'46'62'0,"-4"20"0,-9-3 0,-13 4 0,-11 1 0,-8-2 0,-1-16 0,-1-3 0,-4-1 0,1-3 0,-6-4 0,-2-5 0,-1-3 0,-2-8 0,2-4 0,1-5 0,2-5 0,6-3 0,-2-9 0,-1-3 0,5-3 0,-4-7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3.9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 31 12287,'35'-13'0,"2"3"0,0 5 0,0 3 0,-2 9 0,-7 3 0,-3 3 0,-3 6 0,-9 6 0,-2 10 0,-5 12 0,-7 6 0,-6 4 0,-8 5 0,-2 0 0,-8-5 0,0-5 0,1-5 0,-2 0 0,5-12 0,3-1 0,1-3 0,-3-7 0,0-6 0,2-6 0,1-7 0,2-10 0,6-15 0,6-12 0,8-5 0,10-5 0,0-6 0,7-6 0,0-4 0,8-6 0,8-11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4.1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1 267 12287,'30'-69'0,"-2"5"0,-2 14 0,-6 12 0,-4 9 0,-2 12 0,-4 17 0,-3 16 0,-7 22 0,-2 6 0,-3 8 0,2 4 0,-7 5 0,-1-1 0,3 0 0,-4-3 0,7-3 0,2-7 0,1-4 0,2 3 0,0-13 0,0-4 0,0-8 0,2-4 0,3-3 0,5-4 0,3-15 0,3-14 0,0-8 0,4-10 0,-3-11 0,5-6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4.3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12287,'30'37'0,"-6"-6"0,-4 3 0,-5-6 0,-5-3 0,-3 1 0,-7 5 0,0 1 0,0-2 0,0 9 0,0-9 0,0 2 0,0 0 0,0-2 0,0-2 0,1-3 0,4-4 0,4-5 0,7-2 0,4-4 0,6-5 0,0-4 0,1-1 0,-3-1 0,-3-4 0,3-4 0,-7-6 0,-6 0 0,-2 0 0,-4 0 0,1-7 0,3-1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6.0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90 12287,'17'0'0,"2"-2"0,1-3 0,-2-4 0,-6-6 0,-2 0 0,2 0 0,1 5 0,2 2 0,0 1 0,0 4 0,-1 9 0,-4 11 0,-5 12 0,-4 9 0,-1 14 0,-1 5 0,-4 2 0,-4 4 0,-6-7 0,0 1 0,0-2 0,-5-5 0,0-8 0,1-5 0,3-5 0,1 1 0,0-9 0,-1-1 0,1-3 0,0-10 0,0-5 0,7-10 0,3-8 0,3-11 0,2-11 0,7-13 0,1-6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6.2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31 141 12287,'31'-53'0,"3"14"0,-14 14 0,-2 6 0,-7 14 0,-6 12 0,-4 17 0,-1 12 0,-6 10 0,-5 6 0,-2 6 0,-2 6 0,0 1 0,0-4 0,0-3 0,0-3 0,5 2 0,1-8 0,3-4 0,2-3 0,1-10 0,0-2 0,-2-8 0,1-5 0,2-11 0,4-6 0,3-8 0,4-17 0,7-9 0,4-8 0,4-6 0,6-13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6.5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257 0 12287,'28'7'0,"-3"3"0,-3 2 0,-9 0 0,-3-2 0,-5 1 0,-3 8 0,-2 1 0,0 0 0,0 2 0,-2 0 0,-1 4 0,-4-2 0,-1-2 0,5 3 0,-4-3 0,2-1 0,0 1 0,2 3 0,6-5 0,5 0 0,6 2 0,-3-5 0,10 5 0,-5 0 0,-1 3 0,-5-2 0,-1 2 0,-3 2 0,-2 2 0,-6-1 0,-6-1 0,-9-4 0,-5-1 0,-3 1 0,-5-6 0,0-5 0,0-4 0,-5-3 0,-1-5 0,3 0 0,1 0 0,-3-5 0,0 0 0,-1-6 0,6 2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7.2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83 12287,'30'0'0,"0"0"0,-5-7 0,-1-3 0,-2-4 0,-2-1 0,-5 2 0,-2 1 0,-3 2 0,2 9 0,-7 2 0,-2 13 0,-3 19 0,-5 16 0,-5 4 0,-3 4 0,-7 15 0,-2-5 0,0 2 0,0 0 0,4-1 0,6-4 0,4-4 0,1-1 0,2 1 0,5-10 0,0-3 0,0-5 0,2-2 0,3-8 0,5-5 0,3-3 0,4-9 0,1-7 0,4-1 0,2-4 0,-1-8 0,4-5 0,-4-5 0,-1-5 0,3-4 0,-5-6 0,-1 2 0,-2 3 0,-2-4 0,-2 4 0,-1-2 0,-2 2 0,-5-3 0,3 4 0,1-1 0,-1 0 0,2 0 0,5-4 0,0 4 0,0 5 0,0 3 0,2 4 0,2 3 0,1 5 0,0 5 0,-7 8 0,-1 11 0,-2 9 0,-7 14 0,2 1 0,-6 8 0,-9 2 0,0 1 0,-11 3 0,3-4 0,-2-1 0,3-3 0,-3-7 0,3-2 0,2-11 0,0-1 0,0-5 0,0-4 0,0-2 0,5-4 0,0-3 0,6-17 0,1-14 0,6-11 0,8-8 0,9-11 0,3-2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7.5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182 37 12287,'10'-22'0,"0"7"0,-9 17 0,-1 18 0,-10 13 0,-8 9 0,-1 10 0,-4 3 0,1 4 0,4 1 0,1-1 0,2-2 0,0-4 0,0-1 0,1 2 0,4-7 0,5-5 0,4-4 0,1-9 0,1-9 0,4-5 0,5-5 0,4-5 0,3-12 0,3-8 0,5-8 0,3-12 0,2-6 0,14-15 0,3-6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07.7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24 12287,'2'-14'0,"3"4"0,-4 17 0,4 13 0,-5 8 0,-5 6 0,-5 1 0,-3 2 0,-2-4 0,0 3 0,0 2 0,0-4 0,1-4 0,4-2 0,3 2 0,7-9 0,0-3 0,0-1 0,7-9 0,3-3 0,5-3 0,5-2 0,2-12 0,3-5 0,-3-4 0,0-6 0,-5-2 0,4-1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3.71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363 0 12287,'28'5'0,"-3"0"0,-5-2 0,-13 4 0,-10-2 0,-11-2 0,-11 4 0,0-2 0,-5 0 0,-5 2 0,3-4 0,-5 6 0,2-1 0,0 0 0,5-4 0,4 1 0,1-2 0,2 2 0,1-3 0,7 3 0,0-3 0,7-2 0,1 0 0,7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4.96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207 0 12287,'6'57'0,"4"4"0,-5 7 0,-5-1 0,-10-1 0,-8-4 0,-4-2 0,-5-11 0,2-3 0,-2 3 0,-1 0 0,1-4 0,5 0 0,7 0 0,10-1 0,4-1 0,9 1 0,12 3 0,14-4 0,7-4 0,6-4 0,4-6 0,6-6 0,-1-10 0,6-2 0,4-6 0,6-19 0,0-13 0,5-18 0,-37 15 0,0-4 0,1-1 0,-1-5 0,1-13 0,0-4 0,1-1 0,0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4.27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89 12287,'22'-2'0,"1"-3"0,1-5 0,-4-3 0,3-2 0,1 0 0,-1 0 0,-1 6 0,-7 4 0,-2 5 0,-3 5 0,2 15 0,-7 14 0,-1 9 0,-3 14 0,-7 5 0,-5 9 0,-2-6 0,-2-1 0,-2 9 0,-1-9 0,-1 3 0,6-2 0,0 1 0,6-4 0,0-4 0,1 1 0,0-7 0,8-4 0,2-6 0,1-6 0,6-5 0,-1-2 0,4-6 0,1-8 0,5-1 0,0-9 0,0-2 0,2-1 0,-4-11 0,7-4 0,1-7 0,-3-4 0,4-2 0,-5-9 0,-1-4 0,1 0 0,5-9 0,0 1 0,5-5 0,3-5 0,0-7 0,-3-1 0,0 5 0,-2 8 0,2 5 0,-12 19 0,-2 9 0,-1 11 0,-4 9 0,-3 9 0,-5 14 0,-3 13 0,-4 10 0,-1 13 0,-4 0 0,-1 1 0,-7-1 0,-7 0 0,0-1 0,0-4 0,-3-5 0,5-8 0,0-3 0,-2-2 0,7-4 0,-1-8 0,4-5 0,0-3 0,4-9 0,-1-4 0,3-8 0,2-6 0,4-16 0,5-10 0,10-19 0,9-7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4.47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17 12287,'6'-15'0,"-4"14"0,3 9 0,-3 12 0,-2 10 0,-7 14 0,-1-1 0,-2 3 0,-1 2 0,6 6 0,-3-2 0,1-2 0,4-3 0,1 3 0,2-8 0,0 2 0,7-1 0,3-11 0,4 0 0,1-5 0,0-4 0,0-10 0,1-8 0,3-3 0,1-2 0,2-13 0,-4-7 0,2-7 0,7-10 0,-3-2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6.13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453 0 12287,'-2'30'0,"-3"-9"0,-5-13 0,-15-6 0,-5-2 0,-2 0 0,0 0 0,-3 0 0,0 0 0,3 0 0,5 0 0,-1 0 0,3-2 0,-2-1 0,2-2 0,3 0 0,7 5 0,0 0 0,5-6 0,2 0 0,1-3 0,2-1 0,5-5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6.57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0 12287,'35'27'0,"0"-7"0,6-6 0,-8-14 0,-5-2 0,-6-3 0,-5 1 0,-2-4 0,0 1 0,-6 9 0,-4 11 0,-5 11 0,-5 11 0,-11 19 0,-7 6 0,-2 4 0,0 3 0,6-2 0,-1 2 0,3-5 0,2 2 0,2-4 0,3 4 0,5-7 0,3-7 0,2 0 0,2-3 0,1-5 0,2-4 0,7-9 0,-2-9 0,3-5 0,3-5 0,4-3 0,1-9 0,1-3 0,0-5 0,5-10 0,-2-7 0,3-5 0,3-3 0,-3-5 0,-1 1 0,-2-1 0,2-2 0,1-5 0,4 9 0,2-1 0,1 4 0,3 10 0,-6 7 0,-3 6 0,-1 7 0,-3 5 0,-3 10 0,-9 12 0,-4 11 0,-6 21 0,-8-1 0,-7 8 0,-6-3 0,-4 6 0,-5-10 0,4-6 0,1-4 0,-3-12 0,5-2 0,1-9 0,3-4 0,-4-8 0,1-6 0,6-6 0,-2-12 0,13-16 0,-5-7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6.74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130 0 12287,'8'9'0,"-3"8"0,-3 13 0,-2 15 0,-2 10 0,-3 4 0,-5 5 0,-9-9 0,-1 3 0,2 3 0,1-3 0,2-2 0,5-4 0,2-9 0,-1-3 0,1-4 0,5-11 0,4-24 0,14-16 0,7-23 0,8-9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6.9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7 12287,'2'-7'0,"1"7"0,2 9 0,5 16 0,-3 5 0,0 3 0,0 4 0,-2-3 0,-5 4 0,0-1 0,0-2 0,0 2 0,0-10 0,0 1 0,0-4 0,5-9 0,1-7 0,3-1 0,1-2 0,5-8 0,-2-6 0,-3-6 0,4-5 0,-4 0 0,10-3 0,3-8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7.90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0 12287,'-2'57'0,"-3"-8"0,-5-14 0,-3-12 0,-4-8 0,-3-3 0,-5-2 0,-4 2 0,1-6 0,1 1 0,4-2 0,1 0 0,-3 0 0,5-5 0,1 0 0,2-6 0,2-3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8.15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241 1 12287,'-10'55'0,"0"1"0,0 2 0,-7-9 0,-3-2 0,-5 1 0,-2 6 0,1-4 0,2 0 0,2 2 0,2 2 0,7 6 0,3-3 0,5-7 0,3 4 0,2-12 0,0-4 0,0-4 0,7-2 0,5-14 0,6-3 0,7-3 0,9-10 0,2-2 0,3-10 0,3-9 0,15-18 0,-2-10 0,12-13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8.31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121 0 12287,'-10'79'0,"2"-7"0,1-8 0,-4-7 0,0-12 0,-2-1 0,-2-4 0,5-3 0,2-9 0,1-3 0,-5 4 0,4-6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8.51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151 1 12287,'30'10'0,"-1"8"0,-4 11 0,-5 2 0,-3 1 0,-9 10 0,-3 3 0,-5 2 0,-5 0 0,-5 3 0,-10 1 0,-4-3 0,1-1 0,-4-8 0,5-3 0,-1-2 0,-4-4 0,5 2 0,2-12 0,3-3 0,2-5 0,2-7 0,3-10 0,3-11 0,7-7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5.08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211 1 12287,'-7'61'0,"1"0"0,0 3 0,2 1 0,1 0 0,1-1 0,1-2 0,0 0 0,-2 1 0,-1-2 0,0-9 0,-2-2 0,-7 49 0,-2-5 0,-5-2 0,-2-12 0,-2-1 0,-7-9 0,-8-3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18.70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14 12287,'7'-9'0,"-4"4"0,6 12 0,-3 7 0,-2 4 0,-2 14 0,-2 0 0,-2 4 0,-3 6 0,3 2 0,-3 1 0,3 0 0,2 2 0,0 3 0,7-4 0,3 1 0,4-6 0,1-7 0,0-1 0,1-6 0,5-7 0,-3-10 0,7-5 0,0-6 0,-1-9 0,-3-9 0,-5-16 0,5-10 0,3-9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22.24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12287,'20'14'0,"0"6"0,0 8 0,-7 7 0,-3 6 0,-3 7 0,-7 6 0,0 3 0,0 5 0,-5 8 0,-2 0 0,1 2 0,-1-1 0,2 6 0,3-7 0,-1-3 0,-2-3 0,0-11 0,5-4 0,0-9 0,0-10 0,0-6 0,0-9 0,7-13 0,1-11 0,7-14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22.46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453 148 12287,'23'-38'0,"-2"2"0,-6 11 0,-5 5 0,-5 3 0,-15 9 0,-9 5 0,-6 4 0,-7 4 0,-11 7 0,1-2 0,0 4 0,-2 1 0,3-2 0,0-1 0,6-2 0,3 2 0,7-1 0,2-1 0,1-5 0,4-3 0,6-2 0,3-2 0,3-3 0,1-5 0,5-10 0,6 3 0,3-4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22.66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197 1 12287,'13'45'0,"-3"2"0,-6 0 0,-8-2 0,-9 9 0,-9-7 0,-1 3 0,-4 2 0,0 3 0,0-5 0,4 0 0,1 2 0,4 0 0,8 5 0,5-1 0,3 1 0,4 1 0,4 1 0,8-4 0,4-5 0,14-4 0,0-6 0,5-8 0,5-11 0,6-7 0,4-19 0,0-9 0,0-11 0,10-27 0,-2-8 0,-25 20 0,1-4 0,-2-2 0,0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22.85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619 0 12287,'-35'41'0,"1"0"0,2 1 0,0 0 0,3 1 0,2 0 0,-25 42 0,25-41 0,2-1 0,-17 33 0,-3-4 0,3-7 0,3-5 0,-3-1-283,7-9 1,-7 4 0,4 6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24.71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196 0 12287,'-2'39'0,"-3"-6"0,-5-6 0,-5 1 0,-5-1 0,-3 7 0,-1 6 0,1 7 0,4 3 0,1 2 0,5 7 0,-1 1 0,9-1 0,2-2 0,1-1 0,2 5 0,0-11 0,2-1 0,3-3 0,3-7 0,7-5 0,2-9 0,3-10 0,4-7 0,6-11 0,2-6 0,3-6 0,3-22 0,7-3 0,7-20 0,2-2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25.02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332 0 12287,'-39'60'0,"2"6"0,7 1 0,2 0 0,3 0 0,1-4 0,6-6 0,-2-5 0,1-5 0,-1 0 0,2-10 0,-1 2 0,6-6 0,-9 4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25.35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329 68 12287,'36'45'0,"-7"9"0,-4-2 0,-13-5 0,-9 0 0,-6-1 0,-7 5 0,-10-3 0,-7 1 0,-3 1 0,-7-3 0,-2 3 0,1-3 0,-4-8 0,7-4 0,3-3 0,5-2 0,0-7 0,7-3 0,2-3 0,3-10 0,5-9 0,6-11 0,8-11 0,17-18 0,11-4 0</inkml:trace>
  <inkml:trace contextRef="#ctx0" brushRef="#br0" timeOffset="1">525 98 12287,'23'-37'0,"-3"7"0,-3 8 0,-9 14 0,-3 11 0,-5 16 0,-5 14 0,-8 14 0,-7 5 0,0 2 0,-2 3 0,5 5 0,-1 0 0,4-4 0,4 1 0,7-4 0,-2-1 0,5-7 0,5-4 0,3 2 0,9-9 0,1-5 0,3-4 0,5-12 0,1-10 0,7-3 0,-3-10 0,5-9 0,-3-13 0,1-12 0,1-7 0,7-21 0,-4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27.24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483 1 12287,'5'16'0,"0"3"0,-1 1 0,-16 5 0,-10-3 0,-10 1 0,-8 4 0,-5-4 0,-4 3 0,-1 0 0,0-2 0,6-1 0,4 1 0,5-1 0,3 4 0,10 1 0,7 3 0,8-1 0,6 0 0,7 5 0,8 2 0,9 1 0,2 3 0,12 6 0,0 3 0,2 3 0,-1 1 0,-1 10 0,-9-4 0,-1 2 0,-2 0 0,-13-8 0,-2-4 0,-6-5 0,-4-5 0,-7-8 0,-5-10 0,-5-5 0,-3-9 0,-7-5 0,4-6 0,-2-7 0,0-10 0,11-9 0,1-6 0,5-7 0,4-6 0,3-1 0,1-6 0,1 0 0,4 1 0,9-8 0,7 7 0,1 3 0,0 3 0,5 4 0,-2 0 0,2 1 0,-2 4 0,8 3 0,-4 5 0,-2-3 0,1 3 0,-8-3 0,0 3 0,-5 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35.063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4374 54 16383,'16'-39'0,"-32"24"0,-59 62 0,14-8 0,-4 4 0,2 2 0,-1 2 0,-3 4 0,-2 2 0,-4 3 0,-3 0 0,22-17 0,-3-1 0,1 1 0,-2 0 0,0 1 0,0 0 0,-3 0 0,0 1 0,-2-2 0,-4 2 0,-2-2 0,-1 0 0,2 0 0,-1 0 0,0-1 0,0-1 0,0-1 0,0 0 0,1-2 0,0 0 0,1 0 0,1 0 0,-1 0 0,2 0 0,3-1 0,1-1 0,0 0 0,1 1 0,0-1 0,1 0 0,-29 17 0,2 0 0,2-5 0,3 0 0,9-3 0,2 0 0,4-1 0,1-1 0,5-2 0,1 2 0,-1 2 0,1 1 0,8-3 0,0-1 0,1 2 0,0 1 0,0-1 0,1 2 0,1 0 0,0 1 0,2-1 0,0 0 0,0 1 0,0-1 0,0 2 0,2 0 0,8-7 0,1 1 0,1-1 0,0 1 0,-5 5 0,-53 75 0,32-34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7.56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135 257 12287,'-11'-2'0,"1"-3"0,0 2 0,-3-7 0,1 0 0,2-1 0,-2 1 0,4 0 0,-2-5 0,0 0 0,2 0 0,-1 0 0,6 0 0,-2 0 0,2 0 0,8 0 0,5 0 0,3 1 0,2 4 0,7-3 0,5 4 0,4 1 0,5 3 0,1 3 0,-2 4 0,5 3 0,3 5 0,3 15 0,-1 9 0,-2 6 0,-2 7 0,6 8 0,-6 2 0,0 5 0,-3 3 0,-8 1 0,-6-6 0,-4 0 0,-7 1 0,1-3 0,-9-1 0,-2-3 0,-1-2 0,-2-2 0,0-6 0,0-3 0,0 0 0,-2-8 0,-1 1 0,-4-8 0,-1-5 0,-2-1 0,-6-4 0,1-4 0,0-4 0,0-2 0,0-8 0,0-3 0,0-5 0,5-5 0,0-5 0,0-4 0,-5-6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37.6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3443 1 12287,'-25'15'0,"0"10"0,-26 37 0,17-19 0,-2 3 0,-7 6 0,-1 3 0,-6 4 0,-2 2 0,-12 11 0,-3 2 0,21-23 0,-1-1 0,-1 2 0,-2 1 0,-2 1 0,0 1-243,-3 3 1,-2 1 0,0 0 0,-1-1 0,0 0 0,-2 0 0,-2 1 0,0-1-1,-2-1 1,1 0 0,-1 0 0,1-2 242,-1-1 0,1 0 0,-1-1 0,-4 3 0,1 1 0,1-2 0,7-7 0,3-1 0,0 0 0,0 0 0,0 0 0,2 0 0,2-2 0,1-1 0,0 1 0,0 0 0,1 0 0,2-1 0,-16 14 0,2 0 0,3-3 0,1-2 63,2-3 1,1-1 0,8-1-1,2-2 1,2-5 0,1-2-1,3 0 1,1-1-64,2-1 0,1-1 0,-23 27 0,12-11 0,10-8 180,4-6 0,10-9 1,5-9-181,5-3 0,17-12 0,6-10 0,14-16 0,13-10 0,16-15 0,16-9 0,9-2 0,-35 25 0,2-1 0,5-3 0,-1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37.9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2925 0 12287,'-20'40'0,"-10"11"0,2-13 0,-4 4 0,-6 4 0,-3 2 0,-6 7 0,-2 2 0,-4 7 0,-4 3 0,12-17 0,-3 1 0,0 2 0,-2 3 0,-1 0 0,0 1 0,-1 0 0,-1 0 0,0 0-204,1-1 0,-1-1 0,-1 0 0,-3 1 0,-2-1 0,1-1 0,1-1 1,1-2-1,0 0 0,2-3 0,0 0 0,1 0 204,1-2 0,0-1 0,2 1 0,-21 20 0,3-1 0,4-4 0,1 0 0,1 0 0,1 0 0,3 0 0,1-1 0,2-3 0,2 0 0,10-8 0,3-1 0,1-3 0,2-1 148,3-2 1,1-1-1,-27 38 1,3-8 0,5-8-149,5-6 0,2-7 0,13-8 0,5-5 198,4-5 1,3 0-199,5-12 0,3 3 0,-3-8 0,-3-3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39.6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3210 0 12287,'-24'42'0,"-11"17"0,-19 20 0,22-35 0,-3 2 0,-10 7 0,-3 1 0,-2 2 0,-3 1 0,-15 12 0,-4 1 0,21-24 0,0 0 0,-1 1 0,-4 1 0,-1 1 0,0-1-244,-1 2 1,0-1 0,-2 0 0,-3 2 0,-2-1 0,-1 1 0,-1 1 0,0 0 0,0 0 0,1-2 0,0 0 0,-1-1 243,-2 0 0,1 0 0,0 0 0,6-1 0,2 0 0,0-1 0,1-2 0,1-1 0,1 1 0,4-2 0,2 1 0,1 0 0,-21 19 0,3 1 0,-2 2 0,2-2 0,12-7 0,3-3 0,4-4 0,1-1 144,4-6 0,3-1 1,6-2-1,1-3 1,-26 24-1,8-9-144,5-9 0,15-6 0,7-10 0,8-5 117,7-7 1,5-12 0,12-5 0,10-11-118,11-11 0,16-11 0,13-8 0,6-9 0,8-9 0,-32 27 0,2-2 0,2 0 0,1 0 0,1-1 0,-1-1 0,-2 0 0,1 0 0,4-1 0,-2 0 0,-8 4 0,-2-1 0,8-3 0,0-2 0,0-1 0,-1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39.9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2570 1 12287,'-4'22'0,"-6"3"0,-20 17 0,-25 13 0,-15 15 0,28-28 0,-2 2 0,-11 10 0,-2 2 0,-4 3 0,0 1 0,-6 3 0,0 1 0,-3 2 0,-1 1 0,19-19 0,-1 1 0,0-1 0,1-1 0,0-1 0,-1 1 0,0-2 0,0 1 0,0 0-192,0-1 0,-1 0 0,2 1 0,-24 19 0,3 0 1,2-5-1,3-1 0,3-2 0,2 0 192,7-4 0,2 0 0,-2 1 0,3 0 0,8-4 0,3-1 0,0-2 0,2-2 0,3-2 0,2-2 0,-26 28 0,9-9 0,9-8 135,4-5 0,6-10 0,8-7 1,6-8-136,7-5 0,-1-9 0,18-1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45.84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739 1 12287,'30'26'0,"7"8"0,-2 3 0,-11 0 0,-33-1 0,-19-17 0,-12-4 0,-12-3 0,-10-9 0,-5 2 0,0-3 0,0-2 0,-4 0 0,6 1 0,3 3 0,5 1 0,7 0 0,10-5 0,6 0 0,7 0 0,6 5 0,5 0 0,1-2 0,7-8 0,1-3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46.14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317 0 12287,'89'27'0,"5"7"0,-7 4 0,-17 4 0,-20-3 0,-26-13 0,-9-2 0,-8-1 0,-7-1 0,-5 0 0,-9 0 0,-6-2 0,-7 2 0,2 4 0,-2-1 0,2 2 0,3 2 0,9 3 0,3 1 0,5 2 0,3 7 0,6-2 0,4 4 0,7 1 0,9 5 0,-3 1 0,1-1 0,0 2 0,-7 0 0,-7 6 0,-1-1 0,-4 0 0,-1-1 0,-4-10 0,-3 1 0,-5-1 0,-8-1 0,-6-15 0,-2-7 0,-6-4 0,-8-11 0,-2-3 0,-5-5 0,-3-5 0,-7-15 0,1-12 0,-2-6 0,-3-9 0,1-5 0,0-8 0,-1-1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46.54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826 495 12287,'42'-66'0,"4"1"0,5 1 0,-4 7 0,-5 5 0,-3 5 0,3 2 0,0 13 0,6 6 0,7 2 0,16 11 0,6 9 0,5 9 0,5 11 0,-39-1 0,-1 5 0,4 4 0,-1 4 0,2 2 0,0 2 0,1 1 0,-1 4 0,5 10 0,-1 5 0,1 2 0,0 2 0,0 4 0,-1 1-140,0 2 0,-1 1 0,-4 0 0,-2 1 0,-1 4 0,-2 1 0,-2 2 0,-2 2 140,-3 3 0,-3 2 0,-4-2 0,-4 0 0,-3 0 0,-4 0 0,-3-2 0,-3 1 0,-3 0 0,-2 0 0,-2 5 0,-4 1 0,-7-3 0,-3-1 0,-2-3 0,-2-1 0,-2-3 0,-5-1 0,-7-1 0,-4-2 0,0-5 0,-2-2 0,-3-2 0,-3-2-21,-1-3 0,-3-2 1,-7-2-1,-5-5 0,0-5 1,-3-4-1,-3 0 1,-1-1 20,0-2 0,-3-4 0,-11-3 0,-3-5 0,3-4 0,-1-3 0,-3-3 0,0-3 0,-5-2 0,-1-4 0,5-5 0,1-3 0,1-4 0,3-4 0,3-2 0,2-4 0,3-2 0,1-4 0,-2-10 0,2-5 0,5 1 0,4-2 0,0-4 0,2-3 0,3-3 0,0-1 0,-2-4 0,2-1 0,5 0 0,3 0 0,-1 0 0,2-1 0,0-2 0,3-1 0,2-4 0,3-2 0,6 3 0,3 0 0,1 0 0,4-1 0,1 0 0,2-1 0,2-3 0,3 1 0,5 6 0,2 1 0,1 1 0,3 1 0,0 6 0,3 0 0,2 3 0,3 2 0,16-36 0,3 13-41,4 7 1,8 14 40,-4 7 0,5 5 0,-4 15 0,-1 6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47.60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1340 1 12287,'0'51'0,"-3"22"0,-10 24 0,-1-39 0,-2 3 0,-4 2 0,-4-1 0,-6-2 0,-2-1 0,0 0 0,0-1 0,1 1 0,-3 0 0,-7 7 0,-2 2 0,1-3 0,1 0 0,-2 2 0,0 0-148,2-1 1,0 1 0,1 1-1,1-1 1,3-2 0,0-1-1,4-1 1,1-2 147,0 0 0,1-1 0,4-3 0,0-2 0,1-5 0,0-3 0,-20 42 0,5-5 0,-2-7 0,7-10 0,1-8 94,2-6 0,9 1 1,3-9-1,3-8-94,2-9 0,0-8 48,0-10 1,6-11 0,4-16-1,5-11-48,5-11 0,4-10 0,6-1 0,7-12 0,3 2 0,3-4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48.12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76 1 12287,'-8'33'0,"3"7"0,1 2 0,1 10 0,-2-5 0,-5 8 0,3-4 0,1 6 0,-1 3 0,-3-1 0,5-3 0,1-2 0,3-2 0,1-5 0,1-10 0,4-7 0,5-2 0,4-13 0,1-4 0,2-8 0,3-3 0,2-9 0,6-6 0,1-8 0,2-6 0,10-7 0,-1-5 0,3-2 0,3-2 0,-1-7 0,0-5 0,-1-4 0,-4 1 0,10-17 0,-3 7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58.76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4274 121 12287,'-8'-15'0,"3"0"0,-21 1 0,-15 4 0,-26 4 0,-22 1 0,38 2 0,-2 1 0,-9-1 0,-2 0 0,-6 3 0,-2 0 0,-3 0 0,-1 0 0,-1 0 0,-2 0 0,-7 0 0,-2 0 0,1 1 0,0 0 0,-2 1 0,0 1-209,0 2 0,1 0 0,4-1 0,0 1 0,0 0 0,-1 0 0,2 0 0,0 0 209,-1-1 0,1 0 0,2 1 0,1-2 0,3-1 0,0 0 0,2 0 0,1 1 0,0-1 0,0-1 0,-2 0 0,0 0 0,5-1 0,1 0 0,3 0 0,0 0 28,1 0 1,0 0 0,3-2 0,2-1-1,5 0 1,1-1 0,5 0 0,0 0-29,-46-8 0,3 4 0,17-2 0,11-2 113,11-2 1,7 1-1,19 1-113,9 2 0,18 0 0,8 10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7.75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664 0 12287,'22'2'0,"-7"3"0,-20-2 0,-15 5 0,-9-1 0,-6-3 0,-4 4 0,-9 2 0,-4 2 0,-3-2 0,-7 3 0,6-3 0,-1 4 0,2 1 0,-2 0 0,7 0 0,6 7 0,8 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38:59.03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3770 0 12287,'-22'4'0,"-15"4"0,-23 7 0,-29 9 0,35-13 0,-1-1 0,-2 1 0,0 0 0,-1 0 0,-1 0 0,-10 2 0,-1-1 0,1-1 0,-1 0 0,-3 0 0,-2 1-204,-1 2 1,-2-1-1,-4 1 1,-1 1-1,0-1 1,0 0 0,-2 0-1,1-1 204,-3 0 0,1-1 0,5-2 0,1-1 0,-1 1 0,0 0 0,2-2 0,2-1 0,2-2 0,-1 0 0,-2-1 0,0 0 0,6-2 0,0-1 0,3 2 0,-1-1 0,2 0 0,1 0 0,-2-1 0,2 1 0,4 1 0,0-1 0,-2-1 0,0 0 0,2 2 0,0 2 0,1 1 0,0 0 0,1 2 0,0 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46.890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317 423 16383,'26'-49'0,"-41"-19"0,-41 12 0,1-1 0,-15-3 0,6-4 0,23 30 0,0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47.658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377 513 16383,'3'-69'0,"-21"-6"0,-37-1 0,14 32 0,-4 0 0,-4-6 0,-2 1 0,-10-4 0,1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48.92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694 30 16383,'-82'9'0,"10"-3"0,-3-6 0,-1-1 0,-2-4 0,-20-4 0,49 2 0,-2-1 0,-5 1 0,0-1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11.222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3454 297 16383,'-74'-7'0,"-1"0"0,2-2 0,0-2 0,-2-1 0,0-1 0,7 0 0,2-1 0,-3 2 0,0 1 0,-3 0 0,-1 0 0,-7 1 0,-1 0 0,4 2 0,0 1 0,-1-1 0,0 1 0,2-1 0,1 1 0,-1 0 0,0 0 0,2 1 0,0 1 0,1 0 0,-1 1 0,-1 1 0,-1 0 0,0-2 0,1 0 0,7 2 0,1 1 0,3 0 0,0 0 0,4 1 0,0 1 0,-2-1 0,1 2 0,8-1 0,-1 1 0,-5 2 0,1-1 0,7-1 0,0 0 0,-7 1 0,0 1 0,-34-1 0,3-22 0,-3-16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12.482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3257 227 16383,'-92'-32'0,"-4"7"0,44 17 0,-3 2 0,-12 1 0,-2 0 0,-1 3 0,0-1 0,-4-2 0,2 0 0,6 3 0,1 1 0,4-2 0,2 1 0,1 1 0,0 2 0,0 1 0,0 1 0,-2-2 0,0-1 0,-1 3 0,1-1 0,-1 0 0,0-2 0,-4 0 0,-1 0 0,2 0 0,1-2 0,0 0 0,0-1 0,1 3 0,0-1 0,6-1 0,2-1 0,1-1 0,2 1 0,-45-2 0,9-2 0,2 2 0,3 2 0,-9-7 0,16 0 0,-16-5 0,30 0 0,-25 0 0,38-1 0,-43 1 0,61 34 0,-12 21 0,35 37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22.6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604 45 12287,'15'-8'0,"0"3"0,-9 3 0,-6 1 0,-10-3 0,-8-1 0,-7 0 0,-10 4 0,-6-3 0,-2-1 0,-7 0 0,-1 5 0,3 0 0,1 0 0,7 0 0,0 0 0,-1 0 0,3 0 0,-6 7 0,12 1 0,-4 7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22.9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649 15 12287,'21'7'0,"-9"2"0,-15-1 0,-14-1 0,-18-7 0,-4 0 0,1 0 0,-12-2 0,-1-1 0,-6-4 0,-3-1 0,0 4 0,-4-1 0,-6 3 0,6-4 0,-10-3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1.2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573 31 12287,'17'-10'0,"-7"0"0,-8 6 0,-7-1 0,-7 4 0,-6 1 0,-6 5 0,-6 1 0,0 3 0,0 2 0,-1 3 0,0 3 0,-3 3 0,-1 5 0,-5 2 0,5-1 0,3 0 0,5 0 0,-2 3 0,6 1 0,-2 0 0,0 0 0,6 0 0,-1 1 0,5-3 0,5-3 0,-2 4 0,7-6 0,2 2 0,1 0 0,4-5 0,3 4 0,5-2 0,3-4 0,3-1 0,0-2 0,4 0 0,2-2 0,3-3 0,-5-4 0,-3-5 0,-2-13 0,0-6 0,-1-7 0,-4-7 0,3-1 0,-4 1 0,1 0 0,0 2 0,-2-2 0,4 14 0,-2 2 0,2 5 0,1 9 0,4 2 0,3 10 0,5 9 0,3 9 0,4 9 0,2 0 0,1 0 0,0 3 0,-6-3 0,-4-1 0,-5 1 0,2-3 0,-4-7 0,-3-2 0,-3 2 0,-4-6 0,2-1 0,-5-3 0,-3-2 0,-2-5 0,0 0 0,0-6 0,0 2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1.6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178 0 12287,'0'17'0,"0"3"0,0 5 0,-12 4 0,-4 3 0,-5 1 0,0 2 0,-6 12 0,3 0 0,3 3 0,6 2 0,1-2 0,9-3 0,3 0 0,6-2 0,-1 4 0,9-10 0,3-1 0,3-3 0,4-3 0,-3-2 0,1-1 0,-2-4 0,1-3 0,-1-7 0,2-2 0,-1-3 0,2-3 0,-1-7 0,-1 0 0,-2 0 0,4-14 0,3-2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8.12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227 1 12287,'22'35'0,"0"0"0,-4 3 0,-5 3 0,-13 0 0,0-2 0,0-2 0,-6 5 0,-4-2 0,-4 2 0,-1-2 0,-5 2 0,0-7 0,2-1 0,1-3 0,-3-7 0,0-4 0,1-5 0,2-5 0,-3-3 0,0-7 0,2 0 0,1 0 0,2-14 0,0-2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1.8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12287,'37'0'0,"0"0"0,3 3 0,-5 6 0,-3 6 0,-3 10 0,-3 0 0,-2 3 0,-2 3 0,-4 5 0,-6 5 0,-4 1 0,-1-2 0,-2 0 0,-7-7 0,-1-2 0,-6-1 0,-4-3 0,1-7 0,-8-2 0,3-6 0,-3 0 0,0-7 0,2-2 0,1-1 0,2-2 0,0-2 0,0-1 0,0-2 0,0-14 0,0-1 0,0-7 0,6-10 0,2-1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2.0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12287,'2'20'0,"5"4"0,6 4 0,6 9 0,1 3 0,-7 2 0,-1-3 0,-2-2 0,-2 4 0,4-2 0,-4 1 0,-1 0 0,5-4 0,-2 2 0,3-1 0,2-4 0,4-2 0,-3-6 0,-2-5 0,-1-3 0,1-4 0,1-3 0,0-5 0,-7-5 0,-1-7 0,-2-8 0,0-8 0,5-7 0,-5-6 0,-2-4 0,6-3 0,-1-3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2.28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12287,'15'54'0,"6"-2"0,3-5 0,-1 0 0,-3-2 0,-3 3 0,-2-9 0,0 1 0,0 0 0,-5-6 0,0 1 0,1-5 0,-3-5 0,4-3 0,-7-7 0,0 0 0,1 0 0,-4-5 0,3 0 0,3-6 0,1 2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2.4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285 1 12287,'-5'15'0,"-2"1"0,-1 4 0,-2-3 0,-7 3 0,-3-3 0,-5-2 0,2-1 0,-3-3 0,1-2 0,2-3 0,1 4 0,7-5 0,0-1 0,0-3 0,5-1 0,0 0 0,6-1 0,-1-4 0,17-4 0,5-6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2.8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12287,'22'30'0,"3"0"0,-4 3 0,0-1 0,-5-3 0,-1-1 0,-1-6 0,-2 0 0,-4-2 0,-1 0 0,4 0 0,-1-5 0,-3-8 0,-2-9 0,-2-10 0,1-8 0,1-3 0,2-2 0,-2-6 0,-2 3 0,9 3 0,3 5 0,3 3 0,4 4 0,-2 3 0,7 6 0,5 9 0,3 10 0,0 9 0,-3 11 0,3 5 0,-5 4 0,2 3 0,-9 0 0,-6-2 0,0 3 0,-12-9 0,-2-1 0,-1-2 0,-4-1 0,-3-3 0,-6-6 0,-8-2 0,1-6 0,-7-6 0,-2-4 0,-2-1 0,-1-2 0,0-7 0,0-3 0,0-5 0,0-5 0,-2-5 0,-2-5 0,-1-3 0,-7-9 0,4-9 0,-8-7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2.9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12287,'72'60'0,"4"3"0,-39-29 0,0 1 0,-3 2 0,-1 2 0,-1 1 0,-2 2 0,16 36 0,-4 1 0,-3 5 0,-11-5 0,-9-2 0,-8-9 0,-5-6 0,-5-5 0,-2-13 0,-6-4 0,-8-5 0,-5-10 0,-7-5 0,2-5 0,-2-4 0,-2-5 0,-2-9 0,-3-5 0,-1-8 0,0-15 0,5 5 0,-1-10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3.5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15 12287,'7'-8'0,"3"3"0,-2 3 0,2 2 0,0 0 0,5 0 0,1 0 0,-1 0 0,6 0 0,4 0 0,4 0 0,1 0 0,0 5 0,0 0 0,1-2 0,-1-1 0,0 3 0,0 2 0,0 1 0,0 4 0,-5 1 0,-1 4 0,-1 2 0,1 1 0,-6 6 0,2 0 0,-3 4 0,-2 5 0,-5 3 0,-1 9 0,-3 4 0,-2 4 0,-3 10 0,-1 7 0,0 5 0,0 4 0,0 6 0,0 0 0,2 3 0,3 1 0,-2 8 0,7-9 0,0-1 0,-1-7 0,3 0 0,-7-15 0,-2-7 0,-1-4 0,-2-6 0,0-7 0,0-2 0,0-6 0,-2-10 0,-3-5 0,-3-3 0,-1-2 0,-9-5 0,3-2 0,-4-1 0,-3-4 0,4-8 0,-7-8 0,0-7 0,1-5 0,-4-14 0,3 2 0,-2-8 0,2-5 0,-2-7 0,7 2 0,-7-4 0,4-1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3.83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9 12287,'45'-9'0,"2"13"0,-7 14 0,-11 9 0,-9 0 0,-12 3 0,-1-5 0,-2 3 0,0 3 0,5-1 0,-2 0 0,3 0 0,0 0 0,8-1 0,-6-4 0,5-5 0,1-3 0,-2-7 0,-2-2 0,0-1 0,0-4 0,0-1 0,0-4 0,0-3 0,0-5 0,-6-3 0,-4-2 0,-4-7 0,-1-2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4.4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751 67 12287,'35'-20'0,"0"0"0,1 0 0,-23 13 0,-15 9 0,-18 10 0,-12 6 0,-15 14 0,-1 2 0,-7 6 0,-7 7 0,-7 8 0,4 0 0,1 4 0,2 1 0,2 12 0,1 4 0,5 1 0,9 0 0,3-2 0,12 2 0,7 2 0,4 1 0,11 6 0,5-4 0,6 0 0,7 0 0,15 3 0,7-6 0,3-5 0,2-7 0,0-7 0,-4-5 0,2-4 0,-1-4 0,-2-9 0,-2-3 0,-2-5 0,-2-4 0,-5-10 0,-6-6 0,0 0 0,1-1 0,-1-3 0,1-7 0,4-4 0,4-10 0,6-9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4.8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558 1 12287,'24'0'0,"-7"0"0,-17 0 0,-15 0 0,-16 0 0,-5 0 0,-3 0 0,-3 0 0,-6 0 0,-4 0 0,0 0 0,0 0 0,-2 0 0,7 1 0,4 4 0,1 4 0,-3 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8.34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633 61 12287,'24'-9'0,"-12"8"0,-19 6 0,-17-2 0,-12-1 0,-15-4 0,-4-1 0,-4-2 0,-1 1 0,-4-2 0,1-1 0,2 0 0,3 1 0,-11-6 0,7 3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43.75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890 287 16383,'30'-67'0,"-13"8"0,-17-6 0,-17 26 0,-38 4 0,-12 20 0,-20 10 0,10 3 0,6 2 0,-4 0 0,3 2 0,2 1 0,1 2 0,-1 7 0,4-2 0,-6 17 0,4 5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46.032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2820 625 16383,'1'-57'0,"39"81"0,11 56 0,-20-32 0,5-2 0,4-9 0,0-4 0,17 21 0,-30-41 0,-47-33 0,-46-33 0,14 8 0,-3-2 0,5 5 0,0 2 0,0 1 0,1 1 0,4 1 0,-1 1 0,-3-1 0,0 1 0,0 0 0,0 1 0,2 2 0,-1-1 0,-2-1 0,1 2 0,-35-21 0,1 1 0,34 24 0,0 2 0,3 3 0,2 3 0,-21 3 0,35 38 0,35 20 0,35 40 0,13-3 0,11-1 0,-29-38 0,2-1 0,2 2 0,1-1 0,-1 2 0,1 1 0,1 1 0,1 1 0,-1 1 0,0 1 0,1-1 0,0 1 0,-1-2 0,0-1 0,-1-1 0,-1-2 0,31 32 0,-3-4 0,0 0 0,-18-19 0,-24-7 0,-50-41 0,-15-16 0,-1-9 0,-2-5 0,-34-27 0,0-1 0,34 25 0,0 0 0,1 0 0,-1-1 0,-1 0 0,-1 0 0,0-3 0,0 2 0,0 1 0,-1 1 0,1-1 0,0 1 0,0 0 0,1 2 0,1 1 0,1 0 0,0-2 0,2 0 0,-36-22 0,1 1 0,30 24 0,-2 1 0,-1 2 0,0 2 0,-37-13 0,41 64 0,42 36 0,38 19 0,-12-36 0,4-1 0,29 23 0,3 4 0,3 5 0,-30-35 0,0-1 0,27 34 0,0-6 0,-22-27 0,1 3 0,2 0 0,-1 0 0,-6 1 0,-4-1 0,3 15 0,-43-30 0,-22-30 0,-45-47 0,36 18 0,0-2 0,1 0 0,1 0 0,-31-24 0,-2-2 0,26 20 0,-2 0 0,0 0 0,1 0 0,2 5 0,1-1 0,-6-5 0,-1-1 0,1 1 0,0 0 0,-3 3 0,0 2 0,2 1 0,2 3 0,-22-4 0,26 56 0,42 34 0,21 20 0,14 14 0,-8-46 0,2 0 0,1 1 0,2 0 0,6 8 0,0-2 0,-5-8 0,-6-3 0,-9 18 0,-40-34 0,-41-31 0,17-14 0,-2-6 0,5 3 0,1-1 0,-37-23 0,-5-1 0,37 20 0,0 1 0,0-1 0,-1 0 0,-7-4 0,0-1 0,11 4 0,2 1 0,1-1 0,3 3 0,-8-3 0,-19-18 0,48 36 0,-16-18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47.293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2665 454 16383,'-43'-82'0,"-17"7"0,17 37 0,-5 2 0,-13-5 0,-3 2 0,5 5 0,2 2 0,3 5 0,2 4 0,-26-4 0,42 61 0,42 36 0,7-23 0,9 0 0,13 2 0,5-3 0,-5-5 0,-1-3 0,29 29 0,3 0 0,-29-27 0,1 1 0,-3-6 0,0 2 0,7 6 0,-3-1 0,4 3 0,-46-31 0,-47-45 0,-29-24 0,29 14 0,-2-3 0,-2 0 0,1 1 0,9 7 0,1 1 0,-7-5 0,-1 0 0,2-1 0,1 1 0,-29-21 0,32 23 0,-1 0 0,4 6 0,1 2 0,-36-23 0,48 71 0,43 42 0,31 26 0,-17-41 0,1-2 0,24 28 0,1 1 0,0 2 0,1 1 0,-24-35 0,1 0 0,4 6 0,-1-1 0,17 25 0,3 11 0,-23-24 0,-35-22 0,-38-40 0,-29-30 0,23-2 0,0-4 0,4 5 0,-1-1 0,-6-8 0,0-1 0,-3 0 0,2 0 0,4 5 0,0-2 0,-2-4 0,-1-1 0,1 2 0,1 1 0,5 5 0,0 2 0,4 3 0,0 1 0,-35-28 0,31 29 0,1 1 0,-27-24 0,-3 33 0,47 43 0,48 47 0,11-9 0,8 5 0,8 3 0,3 2 0,7 7 0,1 1 0,-3-5 0,0-2 0,-4-3 0,-3-1 0,-9-10 0,-5-3 0,8 25 0,-50-37 0,-20-35 0,-59-58 0,39 19 0,0-1 0,-2 0 0,2 0 0,6 1 0,1 1 0,-1 0 0,1 0 0,-38-32 0,35 30 0,0 0 0,-33-32 0,37 33 0,-3-1 0,-8-8 0,-4-3 0,-8-4 0,-1 0 0,6 6 0,1 4 0,3 5 0,2 5 0,-18-6 0,55 82 0,44 32 0,-5-32 0,3-1 0,1 1 0,1-2 0,27 27 0,-25-29 0,-1 1 0,24 27 0,-24-26 0,-1-2 0,14 17 0,-33-4 0,-43-40 0,-10-18 0,-46-48 0,44 24 0,-1-3 0,-9-7 0,-2-1 0,3 1 0,0 0 0,3 1 0,1 2 0,-35-20 0,8 17 0,19 42 0,19 41 0,31 39 0,7-9 0,18-1 0,-13-6 0,-7 13 0,-17 1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4:24.1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1011 136 12287,'0'-25'0,"0"0"0,-4 5 0,-6 7 0,-8 1 0,-17 5 0,-7 0 0,-7 1 0,-6-4 0,-12 5 0,-7 1 0,-4 3 0,-8 1 0,2 0 0,1 1 0,1 4 0,-9 4 0,21 13 0,-12 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5.1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129 1 12287,'12'21'0,"1"3"0,-1-1 0,-5 1 0,-12-6 0,-5 4 0,-4 1 0,-1 1 0,0 3 0,0-2 0,0 2 0,0 1 0,0 0 0,1-1 0,4-2 0,-1-6 0,6 1 0,0-3 0,-2-2 0,5-7 0,2-1 0,9-7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5.2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1 12287,'15'45'0,"3"-1"0,-3-1 0,-6 1 0,-6 3 0,-5 1 0,-3-3 0,-5-1 0,-3-4 0,-7 2 0,0-7 0,0 0 0,-2 2 0,5 2 0,-5 6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5.4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12287,'11'86'0,"3"-3"0,-3 0 0,-2-6 0,-9-9 0,0-6 0,0-3 0,0 1 0,0-8 0,0-2 0,0-3 0,-7 2 0,-1-17 0,-7 5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5.7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1 12287,'44'15'0,"6"10"0,3 22 0,1 18 0,-7 11 0,-4 11 0,-24-39 0,-4 1 0,5 48 0,-5-1 0,-5-4 0,-3 0 0,-10-12 0,-6-4 0,-6-9 0,-10-4 0,0-14 0,-2-6 0,2-6 0,-7-7 0,5-4 0,2-8 0,2-6 0,-4-6 0,3-7 0,1-4 0,3-5 0,3-10 0,0-6 0,1-4 0,1-5 0,-11-3 0,10-8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5.8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12287,'35'28'0,"0"-3"0,-13-10 0,-22-8 0,-17-7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6.3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30 206 12287,'15'-1'0,"0"-4"0,-1-10 0,-4-10 0,-5-2 0,-3 2 0,3-2 0,1 7 0,3 1 0,2 3 0,5 2 0,4 4 0,5 8 0,3 11 0,6 8 0,-1 16 0,-1 6 0,2 6 0,-8 3 0,-6-1 0,-3 2 0,-2 1 0,-6-1 0,-4-7 0,-5-4 0,-5-1 0,-5-9 0,-10-7 0,-6-6 0,-2-5 0,-2-4 0,0-6 0,-1-1 0,1-4 0,0-9 0,0-8 0,0-1 0,0-4 0,6-1 0,4-2 0,3-1 0,2 1 0,0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8.68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11 12287,'47'-5'0,"3"0"0,-4 8 0,-16 14 0,-10 10 0,-8 6 0,-6 7 0,-6-3 0,-1 2 0,-4 3 0,-6 6 0,-9 2 0,-3-1 0,-1-2 0,-2-4 0,6-1 0,3-3 0,5-2 0,5 0 0,11-6 0,4 1 0,7-3 0,17-9 0,3 0 0,7-5 0,3-5 0,7-3 0,4-7 0,2 0 0,2 0 0,-1-5 0,-4 0 0,-4 1 0,-5 3 0,-9-4 0,-6 0 0,-10 1 0,-4 3 0,-9 7 0,-3 4 0,-10 17 0,-3 5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6.4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12287,'13'17'0,"4"3"0,-7-23 0,-10 3 0,-17-10 0,-6 1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6.7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709 1 12287,'17'15'0,"-5"0"0,-19 2 0,-10 1 0,-11 2 0,-9 5 0,-10-3 0,-1 0 0,-3 0 0,-7 3 0,1-5 0,-2-2 0,5-1 0,8-2 0,4 0 0,3 2 0,2 3 0,7-8 0,7 3 0,1-2 0,2-6 0,5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6.9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12287,'25'72'0,"0"3"0,0 1 0,-11-9 0,-4-7 0,-5-1 0,-3-2 0,-2 0 0,0-4 0,0-1 0,0-3 0,0-7 0,0-4 0,0-1 0,0-3 0,0-9 0,0-5 0,0-4 0,0 0 0,0-1 0,0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7.1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12287,'25'20'0,"0"-2"0,-3-4 0,-10 1 0,-7-14 0,-10 4 0,-4-10 0,-6-3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7.4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422 1 12287,'17'15'0,"-7"0"0,-18-7 0,-24-3 0,-3-3 0,-2-2 0,-5 0 0,3 1 0,1 4 0,3 6 0,5 2 0,6 5 0,9 6 0,8 6 0,9 12 0,8 3 0,10 9 0,7 4 0,3 6 0,0 1 0,0 1 0,1 2 0,-8 1 0,-3-9 0,-5-1 0,-5-4 0,2-3 0,-7-7 0,-3-1 0,-6-4 0,-2-3 0,-8-9 0,1-1 0,-4-2 0,-3-11 0,2-1 0,-2-4 0,1-6 0,-4-1 0,-1-4 0,-1-5 0,0-8 0,7-8 0,-4-13 0,2-4 0,0-3 0,-1-2 0,6-1 0,0 1 0,0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7.7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0 12287,'0'42'0,"0"2"0,0 3 0,0 6 0,-1-3 0,-3-1 0,-1-2 0,0-3 0,5-3 0,0-4 0,0-5 0,0-5 0,0-12 0,0 0 0,0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1:57.9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12287,'20'50'0,"-2"2"0,-4-1 0,-8-5 0,-4 1 0,-4-10 0,-3 2 0,-3 1 0,-7 5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5.2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212 1 12287,'0'17'0,"0"4"0,-2 8 0,-3 4 0,-15 6 0,-10-6 0,-2-3 0,0-1 0,4 8 0,3-5 0,6 3 0,8 2 0,4 8 0,10-3 0,6 0 0,6 1 0,10-1 0,2 0 0,4-4 0,5-1 0,-1-8 0,-5-9 0,-2-5 0,-3-5 0,2-5 0,-7-12 0,-1-8 0,-2-8 0,4-26 0,3-6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5.4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152 1 12287,'-14'50'0,"4"0"0,-3 11 0,3-6 0,-4-3 0,-1-4 0,0-4 0,2-2 0,3-2 0,-2-6 0,5 1 0,1-5 0,-1-5 0,2-3 0,5-20 0,0-4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5.6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1 12287,'4'35'0,"2"3"0,4 4 0,-3 5 0,-5 5 0,-7-3 0,-5-4 0,-4-1 0,-1 7 0,2-4 0,3 4 0,5 1 0,3 3 0,4-3 0,3-2 0,5-3 0,3 0 0,2-12 0,-1-1 0,-4-3 0,6-7 0,-4-6 0,0-6 0,1-7 0,1-3 0,1-2 0,0-2 0,0-3 0,7-10 0,1-9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29.89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16 134 12287,'7'-20'0,"3"0"0,8 0 0,1 5 0,-4 0 0,-4 0 0,-2 5 0,4 1 0,1 3 0,2 2 0,4 11 0,1 8 0,4 10 0,3 9 0,2 9 0,1 9 0,-3 0 0,-3 0 0,2 3 0,-7-3 0,-3 2 0,-6 3 0,1-7 0,-7-3 0,-1-7 0,-3-3 0,-7-3 0,-4-8 0,-4-2 0,-1-2 0,-5-2 0,0-7 0,0-1 0,-2-2 0,4-7 0,-8 2 0,1-5 0,2-5 0,-6-3 0,4-9 0,-2-3 0,2-5 0,-2-4 0,7-2 0,2-3 0,1-1 0,2-7 0,0 10 0,0-5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5.8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12287,'30'6'0,"0"6"0,-3 7 0,-7 6 0,-2 3 0,-13 2 0,-1-1 0,-3-4 0,-1 8 0,0-1 0,-1 3 0,-4 2 0,3-2 0,-3-4 0,3-3 0,2-3 0,-5 2 0,0-7 0,2-1 0,-5-3 0,4-12 0,-4-8 0,1-7 0,4-11 0,-4-5 0,2-3 0,-7-14 0,4-3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6.0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12287,'0'30'0,"1"4"0,3 4 0,1 8 0,5 6 0,-5-4 0,-2-1 0,-1 2 0,-2 1 0,0-3 0,2-2 0,3-6 0,-4-6 0,6-3 0,-2-1 0,0-4 0,5-8 0,-3-9 0,1-1 0,-3-2 0,5-5 0,0-2 0,-1-3 0,4-3 0,2-14 0,9-2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6.2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1 12287,'0'16'0,"-2"3"0,-3 1 0,-8 0 0,-9-6 0,-1-3 0,-4-1 0,0-6 0,0 2 0,2-1 0,-2 0 0,6 0 0,1-5 0,3 0 0,2 0 0,0 7 0,0 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6.5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12287,'7'40'0,"3"0"0,3 2 0,-3 5 0,-1 0 0,-1-5 0,0-4 0,-3-2 0,5-6 0,0-2 0,-1-3 0,-1-5 0,-3-10 0,5-4 0,-3-6 0,0-7 0,-2-8 0,0-9 0,0-4 0,-5-4 0,1-3 0,4-5 0,-1 3 0,6 2 0,2 4 0,1 6 0,7 4 0,2 7 0,3 6 0,7 8 0,0 15 0,8 17 0,0 11 0,-1 11 0,-3 4 0,-5 3 0,-3-1 0,-3 0 0,-10 1 0,-10-1 0,-3-1 0,-2-4 0,0-8 0,-2-9 0,-3-1 0,-5-3 0,-8-9 0,-4-5 0,-1-5 0,-4-5 0,-2-3 0,-1-7 0,0-4 0,0-6 0,0-1 0,-1-16 0,0-5 0,-5-7 0,5-4 0,-6-2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6.7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12287,'36'41'0,"0"0"0,2 1 0,-1 1 0,-1 6 0,-3 1 0,-4 1 0,-3 0 0,-4-1 0,-2-1 0,14 45 0,-13-2 0,-6-10 0,-8-1 0,-5-4 0,-4-4 0,-5-16 0,-8-10 0,-8-7 0,-6-6 0,-1-9 0,0-7 0,0-6 0,-5-7 0,0-10 0,1-5 0,2-10 0,2-3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7.2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152 76 12287,'6'-22'0,"3"12"0,4-2 0,-1 6 0,-2 1 0,-5-5 0,5 5 0,2 1 0,1 2 0,4 2 0,1 0 0,2 0 0,5 7 0,-3 3 0,0 4 0,0 1 0,5 1 0,-4 3 0,2 3 0,0 1 0,-6 2 0,3 7 0,-2 3 0,0 5 0,0 11 0,-3 6 0,1 5 0,2 3 0,2 7 0,-4 0 0,2 5 0,-1 3 0,-2 13 0,-2-3 0,0 1 0,0-4 0,0 5 0,0-5 0,-2-3 0,-3-6 0,2-12 0,-7-14 0,-1-4 0,-3-3 0,-8 2 0,-3-11 0,-3-3 0,-2-1 0,-10-9 0,-4-3 0,-1-3 0,-3-2 0,-6-1 0,1-4 0,-3-4 0,0 1 0,-6-5 0,6 3 0,-2-4 0,-2-1 0,-6-6 0,-1-6 0,-1-6 0,-4-8 0,-15-9 0,-5-3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7.9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498 60 12287,'7'-15'0,"-6"5"0,3 0 0,-8-2 0,-4 6 0,-9 1 0,-1 3 0,-2 2 0,-7 2 0,2 3 0,-4 5 0,-1 3 0,-5 7 0,0 2 0,1 3 0,2 7 0,2 3 0,2 9 0,1-1 0,2 4 0,6 10 0,-1 3 0,5 7 0,5 2 0,-2 10 0,7-2 0,2 5 0,1 5 0,2 0 0,2 2 0,3-4 0,5-2 0,4-1 0,-1-17 0,-1-3 0,-2-5 0,-2-2 0,2-8 0,-3-5 0,0-4 0,-6-4 0,4-9 0,-3-5 0,-2-3 0,2-4 0,3-3 0,5-5 0,3-3 0,2-15 0,0-4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38.4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12287,'28'0'0,"1"6"0,6 6 0,-12 5 0,-9 3 0,-3 0 0,-6-5 0,-1 0 0,-3 0 0,-1 0 0,0 2 0,0 1 0,0 2 0,-1 1 0,-3-6 0,-1 0 0,2 0 0,1 0 0,2 0 0,7-7 0,3-3 0,4-3 0,1-2 0,0 0 0,1 0 0,3 0 0,1 0 0,0 0 0,-3 0 0,3 0 0,-3 0 0,3 0 0,-10 7 0,-3 1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50.1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740 46 12287,'20'-10'0,"0"0"0,-20-2 0,-17 9 0,-13-2 0,-9 0 0,-4 5 0,-1 0 0,1 1 0,-4 5 0,-7 0 0,4 6 0,1-2 0,2 0 0,4 3 0,1-1 0,4-2 0,1 2 0,1 0 0,6-1 0,0-1 0,0 1 0,0 4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2:50.3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438 0 12287,'15'7'0,"-10"0"0,-12 3 0,-18-5 0,-17-4 0,-3-1 0,-7-1 0,0-3 0,-3-1 0,-4 0 0,-1 5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8.48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12287,'23'37'0,"-1"-3"0,-9 7 0,-3 6 0,-4 7 0,-5 11 0,-1 9 0,0 6 0,0 6 0,5 8 0,2-6 0,1 6 0,4 0 0,0 0 0,-1-7 0,0-12 0,0-9 0,-4-13 0,-2-18 0,-3-9 0,-2-8 0,0-11 0,0-9 0,0-10 0,0-6 0,-5-14 0,0-1 0,1-8 0,3-6 0,7-1 0,3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0.12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12287,'13'37'0,"7"5"0,7 6 0,-3-1 0,-6 3 0,-6-3 0,-6-1 0,-6 0 0,-1 3 0,-4 1 0,1 1 0,-4-5 0,1 3 0,4 1 0,3 1 0,5-8 0,5-3 0,3-5 0,3 1 0,0-5 0,3-4 0,1-3 0,5-6 0,-3-8 0,0-5 0,-1-3 0,-1-4 0,-3-5 0,2-8 0,1-8 0,5-11 0,-3-4 0,1-4 0,4-5 0,1-8 0,2 1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0.8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573 1 12287,'0'35'0,"0"10"0,-3 27 0,-10 10 0,-16 4 0,-13 2 0,10-36 0,-3 0 0,0 5 0,0 2 0,-2 3 0,0 0 0,1-1 0,0 2 0,1 4 0,1 0 0,5-5 0,3 0 0,4 0 0,4 1-105,4 3 1,3-1 0,2-2-1,4 0 1,6 1 0,2 1 0,0-2-1,2-1 105,1-1 0,3-1 0,5 3 0,2-2 0,-1-11 0,1-1 0,15 43 0,1-8 0,-2-4 0,1-3 0,-1-7 67,0-6 1,0-2 0,-2-12 0,-1-3-68,-2-5 0,-5-7 0,6-10 0,-5-1 0,-1-4 0,-6 3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2.1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452 0 12287,'9'0'0,"-3"2"0,-7 1 0,-4 2 0,-4 2 0,-6-2 0,0 3 0,0 1 0,-7 9 0,-3-3 0,-2 2 0,2 0 0,-3 0 0,3 1 0,-2 2 0,2-2 0,-2 4 0,5 0 0,0 0 0,1 0 0,0 4 0,6 0 0,0 0 0,0-1 0,2 4 0,1-4 0,4 4 0,1 1 0,2 0 0,5 2 0,2 1 0,3 2 0,-2 1 0,7-6 0,2 0 0,1 0 0,-3-7 0,0-4 0,0-6 0,-1-3 0,2-8 0,-4-2 0,2-12 0,2-11 0,-2-9 0,-1-15 0,0-3 0,1-5 0,-6-2 0,4 1 0,-2 8 0,0 6 0,2 8 0,-4 13 0,4 7 0,1 6 0,2 6 0,5 12 0,0 14 0,0 12 0,5 6 0,2 15 0,2 2 0,2 0 0,-2 9 0,1-7 0,2 1 0,-5-1 0,-2-2 0,-4-4 0,0-6 0,-1-7 0,-5-5 0,-2-9 0,-1-3 0,-4-5 0,-1-10 0,-2-11 0,-2-14 0,-1-9 0,-2-4 0,0-4 0,5-3 0,0-5 0,0-4 0,0-1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2.4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0 12287,'0'46'0,"5"9"0,-2 2 0,-4 0 0,-8 1 0,-4 4 0,-4 2 0,-3-2 0,-5 2 0,3 4 0,4 1 0,6 3 0,7 5 0,3 0 0,6-5 0,4-3 0,7-2 0,4-3 0,-4-11 0,-2-8 0,-3-8 0,4-7 0,-4-4 0,3-6 0,2-4 0,0-7 0,2-4 0,1-5 0,2-5 0,6-5 0,-6-10 0,13-4 0,-1-6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2.7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73 12287,'0'-24'0,"6"4"0,6 9 0,7 0 0,2 8 0,4 0 0,-4 8 0,-5 10 0,-2 13 0,-3 14 0,-2 9 0,-2 9 0,-1 0 0,-2 5 0,1-3 0,-2-1 0,-1-1 0,-4-1 0,-1-6 0,-2-8 0,-2-1 0,4-10 0,-4-4 0,-2-4 0,6-12 0,-4-1 0,1-4 0,-1-6 0,-3-10 0,5-8 0,3-12 0,2-11 0,0-6 0,0-16 0,7 3 0,1-10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2.9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1 12287,'0'6'0,"0"14"0,-5 16 0,0 14 0,0 5 0,-2 4 0,6 8 0,-4 1 0,3 1 0,2-4 0,0-3 0,0 0 0,2-1 0,3-6 0,3 0 0,7-16 0,-1-2 0,-4-7 0,1-7 0,-4-9 0,1-4 0,4-5 0,0-10 0,0-9 0,-2-6 0,1-5 0,4-19 0,6 4 0,2-20 0,7-2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3.3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163 0 12287,'7'65'0,"6"-1"0,7 13 0,-1-10 0,-8 2 0,-2-12 0,-1-2 0,1-1 0,-6-4 0,2-7 0,-3-4 0,-2-9 0,0-1 0,1-9 0,4-2 0,-1-8 0,6-5 0,7-10 0,6-3 0</inkml:trace>
  <inkml:trace contextRef="#ctx0" brushRef="#br0" timeOffset="1">495 317 12287,'-17'6'0,"-3"4"0,-4 9 0,-7 3 0,-5 1 0,-4 4 0,-2-5 0,1-1 0,2 0 0,2-1 0,2-2 0,6-6 0,4-2 0,5 2 0,4-6 0,0-1 0,1-3 0,7-4 0,5-4 0,6-10 0,12-5 0,9-9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3.6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1 678 12287,'15'37'0,"2"2"0,1 1 0,2 0 0,-1-11 0,-8-1 0,-2-4 0,-3-6 0,-1-8 0,0-10 0,0-12 0,0-6 0,2-7 0,1-2 0,8 2 0,0 5 0,4 3 0,4 9 0,8 4 0,1 9 0,2 10 0,2 14 0,-3 16 0,1 10 0,-2 11 0,-2 12 0,-8-4 0,-6 0 0,-6 0 0,-7 1 0,-1-10 0,-6-3 0,-7-5 0,-5-7 0,-5-9 0,-6-8 0,-2-6 0,-7-12 0,-2-10 0,0-3 0,0-2 0,-3-19 0,3-11 0,-1-13 0,-4-14 0,5-12 0,-7-6 0,6-9 0</inkml:trace>
  <inkml:trace contextRef="#ctx0" brushRef="#br0" timeOffset="1">513 0 12287,'40'46'0,"-1"0"0,3 4 0,0 1 0,0 1 0,-2 1 0,-3 1 0,-2 1 0,-5 0 0,-3-1 0,10 38 0,-10-5 0,-9-3 0,-6-4 0,-14-4 0,-5-3 0,-8-2 0,-13-1 0,-14-8 0,-5-7 0,-3-6 0,-14 0 0,2-11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4.0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12287,'18'57'0,"6"6"0,1 6 0,-3 3 0,-12 2 0,-5-14 0,-9 9 0,-2-7 0,-1 3 0,0 2 0,-3 3 0,5-4 0,2-4 0,1-5 0,2-12 0,0-10 0,0-3 0,-6-9 0,11-8 0,-4-8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4.2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573 1 12287,'-15'1'0,"-1"6"0,-4 8 0,-6 9 0,-4-3 0,-5 0 0,-5-5 0,-4-1 0,-1-5 0,0-1 0,1-3 0,4-2 0,3-2 0,9-2 0,3 0 0,5 0 0,3-6 0,3 0 0,4-4 0,5-7 0,4-5 0,-6-1 0,-1 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4.5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181 0 12287,'7'52'0,"3"3"0,-5 9 0,-7 1 0,-10-3 0,-6-5 0,-9 2 0,2-2 0,-2 5 0,2 3 0,8 2 0,9-3 0,1 1 0,4-1 0,13-4 0,7-4 0,3-8 0,2-6 0,3-7 0,-4-10 0,3-6 0,3-8 0,1-7 0,1-16 0,-3-13 0,0-12 0,-1-15 0,5-8 0,-2-9 0,-3-5 0,2 9 0,-7 6 0,-3 13 0,-5 7 0,-5 7 0,-9 22 0,-3 10 0,-5 17 0,-10 28 0,-7 12 0,-7 13 0,1 8 0,-7-1 0,0 0 0,1-2 0,-3 0 0,7-13 0,3-5 0,4-1 0,2-3 0,8-13 0,-2-3 0,3-8 0,4-11 0,3 2 0,3-11 0,7-9 0,13-14 0,4-9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0.44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12287,'31'0'0,"3"1"0,1 4 0,-6 4 0,-9 8 0,-4 1 0,0 2 0,-6 9 0,-2-1 0,-1 6 0,-4-1 0,4 4 0,-1-2 0,3-1 0,3-3 0,-4-5 0,2-3 0,2-1 0,1-4 0,2-8 0,0-3 0,0-2 0,0 0 0,0-2 0,1-6 0,-1-4 0,0-1 0,-2 3 0,-1-3 0,-2-1 0,2 1 0,8-2 0,3-5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4.7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1 12287,'7'63'0,"1"11"0,-1 7 0,-7 1 0,-12 5 0,-9-15 0,-1-2 0,0-1 0,-1 10 0,6 1 0,5 5 0,4 1 0,3 1 0,6-5 0,5-2 0,4-3 0,3 1 0,2-15 0,0-4 0,0-11 0,0-11 0,2-5 0,1-10 0,3-9 0,5-8 0,-1-10 0,11-17 0,2-9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5.0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1 12287,'7'37'0,"-6"8"0,4 10 0,-3 2 0,-2-2 0,-7 14 0,-4-2 0,-6 0 0,-3-3 0,0 6 0,5-6 0,1 1 0,4-5 0,2-3 0,5-10 0,-3-5 0,3-3 0,1-6 0,2-8 0,0-5 0,5-11 0,2-11 0,0-13 0,0-14 0,4-16 0,-1-17 0,4-10 0,1-7 0,-5 27 0,2-3 0,-1 1 0,1-1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5.3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5 12287,'0'-5'0,"0"14"0,-1 17 0,-4 16 0,-4 24 0,-6 2 0,0 8 0,0 7 0,0-2 0,0 1 0,1-3 0,4-4 0,-1 2 0,6-13 0,0-6 0,-2-6 0,5-7 0,-3-4 0,4-6 0,1-3 0,1-9 0,4-4 0,5-8 0,4-6 0,1-3 0,0-2 0,13-7 0,4-1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5.6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347 1 12287,'-8'23'0,"-11"4"0,3-7 0,-6-1 0,-5-3 0,-1-6 0,-3-1 0,1-1 0,0 1 0,5-6 0,2 4 0,1-2 0,3 0 0,3 0 0,1-5 0,6 0 0,2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5.9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1237 12287,'12'63'0,"3"1"0,2-2 0,0 2 0,-7-9 0,-2-10 0,-1-8 0,-4-5 0,-1-14 0,-2-3 0,0-23 0,0-9 0,0-13 0,0-10 0,0-7 0,1-2 0,4 3 0,6-3 0,2 5 0,5 6 0,6 3 0,6 6 0,5 13 0,0 12 0,6 11 0,2 13 0,2 27 0,-1 23 0,-4 7 0,-5 7 0,-19-37 0,-2 2 0,12 43 0,-8 1 0,-6 0 0,-6-3 0,-6-13 0,-1-5 0,-4-3 0,-9-11 0,-8-9 0,-1-7 0,-4-7 0,-6-11 0,-6-9 0,-1-9 0,-2-4 0,-5-17 0,7-12 0,-2-15 0,2-11 0,-10-26 0,16 7 0,-9-17 0</inkml:trace>
  <inkml:trace contextRef="#ctx0" brushRef="#br0" timeOffset="1">558 1 12144,'38'58'0,"0"1"0,0 3 0,-1 1 0,-2 3 0,-1 1 0,-3 1 0,-2 1 0,-1 3 0,-1 0 0,-3-6 0,-3-1 0,-1-1 0,-1 1 0,-1 0 0,-3 1 0,-3-3 0,-2-1 0,-1-5 0,-3-2 0,-2-3 0,-1-1 17,-1 42 1,-9-12 0,-5-19 0,-6-10-18,-7-12 0,-4-15 0,-3-10 0,-1-10 12,-2-8 0,-7-19-12,2-13 0,-4-27 0,-1-9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6.1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513 1 11572,'50'73'0,"-1"-1"0,1 13 0,-1 1 0,-6-4 0,-2 0 0,-6 4 0,-3 1 0,-6 0 0,-2 0 0,-4-2 0,-3-1 0,-4-7 0,-1-1 0,-2-1 0,-2 1-96,-1 1 0,-2 1 0,-1 5 0,-3-1 0,-2-6 0,-3-2 0,-2-4 0,-1-2 96,-4-4 0,-2-1 0,1-4 0,-3-1 0,-5 0 0,-3-2 0,-1-2 0,-3-1 0,-1 0 0,-2-2 0,-5 3 0,-1-2 0,2-5 0,-2 0 0,0-2 0,-2-2 0,2-1 0,-3-2 0,-5-1 0,-1-1 0,1 2 0,-2-1 0,-5 0 0,-2-2 0,1-2 0,-2-2 0,0-1 0,0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6.7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452 0 12287,'0'80'0,"-1"3"0,-4 0 0,-7-9 0,-13-2 0,-10-8 0,-5-2 0,-1-10 0,4 0 0,1-1 0,4 5 0,-2-6 0,6-3 0,3-5 0,6 0 0,-1-9 0,3-4 0,2-1 0,0-8 0,7 7 0,1-4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7.0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662 634 12287,'0'-15'0,"5"3"0,-3-1 0,-9-4 0,-13-13 0,-19 0 0,-3-2 0,-4 0 0,-5-5 0,1-1 0,-4-1 0,1 4 0,6 3 0,8 4 0,3 1 0,2 2 0,4 6 0,5-3 0,5 2 0,3 0 0,2 0 0,1 5 0,3 2 0,1 3 0,6-4 0,-1 4 0,10-3 0,4-2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7.2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182 1 12287,'5'92'0,"-2"5"0,-6 0 0,-11-3 0,-8-4 0,-8-11 0,0-2 0,0 2 0,7 10 0,4 1 0,7 4 0,7 5 0,4-44 0,1 0 0,1-3 0,1 0 0,1-1 0,2 0 0,11 45 0,0-9 0,1-12 0,-2-11 0,0-7 0,0-14 0,0-12 0,0-11 0,0-9 0,6-6 0,0-13 0,3-10 0,3-11 0,1-16 0,2-2 0,0-5 0,1-3 0,-1-6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7.6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332 0 12287,'-2'17'0,"-3"3"0,-5-1 0,-10 6 0,-5 2 0,-3 1 0,-9 9 0,-2 3 0,1 4 0,3 1 0,4 12 0,6 5 0,7 3 0,6 2 0,5 2 0,7-9 0,0-8 0,0-8 0,2-9 0,3-10 0,-3-18 0,4-19 0,-1-15 0,1-11 0,0-6 0,-1-3 0,7-1 0,6-3 0,1 8 0,6 8 0,0 6 0,-1 9 0,4 7 0,-5 14 0,3 6 0,-1 8 0,-2 19 0,4 14 0,-4 7 0,-1 7 0,3 7 0,-5-4 0,-1-4 0,-2-9 0,-7 1 0,-2-11 0,-1-2 0,-4-1 0,4-11 0,-2-8 0,-2-3 0,-1-10 0,-2-7 0,0-14 0,0-11 0,7-10 0,1-3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0.60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12287,'41'72'0,"-1"3"0,-2 11 0,-12-9 0,-6-10 0,-4-5 0,-1-5 0,1-2 0,-1-5 0,0-3 0,-5-3 0,-2-4 0,1-5 0,-1-3 0,2-8 0,5-3 0,0-6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7.9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242 1 12287,'-9'13'0,"-4"16"0,1 16 0,-5 3 0,-3 4 0,-6 2 0,0 10 0,0 3 0,1 3 0,-2 12 0,8-5 0,6 5 0,6 5 0,6 4 0,1-2 0,1-7 0,4-2 0,9 0 0,6-7 0,-2-12 0,-1-5 0,-2-14 0,0-12 0,0-8 0,2-7 0,3-5 0,-3-5 0,4-12 0,1-8 0,-3-7 0,4-10 0,-1-3 0,5-3 0,-4-8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8.1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136 1 12287,'0'23'0,"0"6"0,0 4 0,-2 14 0,-3 0 0,-5 5 0,-3 5 0,-7 0 0,-1 0 0,3-2 0,1 2 0,4 2 0,3 1 0,5 0 0,3 1 0,4-3 0,1-2 0,4-8 0,1-6 0,1-12 0,2-11 0,-1-8 0,0-12 0,5-16 0,1-12 0,-1-9 0,0-17 0,0-9 0,0-8 0,7-7 0,1-11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8.3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1 12287,'-13'5'0,"3"11"0,5 18 0,3 11 0,2 19 0,0 1 0,0 5 0,0 1 0,0 1 0,0-7 0,2-1 0,3-2 0,2-4 0,4-2 0,-1-8 0,2-6 0,2-5 0,1-9 0,1-2 0,4-6 0,-1-10 0,6-5 0,0 3 0,5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8.5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0 12287,'-10'9'0,"-1"4"0,-6 7 0,-5 0 0,-1-3 0,-6 1 0,4-8 0,-3 4 0,-2 1 0,4-2 0,3-3 0,1-5 0,4-3 0,1-2 0,9 0 0,1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8.8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0 128 12287,'25'52'0,"0"3"0,0 1 0,-10-4 0,-1-11 0,-4-7 0,2-7 0,-6-14 0,3-3 0,-6-6 0,4-16 0,-2-13 0,0-12 0,2-13 0,-4-4 0,4-1 0,1-1 0,2 13 0,8-1 0,6 8 0,6 7 0,10 7 0,0 14 0,4 10 0,1 11 0,4 17 0,-2 17 0,-5 13 0,-4 14 0,-9 6 0,-9 8 0,-4-5 0,0-1 0,-8 2 0,-6-7 0,-7-5 0,-6-3 0,-12-5 0,3-11 0,-7-8 0,-3-8 0,-2-13 0,-3-9 0,-5-10 0,-4-9 0,-1-19 0,0-21 0,0-19 0,-1-21 0,23 31 0,1-3 0,-1-5 0,1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9.0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12287,'38'61'0,"-1"-1"0,-3 5 0,-2 1 0,-4-1 0,-3 0 0,-5-3 0,-5-1 0,-4-6 0,-3-2 0,-3-1 0,-2-3 0,-4 31 0,-4-1 0,-5-2 0,-17-3 0,-10-4 0,-10-4 0,-13-4 0,-9-2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9.4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227 0 12287,'8'20'0,"-3"1"0,-11-6 0,-10-7 0,-9-1 0,-8-4 0,-1 0 0,-6 2 0,0 4 0,-5 6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09.8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150 0 12287,'5'37'0,"-2"5"0,-4 5 0,-8 3 0,-6 4 0,-5-6 0,-3-1 0,-1 2 0,2 6 0,7 0 0,2 4 0,3 1 0,5 4 0,10-1 0,6-4 0,8-5 0,3-1 0,4-16 0,0-3 0,0-9 0,1-9 0,0-7 0,-2-11 0,2-11 0,0-21 0,0-18 0,-4-10 0,-1-10 0,5-22 0,-4 16 0,-8 29 0,0 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0.0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347 0 12287,'-6'36'0,"-4"9"0,-9 22 0,-1 10 0,0 3 0,-2 2 0,0 9 0,-4-6 0,0-3 0,0-3 0,-1-7 0,0-3 0,5-7 0,5-4 0,-1-4 0,10-14 0,-2-6 0,0-7 0,6-6 0,-2-6 0,6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0.2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1 12287,'0'38'0,"5"29"0,-1 6 0,-6 7 0,-6 4 0,-11-4 0,-1-3 0,0 4 0,-2 4 0,5 9 0,-3 1 0,5-1 0,5-2 0,3-3 0,7-5 0,0-9 0,0-8 0,0-12 0,2-6 0,3-7 0,5-7 0,4-12 0,1-7 0,0-10 0,0-4 0,0-15 0,0-8 0,14-19 0,2-7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0.74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619 69 12287,'-2'-24'0,"-3"4"0,2 5 0,-7 5 0,-7 10 0,-8 14 0,-3 7 0,-3 9 0,-5 9 0,-5-2 0,-2 0 0,-2 0 0,-6-2 0,1-7 0,2-3 0,1-5 0,1-3 0,1-2 0,0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0.5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 1 12287,'6'21'0,"4"10"0,2 11 0,-2 13 0,-3 12 0,-7 1 0,0 1 0,0-2 0,-7 12 0,-3-14 0,-2 1 0,2-3 0,-1 1 0,4-2 0,0-7 0,0-6 0,2-4 0,5-13 0,0-5 0,0-4 0,0-8 0,0-8 0,0-6 0,0-16 0,0-18 0,0-9 0,0-10 0,0-12 0,0-4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0.7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75 0 12287,'0'20'0,"0"10"0,0 12 0,0 22 0,0 1 0,-1-1 0,-4-6 0,-4-1 0,1 0 0,-5 4 0,4-11 0,1-2 0,3-1 0,-2-3 0,2-4 0,2-6 0,1-8 0,4-4 0,1-7 0,4-1 0,1-4 0,2-4 0,5-6 0,0-1 0,0-4 0,14-17 0,3-10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0.9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407 1 12287,'-2'17'0,"-4"-1"0,-9-1 0,-5 2 0,-9-10 0,1 0 0,-4-1 0,-7-1 0,2-5 0,1 0 0,-1 0 0,7 0 0,6 0 0,2 0 0,4 0 0,1 0 0,2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1.1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15 12287,'22'51'0,"1"2"0,1 4 0,-4 5 0,-3-2 0,-2-8 0,-2-10 0,-3-8 0,2-2 0,-7-12 0,-2-5 0,-1-10 0,-2-15 0,0-17 0,0-17 0,0-9 0,0-2 0,0-2 0,0-4 0,2 13 0,1 4 0,2 7 0,12 9 0,0 8 0,4 10 0,6 6 0,2 13 0,1 11 0,0 17 0,0 16 0,-6 24 0,-4 5 0,-5 7 0,-5 0 0,2 0 0,-7-4 0,-4-11 0,-4-9 0,-5-8 0,-9-5 0,-2-8 0,-1-6 0,-7-9 0,2-11 0,-3-6 0,-2-7 0,0-10 0,-1-9 0,1-7 0,0-10 0,0-15 0,7-1 0,1-14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1.3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0 12287,'28'60'0,"1"-1"0,-3 3 0,-2 2 0,-3 6 0,-5 2 0,-5-6 0,-4 0 0,0-1 0,-2-1 0,-2-2 0,-1 0 0,2 0 0,-1-1 0,0-5 0,-1 0 0,-1-1 0,0-1 0,-2-3 0,-2 0 0,-5 39 0,-9-23 0,-1-10 0,-2-8 0,-5-9 0,3-15 0,0-6 0,0-8 0,0-4 0,4-10 0,-4-7 0,-1-10 0,4-27 0,-2-9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1.5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1 11588,'35'66'0,"0"0"0,2 5 0,-3 4 0,-1 10 0,-2 4 0,-6 2 0,-4 0 0,0-2 0,-3 0 0,-2-4 0,-2 1 0,-2 7 0,0 0 0,-1-5 0,-1 0 0,-2-3 0,-2-1-73,-1-1 1,-2 0 0,0-5 0,-3-2 0,-2-6 0,-2-3 0,-3-5 0,-1-3 72,-3-6 0,-2-1 0,-3-1 0,-3-3 0,-23 33 0,-6-6 0,-8-8 0,-7 2 0,-6-14 0,-3-3 0,-5-4 0,-4-6 0,1 0 0,-5 0 0,-4-2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3.9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12287,'46'67'0,"-3"7"0,-4 6 0,-9-3 0,-8-3 0,-6-4 0,-7-3 0,-4 5 0,-4 0 0,-1 19 0,0-6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6.3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0 148 12287,'10'-15'0,"-1"0"0,-3 0 0,-1 0 0,-3 0 0,1 0 0,2 0 0,2 1 0,-2 2 0,5 2 0,5 7 0,4 0 0,2 6 0,3 7 0,1 15 0,5 9 0,0 8 0,0 10 0,-1 4 0,-2 6 0,-4 2 0,-1 1 0,-2 6 0,-5-6 0,-1-1 0,-4-2 0,-2-4 0,-5-2 0,2-6 0,-1-3 0,-4-9 0,-4-2 0,-2-6 0,-3-5 0,1-3 0,-4-9 0,2-3 0,-2-5 0,-4-5 0,-3-5 0,2-7 0,-1-6 0,0-4 0,3-5 0,-1 2 0,1-2 0,0-1 0,2-1 0,1 3 0,2 0 0,0 1 0,-5-5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16.6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1 12287,'-9'8'0,"4"7"0,4 13 0,1 14 0,0 7 0,0 6 0,-2 7 0,-3 4 0,-4-1 0,1 4 0,-4 4 0,7-6 0,2 0 0,1 0 0,14 9 0,5-4 0,3-4 0,2-4 0,3-4 0,-3-13 0,-1-5 0,1-3 0,-2-11 0,-5-8 0,0-5 0,0-5 0,0-5 0,1-10 0,-8-3 0,-1-7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36.6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15 12287,'-32'0'0,"-1"0"0,-2 0 0,-1 0 0,5 0 0,-3 0 0,-1 0 0,-5-1 0,5-3 0,1-1 0,2 2 0,4 1 0,3 2 0,5 0 0,3 0 0,2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1.13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0 136 12287,'2'-46'0,"5"11"0,8 12 0,0 8 0,5 5 0,-3 5 0,-2 3 0,5 9 0,2 8 0,-1 12 0,1 13 0,5 22 0,-2 6 0,2 10 0,-2 0 0,-3 8 0,-7-4 0,0-5 0,0-2 0,-5-3 0,-2 0 0,1-5 0,-1-5 0,-5-5 0,4-13 0,-2-4 0,0-5 0,0-5 0,-5-5 0,0-4 0,0-13 0,0-8 0,0-12 0,0-8 0,14-13 0,2 1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36.9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378 1 12287,'8'20'0,"7"0"0,-8 0 0,-2-7 0,-12-3 0,-11-3 0,-4-7 0,-3 0 0,-7 0 0,0-7 0,-8-3 0,-2-1 0,-1 1 0,-9-4 0,5 6 0,-5-7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38.4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12287,'9'49'0,"6"5"0,8 6 0,-3 7 0,-4-7 0,-6 2 0,-7-8 0,4 1 0,1 2 0,0 5 0,4-8 0,-3-1 0,-3-3 0,-1-4 0,-5-6 0,0-7 0,0-6 0,0-5 0,0-7 0,0-20 0,0-5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38.7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12287,'22'14'0,"2"4"0,4 16 0,-3 1 0,-5-2 0,-5 9 0,-5 2 0,-5 3 0,-3-4 0,-2 8 0,0-5 0,0 0 0,0-1 0,0-2 0,0-1 0,2-1 0,3 0 0,-2-4 0,9 0 0,3-2 0,3 0 0,4-1 0,-3-7 0,1-4 0,-2-1 0,-1 3 0,-2-3 0,-2 1 0,-3 4 0,2 0 0,-7 0 0,-1-4 0,-3-1 0,-2 5 0,-4-4 0,-6 1 0,-2-4 0,-2-5 0,0-5 0,0-3 0,0-1 0,-2-4 0,-1 1 0,-3-4 0,3-4 0,1-12 0,2 0 0,2-5 0,3-4 0,3-10 0,7-2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39.18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76 171 12287,'31'2'0,"-1"6"0,0 13 0,-2 9 0,-4 15 0,-8 0 0,-4 0 0,-8 11 0,-1-1 0,-6-3 0,-7-4 0,-4 1 0,-3-2 0,-1-5 0,-2-4 0,0-4 0,5-9 0,0-5 0,0-3 0,-1-4 0,1-3 0,0-5 0,0-3 0,5-9 0,2-4 0,1-8 0,-5-11 0,4-9 0</inkml:trace>
  <inkml:trace contextRef="#ctx0" brushRef="#br0" timeOffset="1">272 6 12287,'0'-5'0,"-1"11"0,-3 18 0,-1 13 0,-6 8 0,2 5 0,1 4 0,3-1 0,-2 4 0,2-5 0,3 2 0,6 3 0,4-5 0,9-2 0,3-3 0,5-2 0,-1-7 0,-1-4 0,0-7 0,1-7 0,-4-5 0,3-5 0,-1-5 0,-3-3 0,2-9 0,0-5 0,-3-6 0,-1-7 0,4-17 0,3-5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1.1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12287,'15'14'0,"0"6"0,0 7 0,-7 8 0,-3 2 0,-3 1 0,-2 4 0,0 7 0,0 2 0,0 0 0,0-4 0,2 6 0,1-9 0,2-2 0,-2-5 0,-1-6 0,-2-2 0,0-4 0,0-5 0,0-3 0,0-2 0,0-7 0,7-14 0,1-11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1.4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392 46 12287,'9'15'0,"-4"0"0,-5 0 0,-5 0 0,-5 1 0,-11-3 0,-4-1 0,-3-4 0,-2-1 0,0-2 0,-1-5 0,3 0 0,3 0 0,-2 0 0,7 0 0,1-2 0,3-3 0,1-3 0,0-7 0,1 0 0,4-1 0,-2-4 0,7 0 0,2 2 0,-5-6 0,-1 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1.8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437 0 12287,'-1'7'0,"-11"1"0,4 8 0,-13-3 0,-9-3 0,-3 8 0,3-2 0,1 0 0,4 1 0,-2 5 0,7 5 0,2 6 0,1 7 0,9 4 0,3 3 0,5 3 0,5 5 0,3 4 0,9 1 0,1 1 0,2-1 0,0 0 0,-6 0 0,-3-1 0,0-4 0,-8-3 0,2-6 0,-3-3 0,-2-3 0,-2-3 0,-1-8 0,-4-4 0,-2-5 0,-1-3 0,-6-4 0,-3-3 0,-1-5 0,-2-3 0,4-2 0,-2-2 0,1-3 0,1-3 0,1-9 0,0-2 0,4-1 0,3-1 0,-2 2 0,2-1 0,0-7 0,-5 4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2.1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12287,'7'42'0,"3"6"0,2 6 0,-2 3 0,-4-2 0,-4-8 0,1 2 0,3 1 0,4 4 0,-4-8 0,1-4 0,0-3 0,-1-11 0,-2-8 0,1-3 0,0-10 0,-5-9 0,0-11 0,0-11 0,0-11 0,1-5 0,3-4 0,1-1 0,7-3 0,-1 2 0,6 10 0,3 7 0,5 4 0,-3 10 0,1 6 0,4 6 0,2 22 0,3 9 0,1 12 0,2 12 0,0 12 0,-6 6 0,-2 4 0,-2 1 0,-12-1 0,1-2 0,-6-2 0,-5 2 0,-1-6 0,-2-6 0,-2-10 0,-3-8 0,-3-2 0,-9-10 0,-1-6 0,-2-6 0,-7-9 0,2-4 0,-4-5 0,-1-5 0,0-10 0,0-12 0,0-7 0,0-6 0,-1-10 0,-5-4 0,-3-6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2.4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241 1 12287,'38'43'0,"0"1"0,0 0 0,-1 2 0,4 6 0,-3 2 0,-7-1 0,-2 1 0,-1 2 0,-2 2 0,-1 2 0,-2 2 0,-5-1 0,-2 0 0,-2 4 0,-1-1 0,-3-1 0,-2 0 0,-2-3 0,-4-1 0,-2-2 0,-3-2 0,-2-4 0,-2-1 0,-14 43 0,-15-5 0,-2-15 0,-16-11 0,1-7 0,-3-3 0,-12-8 0,2-9 0,-6-3 0,-3-2 0,-7 0 0,-2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3.1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0 12287,'-8'40'0,"1"11"0,1 12 0,-9 19 0,-12 6 0,-5-3 0,-3-1 0,-6 3 0,5 0 0,17-41 0,1 2 0,-1 1 0,1 2 0,0 5 0,2 1 0,3-1 0,1 0 0,2-3 0,2 1 0,1-1 0,2-1 0,1 0 0,1-1 0,3-1 0,0 0 0,0 44 0,0-7 0,7-1 0,3-11 0,4-8 0,1-8 0,-2-8 0,-1-7 0,-2-4 0,2-5 0,1-9 0,2-6 0,7-10 0,1-4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1.27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588 1 12287,'-15'8'0,"0"7"0,0 10 0,0 9 0,-7-8 0,-3 5 0,-5-5 0,-5-2 0,-4 3 0,-6-7 0,0-2 0,1-3 0,4-3 0,5-2 0,3 0 0,2-2 0,7 4 0,2-7 0,5-1 0,1 4 0,0-6 0,-1 4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4.9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407 0 12287,'17'7'0,"-7"3"0,-8 3 0,-7 2 0,-7 7 0,-11 3 0,-9 4 0,-5 1 0,-3 0 0,-4 2 0,4 1 0,5 3 0,5 4 0,6-2 0,9 4 0,8 5 0,6 8 0,1-1 0,1 1 0,4 1 0,4-3 0,8 4 0,1-3 0,2-2 0,-5-2 0,-5-5 0,0-1 0,-1-4 0,-3 0 0,-6-8 0,0-4 0,0 1 0,0-7 0,-1-4 0,-3-4 0,-1-4 0,-6-7 0,1 2 0,-4-3 0,-1-11 0,0-6 0,0-8 0,0-6 0,0-6 0,0-3 0,0-4 0,0-5 0,-7-15 0,-2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5.1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1 12287,'-9'7'0,"4"3"0,-3 8 0,-4 2 0,-8-3 0,-10-5 0,0 4 0,-9-2 0,1 1 0,-2 3 0,-6 1 0,10-4 0,-1 0 0,0 0 0,-5 7 0,4 1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5.4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257 1 12287,'41'32'0,"-5"3"0,-10 8 0,-16-8 0,-5-1 0,-3-2 0,-9 5 0,-3 1 0,-3 1 0,-2-4 0,-2 2 0,-3-2 0,-3-3 0,-1-5 0,-3-6 0,6-6 0,-3-1 0,-3-4 0,6 2 0,-1-7 0,2-4 0,0-4 0,-1-7 0,8-10 0,1-7 0,2-7 0,7-4 0,-4-7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5.6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4 12287,'5'-4'0,"0"13"0,-2 14 0,-1 16 0,-2 2 0,0 6 0,0 4 0,-2 4 0,-3-5 0,-3 0 0,0 2 0,1 0 0,7 5 0,2-3 0,3-2 0,8-2 0,9-5 0,1-1 0,4-4 0,-3-5 0,1-10 0,0-5 0,-2-3 0,6-8 0,-6-4 0,1-5 0,-4-5 0,2-6 0,-1-9 0,-1-3 0,-3-1 0,15-11 0,-7 3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7.0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1 12287,'22'50'0,"0"7"0,-4 8 0,-5 9 0,-13-9 0,-5 1 0,-1-4 0,-1 0 0,0-2 0,-3 9 0,5-9 0,0 2 0,-1 0 0,4-10 0,-3-5 0,2-7 0,-3-3 0,5-9 0,-4-8 0,3-3 0,-5-2 0,-1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7.2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558 12 12287,'-7'-8'0,"-3"4"0,-5 9 0,-5 10 0,1 0 0,-7 7 0,-4-2 0,-4 0 0,-6 0 0,3-4 0,-2-1 0,6-5 0,-2 0 0,3 0 0,3-2 0,4-3 0,-1-3 0,5-2 0,3 0 0,1 0 0,2 0 0,0-7 0,0-1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7.5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12287,'33'87'0,"-3"4"0,-18-41 0,-4 2 0,-3 42 0,-3-12 0,-2-12 0,0-10 0,0-4 0,0-8 0,0-6 0,0-5 0,-2-9 0,-1-3 0,-2-4 0,-2-11 0,2-5 0,-3-10 0,-7-4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7.7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137 1 12287,'35'31'0,"0"6"0,-3 5 0,-5 2 0,-11 3 0,-7-12 0,-3-2 0,-2-1 0,-2 3 0,-2 1 0,0-3 0,0-1 0,-6-2 0,1 2 0,2 1 0,1 2 0,2 1 0,0-5 0,0 3 0,0 1 0,2 0 0,1-3 0,2 2 0,-1 1 0,3 5 0,-2-5 0,-2-1 0,-1-2 0,-2 3 0,-2 0 0,-3-2 0,-5-1 0,-4-2 0,-2-1 0,-3-4 0,-1-5 0,0-3 0,3-2 0,-1-2 0,-2-3 0,-5-3 0,5-7 0,1-2 0,2-3 0,2-5 0,2-10 0,1-3 0,2-1 0,7-4 0,-11-2 0,6-9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8.1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12287,'7'24'0,"1"6"0,0 8 0,-1 11 0,-7 3 0,0 1 0,0 4 0,-2 7 0,-1 1 0,-2-3 0,2-5 0,1 0 0,4-8 0,1-7 0,2-11 0,5-2 0,-3-11 0,0-6 0,-1-10 0,4-11 0,-3-12 0,1-10 0,-3-4 0,4-8 0,-1-1 0,1-3 0,-4 0 0,5 6 0,1 2 0,3 2 0,2 9 0,3 9 0,3 8 0,1 5 0,2 13 0,5 13 0,1 17 0,-1 17 0,-2 16 0,-1 5 0,-4 9 0,-1 5 0,-2 1 0,-6-1 0,-4-5 0,-5-9 0,-5 4 0,-4-9 0,-2-4 0,-3-8 0,-2-7 0,-8-11 0,-3-7 0,-1-6 0,0-5 0,-4-9 0,2-3 0,-2-5 0,-2-11 0,-1-9 0,0-10 0,0-9 0,5-4 0,1-11 0,3-3 0,2-3 0,-4-21 0,-1 6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8.5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167 1 12287,'45'60'0,"8"20"0,-25-35 0,-2 1 0,-1 3 0,-1 2 0,-2 2 0,1 0 0,0-1 0,-1 1 0,-4 1 0,-1 1 0,0 1 0,-2 1-106,-1 0 1,-1 1-1,1 6 1,-1 1 0,-3-3-1,0 0 1,-1 2-1,0 1 106,0 1 0,-1-1 0,-3-5 0,-2 0 0,0 0 0,-1-1 0,-1-5 0,0-1 0,-1 46 0,-13-2 0,-8-16 0,-5-6 68,-4-8 1,-17-3-1,-7-12 1,-6-2-69,-9-3 0,-5 0 0,-6-12 0,-6-1 0,-2-3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1.52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197 1 12287,'60'41'0,"0"5"0,-1 7 0,-22-1 0,-10 0 0,-11 0 0,-11-2 0,-1-4 0,-8-1 0,-6 0 0,-10-1 0,-5-3 0,-3-4 0,-2-5 0,-6-5 0,-1-12 0,1-2 0,-1-3 0,2-3 0,4-8 0,3-5 0,3-4 0,3-3 0,7-4 0,0-3 0,0-5 0,6-5 0,4-4 0,4-2 0,1-3 0,13-8 0,4-6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3:49.7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12287,'9'32'0,"-3"7"0,-1 7 0,0 8 0,5 18 0,-3-3 0,0 1 0,-1-1 0,6 9 0,-2-11 0,2 2 0,-2 0 0,3-5 0,-4-8 0,-1-4 0,-3-5 0,2 0 0,-2-12 0,-2-1 0,-8-2 0,-3-2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4:33.6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404 29 12287,'-2'-17'0,"-3"6"0,9 19 0,-9 12 0,-10 14 0,-9 19 0,-11 11 0,-5 6 0,-4 7 0,18-33 0,-1 1 0,0-1 0,2 1 0,-21 44 0,6-1 0,25-37 0,3 1 0,-3 46 0,12-46 0,1 0 0,3 3 0,2-1 0,4-1 0,4 0 0,3-3 0,2 0 0,18 44 0,4-5 0,-15-42 0,1 0 0,20 28 0,4 0 0,1-3 0,8-1 0,-2-8 0,-3-2 0,-3-3 0,-4-2 0,0-4 0,0 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5:40.343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1749 46 16383,'-91'0'0,"39"0"0,-3 0 0,-1 0 0,-2 0 0,0 0 0,-1 0 0,1 0 0,2-1 0,-34-4 0,-1-4 0,1 1 0,39 2 0,0 0 0,-7 3 0,0 1 0,-2-1 0,-2 1 0,-9 1 0,1 2 0,7 2 0,2 1 0,3 0 0,0 2 0,4 3 0,0 2 0,1 1 0,0-1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5:41.37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1403 14 16383,'-62'0'0,"1"0"0,-8 0 0,-2-1 0,1-2 0,-1 1 0,-4 1 0,-1 0 0,-2-2 0,0 1 0,7 4 0,2 3 0,7 1 0,3 3 0,2 3 0,2 4 0,4 3 0,1 2 0,-5 7 0,0 1 0,1 2 0,1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5:42.153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182 61 16383,'-92'-34'0,"3"7"0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5:44.41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16383,'38'42'0,"1"-1"0,0 7 0,-3 2 0,0 6 0,-1 3 0,0 0 0,-2-1 0,-6-3 0,-3-1 0,0-2 0,-1 0 0,-2-1 0,-1 0 0,2 5 0,0 1 0,-2-4 0,0 1 0,1 1 0,0 0 0,0 1 0,-2 1 0,0-3 0,-3 0 0,-2-4 0,-2-1 0,8 42 0,-4-9 0,6-5 0,2-2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5:45.00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16383,'47'54'0,"1"-1"0,-5 0 0,-2 0 0,-4-1 0,-2 1 0,0 3 0,0-1 0,-2-5 0,-1 0 0,5 8 0,-2 2 0,0 3 0,-1 1 0,1 3 0,1 2 0,-1 1 0,0 0 0,-3 3 0,0 0 0,0-2 0,1-1 0,-2 0 0,0-1 0,-4-3 0,-1-1 0,0-2 0,0 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4:23.5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739 1 12287,'15'0'0,"-7"1"0,-8 3 0,-11 1 0,-15-2 0,-12 4 0,-4-1 0,-7 1 0,-6 0 0,-2 3 0,0-4 0,4 1 0,1 0 0,3 3 0,7-5 0,4-2 0,1-1 0,2-2 0,6 0 0,2 2 0,2 3 0,7-4 0,-4 6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4:24.7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800 60 12287,'22'-15'0,"-6"7"0,-6 3 0,-18-2 0,-31 2 0,-2 2 0,-6 1 0,-14-3 0,-2 0 0,-8 2 0,-6 1 0,-5 2 0,4 2 0,4 3 0,5 5 0,-6 10 0,13 3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4:25.0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785 0 12287,'15'0'0,"-7"2"0,-8 1 0,-13 2 0,-17-1 0,-11-3 0,-5-1 0,-5 0 0,-4 0 0,-9 0 0,-1 0 0,0 0 0,-2 0 0,5 0 0,-4 0 0,4 0 0,2 7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1.70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12287,'15'2'0,"0"5"0,0 8 0,1 7 0,0 10 0,3 1 0,1 2 0,-2 12 0,-6 0 0,-2 5 0,0-7 0,3 2 0,-1 0 0,-2-2 0,2 4 0,3-6 0,3-4 0,3-2 0,-3-4 0,4 2 0,0-4 0,-1-8 0,1-5 0,0-4 0,-2-4 0,3-5 0,3-3 0,-1-2 0,0 0 0,5 0 0,7-14 0,1-3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6:04.2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451 1 12287,'37'7'0,"-19"8"0,-4 10 0,-14 3 0,-15 11 0,-14 6 0,-9 10 0,-13 9 0,-11 3 0,-3 7 0,1-2 0,2 0 0,12 3 0,10-8 0,15-2 0,11-3 0,9 7 0,10-9 0,7 2 0,7 0 0,9-3 0,7-4 0,0-5 0,2-3 0,-3-8 0,4-4 0,-1-5 0,-3-5 0,-3-5 0,0-8 0,-1-3 0,0-3 0,0-1 0,7-11 0,1-3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6:04.7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0 103 12287,'22'-9'0,"-12"-4"0,0 3 0,-7-4 0,-3-1 0,0 0 0,0 0 0,7 7 0,3 4 0,3 8 0,9 6 0,3 12 0,2 6 0,-2 6 0,4 7 0,-6 0 0,1 2 0,-4 2 0,-4 4 0,-2 0 0,-4-4 0,-5-2 0,-3-2 0,-2-11 0,-2-2 0,-3-3 0,-2-3 0,-6-7 0,1 0 0,0 0 0,-9-6 0,5-4 0,0-4 0,-1-1 0,-3-6 0,0-6 0,1-5 0,3-3 0,2-10 0,4 1 0,3-2 0,1-8 0,4-3 0,2-10 0,8-1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6:04.9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12287,'7'32'0,"2"3"0,1 3 0,0 1 0,-7 4 0,4-2 0,-2 2 0,0 2 0,5 1 0,-4-3 0,3-3 0,3-5 0,-1 2 0,1-3 0,-2-4 0,2-3 0,1-9 0,2 2 0,0-3 0,0-2 0,1-5 0,-1-1 0,0-3 0,0-2 0,5-3 0,2-2 0,-1-4 0,1-5 0,12-4 0,-2-1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6:05.2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438 0 12287,'-2'15'0,"-4"-2"0,-8-1 0,-4-2 0,-14-5 0,2 4 0,-4-1 0,-3 0 0,1-3 0,-5 4 0,6-2 0,3-4 0,4-1 0,1-2 0,2 0 0,7 0 0,-4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6:05.5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0 12287,'37'8'0,"3"8"0,-4 0 0,-5 9 0,-4 2 0,-13 2 0,-1 1 0,-5 0 0,-4 0 0,-4 5 0,-4 1 0,-1-5 0,2-4 0,1 2 0,2-4 0,0 2 0,0-2 0,7 1 0,5-5 0,4-3 0,5-1 0,-1-2 0,-5 2 0,0 1 0,0 2 0,-7 7 0,-3-2 0,-3 4 0,-2 1 0,-7 0 0,-3 0 0,-3-2 0,-2-2 0,-5 0 0,-2-7 0,0-4 0,0-3 0,-8-9 0,3 2 0,1-3 0,-3-2 0,2-7 0,0-5 0,2-5 0,-1-3 0,-3-6 0,-1-5 0,0-7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6:05.7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12287,'42'41'0,"0"0"0,-1 3 0,-2 1 0,-2 1 0,-2 2 0,-7-6 0,-2 1 0,15 46 0,-7-5 0,-4 1 0,-15-1 0,-6 0 0,-6-2 0,-5 0 0,-4-17 0,-8-3 0,-4-5 0,-9-7 0,2-10 0,-4-6 0,-1-7 0,2-2 0,1-10 0,2-7 0,-2-4 0,0-6 0,0-6 0,4-11 0,1-9 0,-5-26 0,4-1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6:05.9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12287,'30'0'0,"0"2"0,-3 3 0,-5 5 0,-7 3 0,-8 4 0,1 3 0,-1 5 0,-4 4 0,0 2 0,1 5 0,3 2 0,1 1 0,-3 2 0,5-5 0,2-3 0,1-1 0,9-9 0,1-2 0,1-5 0,-4-1 0,3-6 0,1-4 0,1-5 0,0-5 0,-5-4 0,4-6 0,-3 0 0,-2 0 0,-2 0 0,-4 0 0,-3 0 0,10-7 0,-3-1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6:06.3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766 0 12287,'26'12'0,"-7"3"0,-17 0 0,-19-3 0,-13 0 0,-17-5 0,-2-1 0,-1 1 0,-14-2 0,-1-5 0,-5 0 0,-1 0 0,4-5 0,9-2 0,4 1 0,9-1 0,6 0 0,11 4 0,3-2 0,5 1 0,10 1 0,6 0 0,8-2 0,17 0 0,11 5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46:07.1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1 165 12287,'10'-20'0,"7"0"0,6 1 0,0-4 0,-11 0 0,-2-1 0,2 4 0,1 10 0,2 5 0,0 7 0,1 8 0,5 20 0,3 23 0,1 14 0,0 14 0,-7 1 0,3 2 0,-6-4 0,-5-6 0,-4 1 0,-6-6 0,-1-1 0,-4-2 0,-2-11 0,-3-3 0,5-3 0,3-4 0,2 2 0,4-12 0,4-2 0,7-1 0,10-3 0,0-6 0,5-6 0,6-5 0,7-9 0,9 0 0,2-6 0,3-7 0,-4-9 0,3-2 0,-3-1 0,-4 0 0,4 2 0,-14 5 0,-6 0 0,-4 0 0,-17 0 0,-2 0 0,-9 1 0,-6 4 0,-23-3 0,-12 4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25.8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1041 1 12287,'7'8'0,"3"-3"0,-4-2 0,-2 1 0,-9 1 0,-10-2 0,-9-1 0,-6-2 0,-5 0 0,-7 1 0,-5 3 0,-5 3 0,-1-1 0,-4 3 0,0-3 0,0 3 0,1-1 0,-1 2 0,-1 0 0,-1-1 0,4-3 0,3 4 0,7-5 0,-1 2 0,3-4 0,3 2 0,10 0 0,1-5 0,6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1.86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513 12 12287,'7'-8'0,"1"4"0,0 8 0,-1 4 0,-9 9 0,-3 1 0,-5 2 0,-17 5 0,-9-3 0,-10 2 0,-4 3 0,-7-6 0,0 1 0,-5-2 0,-3 0 0,0 0 0,4-5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26.2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799 0 12287,'-30'0'0,"-2"0"0,-3 0 0,2 0 0,-8 0 0,1 0 0,2 0 0,-9 0 0,3 0 0,-1 0 0,-4 0 0,2 5 0,6 1 0,2-1 0,2 1 0,2-4 0,5 5 0,0-2 0,0 0 0,6 5 0,4-5 0,3 6 0,2-2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26.5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1116 0 12287,'-24'0'0,"-6"0"0,-8 0 0,-11 0 0,-3 0 0,-1 0 0,-4 0 0,-7 0 0,-1 0 0,-1 0 0,-1 0 0,7 0 0,-4 2 0,6 1 0,1 2 0,1 2 0,11-4 0,0 4 0,0 1 0,0-4 0,6 9 0,2-4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27.3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86 167 12287,'7'-15'0,"3"0"0,3-1 0,-4 1 0,-4 0 0,-3 0 0,-2 0 0,1 5 0,3 0 0,2 0 0,3 2 0,1-4 0,6 7 0,3 2 0,1 1 0,7 4 0,-2 4 0,3 9 0,3 9 0,-1 4 0,-2 4 0,-3 2 0,-5 1 0,2 7 0,-3-4 0,-6 2 0,-6 1 0,-6-3 0,-1 4 0,0-4 0,0-1 0,-11-3 0,-4-7 0,-4-4 0,-3-1 0,1 1 0,-6-6 0,2-5 0,-2-4 0,-2 2 0,-1-5 0,0-1 0,0-3 0,1-2 0,3-3 0,0-1 0,6-6 0,-3-1 0,1-5 0,4-5 0,1-1 0,7-2 0,2-5 0,1-1 0,9-5 0,6-3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27.6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12287,'17'22'0,"1"3"0,2 3 0,-7 2 0,-7 2 0,-5 2 0,-1 1 0,-1 7 0,-5-4 0,-4 1 0,-3-4 0,3 4 0,2-1 0,1 1 0,4-4 0,1 0 0,4-3 0,1-4 0,2 1 0,7-2 0,-2-2 0,3-5 0,2-3 0,0-4 0,0-1 0,0-4 0,2 0 0,3 1 0,-1-6 0,4 2 0,-1-3 0,5-11 0,-2-6 0,2-6 0,-2-3 0,2-11 0,-7 0 0,-2-7 0,-1-3 0,-2-1 0,7 1 0,1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27.8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12287,'50'8'0,"-2"9"0,-6 10 0,-10 6 0,-13-3 0,-11-4 0,0 0 0,1 3 0,-4 1 0,3 2 0,0 0 0,1-2 0,-4 7 0,3-11 0,1 0 0,-1-3 0,-3-8 0,5-7 0,2-1 0,1-2 0,2-6 0,0-5 0,0-4 0,-4-8 0,-3-5 0,0-3 0,1 0 0,-6-10 0,2 10 0,-3 1 0,-2 1 0,-5 4 0,0 5 0,6-7 0,8-1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29.6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568 46 12287,'13'1'0,"-3"4"0,-11-3 0,-14 3 0,-9-3 0,-3-2 0,2 0 0,-8 0 0,1 0 0,-3 0 0,-2 0 0,-5-2 0,3-1 0,1-2 0,3 1 0,0-2 0,3 1 0,3 1 0,1 3 0,6-4 0,2-1 0,3 3 0,7 1 0,2 1 0,1-4 0,9 3 0,6-5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29.9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526 0 12287,'17'9'0,"-8"6"0,-11 8 0,-18 7 0,-12 5 0,-5 4 0,-5-1 0,-6 11 0,-6 0 0,-3 6 0,-5 7 0,5 1 0,9-1 0,7 0 0,11-1 0,14 1 0,10-10 0,6-2 0,6-3 0,7 0 0,9-12 0,1-2 0,4-1 0,-4-10 0,3-5 0,-1-7 0,-2-4 0,-1 0 0,-7-6 0,0-2 0,0-3 0,-1-4 0,-4-7 0,-5-4 0,-4-6 0,-1-2 0,-1-2 0,-4 0 0,-5 0 0,-4-1 0,-1 1 0,0 2 0,0 3 0,0-4 0,0 12 0,0-4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0.2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12287,'45'0'0,"11"1"0,0 6 0,1 8 0,2 9 0,-7 11 0,-3 5 0,-8 3 0,-5 3 0,-6 4 0,-7 2 0,-8 1 0,-8 4 0,-5-6 0,-4-4 0,-5-7 0,-8-3 0,-2-4 0,-8-6 0,-1-4 0,-3-1 0,-1-3 0,0-9 0,0-4 0,-1-1 0,3-1 0,3-6 0,-4-5 0,4-8 0,5-5 0,3-3 0,7-4 0,4-5 0,1-15 0,18 0 0,4-13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0.4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12287,'0'21'0,"7"8"0,3 8 0,1 1 0,0 4 0,-5 2 0,-6 1 0,0 0 0,0 0 0,-5-1 0,0-1 0,2 1 0,1 3 0,9-4 0,5-2 0,4-3 0,4-4 0,6 4 0,-6-11 0,-2-2 0,-1-1 0,-2 1 0,0-5 0,0-3 0,0-6 0,-5 1 0,0-7 0,2-2 0,-4-4 0,2-9 0,7-14 0,7-14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3.0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724 16 12287,'7'-8'0,"0"3"0,-4 3 0,-11 4 0,-19 1 0,-7 2 0,-6-2 0,-4 6 0,-1-1 0,-2 2 0,-3 0 0,3-5 0,-5 5 0,2 0 0,0-1 0,4-3 0,8-6 0,1 0 0,4 0 0,1 0 0,2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2.49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1 182 12287,'3'-31'0,"7"3"0,10 3 0,1 1 0,-3 6 0,-6-2 0,1 1 0,-3 9 0,4 5 0,1 4 0,-5 2 0,-2 8 0,-1 12 0,-4 18 0,4 16 0,-2 12 0,-2 0 0,-1 0 0,-2 9 0,0-3 0,0 1 0,0 0 0,0 1 0,2-8 0,3 0 0,5 0 0,8-3 0,2-11 0,0-6 0,2-5 0,-4-8 0,6-1 0,-2-6 0,-4-7 0,4-5 0,-2-5 0,-2-5 0,-1-3 0,-2-9 0,2-6 0,0-9 0,-2-8 0,8-10 0,-8 0 0,2-4 0,0-1 0,3-6 0,2 0 0,1-1 0,4 0 0,0 1 0,0 6 0,-2 2 0,1 2 0,3 11 0,1 12 0,0 8 0,0 10 0,1 15 0,-3 17 0,-3 11 0,-5 11 0,-5 5 0,-5 3 0,-5 1 0,-3 2 0,-9-1 0,-4-7 0,-6-5 0,-3-5 0,-5 0 0,5-12 0,1-1 0,2-3 0,-3-9 0,0-5 0,2-7 0,1-3 0,2-4 0,0-10 0,0-8 0,0-8 0,5-6 0,1-4 0,3-4 0,2-3 0,3-14 0,14 7 0,4-13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3.3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12287,'3'18'0,"5"6"0,7 6 0,-3 15 0,-7 0 0,-3 2 0,-2 0 0,5 5 0,2 3 0,-1 2 0,1-2 0,5 2 0,-2-5 0,3 0 0,2 0 0,-5-8 0,-1-9 0,-1-3 0,0-2 0,-4-5 0,2-2 0,1-1 0,1-8 0,8-8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3.6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73 12287,'68'-29'0,"4"6"0,0 8 0,-10 10 0,-11 11 0,-9 14 0,-14 5 0,2 17 0,-1 5 0,-8 12 0,1 13 0,-3 5 0,-4 3 0,1 4 0,-9-5 0,0-4 0,0-1 0,-2 1 0,-5-9 0,0-3 0,0-1 0,0-8 0,0-6 0,0-6 0,0-7 0,0-3 0,-5-8 0,-2-4 0,-1-3 0,-3-9 0,-4-1 0,0-1 0,2-6 0,3-1 0,5-13 0,23-7 0,7-10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3.8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785 0 12287,'21'0'0,"-6"7"0,-3 3 0,-14 3 0,-11 3 0,-17-3 0,-2 0 0,-3-1 0,-2 0 0,-11 10 0,-3-7 0,-6 1 0,-3 1 0,-7-2-151,5-6 1,-12 9 150,4-3-307,3 17 1,0-7 0,7 12-1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6.9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44 12287,'2'-19'0,"3"4"0,-2 5 0,6 17 0,-3 8 0,13 9 0,3 12 0,9 10 0,10 7 0,7 11 0,7 3 0,6 2 0,6 3 0,1-5 0,-6-2 0,2-5 0,1-4 0,-6-5 0,-9-7 0,-4-4 0,-6-5 0,0-4 0,-8-6 0,-5-5 0,-4-3 0,2-9 0,-5-3 0,-1-3 0,-9-2 0,-4-14 0,-6-3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7.2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197 1 12287,'55'32'0,"4"5"0,-1 6 0,1 6 0,3 14 0,-7 1 0,1 1 0,-6-4 0,-3-1 0,-17-6 0,-8-1 0,-9-3 0,-8-3 0,-12-1 0,-8-5 0,-8-5 0,-19-3 0,-7-15 0,-4-2 0,-3-5 0,-4-7 0,-7-1 0,0-6 0,0-7 0,-3-5 0,4-6 0,1-2 0,5-7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7.5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4342 121 12287,'4'-18'0,"-14"2"0,-22 3 0,-44 10 0,-7-2 0,31 2 0,-2 1 0,-4 1 0,-3 0 0,-3-1 0,-2 1 0,-5-2 0,-2 1 0,-11-3 0,-2 0 0,2 2 0,-1 1 0,-4 0 0,-1 0-247,1 1 1,-1 0 0,-6-1 0,-1-1 0,2 1-1,1-1 1,0 2 0,0-1 246,0 1 0,-1 0 0,-2 1 0,1 0 0,6 1 0,1-2 0,-2 1 0,1-1 0,3-2 0,0 1 0,-1 1 0,0 0 0,6-1 0,1-1 0,2 2 0,-1 0 22,3 1 1,0 0 0,7 0 0,1 0 0,8 1 0,2 0 0,3 1 0,1 1-23,3 2 0,2 0 0,-37 3 0,15 3 0,15-1 207,13-2 1,6 9-208,18-7 0,6 0 0,7-10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8.03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152 1 12287,'30'30'0,"-7"8"0,-4 8 0,-8 7 0,-6 6 0,-11 6 0,-8 6 0,-6 6 0,-3 10 0,12-33 0,2 2 0,-3 4 0,0 1 0,0 4 0,1 2 0,-1 4 0,0 1 0,3 3 0,0 0 0,-1-4 0,0-1 0,2-3 0,1 0-63,1-1 0,2 0 0,-3 2 0,2-2 0,2-2 0,1 0 0,0-1 0,1 1 63,-1 0 0,2-1 0,0 4 0,0-1 0,0-5 0,2 0 0,-1-5 0,1-2 0,0-2 0,1-1 0,7 41 0,-3-12 0,-1-11 30,1-10 1,3-4 0,-5-8 0,-2-5-31,-1-4 0,-2-4 0,2-8 0,1-2 0,2-2 0,5-2 0,-3-5 0,1 0 0,4 0 0,6-2 0,3-1 0,-1-4 0,1-1 0,3-2 0,6-5 0,0 0 0,0 0 0,7-7 0,5-3 0,5-1 95,3 1 0,19-5 1,5 0-1,9-9-95,10-4 0,-34 12 0,4 0 0,2-1 0,0 0 0,6-1 0,1-1 0,5 0 0,2 0 0,0 1 0,1 1 0,3-3 0,1 1 0,0 0 0,0 1 0,3 2 0,0 0-118,0 2 0,0 2 1,-2 1-1,1 2 1,5 3-1,1 2 0,-3 1 1,1 1 117,1 0 0,-1 2 0,-10 0 0,-1 0 0,7 0 0,0 0 0,-3 0 0,-1 0 0,-4 0 0,-1 0 0,-4 0 0,-2 0 0,-2 0 0,-2 0 0,-2 0 0,-1 0 0,0-3 0,-2-1 0,-9-1 0,-2-2 0,41-9 0,-13-4 0,-14-6 0,-17 6 0,-12 0 0,-13-2 0,-16-1 0,-14-9 0,-16-3 0,-9-2 0,-13-3 0,-4 3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8.4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543 1 12287,'8'20'0,"4"13"0,1 23 0,-1 27 0,-12-29 0,-2 3 0,0 2 0,-1 1 0,-1 3 0,-2 1 0,-1 11 0,-1 1 0,-1 0 0,-2 0 0,0 5 0,-1 1-236,0 5 1,0 2 0,-1 1 0,-1 1 0,3 1 0,1 2 0,-1-1 0,0 1 235,0-1 0,0 0 0,1 0 0,0-3 0,2-14 0,-1-1 0,0-4 0,-2 0 0,-1-3 0,-1-2 0,-1-6 0,0-3 0,-1-4 0,-1-2 0,-15 43 0,-5-5 0,-5-7 0,-8-10 0,0 0 0,-1-2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8.8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12287,'32'10'0,"3"11"0,-8 19 0,-14 20 0,-4 7 0,-6 12 0,-3-30 0,0 2 0,-1 7 0,-1 2 0,-1 4 0,-1 2 0,0 3 0,0 1 0,1 7 0,1 0 0,-2 0 0,-1 0 0,2 3 0,0 0-176,0 0 0,2 0 1,3 0-1,1 0 1,2 1-1,2 0 1,1-2-1,2-1 176,3-1 0,-1-1 0,0-3 0,0-2 0,0-6 0,-1-3 0,0-3 0,0-2 0,-1-4 0,-1-2 0,2 41 0,-2-22 0,-3-8 111,-2-10 1,-3-8-1,-1-16 1,-1-4-112,-4-9 0,3-20 0,-5-5 0,7-12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9.1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12287,'22'22'0,"0"28"0,3 24 0,-7 16 0,-11-41 0,-2 3 0,-1 6 0,-1 1 0,-3-2 0,0 0 0,-1 2 0,0 1 0,-1 1 0,-1 2 0,2 7 0,-1 2 0,-2-1 0,0 0 0,0 0 0,1-1-118,1 2 0,0 0 1,1 1-1,1-2 0,0-2 1,0-2-1,0-3 0,0-1 118,0-2 0,0-1 0,0-1 0,1-1 0,3 36 0,1-5 0,-2-7 0,-1-7 0,-2-6 0,0-11 152,0-11 0,2-10-152,3-12 0,-4-5 0,4-9 0,-3-5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8.74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1 286 12287,'20'43'0,"0"-2"0,-2-20 0,-8-16 0,-3-16 0,-7-16 0,0-7 0,0-6 0,0-2 0,0 0 0,0 2 0,0 3 0,2 0 0,3 9 0,5 4 0,3 6 0,4 8 0,1 5 0,2 5 0,-1 5 0,3 10 0,-2 12 0,-2 5 0,-1 3 0,-2 5 0,0-5 0,0-3 0,0-5 0,-5 0 0,0-7 0,2-2 0,1-8 0,2-5 0,1-10 0,-1-5 0,0-10 0,0-3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2.66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44 0 12287,'0'34'0,"0"4"0,0 8 0,0 7 0,0 1 0,0 1 0,0 2 0,-5 3 0,-1-9 0,-1-3 0,0-1 0,1-3 0,2-4 0,-1-5 0,2-3 0,3-4 0,5-3 0,3-3 0,7-7 0,0-1 0,2-3 0,2-2 0,1-3 0,12-1 0,-1-6 0,5-4 0,0-5 0,20-10 0,-1-4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9.5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4071 0 12287,'-25'0'0,"-10"0"0,-17 13 0,-24 6 0,-11 3 0,38-12 0,-2 0 0,-10 1 0,-2 1 0,-2 1 0,-1-1 0,-2 2 0,-1-1 0,-3-1 0,0 1 0,-7 4 0,0 1 0,1-2 0,0 0 0,-3 1 0,-2 0-222,-2-1 1,-1-2 0,3-3 0,-1-2 0,-3 1 0,0-2 0,-1-1 0,0-2 221,-3-2 0,1-1 0,1-1 0,0 0 0,3-1 0,1-2 0,2 0 0,1-3 0,1-1 0,1-3 0,1 2 0,2-2 0,4-3 0,2 0 0,3 1 0,2 0 83,4 2 1,2 0 0,5 1 0,2-1 0,-39-6 0,10 2-84,12 3 0,15-2 0,9 7 0,9 2 0,6 6 0,0 2 0,1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39.8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4114 1 12287,'-18'0'0,"-10"3"0,-16 6 0,-13 6 0,-30 6 0,-10-4 0,42-10 0,-2 0 0,-7-1 0,-1 1 0,-11 0 0,-3-1 0,-1 1 0,0 0 0,-2-1 0,-1-1-206,2 1 0,0-1 0,-4-1 0,-1 0 1,2 2-1,1 0 0,-1-2 0,0 0 206,-2-1 0,0 1 0,2 1 0,2 0 0,1-2 0,1-1 0,-1 0 0,1 1 0,0 0 0,-1 1 0,-7-4 0,0 1 0,8 2 0,0-1 0,-2 0 0,-1 0 0,2 0 0,0 1 0,-4-3 0,-1 1 0,3 2 0,0 1 0,0-1 0,0 1 0,5-1 0,-1 0 0,-5 3 0,0-2 0,2-1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40.2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2114 182 12287,'15'-9'0,"-6"4"0,-9 9 0,-15 3 0,-21 1 0,-19-5 0,-20 2 0,-12-3 0,37-2 0,-1 0 0,-8 0 0,-1 0 0,0 0 0,0 0 0,-1-1 0,-1 0 0,1-1 0,0-1 0,-3 2 0,-1-1 0,1-3 0,1 0 0,3 0 0,1 0 0,3 1 0,1-1 0,2-1 0,1 1 0,-42-2 0,3 0 0,3 1 0,4-4 0,14 3 0,8 0 0,10 0 0,3-3 0,16 4 0,4-3 0,7-2 0,11 2 0,4-1 0,5-2 0,11 6 0,11 1 0,13-4 0,-1 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5:40.5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871 1 12287,'-15'1'0,"0"4"0,-13 10 0,-8 11 0,-17 2 0,-9 2 0,-5 0 0,-5 1 0,-7 4 0,-1 2 0,3-1 0,5 1 0,11 3 0,13-4 0,8-1 0,9 2 0,10-6 0,11 5 0,6-5 0,8 0 0,12-3 0,14-1 0,9-5 0,5-6 0,7 3 0,5-11 0,1 1 0,-2-4 0,2-4 0,-5-1 0,-2 0 0,-3 0 0,0 0 0,-12 2 0,-3 3 0,-5 5 0,1 3 0,-4 3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16.0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679 61 12287,'-14'-10'0,"-6"0"0,-13 2 0,-6-4 0,-1 4 0,0 1 0,0 2 0,-6 5 0,1 0 0,0 0 0,1 0 0,3 0 0,2 0 0,2 0 0,2 1 0,6 3 0,4 1 0,5-2 0,4-1 0,0-2 0,8 0 0,1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16.4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754 46 12287,'7'-16'0,"-14"8"0,-3 3 0,-13 3 0,-11 2 0,-5 0 0,-7 0 0,-5-1 0,-4-4 0,1 3 0,-1-3 0,0 3 0,1 2 0,-3 0 0,7 2 0,3 1 0,5 2 0,-1 7 0,4-4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16.7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709 1 12287,'-22'8'0,"-12"-1"0,-9-7 0,-1 0 0,1 0 0,-4 0 0,5 0 0,-3 0 0,-1 0 0,-7 5 0,8 1 0,-1 1 0,5 0 0,-3 3 0,4-5 0,3 7 0,0-4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18.5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227 0 12287,'-20'12'0,"-1"3"0,-5 15 0,1 2 0,-2 5 0,2 5 0,-2 0 0,7 1 0,3 1 0,5 3 0,6-1 0,6-4 0,3-3 0,7-2 0,7 3 0,13-5 0,0-3 0,0-5 0,5 0 0,2-7 0,0-2 0,0-1 0,-2-9 0,-5-3 0,-1-3 0,-4-2 0,2-3 0,-7-8 0,-2-9 0,-1-6 0,11-11 0,4-2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18.7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1 12287,'-8'47'0,"-1"8"0,6-8 0,-2 1 0,2-1 0,-6 0 0,1-10 0,0 1 0,3 4 0,-2 0 0,2 0 0,2-3 0,1-3 0,2 6 0,0-10 0,0 5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18.9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1025 1 12287,'-18'7'0,"-7"3"0,-11 3 0,-19 2 0,-10-2 0,-7-1 0,-4-2 0,3-1 0,-1 2 0,4-1 0,3 2 0,-5 1 0,15 3 0,3-1 0,6 0 0,1 1 0,11 5 0,3 4 0,8 3 0,3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2.85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664 0 12287,'5'21'0,"-2"0"0,-5 1 0,-6 0 0,-12 3 0,-7-5 0,-6 0 0,-8 2 0,-9-5 0,-5 1 0,-2-4 0,2-4 0,-2-7 0,6 2 0,4-3 0,6-2 0,4-2 0,8-1 0,4-2 0,3-7 0,7 4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19.4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0 180 12287,'7'-24'0,"1"4"0,1 3 0,-3 2 0,-4 0 0,2 0 0,1 0 0,5 0 0,-4 1 0,3 3 0,2 1 0,8 6 0,3-1 0,-1 5 0,1 5 0,5 5 0,-4 11 0,3 2 0,-1 0 0,-7 11 0,4-4 0,-4 2 0,-3 0 0,-3 3 0,-12 2 0,0-2 0,0-3 0,-2 6 0,-3-6 0,-5 3 0,-3 2 0,0-3 0,-1-9 0,2-5 0,1-3 0,-6-2 0,7-2 0,-4-3 0,-1-5 0,5-3 0,0-4 0,-1-3 0,-1-3 0,0-9 0,4-1 0,1-2 0,-5-14 0,4 2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19.6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12287,'20'15'0,"1"2"0,-3 3 0,-3 2 0,-3 3 0,-2-3 0,2-1 0,-4 3 0,2 6 0,2 0 0,1 0 0,2 1 0,2-1 0,1 0 0,2 0 0,6-5 0,-5-1 0,1-3 0,0-2 0,3-3 0,-3 0 0,0-3 0,-1-3 0,-1-3 0,-3-7 0,2 0 0,1 0 0,0 0 0,-5-4 0,0-4 0,0-7 0,14-10 0,2 1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19.9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29 12287,'6'-10'0,"4"2"0,4 1 0,-6 4 0,-3 8 0,-1 3 0,-1 9 0,2 1 0,-2 2 0,1 7 0,-1-2 0,2 4 0,-2 1 0,6 0 0,1-1 0,3-3 0,2-1 0,0-6 0,0-1 0,2-4 0,3-4 0,-3-7 0,3 2 0,-1-3 0,1-2 0,-9 0 0,4-2 0,-3-3 0,-3-5 0,-3-3 0,-6-2 0,0 0 0,0-1 0,-6-5 0,-3-3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20.4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573 122 12287,'-3'-21'0,"-7"1"0,-12 2 0,-13 8 0,-5-2 0,3 5 0,-3 1 0,-7-1 0,3 2 0,-3 5 0,7 0 0,3 0 0,-3 0 0,5 0 0,1 0 0,2-7 0,2-1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20.7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0 12287,'6'29'0,"4"-4"0,4 9 0,1-4 0,-7 8 0,-3-3 0,-5-1 0,-5-2 0,2 3 0,-7 0 0,-2-1 0,-1-3 0,-2 0 0,0-3 0,-1-1 0,1-2 0,0-7 0,0 3 0,0-5 0,0-1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21.0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1086 1 12287,'-18'18'0,"-7"6"0,-11 6 0,-14 4 0,-10-6 0,-11-1 0,-7-2 0,-6-5 0,-5 5 0,5 0 0,9-1 0,1 4 0,9-3 0,3 4 0,5 1 0,7 0 0,10 0 0,3 7 0,7 2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21.4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1 105 12287,'6'-15'0,"4"0"0,4 0 0,1 0 0,-5 1 0,0 2 0,2 2 0,1 7 0,4-2 0,1 5 0,2 5 0,2 5 0,-3 14 0,1 7 0,-2 8 0,-1 13 0,-2-7 0,-2 2 0,-3 0 0,-3-2 0,-7 0 0,0-1 0,0-4 0,-2-3 0,-3-7 0,-5-1 0,-3-4 0,-4-4 0,-1-5 0,-2-3 0,1-3 0,-3-2 0,2-4 0,2 1 0,1-2 0,-3-8 0,0-5 0,2-3 0,1-2 0,7-6 0,1 0 0,3-4 0,2-7 0,3-5 0,7-15 0,3-2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21.6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12287,'2'21'0,"3"-1"0,-4 6 0,4 1 0,-3 5 0,-2 3 0,0 5 0,0-3 0,0 0 0,0 0 0,0 3 0,2-3 0,3 0 0,5 0 0,2-2 0,-1-5 0,-1-1 0,2-4 0,1-5 0,3-3 0,-1-2 0,0 0 0,0-7 0,0-3 0,0-3 0,0-2 0,2-7 0,1-5 0,4-4 0,1-4 0,-3-12 0,6 2 0,-1-17 0,5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22.0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1 12287,'34'1'0,"-4"4"0,-3 9 0,-14 6 0,-3-2 0,-5-1 0,-3-2 0,-2 2 0,0 1 0,0 2 0,0 2 0,0-4 0,2 4 0,3 2 0,-2-4 0,7 3 0,0-1 0,-2-4 0,9-1 0,-5-3 0,0-3 0,1-1 0,-5-6 0,1 2 0,-3 1 0,-2-5 0,-9 3 0,-5-4 0,-4-1 0,-1 0 0,0 0 0,0 0 0,0 0 0,0 0 0,0 0 0,0 0 0,0 0 0,0 0 0,0 0 0,0 0 0,-7 7 0,-3 3 0,-4 4 0,-1 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23.4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166 9 12287,'9'-7'0,"-6"5"0,-6 6 0,-7-1 0,-10 0 0,-9 1 0,-9 1 0,4 6 0,-10-2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3.06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1 12287,'28'80'0,"-3"-1"0,-5 0 0,-10 3 0,-5-7 0,-5-8 0,-5-8 0,2-9 0,-7-8 0,0-4 0,2-1 0,-6-8 0,4-9 0,-3-5 0,-2-5 0,5-3 0,0-7 0,6-7 0,-2-2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25.3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10 136 12287,'-8'-15'0,"6"5"0,9 2 0,1 1 0,-4-5 0,1 2 0,-2-1 0,2 0 0,-1 0 0,6 4 0,1-1 0,3 3 0,1-4 0,0 3 0,0 2 0,0 3 0,0 2 0,0 4 0,0 5 0,0 10 0,0 4 0,1 1 0,-1 0 0,-2 0 0,-1 5 0,-4 1 0,-1-1 0,-2-5 0,-5 0 0,0 0 0,0-1 0,0-3 0,2-4 0,1 1 0,2 3 0,2-1 0,-2-7 0,5-1 0,3-2 0,2-7 0,0 2 0,0-3 0,0-2 0,5 0 0,2-2 0,0-1 0,0-2 0,3-7 0,-5 4 0,0-2 0,2 0 0,-5 6 0,3-1 0,-4 4 0,0 1 0,-3 1 0,-3 4 0,3 10 0,-4 9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52.6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423 0 12287,'0'15'0,"-7"0"0,-4-1 0,-8-3 0,-6-1 0,-7-6 0,-1 3 0,1-2 0,-2 0 0,-4 5 0,1-5 0,0-2 0,0-1 0,-5 4 0,4 3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53.0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634 1 12287,'0'15'0,"-9"-5"0,-6-2 0,-10-1 0,-8-4 0,-6-1 0,-6-2 0,0 0 0,-1 0 0,1 0 0,0 2 0,0 1 0,-1 2 0,8 0 0,3-3 0,5 1 0,4 2 0,-2 7 0,11-10 0,-5 4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6:53.2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604 0 12287,'5'15'0,"0"1"0,-2-1 0,-15-5 0,-9-2 0,-10-1 0,-4-4 0,-5-1 0,2-2 0,-4 0 0,-5 0 0,-2-5 0,4 0 0,1 1 0,4 3 0,-2-1 0,7-3 0,-13 3 0,1-4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07.5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12287,'9'26'0,"-4"3"0,-4 3 0,-1 8 0,0 2 0,0 5 0,0 3 0,0 5 0,0-3 0,0 0 0,0 0 0,0-2 0,0-4 0,0-3 0,0-3 0,2 2 0,1-5 0,2-2 0,-1-3 0,-1 5 0,0-12 0,3-3 0,-3-4 0,4-8 0,-2 0 0,6-6 0,-2 2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07.9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1191 0 12287,'0'17'0,"0"1"0,0 2 0,-8 7 0,-7-2 0,-12 4 0,-13 1 0,-7 2 0,-10 3 0,-17-2 0,-1 6 0,-2-1 0,0 1 0,3-7 0,2 1 0,3-4 0,2-2 0,2 9 0,6-7 0,4-1 0,5-1 0,9-8 0,6 2 0,5 0 0,5-1 0,-4 6 0,6-2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08.3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12287,'0'5'0,"8"0"0,9-1 0,-2-3 0,-5-1 0,0-1 0,5-4 0,0 3 0,1-3 0,-1 3 0,-4 9 0,1 5 0,1 6 0,-1 7 0,2 4 0,-3 8 0,1 1 0,-2 4 0,2 3 0,-5-5 0,-2 9 0,-4-5 0,-1-3 0,-1 6 0,-4-8 0,-4-1 0,1-2 0,-6-6 0,4-4 0,-3-2 0,-2-2 0,0-7 0,0-7 0,0-1 0,0-4 0,-1-4 0,3-8 0,1-8 0,2-4 0,5-5 0,-3-5 0,1-5 0,-5-9 0,4-8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08.5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12287,'5'5'0,"2"10"0,1 10 0,-3 11 0,5 0 0,0 1 0,-1 0 0,-3 5 0,-4-3 0,1-1 0,2-3 0,5 2 0,-3 0 0,0-2 0,-1-3 0,4 2 0,-3-11 0,2 0 0,2-2 0,-2-5 0,1-2 0,1-4 0,-2-4 0,-1-7 0,1-4 0,-1-5 0,2-10 0,5-6 0,7-9 0,1-3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08.8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30 12287,'15'-1'0,"0"-3"0,-2-2 0,-1-1 0,-2 0 0,0 2 0,5 5 0,0 0 0,0 4 0,-1 4 0,-4 7 0,3 10 0,-4 0 0,1 4 0,0 1 0,-2 4 0,4-1 0,-4-3 0,-1-1 0,3-3 0,-3-7 0,-1 1 0,1-2 0,3-6 0,-3-3 0,1-3 0,-3-1 0,5-5 0,-1-11 0,1-5 0,-4-2 0,1-4 0,1 0 0,7-4 0,-1 1 0,-4-2 0,10-8 0,-3-4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09.31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227 1 12287,'0'28'0,"0"7"0,-2 14 0,-3 6 0,-3 10 0,-11 11 0,-4 11 0,8-38 0,0 2 0,0 5 0,1 1 0,1 0 0,1 1 0,-1 1 0,1-1 0,0 1 0,0 0 0,2 6 0,0 0 0,5-7 0,0 0 0,2 1 0,1 1 0,1-1 0,1-1 0,1-2 0,3-1 0,-1-4 0,2 0 0,7 48 0,5-2 0,6-10 0,-1-8 0,0-7 0,-1-5 0,4 5 0,-4-15 0,-3-4 0,-1-4 0,-2 3 0,0-12 0,0-3 0,0-4 0,0-4 0,0-4 0,7 3 0,1-4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3.3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 0 12287,'0'55'0,"0"1"0,-5 16 0,-2-5 0,-1 1 0,-4 1 0,0-4 0,2-4 0,5 1 0,3 3 0,2-3 0,4 5 0,4-2 0,7 1 0,15 2 0,1-7 0,0-8 0,1-4 0,3-12 0,2-9 0,2-11 0,3-10 0,-4-16 0,2-14 0,2-21 0,2-14 0,1-18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10.0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12287,'35'13'0,"9"14"0,6 20 0,2 8 0,-7 29 0,1 5 0,-23-34 0,-1 2 0,0 4 0,-1 2 0,0 6 0,-1 1-195,-2 5 0,-1 1 0,-1 4 0,0 1 0,-2-1 0,0 0 0,-1 3 1,-1 0 194,-1 3 0,-2-1 0,-3-6 0,-2 0 0,0 0 0,-3-1 0,0-4 0,-2-1 0,0 0 0,-3-1 0,1-2 0,-4-1 0,-2-11 0,-3-1 0,-2-3 0,-1-1 29,0-4 1,-3 0-1,-5 1 1,-3-2 0,1-3-1,-2-3-29,-3 3 0,-2-2 0,-1-5 0,-1 1 0,-1 1 0,0 0 0,1 0 0,1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12.9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845 16 12287,'-2'8'0,"-7"-3"0,-11-3 0,-13-2 0,-9 0 0,-5 0 0,-3-2 0,-5-3 0,-2 3 0,0-3 0,3 2 0,2-2 0,-5 3 0,4-3 0,-3 4 0,1 1 0,6 0 0,-2 0 0,5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14.7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182 0 12287,'0'17'0,"0"2"0,0 1 0,-2 12 0,-3 1 0,-7 9 0,-6 10 0,0 0 0,-8 3 0,1 0 0,2-1 0,1 3 0,9-7 0,3-1 0,5-2 0,3-2 0,4 0 0,3 0 0,5 1 0,8-3 0,4-3 0,1-5 0,4-3 0,3-2 0,4-1 0,1-4 0,-2-5 0,4-10 0,0-5 0,2-3 0,3-2 0,4-7 0,3-6 0,-2-9 0,2-8 0,-1-15 0,-4-1 0,-2-2 0,-2-4 0,-13 0 0,-4-5 0,-10 3 0,-8 3 0,-3 0 0,-2 6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14.9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196 1 12287,'-30'60'0,"2"0"0,2 1 0,6-1 0,5 5 0,4 1 0,1-3 0,-2-1 0,0-6 0,2-1 0,-3 0 0,4 6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15.4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1101 0 12287,'-18'15'0,"-9"0"0,-13 0 0,-11-5 0,-12-1 0,-6-3 0,-6-2 0,-7-3 0,4-1 0,6 2 0,4 3 0,2-3 0,8 3 0,3-2 0,4 2 0,11-3 0,5 5 0,3-2 0,2 0 0,6 0 0,4-5 0,-3 6 0,-1 3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17.7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12287,'9'44'0,"6"6"0,0 17 0,3 5 0,-4-3 0,-4-5 0,-2 4 0,4-7 0,-4-1 0,-1-3 0,3-5 0,-5-9 0,-2-2 0,-1-6 0,-2-10 0,0-5 0,-20-3 0,-5-2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19.2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0 106 12287,'9'-13'0,"6"3"0,5-4 0,5 4 0,-5-3 0,-3-2 0,-2 5 0,2 1 0,1 3 0,2 2 0,2 3 0,-2 2 0,4 4 0,-1 5 0,-1 15 0,-5 7 0,-1 5 0,-1 5 0,2 1 0,-12 1 0,-1-2 0,-3-2 0,-1 0 0,-1 4 0,-4-2 0,-6-2 0,-9 0 0,-3 12 0,-7 2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19.3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12287,'28'24'0,"7"7"0,10-5 0,-6-5 0,-12-9 0,-12-5 0,-8-7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27.4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7131 3604 11714,'-57'-37'0,"0"0"0,-2-2 0,-1-2 0,-2-3 0,-1 1 0,-6-2 0,-3-1 0,16 13 0,-2-1 0,-1-1 0,-3-2 0,-2 0 0,-1-1 0,-3-2 0,0-1 0,-2 0 0,-1-3 0,-2 0 0,-2-1 0,9 7 0,-1-1 0,-2-1 0,1 1 0,2 2 0,0-1 0,0 1 0,0 0 0,-3 0 0,1-1 0,-1 1 0,0 0-224,-1 1 0,0-1 1,-1 1-1,0 0 0,-3-3 1,-1 0-1,0 1 0,0-1 1,1 3-1,1-1 1,0 1-1,-1 0 0,1-1 1,0-1-1,-1 1 0,1 0 224,1-1 0,0 1 0,0 0 0,-2 0 0,-2-2 0,-2 1 0,0 1 0,2 0 0,-15-8 0,2 2 0,0 0 0,-1 1 0,0 0 0,2 0 0,1 2 0,2 1 0,-1-2 0,-4-3 0,0-1 0,2 2 0,7 4 0,2 2 0,1 0 0,2 1 0,0 1 0,2-1 7,0 2 0,1 0 0,0 0 0,4 1 0,1 1 0,1 0 0,4 2 0,1 0 0,1 1 0,-26-11 0,1 1-7,5 4 0,1 0 0,3 1 0,2 1 0,14 8 0,1 1 0,4 2 0,2 1 124,4 1 0,1 3-124,-40-8 0,11 1 0,2 4 0,4-3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32.3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348 1 12287,'43'63'0,"7"8"0,-20-18 0,-1 4 0,0 3 0,-1 1 0,-3 1 0,-3 2 0,-1-1 0,-2 1 0,-1 2 0,-2 0 0,-3-3 0,-1 0 0,-2 4 0,0 2-153,-1 3 1,-1 3 0,-3 4 0,-2 1-1,-1-2 1,-1-2 0,-2-3 0,-1 0 152,-2-1 0,-2-2 0,-3-2 0,-2-2 0,-2-2 0,-1 0 0,-1-3 0,-2-2 0,0-4 0,-1-1 0,-3-1 0,-2-2 0,2-4 0,-3-2 0,-1-1 0,-2-1 0,-26 41 0,21-43 0,-2-2 0,-31 37 0,30-39 0,0-1 0,-2 0 0,0-1 0,-38 30 0,35-34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3.48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649 0 12287,'-40'71'0,"3"9"0,5 14 0,16-41 0,0 1 0,5 2 0,1 0 0,-1 0 0,0 1 0,0-1 0,0 0 0,-2-1 0,-1-1 0,1-3 0,-1 0 0,-1-2 0,-1-1 0,-20 44 0,14-45 0,-2-2 0,-23 37 0,-5 0 0,-5 1 0,28-40 0,-1 1 0,0-2 0,0-1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33.4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12287,'6'24'0,"4"6"0,4 9 0,-1 18 0,-1 10 0,-4 8 0,-1 5 0,-2 7 0,-3-1 0,3 3 0,5 1 0,-2 1 0,2-1 0,2-3 0,1-7 0,-3-2 0,-1-16 0,-3-6 0,-2-2 0,-3-5 0,-1-9 0,-1-5 0,-4-3 0,-4-2 0,-12 0 0,-3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28.1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468 0 12287,'15'0'0,"0"0"0,-3 0 0,-7 0 0,-18 0 0,-18 0 0,0 0 0,-8 0 0,1 0 0,-3 2 0,1 3 0,0-3 0,-4 3 0,2-2 0,2 2 0,0-3 0,2 11 0,1-4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28.3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407 1 12287,'2'15'0,"-10"-7"0,-17-3 0,-4-3 0,-1-2 0,-7 0 0,-3 0 0,-2 0 0,2 0 0,-4 2 0,4 3 0,3 3 0,0 7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28.5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453 1 12287,'14'21'0,"-4"4"0,-17-10 0,-15-4 0,-10-8 0,-5-3 0,-6 0 0,-2 0 0,-7 0 0,-5 0 0,-3 0 0,-1-7 0,1-1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28.8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0 12287,'17'57'0,"2"7"0,-4 3 0,-7 0 0,-8-7 0,-3-18 0,-4-2 0,-1 2 0,-1 0 0,-2 0 0,2-2 0,2 2 0,1 0 0,1-2 0,3-3 0,-5-7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29.1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1010 0 12287,'-8'37'0,"-4"5"0,-5 3 0,-20-8 0,-18-10 0,-14-12 0,-1 0 0,-4-6 0,-3-1 0,0 5 0,5-3 0,4 4 0,1 1 0,3 2 0,9 1 0,4 4 0,4 1 0,2 9 0,0 7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29.5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1 150 12287,'1'-22'0,"3"5"0,1 5 0,5 2 0,-5-5 0,-2 0 0,5 0 0,2 2 0,4 1 0,1 2 0,0 6 0,0-1 0,2 5 0,3 5 0,-2 6 0,6 10 0,-2 8 0,-4 4 0,-1 16 0,-2-1 0,0 6 0,0 1 0,-5-1 0,-2 3 0,-1-5 0,-4-5 0,-1 0 0,-4-11 0,-3 1 0,-5 0 0,-3-8 0,-2-9 0,0-3 0,0-2 0,-5-2 0,0-3 0,1-5 0,2-3 0,2-11 0,0-6 0,0-8 0,0-6 0,0-2 0,2-5 0,3-4 0,3-10 0,7-4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29.7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12287,'15'13'0,"1"6"0,3 17 0,-1 6 0,-4 2 0,1 10 0,-5-8 0,2 5 0,-2 1 0,-2-2 0,-5-5 0,4 0 0,1 1 0,-3-3 0,4-3 0,-1-6 0,-1-6 0,0-3 0,3-6 0,-4 1 0,3-3 0,-4-9 0,5-3 0,1-3 0,-2-4 0,-1-3 0,1-5 0,-1-3 0,2-9 0,5-3 0,2-5 0,3-6 0,-3-4 0,3-10 0,3-4 0,1-6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30.1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167 0 12287,'15'0'0,"-5"0"0,0 0 0,-7 2 0,2 3 0,-3-2 0,-2 7 0,0 2 0,0 1 0,-5 3 0,-2-1 0,1 0 0,-1 0 0,2 5 0,5 2 0,0-1 0,0 1 0,0 3 0,1-3 0,4 0 0,6 0 0,0 3 0,1-5 0,-2-2 0,2-1 0,-1-2 0,1 0 0,-3 0 0,-3 0 0,-1-5 0,-5 0 0,0 2 0,0 2 0,0 1 0,-1-2 0,-4-1 0,-5-4 0,-4-1 0,-1 3 0,0-5 0,0-2 0,0-1 0,-5-2 0,0 0 0,1 0 0,2 0 0,-3-5 0,0-3 0,2-4 0,1-5 0,7-6 0,0 1 0,-2-2 0,6-7 0,-1-8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30.4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406 1 12287,'0'50'0,"0"10"0,-13 22 0,-8 9 0,-7 1 0,-7 0 0,16-42 0,-1 2 0,-3 4 0,-1 0 0,0 5 0,0 1 0,-2 3 0,2 2 0,-1 7 0,3 1 0,3-5 0,2-1 0,4 0 0,3-1-115,2 0 1,3 0 0,1 1 0,3-1 0,3-3 0,2-1 0,3 1 0,1-1 114,3 0 0,2-2 0,3-1 0,1-1 0,1-2 0,1-1 0,0-1 0,1-1 0,-1-5 0,2-1 0,1-3 0,1 0 0,21 38 0,-4-7 73,-5-9 1,2-6 0,-2-6 0,-1-8-74,-3-6 0,-7-7 0,-4-8 0,-3-2 0,-9-10 0,-3 5 0,-3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4.13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483 0 12287,'4'15'0,"2"0"0,4 1 0,-13-6 0,-19-2 0,-8-1 0,-5-4 0,-5-1 0,3-2 0,0 0 0,0 0 0,-3 0 0,3 0 0,2 0 0,3 0 0,-1 0 0,9-2 0,1-3 0,1-3 0,7-7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32.9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709 1 12287,'-1'13'0,"-6"-1"0,-8-4 0,-9-1 0,-4 3 0,-6-3 0,-4-1 0,-7 1 0,-4-2 0,4-5 0,1 2 0,4 3 0,-7-3 0,5 3 0,2-4 0,2-1 0,2 0 0,6 2 0,0 1 0,0 2 0,6 14 0,3-3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51.5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12287,'4'19'0,"4"8"0,6 13 0,-3 10 0,-4 4 0,-5 8 0,-4-2 0,-3 4 0,-5 4 0,-2-2 0,2-3 0,3 2 0,7 1 0,0-3 0,0-1 0,7-8 0,3-4 0,4-3 0,1-8 0,0-6 0,0-6 0,5-5 0,0-7 0,0-2 0,2-3 0,-4-6 0,6-13 0,-1-9 0,1-9 0,-1-8 0,2-15 0,10-11 0,-3-7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51.7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152 0 12287,'-31'71'0,"10"-2"0,7-2 0,4 1 0,-3-6 0,1-5 0,2-3 0,5-4 0,-3-6 0,1-4 0,4-5 0,-4-5 0,2-3 0,1-4 0,3-1 0,1-2 0,0-5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52.0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1 181 12287,'12'-15'0,"3"0"0,1-5 0,-4-2 0,-4 0 0,-1 1 0,3 1 0,-3 5 0,1 1 0,4 4 0,6 3 0,4 7 0,2 0 0,3 0 0,-1 15 0,1 11 0,-2 10 0,2 8 0,-5 6 0,-2 2 0,-5 2 0,-5 3 0,-3 0 0,-7-2 0,0-5 0,0-3 0,-12-3 0,-3-4 0,-3-5 0,-4-3 0,3-9 0,-4-3 0,-1-4 0,1-6 0,0-4 0,-4-6 0,3 0 0,2 0 0,-3-11 0,4-6 0,-1-5 0,0-5 0,7-3 0,7-5 0,1-5 0,2-4 0,5-1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7:52.2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1 12287,'-7'28'0,"7"8"0,6 10 0,4 6 0,-7 0 0,-6 0 0,-6-2 0,-4-3 0,1 2 0,2 1 0,2 7 0,-2-3 0,5-1 0,3-2 0,9-6 0,3-3 0,5-4 0,5-1 0,3-7 0,7-6 0,1-3 0,-1-2 0,0-7 0,0-4 0,0-1 0,0-4 0,-5-3 0,-1-5 0,-2-5 0,-2-17 0,-5-5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17.7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1806 12287,'22'7'0,"3"3"0,2-4 0,-2-1 0,-3-10 0,-7-5 0,0-5 0,0-5 0,0-5 0,0-10 0,0-7 0,0-7 0,7-6 0,3-10 0,5-7 0,5-7 0,4-11 0,-17 39 0,1-1 0,0-2 0,-1 0 0,1-4 0,0 0 0,1-1 0,2 1 0,-1 0 0,0 0 0,-1 3 0,1 1 0,-1 3 0,-1 0 0,-4 3 0,0 2 0,16-32 0,-5 14 0,-4 15 0,-5 17 0,-6 14 0,-1 8 0,-4 10 0,-3 27 0,-7 21 0,0 16 0,0 11 0,0 9 0,0-3 0,0-4 0,0-5 0,-7-2 0,-2-11 0,1-9 0,3-7 0,2-11 0,-1-2 0,-1-8 0,2-5 0,1-7 0,2-3 0,0-6 0,0-11 0,0-16 0,0-8 0,0-6 0,0-10 0,0-7 0,2-7 0,3-6 0,2-11 0,4-3 0,-2 1 0,-2 2 0,-2 6 0,-5 8 0,0 10 0,0 10 0,-2 19 0,-5 2 0,-6 8 0,-6 3 0,-6 7 0,3 4 0,-1 8 0,-4 6 0,-1 3 0,-2 4 0,-1 1 0,1 2 0,-3 0 0,-1-5 0,2 1 0,-1-1 0,-2-2 0,0-1 0,-4-2 0,1 2 0,-11-4 0,0 2 0,-8 2 0,-10 1 0,-5 9 0,-3 1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22.4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1674 875 12287,'0'17'0,"2"2"0,3 1 0,-3-5 0,3-5 0,-4-9 0,-1-2 0,0-13 0,0-9 0,0-11 0,0-4 0,0-6 0,0-8 0,0-5 0,0-5 0,0-1 0,0-2 0,0-1 0,0 8 0,0 2 0,0 6 0,0 5 0,0 5 0,-1 4 0,-4 5 0,-4 2 0,-8 4 0,-3 5 0,-5 3 0,-5 4 0,-5 3 0,-5 5 0,-4 3 0,-6 9 0,-2 4 0,-2 6 0,-3 3 0,-1 0 0,-4-3 0,-4 2 0,-4 1 0,-5 5 0,-6-3 0,-2-1 0,-1 1 0,-7 3 0,8-3 0,4 1 0,3 4 0,11 0 0,12 0 0,2-2 0,8 2 0,4 6 0,11 4 0,3 2 0,5 3 0,9 3 0,6 3 0,4 3 0,4 4 0,5-5 0,11 0 0,6 1 0,7-1 0,3-7 0,0-6 0,7-2 0,7 1 0,4-8 0,9-8 0,5-5 0,9-5 0,2-3 0,11-7 0,3 0 0,0 0 0,6-5 0,-3-2 0,1 1 0,1-1 0,-7 2 0,2 3 0,-6-1 0,-4-2 0,-3-2 0,-11 2 0,-7-5 0,-10-3 0,-15-2 0,-10 0 0,-7-1 0,-14-5 0,-14-3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0.8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76 12287,'1'-10'0,"4"0"0,-3-1 0,5-2 0,0 3 0,-4 2 0,7 4 0,2-1 0,1 0 0,2 5 0,2 0 0,3 0 0,-3 7 0,5 3 0,-1 5 0,4 5 0,4 4 0,1 7 0,-1 5 0,-4 4 0,-4-2 0,-5 3 0,-1-1 0,0-2 0,-7 4 0,-3-7 0,-3-1 0,-2-2 0,0-2 0,-2 0 0,-1 0 0,-2 0 0,-7-6 0,0-4 0,-4-3 0,-5-2 0,0-5 0,2-2 0,-3-1 0,-1-4 0,3-1 0,-4-2 0,3 0 0,2 0 0,-3 0 0,2-2 0,2-3 0,1-5 0,2-5 0,0-3 0,0-3 0,0 3 0,0-4 0,1 0 0,3 1 0,1-1 0,5-3 0,-4 5 0,3 1 0,2 3 0,-4-6 0,-1-2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1.1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26 12287,'7'-10'0,"3"1"0,4 3 0,-6 7 0,-3 11 0,-3 7 0,-2 6 0,0 3 0,0 2 0,-7 7 0,-3 3 0,-2 4 0,0-1 0,4-1 0,1-1 0,2-1 0,5 5 0,2 0 0,3 0 0,8-4 0,8-3 0,-1-1 0,1-3 0,-4-4 0,3-5 0,-3-3 0,-2-1 0,0-9 0,0 1 0,0-4 0,-1-6 0,-2-8 0,-2-7 0,1-6 0,-4 0 0,0-8 0,-2 0 0,0-3 0,5-1 0,-5-2 0,-2-3 0,6 3 0,-1-5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1.3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256 0 12287,'7'14'0,"3"-4"0,-7 2 0,-6-6 0,-12 1 0,-7 0 0,2 3 0,-3-3 0,-1 1 0,1 4 0,3-4 0,-4 0 0,2 1 0,4-1 0,1-3 0,2 4 0,0-3 0,7 6 0,1-4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4.35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227 0 12287,'0'24'0,"0"-2"0,-2-7 0,-3 0 0,-5 0 0,-5 0 0,-4 0 0,-2 0 0,-3 0 0,-1-1 0,-5-4 0,-7 3 0,-2-5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1.6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12287,'31'0'0,"-3"6"0,-3 4 0,-5 2 0,-3-2 0,-7 8 0,-2 1 0,-1 6 0,-3 7 0,-3 1 0,-1-1 0,0 2 0,0 1 0,0 0 0,0-5 0,0 0 0,2-1 0,3-4 0,-2 2 0,7-7 0,2-2 0,6-1 0,3-4 0,-3-1 0,-1-2 0,-2-6 0,0 1 0,2-5 0,3-5 0,-4-4 0,5-6 0,-5 0 0,-1 0 0,2-2 0,2-1 0,2-4 0,3-1 0,-4 2 0,5-4 0,7-7 0,6-6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1.9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333 0 12287,'-9'30'0,"2"19"0,6 8 0,-6 6 0,-8 4 0,-13 2 0,-13-4 0,-1 1 0,2 3 0,-3 11 0,6-5 0,5 2 0,12 0 0,10 2 0,12 0 0,4-4 0,9-1 0,12-5 0,12-11 0,1-2 0,2-5 0,5 6 0,-7-16 0,2-5 0,-2-2 0,2-6 0,-5-2 0,-1-8 0,1-6 0,-1-1 0,-6-6 0,-2-1 0,-3-3 0,4-1 0,-6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5.1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1 12287,'-6'8'0,"-5"7"0,-7 19 0,-4-2 0,1 4 0,-1 6 0,-3 0 0,3 2 0,0-2 0,0 0 0,9 8 0,8-7 0,3 1 0,2-1 0,7 4 0,6-6 0,9 0 0,8 0 0,9 6 0,-2-7 0,1-3 0,4-4 0,0-4 0,1-4 0,-1-7 0,0-6 0,5-5 0,-7-11 0,2-6 0,-2-10 0,4-25 0,-4-10 0,4-21 0,1-1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5.48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0 12287,'-15'84'0,"7"3"0,1-7 0,0-3 0,-3-5 0,2-5 0,-2-6 0,-2-1 0,-1 0 0,-1 1 0,4-1 0,-10 0 0,3 1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6.0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1 12287,'49'58'0,"6"8"0,-27-24 0,-3 3 0,-1 1 0,-2 1 0,13 46 0,-8-3 0,-6 1 0,-7-6 0,-4 5 0,-5 8 0,-5-48 0,-2 0 0,-8 42 0,-10-1 0,-7-8 0,-8-11 0,-2-8 0,-1-5 0,-4-4 0,-2-11 0,-1 1 0,-14-3 0,-3 3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6.8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422 0 12287,'-15'0'0,"0"0"0,-3 0 0,-4 0 0,-3 0 0,-10 0 0,8 0 0,0 2 0,-2 3 0,3-3 0,-1 3 0,3-4 0,3-1 0,1 0 0,4 0 0,1 0 0,0 0 0,5 0 0,0 0 0,0 7 0,-5 2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7.5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45 12287,'0'-24'0,"0"9"0,0 10 0,0 12 0,0 9 0,0 13 0,0 8 0,0 8 0,0 0 0,0 0 0,0 6 0,1-1 0,3-1 0,1-3 0,5-2 0,-5-4 0,0-5 0,1-3 0,-4-3 0,5-3 0,0 0 0,-6-8 0,6 0 0,0-6 0,-6-5 0,13-14 0,-6-1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8:27.7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529 1 12287,'11'46'0,"4"5"0,2 2 0,0 1 0,-9-2 0,-3-5 0,-3 0 0,-2-2 0,-8 3 0,-7-11 0,-7-2 0,-2-4 0,-8-13 0,4-1 0,-2-7 0,-4-3 0,1-4 0,1-8 0,0-7 0,2-6 0,-3-4 0,7-5 0,0 2 0,-1-3 0,3-4 0,1-5 0,-1-2 0,6-1 0,-10-5 0,4 0 0,-6-1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27.6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377 4479 12287,'8'32'0,"8"3"0,-1-10 0,5 0 0,-4-7 0,-5-9 0,-3-8 0,-1-9 0,-2-10 0,-5-19 0,0-8 0,0-9 0,-5-13 0,-2-8 0,-1-11 0,-4-8 0,6 42 0,0-3 0,0-6 0,0-2 0,1-4 0,0-2 0,-1-2 0,1-2 0,0-5 0,1-1 0,-1 1 0,0 0 0,-1-4 0,0-2-116,0-4 1,-1-1 0,-3-3-1,0 0 1,-1 0 0,0 1-1,0 1 1,-1 1 115,-1 4 0,-1 0 0,0 4 0,-1 0 0,0 7 0,0 1 0,1 3 0,0 2 0,1 2 0,1 2 0,-2 5 0,1 2 0,2 4 0,0 0 0,0 4 0,0 0 0,0-1 0,1 1 0,-9-45 0,7 10 0,4 2 0,1 3 0,-3 4 0,5 3 0,2 3 0,1 2 0,9 4 0,3 7 0,5 6 0,5 3 0,4 2 0,7 1 0,5 6 0,4 8 0,5 1 0,5 9 0,7 2 0,7 1 0,5 4 0,8 1 0,3 4 0,5 1 0,6-3 0,4 3 0,3 0 0,-5 1 0,-38 3 0,1 1 0,-3 1 0,-1 2 0,4-1 0,1 0 75,3 0 1,0 0-1,1-1 1,-1 0 0,0 0-1,0-1 1,0-1 0,-1 1-76,0 0 0,0 0 0,6 1 0,0-1 0,-6 0 0,0 1 0,2-2 0,0-1 0,0 0 0,0-1 0,5 3 0,0-1 0,-3-1 0,-2 0 0,2 0 0,0 0 0,2-1 0,1 1 0,-1 3 0,0-1 0,2-1 0,0-1 0,0 2 0,-1-1 0,0 1 0,0-1 0,5 0 0,0 1 0,-2 1 0,0 1 0,0-2 0,1 0-73,-2 0 0,1-1 0,7 0 0,1 1 1,-4 2-1,-1 0 0,1 0 0,0 0 73,1 0 0,0 0 0,3 0 0,1 0 0,-1 0 0,-1 0 0,1 1 0,0 0 0,-1 1 0,0 1 0,2-2 0,0 1 0,-5 3 0,0 0 0,-3 0 0,1 0 0,-4-1 0,1 1 0,3 1 0,-1 1 0,-10-2 0,-1 0 0,-3 1 0,-2 0 0,-2-1 0,-1 0 0,39 7 0,-20-7 0,-8-2 0,-10-1 0,-10-2 0,-17 0 0,-5 0 0,-3 0 0,-14-5 0,-3 0 0,-3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27.9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60 12287,'8'-15'0,"7"0"0,7 5 0,7 2 0,-3 1 0,-2 4 0,-2 1 0,6 11 0,1 4 0,4 5 0,2 21 0,-3 4 0,2 9 0,1 5 0,-5 7 0,-7-7 0,-3 3 0,-6-1 0,-6-9 0,-8 0 0,0-4 0,0-6 0,-12 2 0,-6-7 0,-7-2 0,-7-1 0,-6-3 0,-1-4 0,-3-5 0,-5-3 0,-3-4 0,0-3 0,-4 3 0,-6-4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4.48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332 0 12287,'6'20'0,"-1"1"0,0 4 0,-10-5 0,-9-3 0,-11-6 0,-12 3 0,0-4 0,-1 1 0,-4-1 0,-8 4 0,3-6 0,-5 7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28.5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0 136 12287,'7'-8'0,"-4"-6"0,6 4 0,-3-3 0,-2-2 0,3 0 0,-1 1 0,3 2 0,2 2 0,3 2 0,1-2 0,2 5 0,3 3 0,-2 4 0,6 5 0,-3 9 0,-2 13 0,1 8 0,-3 8 0,-4 0 0,0 0 0,-6 6 0,-2 1 0,-3-2 0,-2-3 0,0 0 0,-2-12 0,-3-2 0,-5-1 0,-3-7 0,-2-1 0,-1-3 0,1-2 0,0-9 0,-1-5 0,-3-3 0,-1-2 0,0-2 0,3-5 0,0-6 0,2-6 0,-3-6 0,8 4 0,-2-3 0,2-3 0,-3-8 0,4-3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28.8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0 12287,'8'31'0,"-3"0"0,-3 3 0,-2 1 0,0 7 0,-2-2 0,-1 4 0,-2 1 0,-5 0 0,5 0 0,2 1 0,1-1 0,2-2 0,2-1 0,3-2 0,-2-6 0,7-1 0,0-4 0,0-7 0,0-6 0,-5 3 0,5-9 0,0-3 0,4-6 0,-2-7 0,-2-9 0,0-6 0,5 1 0,0-3 0,0-1 0,0-4 0,7 4 0,1-6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29.0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226 0 12287,'22'0'0,"-12"7"0,0 3 0,-13-3 0,-9-1 0,-5-1 0,-3 0 0,-2 2 0,4-4 0,-2 2 0,1-1 0,-2-3 0,1-1 0,1 0 0,2-1 0,2-3 0,0-1 0,0-6 0,0 2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29.3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8 12287,'16'-7'0,"4"7"0,2 7 0,3 8 0,-6 0 0,-8 0 0,1 5 0,-7 2 0,-1 0 0,-3 1 0,-1 0 0,-5-2 0,0 2 0,2-1 0,-4 0 0,2-4 0,2 2 0,1-2 0,2 4 0,2-2 0,3-1 0,5-2 0,3 1 0,2-1 0,2-4 0,3 0 0,-3-1 0,3 0 0,-3-2 0,-2 0 0,-2 5 0,-3 0 0,-5 0 0,-5-5 0,-5 0 0,2-1 0,-7 2 0,-2 0 0,-1 0 0,-4 1 0,-1 0 0,-2-2 0,1 1 0,-3-2 0,1 1 0,-3 0 0,-3-2 0,-1-1 0,-2-7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29.7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135 1 12287,'1'28'0,"4"7"0,-3 17 0,1 7 0,-8 0 0,-10-1 0,-2 4 0,-6-5 0,0 5 0,-1 3 0,11 8 0,-1-1 0,6 3 0,5 0 0,9 9 0,8-9 0,4 1 0,1-4 0,7-2 0,1-8 0,0-3 0,1-1 0,-1-7 0,0-4 0,-2-7 0,2-3 0,1-2 0,3-5 0,5 0 0,3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30.1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257 1 12287,'37'52'0,"-2"13"0,2 14 0,-9 5 0,-4 3 0,-1 0 0,-6-7 0,-5 4 0,-4 0 0,-3 3 0,-5-7 0,-1-3 0,-4-5 0,-5 5 0,-12-6 0,-8-6 0,-9-6 0,-11-2 0,-10-7 0,-14-2 0,-12-1 0,34-24 0,-1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31.5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722 76 12287,'16'0'0,"-1"0"0,-19 5 0,-7 0 0,-10-2 0,-5-1 0,-13 3 0,-4 1 0,-3 1 0,-2 0 0,-1 0 0,4-4 0,1 2 0,4-2 0,-3-1 0,4-2 0,1 0 0,2 0 0,1 0 0,3-2 0,6-1 0,2-2 0,4-7 0,5 0 0,0-6 0,7-4 0,3-3 0,10 3 0,3 7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31.7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12287,'25'93'0,"-13"-43"0,1 1 0,-1 1 0,-1 0 0,1 45 0,-4-10 0,-1-8 0,-2-2 0,-5-10 0,0 0 0,0 0 0,-2-4 0,-3-6 0,-6-3 0,-8-2 0,-4 5 0,-7-4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32.4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1116 1342 12287,'30'39'0,"-1"1"0,-4-10 0,-8-12 0,-9-19 0,-1-14 0,-4-14 0,-1-11 0,-2-15 0,0-9 0,0-3 0,0-13 0,0-1 0,0-6 0,0-3 0,0 1 0,1 2 0,3 5 0,1 5 0,0 0 0,-5 11 0,0 4 0,0 5 0,-7 7 0,-3 10 0,-3 5 0,-2 3 0,0 3 0,0 4 0,-2 7 0,-3 6 0,1 0 0,-6 7 0,-2 2 0,-1 1 0,-9 2 0,-3 0 0,-4 0 0,-1 0 0,1 2 0,1 3 0,-1 3 0,-3 1 0,-3 4 0,2-1 0,-3 5 0,3 3 0,-4 5 0,2-3 0,3 1 0,5 4 0,0 3 0,7 5 0,1 6 0,2 2 0,4 9 0,1 3 0,4 4 0,1 1 0,2 6 0,5 1 0,1 1 0,4 4 0,4-5 0,6-1 0,0-6 0,0-5 0,5 2 0,1-7 0,3-3 0,2-5 0,8 0 0,3-8 0,1-4 0,4-4 0,6-7 0,6 1 0,3-3 0,5-2 0,8-7 0,0-1 0,2-2 0,-2 0 0,7 0 0,-6-5 0,-3 0 0,1 0 0,-9 5 0,2 0 0,-7-2 0,-3-1 0,-3-4 0,-9-3 0,-7-6 0,-6-8 0,-5-4 0,-7-7 0,-14-7 0,-3-2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34.8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 87 12287,'-8'-25'0,"3"0"0,3 0 0,5 16 0,6 6 0,6 6 0,16 13 0,6 12 0,12 11 0,11 11 0,12 12 0,-30-29 0,0 1 0,1-1 0,-1 1 0,2-1 0,0 1 0,3-1 0,1-1 0,-4-2 0,-1 0 0,0 0 0,0-1 0,-1-1 0,-1-1 0,38 25 0,-10-8 0,-9-4 0,-8-5 0,-7-5 0,-5-5 0,-6-6 0,-7-7 0,-7-7 0,-10-10 0,-3-10 0,-11-12 0,-4-5 0,-7-3 0,-10-12 0,-2 2 0,-3-2 0,-1 0 0,-2 3 0,10 4 0,-1 5 0,6 15 0,13 15 0,8 20 0,17 28 0,5 9 0,4 9 0,6-3 0,-2-3 0,-2 1 0,-5-3 0,-9 4 0,0-8 0,-7-4 0,-3-3 0,-4-7 0,-8 4 0,-5-2 0,-4-4 0,-7-3 0,-4-3 0,-4-2 0,-8-6 0,-1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5.02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0 148 12287,'30'0'0,"-1"-2"0,-4-3 0,-5-3 0,-8-9 0,-2-1 0,2-3 0,-1 1 0,3 5 0,-1 2 0,4 3 0,8-2 0,0 7 0,4 3 0,1 6 0,5 11 0,0 12 0,-1 8 0,-2 10 0,-2 2 0,-2 8 0,-3 2 0,-5 2 0,-10-1 0,-5-1 0,-3-5 0,-2-5 0,-8 0 0,-6-12 0,-6-1 0,-3-2 0,-2-9 0,-5-5 0,-1-6 0,1-7 0,-2-5 0,-1-5 0,-2-5 0,1-3 0,7-9 0,4-3 0,1-4 0,-5-1 0,4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35.4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24 12287,'8'-13'0,"7"2"0,-5 22 0,4 19 0,-6 17 0,2 18 0,-3 14 0,1 13 0,-2-41 0,0 2 0,1 9 0,1 3 0,1 1 0,0 0 0,2 3 0,0 0 0,1-1 0,0 1-204,-1 7 1,3 0-1,4-8 1,1-2-1,0 9 1,0-1 203,0-1 0,1-1 0,3 0 0,2 0 0,-1-4 0,-1-1 0,1-3 0,1-2 0,-2-4 0,1-2 0,0-4 0,-1-2 0,12 32 0,-3-12 97,-6-13 0,-4-15 0,-8-8-97,-4-7 0,1-14 0,-6-15 0,-1-13 0,-3-13 0,-1-17 0,0-16 0,-1-9 0,-4-9 0,3 4 0,-3 1 0,3 12 0,2 10 0,0 19 0,0 8 0,7 30 0,1 18 0,1 17 0,4 15 465,-4-1 0,1 1-465,0 1 0,-7-8 0,4 4 0,-9-8 0,-3-4 0,3-3 0,-18-14 0,9-1 0,-15-9 0,0-3 0,-3-3 0,-4-9 0,-6-3 0,-6-5 0,-10-10 0,-1-5 0,-9-3 0,-4-2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3.63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574 0 12287,'22'0'0,"-1"2"0,-2 3 0,-9-3 0,-20 3 0,-10-4 0,-7-1 0,-5 0 0,-3 0 0,-5 0 0,-4 0 0,-1 0 0,0 0 0,-1 0 0,1 0 0,2 0 0,3 0 0,4 0 0,5 0 0,7 0 0,2 0 0,1 0 0,4-6 0,-5-3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3.90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588 1 12287,'-3'13'0,"-9"-3"0,-8-5 0,-7-3 0,-8-2 0,-5 1 0,-4 3 0,-1 1 0,1 0 0,3-5 0,2 0 0,2 0 0,-1 5 0,6 0 0,3 0 0,1 2 0,-7 1 0,-4 7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4.6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286 0 12287,'-16'0'0,"-5"7"0,-4 4 0,-4 8 0,-1 6 0,0 5 0,0 5 0,1 6 0,4 2 0,3 2 0,9 2 0,3 2 0,5 1 0,5 5 0,7-3 0,6 0 0,5 0 0,14-2 0,-2-4 0,2-3 0,0-3 0,3-4 0,2-11 0,0-5 0,0-3 0,-2-11 0,-3-7 0,1-13 0,2-9 0,2-26 0,-5-13 0,0-13 0,-4-11 0,-1 4 0,3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4.81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317 0 12287,'-25'14'0,"2"9"0,1 14 0,-3 8 0,3 14 0,0 0 0,0 3 0,-3 6 0,5-1 0,2 0 0,1 0 0,-1-3 0,1-9 0,5-5 0,4-3 0,-2-8 0,5-4 0,1-5 0,3-5 0,1 2 0,0-7 0,6-6 0,4-9 0,4-4 0,8-21 0,1-5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5.0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121 0 12287,'49'17'0,"-4"3"0,0 3 0,-13 8 0,-7-1 0,-7 0 0,-1 7 0,-12 3 0,-1 2 0,-3-2 0,-7 9 0,-4-6 0,-6 1 0,-2-4 0,-4-3 0,0-5 0,1-6 0,-4 1 0,4-7 0,0-5 0,2-6 0,-3-3 0,1-2 0,-1-3 0,2-7 0,5-4 0,0-10 0,1-7 0,3-7 0,0-6 0,8-10 0,-4-4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5.26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12287,'13'2'0,"-3"3"0,3 17 0,-3 13 0,2 9 0,-2 6 0,-1-2 0,-6 8 0,2-1 0,-2-1 0,6 3 0,1-6 0,2 1 0,-2 0 0,8-3 0,-3-9 0,2-5 0,0-3 0,-7-8 0,0-6 0,0-5 0,-2-3 0,6-8 0,-6-2 0,2-10 0,0-8 0,-2-8 0,4-9 0,-2-5 0,2-3 0,1-9 0,2-2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5.62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860 29 12287,'5'-11'0,"0"1"0,-2 7 0,-10-2 0,-8 5 0,-8 5 0,-21 8 0,-11 9 0,-12 2 0,-7 3 0,-6 8 0,1 3 0,6 2 0,6 1 0,13-1 0,9 7 0,10 3 0,8 5 0,7 4 0,10 1 0,5 1 0,3-1 0,9 2 0,3 1 0,3 3 0,2-3 0,0-2 0,-1-4 0,-3-4 0,-1-1 0,-6-3 0,1-7 0,-4-5 0,-1-6 0,0 1 0,-1-10 0,-4 1 0,-9-6 0,-6-2 0,2-8 0,1-5 0,0-9 0,-1-3 0,-2-5 0,1-5 0,3 3 0,1-12 0,-1 6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5.90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619 1 12287,'-27'5'0,"-3"0"0,-9 0 0,1-5 0,-4 2 0,-5 3 0,-8-4 0,-1 4 0,-1-1 0,2 1 0,-3 3 0,4 7 0,-6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6.7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12287,'0'17'0,"0"4"0,0 8 0,0 4 0,0 14 0,0 0 0,0 5 0,0 5 0,0 0 0,0 0 0,0-3 0,0-2 0,0-2 0,0-7 0,0-2 0,0-6 0,0-3 0,0-4 0,0-1 0,0-2 0,5-7 0,0 2 0,14-3 0,-2-2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5.22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12287,'15'31'0,"2"5"0,-1 3 0,1 0 0,-3-4 0,-9 2 0,0-2 0,-4-2 0,-1-1 0,0 3 0,0 0 0,0-3 0,0-5 0,0 2 0,0-6 0,2 2 0,3 0 0,2-6 0,4-1 0,-2-5 0,-2-2 0,4-8 0,-1 2 0,4-3 0,1-9 0,0-5 0,0-5 0,0-3 0,7-6 0,1 2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6.95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1554 1 12287,'-12'8'0,"-3"7"0,-15 5 0,-21 7 0,-9-3 0,-12-3 0,-12 0 0,-4-6 0,-10 1 0,46-6 0,-1 1 0,0-3 0,0 0 0,3 2 0,0 0 0,-44 7 0,5-2 0,-3 5 0,22 2 0,4 0 0,8 0 0,7 3 0,10-3 0,2 1 0,2 4 0,9 1 0,8 4 0,5 2 0,5 1 0,-4 13 0,6-1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7.18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90 1 12287,'0'30'0,"0"0"0,0 7 0,-2 2 0,-3 1 0,-5 0 0,-3-5 0,-3 7 0,1 3 0,0 4 0,7 6 0,3-5 0,5-1 0,5-2 0,3 1 0,9-1 0,3-3 0,5-1 0,2-7 0,0-6 0,-4-10 0,-1-8 0,5-6 0,-2-7 0,3-6 0,3-8 0,-1-14 0,0-14 0,0-11 0,7-15 0,1-14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7.40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60 0 12287,'-15'62'0,"0"4"0,7-6 0,3 2 0,1-7 0,-1-3 0,4-7 0,-4-6 0,3-4 0,2-7 0,0-4 0,0-9 0,7-7 0,1-1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7.64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 2 12287,'37'-2'0,"3"7"0,1 25 0,-5 11 0,-7 5 0,-6 6 0,-4-5 0,-9 5 0,-5-3 0,-3-4 0,-9 2 0,-5-12 0,-5-1 0,-3-3 0,0-2 0,5-4 0,0-5 0,0-3 0,0-7 0,0-2 0,0-3 0,0-6 0,0-18 0,0-14 0,-1-7 0,1-7 0,7-9 0,1 3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7.84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12287,'15'2'0,"0"3"0,-1 15 0,-2 13 0,-2 7 0,1 7 0,-2 7 0,-1-2 0,-1-2 0,-4-3 0,0 5 0,1-10 0,2-2 0,3-1 0,1-4 0,5-5 0,0-2 0,0-2 0,0-5 0,2-7 0,1-4 0,2-5 0,1-7 0,-6-8 0,0-10 0,0-7 0,0-10 0,0-3 0,0-3 0,0-3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8.04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1207 0 12287,'-14'22'0,"-6"3"0,-13-1 0,-11-1 0,-8-1 0,-8-4 0,-17 6 0,-3 3 0,-8 5 0,-2 3 0,6 12 0,4 0 0,4 4 0,6 6 0,12 5 0,12 7 0,11 6 0,10 4 0,10 3 0,7-3 0,8 3 0,0-5 0,6 4 0,4-13 0,4-4 0,1-4 0,0 1 0,-2-11 0,-1-5 0,-2-8 0,-7-4 0,4-13 0,-2-1 0,0-2 0,-2-9 0,-8-3 0,-5-5 0,-3-5 0,-4-10 0,-3-12 0,-7-6 0,-6-8 0,-12-16 0,-2 2 0,-5-12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59:59.16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770 7 12287,'15'0'0,"-2"-1"0,-3-4 0,-5 5 0,-12 0 0,-8 8 0,-6 6 0,-13 1 0,-4 0 0,-8 0 0,-9 0 0,0-2 0,-2-1 0,2-2 0,-4-7 0,5 2 0,1-1 0,2 1 0,0-2 0,0 7 0,-6 0 0,4 5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2.85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1 122 12287,'15'0'0,"0"0"0,-7-2 0,-1-3 0,-2-5 0,0-4 0,7-1 0,-2 0 0,3 0 0,2 0 0,2 2 0,2 3 0,2 5 0,3 3 0,-1 14 0,4 6 0,-3 7 0,-3 7 0,-1 13 0,-6 0 0,-4 2 0,-5 0 0,-3 4 0,-2 0 0,0 1 0,0 0 0,-7-1 0,-3-8 0,-4-3 0,-1-4 0,0-6 0,0-5 0,0-5 0,0-3 0,0-9 0,0-3 0,0-7 0,0-8 0,0-8 0,0-17 0,-1-4 0,1-6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3.09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12 12287,'12'-8'0,"3"5"0,2 8 0,-1 10 0,0 7 0,-1 9 0,-2 5 0,-3 4 0,2 7 0,-6 1 0,1-2 0,0-3 0,3 4 0,-3-8 0,-1-1 0,1-3 0,0-10 0,-4-5 0,2-3 0,-2-2 0,6-8 0,-1-7 0,1-8 0,-1-12 0,-5-7 0,4-7 0,1-6 0,9-10 0,7-4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3.4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378 14 12287,'-7'-9'0,"-3"4"0,-8 9 0,-4 2 0,0 1 0,0 0 0,-5 5 0,2-4 0,-2 2 0,2 0 0,-3-5 0,4 3 0,1-1 0,3-3 0,3-3 0,2-1 0,0 0 0,7-7 0,3-3 0,-4-10 0,1-3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9.02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90 12287,'20'0'0,"0"0"0,0-1 0,-7-4 0,-1-5 0,-3-4 0,-3-1 0,6 5 0,-2 0 0,3 2 0,3-2 0,-1 5 0,0 3 0,0 5 0,0 7 0,0 11 0,0 5 0,-2 16 0,-1 5 0,-4 5 0,-1 5 0,-2-3 0,-5-1 0,-1-1 0,-5-3 0,3-4 0,-7-5 0,-2-6 0,-1-8 0,-2-4 0,0-8 0,1-3 0,4-1 0,-3-6 0,3-1 0,-3-6 0,-3-7 0,3-10 0,3-6 0,-3-2 0,4-2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6.03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391 14 12287,'11'-8'0,"4"3"0,-11 5 0,-14 5 0,-15 10 0,-12 12 0,0 6 0,0 7 0,-8 14 0,3 4 0,2 3 0,1 2 0,4 4 0,6-1 0,6-1 0,8 4 0,8 6 0,14-4 0,8 1 0,8-2 0,6-3 0,1-8 0,0-4 0,0-5 0,1-5 0,-3-4 0,-1-8 0,-2-6 0,-7-7 0,4-10 0,-2-5 0,0-3 0,6-6 0,-6-6 0,6-6 0,-2-15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3.63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12287,'22'45'0,"0"11"0,3 1 0,-7-2 0,-6-1 0,-5-11 0,-7-6 0,0-2 0,0 0 0,0 0 0,0-6 0,0-4 0,0-5 0,-2-3 0,-3-2 0,3 0 0,-4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3.91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317 0 12287,'-1'47'0,"-4"2"0,-5 1 0,-10-2 0,-6-6 0,-2-3 0,-2-2 0,0-4 0,0-6 0,-1-4 0,1-1 0,7 3 0,3-5 0,3-1 0,2-2 0,18-9 0,7-3 0,7-3 0,5-2 0,1 6 0,7 6 0,-1 5 0,-4 3 0,2 8 0,-7 1 0,-2 6 0,-1 4 0,-2-6 0,-1 2 0,-3-5 0,-1-4 0,-5-5 0,4-6 0,-1-1 0,0-4 0,3-3 0,4-7 0,-5-12 0,-2-5 0,0-5 0,1-4 0,-6-3 0,2-1 0,4-7 0,-1-1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5.23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299 0 12287,'18'31'0,"4"12"0,-2 19 0,-19-5 0,-22 7 0,-11-7 0,-8-4 0,-4-1 0,-1 7 0,0 3 0,6 7 0,6-2 0,6 1 0,7 4 0,10 7 0,6 1 0,8-1 0,6-2 0,8-3 0,6-4 0,2-4 0,6-4 0,3-6 0,1-4 0,4-8 0,3-6 0,9-4 0,4-9 0,9-3 0,4-7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5.92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133 0 12287,'20'76'0,"-3"6"0,-9 10 0,-14 2 0,-19-12 0,-4-7 0,-1-1 0,2 5 0,4 6 0,7 4 0,6 3 0,8-36 0,2 0 0,-1-4 0,1-2 0,2 2 0,1-1 0,3-1 0,0 0 0,9 47 0,2-8 0,5-9 0,4-4 0,-2-11 0,4-11 0,3-4 0,4-7 0,14-11 0,2-12 0,21-3 0,6-2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5.53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317 0 12287,'34'51'0,"1"1"0,-1 5 0,-1 4 0,-1 8 0,-2 1 0,-7-3 0,-1 1 0,-1 2 0,-2 0-98,-5-13 1,-1 0 0,-2 7 0,-2 1 0,-3-6 0,-2-1-1,-2 4 1,-2 0 97,-3 2 0,-3 0 0,-3-2 0,-5 0 0,-7-4 0,-3-1 0,-4 0 0,-3-2 0,-4 3 0,-5-3 0,-8-3 0,-3-2 0,-4 3 0,-1-1 0,-2-3 0,-1-2 0,-1 1 0,-1 1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6.21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694 1 12287,'23'53'0,"7"18"0,-11-22 0,-3 4 0,-2 8 0,-4 2 0,-2-3 0,-1 1 0,-3-3 0,-1-1 0,-3 0 0,0-2 0,-5 43 0,-1-48 0,0 0 0,-2 4 0,-3-1 0,-2-1 0,-4-2 0,-3 3 0,-2-2 0,0-4 0,-3-2 0,-25 39 0,14-39 0,-3-3 0,-1-5 0,-2-3 0,-5 0 0,-2-1-450,-3-1 1,-3-1-1,-7 3 1,-2-1-1,-4 2 1,-1-1-1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13.06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12287,'20'0'0,"0"0"0,0 0 0,-5 0 0,2 1 0,3 4 0,10 11 0,12 12 0,7 9 0,6 8 0,14 9 0,3-2 0,0 1 0,2 4 0,-6-3 0,3 1 0,-3 0 0,-4-1 0,0-2 0,-14-9 0,-3-2 0,-5-6 0,-7 0 0,-10-5 0,-7-6 0,-6-6 0,-9-10 0,-13-4 0,-10-8 0,-13-17 0,-12-11 0,-9-13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13.30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347 0 12287,'77'54'0,"2"6"0,-7 7 0,-13 2 0,-14-4 0,-18-8 0,-5-5 0,-7-5 0,-12 1 0,-5-9 0,-11 0 0,-11-4 0,-11-3 0,-7-4 0,-8-3 0,-10-5 0,-7-8 0,-9-4 0,1 1 0,0-1 0,-7 2 0,11 5 0,-2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0.98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0 197 12287,'0'-15'0,"0"0"0,0 0 0,0 0 0,0 0 0,0-1 0,0 1 0,7-5 0,5 2 0,5 3 0,3 3 0,6 4 0,1-2 0,5 5 0,3 3 0,5 15 0,-4 9 0,-3 10 0,-1 8 0,-4 7 0,-2 2 0,-6-2 0,-4 1 0,-7 4 0,-4-3 0,-4-2 0,-1 1 0,-1-1 0,-6-7 0,-5-5 0,-1-3 0,-10-8 0,6-4 0,-5-5 0,-5-5 0,0-3 0,1-9 0,0-1 0,0-2 0,2-12 0,1 0 0,3-5 0,6-5 0,-1-1 0,7-4 0,-1-3 0,3-4 0,6-6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1.216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12 12287,'15'-8'0,"-2"4"0,-2 8 0,-6 6 0,1 10 0,-1 5 0,-1 5 0,-3 5 0,-1 2 0,0 7 0,0-1 0,0 4 0,0 2 0,0-4 0,0-2 0,0-2 0,5 2 0,2-4 0,1-1 0,4-3 0,2-8 0,1-3 0,0-4 0,0-7 0,0-4 0,0-9 0,0-4 0,0-6 0,2-3 0,1-16 0,2-3 0,0-9 0,-4-5 0,-1-9 0,0-9 0,6-4 0,3-8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6.25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75 12287,'14'-21'0,"6"1"0,6 5 0,5 7 0,-1 1 0,0 4 0,5 10 0,0 9 0,-3 11 0,-5 7 0,0 14 0,-7 2 0,-3 9 0,-6 6 0,-4-4 0,-7 1 0,0-7 0,0-3 0,-5-4 0,-3-7 0,-2-8 0,-2-6 0,-10 0 0,7-7 0,-2-3 0,0-6 0,1-4 0,-3-9 0,-1-3 0,2-5 0,1-5 0,2-5 0,0-7 0,0-6 0,6-6 0,3-6 0,6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1.43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12287,'31'22'0,"-8"1"0,-3 7 0,-5 0 0,-5 0 0,2 6 0,-5 0 0,-1 1 0,1 0 0,3 2 0,-3-7 0,-1-4 0,1 1 0,-2-3 0,-5-1 0,0-4 0,0-10 0,0-1 0,0-13 0,0-2 0,0-20 0,0-7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1.72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347 1 12287,'7'32'0,"2"3"0,-1 5 0,-3-3 0,-10-2 0,-5-3 0,-4-2 0,-6-2 0,-1-1 0,-1-2 0,0 2 0,-8 0 0,3-2 0,0-3 0,-1 0 0,1-6 0,2 3 0,3-6 0,0-3 0,6-6 0,-6 2 0,7-6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21.95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29 12287,'30'-14'0,"0"4"0,1 5 0,-1 10 0,0 7 0,0 7 0,-7 6 0,-2 8 0,-5 4 0,-1 2 0,-6-1 0,-4 4 0,-2-4 0,2-1 0,-3 4 0,3-6 0,-3-2 0,-2-1 0,5-9 0,1-2 0,3-5 0,-1-6 0,4-1 0,-4-4 0,-1-7 0,3-5 0,-3-9 0,-1-3 0,1-1 0,3-7 0,-3 4 0,-1-2 0,1 0 0,-2-1 0,-5-4 0,14 0 0,2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1.01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12287,'15'7'0,"-6"-4"0,-2 7 0,-1 2 0,-4 8 0,5 3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1.28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133 0 12287,'0'24'0,"0"6"0,0 8 0,-3 7 0,-7 6 0,-2-4 0,-12 3 0,3-3 0,-3 3 0,7 2 0,6 2 0,2 3 0,8-4 0,9 1 0,9-2 0,4-4 0,3-3 0,4-3 0,1-5 0,3-5 0,6 0 0,-1-12 0,0-3 0,0-6 0,3-6 0,-3-11 0,0-9 0,1-12 0,1-12 0,-6-9 0,2-18 0,4-9 0,0-9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1.46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452 0 12287,'-30'52'0,"0"15"0,0 12 0,-2 5 0,-3 1 0,-2-1 0,-5 1 0,4-6 0,1-7 0,2-1-383,5-11 1,-7 17 0,-2-7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1.92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597 61 12287,'18'10'0,"4"0"0,-4 0 0,-11-2 0,-25-6 0,-17-11 0,-6-1 0,1-1 0,-8-6 0,2 8 0,-1 1 0,1 1 0,0 7 0,1 0 0,2 0 0,2 0 0,5 0 0,5 0 0,3 0 0,3 0 0,3 0 0,7 0 0,7-6 0,8-3 0,8-6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2.37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12287,'54'0'0,"5"0"0,-2 0 0,-9 0 0,-11 0 0,-12 0 0,-3 0 0,0 0 0,-6 7 0,5 3 0,-6 4 0,-5 1 0,1 5 0,-4 3 0,0 4 0,0 5 0,-7 3 0,-9-1 0,-3 1 0,-4-2 0,-14 6 0,-2-1 0,-5 2 0,-5 1 0,-3-3 0,-6 2 0,-2 4 0,-7-6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2.52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12287,'32'42'0,"3"1"0,-3-1 0,-8-5 0,-6-12 0,-13-5 0,-1-3 0,-3-2 0,-14 0 0,-4-7 0,-13-1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4.63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61 12287,'54'-5'0,"8"0"0,1 1 0,-4 3 0,-5-6 0,-19-3 0,-2-2 0,-1 2 0,-3 3 0,-3 9 0,-2 3 0,-2 5 0,-4 12 0,-6 8 0,-4 9 0,-1 4 0,-4 2 0,-8 1 0,-7-1 0,-6 0 0,-6 0 0,-7 0 0,-3-1 0,-1-4 0,0-3 0,5-7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6.45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12287,'7'32'0,"3"3"0,-2 4 0,0 6 0,1 0 0,-1 1 0,-4 2 0,2 1 0,-1-2 0,0 1 0,2 1 0,-2-4 0,5-1 0,4-4 0,-1-5 0,-1-8 0,-2-4 0,1-1 0,3-9 0,1-8 0,0-3 0,0-2 0,-2-2 0,-1-4 0,-2-9 0,2-9 0,1-11 0,2-10 0,0-9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4.82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12287,'2'22'0,"4"3"0,8 4 0,4 1 0,2-7 0,-5-3 0,0-3 0,0-2 0,-1 0 0,-4 0 0,-5 1 0,-10 5 0,-3 3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5.85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528 1 12287,'17'23'0,"-5"-3"0,-21-8 0,-9-3 0,-11-3 0,-2-2 0,-3-3 0,-1-1 0,-5 0 0,1 0 0,-1-1 0,0-3 0,1-1 0,2 0 0,7 5 0,2 0 0,3 0 0,3 0 0,7-2 0,0-3 0,6 4 0,-4-13 0,5 6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6.07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10 12287,'67'-8'0,"-3"6"0,-4 7 0,-16 0 0,-14 2 0,-3-4 0,-7 7 0,-3 2 0,-6 1 0,3 7 0,-6 4 0,0 3 0,-3 5 0,-3 6 0,-2-3 0,-2-1 0,-3-2 0,-8 3 0,-10 0 0,-4-2 0,-5-1 0,-8-2 0,0 1 0,-11 5 0,-2 3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6.27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12287,'11'30'0,"5"0"0,0 0 0,-1-6 0,-5-4 0,-5-3 0,-5-4 0,-5-3 0,-10-3 0,-8-7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7.18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151 618 12287,'7'54'0,"6"8"0,7-8 0,-3-8 0,-5-7 0,-6-14 0,-6-5 0,0-11 0,0-11 0,0-12 0,0-9 0,0-12 0,0-5 0,0-4 0,2-8 0,1-3 0,2-4 0,-1-1 0,4-5 0,2-2 0,4 0 0,1 0 0,-2 10 0,-1 10 0,-2 7 0,2 3 0,-4 8 0,0 9 0,1 5 0,-1 5 0,-3 7 0,4 13 0,-1 10 0,0 7 0,1 9 0,2 5 0,-1 2 0,2 2 0,-3-4 0,1-4 0,0-6 0,-2-7 0,4-6 0,-6-4 0,3-4 0,-6-15 0,2-14 0,-3-6 0,-2-7 0,0-6 0,0 1 0,0 2 0,0 3 0,-5-5 0,-2 12 0,-1 3 0,-4 4 0,-3-1 0,-5 3 0,-4 2 0,1 1 0,-6 4 0,4 1 0,-3 1 0,-2 4 0,-5 1 0,-2 2 0,0 2 0,0 3 0,-5 10 0,-3 15 0,-9 9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7.51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59 0 12287,'2'32'0,"1"2"0,0 2 0,-4 1 0,-8 0 0,-2-2 0,-1-5 0,4 2 0,1 3 0,0 2 0,4 5 0,-2-3 0,1-2 0,9-2 0,6-5 0,4 0 0,5 0 0,-4-6 0,6-4 0,0-5 0,3-5 0,2-3 0,1-11 0,-1-7 0,0-15 0,10-10 0,-7-16 0,2-7 0,0-5 0,3-6 0,-2 5 0,-4 1 0,-7 2 0,-12 15 0,-4 4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7.88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12287,'46'9'0,"-3"4"0,-8 4 0,-10-4 0,-9 2 0,-6-5 0,-5 4 0,-4 1 0,-1 5 0,0 2 0,0 1 0,0 4 0,0 5 0,0 1 0,-1-3 0,-4-1 0,1 3 0,-6-9 0,-2 2 0,-1 0 0,-2-6 0,2 1 0,1-2 0,2 2 0,0 11 0,-5 7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8.22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302 16 12287,'20'2'0,"0"3"0,-8-4 0,-14 4 0,-10-3 0,-6-2 0,-7-5 0,1 0 0,-3 0 0,-4-2 0,-3 6 0,6-4 0,1 3 0,2 2 0,5 2 0,-6 3 0,1 3 0,-5 7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8.65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31 1 12287,'5'15'0,"0"0"0,0-5 0,-5 0 0,-7-7 0,-3 2 0,-3-3 0,-2-2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9.12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211 0 12287,'-8'9'0,"3"6"0,3 1 0,2 9 0,-1 1 0,-4-3 0,-4 12 0,-7 0 0,-3 7 0,-1 4 0,0-6 0,5 0 0,0 0 0,0-1 0,0-2 0,1-7 0,4 0 0,5 0 0,-2-2 0,2-1 0,2-3 0,1-3 0,9-2 0,3-7 0,3-4 0,3-1 0,4-2 0,1-5 0,3 0 0,3 0 0,6-7 0,4-3 0,2-3 0,2-2 0,1-1 0,0 0 0,-3-3 0,-2-1 0,3-5 0,-7 3 0,-3 0 0,-3 1 0,-8-4 0,-1 4 0,-4 1 0,-4-1 0,-7 2 0,2-6 0,-3-2 0,-2-1 0,0-2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6.77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91 0 12287,'18'52'0,"8"3"0,4 4 0,-5 1 0,-7-1 0,-6-4 0,1 2 0,-3-5 0,4 2 0,1 3 0,0-7 0,0-5 0,0-8 0,0-5 0,-5-9 0,0-4 0,2-7 0,8 1 0,4-5 0</inkml:trace>
  <inkml:trace contextRef="#ctx0" brushRef="#br0" timeOffset="1">573 317 12287,'-30'17'0,"0"1"0,0 2 0,-5 5 0,-2-5 0,-2-1 0,-2-2 0,-1-9 0,-2-1 0,2-2 0,0 0 0,2-2 0,10-6 0,2-4 0,2-1 0,5-9 0,6-7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9.35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121 0 12287,'-8'15'0,"1"19"0,5 8 0,-1 8 0,-2 7 0,-2 7 0,4 3 0,-4 0 0,-1 0 0,3-2 0,-4-5 0,1-1 0,0-4 0,4-3 0,-2-8 0,1-4 0,-1-5 0,0-10 0,2-5 0,-1-3 0,2-2 0,1-6 0,9-9 0,1-9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9.74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91 0 12287,'15'0'0,"-2"2"0,-3 3 0,-3-2 0,-7 7 0,0 2 0,0 6 0,0 4 0,-2 3 0,-3 7 0,-3 0 0,-7 8 0,0 0 0,0-1 0,0 4 0,1-4 0,3-1 0,1-2 0,6 0 0,-3 0 0,2-5 0,0-4 0,0 0 0,5-7 0,0-1 0,0-3 0,0-1 0,7-6 0,8 4 0,9-4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39.97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679 0 12287,'0'39'0,"-11"8"0,-8-7 0,-8-3 0,-9-4 0,-10-4 0,-2-4 0,1-3 0,-2-1 0,-4-4 0,1 5 0,1-2 0,5 0 0,4 2 0,12-4 0,1 2 0,4-1 0,0-7 0,10-2 0,-4 0 0,11 5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0.24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151 1 12287,'-10'7'0,"0"3"0,-2 3 0,-1 2 0,-2 2 0,0 1 0,0 2 0,0 7 0,1-2 0,3 2 0,1-2 0,6 9 0,-1-4 0,3 3 0,2 4 0,7 0 0,5 5 0,5-3 0,3-3 0,7-2 0,-1-9 0,6-7 0,3-6 0,1-5 0,-5-9 0,3-5 0,1-8 0,5-6 0,-5-11 0,-3 0 0,-5 2 0,-5-9 0,-9 11 0,-3 1 0,-5 5 0,-5 7 0,-5 5 0,-5 5 0,-10 17 0,-5 10 0,-2 9 0,2 10 0,-3 4 0,2 5 0,0 4 0,1-1 0,3 3 0,7-10 0,0-4 0,0-3 0,4-6 0,3-7 0,1-6 0,2-4 0,5-1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0.49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12 12287,'47'-8'0,"1"4"0,-2 6 0,-8 5 0,-8 1 0,-5 4 0,4 10 0,-4 8 0,2 7 0,-2 9 0,-5 3 0,-3 1 0,-2 6 0,-2-4 0,-3-1 0,-5 1 0,-8-1 0,-5-6 0,-4-2 0,-5-2 0,-8 1 0,0-7 0,-4-3 0,-1-6 0,-7 9 0,-1-3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0.69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12287,'2'25'0,"3"-1"0,5-2 0,4-4 0,-1-1 0,-1-4 0,-4-1 0,-1-2 0,-2-5 0,-5 5 0,7-7 0,1 4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0.97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12287,'10'28'0,"5"6"0,3 8 0,4 10 0,-17-2 0,0 5 0,-5-4 0,0-3 0,0-1 0,0 3 0,0 2 0,0 0 0,0 0 0,0-7 0,0-6 0,0-2 0,0-4 0,0-6 0,2-4 0,1-1 0,2-3 0,14 4 0,-3 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1.2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739 0 12287,'7'15'0,"-7"2"0,-12 3 0,-11 5 0,-11 2 0,-18 0 0,-4-4 0,-3-1 0,-10 3 0,9-3 0,-4 1 0,-3 4 0,12 0 0,0 0 0,6-2 0,4 7 0,0 6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1.44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12287,'33'35'0,"-3"2"0,-6 0 0,-6-1 0,-9 0 0,-4-6 0,-4 2 0,-1 3 0,0-3 0,-1 5 0,-3-2 0,-1 0 0,0 5 0,5-5 0,0-1 0,0-7 0,0-2 0,0 0 0,0-2 0,0-3 0,7-3 0,3-3 0,3-4 0,8-4 0,-1-7 0,0-4 0,1-5 0,-2-6 0,6-5 0,0-9 0,-1-9 0,11-18 0,-3-5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1.71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16 12287,'37'-9'0,"3"3"0,2 6 0,-10 0 0,-7 0 0,0 0 0,-3 3 0,0 5 0,-1 7 0,0 9 0,-6-1 0,0 6 0,0 8 0,-2 3 0,-3 2 0,-5-4 0,-3-1 0,-4 5 0,-3-4 0,-5 3 0,-3-1 0,-7-7 0,0 3 0,-14 2 0,2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6.99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12287,'52'53'0,"-2"11"0,0-2 0,-9 3 0,-8 2 0,-9 4 0,-4-3 0,-5 5 0,-5 4 0,-2 5 0,-4-5 0,2-5 0,3-4 0,-6-9 0,2-9 0,-3-6 0,-2-9 0,0-1 0,0-14 0,0-9 0,0-12 0,0-13 0,13-14 0,4-11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1.94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 12287,'22'40'0,"0"-1"0,-2-3 0,-7-4 0,-4-5 0,-3 0 0,-2-7 0,1-2 0,-2-1 0,-1-2 0,-9-6 0,-1-3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2.17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0 103 12287,'20'-14'0,"2"3"0,-2 1 0,-3-2 0,1-2 0,-8 1 0,4 1 0,1 2 0,5 7 0,0 0 0,-2 6 0,-1 7 0,-2 5 0,0 7 0,0 5 0,0 1 0,-6 12 0,-4-5 0,-4 6 0,-1-1 0,-1 2 0,-4-5 0,-5 1 0,-4 4 0,-6 2 0,0 1 0,3-2 0,6-3 0,-1 9 0,7-4 0,2 1 0,1-5 0,2 1 0,0-7 0,0-1 0,0-2 0,5-4 0,2-3 0,-1-5 0,1-3 0,5-7 0,-2-1 0,3-3 0,2-2 0,0-9 0,2-5 0,3-4 0,-1-6 0,6-2 0,2-3 0,1-7 0,9-11 0,1-11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2.49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9 12287,'34'-6'0,"6"3"0,3 6 0,-1 11 0,-5 1 0,-7 7 0,0-2 0,0 0 0,-1 13 0,-2 3 0,-2 7 0,2 7 0,-6 4 0,0 6 0,-5 1 0,-2-6 0,-4-1 0,-5-3 0,-4-2 0,-1-2 0,-1-2 0,-6 0 0,-6-1 0,-6-4 0,-8 4 0,2-4 0,-17 10 0,-4 4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0:42.64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 0 12287,'-7'37'0,"7"2"0,8-1 0,6 2 0,1-8 0,-2-5 0,-3-3 0,4 1 0,-6-5 0,1-2 0,-4-1 0,-4-2 0,-7 0 0,-4 0 0,-4 7 0,-1 1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7:48:17.02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574 0 12287,'22'0'0,"-1"2"0,-2 3 0,-9-3 0,-20 3 0,-10-4 0,-7-1 0,-5 0 0,-3 0 0,-5 0 0,-4 0 0,-1 0 0,0 0 0,-1 0 0,1 0 0,2 0 0,3 0 0,4 0 0,5 0 0,7 0 0,2 0 0,1 0 0,4-6 0,-5-3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7.1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12287,'0'20'0,"1"5"0,3 7 0,1 10 0,0 10 0,-7-4 0,-1-2 0,-2-5 0,0 0 0,5 4 0,0 0 0,0 0 0,8 1 0,7-3 0,9-3 0,4-5 0,2-3 0,2-3 0,3-4 0,5-5 0,-3-5 0,0-5 0,-2-5 0,0-3 0,1-11 0,-8-6 0,-1-10 0,-2-8 0,-8-7 0,-2-11 0,7-16 0,-6-10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7.3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61 1 12287,'-16'45'0,"8"14"0,3 6 0,3 5 0,2 1 0,0-4 0,-1-5 0,-3 1 0,-1 3 0,-1-1 0,2-5 0,-1-1 0,2-4 0,1-3 0,2-8 0,0-4 0,0-5 0,0-5 0,0-5 0,0-5 0,0-3 0,0-9 0,7-8 0,1-8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7.5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1207 0 12287,'-9'25'0,"3"2"0,-1 5 0,-10 8 0,-15 5 0,-11-8 0,-11-8 0,-13-1 0,-8-4 0,-9 1 0,-3 0 0,2 2 0,1-4 0,5 1 0,-1-3 0,3 5 0,10-5 0,10 1 0,8 0 0,2 6 0,12 3 0,0-1 0,5 7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7.8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46 12287,'15'-7'0,"5"5"0,0-4 0,-1-1 0,-3 0 0,-1-3 0,0 5 0,0 4 0,1 6 0,0 3 0,3 5 0,1 9 0,5 5 0,-5 5 0,-2 3 0,-1 5 0,-2-1 0,-1-1 0,-4-1 0,-5-3 0,1 2 0,0 0 0,-3-3 0,-1-1 0,-4-7 0,-1-1 0,-4-3 0,-2-2 0,4-3 0,-5-2 0,-1-2 0,-3-2 0,-1-7 0,0 0 0,0-6 0,0-7 0,5-5 0,0-5 0,-2-5 0,-1-4 0,-2-1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8.0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12287,'7'0'0,"3"10"0,4 15 0,1 12 0,-2 3 0,-3 7 0,2-2 0,-7 7 0,0-2 0,2 0 0,-4 4 0,5-5 0,1-3 0,-1 3 0,4-7 0,6-5 0,2-4 0,-1-1 0,-2-3 0,-2-11 0,0-1 0,1-7 0,5-4 0,-5-1 0,4-5 0,-3 0 0,-2-1 0,0-4 0,2-7 0,3-6 0,4-6 0,6-6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7.250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770 0 12287,'-39'27'0,"4"3"0,2-3 0,-3 8 0,-4-3 0,-3-2 0,-4-6 0,-2-6 0,-3-6 0,-1-7 0,4-5 0,-3-7 0,2-10 0,0-11 0,-1-9 0,6-8 0,0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8.3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12287,'22'0'0,"-5"1"0,3 4 0,-3 5 0,-7-1 0,0 1 0,2 2 0,1 1 0,2 7 0,2 0 0,1-1 0,2-3 0,7 3 0,-2-2 0,2-4 0,-2 0 0,4-6 0,-6-2 0,2-3 0,0-2 0,-6 0 0,1-2 0,-3-3 0,-2-5 0,-5-3 0,-2-4 0,-1-2 0,-4-1 0,-1-6 0,-2 2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8.7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528 1 12287,'37'0'0,"-9"6"0,-2 4 0,-15 4 0,-26-1 0,-10-3 0,-7-3 0,-5 0 0,-1-6 0,-9 4 0,-3-3 0,-6-2 0,0 0 0,0 0 0,8 0 0,6 0 0,7 0 0,9 0 0,6 0 0,4 0 0,1 0 0,6-7 0,2-1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8.9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12287,'27'24'0,"3"6"0,2 12 0,-7 8 0,-6-1 0,-8-2 0,1-1 0,-7 5 0,0 1 0,2-4 0,-5 7 0,3-9 0,-4-1 0,-1-3 0,0-2 0,0-8 0,0-5 0,0-4 0,0 2 0,0-5 0,0 0 0,0-4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9.1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649 1 12287,'-9'22'0,"-4"8"0,1 12 0,-8 5 0,-10 3 0,-8 0 0,-14-5 0,-5 1 0,-2-1 0,-5-2 0,12 1 0,2 0 0,5 2 0,5 10 0,0-1 0,3 4 0,7 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9.4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16 12287,'27'-5'0,"3"0"0,7 0 0,-5 5 0,-4 0 0,-3 0 0,2 2 0,-2 3 0,-5 5 0,4 11 0,-2 8 0,-4 4 0,-1 9 0,-4-2 0,-3 4 0,-5 1 0,-3 0 0,-2 1 0,0-1 0,0 0 0,-7-6 0,-3-2 0,-2-4 0,2-3 0,-3 2 0,3-12 0,-3-1 0,-3-3 0,1-7 0,0-4 0,0-4 0,0-1 0,5-6 0,0-6 0,-2-7 0,-1-6 0,5-17 0,1-4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9.5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35 12287,'7'-15'0,"3"0"0,-4 10 0,1 10 0,-2 15 0,0 12 0,0 8 0,-5 10 0,0 4 0,0 0 0,0 3 0,0-7 0,0-2 0,0-1 0,2-3 0,3-4 0,5-5 0,3-3 0,-3-8 0,0-4 0,2-4 0,2 0 0,1-8 0,1-3 0,3-5 0,3-5 0,1-5 0,-3-5 0,4-7 0,-3-8 0,6-7 0,3-15 0,9-2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09.7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558 0 12287,'-13'29'0,"-7"-4"0,-7-5 0,-10-5 0,-3-5 0,-4 4 0,-1-6 0,0 0 0,0-3 0,-1-3 0,3 0 0,3 1 0,5 2 0,4 0 0,6-5 0,10-7 0,8-1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0.0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272 1 12287,'58'0'0,"8"3"0,2 9 0,-2 13 0,-14 4 0,-19 6 0,-8-3 0,-10-2 0,-1 0 0,-9 0 0,0 5 0,-8 0 0,-6 1 0,-6 0 0,-3-4 0,1 3 0,0-3 0,2-2 0,-2 6 0,12-1 0,2-2 0,1-1 0,9 3 0,3 0 0,3-1 0,2-2 0,1 3 0,-3 0 0,-3-1 0,-5-2 0,-3-2 0,-2 1 0,-2 3 0,-3 1 0,-8-1 0,-11-8 0,-3 0 0,-4 0 0,-10-4 0,-1-2 0,-6-3 0,-7-2 0,-16-1 0,-4-4 0,23-4 0,-2 1 0,0-3 0,-1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3.7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407 1 12287,'26'15'0,"9"0"0,-2-2 0,-13-3 0,-13-1 0,-24-6 0,-3 4 0,-5 1 0,-8-4 0,-4 2 0,-2-1 0,-3 0 0,-1 0 0,-2-3 0,1 1 0,4 2 0,-2 0 0,7-5 0,0 0 0,4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4.0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604 0 12287,'-29'9'0,"2"-3"0,-13-6 0,0 0 0,1 0 0,-9 5 0,3 0 0,-2 0 0,0 2 0,3-5 0,4 5 0,5-2 0,3 0 0,9 5 0,3-2 0,3 5 0,2-1 0,0 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7.37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12287,'43'56'0,"1"0"0,-2 0 0,0 1 0,-3-1 0,-1 1 0,-3 0 0,-5-1 0,-10-6 0,-5 0 0,10 44 0,-6-7 0,-11-5 0,-6-5 0,-10 2 0,-13 1 0,-12-1 0,-9-9 0,-7-4 0,-6-4 0,-3-2 0,-3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4.2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317 1 12287,'24'28'0,"-4"-3"0,-8-5 0,-7-3 0,-19-4 0,-6-1 0,-7-4 0,-3-1 0,-7 3 0,-5-3 0,-4 0 0,-5-1 0,-6-1 0,4-5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4.7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12287,'7'37'0,"3"3"0,2 2 0,-2 0 0,-7-4 0,-6-1 0,-4 3 0,-3-4 0,5-1 0,3 2 0,2 1 0,2 7 0,3 1 0,5-1 0,8-2 0,4-1 0,2-5 0,2-5 0,-2 0 0,1-12 0,0-2 0,-1-1 0,4-10 0,-3-7 0,2-10 0,-2-9 0,4-11 0,-4-10 0,10-10 0,3-4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4.9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378 0 12287,'-15'22'0,"-2"8"0,-2 12 0,-2 5 0,-3 3 0,-1 1 0,-5-4 0,0 1 0,0 2 0,1-1 0,4-7 0,3-4 0,0-1 0,7 3 0,-1-4 0,6-5 0,3-4 0,0-5 0,2-7 0,3 0 0,-4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5.2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272 1 12287,'-8'60'0,"0"19"0,-1 6 0,-9 4 0,-11-2 0,-11-5 0,2-5 0,-1 2 0,4 2 0,11 11 0,9 1 0,9 5 0,4-1 0,3-45 0,1 0 0,7 36 0,7-2 0,6-9 0,-3-10 0,1-12 0,-4-6 0,0-7 0,-1-12 0,0-12 0,0-6 0,0-7 0,2-12 0,3-8 0,5-10 0,3-8 0,2-13 0,7-7 0,2-8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5.48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75 0 12287,'3'39'0,"4"6"0,3 9 0,0 4 0,-10 3 0,0-1 0,-2-5 0,-3 0 0,-5 1 0,-3-3 0,3-1 0,0-7 0,-1-1 0,3-4 0,-4-5 0,7-8 0,0-3 0,-1-3 0,4-6 0,-3-5 0,17-13 0,4 1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5.7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664 0 12287,'-15'22'0,"0"8"0,-2 12 0,-3 7 0,-5 6 0,-10-3 0,-7-3 0,-5-6 0,-3-3 0,-2-6 0,3 3 0,1-2 0,4 0 0,2-1 0,11-8 0,2-1 0,1 2 0,6-3 0,2 1 0,3 0 0,2 5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6.1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1312 12287,'35'0'0,"2"1"0,0 6 0,0 8 0,-9 7 0,-7 10 0,-6 3 0,-5 5 0,-4 4 0,-6 1 0,-1-2 0,-4-1 0,-5-3 0,-4-2 0,1 1 0,1-6 0,2-3 0,2-4 0,-4 0 0,2-5 0,5-8 0,-5-4 0,-2-1 0,5-14 0,1-13 0,1-10 0,0-12 0,-7-12 0,4 1 0</inkml:trace>
  <inkml:trace contextRef="#ctx0" brushRef="#br0" timeOffset="1">166 1206 12287,'7'-12'0,"3"9"0,3 13 0,-4 17 0,-3 15 0,-1 6 0,0 8 0,0 1 0,-5 0 0,0-4 0,0-1 0,2-3 0,1-7 0,2-4 0,-1-1 0,2-4 0,1-7 0,0-6 0,0-4 0,4-7 0,-2-9 0,6-9 0</inkml:trace>
  <inkml:trace contextRef="#ctx0" brushRef="#br0" timeOffset="2">754 0 12287,'18'50'0,"1"1"0,1 11 0,0 1 0,1-4 0,-2-1 0,-4 4 0,-3 0 0,-3 0 0,-3 0 0,-4 0 0,-4-1 0,-2-4 0,-2 0 0,-1 1 0,-1 1-53,-2 2 1,0 0 0,1 3 0,0-1-1,-3-2 1,0-3 0,1-4 0,0-2 52,-7 37 0,-1-9 0,1-18 0,-2-8 34,1-12 0,-2-16 1,1-7-1,1-9-34,2-10 0,4-20 0,3-17 0,5-10 0,3-13 0,2-9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6.3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14 12287,'14'-8'0,"6"3"0,3 5 0,-3 5 0,-1 8 0,-14 11 0,-2 3 0,-1 4 0,-2 10 0,0 0 0,0 8 0,-5 0 0,0 4 0,1-1 0,4-5 0,5-5 0,4-2 0,4-10 0,-1-6 0,-2-6 0,0-4 0,5-3 0,0-2 0,0-3 0,-1-2 0,-3-9 0,-2-5 0,-3-4 0,-1-8 0,-5-1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6.98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438 0 12287,'29'7'0,"2"3"0,1 3 0,-12-4 0,-21-4 0,-13-4 0,-9-1 0,-7 0 0,-6 0 0,-2 0 0,-1 0 0,-7 0 0,4 0 0,1 2 0,3 3 0,-1-3 0,8 3 0,4-3 0,3-2 0,-2 0 0,2 0 0,-6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7.9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0 12287,'7'46'0,"-6"16"0,3 6 0,-9 6 0,-11 5 0,0 0 0,-9-1 0,-1 4 0,3 4 0,1 6 0,9-7 0,3 2 0,5-1 0,3 4 0,4-8 0,3-6 0,5-6 0,3-5 0,2-6 0,0-5 0,0-9 0,1-8 0,-1-12 0,0-5 0,0-10 0,0-7 0,2-6 0,3-7 0,-4-10 0,8-9 0,3-9 0,-2-2 0,12-12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7.64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543 0 12287,'8'22'0,"-6"3"0,-12 2 0,-15-2 0,-10-3 0,-12-7 0,-2 0 0,-1 0 0,1 0 0,6 0 0,1 0 0,0 0 0,2 5 0,11 0 0,4-3 0,5-5 0,-3 1 0,-1-4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8.1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84 0 12287,'-7'34'0,"7"4"0,9 7 0,-3 11 0,-1-1 0,-3 4 0,-2 1 0,-7-5 0,-3 1 0,-1-1 0,0-2 0,-2-6 0,5-6 0,-2-3 0,1-3 0,3-5 0,1-5 0,3 1 0,-3-6 0,3-4 0,2 0 0,9-1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8.6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1 12287,'38'8'0,"-3"7"0,-5 9 0,-4 6 0,-6 5 0,0 5 0,-5 10 0,2-3 0,-12 5 0,-2-3 0,-1-4 0,-4 7 0,-3-10 0,-5-2 0,-4-1 0,-2-6 0,-3-8 0,-1-5 0,2-3 0,-1-4 0,1-3 0,-2-4 0,1-5 0,3-1 0,1-1 0,-1-5 0,1-4 0,0-8 0,0-2 0,7-7 0,1 4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8.8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528 1 12287,'0'16'0,"0"3"0,-2 3 0,-3 1 0,-10-3 0,-12 4 0,-5-3 0,-3-2 0,-5 3 0,3-2 0,-1-2 0,-4-1 0,0-4 0,2-1 0,6-4 0,7-1 0,1 3 0,5-5 0,3-2 0,1-1 0,9 5 0,-6-5 0,6 4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9.1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1 12287,'2'32'0,"1"3"0,2 7 0,-1 6 0,-9-1 0,-7 3 0,-5-3 0,-3-1 0,2-1 0,1 0 0,2 0 0,0 1 0,6-8 0,4-3 0,4-5 0,1-5 0,0-3 0,0-7 0,1-1 0,4-4 0,5 2 0,9-9 0,1-5 0,-2-6 0,-1-7 0,-2-5 0,0-5 0,7-11 0,1-9 0,8-8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9.4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91 1 12287,'25'78'0,"8"13"0,-14-41 0,-1 2 0,-1 4 0,-2 0 0,-3 1 0,-2-1 0,-4-5 0,-1 0 0,4 46 0,-2-5 0,-5-37 0,-1 1 0,-2-4 0,-1 1 0,-1 1 0,-1-1 0,0 0 0,-1-2 0,-5 38 0,-5-12 0,-1-8 0,-4-7 0,3-2 0,-5-15 0,2-8 0,0-8 0,0-3 0,5-7 0,0-6 0,-1-6 0,6-5 0,0-2 0,0-7 0,-5-1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9.8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1 12287,'-3'16'0,"-7"1"0,-10-2 0,-7 2 0,-5-12 0,0-2 0,2-1 0,-10-2 0,5 0 0,0 7 0,-2 1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19.9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1 12287,'68'21'0,"-2"15"0,-13 9 0,-9 2 0,-12 0 0,-11-4 0,-9-1 0,-4-2 0,-1 2 0,-2 7 0,-5 3 0,0 0 0,0-1 0,5 0 0,2-4 0,0 0 0,-1-2 0,8 8 0,-1-7 0,6 0 0,-1 1 0,4-1 0,-4 1 0,-4 1 0,-8 2 0,-4-1 0,-2-7 0,0-2 0,0 2 0,-7-5 0,-4-2 0,-8-5 0,-6-5 0,-3-5 0,-9-10 0,-5-5 0,-7-3 0,-4-2 0,-11 0 0,-6 0 0,-7-13 0,-14-4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24.1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574 0 12287,'13'2'0,"-3"3"0,-5-2 0,-10 7 0,-5 2 0,-10-3 0,-7-1 0,-4 0 0,-5 1 0,-11-6 0,4 2 0,-1-2 0,2 2 0,2-3 0,-5 3 0,1-3 0,4-2 0,8 5 0,9 0 0,1-2 0,4-1 0,6 0 0,2 3 0,7-4 0,-4-1 0,7-8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24.3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649 1 12287,'15'1'0,"-2"4"0,-3 5 0,-5 4 0,-10 1 0,-6 0 0,-8 0 0,-9-1 0,-11-3 0,-1-1 0,-2 2 0,-10-4 0,5 1 0,-1-1 0,-3-1 0,3 0 0,9-2 0,-4-5 0,4 0 0,9 0 0,7-2 0,1-3 0,3-5 0,3-4 0,2-1 0,4 0 0,4-7 0,6-1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24.5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604 14 12287,'15'-8'0,"-13"3"0,-9 8 0,-10 2 0,-8 5 0,-8-3 0,-6-1 0,-3 1 0,-5-4 0,-1 1 0,3-1 0,1 2 0,4-2 0,-2-1 0,7-2 0,3 0 0,5 0 0,0 0 0,7 0 0,-7 0 0,4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7.92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45 12287,'35'-16'0,"-7"3"0,14 3 0,-8 5 0,-13 5 0,-7 5 0,-2 10 0,-7 12 0,-2 8 0,-1 10 0,-2 12 0,0 12 0,0 1 0,0 2 0,-5 4 0,0-11 0,1-1 0,3-2 0,1 1 0,1-1 0,4-3 0,5 0 0,5-9 0,6-3 0,2-7 0,0-3 0,6-4 0,-4-8 0,3-6 0,3-7 0,-3-1 0,-1-7 0,-4-6 0,-1-6 0,3-13 0,-3-5 0,0-8 0,0-6 0,-2-10 0,-5-6 0,7-9 0,1-4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24.9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297 1 12287,'10'80'0,"0"11"0,-10-37 0,-5 1 0,-5 1 0,-5-2 0,-2-3 0,-3-3 0,-23 38 0,19-41 0,-1 0 0,-20 39 0,6 6 0,21-41 0,3 1 0,3 2 0,2 2 0,1 0 0,3 0 0,3 0 0,3 0 0,3 0 0,2 1 0,2-1 0,3 0 0,5-1 0,2-2 0,0-1 0,1-1 0,22 42 0,4-4 0,-1-12 0,-3-8 0,-5-8 0,-3-9 0,-2-10 0,-1-6 0,-4-8 0,2-5 0,-7-11 0,0-5 0,2-4 0,1-2 0,7-4 0,14-11 0,3-7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25.4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12287,'57'29'0,"4"6"0,2 19 0,-2 6 0,-30-20 0,0 4 0,1 2 0,-1 1 0,2 7 0,0 1-142,-1 5 1,-1 1-1,-2 5 1,-3 2-1,0 0 1,-3 0-1,-1 1 1,-2 1 141,-2 1 0,-1 2 0,-1 1 0,-2 1 0,-1-5 0,-1-1 0,-2-2 0,-1 0 0,-3-3 0,0-1 0,0-1 0,-1-2 0,-2-3 0,-1-1 0,2 43 90,-3-7 1,-1-17 0,-1-5 0,-4-9-91,-5-11 0,-6-1 0,-4-16 0,-3-4 46,-1-8 1,-2-11 0,4-5-1,0-6-46,0-9 0,-3-12 0,5-18 0,2-6 0,1-5 0,9-10 0,1 14 0,7-5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25.6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227 1 12287,'20'45'0,"0"10"0,-8 15 0,-12 14 0,-8 2 0,-6 1 0,4-37 0,-3 0 0,-1 0 0,-1 1 0,-2 4 0,-1 0 0,-1 2 0,0 0 0,2 3 0,0-1 0,0-1 0,1 0 0,1 1 0,3 1-59,1 0 0,2 0 1,3 0-1,2-1 0,1-1 1,1 0-1,1-3 1,0-1 58,0-3 0,2 0 0,2 0 0,2 0 0,9 43 0,4-7 0,1-10 0,2-5 0,1-10 0,2-5 38,2-4 1,1-4-1,2-9 1,-1-6-39,4-7 0,3-7 0,0-10 0,7 1 0,7-9 0,-1-9 0,3-8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26.0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347 0 11335,'41'48'0,"0"0"0,3 13 0,-2 5 0,0 13 0,-2 5 0,-14-23 0,0 3 0,-3 0 0,-1 2 0,-2 1 0,-2-3 0,8 21 0,-3-2 0,-1-2 0,-2-1 0,-2-3 0,-1 0 0,-1 6 0,-2 1 0,0-3 0,-3-1 0,-1 1 0,-1-1-72,-2 1 0,-2 1 0,-2-2 1,-1-1-1,-4-6 0,-3-1 1,-2-5-1,-1-1 72,-3-4 0,-2-2 0,-3-1 0,-5-2 0,-1-10 0,-2-2 0,-4-1 0,-1-1 0,-2-1 0,-2 0 0,-7 1 0,-2-1 0,-1-1 0,-1 0 0,-4 0 0,-1 0 0,-5 0 0,-1 0 0,0 0 0,1 0 0,1-1 0,0 1 0,-1 1 0,-1-1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6.9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0 12287,'15'0'0,"-7"4"0,-3 6 0,-5 10 0,-5 7 0,-3 13 0,-9 3 0,-1 3 0,-2 2 0,-6 6 0,8-2 0,3-2 0,3-3 0,9 5 0,0-10 0,6 0 0,7 1 0,10-6 0,5-2 0,4-5 0,1-5 0,-5-4 0,0-11 0,0-5 0,-1-4 0,1-7 0,-8-8 0,-6-8 0,-2-8 0,2-10 0,-2 2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8.6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12287,'6'37'0,"4"3"0,4 4 0,-6 1 0,-3 0 0,-3 5 0,-2 2 0,0-2 0,0-3 0,-5 0 0,-2-12 0,0-1 0,1-2 0,-1-9 0,4-3 0,-2-3 0,1-2 0,-4-8 0,-2-7 0,3-14 0,0-9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9.0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12287,'16'29'0,"4"6"0,-3 12 0,2 5 0,-6-1 0,-3 1 0,-7 4 0,1-6 0,-8-1 0,-6-3 0,-3-2 0,0-2 0,1-4 0,2-1 0,1-7 0,-2-6 0,1-2 0,0-2 0,-6-5 0,1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9.2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136 1 12287,'0'70'0,"0"-1"0,0-2 0,-8-2 0,-7-5 0,-7-1 0,-1-4 0,-4 2 0,8-5 0,6 0 0,6 0 0,6 3 0,2-3 0,6 0 0,8 0 0,5-3 0,7-8 0,-2-2 0,2-2 0,1-9 0,4-9 0,2-8 0,1-6 0,5-10 0,-3-8 0,2-10 0,2-13 0,3-12 0,8-12 0,1-9 0</inkml:trace>
  <inkml:trace contextRef="#ctx0" brushRef="#br0" timeOffset="1">362 694 12287,'-23'75'0,"3"-1"0,2 0 0,-1-5 0,-1-7 0,-3 0 0,4-9 0,2-3 0,-1 1 0,0-4 0,2-7 0,3-5 0,3-3 0,-3-2 0,4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9.7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15 361 12287,'7'30'0,"5"0"0,5 1 0,-4-1 0,-6-7 0,1-3 0,-1-3 0,-2-9 0,-12-19 0,-3-16 0,-2-7 0,2-2 0,-3-11 0,3 0 0,-2-4 0,2 0 0,3 0 0,7 8 0,0 3 0,0 4 0,5 11 0,2 5 0,1 5 0,4 5 0,2 5 0,1 12 0,1 6 0,4 6 0,-1 11 0,4-4 0,-1 1 0,-3 2 0,-3-7 0,-1-4 0,0-6 0,-4-6 0,-3-7 0,-1-4 0,-1-4 0,-2-6 0,2 0 0,3 0 0,-4 2 0,5 1 0,2 4 0,1 1 0,4 2 0,1 7 0,2 1 0,-1 2 0,2 12 0,1-1 0,0 5 0,0 0 0,-2-2 0,-5-8 0,0-2 0,0-2 0,0-2 0,0-5 0,0 0 0,-6-14 0,-4-6 0,10-7 0,2-3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00.1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12287,'17'20'0,"3"0"0,2 5 0,-12-5 0,-5 0 0,-3 2 0,3 2 0,1 6 0,3 0 0,3 0 0,1 0 0,2 0 0,0-1 0,0-4 0,0-3 0,0-9 0,0-3 0,0-5 0,1-5 0,-1-5 0,0-5 0,-7-3 0,-3-2 0,3-7 0,1-2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8.16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242 0 12287,'-22'22'0,"11"15"0,-4 17 0,1 11 0,1 10 0,-4 16 0,-3-1 0,-4 1 0,1-4 0,-4 3 0,7-4 0,3-1 0,6 6 0,4-4 0,7-4 0,2-2 0,3-7 0,3-6 0,7-9 0,0-4 0,0-5 0,5-11 0,0-9 0,1-10 0,0-8 0,3-5 0,6-7 0,0-21 0,0-4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00.3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529 1 12287,'31'28'0,"-11"-3"0,-29-4 0,-17-10 0,-8-2 0,-3-3 0,-5 1 0,2-4 0,-3 4 0,-3 1 0,3-3 0,1 4 0,5-2 0,5-4 0,-1 4 0,9-2 0,1-2 0,3-1 0,3-2 0,2 0 0,0-7 0,13 5 0,4-4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00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1 407 12287,'27'25'0,"3"0"0,-8-13 0,-7-2 0,-10-13 0,0-9 0,-5-6 0,-5-7 0,-4-6 0,-6-4 0,2-5 0,3-4 0,-4 1 0,6 1 0,0 4 0,3 1 0,3 3 0,4 9 0,1 5 0,2 3 0,7 9 0,-2 3 0,3 3 0,2 2 0,5 7 0,2 3 0,0 3 0,0 2 0,-2 0 0,-3-1 0,1-4 0,2-5 0,-2-3 0,-1-2 0,-2-2 0,0-3 0,0 2 0,1-6 0,-1 1 0,0-1 0,0 6 0,0-2 0,0 3 0,0 2 0,0 2 0,0 3 0,0 5 0,-1 4 0,-3-1 0,-1-3 0,-6 3 0,4-11 0,-3 3 0,-3-3 0,18-9 0,-3-1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01.2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0 12287,'0'24'0,"-2"4"0,-4-3 0,-9 0 0,-9-5 0,-9 6 0,-4-11 0,-2 0 0,-3-4 0,-6 1 0,-3-7 0,3-1 0,1-3 0,2 6 0,0-5 0,-1 4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01.6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1 648 12287,'47'9'0,"5"6"0,0 8 0,-6 6 0,-12-1 0,-11-3 0,-8 2 0,-5-7 0,2 7 0,-7-2 0,-1 4 0,-3 1 0,-2-2 0,-3 1 0,-1-2 0,2 3 0,1-2 0,2 4 0,0-2 0,0 4 0,12-1 0,5-1 0,3 1 0,2 3 0,3 6 0,-4-1 0,0 6 0,-5 4 0,1-1 0,-12-5 0,-2 0 0,-1 0 0,-4-6 0,-4-4 0,-8-3 0,-4-2 0,-7-8 0,1-5 0,-1-7 0,-2-4 0,-4-2 0,5-11 0,-2-6 0,-2-6 0,1-8 0,4 2 0,3-5 0,1-5 0,-3-10 0,-6-9 0</inkml:trace>
  <inkml:trace contextRef="#ctx0" brushRef="#br0" timeOffset="1">875 0 12287,'2'42'0,"1"6"0,2 6 0,-1 3 0,-3-2 0,-1-9 0,-1-1 0,-4 0 0,3-6 0,-3-4 0,1-5 0,-1-5 0,-3-5 0,-7-10 0,0-10 0,0-8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01.8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12287,'32'23'0,"3"8"0,-3 7 0,1 11 0,-6 1 0,-7 5 0,-10-4 0,-5-5 0,-3-4 0,-16 2 0,-2-6 0,-14 8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06.2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1401 12287,'33'28'0,"-2"-3"0,-8-5 0,-11-11 0,-7-11 0,-4-11 0,-1-4 0,-1-10 0,-4-5 0,-5-6 0,1-6 0,-1-4 0,-1-6 0,-3-6 0,1-11 0,1-1 0,4-5 0,1-3 0,-3-11 0,5 3 0,1-5 0,3 1 0,1-1 0,0 9 0,-2 10 0,-3 7 0,3 10 0,-3 20 0,4 5 0,1 9 0,1 11 0,4 7 0,5 7 0,4 8 0,1 13 0,2 19 0,3 5 0,5 3 0,3 12 0,3-3 0,-1 0 0,0-2 0,-2-10 0,-1-2 0,-3-8 0,-3-6 0,-1-7 0,-11-17 0,-6-17 0,-6-14 0,-7-9 0,-9-11 0,-2-8 0,-3-2 0,-3-2 0,-6 4 0,-2 3 0,1 7 0,2 7 0,2 12 0,0 7 0,2 10 0,2 4 0,0 4 0,6 4 0,1 8 0,2 4 0,2 9 0,0-3 0,2 1 0,3 0 0,-4-2 0,3 4 0,-6-4 0,-3-1 0,-7 3 0,2-3 0,-4 2 0,-1-6 0,0 4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11.2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12287,'17'7'0,"1"3"0,2 3 0,5 2 0,-1 4 0,3 4 0,4 7 0,15 16 0,1 1 0,5 6 0,4 9 0,3-2 0,1 7 0,2-1 0,4-1 0,-9-1 0,3-7 0,-3-5 0,-3-6 0,-4 3 0,-10-10 0,-5-1 0,-3-3 0,-9-10 0,-2-4 0,-6-5 0,-5-1 0,-4-6 0,-17-8 0,-4-6 0,-11-13 0,3 1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11.4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362 1 12287,'52'32'0,"0"15"0,6-4 0,-2 9 0,-4 5 0,0 5 0,-17-7 0,-3 4 0,-6 1 0,-4-3 0,-8-5 0,-4-8 0,-7-6 0,-6-4 0,-7-8 0,-11-4 0,-4-5 0,-5 0 0,-3-12 0,-4-2 0,-2-1 0,-6-9 0,-5-5 0,1-4 0,2-5 0,-3-5 0,-2 1 0,0-2 0,0 2 0,-5-2 0,2 7 0,-4-7 0,-1 3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9.4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12287,'9'27'0,"4"6"0,6 7 0,-1 7 0,-6 2 0,-4-4 0,-1 2 0,-4 3 0,-1 2 0,-2 3 0,0-4 0,0-5 0,0-2 0,0-4 0,0-6 0,0-7 0,0-6 0,0-6 0,0 0 0,0 1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9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543 1 12287,'-2'21'0,"-3"5"0,-3 12 0,-9 6 0,-1-1 0,-2 1 0,-14 1 0,-1-8 0,-7 0 0,-3-1 0,0-2 0,-1-6 0,3-1 0,3 0 0,-2 8 0,7-10 0,-1 14 0,6-7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16:59.24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12287,'21'42'0,"-3"2"0,-5-1 0,-6-1 0,-5 0 0,-2 3 0,-2 4 0,-1 3 0,-2 1 0,-5 3 0,5 2 0,1-3 0,3 2 0,1-6 0,0-3 0,0-1 0,0-8 0,1-6 0,3-6 0,1-7 0,6-10 0,-1-7 0,4-6 0,1-14 0,0-14 0,0-13 0,14-8 0,2-8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8.494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1 224 12287,'8'-39'0,"7"4"0,8 3 0,-2 7 0,-3 1 0,-1 3 0,-6 1 0,11 6 0,0 4 0,1 7 0,8 15 0,-1 13 0,0 11 0,3 20 0,-1 6 0,-5 5 0,-4 5 0,1 5 0,-9 2 0,-7-4 0,-4-1 0,-4-4 0,-2-8 0,-3 0 0,-5-2 0,-3-4 0,-3-16 0,1-5 0,0-3 0,-5-9 0,0-4 0,0-8 0,0-6 0,0-5 0,1-5 0,-2-10 0,1-12 0,1-4 0,2-5 0,9-12 0,1 1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9.8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0 12287,'35'25'0,"-2"0"0,-4 0 0,-8-1 0,-4 4 0,-3-2 0,-4 2 0,-5 2 0,-4 7 0,-2 3 0,-4 2 0,-5-2 0,-4-3 0,-1-7 0,0 0 0,-2 1 0,-1-3 0,-2-3 0,1-5 0,3-3 0,1-7 0,-1-2 0,1-1 0,0-3 0,2-6 0,1-8 0,4-10 0,1-7 0,2-3 0,5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0.0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2 12287,'0'-2'0,"0"11"0,0 17 0,0 8 0,0 6 0,-7 4 0,-1 1 0,0 2 0,3 3 0,3-3 0,2 3 0,0-3 0,0-2 0,7-1 0,4-4 0,6-5 0,3-3 0,2-3 0,-4-4 0,3-7 0,-3-6 0,-1-5 0,-2-7 0,0 0 0,0 0 0,-7-14 0,12 4 0,-3-12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2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709 1 12287,'7'15'0,"5"7"0,1 1 0,-11 2 0,-14 0 0,-15-6 0,-10 3 0,-1-2 0,-4 0 0,-8 2 0,-4-4 0,-1 0 0,0-4 0,6 1 0,-1-7 0,4 1 0,6-4 0,0-4 0,8-1 0,5 0 0,4 0 0,3 0 0,5 0 0,0-6 0,0-3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2.3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 12287,'12'95'0,"-5"-43"0,1 2 0,1 7 0,-1 1 0,-2 1 0,-2-2 0,-1-4 0,-1-3 0,0 41 0,-2-1 0,-2-5 0,-3 2 0,-5 2-839,-4 1 1,-14-3-1,-4-1 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7.5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0 12287,'-5'10'0,"-2"2"0,1 5 0,-1 6 0,-5 6 0,4 3 0,0 3 0,3 5 0,3-1 0,2 1 0,0 2 0,0 1 0,7 1 0,4-2 0,6-2 0,3 2 0,5-4 0,-3-1 0,0-3 0,0-6 0,3-8 0,-5-1 0,-2-6 0,-1-3 0,3-8 0,0-4 0,0-11 0,2-11 0,-5-6 0,5-7 0,-1-8 0,3 0 0,6-7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7.7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0 12287,'-29'17'0,"4"3"0,-2 14 0,6 9 0,-1 3 0,0 2 0,-3 1 0,3-4 0,0 0 0,1 0 0,6 1 0,4-3 0,1-3 0,2-4 0,1-5 0,6-2 0,-3-2 0,-1-2 0,0-12 0,7 1 0,3-6 0,-2-3 0,7-5 0,0-13 0,6-4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7.9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0 12287,'-10'57'0,"0"3"0,-7 9 0,-8-2 0,-4 0 0,-1 0 0,2 8 0,1-1 0,4 3 0,1 7 0,8 1 0,9 4 0,4-2 0,1 0 0,6-1 0,4-12 0,2-7 0,-2-12 0,4-5 0,-4-15 0,3-3 0,2-5 0,0-7 0,2-10 0,1-7 0,2-6 0,7-9 0,0-13 0,5-10 0,3-7 0,7-23 0,-4-6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8.1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12287,'0'22'0,"5"13"0,0 12 0,-2 3 0,-1 2 0,-2 7 0,0-1 0,0 6 0,0 0 0,0-7 0,0-2 0,0-1 0,0-6 0,0 2 0,0-11 0,0 0 0,0-4 0,0-9 0,0-2 0,0-2 0,1-7 0,4-5 0,10-7 0,9 4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8.3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573 1 12287,'-25'37'0,"0"4"0,-2 6 0,-1 4 0,-8-8 0,-1-8 0,-1-3 0,-4-2 0,0 1 0,0-3 0,4-1 0,1-2 0,3-5 0,8 3 0,2-1 0,2-3 0,4-3 0,8-1 0,-3 1 0,4-1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8.5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12287,'22'2'0,"3"3"0,4 7 0,1 6 0,-3 11 0,-5 9 0,-9 4 0,-5 5 0,-3 6 0,-5-1 0,0-1 0,-1-1 0,-4-3 0,-5 1 0,-4-4 0,-1-6 0,0-1 0,5-7 0,0-6 0,-2-2 0,4-7 0,-2-7 0,-2-1 0,5-9 0,2-10 0,4-6 0,1-7 0,0-15 0,0-6 0,0-9 0,0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8.74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1 12287,'6'28'0,"4"7"0,2 14 0,-2 8 0,-5 3 0,-3 1 0,-2 7 0,0-7 0,-2 0 0,-3 1 0,4-1 0,-4-3 0,3-2 0,2-6 0,0 2 0,2-4 0,1-4 0,2-7 0,10-10 0,-2-6 0,2-4 0,4-8 0,-1-6 0,-1-6 0,2-7 0,1-11 0,1-12 0,-1-9 0,4-5 0,-1-3 0,6-14 0,-6 2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8.7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12287,'0'5'0,"0"12"0,0 13 0,5 3 0,0 8 0,-1 0 0,-3 3 0,-1-5 0,0-4 0,2-3 0,3-2 0,-3-7 0,3-3 0,-4-3 0,-1-10 0,-1-9 0,-4-11 0,3-16 0,-5-9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48.9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242 0 12287,'22'46'0,"1"0"0,-1 9 0,-2 1 0,-2-4 0,-1 0 0,-3 0 0,-3 1 0,-1 0 0,-1 0 0,-4 0 0,-2 1 0,-1-3 0,-1 0 0,-2 2 0,-1 1 0,-2 2 0,-2-1 0,0-1 0,-2-1 0,-8 44 0,-4-10 0,-5-8 0,-4-9 0,-3-13 0,-1-5 0,-2-5 0,-2 0 0,3-12 0,-1-1 0,1-2 0,3 4 0,1 3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1.2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12287,'5'25'0,"0"0"0,0 7 0,-5 8 0,0 6 0,0 4 0,0 7 0,0 8 0,0-1 0,0-1 0,0 6 0,0-12 0,0 2 0,0-6 0,2-6 0,1-7 0,2-4 0,-2-5 0,-1-7 0,-2-4 0,0-3 0,2-11 0,3-6 0,3-13 0,7-11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1.4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407 9 12287,'-6'-8'0,"-8"8"0,-6 10 0,0 3 0,-2 2 0,-1 0 0,-7 0 0,-1 0 0,1 0 0,2-1 0,1-4 0,2-3 0,-2-1 0,4-4 0,-3 3 0,1-17 0,-5-4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2:51.6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0 12287,'55'37'0,"-1"3"0,-9 2 0,-12-2 0,-14-3 0,-11-7 0,-1 0 0,-4 1 0,-8-3 0,-5-1 0,-3-2 0,-2 2 0,-1-4 0,1 1 0,2-1 0,3 1 0,3-1 0,7 6 0,2-1 0,3 4 0,5 0 0,5 5 0,3-2 0,4 0 0,2 2 0,-11-4 0,2 6 0,-1-2 0,-6-2 0,0-5 0,-1 0 0,-4 0 0,-3-1 0,-5-2 0,-5-4 0,-5-3 0,-5-6 0,2-1 0,-7-8 0,-2-2 0,-2-1 0,-1-2 0,0 0 0,0 0 0,0-8 0,0-7 0,-1-9 0,1-4 0,0-3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23.1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1 885 12287,'23'14'0,"6"-4"0,-1-5 0,-4-5 0,-14-5 0,-3-10 0,-7-12 0,0-6 0,0-8 0,-5-9 0,0-5 0,1-4 0,2-1 0,4-11 0,5-1 0,8 0 0,10 5 0,14 0 0,9 5 0,7 11 0,7 7 0,14 10 0,3 14 0,6 12 0,7 10 0,-38 6 0,1 5 0,-1 5 0,-1 3 0,0 3 0,0 4-34,0 4 1,-1 1 0,-4 0 0,-2 0 0,-1-1 0,-1 1-1,33 27 34,-8-5 0,-9-6 0,-22-14 0,-7-10 0,-10-6 0,-11-4 0,-8-2 0,-10-3 0,-2-3 0,-12-7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23.8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6649 1 12287,'28'8'0,"8"12"0,2 19 0,-3 19 0,-8 19 0,-17 10 0,-5 5 0,-3 4 0,-9-45 0,-5 0 0,-2 1 0,-3 0 0,-6 3 0,-3 1 0,-5 1 0,-5 1 0,-9 6 0,-5-2 0,-3-3 0,-2-3 0,-4 1 0,-2-3-254,-3-1 0,-3-2 0,-9 0 0,-4-2 1,-3-2-1,-3-2 0,-3-1 0,-1-2 254,27-15 0,0-1 0,-2 0 0,-4-2 0,-1 0 0,0-2 0,0-2 0,0-2 0,0-1 0,-2 0 0,-1-1 0,0 0-91,-1-2 1,0 0-1,-2 0 1,-7 0-1,-3 0 1,2 0-1,4-3 1,0 1-1,0-2 1,-1 0-1,-2-1 1,1-1 90,1-2 0,1 0 0,-2-1 0,-3 0 0,-1-1 0,1 0 0,2-2 0,0-1 0,1-1 0,2 0 0,-1-1 0,1-1 0,-1-1 0,0-1 0,0-2 0,3-2 0,1-2 0,1-1 0,1-2 0,0-1 0,2-1 0,3 0 0,1 0 0,0-2 0,4 1 0,1 0 0,-1-2 0,-2-2 0,0-1 0,2 0 0,-26-9 0,2 0 0,4-1 0,1 0 25,6 0 0,0 0 1,4-1-1,1 0 1,5 2-1,0 0 0,4 3 1,1 0-26,3 3 0,1 0 0,4 1 0,1 0 0,6 2 0,1-1 0,-35-17 0,13 9 0,12 2 0,17 8 0,6 1 0,8 2 0,4 2 0,7 0 0,0 0 0,0 0 0,-1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6.4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604 16 12287,'30'-9'0,"-10"3"0,-12 6 0,-16 0 0,-12 0 0,-14 0 0,-4 0 0,-8 0 0,-4 0 0,0 0 0,-7 0 0,-7 0 0,9 0 0,-2 0 0,7 0 0,5 0 0,-4 0 0,10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6.7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 12287,'69'3'0,"2"9"0,-3 13 0,-4 9 0,-22 8 0,-5-4 0,-7-1 0,-10 0 0,-2-4 0,-6 4 0,-7 2 0,-3-1 0,-2 4 0,0-2 0,0 2 0,0 2 0,0-1 0,0-1 0,0-2 0,5-3 0,1 2 0,3-7 0,3-4 0,-4 4 0,0-7 0,-1 2 0,-4-2 0,-1 2 0,-2-7 0,0 0 0,0 2 0,-7-6 0,-3 6 0,-5-2 0,-5 0 0,-3 1 0,-9-6 0,-3-2 0,-6-3 0,-9-2 0,-7-4 0,-6 1 0,-8-2 0,-23-15 0,44 4 0,0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48.1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453 1 12287,'17'23'0,"-6"4"0,-17-9 0,-9-3 0,-11-3 0,-5-2 0,-5-1 0,-4 4 0,5-3 0,-12-2 0,2 2 0,-2 0 0,0-1 0,-5 4 0,-1-4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8.91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 0 12287,'13'54'0,"6"6"0,2 9 0,-2 5 0,-7 1 0,1 0 0,-5 1 0,2-1 0,0 1 0,0-6 0,6-3 0,-1-5 0,0-2 0,-2-13 0,-1-7 0,-2-6 0,0-7 0,5-12 0,7 0 0,1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48.5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619 1 12287,'15'17'0,"-1"1"0,-4 2 0,-10 5 0,-12-6 0,-7-4 0,-6-3 0,-5-2 0,-5 3 0,-3-1 0,-1-2 0,-10-7 0,6 2 0,-1-2 0,2 3 0,9-5 0,-4 4 0,4-3 0,2-2 0,0 0 0,9 0 0,0 0 0,0 0 0,2 0 0,5 0 0,0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48.8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408 0 12287,'13'17'0,"-3"3"0,-17-5 0,-13 0 0,-6-7 0,-5-1 0,0-5 0,-5 3 0,-2-4 0,-1-1 0,-4 0 0,3 0 0,-4 0 0,6 0 0,1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4:41.8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16 12287,'47'8'0,"2"5"0,-4 6 0,-18-7 0,-17-12 0,-9-9 0,-6-4 0,2 3 0,-7 1 0,-2 3 0,5-6 0,1 10 0,6-4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4:42.0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31 12287,'30'15'0,"10"0"0,2-2 0,1-3 0,-11-5 0,-13-5 0,-9-5 0,-9-3 0,-1-7 0,-8 0 0,-5-7 0,-3-1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4:42.2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12287,'37'15'0,"2"0"0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4:42.7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12287,'83'8'0,"-21"19"0,-18-16 0,-22 18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1.3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362 0 12287,'15'9'0,"-10"2"0,-10-6 0,-13-1 0,-9-3 0,-3-1 0,-1 0 0,1 0 0,0 0 0,-5 5 0,0 2 0,0 0 0,-2-1 0,5 6 0,-5-3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1.6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1 12287,'28'5'0,"-3"0"0,-18 0 0,-19-5 0,-13 0 0,-8 0 0,-11 0 0,-1 0 0,-7 0 0,-2 0 0,-4 0 0,4 0 0,1 0 0,2 0 0,1 1 0,3 4 0,5 4 0,4-1 0,3 12 0,4-3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2.0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12287,'24'24'0,"6"6"0,4 10 0,-14 7 0,-10-5 0,-7-4 0,-3 4 0,0-2 0,0 4 0,0 1 0,0 0 0,0 1 0,0-1 0,0 0 0,0 4 0,0-3 0,0-2 0,-7-2 0,-1 3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2.7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1855 15 12287,'15'-8'0,"-10"1"0,-13 7 0,-19 0 0,-15 0 0,-20 5 0,-5 2 0,-12-1 0,-11 1 0,36-1 0,-1 0 0,-6-2 0,0 0 0,-2 1 0,0 0 0,-1 1 0,1-2 0,-1-2 0,0 0 0,6 0 0,1 1 0,4-2 0,0-1 0,2 0 0,2 0 0,-35 5 0,2 0 0,12 0 0,8 2 0,0-5 0,13 5 0,5-2 0,8 0 0,10 13 0,-2-1 0,5 13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9.067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543 0 12287,'-25'8'0,"2"6"0,1 4 0,-12 9 0,2-5 0,-11 3 0,3-5 0,-4-3 0,4-2 0,-2 0 0,2 0 0,3-2 0,7-1 0,1-3 0,4-3 0,3-1 0,7-5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3.3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 12287,'14'-7'0,"-4"7"0,-5 9 0,-4 4 0,-1 14 0,0 3 0,0 4 0,0 3 0,-1 1 0,-3 7 0,-1 1 0,2-1 0,1 0 0,4 0 0,3 2 0,5 3 0,13-3 0,6 4 0,1-6 0,4-5 0,-1 0 0,-3-8 0,0-5 0,0-4 0,1-9 0,-1-9 0,-2-4 0,-3-1 0,4-13 0,-4-9 0,2-10 0,-2-8 0,3-10 0,-4-4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3.5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0 12287,'-14'61'0,"4"-1"0,5 0 0,-1-1 0,1-2 0,0-3 0,-2-3 0,5 0 0,-3-6 0,4-2 0,1-2 0,1-4 0,3-9 0,1-3 0,6 4 0,-2-6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3.8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 12287,'65'21'0,"-3"5"0,-8 2 0,-9-3 0,-17 2 0,-2 3 0,-6 4 0,-10 7 0,-5 0 0,-4 2 0,-1 2 0,-1 1 0,-4-1 0,-5-2 0,-4-2 0,-6-6 0,0-8 0,0-6 0,-2-4 0,5 0 0,-4-12 0,1-2 0,-1-1 0,-4-15 0,5-8 0,2-7 0,1-7 0,2-5 0,0-11 0,0-2 0,0-8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4.0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29 12287,'7'-14'0,"3"4"0,4 5 0,1 17 0,0 10 0,0 10 0,0 10 0,0 6 0,0-1 0,-2 3 0,-2-3 0,2 4 0,-3 0 0,3 0 0,2-4 0,6-1 0,-1-10 0,-2-3 0,-1-1 0,-4-9 0,-1-4 0,-2-6 0,2-3 0,1-8 0,2-2 0,-1-10 0,-4-8 0,10-13 0,-3-7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4.1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0 12287,'-9'7'0,"3"10"0,6 11 0,1 6 0,4-1 0,-3 4 0,5 0 0,-2 0 0,0 0 0,2-2 0,-4-5 0,4 0 0,1 0 0,2-4 0,7-3 0,1-1 0,2-5 0,-1-6 0,4 1 0,1-7 0,1-2 0,-2-1 0,-1-2 0,-2-5 0,-5 0 0,0-7 0,-1 2 0,-4-3 0,3-2 0,-5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4.5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603 0 12287,'31'2'0,"-5"3"0,-6 5 0,-8-2 0,-17 2 0,-10-5 0,-10 4 0,-7-3 0,-8-2 0,-7-2 0,-13-2 0,1 0 0,4 0 0,-4 0 0,4 0 0,-2 0 0,2 0 0,9 0 0,3 0 0,4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4.8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 0 12287,'30'45'0,"-3"12"0,-7 5 0,-10 2 0,-7-2 0,-8 2 0,-1-9 0,-1 2 0,0-2 0,-4 2 0,0-5 0,0 0 0,1 0 0,-2-7 0,7-6 0,0-2 0,-2-4 0,6-3 0,-4-5 0,10 4 0,3-6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5.0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1161 1 12287,'-19'21'0,"-6"5"0,-13 7 0,-19 1 0,-7-4 0,-6-3 0,-6-4 0,-2 4 0,-3-2 0,3 3 0,1 4 0,1 3 0,8 1 0,2-6 0,6 2 0,5 3 0,4 3 0,4 1 0,9 4 0,1-4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5.4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12287,'30'39'0,"3"8"0,-2-6 0,-10 0 0,-7-3 0,-6 4 0,-5-2 0,2 5 0,-1 6 0,4-4 0,2 5 0,4 0 0,1 3 0,0-3 0,0-4 0,0-6 0,0-7 0,5-4 0,0-6 0,-1-7 0,-3-6 0,5-6 0,-1-6 0,0-1 0,1-4 0,-2-10 0,4-14 0,1-8 0,-1-8 0,16-17 0,8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5.8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16 196 12287,'-8'57'0,"3"0"0,3 0 0,2 3 0,0-9 0,0-3 0,0-1 0,0 2 0,0-2 0,0-6 0,0-2 0,0-6 0,0-7 0,0-6 0,0-4 0,0-7 0,0-3 0</inkml:trace>
  <inkml:trace contextRef="#ctx0" brushRef="#br0" timeOffset="1">348 0 12287,'40'7'0,"0"3"0,0 12 0,-10 6 0,-1 7 0,-4 4 0,-5-4 0,-10 4 0,-5-3 0,-3-2 0,-2-2 0,-2-2 0,-3 0 0,-5 0 0,-3-6 0,-2-3 0,0 1 0,1-5 0,2 1 0,2-6 0,2-7 0,-2-12 0,5-8 0,3-1 0,2-10 0,2 0 0,3-3 0,3-8 0,7-1 0</inkml:trace>
  <inkml:trace contextRef="#ctx0" brushRef="#br0" timeOffset="2">529 287 12287,'15'-15'0,"0"1"0,0 4 0,0 5 0,0 5 0,0 5 0,0 7 0,0 6 0,-5 4 0,-1 6 0,-1 1 0,0 3 0,-4 1 0,2-4 0,-1-2 0,0-2 0,0-2 0,-3 2 0,1-5 0,2-3 0,1-7 0,-5-1 0,4-3 0,-1-1 0,4-6 0,0-4 0,1-6 0,7-2 0,8-2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9.329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0 0 12287,'40'2'0,"9"5"0,8 11 0,0 16 0,-9 8 0,-11 18 0,-5 7 0,1 13 0,-9 11 0,-12-42 0,-1 1 0,0 1 0,-2 2 0,0-2 0,-2 1 0,-2 0 0,0-1 0,0 46 0,-4-5 0,-1-2 0,0-14 0,0-9 0,0-9 0,-6-1 0,-4-8 0,-2-6 0,2-6 0,-4-7 0,6-4 0,-2-8 0,0-6 0,0-7 0,-4-10 0,4-5 0,4-17 0,6-5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3:36.0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12287,'20'9'0,"-1"6"0,-6 7 0,-6 1 0,-5 6 0,-2-3 0,-2 6 0,-3 3 0,-2 7 0,-3-2 0,5 2 0,4-2 0,1 7 0,0-5 0,0 0 0,1 0 0,4-3 0,4-8 0,6-5 0,0 0 0,0-9 0,0-4 0,0-4 0,0-6 0,0-3 0,2-5 0,1-7 0,2-6 0,1-5 0,0-8 0,3 1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7:48:04.4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362 0 12287,'15'9'0,"-10"2"0,-10-6 0,-13-1 0,-9-3 0,-3-1 0,-1 0 0,1 0 0,0 0 0,-5 5 0,0 2 0,0 0 0,-2-1 0,5 6 0,-5-3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8.2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12287,'4'50'0,"6"1"0,0 4 0,8-5 0,-6-1 0,-7-2 0,3 0 0,3 3 0,2 3 0,2 1 0,2 1 0,0-10 0,-1-6 0,-2-5 0,-4-16 0,1-5 0,-2-6 0,-2-9 0,-2-18 0,-5-17 0,0-8 0,0-5 0,0-12 0,1 2 0,3-1 0,1 4 0,5 2 0,-4 10 0,3 8 0,2 9 0,5 14 0,4 16 0,3 13 0,1 13 0,9 23 0,-3 14 0,0 7 0,-3 3 0,0 9 0,-7 0 0,-2-5 0,-1-4 0,-8-5 0,-4-11 0,-4-5 0,-1-9 0,-1-2 0,-4-7 0,-5-5 0,-4-4 0,-1 0 0,0-7 0,0-3 0,0-5 0,-5-6 0,0-6 0,1-1 0,2-4 0,2-5 0,0-9 0,0-3 0,0-1 0,0-9 0,0-7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8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438 1 12287,'-10'15'0,"0"0"0,-7 0 0,-8 0 0,-3-2 0,-2-3 0,-6 2 0,1-5 0,0-1 0,-2 1 0,7-2 0,-2-5 0,7 0 0,3 0 0,-4 0 0,9 0 0,-5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8.7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468 15 12287,'6'-8'0,"3"1"0,-14 9 0,-10 1 0,-12 2 0,-8-1 0,-9-3 0,-8 1 0,0 2 0,0 1 0,-3 0 0,5-5 0,0 6 0,4 3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91 12287,'22'5'0,"2"0"0,-1-1 0,-8-11 0,-8-6 0,-2-6 0,0 1 0,2 3 0,-4 3 0,4 4 0,1 1 0,2 2 0,5 8 0,-1 7 0,-4 10 0,6 19 0,-4 8 0,-2 5 0,-1 5 0,-4 0 0,-5 0 0,-2-5 0,-3-5 0,-3 1 0,-8-9 0,1-3 0,0-5 0,-5-3 0,0-8 0,2-3 0,1-5 0,2-6 0,0-7 0,0-4 0,0-5 0,1-10 0,4-6 0,-3-9 0,4-3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9.3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0 12287,'0'24'0,"0"8"0,0 9 0,0 8 0,0 3 0,-2-3 0,-3 2 0,-5 3 0,3-7 0,1 0 0,0-5 0,1 0 0,0-6 0,5 0 0,0-6 0,0-5 0,5-3 0,2-9 0,2-1 0,2-2 0,3-7 0,2-1 0,5-9 0,4-8 0,10-10 0,3 2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9.5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408 1 12287,'8'2'0,"-6"3"0,-9 6 0,-8 8 0,-12-1 0,-3 7 0,-7 0 0,-1-1 0,-4-1 0,7-4 0,1 1 0,2-2 0,4-1 0,3-4 0,5-2 0,3-6 0,7 1 0,0-1 0,7 0 0,-4-5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9.8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160 0 12287,'-7'24'0,"4"4"0,-9-3 0,-3 4 0,-3 1 0,-7 0 0,4 2 0,3 1 0,1 2 0,7 7 0,2 0 0,3 5 0,7 3 0,4 1 0,11-4 0,3-1 0,5 0 0,-1-1 0,2-15 0,5-8 0,2-9 0,2-8 0,-3-13 0,3-14 0,5-16 0,2-26 0,-1-16 0,-16 30 0,0-1 0,-2-3 0,1 1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9.9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468 1 12287,'-25'10'0,"1"12"0,1 18 0,1 19 0,0 14 0,-4 19 0,13-40 0,0 0 0,0 0 0,-2-1 0,0-2 0,0 0 0,0 5 0,0 0 0,-15 36 0,-1-3 0,1-1 0,0-16-332,0 0 0,0-6 1,0-4-1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9.632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784 0 12287,'-13'7'0,"3"3"0,-4 10 0,2 5 0,-6 2 0,-7-2 0,-10 2 0,-6-5 0,-4-1 0,-5 1 0,-2-7 0,-7-6 0,1-3 0,-4-2 0,-2-14 0,4-9 0,0-8 0,6 1 0,2-11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30.3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950 752 12287,'42'44'0,"0"-7"0,-5-12 0,-10-13 0,-16-22 0,-6-14 0,-1-11 0,1-10 0,-4-17 0,6-4 0,-2-4 0,0 0 0,5-1 0,-3 9 0,0 5 0,-1 4 0,4 4 0,-5 11 0,-1 6 0,-3 5 0,-2 9 0,-6-2 0,-8 4 0,-9 6 0,-11 2 0,-5 5 0,-5-4 0,-5-1 0,-4 4 0,-10-1 0,-1 5 0,0 5 0,-9 2 0,14 5 0,-1-2 0,4 1 0,5 8 0,9 1 0,1-2 0,2-1 0,1-7 0,-1-1 0,5-3 0,3-2 0,2-4 0,1-5 0,4-5 0,5-4 0,3-1 0,2 0 0,7 0 0,1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30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557 1 12287,'0'30'0,"0"0"0,-3 0 0,-7 0 0,-9-1 0,-16-2 0,-5-4 0,-4-1 0,-3 5 0,-1-2 0,-3 3 0,3 3 0,3-1 0,3 0 0,5 0 0,5 0 0,9 0 0,4 0 0,11-4 0,3-1 0,5-2 0,6 2 0,10-3 0,7 0 0,11-7 0,4 2 0,4-6 0,5 1 0,6-4 0,-1 1 0,-1-2 0,-4-4 0,1 4 0,-9-1 0,-3 3 0,-5 2 0,-8-2 0,-8 1 0,-6-7 0,-3 4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0.5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483 1 12287,'7'21'0,"-5"10"0,1 9 0,-8 5 0,-10 5 0,-7 7 0,-8 7 0,0-2 0,0 1 0,-1-2 0,1-4 0,5-5 0,0-7 0,5-2 0,-4-4 0,1-7 0,0-5 0,4-14 0,-3 0 0,2-4 0,0-6 0,0-1 0,5-2 0,2-2 0,3-3 0,-2-3 0,7-7 0,0 0 0,5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0.7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467 392 12287,'17'0'0,"2"0"0,1 0 0,-9 0 0,-11-2 0,-10-3 0,-8-5 0,-7-3 0,-7-4 0,-5-1 0,-3-2 0,-7-5 0,7 3 0,-2-2 0,2-3 0,3 4 0,7-2 0,0 0 0,-1 1 0,8-2 0,3 5 0,3-12 0,2 1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0.9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12287,'69'45'0,"-5"0"0,-16 1 0,-13-1 0,-11 0 0,-14-1 0,-5-3 0,-3-2 0,-2-2 0,0 8 0,0-3 0,0 0 0,0 1 0,0 1 0,0 1 0,1-1 0,4-4 0,5 3 0,9-4 0,1-2 0,-2-7 0,-1 0 0,-2-5 0,0 2 0,0-2 0,-6 2 0,-4-5 0,-4 0 0,-1-1 0,-1-1 0,-4-4 0,-5-3 0,-4-3 0,-7 2 0,-5-7 0,-4 0 0,-5 1 0,-5-4 0,-10 3 0,-11 4 0,-7-1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1.6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619 0 12287,'13'17'0,"-3"1"0,-5 3 0,-5 10 0,-6 3 0,-10 6 0,-7 7 0,-7 2 0,-5-6 0,-4-1 0,1-2 0,-4-6 0,5-1 0,0-4 0,0-4 0,2-7 0,5 2 0,0-5 0,0-5 0,-1 2 0,1-7 0,0-3 0,0-5 0,0-13 0,0-7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1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12287,'56'63'0,"5"-2"0,1 2 0,-7-9 0,-5-1 0,-3-2 0,-8-6 0,-4-3 0,-5-4 0,-5-1 0,2-7 0,-7-5 0,0-6 0,-5 3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5:22.0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12287,'75'42'0,"0"3"0,-9 9 0,-28-6 0,-16-3 0,-14-3 0,-6-3 0,-2 3 0,-2-2 0,-3 2 0,-3 1 0,-5 3 0,1-3 0,2-3 0,5 4 0,-4-6 0,3 1 0,2-4 0,8-5 0,4-5 0,4-4 0,5-5 0,8-7 0,2-4 0,4-4 0,5-1 0,4-6 0,-3-6 0,-1-5 0,1-3 0,-3 0 0,-7 3 0,-2-3 0,-7-3 0,4-7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6:45.1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483 302 12287,'6'22'0,"-12"-19"0,-3-3 0,-9-10 0,-6-5 0,-1-5 0,-5-2 0,0 0 0,0 0 0,-5-3 0,-1 4 0,3-1 0,1 0 0,2 2 0,0 5 0,1-2 0,4-3 0,3 8 0,7-3 0,0 3 0,0-3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6:45.5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408 2 12287,'0'-2'0,"0"9"0,0 8 0,0 5 0,-7 2 0,-6 0 0,-7 6 0,-5 6 0,-11 6 0,8-2 0,-2 3 0,-4 0 0,2 11 0,6-6 0,0 1 0,1-7 0,2-3 0,3-7 0,5-2 0,5-3 0,-2-3 0,5-8 0,-1-4 0,5 3 0,-4-5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39.708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15 1 12287,'53'64'0,"0"1"0,-2-1 0,-2 2 0,-2 3 0,-3 1 0,-6-1 0,-2 1 0,-4 0 0,-4 1 0,-7-1 0,-4-1 0,-3-7 0,-3-2 0,-1-2 0,-3 0 0,-1-4 0,-2 1 0,-3 1 0,-3 0 0,-6-4 0,-3-2 0,-4 0 0,-3-1 0,-5-1 0,-3-2 0,-6 1 0,-5-2 0,-2-3 0,-2-2-588,-5 2 1,0 0 0,2-3 0,-1 1-1,-7 1 1,0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6:45.8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151 1 12287,'47'1'0,"3"3"0,-1 1 0,-6-2 0,-13-1 0,-9 0 0,-5 3 0,-7 3 0,-4 7 0,-5 2 0,-5 3 0,-4 3 0,-7 7 0,-3 1 0,-1-1 0,0 0 0,5 0 0,1-1 0,4-4 0,-1 3 0,6-3 0,1 4 0,3 1 0,6-7 0,3-1 0,4-2 0,5 0 0,-4 0 0,-3-3 0,0 2 0,-2 1 0,-1 5 0,-7-3 0,0-1 0,0 1 0,-2 0 0,-3-4 0,-5 2 0,-3-1 0,-7-7 0,-2-4 0,0 0 0,1 1 0,-6-4 0,2 3 0,-4 1 0,-1-1 0,-5 2 0,0 5 0,-1 14 0,6 2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6:46.1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514 0 12287,'0'42'0,"0"3"0,-7 4 0,-5-4 0,-5-1 0,-3-4 0,-7 8 0,-1-2 0,-7 0 0,-5 1 0,-6-8 0,9-6 0,2-6 0,3-7 0,-6-3 0,8-4 0,-2-2 0,-7 2 0,1-5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6:46.3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12287,'33'39'0,"-1"0"0,30 35 0,-3-5 0,-1-1 0,-12-6 0,-8-5 0,-4-3 0,-6-4 0,-1-6 0,-5-4 0,-6-5 0,3-10 0,-9-5 0,3 4 0,2-1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6:46.6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12287,'53'40'0,"3"5"0,-3 4 0,-3 8 0,-23-14 0,-10 2 0,-7 4 0,0 6 0,-5 1 0,-3 2 0,-6 3 0,-2-8 0,-6-3 0,2-3 0,-2-1 0,0-8 0,2-3 0,4-3 0,-1-2 0,5-6 0,-1-4 0,6-5 0,7-5 0,10-3 0,6-7 0,2 0 0,4-2 0,1-3 0,3-5 0,-3-2 0,-1 2 0,-4-3 0,-2 3 0,-6-4 0,-4-1 0,-1-7 0,-6 6 0,-2-6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06.7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347 0 12287,'-8'7'0,"1"2"0,7 7 0,-2 4 0,-3 6 0,-3 2 0,-9 2 0,-1 2 0,-2 3 0,-5 2 0,3 5 0,0-4 0,0-1 0,2 3 0,5-3 0,0 0 0,0 0 0,0-2 0,1-5 0,3 0 0,1 1 0,5-8 0,-4-3 0,3-3 0,2-2 0,-4 0 0,-1 0 0,-6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07.0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12287,'45'55'0,"0"-1"0,0-2 0,-1 1 0,-4-6 0,-5-3 0,-3-1 0,-4-1 0,-1 0 0,-3-4 0,-3-1 0,0-2 0,-6-4 0,0-1 0,7 0 0,1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07.3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12287,'42'21'0,"2"5"0,-4 2 0,-8 2 0,-16 0 0,-10 2 0,-5 2 0,-1 1 0,0 5 0,-1-3 0,-5 1 0,-4 4 0,2 2 0,0-1 0,1-1 0,4-2 0,-1-6 0,1 1 0,-2-3 0,2-2 0,3-6 0,3-4 0,4-4 0,1-1 0,-3-4 0,5-3 0,2-1 0,3-14 0,3-10 0,2-5 0,-1-4 0,3-8 0,-2-4 0,-2-3 0,-1-1 0,5-11 0,1 6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07.6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1116 1 12287,'10'6'0,"-17"-2"0,-26 7 0,-9 5 0,-10 2 0,-13 4 0,-9-2 0,-5 5 0,0 3 0,1 3 0,6 0 0,10 5 0,6 4 0,8 5 0,9 5 0,9 6 0,8 2 0,12 7 0,5 4 0,4 3 0,2 9 0,4 6 0,5-10 0,9 5 0,1-7 0,0 1 0,-5-11 0,0-3 0,0-5 0,-6-7 0,-4-8 0,-4-5 0,-1-5 0,-6 0 0,-4-14 0,-6-3 0,-4-3 0,-3-9 0,-9 0 0,-1-8 0,-3-10 0,-5-6 0,0-11 0,-2-3 0,-9-4 0,-2-6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11.4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513 0 12287,'0'32'0,"0"5"0,0 8 0,-2 6 0,-5 4 0,-6-5 0,-6-3 0,-7 0 0,1 1 0,-4 1 0,-1-5 0,-4-1 0,3-8 0,2-1 0,1-2 0,-1-4 0,-1-3 0,2-6 0,2-8 0,-5-4 0,5-7 0,-12-7 0,6-1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11.7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12287,'52'44'0,"10"3"0,8 16 0,-1 6 0,-34-31 0,0 0 0,29 35 0,-11-4 0,-2-4 0,-8-6 0,1-2 0,-9-10 0,-3-7 0,-5-7 0,-1-2 0,-5-15 0,-3-4 0,-1-4 0,-9-3 0,12-11 0,-3-3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0.325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423 0 12287,'15'9'0,"0"6"0,-7 0 0,-6 5 0,-11-5 0,-11-5 0,-7 2 0,-3-6 0,0 3 0,0 2 0,-7-2 0,-1-1 0,-3-1 0,1-4 0,8-1 0,-1-2 0,4-2 0,3-3 0,7-3 0,6-14 0,4-1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11.9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12287,'42'89'0,"-21"-44"0,1 1 0,-1 0 0,-2 1 0,13 39 0,-10-11 0,-7-1 0,-5-17 0,-5-2 0,-3 0 0,-2-1 0,0-12 0,0 1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3.1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1191 45 12287,'22'-5'0,"3"0"0,-10-1 0,-7 1 0,-9-5 0,-16 3 0,-13 2 0,-10 3 0,-9 2 0,-16 2 0,-11 1 0,-1 4 0,0 1 0,5-4 0,4 2 0,4-1 0,0 0 0,2 6 0,5-6 0,5 0 0,5 1 0,-4-4 0,10 5 0,4-2 0,4 0 0,4 0 0,3-4 0,2 3 0,2 1 0,2 0 0,5-5 0,0 0 0,7 0 0,-6-7 0,6-1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3.5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61 12287,'28'-8'0,"-4"1"0,-9 1 0,-7-3 0,-8-6 0,7 7 0,3 3 0,3 3 0,11 2 0,6 0 0,10 2 0,9 3 0,4 3 0,11 7 0,5 2 0,6 3 0,9 3 0,-4 9 0,-3 2 0,-5 1 0,-6 5 0,-13-1 0,-8 3 0,-8 4 0,-13 3 0,-9-2 0,-10 0 0,-9-2 0,-11 7 0,-11-10 0,-6-2 0,-3-1 0,-7 1 0,0-5 0,-3-3 0,-4-4 0,0-3 0,8-6 0,-5 1 0,10-3 0,-1-7 0,0 0 0,2 0 0,-1 0 0,3 0 0,3 0 0,-9 5 0,2 0 0,-4 7 0,2 8 0,-6 9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41.3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404 58 12287,'13'61'0,"1"28"0,8-3 0,-9 2 0,-5-4 0,2 0 0,-5-12 0,0 0 0,2 2 0,-5-7 0,3-4 0,-4-7 0,-1-11 0,0-8 0,0-12 0,0-5 0,-5-12 0,-1-9 0,-1-14 0,0-14 0,2-14 0,5-14 0,0-7 0,0-6 0,2-9 0,3-5 0,5-3 0,3-5 0,3 0 0,-1 6 0,-2 9 0,-3 10 0,-3 12 0,-9 20 0,-1 10 0,-2 6 0,-14 11 0,-1 5 0,-7 8 0,-3 10 0,-5 6 0,-2 10 0,0-3 0,0-3 0,-3 4 0,5-6 0,2 1 0,1-4 0,2-4 0,1 0 0,2-3 0,2-3 0,7-3 0,-2-7 0,5-7 0,5-3 0,6-5 0,8-5 0,4-2 0,7-3 0,7-10 0,1 3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41.9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528 0 12287,'-24'30'0,"-9"7"0,1 2 0,-5-1 0,-5-3 0,-1-5 0,-3-4 0,1-8 0,0-6 0,0-1 0,-1-5 0,1 5 0,0-2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42.3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12287,'48'85'0,"-3"1"0,-8 4 0,-15-9 0,-4-6 0,-4-8 0,-9-3 0,0-12 0,-3 1 0,-2 4 0,-7-5 0,-8 7 0,-9-6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6.4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3543 3001 12287,'8'-22'0,"-13"-3"0,-25-25 0,-22-19 0,20 24 0,-3-2 0,-7-9 0,-3-2 0,-8-8 0,-3-2 0,-4-5 0,-2-1 0,-1 1 0,0 0-199,0 0 0,-3 0 0,16 20 0,-2 1 1,0 0-1,4 3 0,0 2 0,0 0 0,-1 0 1,-1 1-1,0 0 199,-25-19 0,-1 1 0,23 18 0,-1 0 0,0 1 0,-24-15 0,-1 1 0,26 19 0,-1-1 0,0 1 0,-1 0 0,0 0 0,-1 0 0,0-1 0,0 1 0,1 0 0,-23-16 0,0 0 0,1 1 0,0 1 0,0 3 0,0 0 0,-1-2 0,2 2 0,7 8 0,2 2 0,4 2 0,0 1 111,6 3 0,0 1 0,6 7 0,2 1 0,-31-19 0,13 9-111,13 10 0,10 6 0,14 10 0,7-4 0,1 6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6.9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2267 12287,'7'25'0,"3"0"0,-4 4 0,-1 2 0,-1-4 0,1-3 0,-4-9 0,6-7 0,0-1 0,3-7 0,8-15 0,2-15 0,14-26 0,3-19 0,-16 30 0,1-2 0,1-4 0,-1-2 0,8-14 0,1-3 0,-3 1 0,-1 0 0,3-5 0,0-2 0,1-2 0,0-2 0,2-7 0,0 0 0,0 2 0,1 1 0,-1 1 0,1 1-67,-1 0 0,1 0 0,-2 9 0,-1 1 0,-2 3 0,-1 2 0,-1 8 1,0 4 66,-1 7 0,0 2 0,24-38 0,-5 24 0,-1 8 0,-4 9 0,-10 13 0,-10 8 0,-3 0 0,-10 7 0,-9 1 0,-11 14 0,-11 14 0,-11 1 0,-3 7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7.6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241 542 12287,'46'-7'0,"-3"-1"0,-3-9 0,-6-3 0,-7-5 0,-7-4 0,-10-1 0,-5 1 0,-4 4 0,-4 4 0,-7 7 0,-10 4 0,-9 7 0,-7 6 0,-10 7 0,0 5 0,-10 5 0,9 2 0,0 7 0,7-1 0,3 4 0,11 3 0,10-1 0,10 2 0,4 3 0,4-4 0,3 4 0,7-4 0,6-7 0,5 1 0,8-9 0,0-3 0,5-6 0,-3-6 0,7-11 0,2-9 0,2-9 0,3-18 0,0-10 0,-1-8 0,-2-5 0,-16 1 0,-4 9 0,-11 6 0,-8 7 0,-6 5 0,-9 9 0,-11 5 0,-5 7 0,-15 8 0,-2 8 0,-1 0 0,1 0 0,-2 7 0,8 5 0,2 6 0,3 7 0,0 5 0,13 4 0,6 3 0,6 1 0,6 1 0,2 1 0,4-5 0,5-3 0,6-2 0,4-2 0,3-2 0,1-6 0,4-10 0,-3-5 0,2-5 0,-2-5 0,9-15 0,-4-12 0,2-7 0,-1-8 0,-2-5 0,-4-8 0,-7 2 0,-6 2 0,-5 6 0,-9 10 0,-5 6 0,-8 7 0,-6 7 0,-11 10 0,-2 5 0,-1 4 0,0 9 0,5 7 0,1 9 0,4 4 0,3 7 0,9 2 0,3 2 0,5 2 0,3 1 0,2 0 0,2-5 0,3-5 0,3 0 0,7-12 0,0-2 0,1-1 0,-1-9 0,0-4 0,0-9 0,0-10 0,0-9 0,2-11 0,1-7 0,2-6 0,2-6 0,-4-6 0,3-1 0,-1 1 0,-7 3 0,-3 7 0,-5 11 0,-3 11 0,-2 6 0,-2 9 0,-3 3 0,-5 5 0,-3 11 0,-4 9 0,-2 9 0,-1 4 0,-11 14 0,0 3 0,-2 4 0,-4 3 0,5 8 0,-5 9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8.0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12287,'5'24'0,"2"8"0,1 11 0,-4 16 0,1 13 0,-4 5 0,-1 3 0,0 17 0,2 2 0,-1-46 0,1 0 0,0 3 0,1 2 0,2-1 0,0 1 0,-1 0 0,-1 0 0,0-4 0,1-1 0,2 44 0,5-10 0,-6-18 0,-2-9 0,-1-8 0,-2-13 0,0-9 0,0-8 0,0-6 0,1-9 0,4-7 0,-1-13 0,4-12 0,0-4 0,1-1 0,1-7 0,5-5 0,0-6 0,0-8 0,7-2 0,-5-3 0,4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0.511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332 1 12287,'5'15'0,"1"0"0,1 0 0,0 0 0,-9-1 0,-8-3 0,-3-2 0,-2-3 0,-7-1 0,-5-5 0,-5 0 0,-3 0 0,0 0 0,5 0 0,1-1 0,4-4 0,-3-4 0,4-6 0,-6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8.2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724 0 12287,'0'39'0,"1"6"0,4 9 0,-3 15 0,3 3 0,-3-2 0,-2-1 0,0-1 0,-2-7 0,-3-8 0,-5-4 0,-5-12 0,-3-6 0,-4-5 0,-2-6 0,-2-7 0,-3-6 0,-8-6 0,-3-1 0,-2-6 0,-1-4 0,1-4 0,0-1 0,-10 0 0,5 0 0,-5 2 0,-5 3 0,-8 10 0,-4 8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8.5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 1 12287,'0'45'0,"0"0"0,-6 4 0,-5-2 0,-2-5 0,-2-4 0,2 2 0,1-3 0,4 2 0,1 3 0,2-1 0,5 1 0,0-3 0,0-2 0,5-2 0,2-5 0,1-2 0,4-2 0,1-6 0,7-9 0,2-2 0,1-2 0,2-11 0,7-13 0,2-13 0,1-13 0,7-16 0,-4-10 0,8-6 0</inkml:trace>
  <inkml:trace contextRef="#ctx0" brushRef="#br0" timeOffset="1">287 167 12287,'-13'65'0,"3"0"0,-4 4 0,4-7 0,-3-3 0,-2-1 0,0-6 0,1-2 0,3-4 0,1-6 0,1 0 0,-3-10 0,4-6 0,1-6 0,2-10 0,5-8 0,0-8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8.8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302 16 12287,'6'-9'0,"-11"3"0,-1 6 0,-9 1 0,-6 4 0,-10 4 0,0 7 0,0 4 0,-1 6 0,2 4 0,1 5 0,4 5 0,5 4 0,5 13 0,5 5 0,5 5 0,3 5 0,2-9 0,0-6 0,0-12 0,0-6 0,0-16 0,2-9 0,3-6 0,3-4 0,9-13 0,1-9 0,2-11 0,7-9 0,0 1 0,5 0 0,3 0 0,-5 5 0,-6 11 0,-1 7 0,-1 6 0,0 8 0,-4 8 0,-3 16 0,-5 16 0,2 10 0,-7 5 0,-2 4 0,-1 0 0,-2-4 0,0-5 0,0-10 0,0-4 0,0-6 0,0-5 0,-2-7 0,-3-6 0,2 0 0,-7-7 0,7-7 0,-4-13 0,7-8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39.1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0 709 12287,'35'39'0,"0"-4"0,-6-12 0,-9-8 0,-3-8 0,-2-20 0,-2-14 0,-1-13 0,-2-9 0,-7-4 0,2 4 0,-3 4 0,-2 1 0,2 6 0,1 13 0,2 4 0,2 13 0,-2 8 0,5 10 0,3 9 0,2 6 0,0-2 0,2 1 0,3-3 0,-1-1 0,4-6 0,1-4 0,-1-5 0,1-5 0,2-7 0,-2-8 0,-2-8 0,3-7 0,-4-9 0,1-8 0,0-6 0,-2-11 0,-5 5 0,0-4 0,0-1 0,-6 2 0,-3 2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42.9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919 167 12287,'25'-5'0,"0"0"0,-3 1 0,-19-4 0,-15-2 0,-15-5 0,-11-5 0,-24 3 0,-10-5 0,-9 4 0,-6 3 0,-5-2 0,0 12 0,7 1 0,6 3 0,10 2 0,17 4 0,7 6 0,12 9 0,2 5 0,11 5 0,9 5 0,6 5 0,5 4 0,6 1 0,9 2 0,9 3 0,11-3 0,5 5 0,2-2 0,-2 1 0,4-1 0,-6-7 0,-1-2 0,-7-6 0,-1-5 0,-11-5 0,-4-5 0,-8-3 0,-6-9 0,-5-3 0,-5-3 0,-10-9 0,-3-1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43.3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453 59 12287,'2'-15'0,"3"0"0,-5 6 0,-4 4 0,-12 2 0,-13-2 0,-16 3 0,0-3 0,-2 5 0,0 5 0,8 4 0,4 7 0,5 4 0,5 6 0,10 9 0,10 7 0,7 4 0,8 5 0,6 11 0,16 0 0,3 5 0,6 5 0,-3 1 0,2 4 0,1-1 0,-3-6 0,-3 1 0,-10-18 0,-6-1 0,-7-7 0,-6-1 0,-6-11 0,0-2 0,0-5 0,-6-9 0,-6 0 0,-7-7 0,-6-3 0,-3-2 0,-2-7 0,-1-3 0,1-5 0,0-4 0,-2-2 0,0-3 0,2-1 0,-3-7 0,9 2 0,1-3 0,3-2 0,-4-1 0,8-5 0,-6-3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54.1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1749 31 12287,'10'-7'0,"-3"7"0,-11 8 0,-16 6 0,-22 1 0,-6 0 0,-7 0 0,-22-5 0,-11-2 0,-5-1 0,-5-4 0,46-2 0,-1-2 0,1 0 0,0-1 0,0-1 0,0-1 0,0 0 0,0 0 0,1-1 0,0 0 0,-43-10 0,1 0 0,4 0 0,7 5 0,11 1 0,6 3 0,3 2 0,2-4 0,6 6 0,2-5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54.4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360 0 12287,'-8'24'0,"0"-1"0,3-1 0,-7 5 0,-7 1 0,-9 4 0,-7-10 0,0-1 0,-2 1 0,5 5 0,-3-4 0,5 3 0,5-1 0,3 0 0,8 5 0,4 0 0,5 0 0,5 0 0,7 1 0,6-1 0,6 0 0,8 0 0,-2-1 0,3-3 0,2-1 0,1-6 0,-3-1 0,-3-6 0,-5-7 0,4-3 0,-1-2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54.8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0 180 12287,'2'-21'0,"3"1"0,4 2 0,-1 1 0,5 0 0,-3-1 0,2-2 0,1 3 0,3 5 0,-5 1 0,9 6 0,-3 1 0,-7 4 0,0 7 0,0 8 0,-1 9 0,2 16 0,-6 5 0,0 2 0,2 0 0,-5 5 0,3 3 0,-2 2 0,2-2 0,-1 2 0,6-7 0,1-1 0,3-2 0,-4-4 0,0-2 0,2-8 0,1-6 0,-3-2 0,0-8 0,2-5 0,1-4 0,2-5 0,0-8 0,0-5 0,1-15 0,-1-8 0,0-9 0,0-10 0,7-5 0,1-3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55.0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31 106 12287,'1'-28'0,"4"3"0,5 5 0,4 3 0,8 8 0,1 4 0,2 4 0,0 1 0,2 6 0,7 8 0,1 9 0,-2 12 0,4 19 0,-3 8 0,-4 3 0,-3 2 0,-11 2 0,-1-7 0,-8-5 0,-5-3 0,-4-6 0,-3-8 0,-5-6 0,-3-7 0,-9-2 0,-3-10 0,-4-7 0,-1-4 0,-5-6 0,0-5 0,1-6 0,2-6 0,2-7 0,0-1 0,2-5 0,2-3 0,5-5 0,6 4 0,1 1 0,4-2 0,3 1 0,7-5 0,2 6 0,3 3 0,10 2 0,9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3:26:40.673"/>
    </inkml:context>
    <inkml:brush xml:id="br0">
      <inkml:brushProperty name="width" value="0.08571" units="cm"/>
      <inkml:brushProperty name="height" value="0.08571" units="cm"/>
      <inkml:brushProperty name="color" value="#8D49BB"/>
    </inkml:brush>
  </inkml:definitions>
  <inkml:trace contextRef="#ctx0" brushRef="#br0">483 0 12287,'20'17'0,"0"3"0,-14-3 0,-12 1 0,-11-4 0,-8-4 0,-9-2 0,-4 2 0,-2-5 0,-2-3 0,-10-2 0,7 0 0,-1 0 0,3 0 0,4 0 0,2 0 0,2 0 0,5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7:55.3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0 845 12287,'34'13'0,"-6"-5"0,-9-8 0,-9-13 0,-10-14 0,0-6 0,0-7 0,-7-6 0,-3-4 0,-3-2 0,-2 4 0,5-1 0,1 15 0,3 6 0,2 6 0,9 12 0,7 7 0,8 8 0,10 10 0,4 8 0,9 11 0,4 1 0,0-1 0,0-9 0,-3-5 0,-4-5 0,-5-5 0,-3-5 0,-4-12 0,-3-10 0,-5-11 0,-4-11 0,-6-11 0,-5-5 0,-4-4 0,-2-11 0,-6-2 0,-8 0 0,-7-7 0,-8-5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8:06.4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257 1 12287,'-8'75'0,"-1"4"0,3-4 0,-9-10 0,-9-11 0,-9-5 0,-1-14 0,4-2 0,3-1 0,-5 5 0,-6 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8:07.0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0 348 12287,'29'42'0,"-1"1"0,2 0 0,0 0 0,1-2 0,-1-2 0,18 23 0,-13-12 0,-11-5 0,-7-13 0,-4-3 0,-3-6 0,3-3 0,-11-11 0,5-3 0</inkml:trace>
  <inkml:trace contextRef="#ctx0" brushRef="#br0" timeOffset="1">724 1 12287,'20'23'0,"0"-3"0,-7-3 0,-9-2 0,-8 0 0,-6 0 0,-3 6 0,-1 0 0,3 3 0,1 3 0,6 3 0,-1 3 0,4 4 0,1 2 0,0-1 0,1 6 0,3-2 0,1-1 0,6 5 0,-1-11 0,2-2 0,-2-1 0,2-2 0,-7 1 0,-2-3 0,-1-3 0,-2 2 0,0-5 0,0-1 0,0 1 0,-5-2 0,-2-5 0,-1-1 0,-4-4 0,-1 2 0,-2-7 0,0-2 0,0-1 0,0-9 0,-1-5 0,3-6 0,3-7 0,-3-4 0,3-1 0,-4 0 0,-1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8:07.6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0 476 12287,'31'84'0,"-3"-6"0,-3-11 0,-5-10 0,-3-8 0,-9-9 0,-3-13 0,-3-4 0,-2-1 0,-2-9 0,-3-7 0,-5-5 0,-10-8 0,-3-1 0</inkml:trace>
  <inkml:trace contextRef="#ctx0" brushRef="#br0" timeOffset="1">61 54 12287,'6'-15'0,"4"0"0,4 1 0,1 4 0,-2 10 0,-1 14 0,-2 7 0,2 9 0,1 16 0,2-1 0,7 10 0,2-1 0</inkml:trace>
  <inkml:trace contextRef="#ctx0" brushRef="#br0" timeOffset="2">272 446 12287,'20'68'0,"0"-2"0,0-4 0,-1-4 0,-4-2 0,3-11 0,-8-10 0,3-3 0,-2-10 0,-3-11 0,-1-14 0,-2-10 0,-5-14 0,0 2 0,0-2 0,0 5 0,0 2 0,0 3 0,0 2 0,1 7 0,4 3 0,4 3 0,6 4 0,0 3 0,-5-2 0,0 5 0,0 1 0,-2-1 0,6-4 0,-4 1 0,3-4 0,2-1 0,7 0 0,2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8:08.0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83 12287,'0'52'0,"0"6"0,-2 8 0,-1-3 0,-4-1 0,1 0 0,-1 4 0,0 1 0,2 3 0,5-3 0,-1-7 0,6-1 0,3-5 0,5-8 0,6-4 0,-2-10 0,3-2 0,-2-8 0,2-12 0,5-5 0,4-3 0,1-12 0,2-10 0,3-15 0,5-12 0,4-17 0,1-16 0,-22 34 0,-1-2 0,0-3 0,1 0 0,6-8 0,1-1 0,1-1 0,0-1 0</inkml:trace>
  <inkml:trace contextRef="#ctx0" brushRef="#br0" timeOffset="1">672 38 12287,'-21'-24'0,"-3"11"0,-6 16 0,-2 16 0,-3 14 0,-4 26 0,-6 9 0,0 8 0,0 7 0,5 3 0,1 3 0,4-2 0,6 0 0,1 2 0,8-14 0,1-8 0,3-8 0,6-7 0,1-9 0,2-3 0,4-4 0,1-11 0,2 3 0,0-4 0</inkml:trace>
  <inkml:trace contextRef="#ctx0" brushRef="#br0" timeOffset="2">657 354 12287,'20'-18'0,"0"3"0,7 3 0,-2 14 0,2 3 0,-2 5 0,4 10 0,-4 7 0,2 4 0,-2 5 0,-5 6 0,-8-2 0,-4 2 0,-1-2 0,-2-3 0,-7-7 0,-5-2 0,-8-3 0,-1 1 0,-11-10 0,-5-4 0,-7-4 0,-2-3 0,-3-5 0,-1 0 0,-7 0 0,-5 0 0,-3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8:08.5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392 0 12287,'0'37'0,"-1"3"0,-4 2 0,-5-2 0,-6 9 0,-4-4 0,-5 4 0,-3 3 0,-2-6 0,1 5 0,2-4 0,2-2 0,7-8 0,-4-5 0,2-7 0,0-4 0,0-5 0,5-8 0,0-3 0,-1-7 0,1-11 0,0-11 0</inkml:trace>
  <inkml:trace contextRef="#ctx0" brushRef="#br0" timeOffset="1">513 498 12287,'7'15'0,"-7"-20"0,-2-12 0,-10-12 0,-6-6 0,-9-5 0,2 2 0,-4-3 0,-1-1 0,0 1 0,0 7 0,1 1 0,4 4 0,-1 1 0,5 8 0,3 1 0,1 2 0,2 9 0,7 1 0,1 7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8:09.0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 1 12287,'16'30'0,"-3"-7"0,-5-1 0,-8-2 0,-8 0 0,-11 7 0,-2-2 0,-1 7 0,0 8 0,2 1 0,5 11 0,2 1 0,3 7 0,3-1 0,7 3 0,0-8 0,0-7 0,0-6 0,1-12 0,5-6 0,4-8 0,3-6 0,4-13 0,1-6 0,2-10 0,7-20 0,0-10 0,6-7 0,8-3 0,2-7 0,2-2 0,1 2 0,-1 7 0,0 13 0,0 11 0,-1 6 0,-4 5 0,-5 10 0,-10 10 0,-5 5 0,-3 5 0,-3 5 0,-4 10 0,-5 5 0,-4 4 0,-1 11 0,-3 2 0,-4-2 0,-3-1 0,-12-4 0,6-5 0,-6-1 0,-5-4 0,4-5 0,-2-10 0,-1-4 0,3 1 0,-4-5 0,7 1 0,2-6 0,1-7 0,2-4 0,0-1 0,6-6 0,3-3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8:09.5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76 318 12287,'8'16'0,"8"4"0,-8-3 0,0 3 0,-8-3 0,-6-2 0,-3 0 0,4 5 0,-5 0 0,5 7 0,-3-2 0,1 4 0,4 1 0,1 10 0,2 2 0,0-2 0,0-1 0,0 3 0,0-4 0,0 1 0,0-4 0,0-5 0,0-3 0,0-2 0,0 2 0,-2-6 0,-3 0 0,-5-5 0,2-7 0,-2-4 0,1-10 0,-1-5 0,5-5 0,4-6 0,1-4 0,0-10 0,0-3 0</inkml:trace>
  <inkml:trace contextRef="#ctx0" brushRef="#br0" timeOffset="1">634 1 12287,'-15'27'0,"0"3"0,-7 15 0,-3 2 0,-4 3 0,-1 2 0,0 10 0,2-2 0,2 1 0,6-4 0,10 3 0,5-1 0,4 3 0,1-4 0,0 1 0,0-9 0,1-3 0,4-5 0,4-7 0,7-11 0,5-9 0,4-9 0,3-6 0,4-8 0,1-10 0,3-11 0,6-16 0,-2 0 0,3-17 0,2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08:09.8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181 1 12287,'-23'77'0,"1"11"0,7-5 0,0 2 0,0-6 0,0 3 0,1-9 0,2-1 0,2-4 0,2-10 0,-4-8 0,4-9 0,1-8 0,2-9 0,5-4 0,0-4 0,0-1 0</inkml:trace>
  <inkml:trace contextRef="#ctx0" brushRef="#br0" timeOffset="1">468 151 12287,'35'-28'0,"2"4"0,-1 9 0,1 9 0,-2 12 0,-6 9 0,-4 11 0,-5 7 0,-5 6 0,-5 9 0,-5 6 0,-3 6 0,-4 4 0,-3-6 0,-6-4 0,-8-9 0,-4-1 0,-7-11 0,-1-4 0,1-7 0,-5-12 0,-2-5 0,0-5 0,1-5 0,2-11 0,7-10 0,4-8 0,1-6 0,2-10 0,5-4 0,0-6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4T14:12:19.1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1465 12287,'0'32'0,"0"3"0,5-8 0,1 1 0,3-4 0,-4-6 0,5-8 0,0-8 0,-2-11 0,4-2 0,-7-14 0,7-11 0,-4-7 0,2-4 0,0-7 0,5-9 0,7-11 0,0-5 0,0-1 0,-9 30 0,0-1 0,14-41 0,-11 44 0,0-1 0,1 0 0,1-1 0,3-5 0,0 0 0,-1 1 0,0 0 0,1 3 0,0 0 0,0 3 0,-2 1 0,17-42 0,-10 19 0,-2 13 0,-2 12 0,-7 14 0,-5 15 0,1 9 0,-4 20 0,-2 21 0,-3 6 0,-2 7 0,0 7 0,-2-3 0,-1 0 0,-2-4 0,0 5 0,5-11 0,0 0 0,0-3 0,0-4 0,0-9 0,0-5 0,0-12 0,0-9 0,0-13 0,0-14 0,0-13 0,0-2 0,0-2 0,0-1 0,0 0 0,-2-3 0,-3-1 0,3 5 0,-4 8 0,1 5 0,0 8 0,-7 8 0,2 6 0,-4 5 0,-1 3 0,-5 10 0,0 6 0,0 6 0,-2 3 0,1 1 0,-6 1 0,3-5 0,2-3 0,-4-2 0,2-2 0,-1-3 0,0-5 0,7-3 0,-3-2 0,5 0 0,1 0 0,1-2 0,2-1 0,2-2 0,7-14 0,-4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78E0C-7C12-2647-B8ED-7D4B4B60411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1C8A2-47E4-E24F-8C5F-0507873EA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0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C8A2-47E4-E24F-8C5F-0507873EAE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1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6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03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6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0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00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7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7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TTs time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5F9E8-66F2-43ED-BF9C-01A3D25CC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6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82296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2pPr marL="742950" indent="-285750">
              <a:buSzPct val="8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9202-5607-5340-9CA3-0E22F6B9BB34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512A-A585-4C47-847D-16D70E8A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tudent facing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tudent facing_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7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tudent facing_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73475"/>
            <a:ext cx="7639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F10F-200C-1648-9691-11CCC49DB17C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A8-23BF-1344-9B32-379DCCEE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19150" y="3636963"/>
            <a:ext cx="76390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8984-259B-0E40-9D4F-51F13C01FECC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C4EC-9399-D346-9443-A39C59049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lnSpc>
                <a:spcPts val="9000"/>
              </a:lnSpc>
              <a:defRPr sz="8000">
                <a:solidFill>
                  <a:srgbClr val="F0E632"/>
                </a:solidFill>
                <a:latin typeface="NovitoNova Regular"/>
                <a:cs typeface="NovitoNova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D72B-0BCA-7944-A316-1A294A69AD54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CCD7-C434-F647-BB4B-761C567E8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2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25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1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bg2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LT Std 85 Heavy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65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F3A6-088C-BA46-87AC-E51712300867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FB10-4B7D-2049-B261-229E34B2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19" y="245142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lkboar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ts val="6000"/>
              </a:lnSpc>
              <a:defRPr sz="8000" baseline="0">
                <a:solidFill>
                  <a:schemeClr val="accent3"/>
                </a:solidFill>
                <a:latin typeface="billy"/>
                <a:cs typeface="bill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E5BD-D638-F14E-8D0F-F9B8DA813653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2902-D9BE-3C45-90EB-D0DB6CA1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18B0-C4C1-3948-B4A0-3E4BA142E0B9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2D19-1851-4443-BED3-F97B8393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82296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0612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3397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0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5900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i="0">
                <a:latin typeface="Avenir LT Std 45 Book" panose="020B0502020203020204" pitchFamily="34" charset="77"/>
              </a:defRPr>
            </a:lvl3pPr>
            <a:lvl4pPr>
              <a:defRPr b="0" i="0">
                <a:latin typeface="Avenir LT Std 45 Book" panose="020B0502020203020204" pitchFamily="34" charset="77"/>
              </a:defRPr>
            </a:lvl4pPr>
            <a:lvl5pPr>
              <a:defRPr b="0" i="0">
                <a:latin typeface="Avenir LT Std 45 Book" panose="020B05020202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293B-2BCD-BF43-8B4D-9E8B8173E725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69BF-B562-414D-99F8-46D33F2BA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7B959-8710-B848-AB00-3209B1C7B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428815"/>
            <a:ext cx="8229600" cy="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9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="0" i="0">
                <a:latin typeface="Avenir LT Std 45 Book" panose="020B0502020203020204" pitchFamily="34" charset="77"/>
              </a:defRPr>
            </a:lvl3pPr>
            <a:lvl4pPr>
              <a:defRPr sz="1800" b="0" i="0">
                <a:latin typeface="Avenir LT Std 45 Book" panose="020B0502020203020204" pitchFamily="34" charset="77"/>
              </a:defRPr>
            </a:lvl4pPr>
            <a:lvl5pPr>
              <a:defRPr sz="1800" b="0" i="0">
                <a:latin typeface="Avenir LT Std 45 Book" panose="020B0502020203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="0" i="0">
                <a:latin typeface="Avenir LT Std 45 Book" panose="020B0502020203020204" pitchFamily="34" charset="77"/>
              </a:defRPr>
            </a:lvl3pPr>
            <a:lvl4pPr>
              <a:defRPr sz="1800" b="0" i="0">
                <a:latin typeface="Avenir LT Std 45 Book" panose="020B0502020203020204" pitchFamily="34" charset="77"/>
              </a:defRPr>
            </a:lvl4pPr>
            <a:lvl5pPr>
              <a:defRPr sz="1800" b="0" i="0">
                <a:latin typeface="Avenir LT Std 45 Book" panose="020B0502020203020204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70B0-618B-0E4E-9D01-9C792D77A2FA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C4D4-4796-EE4E-A9F7-387016EB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3650-D119-7243-8F2E-DDFACFFEE67B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10BD-D8F6-C048-9015-A8C25429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2D43-6042-CB43-9F86-7BC59FC04231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EDF1-858F-E349-B904-AB491F57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65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6D51-5F8A-C544-8281-F32483EE6261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F531-D2CE-834B-AFBD-80F423D4F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20" y="24514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2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Yellow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7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rpl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9BA2CBDD-EDE3-CB4C-B8C5-0B9B47EC9E05}" type="datetimeFigureOut">
              <a:rPr lang="en-US" smtClean="0"/>
              <a:pPr>
                <a:defRPr/>
              </a:pPr>
              <a:t>6/24/21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333D72E9-BE1A-EF46-B423-347B65CE3D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46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Orang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0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CBDD-EDE3-CB4C-B8C5-0B9B47EC9E05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2E9-BE1A-EF46-B423-347B65CE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ublic Facing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072C-7BE6-F245-A9BD-F05F47827B66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E9EE-024E-014B-B8DF-2E6AAAF26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710" y="235298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6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udent Fac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00450"/>
            <a:ext cx="76390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tudent Facing_Whitewit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3611032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tudent Facing_White with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3611032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tudent Facing_White wit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" y="3613152"/>
            <a:ext cx="7639050" cy="1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tudent Facing_White with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LT Std 45 Book" panose="020B0502020203020204" pitchFamily="34" charset="77"/>
                <a:cs typeface="Avenir LT Std 45 Book" panose="020B05020202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4EF3-0A55-8D41-AC2A-E5E7AA5DFFF0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8078-1A7D-BF46-9B41-9CFAC0C6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CF175E-D40B-B048-9B7C-4708358AA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225" y="3605257"/>
            <a:ext cx="7626350" cy="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FB1B79-F50B-4145-8D10-C569156A28CD}"/>
              </a:ext>
            </a:extLst>
          </p:cNvPr>
          <p:cNvSpPr/>
          <p:nvPr userDrawn="1"/>
        </p:nvSpPr>
        <p:spPr>
          <a:xfrm>
            <a:off x="7420303" y="162138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3490" y="274638"/>
            <a:ext cx="58963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21A2C9-C403-674B-835C-4C9143ECB602}" type="datetimeFigureOut">
              <a:rPr lang="en-US"/>
              <a:pPr>
                <a:defRPr/>
              </a:pPr>
              <a:t>6/24/21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F9741D-5EB7-B047-ADAF-B619F905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D75F2-516A-F948-A478-A891A21EA0D9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18301" y="267717"/>
            <a:ext cx="1340068" cy="1142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EB7DD-B078-8C4B-9BDD-0B20E366D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/>
          <a:srcRect r="53746"/>
          <a:stretch/>
        </p:blipFill>
        <p:spPr>
          <a:xfrm>
            <a:off x="285631" y="274638"/>
            <a:ext cx="1144791" cy="1152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702" r:id="rId6"/>
    <p:sldLayoutId id="2147483703" r:id="rId7"/>
    <p:sldLayoutId id="2147483704" r:id="rId8"/>
    <p:sldLayoutId id="2147483714" r:id="rId9"/>
    <p:sldLayoutId id="2147483695" r:id="rId10"/>
    <p:sldLayoutId id="2147483706" r:id="rId11"/>
    <p:sldLayoutId id="2147483707" r:id="rId12"/>
    <p:sldLayoutId id="2147483705" r:id="rId13"/>
    <p:sldLayoutId id="2147483715" r:id="rId14"/>
    <p:sldLayoutId id="2147483696" r:id="rId15"/>
    <p:sldLayoutId id="2147483697" r:id="rId16"/>
    <p:sldLayoutId id="2147483698" r:id="rId17"/>
    <p:sldLayoutId id="2147483716" r:id="rId18"/>
    <p:sldLayoutId id="2147483717" r:id="rId19"/>
    <p:sldLayoutId id="2147483718" r:id="rId20"/>
    <p:sldLayoutId id="2147483687" r:id="rId21"/>
    <p:sldLayoutId id="2147483699" r:id="rId22"/>
    <p:sldLayoutId id="2147483711" r:id="rId23"/>
    <p:sldLayoutId id="2147483712" r:id="rId24"/>
    <p:sldLayoutId id="2147483713" r:id="rId25"/>
    <p:sldLayoutId id="2147483719" r:id="rId26"/>
    <p:sldLayoutId id="2147483688" r:id="rId27"/>
    <p:sldLayoutId id="2147483700" r:id="rId28"/>
    <p:sldLayoutId id="2147483689" r:id="rId29"/>
    <p:sldLayoutId id="2147483701" r:id="rId30"/>
    <p:sldLayoutId id="2147483708" r:id="rId31"/>
    <p:sldLayoutId id="2147483709" r:id="rId32"/>
    <p:sldLayoutId id="2147483710" r:id="rId33"/>
    <p:sldLayoutId id="2147483720" r:id="rId3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i="0" kern="1200">
          <a:solidFill>
            <a:srgbClr val="002060"/>
          </a:solidFill>
          <a:latin typeface="Avenir LT Std 85 Heavy" panose="020B0502020203020204" pitchFamily="34" charset="77"/>
          <a:ea typeface="ＭＳ Ｐゴシック" charset="0"/>
          <a:cs typeface="Avenir LT Std 85 Heavy" panose="020B0502020203020204" pitchFamily="34" charset="77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venir Black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0000"/>
        <a:buFontTx/>
        <a:buBlip>
          <a:blip r:embed="rId38"/>
        </a:buBlip>
        <a:defRPr sz="3200" b="0" i="0" kern="1200">
          <a:solidFill>
            <a:srgbClr val="002060"/>
          </a:solidFill>
          <a:latin typeface="Avenir LT Std 45 Book" panose="020B0502020203020204" pitchFamily="34" charset="77"/>
          <a:ea typeface="ＭＳ Ｐゴシック" charset="0"/>
          <a:cs typeface="Avenir LT Std 45 Book" panose="020B0502020203020204" pitchFamily="34" charset="77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38"/>
        </a:buBlip>
        <a:defRPr sz="2800" b="0" i="0" kern="1200">
          <a:solidFill>
            <a:srgbClr val="002060"/>
          </a:solidFill>
          <a:latin typeface="Avenir LT Std 45 Book" panose="020B0502020203020204" pitchFamily="34" charset="77"/>
          <a:ea typeface="ＭＳ Ｐゴシック" charset="0"/>
          <a:cs typeface="Avenir LT Std 45 Book" panose="020B0502020203020204" pitchFamily="34" charset="77"/>
        </a:defRPr>
      </a:lvl2pPr>
      <a:lvl3pPr marL="91440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23232"/>
          </a:solidFill>
          <a:latin typeface="Avenir Book"/>
          <a:ea typeface="ＭＳ Ｐゴシック" charset="0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9.xml"/><Relationship Id="rId21" Type="http://schemas.openxmlformats.org/officeDocument/2006/relationships/customXml" Target="../ink/ink181.xml"/><Relationship Id="rId42" Type="http://schemas.openxmlformats.org/officeDocument/2006/relationships/image" Target="../media/image207.png"/><Relationship Id="rId63" Type="http://schemas.openxmlformats.org/officeDocument/2006/relationships/customXml" Target="../ink/ink202.xml"/><Relationship Id="rId84" Type="http://schemas.openxmlformats.org/officeDocument/2006/relationships/image" Target="../media/image228.png"/><Relationship Id="rId138" Type="http://schemas.openxmlformats.org/officeDocument/2006/relationships/image" Target="../media/image255.png"/><Relationship Id="rId159" Type="http://schemas.openxmlformats.org/officeDocument/2006/relationships/customXml" Target="../ink/ink250.xml"/><Relationship Id="rId170" Type="http://schemas.openxmlformats.org/officeDocument/2006/relationships/image" Target="../media/image271.png"/><Relationship Id="rId191" Type="http://schemas.openxmlformats.org/officeDocument/2006/relationships/customXml" Target="../ink/ink266.xml"/><Relationship Id="rId205" Type="http://schemas.openxmlformats.org/officeDocument/2006/relationships/customXml" Target="../ink/ink273.xml"/><Relationship Id="rId226" Type="http://schemas.openxmlformats.org/officeDocument/2006/relationships/image" Target="../media/image299.png"/><Relationship Id="rId107" Type="http://schemas.openxmlformats.org/officeDocument/2006/relationships/customXml" Target="../ink/ink224.xml"/><Relationship Id="rId11" Type="http://schemas.openxmlformats.org/officeDocument/2006/relationships/customXml" Target="../ink/ink176.xml"/><Relationship Id="rId32" Type="http://schemas.openxmlformats.org/officeDocument/2006/relationships/image" Target="../media/image202.png"/><Relationship Id="rId53" Type="http://schemas.openxmlformats.org/officeDocument/2006/relationships/customXml" Target="../ink/ink197.xml"/><Relationship Id="rId74" Type="http://schemas.openxmlformats.org/officeDocument/2006/relationships/image" Target="../media/image223.png"/><Relationship Id="rId128" Type="http://schemas.openxmlformats.org/officeDocument/2006/relationships/image" Target="../media/image250.png"/><Relationship Id="rId149" Type="http://schemas.openxmlformats.org/officeDocument/2006/relationships/customXml" Target="../ink/ink245.xml"/><Relationship Id="rId5" Type="http://schemas.openxmlformats.org/officeDocument/2006/relationships/customXml" Target="../ink/ink173.xml"/><Relationship Id="rId95" Type="http://schemas.openxmlformats.org/officeDocument/2006/relationships/customXml" Target="../ink/ink218.xml"/><Relationship Id="rId160" Type="http://schemas.openxmlformats.org/officeDocument/2006/relationships/image" Target="../media/image266.png"/><Relationship Id="rId181" Type="http://schemas.openxmlformats.org/officeDocument/2006/relationships/customXml" Target="../ink/ink261.xml"/><Relationship Id="rId216" Type="http://schemas.openxmlformats.org/officeDocument/2006/relationships/image" Target="../media/image294.png"/><Relationship Id="rId237" Type="http://schemas.openxmlformats.org/officeDocument/2006/relationships/customXml" Target="../ink/ink289.xml"/><Relationship Id="rId22" Type="http://schemas.openxmlformats.org/officeDocument/2006/relationships/image" Target="../media/image197.png"/><Relationship Id="rId43" Type="http://schemas.openxmlformats.org/officeDocument/2006/relationships/customXml" Target="../ink/ink192.xml"/><Relationship Id="rId64" Type="http://schemas.openxmlformats.org/officeDocument/2006/relationships/image" Target="../media/image218.png"/><Relationship Id="rId118" Type="http://schemas.openxmlformats.org/officeDocument/2006/relationships/image" Target="../media/image245.png"/><Relationship Id="rId139" Type="http://schemas.openxmlformats.org/officeDocument/2006/relationships/customXml" Target="../ink/ink240.xml"/><Relationship Id="rId85" Type="http://schemas.openxmlformats.org/officeDocument/2006/relationships/customXml" Target="../ink/ink213.xml"/><Relationship Id="rId150" Type="http://schemas.openxmlformats.org/officeDocument/2006/relationships/image" Target="../media/image261.png"/><Relationship Id="rId171" Type="http://schemas.openxmlformats.org/officeDocument/2006/relationships/customXml" Target="../ink/ink256.xml"/><Relationship Id="rId192" Type="http://schemas.openxmlformats.org/officeDocument/2006/relationships/image" Target="../media/image282.png"/><Relationship Id="rId206" Type="http://schemas.openxmlformats.org/officeDocument/2006/relationships/image" Target="../media/image289.png"/><Relationship Id="rId227" Type="http://schemas.openxmlformats.org/officeDocument/2006/relationships/customXml" Target="../ink/ink284.xml"/><Relationship Id="rId12" Type="http://schemas.openxmlformats.org/officeDocument/2006/relationships/image" Target="../media/image192.png"/><Relationship Id="rId33" Type="http://schemas.openxmlformats.org/officeDocument/2006/relationships/customXml" Target="../ink/ink187.xml"/><Relationship Id="rId108" Type="http://schemas.openxmlformats.org/officeDocument/2006/relationships/image" Target="../media/image240.png"/><Relationship Id="rId129" Type="http://schemas.openxmlformats.org/officeDocument/2006/relationships/customXml" Target="../ink/ink235.xml"/><Relationship Id="rId54" Type="http://schemas.openxmlformats.org/officeDocument/2006/relationships/image" Target="../media/image213.png"/><Relationship Id="rId75" Type="http://schemas.openxmlformats.org/officeDocument/2006/relationships/customXml" Target="../ink/ink208.xml"/><Relationship Id="rId96" Type="http://schemas.openxmlformats.org/officeDocument/2006/relationships/image" Target="../media/image234.png"/><Relationship Id="rId140" Type="http://schemas.openxmlformats.org/officeDocument/2006/relationships/image" Target="../media/image256.png"/><Relationship Id="rId161" Type="http://schemas.openxmlformats.org/officeDocument/2006/relationships/customXml" Target="../ink/ink251.xml"/><Relationship Id="rId182" Type="http://schemas.openxmlformats.org/officeDocument/2006/relationships/image" Target="../media/image277.png"/><Relationship Id="rId217" Type="http://schemas.openxmlformats.org/officeDocument/2006/relationships/customXml" Target="../ink/ink279.xml"/><Relationship Id="rId6" Type="http://schemas.openxmlformats.org/officeDocument/2006/relationships/image" Target="../media/image189.png"/><Relationship Id="rId238" Type="http://schemas.openxmlformats.org/officeDocument/2006/relationships/image" Target="../media/image305.png"/><Relationship Id="rId23" Type="http://schemas.openxmlformats.org/officeDocument/2006/relationships/customXml" Target="../ink/ink182.xml"/><Relationship Id="rId119" Type="http://schemas.openxmlformats.org/officeDocument/2006/relationships/customXml" Target="../ink/ink230.xml"/><Relationship Id="rId44" Type="http://schemas.openxmlformats.org/officeDocument/2006/relationships/image" Target="../media/image208.png"/><Relationship Id="rId65" Type="http://schemas.openxmlformats.org/officeDocument/2006/relationships/customXml" Target="../ink/ink203.xml"/><Relationship Id="rId86" Type="http://schemas.openxmlformats.org/officeDocument/2006/relationships/image" Target="../media/image229.png"/><Relationship Id="rId130" Type="http://schemas.openxmlformats.org/officeDocument/2006/relationships/image" Target="../media/image251.png"/><Relationship Id="rId151" Type="http://schemas.openxmlformats.org/officeDocument/2006/relationships/customXml" Target="../ink/ink246.xml"/><Relationship Id="rId172" Type="http://schemas.openxmlformats.org/officeDocument/2006/relationships/image" Target="../media/image272.png"/><Relationship Id="rId193" Type="http://schemas.openxmlformats.org/officeDocument/2006/relationships/customXml" Target="../ink/ink267.xml"/><Relationship Id="rId207" Type="http://schemas.openxmlformats.org/officeDocument/2006/relationships/customXml" Target="../ink/ink274.xml"/><Relationship Id="rId228" Type="http://schemas.openxmlformats.org/officeDocument/2006/relationships/image" Target="../media/image300.png"/><Relationship Id="rId13" Type="http://schemas.openxmlformats.org/officeDocument/2006/relationships/customXml" Target="../ink/ink177.xml"/><Relationship Id="rId109" Type="http://schemas.openxmlformats.org/officeDocument/2006/relationships/customXml" Target="../ink/ink225.xml"/><Relationship Id="rId34" Type="http://schemas.openxmlformats.org/officeDocument/2006/relationships/image" Target="../media/image203.png"/><Relationship Id="rId55" Type="http://schemas.openxmlformats.org/officeDocument/2006/relationships/customXml" Target="../ink/ink198.xml"/><Relationship Id="rId76" Type="http://schemas.openxmlformats.org/officeDocument/2006/relationships/image" Target="../media/image224.png"/><Relationship Id="rId97" Type="http://schemas.openxmlformats.org/officeDocument/2006/relationships/customXml" Target="../ink/ink219.xml"/><Relationship Id="rId120" Type="http://schemas.openxmlformats.org/officeDocument/2006/relationships/image" Target="../media/image246.png"/><Relationship Id="rId141" Type="http://schemas.openxmlformats.org/officeDocument/2006/relationships/customXml" Target="../ink/ink241.xml"/><Relationship Id="rId7" Type="http://schemas.openxmlformats.org/officeDocument/2006/relationships/customXml" Target="../ink/ink174.xml"/><Relationship Id="rId162" Type="http://schemas.openxmlformats.org/officeDocument/2006/relationships/image" Target="../media/image267.png"/><Relationship Id="rId183" Type="http://schemas.openxmlformats.org/officeDocument/2006/relationships/customXml" Target="../ink/ink262.xml"/><Relationship Id="rId218" Type="http://schemas.openxmlformats.org/officeDocument/2006/relationships/image" Target="../media/image295.png"/><Relationship Id="rId24" Type="http://schemas.openxmlformats.org/officeDocument/2006/relationships/image" Target="../media/image198.png"/><Relationship Id="rId45" Type="http://schemas.openxmlformats.org/officeDocument/2006/relationships/customXml" Target="../ink/ink193.xml"/><Relationship Id="rId66" Type="http://schemas.openxmlformats.org/officeDocument/2006/relationships/image" Target="../media/image219.png"/><Relationship Id="rId87" Type="http://schemas.openxmlformats.org/officeDocument/2006/relationships/customXml" Target="../ink/ink214.xml"/><Relationship Id="rId110" Type="http://schemas.openxmlformats.org/officeDocument/2006/relationships/image" Target="../media/image241.png"/><Relationship Id="rId131" Type="http://schemas.openxmlformats.org/officeDocument/2006/relationships/customXml" Target="../ink/ink236.xml"/><Relationship Id="rId152" Type="http://schemas.openxmlformats.org/officeDocument/2006/relationships/image" Target="../media/image262.png"/><Relationship Id="rId173" Type="http://schemas.openxmlformats.org/officeDocument/2006/relationships/customXml" Target="../ink/ink257.xml"/><Relationship Id="rId194" Type="http://schemas.openxmlformats.org/officeDocument/2006/relationships/image" Target="../media/image283.png"/><Relationship Id="rId208" Type="http://schemas.openxmlformats.org/officeDocument/2006/relationships/image" Target="../media/image290.png"/><Relationship Id="rId229" Type="http://schemas.openxmlformats.org/officeDocument/2006/relationships/customXml" Target="../ink/ink285.xml"/><Relationship Id="rId14" Type="http://schemas.openxmlformats.org/officeDocument/2006/relationships/image" Target="../media/image193.png"/><Relationship Id="rId35" Type="http://schemas.openxmlformats.org/officeDocument/2006/relationships/customXml" Target="../ink/ink188.xml"/><Relationship Id="rId56" Type="http://schemas.openxmlformats.org/officeDocument/2006/relationships/image" Target="../media/image214.png"/><Relationship Id="rId77" Type="http://schemas.openxmlformats.org/officeDocument/2006/relationships/customXml" Target="../ink/ink209.xml"/><Relationship Id="rId100" Type="http://schemas.openxmlformats.org/officeDocument/2006/relationships/image" Target="../media/image236.png"/><Relationship Id="rId8" Type="http://schemas.openxmlformats.org/officeDocument/2006/relationships/image" Target="../media/image190.png"/><Relationship Id="rId98" Type="http://schemas.openxmlformats.org/officeDocument/2006/relationships/image" Target="../media/image235.png"/><Relationship Id="rId121" Type="http://schemas.openxmlformats.org/officeDocument/2006/relationships/customXml" Target="../ink/ink231.xml"/><Relationship Id="rId142" Type="http://schemas.openxmlformats.org/officeDocument/2006/relationships/image" Target="../media/image257.png"/><Relationship Id="rId163" Type="http://schemas.openxmlformats.org/officeDocument/2006/relationships/customXml" Target="../ink/ink252.xml"/><Relationship Id="rId184" Type="http://schemas.openxmlformats.org/officeDocument/2006/relationships/image" Target="../media/image278.png"/><Relationship Id="rId219" Type="http://schemas.openxmlformats.org/officeDocument/2006/relationships/customXml" Target="../ink/ink280.xml"/><Relationship Id="rId230" Type="http://schemas.openxmlformats.org/officeDocument/2006/relationships/image" Target="../media/image301.png"/><Relationship Id="rId25" Type="http://schemas.openxmlformats.org/officeDocument/2006/relationships/customXml" Target="../ink/ink183.xml"/><Relationship Id="rId46" Type="http://schemas.openxmlformats.org/officeDocument/2006/relationships/image" Target="../media/image209.png"/><Relationship Id="rId67" Type="http://schemas.openxmlformats.org/officeDocument/2006/relationships/customXml" Target="../ink/ink204.xml"/><Relationship Id="rId88" Type="http://schemas.openxmlformats.org/officeDocument/2006/relationships/image" Target="../media/image230.png"/><Relationship Id="rId111" Type="http://schemas.openxmlformats.org/officeDocument/2006/relationships/customXml" Target="../ink/ink226.xml"/><Relationship Id="rId132" Type="http://schemas.openxmlformats.org/officeDocument/2006/relationships/image" Target="../media/image252.png"/><Relationship Id="rId153" Type="http://schemas.openxmlformats.org/officeDocument/2006/relationships/customXml" Target="../ink/ink247.xml"/><Relationship Id="rId174" Type="http://schemas.openxmlformats.org/officeDocument/2006/relationships/image" Target="../media/image273.png"/><Relationship Id="rId195" Type="http://schemas.openxmlformats.org/officeDocument/2006/relationships/customXml" Target="../ink/ink268.xml"/><Relationship Id="rId209" Type="http://schemas.openxmlformats.org/officeDocument/2006/relationships/customXml" Target="../ink/ink275.xml"/><Relationship Id="rId190" Type="http://schemas.openxmlformats.org/officeDocument/2006/relationships/image" Target="../media/image281.png"/><Relationship Id="rId204" Type="http://schemas.openxmlformats.org/officeDocument/2006/relationships/image" Target="../media/image288.png"/><Relationship Id="rId220" Type="http://schemas.openxmlformats.org/officeDocument/2006/relationships/image" Target="../media/image296.png"/><Relationship Id="rId225" Type="http://schemas.openxmlformats.org/officeDocument/2006/relationships/customXml" Target="../ink/ink283.xml"/><Relationship Id="rId15" Type="http://schemas.openxmlformats.org/officeDocument/2006/relationships/customXml" Target="../ink/ink178.xml"/><Relationship Id="rId36" Type="http://schemas.openxmlformats.org/officeDocument/2006/relationships/image" Target="../media/image204.png"/><Relationship Id="rId57" Type="http://schemas.openxmlformats.org/officeDocument/2006/relationships/customXml" Target="../ink/ink199.xml"/><Relationship Id="rId106" Type="http://schemas.openxmlformats.org/officeDocument/2006/relationships/image" Target="../media/image239.png"/><Relationship Id="rId127" Type="http://schemas.openxmlformats.org/officeDocument/2006/relationships/customXml" Target="../ink/ink234.xml"/><Relationship Id="rId10" Type="http://schemas.openxmlformats.org/officeDocument/2006/relationships/image" Target="../media/image191.png"/><Relationship Id="rId31" Type="http://schemas.openxmlformats.org/officeDocument/2006/relationships/customXml" Target="../ink/ink186.xml"/><Relationship Id="rId52" Type="http://schemas.openxmlformats.org/officeDocument/2006/relationships/image" Target="../media/image212.png"/><Relationship Id="rId73" Type="http://schemas.openxmlformats.org/officeDocument/2006/relationships/customXml" Target="../ink/ink207.xml"/><Relationship Id="rId78" Type="http://schemas.openxmlformats.org/officeDocument/2006/relationships/image" Target="../media/image225.png"/><Relationship Id="rId94" Type="http://schemas.openxmlformats.org/officeDocument/2006/relationships/image" Target="../media/image233.png"/><Relationship Id="rId99" Type="http://schemas.openxmlformats.org/officeDocument/2006/relationships/customXml" Target="../ink/ink220.xml"/><Relationship Id="rId101" Type="http://schemas.openxmlformats.org/officeDocument/2006/relationships/customXml" Target="../ink/ink221.xml"/><Relationship Id="rId122" Type="http://schemas.openxmlformats.org/officeDocument/2006/relationships/image" Target="../media/image247.png"/><Relationship Id="rId143" Type="http://schemas.openxmlformats.org/officeDocument/2006/relationships/customXml" Target="../ink/ink242.xml"/><Relationship Id="rId148" Type="http://schemas.openxmlformats.org/officeDocument/2006/relationships/image" Target="../media/image260.png"/><Relationship Id="rId164" Type="http://schemas.openxmlformats.org/officeDocument/2006/relationships/image" Target="../media/image268.png"/><Relationship Id="rId169" Type="http://schemas.openxmlformats.org/officeDocument/2006/relationships/customXml" Target="../ink/ink255.xml"/><Relationship Id="rId185" Type="http://schemas.openxmlformats.org/officeDocument/2006/relationships/customXml" Target="../ink/ink263.xml"/><Relationship Id="rId4" Type="http://schemas.openxmlformats.org/officeDocument/2006/relationships/image" Target="../media/image188.png"/><Relationship Id="rId9" Type="http://schemas.openxmlformats.org/officeDocument/2006/relationships/customXml" Target="../ink/ink175.xml"/><Relationship Id="rId180" Type="http://schemas.openxmlformats.org/officeDocument/2006/relationships/image" Target="../media/image276.png"/><Relationship Id="rId210" Type="http://schemas.openxmlformats.org/officeDocument/2006/relationships/image" Target="../media/image291.png"/><Relationship Id="rId215" Type="http://schemas.openxmlformats.org/officeDocument/2006/relationships/customXml" Target="../ink/ink278.xml"/><Relationship Id="rId236" Type="http://schemas.openxmlformats.org/officeDocument/2006/relationships/image" Target="../media/image304.png"/><Relationship Id="rId26" Type="http://schemas.openxmlformats.org/officeDocument/2006/relationships/image" Target="../media/image199.png"/><Relationship Id="rId231" Type="http://schemas.openxmlformats.org/officeDocument/2006/relationships/customXml" Target="../ink/ink286.xml"/><Relationship Id="rId47" Type="http://schemas.openxmlformats.org/officeDocument/2006/relationships/customXml" Target="../ink/ink194.xml"/><Relationship Id="rId68" Type="http://schemas.openxmlformats.org/officeDocument/2006/relationships/image" Target="../media/image220.png"/><Relationship Id="rId89" Type="http://schemas.openxmlformats.org/officeDocument/2006/relationships/customXml" Target="../ink/ink215.xml"/><Relationship Id="rId112" Type="http://schemas.openxmlformats.org/officeDocument/2006/relationships/image" Target="../media/image242.png"/><Relationship Id="rId133" Type="http://schemas.openxmlformats.org/officeDocument/2006/relationships/customXml" Target="../ink/ink237.xml"/><Relationship Id="rId154" Type="http://schemas.openxmlformats.org/officeDocument/2006/relationships/image" Target="../media/image263.png"/><Relationship Id="rId175" Type="http://schemas.openxmlformats.org/officeDocument/2006/relationships/customXml" Target="../ink/ink258.xml"/><Relationship Id="rId196" Type="http://schemas.openxmlformats.org/officeDocument/2006/relationships/image" Target="../media/image284.png"/><Relationship Id="rId200" Type="http://schemas.openxmlformats.org/officeDocument/2006/relationships/image" Target="../media/image286.png"/><Relationship Id="rId16" Type="http://schemas.openxmlformats.org/officeDocument/2006/relationships/image" Target="../media/image194.png"/><Relationship Id="rId221" Type="http://schemas.openxmlformats.org/officeDocument/2006/relationships/customXml" Target="../ink/ink281.xml"/><Relationship Id="rId37" Type="http://schemas.openxmlformats.org/officeDocument/2006/relationships/customXml" Target="../ink/ink189.xml"/><Relationship Id="rId58" Type="http://schemas.openxmlformats.org/officeDocument/2006/relationships/image" Target="../media/image215.png"/><Relationship Id="rId79" Type="http://schemas.openxmlformats.org/officeDocument/2006/relationships/customXml" Target="../ink/ink210.xml"/><Relationship Id="rId102" Type="http://schemas.openxmlformats.org/officeDocument/2006/relationships/image" Target="../media/image237.png"/><Relationship Id="rId123" Type="http://schemas.openxmlformats.org/officeDocument/2006/relationships/customXml" Target="../ink/ink232.xml"/><Relationship Id="rId144" Type="http://schemas.openxmlformats.org/officeDocument/2006/relationships/image" Target="../media/image258.png"/><Relationship Id="rId90" Type="http://schemas.openxmlformats.org/officeDocument/2006/relationships/image" Target="../media/image231.png"/><Relationship Id="rId165" Type="http://schemas.openxmlformats.org/officeDocument/2006/relationships/customXml" Target="../ink/ink253.xml"/><Relationship Id="rId186" Type="http://schemas.openxmlformats.org/officeDocument/2006/relationships/image" Target="../media/image279.png"/><Relationship Id="rId211" Type="http://schemas.openxmlformats.org/officeDocument/2006/relationships/customXml" Target="../ink/ink276.xml"/><Relationship Id="rId232" Type="http://schemas.openxmlformats.org/officeDocument/2006/relationships/image" Target="../media/image302.png"/><Relationship Id="rId27" Type="http://schemas.openxmlformats.org/officeDocument/2006/relationships/customXml" Target="../ink/ink184.xml"/><Relationship Id="rId48" Type="http://schemas.openxmlformats.org/officeDocument/2006/relationships/image" Target="../media/image210.png"/><Relationship Id="rId69" Type="http://schemas.openxmlformats.org/officeDocument/2006/relationships/customXml" Target="../ink/ink205.xml"/><Relationship Id="rId113" Type="http://schemas.openxmlformats.org/officeDocument/2006/relationships/customXml" Target="../ink/ink227.xml"/><Relationship Id="rId134" Type="http://schemas.openxmlformats.org/officeDocument/2006/relationships/image" Target="../media/image253.png"/><Relationship Id="rId80" Type="http://schemas.openxmlformats.org/officeDocument/2006/relationships/image" Target="../media/image226.png"/><Relationship Id="rId155" Type="http://schemas.openxmlformats.org/officeDocument/2006/relationships/customXml" Target="../ink/ink248.xml"/><Relationship Id="rId176" Type="http://schemas.openxmlformats.org/officeDocument/2006/relationships/image" Target="../media/image274.png"/><Relationship Id="rId197" Type="http://schemas.openxmlformats.org/officeDocument/2006/relationships/customXml" Target="../ink/ink269.xml"/><Relationship Id="rId201" Type="http://schemas.openxmlformats.org/officeDocument/2006/relationships/customXml" Target="../ink/ink271.xml"/><Relationship Id="rId222" Type="http://schemas.openxmlformats.org/officeDocument/2006/relationships/image" Target="../media/image297.png"/><Relationship Id="rId17" Type="http://schemas.openxmlformats.org/officeDocument/2006/relationships/customXml" Target="../ink/ink179.xml"/><Relationship Id="rId38" Type="http://schemas.openxmlformats.org/officeDocument/2006/relationships/image" Target="../media/image205.png"/><Relationship Id="rId59" Type="http://schemas.openxmlformats.org/officeDocument/2006/relationships/customXml" Target="../ink/ink200.xml"/><Relationship Id="rId103" Type="http://schemas.openxmlformats.org/officeDocument/2006/relationships/customXml" Target="../ink/ink222.xml"/><Relationship Id="rId124" Type="http://schemas.openxmlformats.org/officeDocument/2006/relationships/image" Target="../media/image248.png"/><Relationship Id="rId70" Type="http://schemas.openxmlformats.org/officeDocument/2006/relationships/image" Target="../media/image221.png"/><Relationship Id="rId91" Type="http://schemas.openxmlformats.org/officeDocument/2006/relationships/customXml" Target="../ink/ink216.xml"/><Relationship Id="rId145" Type="http://schemas.openxmlformats.org/officeDocument/2006/relationships/customXml" Target="../ink/ink243.xml"/><Relationship Id="rId166" Type="http://schemas.openxmlformats.org/officeDocument/2006/relationships/image" Target="../media/image269.png"/><Relationship Id="rId187" Type="http://schemas.openxmlformats.org/officeDocument/2006/relationships/customXml" Target="../ink/ink264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292.png"/><Relationship Id="rId233" Type="http://schemas.openxmlformats.org/officeDocument/2006/relationships/customXml" Target="../ink/ink287.xml"/><Relationship Id="rId28" Type="http://schemas.openxmlformats.org/officeDocument/2006/relationships/image" Target="../media/image200.png"/><Relationship Id="rId49" Type="http://schemas.openxmlformats.org/officeDocument/2006/relationships/customXml" Target="../ink/ink195.xml"/><Relationship Id="rId114" Type="http://schemas.openxmlformats.org/officeDocument/2006/relationships/image" Target="../media/image243.png"/><Relationship Id="rId60" Type="http://schemas.openxmlformats.org/officeDocument/2006/relationships/image" Target="../media/image216.png"/><Relationship Id="rId81" Type="http://schemas.openxmlformats.org/officeDocument/2006/relationships/customXml" Target="../ink/ink211.xml"/><Relationship Id="rId135" Type="http://schemas.openxmlformats.org/officeDocument/2006/relationships/customXml" Target="../ink/ink238.xml"/><Relationship Id="rId156" Type="http://schemas.openxmlformats.org/officeDocument/2006/relationships/image" Target="../media/image264.png"/><Relationship Id="rId177" Type="http://schemas.openxmlformats.org/officeDocument/2006/relationships/customXml" Target="../ink/ink259.xml"/><Relationship Id="rId198" Type="http://schemas.openxmlformats.org/officeDocument/2006/relationships/image" Target="../media/image285.png"/><Relationship Id="rId202" Type="http://schemas.openxmlformats.org/officeDocument/2006/relationships/image" Target="../media/image287.png"/><Relationship Id="rId223" Type="http://schemas.openxmlformats.org/officeDocument/2006/relationships/customXml" Target="../ink/ink282.xml"/><Relationship Id="rId18" Type="http://schemas.openxmlformats.org/officeDocument/2006/relationships/image" Target="../media/image195.png"/><Relationship Id="rId39" Type="http://schemas.openxmlformats.org/officeDocument/2006/relationships/customXml" Target="../ink/ink190.xml"/><Relationship Id="rId50" Type="http://schemas.openxmlformats.org/officeDocument/2006/relationships/image" Target="../media/image211.png"/><Relationship Id="rId104" Type="http://schemas.openxmlformats.org/officeDocument/2006/relationships/image" Target="../media/image238.png"/><Relationship Id="rId125" Type="http://schemas.openxmlformats.org/officeDocument/2006/relationships/customXml" Target="../ink/ink233.xml"/><Relationship Id="rId146" Type="http://schemas.openxmlformats.org/officeDocument/2006/relationships/image" Target="../media/image259.png"/><Relationship Id="rId167" Type="http://schemas.openxmlformats.org/officeDocument/2006/relationships/customXml" Target="../ink/ink254.xml"/><Relationship Id="rId188" Type="http://schemas.openxmlformats.org/officeDocument/2006/relationships/image" Target="../media/image280.png"/><Relationship Id="rId71" Type="http://schemas.openxmlformats.org/officeDocument/2006/relationships/customXml" Target="../ink/ink206.xml"/><Relationship Id="rId92" Type="http://schemas.openxmlformats.org/officeDocument/2006/relationships/image" Target="../media/image232.png"/><Relationship Id="rId213" Type="http://schemas.openxmlformats.org/officeDocument/2006/relationships/customXml" Target="../ink/ink277.xml"/><Relationship Id="rId234" Type="http://schemas.openxmlformats.org/officeDocument/2006/relationships/image" Target="../media/image303.png"/><Relationship Id="rId2" Type="http://schemas.openxmlformats.org/officeDocument/2006/relationships/image" Target="../media/image1810.png"/><Relationship Id="rId29" Type="http://schemas.openxmlformats.org/officeDocument/2006/relationships/customXml" Target="../ink/ink185.xml"/><Relationship Id="rId40" Type="http://schemas.openxmlformats.org/officeDocument/2006/relationships/image" Target="../media/image206.png"/><Relationship Id="rId115" Type="http://schemas.openxmlformats.org/officeDocument/2006/relationships/customXml" Target="../ink/ink228.xml"/><Relationship Id="rId136" Type="http://schemas.openxmlformats.org/officeDocument/2006/relationships/image" Target="../media/image254.png"/><Relationship Id="rId157" Type="http://schemas.openxmlformats.org/officeDocument/2006/relationships/customXml" Target="../ink/ink249.xml"/><Relationship Id="rId178" Type="http://schemas.openxmlformats.org/officeDocument/2006/relationships/image" Target="../media/image275.png"/><Relationship Id="rId61" Type="http://schemas.openxmlformats.org/officeDocument/2006/relationships/customXml" Target="../ink/ink201.xml"/><Relationship Id="rId82" Type="http://schemas.openxmlformats.org/officeDocument/2006/relationships/image" Target="../media/image227.png"/><Relationship Id="rId199" Type="http://schemas.openxmlformats.org/officeDocument/2006/relationships/customXml" Target="../ink/ink270.xml"/><Relationship Id="rId203" Type="http://schemas.openxmlformats.org/officeDocument/2006/relationships/customXml" Target="../ink/ink272.xml"/><Relationship Id="rId19" Type="http://schemas.openxmlformats.org/officeDocument/2006/relationships/customXml" Target="../ink/ink180.xml"/><Relationship Id="rId224" Type="http://schemas.openxmlformats.org/officeDocument/2006/relationships/image" Target="../media/image298.png"/><Relationship Id="rId30" Type="http://schemas.openxmlformats.org/officeDocument/2006/relationships/image" Target="../media/image201.png"/><Relationship Id="rId105" Type="http://schemas.openxmlformats.org/officeDocument/2006/relationships/customXml" Target="../ink/ink223.xml"/><Relationship Id="rId126" Type="http://schemas.openxmlformats.org/officeDocument/2006/relationships/image" Target="../media/image249.png"/><Relationship Id="rId147" Type="http://schemas.openxmlformats.org/officeDocument/2006/relationships/customXml" Target="../ink/ink244.xml"/><Relationship Id="rId168" Type="http://schemas.openxmlformats.org/officeDocument/2006/relationships/image" Target="../media/image270.png"/><Relationship Id="rId51" Type="http://schemas.openxmlformats.org/officeDocument/2006/relationships/customXml" Target="../ink/ink196.xml"/><Relationship Id="rId72" Type="http://schemas.openxmlformats.org/officeDocument/2006/relationships/image" Target="../media/image222.png"/><Relationship Id="rId93" Type="http://schemas.openxmlformats.org/officeDocument/2006/relationships/customXml" Target="../ink/ink217.xml"/><Relationship Id="rId189" Type="http://schemas.openxmlformats.org/officeDocument/2006/relationships/customXml" Target="../ink/ink265.xml"/><Relationship Id="rId3" Type="http://schemas.openxmlformats.org/officeDocument/2006/relationships/customXml" Target="../ink/ink172.xml"/><Relationship Id="rId214" Type="http://schemas.openxmlformats.org/officeDocument/2006/relationships/image" Target="../media/image293.png"/><Relationship Id="rId235" Type="http://schemas.openxmlformats.org/officeDocument/2006/relationships/customXml" Target="../ink/ink288.xml"/><Relationship Id="rId116" Type="http://schemas.openxmlformats.org/officeDocument/2006/relationships/image" Target="../media/image244.png"/><Relationship Id="rId137" Type="http://schemas.openxmlformats.org/officeDocument/2006/relationships/customXml" Target="../ink/ink239.xml"/><Relationship Id="rId158" Type="http://schemas.openxmlformats.org/officeDocument/2006/relationships/image" Target="../media/image265.png"/><Relationship Id="rId20" Type="http://schemas.openxmlformats.org/officeDocument/2006/relationships/image" Target="../media/image196.png"/><Relationship Id="rId41" Type="http://schemas.openxmlformats.org/officeDocument/2006/relationships/customXml" Target="../ink/ink191.xml"/><Relationship Id="rId62" Type="http://schemas.openxmlformats.org/officeDocument/2006/relationships/image" Target="../media/image217.png"/><Relationship Id="rId83" Type="http://schemas.openxmlformats.org/officeDocument/2006/relationships/customXml" Target="../ink/ink212.xml"/><Relationship Id="rId179" Type="http://schemas.openxmlformats.org/officeDocument/2006/relationships/customXml" Target="../ink/ink26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7.xml"/><Relationship Id="rId299" Type="http://schemas.openxmlformats.org/officeDocument/2006/relationships/customXml" Target="../ink/ink438.xml"/><Relationship Id="rId21" Type="http://schemas.openxmlformats.org/officeDocument/2006/relationships/customXml" Target="../ink/ink299.xml"/><Relationship Id="rId63" Type="http://schemas.openxmlformats.org/officeDocument/2006/relationships/customXml" Target="../ink/ink320.xml"/><Relationship Id="rId159" Type="http://schemas.openxmlformats.org/officeDocument/2006/relationships/customXml" Target="../ink/ink368.xml"/><Relationship Id="rId324" Type="http://schemas.openxmlformats.org/officeDocument/2006/relationships/image" Target="../media/image466.png"/><Relationship Id="rId170" Type="http://schemas.openxmlformats.org/officeDocument/2006/relationships/image" Target="../media/image389.png"/><Relationship Id="rId226" Type="http://schemas.openxmlformats.org/officeDocument/2006/relationships/image" Target="../media/image417.png"/><Relationship Id="rId268" Type="http://schemas.openxmlformats.org/officeDocument/2006/relationships/image" Target="../media/image438.png"/><Relationship Id="rId32" Type="http://schemas.openxmlformats.org/officeDocument/2006/relationships/image" Target="../media/image320.png"/><Relationship Id="rId74" Type="http://schemas.openxmlformats.org/officeDocument/2006/relationships/image" Target="../media/image341.png"/><Relationship Id="rId128" Type="http://schemas.openxmlformats.org/officeDocument/2006/relationships/image" Target="../media/image368.png"/><Relationship Id="rId335" Type="http://schemas.openxmlformats.org/officeDocument/2006/relationships/customXml" Target="../ink/ink456.xml"/><Relationship Id="rId5" Type="http://schemas.openxmlformats.org/officeDocument/2006/relationships/customXml" Target="../ink/ink291.xml"/><Relationship Id="rId181" Type="http://schemas.openxmlformats.org/officeDocument/2006/relationships/customXml" Target="../ink/ink379.xml"/><Relationship Id="rId237" Type="http://schemas.openxmlformats.org/officeDocument/2006/relationships/customXml" Target="../ink/ink407.xml"/><Relationship Id="rId279" Type="http://schemas.openxmlformats.org/officeDocument/2006/relationships/customXml" Target="../ink/ink428.xml"/><Relationship Id="rId43" Type="http://schemas.openxmlformats.org/officeDocument/2006/relationships/customXml" Target="../ink/ink310.xml"/><Relationship Id="rId139" Type="http://schemas.openxmlformats.org/officeDocument/2006/relationships/customXml" Target="../ink/ink358.xml"/><Relationship Id="rId290" Type="http://schemas.openxmlformats.org/officeDocument/2006/relationships/image" Target="../media/image449.png"/><Relationship Id="rId304" Type="http://schemas.openxmlformats.org/officeDocument/2006/relationships/image" Target="../media/image456.png"/><Relationship Id="rId346" Type="http://schemas.openxmlformats.org/officeDocument/2006/relationships/image" Target="../media/image477.png"/><Relationship Id="rId85" Type="http://schemas.openxmlformats.org/officeDocument/2006/relationships/customXml" Target="../ink/ink331.xml"/><Relationship Id="rId150" Type="http://schemas.openxmlformats.org/officeDocument/2006/relationships/image" Target="../media/image379.png"/><Relationship Id="rId192" Type="http://schemas.openxmlformats.org/officeDocument/2006/relationships/image" Target="../media/image400.png"/><Relationship Id="rId206" Type="http://schemas.openxmlformats.org/officeDocument/2006/relationships/image" Target="../media/image407.png"/><Relationship Id="rId248" Type="http://schemas.openxmlformats.org/officeDocument/2006/relationships/image" Target="../media/image428.png"/><Relationship Id="rId12" Type="http://schemas.openxmlformats.org/officeDocument/2006/relationships/image" Target="../media/image310.png"/><Relationship Id="rId108" Type="http://schemas.openxmlformats.org/officeDocument/2006/relationships/image" Target="../media/image358.png"/><Relationship Id="rId315" Type="http://schemas.openxmlformats.org/officeDocument/2006/relationships/customXml" Target="../ink/ink446.xml"/><Relationship Id="rId54" Type="http://schemas.openxmlformats.org/officeDocument/2006/relationships/image" Target="../media/image331.png"/><Relationship Id="rId96" Type="http://schemas.openxmlformats.org/officeDocument/2006/relationships/image" Target="../media/image352.png"/><Relationship Id="rId161" Type="http://schemas.openxmlformats.org/officeDocument/2006/relationships/customXml" Target="../ink/ink369.xml"/><Relationship Id="rId217" Type="http://schemas.openxmlformats.org/officeDocument/2006/relationships/customXml" Target="../ink/ink397.xml"/><Relationship Id="rId259" Type="http://schemas.openxmlformats.org/officeDocument/2006/relationships/customXml" Target="../ink/ink418.xml"/><Relationship Id="rId23" Type="http://schemas.openxmlformats.org/officeDocument/2006/relationships/customXml" Target="../ink/ink300.xml"/><Relationship Id="rId119" Type="http://schemas.openxmlformats.org/officeDocument/2006/relationships/customXml" Target="../ink/ink348.xml"/><Relationship Id="rId270" Type="http://schemas.openxmlformats.org/officeDocument/2006/relationships/image" Target="../media/image439.png"/><Relationship Id="rId326" Type="http://schemas.openxmlformats.org/officeDocument/2006/relationships/image" Target="../media/image467.png"/><Relationship Id="rId65" Type="http://schemas.openxmlformats.org/officeDocument/2006/relationships/customXml" Target="../ink/ink321.xml"/><Relationship Id="rId130" Type="http://schemas.openxmlformats.org/officeDocument/2006/relationships/image" Target="../media/image369.png"/><Relationship Id="rId172" Type="http://schemas.openxmlformats.org/officeDocument/2006/relationships/image" Target="../media/image390.png"/><Relationship Id="rId228" Type="http://schemas.openxmlformats.org/officeDocument/2006/relationships/image" Target="../media/image418.png"/><Relationship Id="rId281" Type="http://schemas.openxmlformats.org/officeDocument/2006/relationships/customXml" Target="../ink/ink429.xml"/><Relationship Id="rId337" Type="http://schemas.openxmlformats.org/officeDocument/2006/relationships/customXml" Target="../ink/ink457.xml"/><Relationship Id="rId34" Type="http://schemas.openxmlformats.org/officeDocument/2006/relationships/image" Target="../media/image321.png"/><Relationship Id="rId76" Type="http://schemas.openxmlformats.org/officeDocument/2006/relationships/image" Target="../media/image342.png"/><Relationship Id="rId141" Type="http://schemas.openxmlformats.org/officeDocument/2006/relationships/customXml" Target="../ink/ink359.xml"/><Relationship Id="rId7" Type="http://schemas.openxmlformats.org/officeDocument/2006/relationships/customXml" Target="../ink/ink292.xml"/><Relationship Id="rId183" Type="http://schemas.openxmlformats.org/officeDocument/2006/relationships/customXml" Target="../ink/ink380.xml"/><Relationship Id="rId239" Type="http://schemas.openxmlformats.org/officeDocument/2006/relationships/customXml" Target="../ink/ink408.xml"/><Relationship Id="rId250" Type="http://schemas.openxmlformats.org/officeDocument/2006/relationships/image" Target="../media/image429.png"/><Relationship Id="rId292" Type="http://schemas.openxmlformats.org/officeDocument/2006/relationships/image" Target="../media/image450.png"/><Relationship Id="rId306" Type="http://schemas.openxmlformats.org/officeDocument/2006/relationships/image" Target="../media/image457.png"/><Relationship Id="rId45" Type="http://schemas.openxmlformats.org/officeDocument/2006/relationships/customXml" Target="../ink/ink311.xml"/><Relationship Id="rId87" Type="http://schemas.openxmlformats.org/officeDocument/2006/relationships/customXml" Target="../ink/ink332.xml"/><Relationship Id="rId110" Type="http://schemas.openxmlformats.org/officeDocument/2006/relationships/image" Target="../media/image359.png"/><Relationship Id="rId152" Type="http://schemas.openxmlformats.org/officeDocument/2006/relationships/image" Target="../media/image380.png"/><Relationship Id="rId194" Type="http://schemas.openxmlformats.org/officeDocument/2006/relationships/image" Target="../media/image401.png"/><Relationship Id="rId208" Type="http://schemas.openxmlformats.org/officeDocument/2006/relationships/image" Target="../media/image408.png"/><Relationship Id="rId261" Type="http://schemas.openxmlformats.org/officeDocument/2006/relationships/customXml" Target="../ink/ink419.xml"/><Relationship Id="rId14" Type="http://schemas.openxmlformats.org/officeDocument/2006/relationships/image" Target="../media/image311.png"/><Relationship Id="rId35" Type="http://schemas.openxmlformats.org/officeDocument/2006/relationships/customXml" Target="../ink/ink306.xml"/><Relationship Id="rId56" Type="http://schemas.openxmlformats.org/officeDocument/2006/relationships/image" Target="../media/image332.png"/><Relationship Id="rId77" Type="http://schemas.openxmlformats.org/officeDocument/2006/relationships/customXml" Target="../ink/ink327.xml"/><Relationship Id="rId100" Type="http://schemas.openxmlformats.org/officeDocument/2006/relationships/image" Target="../media/image354.png"/><Relationship Id="rId282" Type="http://schemas.openxmlformats.org/officeDocument/2006/relationships/image" Target="../media/image445.png"/><Relationship Id="rId317" Type="http://schemas.openxmlformats.org/officeDocument/2006/relationships/customXml" Target="../ink/ink447.xml"/><Relationship Id="rId338" Type="http://schemas.openxmlformats.org/officeDocument/2006/relationships/image" Target="../media/image473.png"/><Relationship Id="rId8" Type="http://schemas.openxmlformats.org/officeDocument/2006/relationships/image" Target="../media/image308.png"/><Relationship Id="rId98" Type="http://schemas.openxmlformats.org/officeDocument/2006/relationships/image" Target="../media/image353.png"/><Relationship Id="rId121" Type="http://schemas.openxmlformats.org/officeDocument/2006/relationships/customXml" Target="../ink/ink349.xml"/><Relationship Id="rId142" Type="http://schemas.openxmlformats.org/officeDocument/2006/relationships/image" Target="../media/image375.png"/><Relationship Id="rId163" Type="http://schemas.openxmlformats.org/officeDocument/2006/relationships/customXml" Target="../ink/ink370.xml"/><Relationship Id="rId184" Type="http://schemas.openxmlformats.org/officeDocument/2006/relationships/image" Target="../media/image396.png"/><Relationship Id="rId219" Type="http://schemas.openxmlformats.org/officeDocument/2006/relationships/customXml" Target="../ink/ink398.xml"/><Relationship Id="rId230" Type="http://schemas.openxmlformats.org/officeDocument/2006/relationships/image" Target="../media/image419.png"/><Relationship Id="rId251" Type="http://schemas.openxmlformats.org/officeDocument/2006/relationships/customXml" Target="../ink/ink414.xml"/><Relationship Id="rId25" Type="http://schemas.openxmlformats.org/officeDocument/2006/relationships/customXml" Target="../ink/ink301.xml"/><Relationship Id="rId46" Type="http://schemas.openxmlformats.org/officeDocument/2006/relationships/image" Target="../media/image327.png"/><Relationship Id="rId67" Type="http://schemas.openxmlformats.org/officeDocument/2006/relationships/customXml" Target="../ink/ink322.xml"/><Relationship Id="rId272" Type="http://schemas.openxmlformats.org/officeDocument/2006/relationships/image" Target="../media/image440.png"/><Relationship Id="rId293" Type="http://schemas.openxmlformats.org/officeDocument/2006/relationships/customXml" Target="../ink/ink435.xml"/><Relationship Id="rId307" Type="http://schemas.openxmlformats.org/officeDocument/2006/relationships/customXml" Target="../ink/ink442.xml"/><Relationship Id="rId328" Type="http://schemas.openxmlformats.org/officeDocument/2006/relationships/image" Target="../media/image468.png"/><Relationship Id="rId88" Type="http://schemas.openxmlformats.org/officeDocument/2006/relationships/image" Target="../media/image348.png"/><Relationship Id="rId111" Type="http://schemas.openxmlformats.org/officeDocument/2006/relationships/customXml" Target="../ink/ink344.xml"/><Relationship Id="rId132" Type="http://schemas.openxmlformats.org/officeDocument/2006/relationships/image" Target="../media/image370.png"/><Relationship Id="rId153" Type="http://schemas.openxmlformats.org/officeDocument/2006/relationships/customXml" Target="../ink/ink365.xml"/><Relationship Id="rId174" Type="http://schemas.openxmlformats.org/officeDocument/2006/relationships/image" Target="../media/image391.png"/><Relationship Id="rId195" Type="http://schemas.openxmlformats.org/officeDocument/2006/relationships/customXml" Target="../ink/ink386.xml"/><Relationship Id="rId209" Type="http://schemas.openxmlformats.org/officeDocument/2006/relationships/customXml" Target="../ink/ink393.xml"/><Relationship Id="rId220" Type="http://schemas.openxmlformats.org/officeDocument/2006/relationships/image" Target="../media/image414.png"/><Relationship Id="rId241" Type="http://schemas.openxmlformats.org/officeDocument/2006/relationships/customXml" Target="../ink/ink409.xml"/><Relationship Id="rId15" Type="http://schemas.openxmlformats.org/officeDocument/2006/relationships/customXml" Target="../ink/ink296.xml"/><Relationship Id="rId36" Type="http://schemas.openxmlformats.org/officeDocument/2006/relationships/image" Target="../media/image322.png"/><Relationship Id="rId57" Type="http://schemas.openxmlformats.org/officeDocument/2006/relationships/customXml" Target="../ink/ink317.xml"/><Relationship Id="rId262" Type="http://schemas.openxmlformats.org/officeDocument/2006/relationships/image" Target="../media/image435.png"/><Relationship Id="rId283" Type="http://schemas.openxmlformats.org/officeDocument/2006/relationships/customXml" Target="../ink/ink430.xml"/><Relationship Id="rId318" Type="http://schemas.openxmlformats.org/officeDocument/2006/relationships/image" Target="../media/image463.png"/><Relationship Id="rId339" Type="http://schemas.openxmlformats.org/officeDocument/2006/relationships/customXml" Target="../ink/ink458.xml"/><Relationship Id="rId78" Type="http://schemas.openxmlformats.org/officeDocument/2006/relationships/image" Target="../media/image343.png"/><Relationship Id="rId99" Type="http://schemas.openxmlformats.org/officeDocument/2006/relationships/customXml" Target="../ink/ink338.xml"/><Relationship Id="rId101" Type="http://schemas.openxmlformats.org/officeDocument/2006/relationships/customXml" Target="../ink/ink339.xml"/><Relationship Id="rId122" Type="http://schemas.openxmlformats.org/officeDocument/2006/relationships/image" Target="../media/image365.png"/><Relationship Id="rId143" Type="http://schemas.openxmlformats.org/officeDocument/2006/relationships/customXml" Target="../ink/ink360.xml"/><Relationship Id="rId164" Type="http://schemas.openxmlformats.org/officeDocument/2006/relationships/image" Target="../media/image386.png"/><Relationship Id="rId185" Type="http://schemas.openxmlformats.org/officeDocument/2006/relationships/customXml" Target="../ink/ink381.xml"/><Relationship Id="rId9" Type="http://schemas.openxmlformats.org/officeDocument/2006/relationships/customXml" Target="../ink/ink293.xml"/><Relationship Id="rId210" Type="http://schemas.openxmlformats.org/officeDocument/2006/relationships/image" Target="../media/image409.png"/><Relationship Id="rId26" Type="http://schemas.openxmlformats.org/officeDocument/2006/relationships/image" Target="../media/image317.png"/><Relationship Id="rId231" Type="http://schemas.openxmlformats.org/officeDocument/2006/relationships/customXml" Target="../ink/ink404.xml"/><Relationship Id="rId252" Type="http://schemas.openxmlformats.org/officeDocument/2006/relationships/image" Target="../media/image430.png"/><Relationship Id="rId273" Type="http://schemas.openxmlformats.org/officeDocument/2006/relationships/customXml" Target="../ink/ink425.xml"/><Relationship Id="rId294" Type="http://schemas.openxmlformats.org/officeDocument/2006/relationships/image" Target="../media/image451.png"/><Relationship Id="rId308" Type="http://schemas.openxmlformats.org/officeDocument/2006/relationships/image" Target="../media/image458.png"/><Relationship Id="rId329" Type="http://schemas.openxmlformats.org/officeDocument/2006/relationships/customXml" Target="../ink/ink453.xml"/><Relationship Id="rId47" Type="http://schemas.openxmlformats.org/officeDocument/2006/relationships/customXml" Target="../ink/ink312.xml"/><Relationship Id="rId68" Type="http://schemas.openxmlformats.org/officeDocument/2006/relationships/image" Target="../media/image338.png"/><Relationship Id="rId89" Type="http://schemas.openxmlformats.org/officeDocument/2006/relationships/customXml" Target="../ink/ink333.xml"/><Relationship Id="rId112" Type="http://schemas.openxmlformats.org/officeDocument/2006/relationships/image" Target="../media/image360.png"/><Relationship Id="rId133" Type="http://schemas.openxmlformats.org/officeDocument/2006/relationships/customXml" Target="../ink/ink355.xml"/><Relationship Id="rId154" Type="http://schemas.openxmlformats.org/officeDocument/2006/relationships/image" Target="../media/image381.png"/><Relationship Id="rId175" Type="http://schemas.openxmlformats.org/officeDocument/2006/relationships/customXml" Target="../ink/ink376.xml"/><Relationship Id="rId340" Type="http://schemas.openxmlformats.org/officeDocument/2006/relationships/image" Target="../media/image474.png"/><Relationship Id="rId196" Type="http://schemas.openxmlformats.org/officeDocument/2006/relationships/image" Target="../media/image402.png"/><Relationship Id="rId200" Type="http://schemas.openxmlformats.org/officeDocument/2006/relationships/image" Target="../media/image404.png"/><Relationship Id="rId16" Type="http://schemas.openxmlformats.org/officeDocument/2006/relationships/image" Target="../media/image312.png"/><Relationship Id="rId221" Type="http://schemas.openxmlformats.org/officeDocument/2006/relationships/customXml" Target="../ink/ink399.xml"/><Relationship Id="rId242" Type="http://schemas.openxmlformats.org/officeDocument/2006/relationships/image" Target="../media/image425.png"/><Relationship Id="rId263" Type="http://schemas.openxmlformats.org/officeDocument/2006/relationships/customXml" Target="../ink/ink420.xml"/><Relationship Id="rId284" Type="http://schemas.openxmlformats.org/officeDocument/2006/relationships/image" Target="../media/image446.png"/><Relationship Id="rId319" Type="http://schemas.openxmlformats.org/officeDocument/2006/relationships/customXml" Target="../ink/ink448.xml"/><Relationship Id="rId37" Type="http://schemas.openxmlformats.org/officeDocument/2006/relationships/customXml" Target="../ink/ink307.xml"/><Relationship Id="rId58" Type="http://schemas.openxmlformats.org/officeDocument/2006/relationships/image" Target="../media/image333.png"/><Relationship Id="rId79" Type="http://schemas.openxmlformats.org/officeDocument/2006/relationships/customXml" Target="../ink/ink328.xml"/><Relationship Id="rId102" Type="http://schemas.openxmlformats.org/officeDocument/2006/relationships/image" Target="../media/image355.png"/><Relationship Id="rId123" Type="http://schemas.openxmlformats.org/officeDocument/2006/relationships/customXml" Target="../ink/ink350.xml"/><Relationship Id="rId144" Type="http://schemas.openxmlformats.org/officeDocument/2006/relationships/image" Target="../media/image376.png"/><Relationship Id="rId330" Type="http://schemas.openxmlformats.org/officeDocument/2006/relationships/image" Target="../media/image469.png"/><Relationship Id="rId90" Type="http://schemas.openxmlformats.org/officeDocument/2006/relationships/image" Target="../media/image349.png"/><Relationship Id="rId165" Type="http://schemas.openxmlformats.org/officeDocument/2006/relationships/customXml" Target="../ink/ink371.xml"/><Relationship Id="rId186" Type="http://schemas.openxmlformats.org/officeDocument/2006/relationships/image" Target="../media/image397.png"/><Relationship Id="rId211" Type="http://schemas.openxmlformats.org/officeDocument/2006/relationships/customXml" Target="../ink/ink394.xml"/><Relationship Id="rId232" Type="http://schemas.openxmlformats.org/officeDocument/2006/relationships/image" Target="../media/image420.png"/><Relationship Id="rId253" Type="http://schemas.openxmlformats.org/officeDocument/2006/relationships/customXml" Target="../ink/ink415.xml"/><Relationship Id="rId274" Type="http://schemas.openxmlformats.org/officeDocument/2006/relationships/image" Target="../media/image441.png"/><Relationship Id="rId295" Type="http://schemas.openxmlformats.org/officeDocument/2006/relationships/customXml" Target="../ink/ink436.xml"/><Relationship Id="rId309" Type="http://schemas.openxmlformats.org/officeDocument/2006/relationships/customXml" Target="../ink/ink443.xml"/><Relationship Id="rId27" Type="http://schemas.openxmlformats.org/officeDocument/2006/relationships/customXml" Target="../ink/ink302.xml"/><Relationship Id="rId48" Type="http://schemas.openxmlformats.org/officeDocument/2006/relationships/image" Target="../media/image328.png"/><Relationship Id="rId69" Type="http://schemas.openxmlformats.org/officeDocument/2006/relationships/customXml" Target="../ink/ink323.xml"/><Relationship Id="rId113" Type="http://schemas.openxmlformats.org/officeDocument/2006/relationships/customXml" Target="../ink/ink345.xml"/><Relationship Id="rId134" Type="http://schemas.openxmlformats.org/officeDocument/2006/relationships/image" Target="../media/image371.png"/><Relationship Id="rId320" Type="http://schemas.openxmlformats.org/officeDocument/2006/relationships/image" Target="../media/image464.png"/><Relationship Id="rId80" Type="http://schemas.openxmlformats.org/officeDocument/2006/relationships/image" Target="../media/image344.png"/><Relationship Id="rId155" Type="http://schemas.openxmlformats.org/officeDocument/2006/relationships/customXml" Target="../ink/ink366.xml"/><Relationship Id="rId176" Type="http://schemas.openxmlformats.org/officeDocument/2006/relationships/image" Target="../media/image392.png"/><Relationship Id="rId197" Type="http://schemas.openxmlformats.org/officeDocument/2006/relationships/customXml" Target="../ink/ink387.xml"/><Relationship Id="rId341" Type="http://schemas.openxmlformats.org/officeDocument/2006/relationships/customXml" Target="../ink/ink459.xml"/><Relationship Id="rId201" Type="http://schemas.openxmlformats.org/officeDocument/2006/relationships/customXml" Target="../ink/ink389.xml"/><Relationship Id="rId222" Type="http://schemas.openxmlformats.org/officeDocument/2006/relationships/image" Target="../media/image415.png"/><Relationship Id="rId243" Type="http://schemas.openxmlformats.org/officeDocument/2006/relationships/customXml" Target="../ink/ink410.xml"/><Relationship Id="rId264" Type="http://schemas.openxmlformats.org/officeDocument/2006/relationships/image" Target="../media/image436.png"/><Relationship Id="rId285" Type="http://schemas.openxmlformats.org/officeDocument/2006/relationships/customXml" Target="../ink/ink431.xml"/><Relationship Id="rId17" Type="http://schemas.openxmlformats.org/officeDocument/2006/relationships/customXml" Target="../ink/ink297.xml"/><Relationship Id="rId38" Type="http://schemas.openxmlformats.org/officeDocument/2006/relationships/image" Target="../media/image323.png"/><Relationship Id="rId59" Type="http://schemas.openxmlformats.org/officeDocument/2006/relationships/customXml" Target="../ink/ink318.xml"/><Relationship Id="rId103" Type="http://schemas.openxmlformats.org/officeDocument/2006/relationships/customXml" Target="../ink/ink340.xml"/><Relationship Id="rId124" Type="http://schemas.openxmlformats.org/officeDocument/2006/relationships/image" Target="../media/image366.png"/><Relationship Id="rId310" Type="http://schemas.openxmlformats.org/officeDocument/2006/relationships/image" Target="../media/image459.png"/><Relationship Id="rId70" Type="http://schemas.openxmlformats.org/officeDocument/2006/relationships/image" Target="../media/image339.png"/><Relationship Id="rId91" Type="http://schemas.openxmlformats.org/officeDocument/2006/relationships/customXml" Target="../ink/ink334.xml"/><Relationship Id="rId145" Type="http://schemas.openxmlformats.org/officeDocument/2006/relationships/customXml" Target="../ink/ink361.xml"/><Relationship Id="rId166" Type="http://schemas.openxmlformats.org/officeDocument/2006/relationships/image" Target="../media/image387.png"/><Relationship Id="rId187" Type="http://schemas.openxmlformats.org/officeDocument/2006/relationships/customXml" Target="../ink/ink382.xml"/><Relationship Id="rId331" Type="http://schemas.openxmlformats.org/officeDocument/2006/relationships/customXml" Target="../ink/ink454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410.png"/><Relationship Id="rId233" Type="http://schemas.openxmlformats.org/officeDocument/2006/relationships/customXml" Target="../ink/ink405.xml"/><Relationship Id="rId254" Type="http://schemas.openxmlformats.org/officeDocument/2006/relationships/image" Target="../media/image431.png"/><Relationship Id="rId28" Type="http://schemas.openxmlformats.org/officeDocument/2006/relationships/image" Target="../media/image318.png"/><Relationship Id="rId49" Type="http://schemas.openxmlformats.org/officeDocument/2006/relationships/customXml" Target="../ink/ink313.xml"/><Relationship Id="rId114" Type="http://schemas.openxmlformats.org/officeDocument/2006/relationships/image" Target="../media/image361.png"/><Relationship Id="rId275" Type="http://schemas.openxmlformats.org/officeDocument/2006/relationships/customXml" Target="../ink/ink426.xml"/><Relationship Id="rId296" Type="http://schemas.openxmlformats.org/officeDocument/2006/relationships/image" Target="../media/image452.png"/><Relationship Id="rId300" Type="http://schemas.openxmlformats.org/officeDocument/2006/relationships/image" Target="../media/image454.png"/><Relationship Id="rId60" Type="http://schemas.openxmlformats.org/officeDocument/2006/relationships/image" Target="../media/image334.png"/><Relationship Id="rId81" Type="http://schemas.openxmlformats.org/officeDocument/2006/relationships/customXml" Target="../ink/ink329.xml"/><Relationship Id="rId135" Type="http://schemas.openxmlformats.org/officeDocument/2006/relationships/customXml" Target="../ink/ink356.xml"/><Relationship Id="rId156" Type="http://schemas.openxmlformats.org/officeDocument/2006/relationships/image" Target="../media/image382.png"/><Relationship Id="rId177" Type="http://schemas.openxmlformats.org/officeDocument/2006/relationships/customXml" Target="../ink/ink377.xml"/><Relationship Id="rId198" Type="http://schemas.openxmlformats.org/officeDocument/2006/relationships/image" Target="../media/image403.png"/><Relationship Id="rId321" Type="http://schemas.openxmlformats.org/officeDocument/2006/relationships/customXml" Target="../ink/ink449.xml"/><Relationship Id="rId342" Type="http://schemas.openxmlformats.org/officeDocument/2006/relationships/image" Target="../media/image475.png"/><Relationship Id="rId202" Type="http://schemas.openxmlformats.org/officeDocument/2006/relationships/image" Target="../media/image405.png"/><Relationship Id="rId223" Type="http://schemas.openxmlformats.org/officeDocument/2006/relationships/customXml" Target="../ink/ink400.xml"/><Relationship Id="rId244" Type="http://schemas.openxmlformats.org/officeDocument/2006/relationships/image" Target="../media/image426.png"/><Relationship Id="rId18" Type="http://schemas.openxmlformats.org/officeDocument/2006/relationships/image" Target="../media/image313.png"/><Relationship Id="rId39" Type="http://schemas.openxmlformats.org/officeDocument/2006/relationships/customXml" Target="../ink/ink308.xml"/><Relationship Id="rId265" Type="http://schemas.openxmlformats.org/officeDocument/2006/relationships/customXml" Target="../ink/ink421.xml"/><Relationship Id="rId286" Type="http://schemas.openxmlformats.org/officeDocument/2006/relationships/image" Target="../media/image447.png"/><Relationship Id="rId50" Type="http://schemas.openxmlformats.org/officeDocument/2006/relationships/image" Target="../media/image329.png"/><Relationship Id="rId104" Type="http://schemas.openxmlformats.org/officeDocument/2006/relationships/image" Target="../media/image356.png"/><Relationship Id="rId125" Type="http://schemas.openxmlformats.org/officeDocument/2006/relationships/customXml" Target="../ink/ink351.xml"/><Relationship Id="rId146" Type="http://schemas.openxmlformats.org/officeDocument/2006/relationships/image" Target="../media/image377.png"/><Relationship Id="rId167" Type="http://schemas.openxmlformats.org/officeDocument/2006/relationships/customXml" Target="../ink/ink372.xml"/><Relationship Id="rId188" Type="http://schemas.openxmlformats.org/officeDocument/2006/relationships/image" Target="../media/image398.png"/><Relationship Id="rId311" Type="http://schemas.openxmlformats.org/officeDocument/2006/relationships/customXml" Target="../ink/ink444.xml"/><Relationship Id="rId332" Type="http://schemas.openxmlformats.org/officeDocument/2006/relationships/image" Target="../media/image470.png"/><Relationship Id="rId71" Type="http://schemas.openxmlformats.org/officeDocument/2006/relationships/customXml" Target="../ink/ink324.xml"/><Relationship Id="rId92" Type="http://schemas.openxmlformats.org/officeDocument/2006/relationships/image" Target="../media/image350.png"/><Relationship Id="rId213" Type="http://schemas.openxmlformats.org/officeDocument/2006/relationships/customXml" Target="../ink/ink395.xml"/><Relationship Id="rId234" Type="http://schemas.openxmlformats.org/officeDocument/2006/relationships/image" Target="../media/image421.png"/><Relationship Id="rId2" Type="http://schemas.openxmlformats.org/officeDocument/2006/relationships/image" Target="../media/image1910.png"/><Relationship Id="rId29" Type="http://schemas.openxmlformats.org/officeDocument/2006/relationships/customXml" Target="../ink/ink303.xml"/><Relationship Id="rId255" Type="http://schemas.openxmlformats.org/officeDocument/2006/relationships/customXml" Target="../ink/ink416.xml"/><Relationship Id="rId276" Type="http://schemas.openxmlformats.org/officeDocument/2006/relationships/image" Target="../media/image442.png"/><Relationship Id="rId297" Type="http://schemas.openxmlformats.org/officeDocument/2006/relationships/customXml" Target="../ink/ink437.xml"/><Relationship Id="rId40" Type="http://schemas.openxmlformats.org/officeDocument/2006/relationships/image" Target="../media/image324.png"/><Relationship Id="rId115" Type="http://schemas.openxmlformats.org/officeDocument/2006/relationships/customXml" Target="../ink/ink346.xml"/><Relationship Id="rId136" Type="http://schemas.openxmlformats.org/officeDocument/2006/relationships/image" Target="../media/image372.png"/><Relationship Id="rId157" Type="http://schemas.openxmlformats.org/officeDocument/2006/relationships/customXml" Target="../ink/ink367.xml"/><Relationship Id="rId178" Type="http://schemas.openxmlformats.org/officeDocument/2006/relationships/image" Target="../media/image393.png"/><Relationship Id="rId301" Type="http://schemas.openxmlformats.org/officeDocument/2006/relationships/customXml" Target="../ink/ink439.xml"/><Relationship Id="rId322" Type="http://schemas.openxmlformats.org/officeDocument/2006/relationships/image" Target="../media/image465.png"/><Relationship Id="rId343" Type="http://schemas.openxmlformats.org/officeDocument/2006/relationships/customXml" Target="../ink/ink460.xml"/><Relationship Id="rId61" Type="http://schemas.openxmlformats.org/officeDocument/2006/relationships/customXml" Target="../ink/ink319.xml"/><Relationship Id="rId82" Type="http://schemas.openxmlformats.org/officeDocument/2006/relationships/image" Target="../media/image345.png"/><Relationship Id="rId199" Type="http://schemas.openxmlformats.org/officeDocument/2006/relationships/customXml" Target="../ink/ink388.xml"/><Relationship Id="rId203" Type="http://schemas.openxmlformats.org/officeDocument/2006/relationships/customXml" Target="../ink/ink390.xml"/><Relationship Id="rId19" Type="http://schemas.openxmlformats.org/officeDocument/2006/relationships/customXml" Target="../ink/ink298.xml"/><Relationship Id="rId224" Type="http://schemas.openxmlformats.org/officeDocument/2006/relationships/image" Target="../media/image416.png"/><Relationship Id="rId245" Type="http://schemas.openxmlformats.org/officeDocument/2006/relationships/customXml" Target="../ink/ink411.xml"/><Relationship Id="rId266" Type="http://schemas.openxmlformats.org/officeDocument/2006/relationships/image" Target="../media/image437.png"/><Relationship Id="rId287" Type="http://schemas.openxmlformats.org/officeDocument/2006/relationships/customXml" Target="../ink/ink432.xml"/><Relationship Id="rId30" Type="http://schemas.openxmlformats.org/officeDocument/2006/relationships/image" Target="../media/image319.png"/><Relationship Id="rId105" Type="http://schemas.openxmlformats.org/officeDocument/2006/relationships/customXml" Target="../ink/ink341.xml"/><Relationship Id="rId126" Type="http://schemas.openxmlformats.org/officeDocument/2006/relationships/image" Target="../media/image367.png"/><Relationship Id="rId147" Type="http://schemas.openxmlformats.org/officeDocument/2006/relationships/customXml" Target="../ink/ink362.xml"/><Relationship Id="rId168" Type="http://schemas.openxmlformats.org/officeDocument/2006/relationships/image" Target="../media/image388.png"/><Relationship Id="rId312" Type="http://schemas.openxmlformats.org/officeDocument/2006/relationships/image" Target="../media/image460.png"/><Relationship Id="rId333" Type="http://schemas.openxmlformats.org/officeDocument/2006/relationships/customXml" Target="../ink/ink455.xml"/><Relationship Id="rId51" Type="http://schemas.openxmlformats.org/officeDocument/2006/relationships/customXml" Target="../ink/ink314.xml"/><Relationship Id="rId72" Type="http://schemas.openxmlformats.org/officeDocument/2006/relationships/image" Target="../media/image340.png"/><Relationship Id="rId93" Type="http://schemas.openxmlformats.org/officeDocument/2006/relationships/customXml" Target="../ink/ink335.xml"/><Relationship Id="rId189" Type="http://schemas.openxmlformats.org/officeDocument/2006/relationships/customXml" Target="../ink/ink383.xml"/><Relationship Id="rId3" Type="http://schemas.openxmlformats.org/officeDocument/2006/relationships/customXml" Target="../ink/ink290.xml"/><Relationship Id="rId214" Type="http://schemas.openxmlformats.org/officeDocument/2006/relationships/image" Target="../media/image411.png"/><Relationship Id="rId235" Type="http://schemas.openxmlformats.org/officeDocument/2006/relationships/customXml" Target="../ink/ink406.xml"/><Relationship Id="rId256" Type="http://schemas.openxmlformats.org/officeDocument/2006/relationships/image" Target="../media/image432.png"/><Relationship Id="rId277" Type="http://schemas.openxmlformats.org/officeDocument/2006/relationships/customXml" Target="../ink/ink427.xml"/><Relationship Id="rId298" Type="http://schemas.openxmlformats.org/officeDocument/2006/relationships/image" Target="../media/image453.png"/><Relationship Id="rId116" Type="http://schemas.openxmlformats.org/officeDocument/2006/relationships/image" Target="../media/image362.png"/><Relationship Id="rId137" Type="http://schemas.openxmlformats.org/officeDocument/2006/relationships/customXml" Target="../ink/ink357.xml"/><Relationship Id="rId158" Type="http://schemas.openxmlformats.org/officeDocument/2006/relationships/image" Target="../media/image383.png"/><Relationship Id="rId302" Type="http://schemas.openxmlformats.org/officeDocument/2006/relationships/image" Target="../media/image455.png"/><Relationship Id="rId323" Type="http://schemas.openxmlformats.org/officeDocument/2006/relationships/customXml" Target="../ink/ink450.xml"/><Relationship Id="rId344" Type="http://schemas.openxmlformats.org/officeDocument/2006/relationships/image" Target="../media/image476.png"/><Relationship Id="rId20" Type="http://schemas.openxmlformats.org/officeDocument/2006/relationships/image" Target="../media/image314.png"/><Relationship Id="rId41" Type="http://schemas.openxmlformats.org/officeDocument/2006/relationships/customXml" Target="../ink/ink309.xml"/><Relationship Id="rId62" Type="http://schemas.openxmlformats.org/officeDocument/2006/relationships/image" Target="../media/image335.png"/><Relationship Id="rId83" Type="http://schemas.openxmlformats.org/officeDocument/2006/relationships/customXml" Target="../ink/ink330.xml"/><Relationship Id="rId179" Type="http://schemas.openxmlformats.org/officeDocument/2006/relationships/customXml" Target="../ink/ink378.xml"/><Relationship Id="rId190" Type="http://schemas.openxmlformats.org/officeDocument/2006/relationships/image" Target="../media/image399.png"/><Relationship Id="rId204" Type="http://schemas.openxmlformats.org/officeDocument/2006/relationships/image" Target="../media/image406.png"/><Relationship Id="rId225" Type="http://schemas.openxmlformats.org/officeDocument/2006/relationships/customXml" Target="../ink/ink401.xml"/><Relationship Id="rId246" Type="http://schemas.openxmlformats.org/officeDocument/2006/relationships/image" Target="../media/image427.png"/><Relationship Id="rId267" Type="http://schemas.openxmlformats.org/officeDocument/2006/relationships/customXml" Target="../ink/ink422.xml"/><Relationship Id="rId288" Type="http://schemas.openxmlformats.org/officeDocument/2006/relationships/image" Target="../media/image448.png"/><Relationship Id="rId106" Type="http://schemas.openxmlformats.org/officeDocument/2006/relationships/image" Target="../media/image357.png"/><Relationship Id="rId127" Type="http://schemas.openxmlformats.org/officeDocument/2006/relationships/customXml" Target="../ink/ink352.xml"/><Relationship Id="rId313" Type="http://schemas.openxmlformats.org/officeDocument/2006/relationships/customXml" Target="../ink/ink445.xml"/><Relationship Id="rId10" Type="http://schemas.openxmlformats.org/officeDocument/2006/relationships/image" Target="../media/image309.png"/><Relationship Id="rId31" Type="http://schemas.openxmlformats.org/officeDocument/2006/relationships/customXml" Target="../ink/ink304.xml"/><Relationship Id="rId52" Type="http://schemas.openxmlformats.org/officeDocument/2006/relationships/image" Target="../media/image330.png"/><Relationship Id="rId73" Type="http://schemas.openxmlformats.org/officeDocument/2006/relationships/customXml" Target="../ink/ink325.xml"/><Relationship Id="rId94" Type="http://schemas.openxmlformats.org/officeDocument/2006/relationships/image" Target="../media/image351.png"/><Relationship Id="rId148" Type="http://schemas.openxmlformats.org/officeDocument/2006/relationships/image" Target="../media/image378.png"/><Relationship Id="rId169" Type="http://schemas.openxmlformats.org/officeDocument/2006/relationships/customXml" Target="../ink/ink373.xml"/><Relationship Id="rId334" Type="http://schemas.openxmlformats.org/officeDocument/2006/relationships/image" Target="../media/image471.png"/><Relationship Id="rId4" Type="http://schemas.openxmlformats.org/officeDocument/2006/relationships/image" Target="../media/image306.png"/><Relationship Id="rId180" Type="http://schemas.openxmlformats.org/officeDocument/2006/relationships/image" Target="../media/image394.png"/><Relationship Id="rId215" Type="http://schemas.openxmlformats.org/officeDocument/2006/relationships/customXml" Target="../ink/ink396.xml"/><Relationship Id="rId236" Type="http://schemas.openxmlformats.org/officeDocument/2006/relationships/image" Target="../media/image422.png"/><Relationship Id="rId257" Type="http://schemas.openxmlformats.org/officeDocument/2006/relationships/customXml" Target="../ink/ink417.xml"/><Relationship Id="rId278" Type="http://schemas.openxmlformats.org/officeDocument/2006/relationships/image" Target="../media/image443.png"/><Relationship Id="rId303" Type="http://schemas.openxmlformats.org/officeDocument/2006/relationships/customXml" Target="../ink/ink440.xml"/><Relationship Id="rId42" Type="http://schemas.openxmlformats.org/officeDocument/2006/relationships/image" Target="../media/image325.png"/><Relationship Id="rId84" Type="http://schemas.openxmlformats.org/officeDocument/2006/relationships/image" Target="../media/image346.png"/><Relationship Id="rId138" Type="http://schemas.openxmlformats.org/officeDocument/2006/relationships/image" Target="../media/image373.png"/><Relationship Id="rId345" Type="http://schemas.openxmlformats.org/officeDocument/2006/relationships/customXml" Target="../ink/ink461.xml"/><Relationship Id="rId191" Type="http://schemas.openxmlformats.org/officeDocument/2006/relationships/customXml" Target="../ink/ink384.xml"/><Relationship Id="rId205" Type="http://schemas.openxmlformats.org/officeDocument/2006/relationships/customXml" Target="../ink/ink391.xml"/><Relationship Id="rId247" Type="http://schemas.openxmlformats.org/officeDocument/2006/relationships/customXml" Target="../ink/ink412.xml"/><Relationship Id="rId107" Type="http://schemas.openxmlformats.org/officeDocument/2006/relationships/customXml" Target="../ink/ink342.xml"/><Relationship Id="rId289" Type="http://schemas.openxmlformats.org/officeDocument/2006/relationships/customXml" Target="../ink/ink433.xml"/><Relationship Id="rId11" Type="http://schemas.openxmlformats.org/officeDocument/2006/relationships/customXml" Target="../ink/ink294.xml"/><Relationship Id="rId53" Type="http://schemas.openxmlformats.org/officeDocument/2006/relationships/customXml" Target="../ink/ink315.xml"/><Relationship Id="rId149" Type="http://schemas.openxmlformats.org/officeDocument/2006/relationships/customXml" Target="../ink/ink363.xml"/><Relationship Id="rId314" Type="http://schemas.openxmlformats.org/officeDocument/2006/relationships/image" Target="../media/image461.png"/><Relationship Id="rId95" Type="http://schemas.openxmlformats.org/officeDocument/2006/relationships/customXml" Target="../ink/ink336.xml"/><Relationship Id="rId160" Type="http://schemas.openxmlformats.org/officeDocument/2006/relationships/image" Target="../media/image384.png"/><Relationship Id="rId216" Type="http://schemas.openxmlformats.org/officeDocument/2006/relationships/image" Target="../media/image412.png"/><Relationship Id="rId258" Type="http://schemas.openxmlformats.org/officeDocument/2006/relationships/image" Target="../media/image433.png"/><Relationship Id="rId22" Type="http://schemas.openxmlformats.org/officeDocument/2006/relationships/image" Target="../media/image315.png"/><Relationship Id="rId64" Type="http://schemas.openxmlformats.org/officeDocument/2006/relationships/image" Target="../media/image336.png"/><Relationship Id="rId118" Type="http://schemas.openxmlformats.org/officeDocument/2006/relationships/image" Target="../media/image363.png"/><Relationship Id="rId325" Type="http://schemas.openxmlformats.org/officeDocument/2006/relationships/customXml" Target="../ink/ink451.xml"/><Relationship Id="rId171" Type="http://schemas.openxmlformats.org/officeDocument/2006/relationships/customXml" Target="../ink/ink374.xml"/><Relationship Id="rId227" Type="http://schemas.openxmlformats.org/officeDocument/2006/relationships/customXml" Target="../ink/ink402.xml"/><Relationship Id="rId269" Type="http://schemas.openxmlformats.org/officeDocument/2006/relationships/customXml" Target="../ink/ink423.xml"/><Relationship Id="rId33" Type="http://schemas.openxmlformats.org/officeDocument/2006/relationships/customXml" Target="../ink/ink305.xml"/><Relationship Id="rId129" Type="http://schemas.openxmlformats.org/officeDocument/2006/relationships/customXml" Target="../ink/ink353.xml"/><Relationship Id="rId280" Type="http://schemas.openxmlformats.org/officeDocument/2006/relationships/image" Target="../media/image444.png"/><Relationship Id="rId336" Type="http://schemas.openxmlformats.org/officeDocument/2006/relationships/image" Target="../media/image472.png"/><Relationship Id="rId75" Type="http://schemas.openxmlformats.org/officeDocument/2006/relationships/customXml" Target="../ink/ink326.xml"/><Relationship Id="rId140" Type="http://schemas.openxmlformats.org/officeDocument/2006/relationships/image" Target="../media/image374.png"/><Relationship Id="rId182" Type="http://schemas.openxmlformats.org/officeDocument/2006/relationships/image" Target="../media/image395.png"/><Relationship Id="rId6" Type="http://schemas.openxmlformats.org/officeDocument/2006/relationships/image" Target="../media/image307.png"/><Relationship Id="rId238" Type="http://schemas.openxmlformats.org/officeDocument/2006/relationships/image" Target="../media/image423.png"/><Relationship Id="rId291" Type="http://schemas.openxmlformats.org/officeDocument/2006/relationships/customXml" Target="../ink/ink434.xml"/><Relationship Id="rId305" Type="http://schemas.openxmlformats.org/officeDocument/2006/relationships/customXml" Target="../ink/ink441.xml"/><Relationship Id="rId44" Type="http://schemas.openxmlformats.org/officeDocument/2006/relationships/image" Target="../media/image326.png"/><Relationship Id="rId86" Type="http://schemas.openxmlformats.org/officeDocument/2006/relationships/image" Target="../media/image347.png"/><Relationship Id="rId151" Type="http://schemas.openxmlformats.org/officeDocument/2006/relationships/customXml" Target="../ink/ink364.xml"/><Relationship Id="rId193" Type="http://schemas.openxmlformats.org/officeDocument/2006/relationships/customXml" Target="../ink/ink385.xml"/><Relationship Id="rId207" Type="http://schemas.openxmlformats.org/officeDocument/2006/relationships/customXml" Target="../ink/ink392.xml"/><Relationship Id="rId249" Type="http://schemas.openxmlformats.org/officeDocument/2006/relationships/customXml" Target="../ink/ink413.xml"/><Relationship Id="rId13" Type="http://schemas.openxmlformats.org/officeDocument/2006/relationships/customXml" Target="../ink/ink295.xml"/><Relationship Id="rId109" Type="http://schemas.openxmlformats.org/officeDocument/2006/relationships/customXml" Target="../ink/ink343.xml"/><Relationship Id="rId260" Type="http://schemas.openxmlformats.org/officeDocument/2006/relationships/image" Target="../media/image434.png"/><Relationship Id="rId316" Type="http://schemas.openxmlformats.org/officeDocument/2006/relationships/image" Target="../media/image462.png"/><Relationship Id="rId55" Type="http://schemas.openxmlformats.org/officeDocument/2006/relationships/customXml" Target="../ink/ink316.xml"/><Relationship Id="rId97" Type="http://schemas.openxmlformats.org/officeDocument/2006/relationships/customXml" Target="../ink/ink337.xml"/><Relationship Id="rId120" Type="http://schemas.openxmlformats.org/officeDocument/2006/relationships/image" Target="../media/image364.png"/><Relationship Id="rId162" Type="http://schemas.openxmlformats.org/officeDocument/2006/relationships/image" Target="../media/image385.png"/><Relationship Id="rId218" Type="http://schemas.openxmlformats.org/officeDocument/2006/relationships/image" Target="../media/image413.png"/><Relationship Id="rId271" Type="http://schemas.openxmlformats.org/officeDocument/2006/relationships/customXml" Target="../ink/ink424.xml"/><Relationship Id="rId24" Type="http://schemas.openxmlformats.org/officeDocument/2006/relationships/image" Target="../media/image316.png"/><Relationship Id="rId66" Type="http://schemas.openxmlformats.org/officeDocument/2006/relationships/image" Target="../media/image337.png"/><Relationship Id="rId131" Type="http://schemas.openxmlformats.org/officeDocument/2006/relationships/customXml" Target="../ink/ink354.xml"/><Relationship Id="rId327" Type="http://schemas.openxmlformats.org/officeDocument/2006/relationships/customXml" Target="../ink/ink452.xml"/><Relationship Id="rId173" Type="http://schemas.openxmlformats.org/officeDocument/2006/relationships/customXml" Target="../ink/ink375.xml"/><Relationship Id="rId229" Type="http://schemas.openxmlformats.org/officeDocument/2006/relationships/customXml" Target="../ink/ink403.xml"/><Relationship Id="rId240" Type="http://schemas.openxmlformats.org/officeDocument/2006/relationships/image" Target="../media/image42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9.xml"/><Relationship Id="rId21" Type="http://schemas.openxmlformats.org/officeDocument/2006/relationships/customXml" Target="../ink/ink471.xml"/><Relationship Id="rId42" Type="http://schemas.openxmlformats.org/officeDocument/2006/relationships/image" Target="../media/image497.png"/><Relationship Id="rId63" Type="http://schemas.openxmlformats.org/officeDocument/2006/relationships/customXml" Target="../ink/ink492.xml"/><Relationship Id="rId84" Type="http://schemas.openxmlformats.org/officeDocument/2006/relationships/image" Target="../media/image518.png"/><Relationship Id="rId138" Type="http://schemas.openxmlformats.org/officeDocument/2006/relationships/image" Target="../media/image545.png"/><Relationship Id="rId159" Type="http://schemas.openxmlformats.org/officeDocument/2006/relationships/customXml" Target="../ink/ink540.xml"/><Relationship Id="rId170" Type="http://schemas.openxmlformats.org/officeDocument/2006/relationships/image" Target="../media/image561.png"/><Relationship Id="rId107" Type="http://schemas.openxmlformats.org/officeDocument/2006/relationships/customXml" Target="../ink/ink514.xml"/><Relationship Id="rId11" Type="http://schemas.openxmlformats.org/officeDocument/2006/relationships/customXml" Target="../ink/ink466.xml"/><Relationship Id="rId32" Type="http://schemas.openxmlformats.org/officeDocument/2006/relationships/image" Target="../media/image492.png"/><Relationship Id="rId53" Type="http://schemas.openxmlformats.org/officeDocument/2006/relationships/customXml" Target="../ink/ink487.xml"/><Relationship Id="rId74" Type="http://schemas.openxmlformats.org/officeDocument/2006/relationships/image" Target="../media/image513.png"/><Relationship Id="rId128" Type="http://schemas.openxmlformats.org/officeDocument/2006/relationships/image" Target="../media/image540.png"/><Relationship Id="rId149" Type="http://schemas.openxmlformats.org/officeDocument/2006/relationships/customXml" Target="../ink/ink535.xml"/><Relationship Id="rId5" Type="http://schemas.openxmlformats.org/officeDocument/2006/relationships/customXml" Target="../ink/ink463.xml"/><Relationship Id="rId95" Type="http://schemas.openxmlformats.org/officeDocument/2006/relationships/customXml" Target="../ink/ink508.xml"/><Relationship Id="rId160" Type="http://schemas.openxmlformats.org/officeDocument/2006/relationships/image" Target="../media/image556.png"/><Relationship Id="rId22" Type="http://schemas.openxmlformats.org/officeDocument/2006/relationships/image" Target="../media/image487.png"/><Relationship Id="rId43" Type="http://schemas.openxmlformats.org/officeDocument/2006/relationships/customXml" Target="../ink/ink482.xml"/><Relationship Id="rId64" Type="http://schemas.openxmlformats.org/officeDocument/2006/relationships/image" Target="../media/image508.png"/><Relationship Id="rId118" Type="http://schemas.openxmlformats.org/officeDocument/2006/relationships/image" Target="../media/image535.png"/><Relationship Id="rId139" Type="http://schemas.openxmlformats.org/officeDocument/2006/relationships/customXml" Target="../ink/ink530.xml"/><Relationship Id="rId85" Type="http://schemas.openxmlformats.org/officeDocument/2006/relationships/customXml" Target="../ink/ink503.xml"/><Relationship Id="rId150" Type="http://schemas.openxmlformats.org/officeDocument/2006/relationships/image" Target="../media/image551.png"/><Relationship Id="rId171" Type="http://schemas.openxmlformats.org/officeDocument/2006/relationships/customXml" Target="../ink/ink546.xml"/><Relationship Id="rId12" Type="http://schemas.openxmlformats.org/officeDocument/2006/relationships/image" Target="../media/image482.png"/><Relationship Id="rId33" Type="http://schemas.openxmlformats.org/officeDocument/2006/relationships/customXml" Target="../ink/ink477.xml"/><Relationship Id="rId108" Type="http://schemas.openxmlformats.org/officeDocument/2006/relationships/image" Target="../media/image530.png"/><Relationship Id="rId129" Type="http://schemas.openxmlformats.org/officeDocument/2006/relationships/customXml" Target="../ink/ink525.xml"/><Relationship Id="rId54" Type="http://schemas.openxmlformats.org/officeDocument/2006/relationships/image" Target="../media/image503.png"/><Relationship Id="rId75" Type="http://schemas.openxmlformats.org/officeDocument/2006/relationships/customXml" Target="../ink/ink498.xml"/><Relationship Id="rId96" Type="http://schemas.openxmlformats.org/officeDocument/2006/relationships/image" Target="../media/image524.png"/><Relationship Id="rId140" Type="http://schemas.openxmlformats.org/officeDocument/2006/relationships/image" Target="../media/image546.png"/><Relationship Id="rId161" Type="http://schemas.openxmlformats.org/officeDocument/2006/relationships/customXml" Target="../ink/ink541.xml"/><Relationship Id="rId6" Type="http://schemas.openxmlformats.org/officeDocument/2006/relationships/image" Target="../media/image479.png"/><Relationship Id="rId23" Type="http://schemas.openxmlformats.org/officeDocument/2006/relationships/customXml" Target="../ink/ink472.xml"/><Relationship Id="rId28" Type="http://schemas.openxmlformats.org/officeDocument/2006/relationships/image" Target="../media/image490.png"/><Relationship Id="rId49" Type="http://schemas.openxmlformats.org/officeDocument/2006/relationships/customXml" Target="../ink/ink485.xml"/><Relationship Id="rId114" Type="http://schemas.openxmlformats.org/officeDocument/2006/relationships/image" Target="../media/image533.png"/><Relationship Id="rId119" Type="http://schemas.openxmlformats.org/officeDocument/2006/relationships/customXml" Target="../ink/ink520.xml"/><Relationship Id="rId44" Type="http://schemas.openxmlformats.org/officeDocument/2006/relationships/image" Target="../media/image498.png"/><Relationship Id="rId60" Type="http://schemas.openxmlformats.org/officeDocument/2006/relationships/image" Target="../media/image506.png"/><Relationship Id="rId65" Type="http://schemas.openxmlformats.org/officeDocument/2006/relationships/customXml" Target="../ink/ink493.xml"/><Relationship Id="rId81" Type="http://schemas.openxmlformats.org/officeDocument/2006/relationships/customXml" Target="../ink/ink501.xml"/><Relationship Id="rId86" Type="http://schemas.openxmlformats.org/officeDocument/2006/relationships/image" Target="../media/image519.png"/><Relationship Id="rId130" Type="http://schemas.openxmlformats.org/officeDocument/2006/relationships/image" Target="../media/image541.png"/><Relationship Id="rId135" Type="http://schemas.openxmlformats.org/officeDocument/2006/relationships/customXml" Target="../ink/ink528.xml"/><Relationship Id="rId151" Type="http://schemas.openxmlformats.org/officeDocument/2006/relationships/customXml" Target="../ink/ink536.xml"/><Relationship Id="rId156" Type="http://schemas.openxmlformats.org/officeDocument/2006/relationships/image" Target="../media/image554.png"/><Relationship Id="rId177" Type="http://schemas.openxmlformats.org/officeDocument/2006/relationships/customXml" Target="../ink/ink549.xml"/><Relationship Id="rId172" Type="http://schemas.openxmlformats.org/officeDocument/2006/relationships/image" Target="../media/image562.png"/><Relationship Id="rId13" Type="http://schemas.openxmlformats.org/officeDocument/2006/relationships/customXml" Target="../ink/ink467.xml"/><Relationship Id="rId18" Type="http://schemas.openxmlformats.org/officeDocument/2006/relationships/image" Target="../media/image485.png"/><Relationship Id="rId39" Type="http://schemas.openxmlformats.org/officeDocument/2006/relationships/customXml" Target="../ink/ink480.xml"/><Relationship Id="rId109" Type="http://schemas.openxmlformats.org/officeDocument/2006/relationships/customXml" Target="../ink/ink515.xml"/><Relationship Id="rId34" Type="http://schemas.openxmlformats.org/officeDocument/2006/relationships/image" Target="../media/image493.png"/><Relationship Id="rId50" Type="http://schemas.openxmlformats.org/officeDocument/2006/relationships/image" Target="../media/image501.png"/><Relationship Id="rId55" Type="http://schemas.openxmlformats.org/officeDocument/2006/relationships/customXml" Target="../ink/ink488.xml"/><Relationship Id="rId76" Type="http://schemas.openxmlformats.org/officeDocument/2006/relationships/image" Target="../media/image514.png"/><Relationship Id="rId97" Type="http://schemas.openxmlformats.org/officeDocument/2006/relationships/customXml" Target="../ink/ink509.xml"/><Relationship Id="rId104" Type="http://schemas.openxmlformats.org/officeDocument/2006/relationships/image" Target="../media/image528.png"/><Relationship Id="rId120" Type="http://schemas.openxmlformats.org/officeDocument/2006/relationships/image" Target="../media/image536.png"/><Relationship Id="rId125" Type="http://schemas.openxmlformats.org/officeDocument/2006/relationships/customXml" Target="../ink/ink523.xml"/><Relationship Id="rId141" Type="http://schemas.openxmlformats.org/officeDocument/2006/relationships/customXml" Target="../ink/ink531.xml"/><Relationship Id="rId146" Type="http://schemas.openxmlformats.org/officeDocument/2006/relationships/image" Target="../media/image549.png"/><Relationship Id="rId167" Type="http://schemas.openxmlformats.org/officeDocument/2006/relationships/customXml" Target="../ink/ink544.xml"/><Relationship Id="rId7" Type="http://schemas.openxmlformats.org/officeDocument/2006/relationships/customXml" Target="../ink/ink464.xml"/><Relationship Id="rId71" Type="http://schemas.openxmlformats.org/officeDocument/2006/relationships/customXml" Target="../ink/ink496.xml"/><Relationship Id="rId92" Type="http://schemas.openxmlformats.org/officeDocument/2006/relationships/image" Target="../media/image522.png"/><Relationship Id="rId162" Type="http://schemas.openxmlformats.org/officeDocument/2006/relationships/image" Target="../media/image557.png"/><Relationship Id="rId2" Type="http://schemas.openxmlformats.org/officeDocument/2006/relationships/image" Target="../media/image2010.png"/><Relationship Id="rId29" Type="http://schemas.openxmlformats.org/officeDocument/2006/relationships/customXml" Target="../ink/ink475.xml"/><Relationship Id="rId24" Type="http://schemas.openxmlformats.org/officeDocument/2006/relationships/image" Target="../media/image488.png"/><Relationship Id="rId40" Type="http://schemas.openxmlformats.org/officeDocument/2006/relationships/image" Target="../media/image496.png"/><Relationship Id="rId45" Type="http://schemas.openxmlformats.org/officeDocument/2006/relationships/customXml" Target="../ink/ink483.xml"/><Relationship Id="rId66" Type="http://schemas.openxmlformats.org/officeDocument/2006/relationships/image" Target="../media/image509.png"/><Relationship Id="rId87" Type="http://schemas.openxmlformats.org/officeDocument/2006/relationships/customXml" Target="../ink/ink504.xml"/><Relationship Id="rId110" Type="http://schemas.openxmlformats.org/officeDocument/2006/relationships/image" Target="../media/image531.png"/><Relationship Id="rId115" Type="http://schemas.openxmlformats.org/officeDocument/2006/relationships/customXml" Target="../ink/ink518.xml"/><Relationship Id="rId131" Type="http://schemas.openxmlformats.org/officeDocument/2006/relationships/customXml" Target="../ink/ink526.xml"/><Relationship Id="rId136" Type="http://schemas.openxmlformats.org/officeDocument/2006/relationships/image" Target="../media/image544.png"/><Relationship Id="rId157" Type="http://schemas.openxmlformats.org/officeDocument/2006/relationships/customXml" Target="../ink/ink539.xml"/><Relationship Id="rId178" Type="http://schemas.openxmlformats.org/officeDocument/2006/relationships/image" Target="../media/image565.png"/><Relationship Id="rId61" Type="http://schemas.openxmlformats.org/officeDocument/2006/relationships/customXml" Target="../ink/ink491.xml"/><Relationship Id="rId82" Type="http://schemas.openxmlformats.org/officeDocument/2006/relationships/image" Target="../media/image517.png"/><Relationship Id="rId152" Type="http://schemas.openxmlformats.org/officeDocument/2006/relationships/image" Target="../media/image552.png"/><Relationship Id="rId173" Type="http://schemas.openxmlformats.org/officeDocument/2006/relationships/customXml" Target="../ink/ink547.xml"/><Relationship Id="rId19" Type="http://schemas.openxmlformats.org/officeDocument/2006/relationships/customXml" Target="../ink/ink470.xml"/><Relationship Id="rId14" Type="http://schemas.openxmlformats.org/officeDocument/2006/relationships/image" Target="../media/image483.png"/><Relationship Id="rId30" Type="http://schemas.openxmlformats.org/officeDocument/2006/relationships/image" Target="../media/image491.png"/><Relationship Id="rId35" Type="http://schemas.openxmlformats.org/officeDocument/2006/relationships/customXml" Target="../ink/ink478.xml"/><Relationship Id="rId56" Type="http://schemas.openxmlformats.org/officeDocument/2006/relationships/image" Target="../media/image504.png"/><Relationship Id="rId77" Type="http://schemas.openxmlformats.org/officeDocument/2006/relationships/customXml" Target="../ink/ink499.xml"/><Relationship Id="rId100" Type="http://schemas.openxmlformats.org/officeDocument/2006/relationships/image" Target="../media/image526.png"/><Relationship Id="rId105" Type="http://schemas.openxmlformats.org/officeDocument/2006/relationships/customXml" Target="../ink/ink513.xml"/><Relationship Id="rId126" Type="http://schemas.openxmlformats.org/officeDocument/2006/relationships/image" Target="../media/image539.png"/><Relationship Id="rId147" Type="http://schemas.openxmlformats.org/officeDocument/2006/relationships/customXml" Target="../ink/ink534.xml"/><Relationship Id="rId168" Type="http://schemas.openxmlformats.org/officeDocument/2006/relationships/image" Target="../media/image560.png"/><Relationship Id="rId8" Type="http://schemas.openxmlformats.org/officeDocument/2006/relationships/image" Target="../media/image480.png"/><Relationship Id="rId51" Type="http://schemas.openxmlformats.org/officeDocument/2006/relationships/customXml" Target="../ink/ink486.xml"/><Relationship Id="rId72" Type="http://schemas.openxmlformats.org/officeDocument/2006/relationships/image" Target="../media/image512.png"/><Relationship Id="rId93" Type="http://schemas.openxmlformats.org/officeDocument/2006/relationships/customXml" Target="../ink/ink507.xml"/><Relationship Id="rId98" Type="http://schemas.openxmlformats.org/officeDocument/2006/relationships/image" Target="../media/image525.png"/><Relationship Id="rId121" Type="http://schemas.openxmlformats.org/officeDocument/2006/relationships/customXml" Target="../ink/ink521.xml"/><Relationship Id="rId142" Type="http://schemas.openxmlformats.org/officeDocument/2006/relationships/image" Target="../media/image547.png"/><Relationship Id="rId163" Type="http://schemas.openxmlformats.org/officeDocument/2006/relationships/customXml" Target="../ink/ink542.xml"/><Relationship Id="rId3" Type="http://schemas.openxmlformats.org/officeDocument/2006/relationships/customXml" Target="../ink/ink462.xml"/><Relationship Id="rId25" Type="http://schemas.openxmlformats.org/officeDocument/2006/relationships/customXml" Target="../ink/ink473.xml"/><Relationship Id="rId46" Type="http://schemas.openxmlformats.org/officeDocument/2006/relationships/image" Target="../media/image499.png"/><Relationship Id="rId67" Type="http://schemas.openxmlformats.org/officeDocument/2006/relationships/customXml" Target="../ink/ink494.xml"/><Relationship Id="rId116" Type="http://schemas.openxmlformats.org/officeDocument/2006/relationships/image" Target="../media/image534.png"/><Relationship Id="rId137" Type="http://schemas.openxmlformats.org/officeDocument/2006/relationships/customXml" Target="../ink/ink529.xml"/><Relationship Id="rId158" Type="http://schemas.openxmlformats.org/officeDocument/2006/relationships/image" Target="../media/image555.png"/><Relationship Id="rId20" Type="http://schemas.openxmlformats.org/officeDocument/2006/relationships/image" Target="../media/image486.png"/><Relationship Id="rId41" Type="http://schemas.openxmlformats.org/officeDocument/2006/relationships/customXml" Target="../ink/ink481.xml"/><Relationship Id="rId62" Type="http://schemas.openxmlformats.org/officeDocument/2006/relationships/image" Target="../media/image507.png"/><Relationship Id="rId83" Type="http://schemas.openxmlformats.org/officeDocument/2006/relationships/customXml" Target="../ink/ink502.xml"/><Relationship Id="rId88" Type="http://schemas.openxmlformats.org/officeDocument/2006/relationships/image" Target="../media/image520.png"/><Relationship Id="rId111" Type="http://schemas.openxmlformats.org/officeDocument/2006/relationships/customXml" Target="../ink/ink516.xml"/><Relationship Id="rId132" Type="http://schemas.openxmlformats.org/officeDocument/2006/relationships/image" Target="../media/image542.png"/><Relationship Id="rId153" Type="http://schemas.openxmlformats.org/officeDocument/2006/relationships/customXml" Target="../ink/ink537.xml"/><Relationship Id="rId174" Type="http://schemas.openxmlformats.org/officeDocument/2006/relationships/image" Target="../media/image563.png"/><Relationship Id="rId179" Type="http://schemas.openxmlformats.org/officeDocument/2006/relationships/customXml" Target="../ink/ink550.xml"/><Relationship Id="rId15" Type="http://schemas.openxmlformats.org/officeDocument/2006/relationships/customXml" Target="../ink/ink468.xml"/><Relationship Id="rId36" Type="http://schemas.openxmlformats.org/officeDocument/2006/relationships/image" Target="../media/image494.png"/><Relationship Id="rId57" Type="http://schemas.openxmlformats.org/officeDocument/2006/relationships/customXml" Target="../ink/ink489.xml"/><Relationship Id="rId106" Type="http://schemas.openxmlformats.org/officeDocument/2006/relationships/image" Target="../media/image529.png"/><Relationship Id="rId127" Type="http://schemas.openxmlformats.org/officeDocument/2006/relationships/customXml" Target="../ink/ink524.xml"/><Relationship Id="rId10" Type="http://schemas.openxmlformats.org/officeDocument/2006/relationships/image" Target="../media/image481.png"/><Relationship Id="rId31" Type="http://schemas.openxmlformats.org/officeDocument/2006/relationships/customXml" Target="../ink/ink476.xml"/><Relationship Id="rId52" Type="http://schemas.openxmlformats.org/officeDocument/2006/relationships/image" Target="../media/image502.png"/><Relationship Id="rId73" Type="http://schemas.openxmlformats.org/officeDocument/2006/relationships/customXml" Target="../ink/ink497.xml"/><Relationship Id="rId78" Type="http://schemas.openxmlformats.org/officeDocument/2006/relationships/image" Target="../media/image515.png"/><Relationship Id="rId94" Type="http://schemas.openxmlformats.org/officeDocument/2006/relationships/image" Target="../media/image523.png"/><Relationship Id="rId99" Type="http://schemas.openxmlformats.org/officeDocument/2006/relationships/customXml" Target="../ink/ink510.xml"/><Relationship Id="rId101" Type="http://schemas.openxmlformats.org/officeDocument/2006/relationships/customXml" Target="../ink/ink511.xml"/><Relationship Id="rId122" Type="http://schemas.openxmlformats.org/officeDocument/2006/relationships/image" Target="../media/image537.png"/><Relationship Id="rId143" Type="http://schemas.openxmlformats.org/officeDocument/2006/relationships/customXml" Target="../ink/ink532.xml"/><Relationship Id="rId148" Type="http://schemas.openxmlformats.org/officeDocument/2006/relationships/image" Target="../media/image550.png"/><Relationship Id="rId164" Type="http://schemas.openxmlformats.org/officeDocument/2006/relationships/image" Target="../media/image558.png"/><Relationship Id="rId169" Type="http://schemas.openxmlformats.org/officeDocument/2006/relationships/customXml" Target="../ink/ink545.xml"/><Relationship Id="rId4" Type="http://schemas.openxmlformats.org/officeDocument/2006/relationships/image" Target="../media/image478.png"/><Relationship Id="rId9" Type="http://schemas.openxmlformats.org/officeDocument/2006/relationships/customXml" Target="../ink/ink465.xml"/><Relationship Id="rId180" Type="http://schemas.openxmlformats.org/officeDocument/2006/relationships/image" Target="../media/image566.png"/><Relationship Id="rId26" Type="http://schemas.openxmlformats.org/officeDocument/2006/relationships/image" Target="../media/image489.png"/><Relationship Id="rId47" Type="http://schemas.openxmlformats.org/officeDocument/2006/relationships/customXml" Target="../ink/ink484.xml"/><Relationship Id="rId68" Type="http://schemas.openxmlformats.org/officeDocument/2006/relationships/image" Target="../media/image510.png"/><Relationship Id="rId89" Type="http://schemas.openxmlformats.org/officeDocument/2006/relationships/customXml" Target="../ink/ink505.xml"/><Relationship Id="rId112" Type="http://schemas.openxmlformats.org/officeDocument/2006/relationships/image" Target="../media/image532.png"/><Relationship Id="rId133" Type="http://schemas.openxmlformats.org/officeDocument/2006/relationships/customXml" Target="../ink/ink527.xml"/><Relationship Id="rId154" Type="http://schemas.openxmlformats.org/officeDocument/2006/relationships/image" Target="../media/image553.png"/><Relationship Id="rId175" Type="http://schemas.openxmlformats.org/officeDocument/2006/relationships/customXml" Target="../ink/ink548.xml"/><Relationship Id="rId16" Type="http://schemas.openxmlformats.org/officeDocument/2006/relationships/image" Target="../media/image484.png"/><Relationship Id="rId37" Type="http://schemas.openxmlformats.org/officeDocument/2006/relationships/customXml" Target="../ink/ink479.xml"/><Relationship Id="rId58" Type="http://schemas.openxmlformats.org/officeDocument/2006/relationships/image" Target="../media/image505.png"/><Relationship Id="rId79" Type="http://schemas.openxmlformats.org/officeDocument/2006/relationships/customXml" Target="../ink/ink500.xml"/><Relationship Id="rId102" Type="http://schemas.openxmlformats.org/officeDocument/2006/relationships/image" Target="../media/image527.png"/><Relationship Id="rId123" Type="http://schemas.openxmlformats.org/officeDocument/2006/relationships/customXml" Target="../ink/ink522.xml"/><Relationship Id="rId144" Type="http://schemas.openxmlformats.org/officeDocument/2006/relationships/image" Target="../media/image548.png"/><Relationship Id="rId90" Type="http://schemas.openxmlformats.org/officeDocument/2006/relationships/image" Target="../media/image521.png"/><Relationship Id="rId165" Type="http://schemas.openxmlformats.org/officeDocument/2006/relationships/customXml" Target="../ink/ink543.xml"/><Relationship Id="rId27" Type="http://schemas.openxmlformats.org/officeDocument/2006/relationships/customXml" Target="../ink/ink474.xml"/><Relationship Id="rId48" Type="http://schemas.openxmlformats.org/officeDocument/2006/relationships/image" Target="../media/image500.png"/><Relationship Id="rId69" Type="http://schemas.openxmlformats.org/officeDocument/2006/relationships/customXml" Target="../ink/ink495.xml"/><Relationship Id="rId113" Type="http://schemas.openxmlformats.org/officeDocument/2006/relationships/customXml" Target="../ink/ink517.xml"/><Relationship Id="rId134" Type="http://schemas.openxmlformats.org/officeDocument/2006/relationships/image" Target="../media/image543.png"/><Relationship Id="rId80" Type="http://schemas.openxmlformats.org/officeDocument/2006/relationships/image" Target="../media/image516.png"/><Relationship Id="rId155" Type="http://schemas.openxmlformats.org/officeDocument/2006/relationships/customXml" Target="../ink/ink538.xml"/><Relationship Id="rId176" Type="http://schemas.openxmlformats.org/officeDocument/2006/relationships/image" Target="../media/image564.png"/><Relationship Id="rId17" Type="http://schemas.openxmlformats.org/officeDocument/2006/relationships/customXml" Target="../ink/ink469.xml"/><Relationship Id="rId38" Type="http://schemas.openxmlformats.org/officeDocument/2006/relationships/image" Target="../media/image495.png"/><Relationship Id="rId59" Type="http://schemas.openxmlformats.org/officeDocument/2006/relationships/customXml" Target="../ink/ink490.xml"/><Relationship Id="rId103" Type="http://schemas.openxmlformats.org/officeDocument/2006/relationships/customXml" Target="../ink/ink512.xml"/><Relationship Id="rId124" Type="http://schemas.openxmlformats.org/officeDocument/2006/relationships/image" Target="../media/image538.png"/><Relationship Id="rId70" Type="http://schemas.openxmlformats.org/officeDocument/2006/relationships/image" Target="../media/image511.png"/><Relationship Id="rId91" Type="http://schemas.openxmlformats.org/officeDocument/2006/relationships/customXml" Target="../ink/ink506.xml"/><Relationship Id="rId145" Type="http://schemas.openxmlformats.org/officeDocument/2006/relationships/customXml" Target="../ink/ink533.xml"/><Relationship Id="rId166" Type="http://schemas.openxmlformats.org/officeDocument/2006/relationships/image" Target="../media/image559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8.xml"/><Relationship Id="rId299" Type="http://schemas.openxmlformats.org/officeDocument/2006/relationships/customXml" Target="../ink/ink699.xml"/><Relationship Id="rId21" Type="http://schemas.openxmlformats.org/officeDocument/2006/relationships/customXml" Target="../ink/ink560.xml"/><Relationship Id="rId63" Type="http://schemas.openxmlformats.org/officeDocument/2006/relationships/customXml" Target="../ink/ink581.xml"/><Relationship Id="rId159" Type="http://schemas.openxmlformats.org/officeDocument/2006/relationships/customXml" Target="../ink/ink629.xml"/><Relationship Id="rId170" Type="http://schemas.openxmlformats.org/officeDocument/2006/relationships/image" Target="../media/image650.png"/><Relationship Id="rId226" Type="http://schemas.openxmlformats.org/officeDocument/2006/relationships/image" Target="../media/image678.png"/><Relationship Id="rId268" Type="http://schemas.openxmlformats.org/officeDocument/2006/relationships/image" Target="../media/image699.png"/><Relationship Id="rId32" Type="http://schemas.openxmlformats.org/officeDocument/2006/relationships/image" Target="../media/image581.png"/><Relationship Id="rId74" Type="http://schemas.openxmlformats.org/officeDocument/2006/relationships/image" Target="../media/image602.png"/><Relationship Id="rId128" Type="http://schemas.openxmlformats.org/officeDocument/2006/relationships/image" Target="../media/image629.png"/><Relationship Id="rId5" Type="http://schemas.openxmlformats.org/officeDocument/2006/relationships/customXml" Target="../ink/ink552.xml"/><Relationship Id="rId181" Type="http://schemas.openxmlformats.org/officeDocument/2006/relationships/customXml" Target="../ink/ink640.xml"/><Relationship Id="rId237" Type="http://schemas.openxmlformats.org/officeDocument/2006/relationships/customXml" Target="../ink/ink668.xml"/><Relationship Id="rId279" Type="http://schemas.openxmlformats.org/officeDocument/2006/relationships/customXml" Target="../ink/ink689.xml"/><Relationship Id="rId43" Type="http://schemas.openxmlformats.org/officeDocument/2006/relationships/customXml" Target="../ink/ink571.xml"/><Relationship Id="rId139" Type="http://schemas.openxmlformats.org/officeDocument/2006/relationships/customXml" Target="../ink/ink619.xml"/><Relationship Id="rId290" Type="http://schemas.openxmlformats.org/officeDocument/2006/relationships/image" Target="../media/image710.png"/><Relationship Id="rId304" Type="http://schemas.openxmlformats.org/officeDocument/2006/relationships/image" Target="../media/image717.png"/><Relationship Id="rId85" Type="http://schemas.openxmlformats.org/officeDocument/2006/relationships/customXml" Target="../ink/ink592.xml"/><Relationship Id="rId150" Type="http://schemas.openxmlformats.org/officeDocument/2006/relationships/image" Target="../media/image640.png"/><Relationship Id="rId192" Type="http://schemas.openxmlformats.org/officeDocument/2006/relationships/image" Target="../media/image661.png"/><Relationship Id="rId206" Type="http://schemas.openxmlformats.org/officeDocument/2006/relationships/image" Target="../media/image668.png"/><Relationship Id="rId248" Type="http://schemas.openxmlformats.org/officeDocument/2006/relationships/image" Target="../media/image689.png"/><Relationship Id="rId12" Type="http://schemas.openxmlformats.org/officeDocument/2006/relationships/image" Target="../media/image571.png"/><Relationship Id="rId108" Type="http://schemas.openxmlformats.org/officeDocument/2006/relationships/image" Target="../media/image619.png"/><Relationship Id="rId54" Type="http://schemas.openxmlformats.org/officeDocument/2006/relationships/image" Target="../media/image592.png"/><Relationship Id="rId96" Type="http://schemas.openxmlformats.org/officeDocument/2006/relationships/image" Target="../media/image613.png"/><Relationship Id="rId161" Type="http://schemas.openxmlformats.org/officeDocument/2006/relationships/customXml" Target="../ink/ink630.xml"/><Relationship Id="rId217" Type="http://schemas.openxmlformats.org/officeDocument/2006/relationships/customXml" Target="../ink/ink658.xml"/><Relationship Id="rId259" Type="http://schemas.openxmlformats.org/officeDocument/2006/relationships/customXml" Target="../ink/ink679.xml"/><Relationship Id="rId23" Type="http://schemas.openxmlformats.org/officeDocument/2006/relationships/customXml" Target="../ink/ink561.xml"/><Relationship Id="rId119" Type="http://schemas.openxmlformats.org/officeDocument/2006/relationships/customXml" Target="../ink/ink609.xml"/><Relationship Id="rId270" Type="http://schemas.openxmlformats.org/officeDocument/2006/relationships/image" Target="../media/image700.png"/><Relationship Id="rId291" Type="http://schemas.openxmlformats.org/officeDocument/2006/relationships/customXml" Target="../ink/ink695.xml"/><Relationship Id="rId305" Type="http://schemas.openxmlformats.org/officeDocument/2006/relationships/customXml" Target="../ink/ink702.xml"/><Relationship Id="rId44" Type="http://schemas.openxmlformats.org/officeDocument/2006/relationships/image" Target="../media/image587.png"/><Relationship Id="rId65" Type="http://schemas.openxmlformats.org/officeDocument/2006/relationships/customXml" Target="../ink/ink582.xml"/><Relationship Id="rId86" Type="http://schemas.openxmlformats.org/officeDocument/2006/relationships/image" Target="../media/image608.png"/><Relationship Id="rId130" Type="http://schemas.openxmlformats.org/officeDocument/2006/relationships/image" Target="../media/image630.png"/><Relationship Id="rId151" Type="http://schemas.openxmlformats.org/officeDocument/2006/relationships/customXml" Target="../ink/ink625.xml"/><Relationship Id="rId172" Type="http://schemas.openxmlformats.org/officeDocument/2006/relationships/image" Target="../media/image651.png"/><Relationship Id="rId193" Type="http://schemas.openxmlformats.org/officeDocument/2006/relationships/customXml" Target="../ink/ink646.xml"/><Relationship Id="rId207" Type="http://schemas.openxmlformats.org/officeDocument/2006/relationships/customXml" Target="../ink/ink653.xml"/><Relationship Id="rId228" Type="http://schemas.openxmlformats.org/officeDocument/2006/relationships/image" Target="../media/image679.png"/><Relationship Id="rId249" Type="http://schemas.openxmlformats.org/officeDocument/2006/relationships/customXml" Target="../ink/ink674.xml"/><Relationship Id="rId13" Type="http://schemas.openxmlformats.org/officeDocument/2006/relationships/customXml" Target="../ink/ink556.xml"/><Relationship Id="rId109" Type="http://schemas.openxmlformats.org/officeDocument/2006/relationships/customXml" Target="../ink/ink604.xml"/><Relationship Id="rId260" Type="http://schemas.openxmlformats.org/officeDocument/2006/relationships/image" Target="../media/image695.png"/><Relationship Id="rId281" Type="http://schemas.openxmlformats.org/officeDocument/2006/relationships/customXml" Target="../ink/ink690.xml"/><Relationship Id="rId34" Type="http://schemas.openxmlformats.org/officeDocument/2006/relationships/image" Target="../media/image582.png"/><Relationship Id="rId55" Type="http://schemas.openxmlformats.org/officeDocument/2006/relationships/customXml" Target="../ink/ink577.xml"/><Relationship Id="rId76" Type="http://schemas.openxmlformats.org/officeDocument/2006/relationships/image" Target="../media/image603.png"/><Relationship Id="rId97" Type="http://schemas.openxmlformats.org/officeDocument/2006/relationships/customXml" Target="../ink/ink598.xml"/><Relationship Id="rId120" Type="http://schemas.openxmlformats.org/officeDocument/2006/relationships/image" Target="../media/image625.png"/><Relationship Id="rId141" Type="http://schemas.openxmlformats.org/officeDocument/2006/relationships/customXml" Target="../ink/ink620.xml"/><Relationship Id="rId7" Type="http://schemas.openxmlformats.org/officeDocument/2006/relationships/customXml" Target="../ink/ink553.xml"/><Relationship Id="rId162" Type="http://schemas.openxmlformats.org/officeDocument/2006/relationships/image" Target="../media/image646.png"/><Relationship Id="rId183" Type="http://schemas.openxmlformats.org/officeDocument/2006/relationships/customXml" Target="../ink/ink641.xml"/><Relationship Id="rId218" Type="http://schemas.openxmlformats.org/officeDocument/2006/relationships/image" Target="../media/image674.png"/><Relationship Id="rId239" Type="http://schemas.openxmlformats.org/officeDocument/2006/relationships/customXml" Target="../ink/ink669.xml"/><Relationship Id="rId250" Type="http://schemas.openxmlformats.org/officeDocument/2006/relationships/image" Target="../media/image690.png"/><Relationship Id="rId271" Type="http://schemas.openxmlformats.org/officeDocument/2006/relationships/customXml" Target="../ink/ink685.xml"/><Relationship Id="rId292" Type="http://schemas.openxmlformats.org/officeDocument/2006/relationships/image" Target="../media/image711.png"/><Relationship Id="rId306" Type="http://schemas.openxmlformats.org/officeDocument/2006/relationships/image" Target="../media/image718.png"/><Relationship Id="rId24" Type="http://schemas.openxmlformats.org/officeDocument/2006/relationships/image" Target="../media/image577.png"/><Relationship Id="rId45" Type="http://schemas.openxmlformats.org/officeDocument/2006/relationships/customXml" Target="../ink/ink572.xml"/><Relationship Id="rId66" Type="http://schemas.openxmlformats.org/officeDocument/2006/relationships/image" Target="../media/image598.png"/><Relationship Id="rId87" Type="http://schemas.openxmlformats.org/officeDocument/2006/relationships/customXml" Target="../ink/ink593.xml"/><Relationship Id="rId110" Type="http://schemas.openxmlformats.org/officeDocument/2006/relationships/image" Target="../media/image620.png"/><Relationship Id="rId131" Type="http://schemas.openxmlformats.org/officeDocument/2006/relationships/customXml" Target="../ink/ink615.xml"/><Relationship Id="rId152" Type="http://schemas.openxmlformats.org/officeDocument/2006/relationships/image" Target="../media/image641.png"/><Relationship Id="rId173" Type="http://schemas.openxmlformats.org/officeDocument/2006/relationships/customXml" Target="../ink/ink636.xml"/><Relationship Id="rId194" Type="http://schemas.openxmlformats.org/officeDocument/2006/relationships/image" Target="../media/image662.png"/><Relationship Id="rId208" Type="http://schemas.openxmlformats.org/officeDocument/2006/relationships/image" Target="../media/image669.png"/><Relationship Id="rId229" Type="http://schemas.openxmlformats.org/officeDocument/2006/relationships/customXml" Target="../ink/ink664.xml"/><Relationship Id="rId240" Type="http://schemas.openxmlformats.org/officeDocument/2006/relationships/image" Target="../media/image685.png"/><Relationship Id="rId261" Type="http://schemas.openxmlformats.org/officeDocument/2006/relationships/customXml" Target="../ink/ink680.xml"/><Relationship Id="rId14" Type="http://schemas.openxmlformats.org/officeDocument/2006/relationships/image" Target="../media/image572.png"/><Relationship Id="rId35" Type="http://schemas.openxmlformats.org/officeDocument/2006/relationships/customXml" Target="../ink/ink567.xml"/><Relationship Id="rId56" Type="http://schemas.openxmlformats.org/officeDocument/2006/relationships/image" Target="../media/image593.png"/><Relationship Id="rId77" Type="http://schemas.openxmlformats.org/officeDocument/2006/relationships/customXml" Target="../ink/ink588.xml"/><Relationship Id="rId100" Type="http://schemas.openxmlformats.org/officeDocument/2006/relationships/image" Target="../media/image615.png"/><Relationship Id="rId282" Type="http://schemas.openxmlformats.org/officeDocument/2006/relationships/image" Target="../media/image706.png"/><Relationship Id="rId8" Type="http://schemas.openxmlformats.org/officeDocument/2006/relationships/image" Target="../media/image569.png"/><Relationship Id="rId98" Type="http://schemas.openxmlformats.org/officeDocument/2006/relationships/image" Target="../media/image614.png"/><Relationship Id="rId121" Type="http://schemas.openxmlformats.org/officeDocument/2006/relationships/customXml" Target="../ink/ink610.xml"/><Relationship Id="rId142" Type="http://schemas.openxmlformats.org/officeDocument/2006/relationships/image" Target="../media/image636.png"/><Relationship Id="rId163" Type="http://schemas.openxmlformats.org/officeDocument/2006/relationships/customXml" Target="../ink/ink631.xml"/><Relationship Id="rId184" Type="http://schemas.openxmlformats.org/officeDocument/2006/relationships/image" Target="../media/image657.png"/><Relationship Id="rId219" Type="http://schemas.openxmlformats.org/officeDocument/2006/relationships/customXml" Target="../ink/ink659.xml"/><Relationship Id="rId230" Type="http://schemas.openxmlformats.org/officeDocument/2006/relationships/image" Target="../media/image680.png"/><Relationship Id="rId251" Type="http://schemas.openxmlformats.org/officeDocument/2006/relationships/customXml" Target="../ink/ink675.xml"/><Relationship Id="rId25" Type="http://schemas.openxmlformats.org/officeDocument/2006/relationships/customXml" Target="../ink/ink562.xml"/><Relationship Id="rId46" Type="http://schemas.openxmlformats.org/officeDocument/2006/relationships/image" Target="../media/image588.png"/><Relationship Id="rId67" Type="http://schemas.openxmlformats.org/officeDocument/2006/relationships/customXml" Target="../ink/ink583.xml"/><Relationship Id="rId272" Type="http://schemas.openxmlformats.org/officeDocument/2006/relationships/image" Target="../media/image701.png"/><Relationship Id="rId293" Type="http://schemas.openxmlformats.org/officeDocument/2006/relationships/customXml" Target="../ink/ink696.xml"/><Relationship Id="rId307" Type="http://schemas.openxmlformats.org/officeDocument/2006/relationships/customXml" Target="../ink/ink703.xml"/><Relationship Id="rId88" Type="http://schemas.openxmlformats.org/officeDocument/2006/relationships/image" Target="../media/image609.png"/><Relationship Id="rId111" Type="http://schemas.openxmlformats.org/officeDocument/2006/relationships/customXml" Target="../ink/ink605.xml"/><Relationship Id="rId132" Type="http://schemas.openxmlformats.org/officeDocument/2006/relationships/image" Target="../media/image631.png"/><Relationship Id="rId153" Type="http://schemas.openxmlformats.org/officeDocument/2006/relationships/customXml" Target="../ink/ink626.xml"/><Relationship Id="rId174" Type="http://schemas.openxmlformats.org/officeDocument/2006/relationships/image" Target="../media/image652.png"/><Relationship Id="rId195" Type="http://schemas.openxmlformats.org/officeDocument/2006/relationships/customXml" Target="../ink/ink647.xml"/><Relationship Id="rId209" Type="http://schemas.openxmlformats.org/officeDocument/2006/relationships/customXml" Target="../ink/ink654.xml"/><Relationship Id="rId220" Type="http://schemas.openxmlformats.org/officeDocument/2006/relationships/image" Target="../media/image675.png"/><Relationship Id="rId241" Type="http://schemas.openxmlformats.org/officeDocument/2006/relationships/customXml" Target="../ink/ink670.xml"/><Relationship Id="rId15" Type="http://schemas.openxmlformats.org/officeDocument/2006/relationships/customXml" Target="../ink/ink557.xml"/><Relationship Id="rId36" Type="http://schemas.openxmlformats.org/officeDocument/2006/relationships/image" Target="../media/image583.png"/><Relationship Id="rId57" Type="http://schemas.openxmlformats.org/officeDocument/2006/relationships/customXml" Target="../ink/ink578.xml"/><Relationship Id="rId262" Type="http://schemas.openxmlformats.org/officeDocument/2006/relationships/image" Target="../media/image696.png"/><Relationship Id="rId283" Type="http://schemas.openxmlformats.org/officeDocument/2006/relationships/customXml" Target="../ink/ink691.xml"/><Relationship Id="rId78" Type="http://schemas.openxmlformats.org/officeDocument/2006/relationships/image" Target="../media/image604.png"/><Relationship Id="rId99" Type="http://schemas.openxmlformats.org/officeDocument/2006/relationships/customXml" Target="../ink/ink599.xml"/><Relationship Id="rId101" Type="http://schemas.openxmlformats.org/officeDocument/2006/relationships/customXml" Target="../ink/ink600.xml"/><Relationship Id="rId122" Type="http://schemas.openxmlformats.org/officeDocument/2006/relationships/image" Target="../media/image626.png"/><Relationship Id="rId143" Type="http://schemas.openxmlformats.org/officeDocument/2006/relationships/customXml" Target="../ink/ink621.xml"/><Relationship Id="rId164" Type="http://schemas.openxmlformats.org/officeDocument/2006/relationships/image" Target="../media/image647.png"/><Relationship Id="rId185" Type="http://schemas.openxmlformats.org/officeDocument/2006/relationships/customXml" Target="../ink/ink642.xml"/><Relationship Id="rId9" Type="http://schemas.openxmlformats.org/officeDocument/2006/relationships/customXml" Target="../ink/ink554.xml"/><Relationship Id="rId210" Type="http://schemas.openxmlformats.org/officeDocument/2006/relationships/image" Target="../media/image670.png"/><Relationship Id="rId26" Type="http://schemas.openxmlformats.org/officeDocument/2006/relationships/image" Target="../media/image578.png"/><Relationship Id="rId231" Type="http://schemas.openxmlformats.org/officeDocument/2006/relationships/customXml" Target="../ink/ink665.xml"/><Relationship Id="rId252" Type="http://schemas.openxmlformats.org/officeDocument/2006/relationships/image" Target="../media/image691.png"/><Relationship Id="rId273" Type="http://schemas.openxmlformats.org/officeDocument/2006/relationships/customXml" Target="../ink/ink686.xml"/><Relationship Id="rId294" Type="http://schemas.openxmlformats.org/officeDocument/2006/relationships/image" Target="../media/image712.png"/><Relationship Id="rId308" Type="http://schemas.openxmlformats.org/officeDocument/2006/relationships/image" Target="../media/image719.png"/><Relationship Id="rId47" Type="http://schemas.openxmlformats.org/officeDocument/2006/relationships/customXml" Target="../ink/ink573.xml"/><Relationship Id="rId68" Type="http://schemas.openxmlformats.org/officeDocument/2006/relationships/image" Target="../media/image599.png"/><Relationship Id="rId89" Type="http://schemas.openxmlformats.org/officeDocument/2006/relationships/customXml" Target="../ink/ink594.xml"/><Relationship Id="rId112" Type="http://schemas.openxmlformats.org/officeDocument/2006/relationships/image" Target="../media/image621.png"/><Relationship Id="rId133" Type="http://schemas.openxmlformats.org/officeDocument/2006/relationships/customXml" Target="../ink/ink616.xml"/><Relationship Id="rId154" Type="http://schemas.openxmlformats.org/officeDocument/2006/relationships/image" Target="../media/image642.png"/><Relationship Id="rId175" Type="http://schemas.openxmlformats.org/officeDocument/2006/relationships/customXml" Target="../ink/ink637.xml"/><Relationship Id="rId196" Type="http://schemas.openxmlformats.org/officeDocument/2006/relationships/image" Target="../media/image663.png"/><Relationship Id="rId200" Type="http://schemas.openxmlformats.org/officeDocument/2006/relationships/image" Target="../media/image665.png"/><Relationship Id="rId16" Type="http://schemas.openxmlformats.org/officeDocument/2006/relationships/image" Target="../media/image573.png"/><Relationship Id="rId221" Type="http://schemas.openxmlformats.org/officeDocument/2006/relationships/customXml" Target="../ink/ink660.xml"/><Relationship Id="rId242" Type="http://schemas.openxmlformats.org/officeDocument/2006/relationships/image" Target="../media/image686.png"/><Relationship Id="rId263" Type="http://schemas.openxmlformats.org/officeDocument/2006/relationships/customXml" Target="../ink/ink681.xml"/><Relationship Id="rId284" Type="http://schemas.openxmlformats.org/officeDocument/2006/relationships/image" Target="../media/image707.png"/><Relationship Id="rId37" Type="http://schemas.openxmlformats.org/officeDocument/2006/relationships/customXml" Target="../ink/ink568.xml"/><Relationship Id="rId58" Type="http://schemas.openxmlformats.org/officeDocument/2006/relationships/image" Target="../media/image594.png"/><Relationship Id="rId79" Type="http://schemas.openxmlformats.org/officeDocument/2006/relationships/customXml" Target="../ink/ink589.xml"/><Relationship Id="rId102" Type="http://schemas.openxmlformats.org/officeDocument/2006/relationships/image" Target="../media/image616.png"/><Relationship Id="rId123" Type="http://schemas.openxmlformats.org/officeDocument/2006/relationships/customXml" Target="../ink/ink611.xml"/><Relationship Id="rId144" Type="http://schemas.openxmlformats.org/officeDocument/2006/relationships/image" Target="../media/image637.png"/><Relationship Id="rId90" Type="http://schemas.openxmlformats.org/officeDocument/2006/relationships/image" Target="../media/image610.png"/><Relationship Id="rId165" Type="http://schemas.openxmlformats.org/officeDocument/2006/relationships/customXml" Target="../ink/ink632.xml"/><Relationship Id="rId186" Type="http://schemas.openxmlformats.org/officeDocument/2006/relationships/image" Target="../media/image658.png"/><Relationship Id="rId211" Type="http://schemas.openxmlformats.org/officeDocument/2006/relationships/customXml" Target="../ink/ink655.xml"/><Relationship Id="rId232" Type="http://schemas.openxmlformats.org/officeDocument/2006/relationships/image" Target="../media/image681.png"/><Relationship Id="rId253" Type="http://schemas.openxmlformats.org/officeDocument/2006/relationships/customXml" Target="../ink/ink676.xml"/><Relationship Id="rId274" Type="http://schemas.openxmlformats.org/officeDocument/2006/relationships/image" Target="../media/image702.png"/><Relationship Id="rId295" Type="http://schemas.openxmlformats.org/officeDocument/2006/relationships/customXml" Target="../ink/ink697.xml"/><Relationship Id="rId27" Type="http://schemas.openxmlformats.org/officeDocument/2006/relationships/customXml" Target="../ink/ink563.xml"/><Relationship Id="rId48" Type="http://schemas.openxmlformats.org/officeDocument/2006/relationships/image" Target="../media/image589.png"/><Relationship Id="rId69" Type="http://schemas.openxmlformats.org/officeDocument/2006/relationships/customXml" Target="../ink/ink584.xml"/><Relationship Id="rId113" Type="http://schemas.openxmlformats.org/officeDocument/2006/relationships/customXml" Target="../ink/ink606.xml"/><Relationship Id="rId134" Type="http://schemas.openxmlformats.org/officeDocument/2006/relationships/image" Target="../media/image632.png"/><Relationship Id="rId80" Type="http://schemas.openxmlformats.org/officeDocument/2006/relationships/image" Target="../media/image605.png"/><Relationship Id="rId155" Type="http://schemas.openxmlformats.org/officeDocument/2006/relationships/customXml" Target="../ink/ink627.xml"/><Relationship Id="rId176" Type="http://schemas.openxmlformats.org/officeDocument/2006/relationships/image" Target="../media/image653.png"/><Relationship Id="rId197" Type="http://schemas.openxmlformats.org/officeDocument/2006/relationships/customXml" Target="../ink/ink648.xml"/><Relationship Id="rId201" Type="http://schemas.openxmlformats.org/officeDocument/2006/relationships/customXml" Target="../ink/ink650.xml"/><Relationship Id="rId222" Type="http://schemas.openxmlformats.org/officeDocument/2006/relationships/image" Target="../media/image676.png"/><Relationship Id="rId243" Type="http://schemas.openxmlformats.org/officeDocument/2006/relationships/customXml" Target="../ink/ink671.xml"/><Relationship Id="rId264" Type="http://schemas.openxmlformats.org/officeDocument/2006/relationships/image" Target="../media/image697.png"/><Relationship Id="rId285" Type="http://schemas.openxmlformats.org/officeDocument/2006/relationships/customXml" Target="../ink/ink692.xml"/><Relationship Id="rId17" Type="http://schemas.openxmlformats.org/officeDocument/2006/relationships/customXml" Target="../ink/ink558.xml"/><Relationship Id="rId38" Type="http://schemas.openxmlformats.org/officeDocument/2006/relationships/image" Target="../media/image584.png"/><Relationship Id="rId59" Type="http://schemas.openxmlformats.org/officeDocument/2006/relationships/customXml" Target="../ink/ink579.xml"/><Relationship Id="rId103" Type="http://schemas.openxmlformats.org/officeDocument/2006/relationships/customXml" Target="../ink/ink601.xml"/><Relationship Id="rId124" Type="http://schemas.openxmlformats.org/officeDocument/2006/relationships/image" Target="../media/image627.png"/><Relationship Id="rId70" Type="http://schemas.openxmlformats.org/officeDocument/2006/relationships/image" Target="../media/image600.png"/><Relationship Id="rId91" Type="http://schemas.openxmlformats.org/officeDocument/2006/relationships/customXml" Target="../ink/ink595.xml"/><Relationship Id="rId145" Type="http://schemas.openxmlformats.org/officeDocument/2006/relationships/customXml" Target="../ink/ink622.xml"/><Relationship Id="rId166" Type="http://schemas.openxmlformats.org/officeDocument/2006/relationships/image" Target="../media/image648.png"/><Relationship Id="rId187" Type="http://schemas.openxmlformats.org/officeDocument/2006/relationships/customXml" Target="../ink/ink643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671.png"/><Relationship Id="rId233" Type="http://schemas.openxmlformats.org/officeDocument/2006/relationships/customXml" Target="../ink/ink666.xml"/><Relationship Id="rId254" Type="http://schemas.openxmlformats.org/officeDocument/2006/relationships/image" Target="../media/image692.png"/><Relationship Id="rId28" Type="http://schemas.openxmlformats.org/officeDocument/2006/relationships/image" Target="../media/image579.png"/><Relationship Id="rId49" Type="http://schemas.openxmlformats.org/officeDocument/2006/relationships/customXml" Target="../ink/ink574.xml"/><Relationship Id="rId114" Type="http://schemas.openxmlformats.org/officeDocument/2006/relationships/image" Target="../media/image622.png"/><Relationship Id="rId275" Type="http://schemas.openxmlformats.org/officeDocument/2006/relationships/customXml" Target="../ink/ink687.xml"/><Relationship Id="rId296" Type="http://schemas.openxmlformats.org/officeDocument/2006/relationships/image" Target="../media/image713.png"/><Relationship Id="rId300" Type="http://schemas.openxmlformats.org/officeDocument/2006/relationships/image" Target="../media/image715.png"/><Relationship Id="rId60" Type="http://schemas.openxmlformats.org/officeDocument/2006/relationships/image" Target="../media/image595.png"/><Relationship Id="rId81" Type="http://schemas.openxmlformats.org/officeDocument/2006/relationships/customXml" Target="../ink/ink590.xml"/><Relationship Id="rId135" Type="http://schemas.openxmlformats.org/officeDocument/2006/relationships/customXml" Target="../ink/ink617.xml"/><Relationship Id="rId156" Type="http://schemas.openxmlformats.org/officeDocument/2006/relationships/image" Target="../media/image643.png"/><Relationship Id="rId177" Type="http://schemas.openxmlformats.org/officeDocument/2006/relationships/customXml" Target="../ink/ink638.xml"/><Relationship Id="rId198" Type="http://schemas.openxmlformats.org/officeDocument/2006/relationships/image" Target="../media/image664.png"/><Relationship Id="rId202" Type="http://schemas.openxmlformats.org/officeDocument/2006/relationships/image" Target="../media/image666.png"/><Relationship Id="rId223" Type="http://schemas.openxmlformats.org/officeDocument/2006/relationships/customXml" Target="../ink/ink661.xml"/><Relationship Id="rId244" Type="http://schemas.openxmlformats.org/officeDocument/2006/relationships/image" Target="../media/image687.png"/><Relationship Id="rId18" Type="http://schemas.openxmlformats.org/officeDocument/2006/relationships/image" Target="../media/image574.png"/><Relationship Id="rId39" Type="http://schemas.openxmlformats.org/officeDocument/2006/relationships/customXml" Target="../ink/ink569.xml"/><Relationship Id="rId265" Type="http://schemas.openxmlformats.org/officeDocument/2006/relationships/customXml" Target="../ink/ink682.xml"/><Relationship Id="rId286" Type="http://schemas.openxmlformats.org/officeDocument/2006/relationships/image" Target="../media/image708.png"/><Relationship Id="rId50" Type="http://schemas.openxmlformats.org/officeDocument/2006/relationships/image" Target="../media/image590.png"/><Relationship Id="rId104" Type="http://schemas.openxmlformats.org/officeDocument/2006/relationships/image" Target="../media/image617.png"/><Relationship Id="rId125" Type="http://schemas.openxmlformats.org/officeDocument/2006/relationships/customXml" Target="../ink/ink612.xml"/><Relationship Id="rId146" Type="http://schemas.openxmlformats.org/officeDocument/2006/relationships/image" Target="../media/image638.png"/><Relationship Id="rId167" Type="http://schemas.openxmlformats.org/officeDocument/2006/relationships/customXml" Target="../ink/ink633.xml"/><Relationship Id="rId188" Type="http://schemas.openxmlformats.org/officeDocument/2006/relationships/image" Target="../media/image659.png"/><Relationship Id="rId71" Type="http://schemas.openxmlformats.org/officeDocument/2006/relationships/customXml" Target="../ink/ink585.xml"/><Relationship Id="rId92" Type="http://schemas.openxmlformats.org/officeDocument/2006/relationships/image" Target="../media/image611.png"/><Relationship Id="rId213" Type="http://schemas.openxmlformats.org/officeDocument/2006/relationships/customXml" Target="../ink/ink656.xml"/><Relationship Id="rId234" Type="http://schemas.openxmlformats.org/officeDocument/2006/relationships/image" Target="../media/image682.png"/><Relationship Id="rId2" Type="http://schemas.openxmlformats.org/officeDocument/2006/relationships/image" Target="../media/image2110.png"/><Relationship Id="rId29" Type="http://schemas.openxmlformats.org/officeDocument/2006/relationships/customXml" Target="../ink/ink564.xml"/><Relationship Id="rId255" Type="http://schemas.openxmlformats.org/officeDocument/2006/relationships/customXml" Target="../ink/ink677.xml"/><Relationship Id="rId276" Type="http://schemas.openxmlformats.org/officeDocument/2006/relationships/image" Target="../media/image703.png"/><Relationship Id="rId297" Type="http://schemas.openxmlformats.org/officeDocument/2006/relationships/customXml" Target="../ink/ink698.xml"/><Relationship Id="rId40" Type="http://schemas.openxmlformats.org/officeDocument/2006/relationships/image" Target="../media/image585.png"/><Relationship Id="rId115" Type="http://schemas.openxmlformats.org/officeDocument/2006/relationships/customXml" Target="../ink/ink607.xml"/><Relationship Id="rId136" Type="http://schemas.openxmlformats.org/officeDocument/2006/relationships/image" Target="../media/image633.png"/><Relationship Id="rId157" Type="http://schemas.openxmlformats.org/officeDocument/2006/relationships/customXml" Target="../ink/ink628.xml"/><Relationship Id="rId178" Type="http://schemas.openxmlformats.org/officeDocument/2006/relationships/image" Target="../media/image654.png"/><Relationship Id="rId301" Type="http://schemas.openxmlformats.org/officeDocument/2006/relationships/customXml" Target="../ink/ink700.xml"/><Relationship Id="rId61" Type="http://schemas.openxmlformats.org/officeDocument/2006/relationships/customXml" Target="../ink/ink580.xml"/><Relationship Id="rId82" Type="http://schemas.openxmlformats.org/officeDocument/2006/relationships/image" Target="../media/image606.png"/><Relationship Id="rId199" Type="http://schemas.openxmlformats.org/officeDocument/2006/relationships/customXml" Target="../ink/ink649.xml"/><Relationship Id="rId203" Type="http://schemas.openxmlformats.org/officeDocument/2006/relationships/customXml" Target="../ink/ink651.xml"/><Relationship Id="rId19" Type="http://schemas.openxmlformats.org/officeDocument/2006/relationships/customXml" Target="../ink/ink559.xml"/><Relationship Id="rId224" Type="http://schemas.openxmlformats.org/officeDocument/2006/relationships/image" Target="../media/image677.png"/><Relationship Id="rId245" Type="http://schemas.openxmlformats.org/officeDocument/2006/relationships/customXml" Target="../ink/ink672.xml"/><Relationship Id="rId266" Type="http://schemas.openxmlformats.org/officeDocument/2006/relationships/image" Target="../media/image698.png"/><Relationship Id="rId287" Type="http://schemas.openxmlformats.org/officeDocument/2006/relationships/customXml" Target="../ink/ink693.xml"/><Relationship Id="rId30" Type="http://schemas.openxmlformats.org/officeDocument/2006/relationships/image" Target="../media/image580.png"/><Relationship Id="rId105" Type="http://schemas.openxmlformats.org/officeDocument/2006/relationships/customXml" Target="../ink/ink602.xml"/><Relationship Id="rId126" Type="http://schemas.openxmlformats.org/officeDocument/2006/relationships/image" Target="../media/image628.png"/><Relationship Id="rId147" Type="http://schemas.openxmlformats.org/officeDocument/2006/relationships/customXml" Target="../ink/ink623.xml"/><Relationship Id="rId168" Type="http://schemas.openxmlformats.org/officeDocument/2006/relationships/image" Target="../media/image649.png"/><Relationship Id="rId51" Type="http://schemas.openxmlformats.org/officeDocument/2006/relationships/customXml" Target="../ink/ink575.xml"/><Relationship Id="rId72" Type="http://schemas.openxmlformats.org/officeDocument/2006/relationships/image" Target="../media/image601.png"/><Relationship Id="rId93" Type="http://schemas.openxmlformats.org/officeDocument/2006/relationships/customXml" Target="../ink/ink596.xml"/><Relationship Id="rId189" Type="http://schemas.openxmlformats.org/officeDocument/2006/relationships/customXml" Target="../ink/ink644.xml"/><Relationship Id="rId3" Type="http://schemas.openxmlformats.org/officeDocument/2006/relationships/customXml" Target="../ink/ink551.xml"/><Relationship Id="rId214" Type="http://schemas.openxmlformats.org/officeDocument/2006/relationships/image" Target="../media/image672.png"/><Relationship Id="rId235" Type="http://schemas.openxmlformats.org/officeDocument/2006/relationships/customXml" Target="../ink/ink667.xml"/><Relationship Id="rId256" Type="http://schemas.openxmlformats.org/officeDocument/2006/relationships/image" Target="../media/image693.png"/><Relationship Id="rId277" Type="http://schemas.openxmlformats.org/officeDocument/2006/relationships/customXml" Target="../ink/ink688.xml"/><Relationship Id="rId298" Type="http://schemas.openxmlformats.org/officeDocument/2006/relationships/image" Target="../media/image714.png"/><Relationship Id="rId116" Type="http://schemas.openxmlformats.org/officeDocument/2006/relationships/image" Target="../media/image623.png"/><Relationship Id="rId137" Type="http://schemas.openxmlformats.org/officeDocument/2006/relationships/customXml" Target="../ink/ink618.xml"/><Relationship Id="rId158" Type="http://schemas.openxmlformats.org/officeDocument/2006/relationships/image" Target="../media/image644.png"/><Relationship Id="rId302" Type="http://schemas.openxmlformats.org/officeDocument/2006/relationships/image" Target="../media/image716.png"/><Relationship Id="rId20" Type="http://schemas.openxmlformats.org/officeDocument/2006/relationships/image" Target="../media/image575.png"/><Relationship Id="rId41" Type="http://schemas.openxmlformats.org/officeDocument/2006/relationships/customXml" Target="../ink/ink570.xml"/><Relationship Id="rId62" Type="http://schemas.openxmlformats.org/officeDocument/2006/relationships/image" Target="../media/image596.png"/><Relationship Id="rId83" Type="http://schemas.openxmlformats.org/officeDocument/2006/relationships/customXml" Target="../ink/ink591.xml"/><Relationship Id="rId179" Type="http://schemas.openxmlformats.org/officeDocument/2006/relationships/customXml" Target="../ink/ink639.xml"/><Relationship Id="rId190" Type="http://schemas.openxmlformats.org/officeDocument/2006/relationships/image" Target="../media/image660.png"/><Relationship Id="rId204" Type="http://schemas.openxmlformats.org/officeDocument/2006/relationships/image" Target="../media/image667.png"/><Relationship Id="rId225" Type="http://schemas.openxmlformats.org/officeDocument/2006/relationships/customXml" Target="../ink/ink662.xml"/><Relationship Id="rId246" Type="http://schemas.openxmlformats.org/officeDocument/2006/relationships/image" Target="../media/image688.png"/><Relationship Id="rId267" Type="http://schemas.openxmlformats.org/officeDocument/2006/relationships/customXml" Target="../ink/ink683.xml"/><Relationship Id="rId288" Type="http://schemas.openxmlformats.org/officeDocument/2006/relationships/image" Target="../media/image709.png"/><Relationship Id="rId106" Type="http://schemas.openxmlformats.org/officeDocument/2006/relationships/image" Target="../media/image618.png"/><Relationship Id="rId127" Type="http://schemas.openxmlformats.org/officeDocument/2006/relationships/customXml" Target="../ink/ink613.xml"/><Relationship Id="rId10" Type="http://schemas.openxmlformats.org/officeDocument/2006/relationships/image" Target="../media/image570.png"/><Relationship Id="rId31" Type="http://schemas.openxmlformats.org/officeDocument/2006/relationships/customXml" Target="../ink/ink565.xml"/><Relationship Id="rId52" Type="http://schemas.openxmlformats.org/officeDocument/2006/relationships/image" Target="../media/image591.png"/><Relationship Id="rId73" Type="http://schemas.openxmlformats.org/officeDocument/2006/relationships/customXml" Target="../ink/ink586.xml"/><Relationship Id="rId94" Type="http://schemas.openxmlformats.org/officeDocument/2006/relationships/image" Target="../media/image612.png"/><Relationship Id="rId148" Type="http://schemas.openxmlformats.org/officeDocument/2006/relationships/image" Target="../media/image639.png"/><Relationship Id="rId169" Type="http://schemas.openxmlformats.org/officeDocument/2006/relationships/customXml" Target="../ink/ink634.xml"/><Relationship Id="rId4" Type="http://schemas.openxmlformats.org/officeDocument/2006/relationships/image" Target="../media/image567.png"/><Relationship Id="rId180" Type="http://schemas.openxmlformats.org/officeDocument/2006/relationships/image" Target="../media/image655.png"/><Relationship Id="rId215" Type="http://schemas.openxmlformats.org/officeDocument/2006/relationships/customXml" Target="../ink/ink657.xml"/><Relationship Id="rId236" Type="http://schemas.openxmlformats.org/officeDocument/2006/relationships/image" Target="../media/image683.png"/><Relationship Id="rId257" Type="http://schemas.openxmlformats.org/officeDocument/2006/relationships/customXml" Target="../ink/ink678.xml"/><Relationship Id="rId278" Type="http://schemas.openxmlformats.org/officeDocument/2006/relationships/image" Target="../media/image704.png"/><Relationship Id="rId303" Type="http://schemas.openxmlformats.org/officeDocument/2006/relationships/customXml" Target="../ink/ink701.xml"/><Relationship Id="rId42" Type="http://schemas.openxmlformats.org/officeDocument/2006/relationships/image" Target="../media/image586.png"/><Relationship Id="rId84" Type="http://schemas.openxmlformats.org/officeDocument/2006/relationships/image" Target="../media/image607.png"/><Relationship Id="rId138" Type="http://schemas.openxmlformats.org/officeDocument/2006/relationships/image" Target="../media/image634.png"/><Relationship Id="rId191" Type="http://schemas.openxmlformats.org/officeDocument/2006/relationships/customXml" Target="../ink/ink645.xml"/><Relationship Id="rId205" Type="http://schemas.openxmlformats.org/officeDocument/2006/relationships/customXml" Target="../ink/ink652.xml"/><Relationship Id="rId247" Type="http://schemas.openxmlformats.org/officeDocument/2006/relationships/customXml" Target="../ink/ink673.xml"/><Relationship Id="rId107" Type="http://schemas.openxmlformats.org/officeDocument/2006/relationships/customXml" Target="../ink/ink603.xml"/><Relationship Id="rId289" Type="http://schemas.openxmlformats.org/officeDocument/2006/relationships/customXml" Target="../ink/ink694.xml"/><Relationship Id="rId11" Type="http://schemas.openxmlformats.org/officeDocument/2006/relationships/customXml" Target="../ink/ink555.xml"/><Relationship Id="rId53" Type="http://schemas.openxmlformats.org/officeDocument/2006/relationships/customXml" Target="../ink/ink576.xml"/><Relationship Id="rId149" Type="http://schemas.openxmlformats.org/officeDocument/2006/relationships/customXml" Target="../ink/ink624.xml"/><Relationship Id="rId95" Type="http://schemas.openxmlformats.org/officeDocument/2006/relationships/customXml" Target="../ink/ink597.xml"/><Relationship Id="rId160" Type="http://schemas.openxmlformats.org/officeDocument/2006/relationships/image" Target="../media/image645.png"/><Relationship Id="rId216" Type="http://schemas.openxmlformats.org/officeDocument/2006/relationships/image" Target="../media/image673.png"/><Relationship Id="rId258" Type="http://schemas.openxmlformats.org/officeDocument/2006/relationships/image" Target="../media/image694.png"/><Relationship Id="rId22" Type="http://schemas.openxmlformats.org/officeDocument/2006/relationships/image" Target="../media/image576.png"/><Relationship Id="rId64" Type="http://schemas.openxmlformats.org/officeDocument/2006/relationships/image" Target="../media/image597.png"/><Relationship Id="rId118" Type="http://schemas.openxmlformats.org/officeDocument/2006/relationships/image" Target="../media/image624.png"/><Relationship Id="rId171" Type="http://schemas.openxmlformats.org/officeDocument/2006/relationships/customXml" Target="../ink/ink635.xml"/><Relationship Id="rId227" Type="http://schemas.openxmlformats.org/officeDocument/2006/relationships/customXml" Target="../ink/ink663.xml"/><Relationship Id="rId269" Type="http://schemas.openxmlformats.org/officeDocument/2006/relationships/customXml" Target="../ink/ink684.xml"/><Relationship Id="rId33" Type="http://schemas.openxmlformats.org/officeDocument/2006/relationships/customXml" Target="../ink/ink566.xml"/><Relationship Id="rId129" Type="http://schemas.openxmlformats.org/officeDocument/2006/relationships/customXml" Target="../ink/ink614.xml"/><Relationship Id="rId280" Type="http://schemas.openxmlformats.org/officeDocument/2006/relationships/image" Target="../media/image705.png"/><Relationship Id="rId75" Type="http://schemas.openxmlformats.org/officeDocument/2006/relationships/customXml" Target="../ink/ink587.xml"/><Relationship Id="rId140" Type="http://schemas.openxmlformats.org/officeDocument/2006/relationships/image" Target="../media/image635.png"/><Relationship Id="rId182" Type="http://schemas.openxmlformats.org/officeDocument/2006/relationships/image" Target="../media/image656.png"/><Relationship Id="rId6" Type="http://schemas.openxmlformats.org/officeDocument/2006/relationships/image" Target="../media/image568.png"/><Relationship Id="rId238" Type="http://schemas.openxmlformats.org/officeDocument/2006/relationships/image" Target="../media/image68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1.xml"/><Relationship Id="rId21" Type="http://schemas.openxmlformats.org/officeDocument/2006/relationships/customXml" Target="../ink/ink713.xml"/><Relationship Id="rId63" Type="http://schemas.openxmlformats.org/officeDocument/2006/relationships/customXml" Target="../ink/ink734.xml"/><Relationship Id="rId159" Type="http://schemas.openxmlformats.org/officeDocument/2006/relationships/customXml" Target="../ink/ink782.xml"/><Relationship Id="rId170" Type="http://schemas.openxmlformats.org/officeDocument/2006/relationships/image" Target="../media/image803.png"/><Relationship Id="rId226" Type="http://schemas.openxmlformats.org/officeDocument/2006/relationships/image" Target="../media/image831.png"/><Relationship Id="rId268" Type="http://schemas.openxmlformats.org/officeDocument/2006/relationships/image" Target="../media/image852.png"/><Relationship Id="rId32" Type="http://schemas.openxmlformats.org/officeDocument/2006/relationships/image" Target="../media/image734.png"/><Relationship Id="rId74" Type="http://schemas.openxmlformats.org/officeDocument/2006/relationships/image" Target="../media/image755.png"/><Relationship Id="rId128" Type="http://schemas.openxmlformats.org/officeDocument/2006/relationships/image" Target="../media/image782.png"/><Relationship Id="rId5" Type="http://schemas.openxmlformats.org/officeDocument/2006/relationships/customXml" Target="../ink/ink705.xml"/><Relationship Id="rId181" Type="http://schemas.openxmlformats.org/officeDocument/2006/relationships/customXml" Target="../ink/ink793.xml"/><Relationship Id="rId237" Type="http://schemas.openxmlformats.org/officeDocument/2006/relationships/customXml" Target="../ink/ink816.xml"/><Relationship Id="rId279" Type="http://schemas.openxmlformats.org/officeDocument/2006/relationships/customXml" Target="../ink/ink837.xml"/><Relationship Id="rId22" Type="http://schemas.openxmlformats.org/officeDocument/2006/relationships/image" Target="../media/image729.png"/><Relationship Id="rId43" Type="http://schemas.openxmlformats.org/officeDocument/2006/relationships/customXml" Target="../ink/ink724.xml"/><Relationship Id="rId64" Type="http://schemas.openxmlformats.org/officeDocument/2006/relationships/image" Target="../media/image750.png"/><Relationship Id="rId118" Type="http://schemas.openxmlformats.org/officeDocument/2006/relationships/image" Target="../media/image777.png"/><Relationship Id="rId139" Type="http://schemas.openxmlformats.org/officeDocument/2006/relationships/customXml" Target="../ink/ink772.xml"/><Relationship Id="rId290" Type="http://schemas.openxmlformats.org/officeDocument/2006/relationships/image" Target="../media/image863.png"/><Relationship Id="rId85" Type="http://schemas.openxmlformats.org/officeDocument/2006/relationships/customXml" Target="../ink/ink745.xml"/><Relationship Id="rId150" Type="http://schemas.openxmlformats.org/officeDocument/2006/relationships/image" Target="../media/image793.png"/><Relationship Id="rId171" Type="http://schemas.openxmlformats.org/officeDocument/2006/relationships/customXml" Target="../ink/ink788.xml"/><Relationship Id="rId192" Type="http://schemas.openxmlformats.org/officeDocument/2006/relationships/image" Target="../media/image814.png"/><Relationship Id="rId206" Type="http://schemas.openxmlformats.org/officeDocument/2006/relationships/image" Target="../media/image821.png"/><Relationship Id="rId227" Type="http://schemas.openxmlformats.org/officeDocument/2006/relationships/customXml" Target="../ink/ink812.xml"/><Relationship Id="rId248" Type="http://schemas.openxmlformats.org/officeDocument/2006/relationships/image" Target="../media/image842.png"/><Relationship Id="rId269" Type="http://schemas.openxmlformats.org/officeDocument/2006/relationships/customXml" Target="../ink/ink832.xml"/><Relationship Id="rId12" Type="http://schemas.openxmlformats.org/officeDocument/2006/relationships/image" Target="../media/image724.png"/><Relationship Id="rId33" Type="http://schemas.openxmlformats.org/officeDocument/2006/relationships/customXml" Target="../ink/ink719.xml"/><Relationship Id="rId108" Type="http://schemas.openxmlformats.org/officeDocument/2006/relationships/image" Target="../media/image772.png"/><Relationship Id="rId129" Type="http://schemas.openxmlformats.org/officeDocument/2006/relationships/customXml" Target="../ink/ink767.xml"/><Relationship Id="rId280" Type="http://schemas.openxmlformats.org/officeDocument/2006/relationships/image" Target="../media/image858.png"/><Relationship Id="rId54" Type="http://schemas.openxmlformats.org/officeDocument/2006/relationships/image" Target="../media/image745.png"/><Relationship Id="rId75" Type="http://schemas.openxmlformats.org/officeDocument/2006/relationships/customXml" Target="../ink/ink740.xml"/><Relationship Id="rId96" Type="http://schemas.openxmlformats.org/officeDocument/2006/relationships/image" Target="../media/image766.png"/><Relationship Id="rId140" Type="http://schemas.openxmlformats.org/officeDocument/2006/relationships/image" Target="../media/image788.png"/><Relationship Id="rId161" Type="http://schemas.openxmlformats.org/officeDocument/2006/relationships/customXml" Target="../ink/ink783.xml"/><Relationship Id="rId182" Type="http://schemas.openxmlformats.org/officeDocument/2006/relationships/image" Target="../media/image809.png"/><Relationship Id="rId6" Type="http://schemas.openxmlformats.org/officeDocument/2006/relationships/image" Target="../media/image721.png"/><Relationship Id="rId238" Type="http://schemas.openxmlformats.org/officeDocument/2006/relationships/image" Target="../media/image837.png"/><Relationship Id="rId259" Type="http://schemas.openxmlformats.org/officeDocument/2006/relationships/customXml" Target="../ink/ink827.xml"/><Relationship Id="rId23" Type="http://schemas.openxmlformats.org/officeDocument/2006/relationships/customXml" Target="../ink/ink714.xml"/><Relationship Id="rId119" Type="http://schemas.openxmlformats.org/officeDocument/2006/relationships/customXml" Target="../ink/ink762.xml"/><Relationship Id="rId270" Type="http://schemas.openxmlformats.org/officeDocument/2006/relationships/image" Target="../media/image853.png"/><Relationship Id="rId291" Type="http://schemas.openxmlformats.org/officeDocument/2006/relationships/customXml" Target="../ink/ink843.xml"/><Relationship Id="rId44" Type="http://schemas.openxmlformats.org/officeDocument/2006/relationships/image" Target="../media/image740.png"/><Relationship Id="rId65" Type="http://schemas.openxmlformats.org/officeDocument/2006/relationships/customXml" Target="../ink/ink735.xml"/><Relationship Id="rId86" Type="http://schemas.openxmlformats.org/officeDocument/2006/relationships/image" Target="../media/image761.png"/><Relationship Id="rId130" Type="http://schemas.openxmlformats.org/officeDocument/2006/relationships/image" Target="../media/image783.png"/><Relationship Id="rId151" Type="http://schemas.openxmlformats.org/officeDocument/2006/relationships/customXml" Target="../ink/ink778.xml"/><Relationship Id="rId172" Type="http://schemas.openxmlformats.org/officeDocument/2006/relationships/image" Target="../media/image804.png"/><Relationship Id="rId193" Type="http://schemas.openxmlformats.org/officeDocument/2006/relationships/customXml" Target="../ink/ink799.xml"/><Relationship Id="rId207" Type="http://schemas.openxmlformats.org/officeDocument/2006/relationships/customXml" Target="../ink/ink806.xml"/><Relationship Id="rId228" Type="http://schemas.openxmlformats.org/officeDocument/2006/relationships/image" Target="../media/image832.png"/><Relationship Id="rId249" Type="http://schemas.openxmlformats.org/officeDocument/2006/relationships/customXml" Target="../ink/ink822.xml"/><Relationship Id="rId13" Type="http://schemas.openxmlformats.org/officeDocument/2006/relationships/customXml" Target="../ink/ink709.xml"/><Relationship Id="rId109" Type="http://schemas.openxmlformats.org/officeDocument/2006/relationships/customXml" Target="../ink/ink757.xml"/><Relationship Id="rId260" Type="http://schemas.openxmlformats.org/officeDocument/2006/relationships/image" Target="../media/image848.png"/><Relationship Id="rId281" Type="http://schemas.openxmlformats.org/officeDocument/2006/relationships/customXml" Target="../ink/ink838.xml"/><Relationship Id="rId34" Type="http://schemas.openxmlformats.org/officeDocument/2006/relationships/image" Target="../media/image735.png"/><Relationship Id="rId55" Type="http://schemas.openxmlformats.org/officeDocument/2006/relationships/customXml" Target="../ink/ink730.xml"/><Relationship Id="rId76" Type="http://schemas.openxmlformats.org/officeDocument/2006/relationships/image" Target="../media/image756.png"/><Relationship Id="rId97" Type="http://schemas.openxmlformats.org/officeDocument/2006/relationships/customXml" Target="../ink/ink751.xml"/><Relationship Id="rId120" Type="http://schemas.openxmlformats.org/officeDocument/2006/relationships/image" Target="../media/image778.png"/><Relationship Id="rId141" Type="http://schemas.openxmlformats.org/officeDocument/2006/relationships/customXml" Target="../ink/ink773.xml"/><Relationship Id="rId7" Type="http://schemas.openxmlformats.org/officeDocument/2006/relationships/customXml" Target="../ink/ink706.xml"/><Relationship Id="rId162" Type="http://schemas.openxmlformats.org/officeDocument/2006/relationships/image" Target="../media/image799.png"/><Relationship Id="rId183" Type="http://schemas.openxmlformats.org/officeDocument/2006/relationships/customXml" Target="../ink/ink794.xml"/><Relationship Id="rId239" Type="http://schemas.openxmlformats.org/officeDocument/2006/relationships/customXml" Target="../ink/ink817.xml"/><Relationship Id="rId250" Type="http://schemas.openxmlformats.org/officeDocument/2006/relationships/image" Target="../media/image843.png"/><Relationship Id="rId271" Type="http://schemas.openxmlformats.org/officeDocument/2006/relationships/customXml" Target="../ink/ink833.xml"/><Relationship Id="rId292" Type="http://schemas.openxmlformats.org/officeDocument/2006/relationships/image" Target="../media/image864.png"/><Relationship Id="rId24" Type="http://schemas.openxmlformats.org/officeDocument/2006/relationships/image" Target="../media/image730.png"/><Relationship Id="rId45" Type="http://schemas.openxmlformats.org/officeDocument/2006/relationships/customXml" Target="../ink/ink725.xml"/><Relationship Id="rId66" Type="http://schemas.openxmlformats.org/officeDocument/2006/relationships/image" Target="../media/image751.png"/><Relationship Id="rId87" Type="http://schemas.openxmlformats.org/officeDocument/2006/relationships/customXml" Target="../ink/ink746.xml"/><Relationship Id="rId110" Type="http://schemas.openxmlformats.org/officeDocument/2006/relationships/image" Target="../media/image773.png"/><Relationship Id="rId131" Type="http://schemas.openxmlformats.org/officeDocument/2006/relationships/customXml" Target="../ink/ink768.xml"/><Relationship Id="rId152" Type="http://schemas.openxmlformats.org/officeDocument/2006/relationships/image" Target="../media/image794.png"/><Relationship Id="rId173" Type="http://schemas.openxmlformats.org/officeDocument/2006/relationships/customXml" Target="../ink/ink789.xml"/><Relationship Id="rId194" Type="http://schemas.openxmlformats.org/officeDocument/2006/relationships/image" Target="../media/image815.png"/><Relationship Id="rId208" Type="http://schemas.openxmlformats.org/officeDocument/2006/relationships/image" Target="../media/image822.png"/><Relationship Id="rId229" Type="http://schemas.openxmlformats.org/officeDocument/2006/relationships/customXml" Target="../ink/ink813.xml"/><Relationship Id="rId240" Type="http://schemas.openxmlformats.org/officeDocument/2006/relationships/image" Target="../media/image838.png"/><Relationship Id="rId261" Type="http://schemas.openxmlformats.org/officeDocument/2006/relationships/customXml" Target="../ink/ink828.xml"/><Relationship Id="rId14" Type="http://schemas.openxmlformats.org/officeDocument/2006/relationships/image" Target="../media/image725.png"/><Relationship Id="rId35" Type="http://schemas.openxmlformats.org/officeDocument/2006/relationships/customXml" Target="../ink/ink720.xml"/><Relationship Id="rId56" Type="http://schemas.openxmlformats.org/officeDocument/2006/relationships/image" Target="../media/image746.png"/><Relationship Id="rId77" Type="http://schemas.openxmlformats.org/officeDocument/2006/relationships/customXml" Target="../ink/ink741.xml"/><Relationship Id="rId100" Type="http://schemas.openxmlformats.org/officeDocument/2006/relationships/image" Target="../media/image768.png"/><Relationship Id="rId282" Type="http://schemas.openxmlformats.org/officeDocument/2006/relationships/image" Target="../media/image859.png"/><Relationship Id="rId8" Type="http://schemas.openxmlformats.org/officeDocument/2006/relationships/image" Target="../media/image722.png"/><Relationship Id="rId98" Type="http://schemas.openxmlformats.org/officeDocument/2006/relationships/image" Target="../media/image767.png"/><Relationship Id="rId121" Type="http://schemas.openxmlformats.org/officeDocument/2006/relationships/customXml" Target="../ink/ink763.xml"/><Relationship Id="rId142" Type="http://schemas.openxmlformats.org/officeDocument/2006/relationships/image" Target="../media/image789.png"/><Relationship Id="rId163" Type="http://schemas.openxmlformats.org/officeDocument/2006/relationships/customXml" Target="../ink/ink784.xml"/><Relationship Id="rId184" Type="http://schemas.openxmlformats.org/officeDocument/2006/relationships/image" Target="../media/image810.png"/><Relationship Id="rId251" Type="http://schemas.openxmlformats.org/officeDocument/2006/relationships/customXml" Target="../ink/ink823.xml"/><Relationship Id="rId25" Type="http://schemas.openxmlformats.org/officeDocument/2006/relationships/customXml" Target="../ink/ink715.xml"/><Relationship Id="rId46" Type="http://schemas.openxmlformats.org/officeDocument/2006/relationships/image" Target="../media/image741.png"/><Relationship Id="rId67" Type="http://schemas.openxmlformats.org/officeDocument/2006/relationships/customXml" Target="../ink/ink736.xml"/><Relationship Id="rId272" Type="http://schemas.openxmlformats.org/officeDocument/2006/relationships/image" Target="../media/image854.png"/><Relationship Id="rId293" Type="http://schemas.openxmlformats.org/officeDocument/2006/relationships/customXml" Target="../ink/ink844.xml"/><Relationship Id="rId88" Type="http://schemas.openxmlformats.org/officeDocument/2006/relationships/image" Target="../media/image762.png"/><Relationship Id="rId111" Type="http://schemas.openxmlformats.org/officeDocument/2006/relationships/customXml" Target="../ink/ink758.xml"/><Relationship Id="rId132" Type="http://schemas.openxmlformats.org/officeDocument/2006/relationships/image" Target="../media/image784.png"/><Relationship Id="rId153" Type="http://schemas.openxmlformats.org/officeDocument/2006/relationships/customXml" Target="../ink/ink779.xml"/><Relationship Id="rId174" Type="http://schemas.openxmlformats.org/officeDocument/2006/relationships/image" Target="../media/image805.png"/><Relationship Id="rId195" Type="http://schemas.openxmlformats.org/officeDocument/2006/relationships/customXml" Target="../ink/ink800.xml"/><Relationship Id="rId209" Type="http://schemas.openxmlformats.org/officeDocument/2006/relationships/customXml" Target="../ink/ink807.xml"/><Relationship Id="rId220" Type="http://schemas.openxmlformats.org/officeDocument/2006/relationships/image" Target="../media/image828.png"/><Relationship Id="rId241" Type="http://schemas.openxmlformats.org/officeDocument/2006/relationships/customXml" Target="../ink/ink818.xml"/><Relationship Id="rId15" Type="http://schemas.openxmlformats.org/officeDocument/2006/relationships/customXml" Target="../ink/ink710.xml"/><Relationship Id="rId36" Type="http://schemas.openxmlformats.org/officeDocument/2006/relationships/image" Target="../media/image736.png"/><Relationship Id="rId57" Type="http://schemas.openxmlformats.org/officeDocument/2006/relationships/customXml" Target="../ink/ink731.xml"/><Relationship Id="rId262" Type="http://schemas.openxmlformats.org/officeDocument/2006/relationships/image" Target="../media/image849.png"/><Relationship Id="rId283" Type="http://schemas.openxmlformats.org/officeDocument/2006/relationships/customXml" Target="../ink/ink839.xml"/><Relationship Id="rId78" Type="http://schemas.openxmlformats.org/officeDocument/2006/relationships/image" Target="../media/image757.png"/><Relationship Id="rId99" Type="http://schemas.openxmlformats.org/officeDocument/2006/relationships/customXml" Target="../ink/ink752.xml"/><Relationship Id="rId101" Type="http://schemas.openxmlformats.org/officeDocument/2006/relationships/customXml" Target="../ink/ink753.xml"/><Relationship Id="rId122" Type="http://schemas.openxmlformats.org/officeDocument/2006/relationships/image" Target="../media/image779.png"/><Relationship Id="rId143" Type="http://schemas.openxmlformats.org/officeDocument/2006/relationships/customXml" Target="../ink/ink774.xml"/><Relationship Id="rId164" Type="http://schemas.openxmlformats.org/officeDocument/2006/relationships/image" Target="../media/image800.png"/><Relationship Id="rId185" Type="http://schemas.openxmlformats.org/officeDocument/2006/relationships/customXml" Target="../ink/ink795.xml"/><Relationship Id="rId9" Type="http://schemas.openxmlformats.org/officeDocument/2006/relationships/customXml" Target="../ink/ink707.xml"/><Relationship Id="rId210" Type="http://schemas.openxmlformats.org/officeDocument/2006/relationships/image" Target="../media/image823.png"/><Relationship Id="rId26" Type="http://schemas.openxmlformats.org/officeDocument/2006/relationships/image" Target="../media/image731.png"/><Relationship Id="rId252" Type="http://schemas.openxmlformats.org/officeDocument/2006/relationships/image" Target="../media/image844.png"/><Relationship Id="rId273" Type="http://schemas.openxmlformats.org/officeDocument/2006/relationships/customXml" Target="../ink/ink834.xml"/><Relationship Id="rId294" Type="http://schemas.openxmlformats.org/officeDocument/2006/relationships/image" Target="../media/image57.png"/><Relationship Id="rId47" Type="http://schemas.openxmlformats.org/officeDocument/2006/relationships/customXml" Target="../ink/ink726.xml"/><Relationship Id="rId68" Type="http://schemas.openxmlformats.org/officeDocument/2006/relationships/image" Target="../media/image752.png"/><Relationship Id="rId89" Type="http://schemas.openxmlformats.org/officeDocument/2006/relationships/customXml" Target="../ink/ink747.xml"/><Relationship Id="rId112" Type="http://schemas.openxmlformats.org/officeDocument/2006/relationships/image" Target="../media/image774.png"/><Relationship Id="rId133" Type="http://schemas.openxmlformats.org/officeDocument/2006/relationships/customXml" Target="../ink/ink769.xml"/><Relationship Id="rId154" Type="http://schemas.openxmlformats.org/officeDocument/2006/relationships/image" Target="../media/image795.png"/><Relationship Id="rId175" Type="http://schemas.openxmlformats.org/officeDocument/2006/relationships/customXml" Target="../ink/ink790.xml"/><Relationship Id="rId196" Type="http://schemas.openxmlformats.org/officeDocument/2006/relationships/image" Target="../media/image816.png"/><Relationship Id="rId200" Type="http://schemas.openxmlformats.org/officeDocument/2006/relationships/image" Target="../media/image818.png"/><Relationship Id="rId16" Type="http://schemas.openxmlformats.org/officeDocument/2006/relationships/image" Target="../media/image726.png"/><Relationship Id="rId221" Type="http://schemas.openxmlformats.org/officeDocument/2006/relationships/customXml" Target="../ink/ink809.xml"/><Relationship Id="rId242" Type="http://schemas.openxmlformats.org/officeDocument/2006/relationships/image" Target="../media/image839.png"/><Relationship Id="rId263" Type="http://schemas.openxmlformats.org/officeDocument/2006/relationships/customXml" Target="../ink/ink829.xml"/><Relationship Id="rId284" Type="http://schemas.openxmlformats.org/officeDocument/2006/relationships/image" Target="../media/image860.png"/><Relationship Id="rId37" Type="http://schemas.openxmlformats.org/officeDocument/2006/relationships/customXml" Target="../ink/ink721.xml"/><Relationship Id="rId58" Type="http://schemas.openxmlformats.org/officeDocument/2006/relationships/image" Target="../media/image747.png"/><Relationship Id="rId79" Type="http://schemas.openxmlformats.org/officeDocument/2006/relationships/customXml" Target="../ink/ink742.xml"/><Relationship Id="rId102" Type="http://schemas.openxmlformats.org/officeDocument/2006/relationships/image" Target="../media/image769.png"/><Relationship Id="rId123" Type="http://schemas.openxmlformats.org/officeDocument/2006/relationships/customXml" Target="../ink/ink764.xml"/><Relationship Id="rId144" Type="http://schemas.openxmlformats.org/officeDocument/2006/relationships/image" Target="../media/image790.png"/><Relationship Id="rId90" Type="http://schemas.openxmlformats.org/officeDocument/2006/relationships/image" Target="../media/image763.png"/><Relationship Id="rId165" Type="http://schemas.openxmlformats.org/officeDocument/2006/relationships/customXml" Target="../ink/ink785.xml"/><Relationship Id="rId186" Type="http://schemas.openxmlformats.org/officeDocument/2006/relationships/image" Target="../media/image811.png"/><Relationship Id="rId211" Type="http://schemas.openxmlformats.org/officeDocument/2006/relationships/customXml" Target="../ink/ink808.xml"/><Relationship Id="rId232" Type="http://schemas.openxmlformats.org/officeDocument/2006/relationships/image" Target="../media/image834.png"/><Relationship Id="rId253" Type="http://schemas.openxmlformats.org/officeDocument/2006/relationships/customXml" Target="../ink/ink824.xml"/><Relationship Id="rId274" Type="http://schemas.openxmlformats.org/officeDocument/2006/relationships/image" Target="../media/image855.png"/><Relationship Id="rId27" Type="http://schemas.openxmlformats.org/officeDocument/2006/relationships/customXml" Target="../ink/ink716.xml"/><Relationship Id="rId48" Type="http://schemas.openxmlformats.org/officeDocument/2006/relationships/image" Target="../media/image742.png"/><Relationship Id="rId69" Type="http://schemas.openxmlformats.org/officeDocument/2006/relationships/customXml" Target="../ink/ink737.xml"/><Relationship Id="rId113" Type="http://schemas.openxmlformats.org/officeDocument/2006/relationships/customXml" Target="../ink/ink759.xml"/><Relationship Id="rId134" Type="http://schemas.openxmlformats.org/officeDocument/2006/relationships/image" Target="../media/image785.png"/><Relationship Id="rId80" Type="http://schemas.openxmlformats.org/officeDocument/2006/relationships/image" Target="../media/image758.png"/><Relationship Id="rId155" Type="http://schemas.openxmlformats.org/officeDocument/2006/relationships/customXml" Target="../ink/ink780.xml"/><Relationship Id="rId176" Type="http://schemas.openxmlformats.org/officeDocument/2006/relationships/image" Target="../media/image806.png"/><Relationship Id="rId197" Type="http://schemas.openxmlformats.org/officeDocument/2006/relationships/customXml" Target="../ink/ink801.xml"/><Relationship Id="rId201" Type="http://schemas.openxmlformats.org/officeDocument/2006/relationships/customXml" Target="../ink/ink803.xml"/><Relationship Id="rId222" Type="http://schemas.openxmlformats.org/officeDocument/2006/relationships/image" Target="../media/image829.png"/><Relationship Id="rId243" Type="http://schemas.openxmlformats.org/officeDocument/2006/relationships/customXml" Target="../ink/ink819.xml"/><Relationship Id="rId264" Type="http://schemas.openxmlformats.org/officeDocument/2006/relationships/image" Target="../media/image850.png"/><Relationship Id="rId285" Type="http://schemas.openxmlformats.org/officeDocument/2006/relationships/customXml" Target="../ink/ink840.xml"/><Relationship Id="rId17" Type="http://schemas.openxmlformats.org/officeDocument/2006/relationships/customXml" Target="../ink/ink711.xml"/><Relationship Id="rId38" Type="http://schemas.openxmlformats.org/officeDocument/2006/relationships/image" Target="../media/image737.png"/><Relationship Id="rId59" Type="http://schemas.openxmlformats.org/officeDocument/2006/relationships/customXml" Target="../ink/ink732.xml"/><Relationship Id="rId103" Type="http://schemas.openxmlformats.org/officeDocument/2006/relationships/customXml" Target="../ink/ink754.xml"/><Relationship Id="rId124" Type="http://schemas.openxmlformats.org/officeDocument/2006/relationships/image" Target="../media/image780.png"/><Relationship Id="rId70" Type="http://schemas.openxmlformats.org/officeDocument/2006/relationships/image" Target="../media/image753.png"/><Relationship Id="rId91" Type="http://schemas.openxmlformats.org/officeDocument/2006/relationships/customXml" Target="../ink/ink748.xml"/><Relationship Id="rId145" Type="http://schemas.openxmlformats.org/officeDocument/2006/relationships/customXml" Target="../ink/ink775.xml"/><Relationship Id="rId166" Type="http://schemas.openxmlformats.org/officeDocument/2006/relationships/image" Target="../media/image801.png"/><Relationship Id="rId187" Type="http://schemas.openxmlformats.org/officeDocument/2006/relationships/customXml" Target="../ink/ink796.xml"/><Relationship Id="rId1" Type="http://schemas.openxmlformats.org/officeDocument/2006/relationships/slideLayout" Target="../slideLayouts/slideLayout22.xml"/><Relationship Id="rId233" Type="http://schemas.openxmlformats.org/officeDocument/2006/relationships/customXml" Target="../ink/ink814.xml"/><Relationship Id="rId254" Type="http://schemas.openxmlformats.org/officeDocument/2006/relationships/image" Target="../media/image845.png"/><Relationship Id="rId28" Type="http://schemas.openxmlformats.org/officeDocument/2006/relationships/image" Target="../media/image732.png"/><Relationship Id="rId49" Type="http://schemas.openxmlformats.org/officeDocument/2006/relationships/customXml" Target="../ink/ink727.xml"/><Relationship Id="rId114" Type="http://schemas.openxmlformats.org/officeDocument/2006/relationships/image" Target="../media/image775.png"/><Relationship Id="rId275" Type="http://schemas.openxmlformats.org/officeDocument/2006/relationships/customXml" Target="../ink/ink835.xml"/><Relationship Id="rId60" Type="http://schemas.openxmlformats.org/officeDocument/2006/relationships/image" Target="../media/image748.png"/><Relationship Id="rId81" Type="http://schemas.openxmlformats.org/officeDocument/2006/relationships/customXml" Target="../ink/ink743.xml"/><Relationship Id="rId135" Type="http://schemas.openxmlformats.org/officeDocument/2006/relationships/customXml" Target="../ink/ink770.xml"/><Relationship Id="rId156" Type="http://schemas.openxmlformats.org/officeDocument/2006/relationships/image" Target="../media/image796.png"/><Relationship Id="rId177" Type="http://schemas.openxmlformats.org/officeDocument/2006/relationships/customXml" Target="../ink/ink791.xml"/><Relationship Id="rId198" Type="http://schemas.openxmlformats.org/officeDocument/2006/relationships/image" Target="../media/image817.png"/><Relationship Id="rId202" Type="http://schemas.openxmlformats.org/officeDocument/2006/relationships/image" Target="../media/image819.png"/><Relationship Id="rId223" Type="http://schemas.openxmlformats.org/officeDocument/2006/relationships/customXml" Target="../ink/ink810.xml"/><Relationship Id="rId244" Type="http://schemas.openxmlformats.org/officeDocument/2006/relationships/image" Target="../media/image840.png"/><Relationship Id="rId18" Type="http://schemas.openxmlformats.org/officeDocument/2006/relationships/image" Target="../media/image727.png"/><Relationship Id="rId39" Type="http://schemas.openxmlformats.org/officeDocument/2006/relationships/customXml" Target="../ink/ink722.xml"/><Relationship Id="rId265" Type="http://schemas.openxmlformats.org/officeDocument/2006/relationships/customXml" Target="../ink/ink830.xml"/><Relationship Id="rId286" Type="http://schemas.openxmlformats.org/officeDocument/2006/relationships/image" Target="../media/image861.png"/><Relationship Id="rId50" Type="http://schemas.openxmlformats.org/officeDocument/2006/relationships/image" Target="../media/image743.png"/><Relationship Id="rId104" Type="http://schemas.openxmlformats.org/officeDocument/2006/relationships/image" Target="../media/image770.png"/><Relationship Id="rId125" Type="http://schemas.openxmlformats.org/officeDocument/2006/relationships/customXml" Target="../ink/ink765.xml"/><Relationship Id="rId146" Type="http://schemas.openxmlformats.org/officeDocument/2006/relationships/image" Target="../media/image791.png"/><Relationship Id="rId167" Type="http://schemas.openxmlformats.org/officeDocument/2006/relationships/customXml" Target="../ink/ink786.xml"/><Relationship Id="rId188" Type="http://schemas.openxmlformats.org/officeDocument/2006/relationships/image" Target="../media/image812.png"/><Relationship Id="rId71" Type="http://schemas.openxmlformats.org/officeDocument/2006/relationships/customXml" Target="../ink/ink738.xml"/><Relationship Id="rId92" Type="http://schemas.openxmlformats.org/officeDocument/2006/relationships/image" Target="../media/image764.png"/><Relationship Id="rId234" Type="http://schemas.openxmlformats.org/officeDocument/2006/relationships/image" Target="../media/image835.png"/><Relationship Id="rId2" Type="http://schemas.openxmlformats.org/officeDocument/2006/relationships/image" Target="../media/image2210.png"/><Relationship Id="rId29" Type="http://schemas.openxmlformats.org/officeDocument/2006/relationships/customXml" Target="../ink/ink717.xml"/><Relationship Id="rId255" Type="http://schemas.openxmlformats.org/officeDocument/2006/relationships/customXml" Target="../ink/ink825.xml"/><Relationship Id="rId276" Type="http://schemas.openxmlformats.org/officeDocument/2006/relationships/image" Target="../media/image856.png"/><Relationship Id="rId40" Type="http://schemas.openxmlformats.org/officeDocument/2006/relationships/image" Target="../media/image738.png"/><Relationship Id="rId115" Type="http://schemas.openxmlformats.org/officeDocument/2006/relationships/customXml" Target="../ink/ink760.xml"/><Relationship Id="rId136" Type="http://schemas.openxmlformats.org/officeDocument/2006/relationships/image" Target="../media/image786.png"/><Relationship Id="rId157" Type="http://schemas.openxmlformats.org/officeDocument/2006/relationships/customXml" Target="../ink/ink781.xml"/><Relationship Id="rId178" Type="http://schemas.openxmlformats.org/officeDocument/2006/relationships/image" Target="../media/image807.png"/><Relationship Id="rId61" Type="http://schemas.openxmlformats.org/officeDocument/2006/relationships/customXml" Target="../ink/ink733.xml"/><Relationship Id="rId82" Type="http://schemas.openxmlformats.org/officeDocument/2006/relationships/image" Target="../media/image759.png"/><Relationship Id="rId199" Type="http://schemas.openxmlformats.org/officeDocument/2006/relationships/customXml" Target="../ink/ink802.xml"/><Relationship Id="rId203" Type="http://schemas.openxmlformats.org/officeDocument/2006/relationships/customXml" Target="../ink/ink804.xml"/><Relationship Id="rId19" Type="http://schemas.openxmlformats.org/officeDocument/2006/relationships/customXml" Target="../ink/ink712.xml"/><Relationship Id="rId224" Type="http://schemas.openxmlformats.org/officeDocument/2006/relationships/image" Target="../media/image830.png"/><Relationship Id="rId245" Type="http://schemas.openxmlformats.org/officeDocument/2006/relationships/customXml" Target="../ink/ink820.xml"/><Relationship Id="rId266" Type="http://schemas.openxmlformats.org/officeDocument/2006/relationships/image" Target="../media/image851.png"/><Relationship Id="rId287" Type="http://schemas.openxmlformats.org/officeDocument/2006/relationships/customXml" Target="../ink/ink841.xml"/><Relationship Id="rId30" Type="http://schemas.openxmlformats.org/officeDocument/2006/relationships/image" Target="../media/image733.png"/><Relationship Id="rId105" Type="http://schemas.openxmlformats.org/officeDocument/2006/relationships/customXml" Target="../ink/ink755.xml"/><Relationship Id="rId126" Type="http://schemas.openxmlformats.org/officeDocument/2006/relationships/image" Target="../media/image781.png"/><Relationship Id="rId147" Type="http://schemas.openxmlformats.org/officeDocument/2006/relationships/customXml" Target="../ink/ink776.xml"/><Relationship Id="rId168" Type="http://schemas.openxmlformats.org/officeDocument/2006/relationships/image" Target="../media/image802.png"/><Relationship Id="rId51" Type="http://schemas.openxmlformats.org/officeDocument/2006/relationships/customXml" Target="../ink/ink728.xml"/><Relationship Id="rId72" Type="http://schemas.openxmlformats.org/officeDocument/2006/relationships/image" Target="../media/image754.png"/><Relationship Id="rId93" Type="http://schemas.openxmlformats.org/officeDocument/2006/relationships/customXml" Target="../ink/ink749.xml"/><Relationship Id="rId189" Type="http://schemas.openxmlformats.org/officeDocument/2006/relationships/customXml" Target="../ink/ink797.xml"/><Relationship Id="rId3" Type="http://schemas.openxmlformats.org/officeDocument/2006/relationships/customXml" Target="../ink/ink704.xml"/><Relationship Id="rId235" Type="http://schemas.openxmlformats.org/officeDocument/2006/relationships/customXml" Target="../ink/ink815.xml"/><Relationship Id="rId256" Type="http://schemas.openxmlformats.org/officeDocument/2006/relationships/image" Target="../media/image846.png"/><Relationship Id="rId277" Type="http://schemas.openxmlformats.org/officeDocument/2006/relationships/customXml" Target="../ink/ink836.xml"/><Relationship Id="rId116" Type="http://schemas.openxmlformats.org/officeDocument/2006/relationships/image" Target="../media/image776.png"/><Relationship Id="rId137" Type="http://schemas.openxmlformats.org/officeDocument/2006/relationships/customXml" Target="../ink/ink771.xml"/><Relationship Id="rId158" Type="http://schemas.openxmlformats.org/officeDocument/2006/relationships/image" Target="../media/image797.png"/><Relationship Id="rId20" Type="http://schemas.openxmlformats.org/officeDocument/2006/relationships/image" Target="../media/image728.png"/><Relationship Id="rId41" Type="http://schemas.openxmlformats.org/officeDocument/2006/relationships/customXml" Target="../ink/ink723.xml"/><Relationship Id="rId62" Type="http://schemas.openxmlformats.org/officeDocument/2006/relationships/image" Target="../media/image749.png"/><Relationship Id="rId83" Type="http://schemas.openxmlformats.org/officeDocument/2006/relationships/customXml" Target="../ink/ink744.xml"/><Relationship Id="rId179" Type="http://schemas.openxmlformats.org/officeDocument/2006/relationships/customXml" Target="../ink/ink792.xml"/><Relationship Id="rId190" Type="http://schemas.openxmlformats.org/officeDocument/2006/relationships/image" Target="../media/image813.png"/><Relationship Id="rId204" Type="http://schemas.openxmlformats.org/officeDocument/2006/relationships/image" Target="../media/image820.png"/><Relationship Id="rId225" Type="http://schemas.openxmlformats.org/officeDocument/2006/relationships/customXml" Target="../ink/ink811.xml"/><Relationship Id="rId246" Type="http://schemas.openxmlformats.org/officeDocument/2006/relationships/image" Target="../media/image841.png"/><Relationship Id="rId267" Type="http://schemas.openxmlformats.org/officeDocument/2006/relationships/customXml" Target="../ink/ink831.xml"/><Relationship Id="rId288" Type="http://schemas.openxmlformats.org/officeDocument/2006/relationships/image" Target="../media/image862.png"/><Relationship Id="rId106" Type="http://schemas.openxmlformats.org/officeDocument/2006/relationships/image" Target="../media/image771.png"/><Relationship Id="rId127" Type="http://schemas.openxmlformats.org/officeDocument/2006/relationships/customXml" Target="../ink/ink766.xml"/><Relationship Id="rId10" Type="http://schemas.openxmlformats.org/officeDocument/2006/relationships/image" Target="../media/image723.png"/><Relationship Id="rId31" Type="http://schemas.openxmlformats.org/officeDocument/2006/relationships/customXml" Target="../ink/ink718.xml"/><Relationship Id="rId52" Type="http://schemas.openxmlformats.org/officeDocument/2006/relationships/image" Target="../media/image744.png"/><Relationship Id="rId73" Type="http://schemas.openxmlformats.org/officeDocument/2006/relationships/customXml" Target="../ink/ink739.xml"/><Relationship Id="rId94" Type="http://schemas.openxmlformats.org/officeDocument/2006/relationships/image" Target="../media/image765.png"/><Relationship Id="rId148" Type="http://schemas.openxmlformats.org/officeDocument/2006/relationships/image" Target="../media/image792.png"/><Relationship Id="rId169" Type="http://schemas.openxmlformats.org/officeDocument/2006/relationships/customXml" Target="../ink/ink787.xml"/><Relationship Id="rId4" Type="http://schemas.openxmlformats.org/officeDocument/2006/relationships/image" Target="../media/image720.png"/><Relationship Id="rId180" Type="http://schemas.openxmlformats.org/officeDocument/2006/relationships/image" Target="../media/image808.png"/><Relationship Id="rId236" Type="http://schemas.openxmlformats.org/officeDocument/2006/relationships/image" Target="../media/image836.png"/><Relationship Id="rId257" Type="http://schemas.openxmlformats.org/officeDocument/2006/relationships/customXml" Target="../ink/ink826.xml"/><Relationship Id="rId278" Type="http://schemas.openxmlformats.org/officeDocument/2006/relationships/image" Target="../media/image857.png"/><Relationship Id="rId42" Type="http://schemas.openxmlformats.org/officeDocument/2006/relationships/image" Target="../media/image739.png"/><Relationship Id="rId84" Type="http://schemas.openxmlformats.org/officeDocument/2006/relationships/image" Target="../media/image760.png"/><Relationship Id="rId138" Type="http://schemas.openxmlformats.org/officeDocument/2006/relationships/image" Target="../media/image787.png"/><Relationship Id="rId191" Type="http://schemas.openxmlformats.org/officeDocument/2006/relationships/customXml" Target="../ink/ink798.xml"/><Relationship Id="rId205" Type="http://schemas.openxmlformats.org/officeDocument/2006/relationships/customXml" Target="../ink/ink805.xml"/><Relationship Id="rId247" Type="http://schemas.openxmlformats.org/officeDocument/2006/relationships/customXml" Target="../ink/ink821.xml"/><Relationship Id="rId107" Type="http://schemas.openxmlformats.org/officeDocument/2006/relationships/customXml" Target="../ink/ink756.xml"/><Relationship Id="rId289" Type="http://schemas.openxmlformats.org/officeDocument/2006/relationships/customXml" Target="../ink/ink842.xml"/><Relationship Id="rId11" Type="http://schemas.openxmlformats.org/officeDocument/2006/relationships/customXml" Target="../ink/ink708.xml"/><Relationship Id="rId53" Type="http://schemas.openxmlformats.org/officeDocument/2006/relationships/customXml" Target="../ink/ink729.xml"/><Relationship Id="rId149" Type="http://schemas.openxmlformats.org/officeDocument/2006/relationships/customXml" Target="../ink/ink777.xml"/><Relationship Id="rId95" Type="http://schemas.openxmlformats.org/officeDocument/2006/relationships/customXml" Target="../ink/ink750.xml"/><Relationship Id="rId160" Type="http://schemas.openxmlformats.org/officeDocument/2006/relationships/image" Target="../media/image798.png"/><Relationship Id="rId258" Type="http://schemas.openxmlformats.org/officeDocument/2006/relationships/image" Target="../media/image84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02.xml"/><Relationship Id="rId21" Type="http://schemas.openxmlformats.org/officeDocument/2006/relationships/customXml" Target="../ink/ink854.xml"/><Relationship Id="rId42" Type="http://schemas.openxmlformats.org/officeDocument/2006/relationships/image" Target="../media/image884.png"/><Relationship Id="rId63" Type="http://schemas.openxmlformats.org/officeDocument/2006/relationships/customXml" Target="../ink/ink875.xml"/><Relationship Id="rId84" Type="http://schemas.openxmlformats.org/officeDocument/2006/relationships/image" Target="../media/image905.png"/><Relationship Id="rId138" Type="http://schemas.openxmlformats.org/officeDocument/2006/relationships/image" Target="../media/image932.png"/><Relationship Id="rId205" Type="http://schemas.openxmlformats.org/officeDocument/2006/relationships/customXml" Target="../ink/ink925.xml"/><Relationship Id="rId226" Type="http://schemas.openxmlformats.org/officeDocument/2006/relationships/image" Target="../media/image976.png"/><Relationship Id="rId107" Type="http://schemas.openxmlformats.org/officeDocument/2006/relationships/customXml" Target="../ink/ink897.xml"/><Relationship Id="rId11" Type="http://schemas.openxmlformats.org/officeDocument/2006/relationships/customXml" Target="../ink/ink849.xml"/><Relationship Id="rId32" Type="http://schemas.openxmlformats.org/officeDocument/2006/relationships/image" Target="../media/image879.png"/><Relationship Id="rId53" Type="http://schemas.openxmlformats.org/officeDocument/2006/relationships/customXml" Target="../ink/ink870.xml"/><Relationship Id="rId74" Type="http://schemas.openxmlformats.org/officeDocument/2006/relationships/image" Target="../media/image900.png"/><Relationship Id="rId128" Type="http://schemas.openxmlformats.org/officeDocument/2006/relationships/image" Target="../media/image927.png"/><Relationship Id="rId149" Type="http://schemas.openxmlformats.org/officeDocument/2006/relationships/customXml" Target="../ink/ink918.xml"/><Relationship Id="rId5" Type="http://schemas.openxmlformats.org/officeDocument/2006/relationships/customXml" Target="../ink/ink846.xml"/><Relationship Id="rId95" Type="http://schemas.openxmlformats.org/officeDocument/2006/relationships/customXml" Target="../ink/ink891.xml"/><Relationship Id="rId216" Type="http://schemas.openxmlformats.org/officeDocument/2006/relationships/image" Target="../media/image971.png"/><Relationship Id="rId237" Type="http://schemas.openxmlformats.org/officeDocument/2006/relationships/customXml" Target="../ink/ink941.xml"/><Relationship Id="rId22" Type="http://schemas.openxmlformats.org/officeDocument/2006/relationships/image" Target="../media/image874.png"/><Relationship Id="rId43" Type="http://schemas.openxmlformats.org/officeDocument/2006/relationships/customXml" Target="../ink/ink865.xml"/><Relationship Id="rId64" Type="http://schemas.openxmlformats.org/officeDocument/2006/relationships/image" Target="../media/image895.png"/><Relationship Id="rId118" Type="http://schemas.openxmlformats.org/officeDocument/2006/relationships/image" Target="../media/image922.png"/><Relationship Id="rId139" Type="http://schemas.openxmlformats.org/officeDocument/2006/relationships/customXml" Target="../ink/ink913.xml"/><Relationship Id="rId85" Type="http://schemas.openxmlformats.org/officeDocument/2006/relationships/customXml" Target="../ink/ink886.xml"/><Relationship Id="rId150" Type="http://schemas.openxmlformats.org/officeDocument/2006/relationships/image" Target="../media/image938.png"/><Relationship Id="rId206" Type="http://schemas.openxmlformats.org/officeDocument/2006/relationships/image" Target="../media/image966.png"/><Relationship Id="rId227" Type="http://schemas.openxmlformats.org/officeDocument/2006/relationships/customXml" Target="../ink/ink936.xml"/><Relationship Id="rId12" Type="http://schemas.openxmlformats.org/officeDocument/2006/relationships/image" Target="../media/image869.png"/><Relationship Id="rId33" Type="http://schemas.openxmlformats.org/officeDocument/2006/relationships/customXml" Target="../ink/ink860.xml"/><Relationship Id="rId108" Type="http://schemas.openxmlformats.org/officeDocument/2006/relationships/image" Target="../media/image917.png"/><Relationship Id="rId129" Type="http://schemas.openxmlformats.org/officeDocument/2006/relationships/customXml" Target="../ink/ink908.xml"/><Relationship Id="rId54" Type="http://schemas.openxmlformats.org/officeDocument/2006/relationships/image" Target="../media/image890.png"/><Relationship Id="rId75" Type="http://schemas.openxmlformats.org/officeDocument/2006/relationships/customXml" Target="../ink/ink881.xml"/><Relationship Id="rId96" Type="http://schemas.openxmlformats.org/officeDocument/2006/relationships/image" Target="../media/image911.png"/><Relationship Id="rId140" Type="http://schemas.openxmlformats.org/officeDocument/2006/relationships/image" Target="../media/image933.png"/><Relationship Id="rId217" Type="http://schemas.openxmlformats.org/officeDocument/2006/relationships/customXml" Target="../ink/ink931.xml"/><Relationship Id="rId6" Type="http://schemas.openxmlformats.org/officeDocument/2006/relationships/image" Target="../media/image866.png"/><Relationship Id="rId238" Type="http://schemas.openxmlformats.org/officeDocument/2006/relationships/image" Target="../media/image825.png"/><Relationship Id="rId23" Type="http://schemas.openxmlformats.org/officeDocument/2006/relationships/customXml" Target="../ink/ink855.xml"/><Relationship Id="rId119" Type="http://schemas.openxmlformats.org/officeDocument/2006/relationships/customXml" Target="../ink/ink903.xml"/><Relationship Id="rId44" Type="http://schemas.openxmlformats.org/officeDocument/2006/relationships/image" Target="../media/image885.png"/><Relationship Id="rId65" Type="http://schemas.openxmlformats.org/officeDocument/2006/relationships/customXml" Target="../ink/ink876.xml"/><Relationship Id="rId86" Type="http://schemas.openxmlformats.org/officeDocument/2006/relationships/image" Target="../media/image906.png"/><Relationship Id="rId130" Type="http://schemas.openxmlformats.org/officeDocument/2006/relationships/image" Target="../media/image928.png"/><Relationship Id="rId151" Type="http://schemas.openxmlformats.org/officeDocument/2006/relationships/customXml" Target="../ink/ink919.xml"/><Relationship Id="rId207" Type="http://schemas.openxmlformats.org/officeDocument/2006/relationships/customXml" Target="../ink/ink926.xml"/><Relationship Id="rId228" Type="http://schemas.openxmlformats.org/officeDocument/2006/relationships/image" Target="../media/image977.png"/><Relationship Id="rId13" Type="http://schemas.openxmlformats.org/officeDocument/2006/relationships/customXml" Target="../ink/ink850.xml"/><Relationship Id="rId109" Type="http://schemas.openxmlformats.org/officeDocument/2006/relationships/customXml" Target="../ink/ink898.xml"/><Relationship Id="rId34" Type="http://schemas.openxmlformats.org/officeDocument/2006/relationships/image" Target="../media/image880.png"/><Relationship Id="rId50" Type="http://schemas.openxmlformats.org/officeDocument/2006/relationships/image" Target="../media/image888.png"/><Relationship Id="rId55" Type="http://schemas.openxmlformats.org/officeDocument/2006/relationships/customXml" Target="../ink/ink871.xml"/><Relationship Id="rId76" Type="http://schemas.openxmlformats.org/officeDocument/2006/relationships/image" Target="../media/image901.png"/><Relationship Id="rId97" Type="http://schemas.openxmlformats.org/officeDocument/2006/relationships/customXml" Target="../ink/ink892.xml"/><Relationship Id="rId104" Type="http://schemas.openxmlformats.org/officeDocument/2006/relationships/image" Target="../media/image915.png"/><Relationship Id="rId120" Type="http://schemas.openxmlformats.org/officeDocument/2006/relationships/image" Target="../media/image923.png"/><Relationship Id="rId125" Type="http://schemas.openxmlformats.org/officeDocument/2006/relationships/customXml" Target="../ink/ink906.xml"/><Relationship Id="rId141" Type="http://schemas.openxmlformats.org/officeDocument/2006/relationships/customXml" Target="../ink/ink914.xml"/><Relationship Id="rId146" Type="http://schemas.openxmlformats.org/officeDocument/2006/relationships/image" Target="../media/image936.png"/><Relationship Id="rId7" Type="http://schemas.openxmlformats.org/officeDocument/2006/relationships/customXml" Target="../ink/ink847.xml"/><Relationship Id="rId71" Type="http://schemas.openxmlformats.org/officeDocument/2006/relationships/customXml" Target="../ink/ink879.xml"/><Relationship Id="rId92" Type="http://schemas.openxmlformats.org/officeDocument/2006/relationships/image" Target="../media/image909.png"/><Relationship Id="rId213" Type="http://schemas.openxmlformats.org/officeDocument/2006/relationships/customXml" Target="../ink/ink929.xml"/><Relationship Id="rId218" Type="http://schemas.openxmlformats.org/officeDocument/2006/relationships/image" Target="../media/image972.png"/><Relationship Id="rId234" Type="http://schemas.openxmlformats.org/officeDocument/2006/relationships/image" Target="../media/image980.png"/><Relationship Id="rId2" Type="http://schemas.openxmlformats.org/officeDocument/2006/relationships/image" Target="../media/image824.png"/><Relationship Id="rId29" Type="http://schemas.openxmlformats.org/officeDocument/2006/relationships/customXml" Target="../ink/ink858.xml"/><Relationship Id="rId24" Type="http://schemas.openxmlformats.org/officeDocument/2006/relationships/image" Target="../media/image875.png"/><Relationship Id="rId40" Type="http://schemas.openxmlformats.org/officeDocument/2006/relationships/image" Target="../media/image883.png"/><Relationship Id="rId45" Type="http://schemas.openxmlformats.org/officeDocument/2006/relationships/customXml" Target="../ink/ink866.xml"/><Relationship Id="rId66" Type="http://schemas.openxmlformats.org/officeDocument/2006/relationships/image" Target="../media/image896.png"/><Relationship Id="rId87" Type="http://schemas.openxmlformats.org/officeDocument/2006/relationships/customXml" Target="../ink/ink887.xml"/><Relationship Id="rId110" Type="http://schemas.openxmlformats.org/officeDocument/2006/relationships/image" Target="../media/image918.png"/><Relationship Id="rId115" Type="http://schemas.openxmlformats.org/officeDocument/2006/relationships/customXml" Target="../ink/ink901.xml"/><Relationship Id="rId131" Type="http://schemas.openxmlformats.org/officeDocument/2006/relationships/customXml" Target="../ink/ink909.xml"/><Relationship Id="rId136" Type="http://schemas.openxmlformats.org/officeDocument/2006/relationships/image" Target="../media/image931.png"/><Relationship Id="rId61" Type="http://schemas.openxmlformats.org/officeDocument/2006/relationships/customXml" Target="../ink/ink874.xml"/><Relationship Id="rId82" Type="http://schemas.openxmlformats.org/officeDocument/2006/relationships/image" Target="../media/image904.png"/><Relationship Id="rId194" Type="http://schemas.openxmlformats.org/officeDocument/2006/relationships/image" Target="../media/image960.png"/><Relationship Id="rId199" Type="http://schemas.openxmlformats.org/officeDocument/2006/relationships/customXml" Target="../ink/ink922.xml"/><Relationship Id="rId203" Type="http://schemas.openxmlformats.org/officeDocument/2006/relationships/customXml" Target="../ink/ink924.xml"/><Relationship Id="rId208" Type="http://schemas.openxmlformats.org/officeDocument/2006/relationships/image" Target="../media/image967.png"/><Relationship Id="rId229" Type="http://schemas.openxmlformats.org/officeDocument/2006/relationships/customXml" Target="../ink/ink937.xml"/><Relationship Id="rId19" Type="http://schemas.openxmlformats.org/officeDocument/2006/relationships/customXml" Target="../ink/ink853.xml"/><Relationship Id="rId224" Type="http://schemas.openxmlformats.org/officeDocument/2006/relationships/image" Target="../media/image975.png"/><Relationship Id="rId14" Type="http://schemas.openxmlformats.org/officeDocument/2006/relationships/image" Target="../media/image870.png"/><Relationship Id="rId30" Type="http://schemas.openxmlformats.org/officeDocument/2006/relationships/image" Target="../media/image878.png"/><Relationship Id="rId35" Type="http://schemas.openxmlformats.org/officeDocument/2006/relationships/customXml" Target="../ink/ink861.xml"/><Relationship Id="rId56" Type="http://schemas.openxmlformats.org/officeDocument/2006/relationships/image" Target="../media/image891.png"/><Relationship Id="rId77" Type="http://schemas.openxmlformats.org/officeDocument/2006/relationships/customXml" Target="../ink/ink882.xml"/><Relationship Id="rId100" Type="http://schemas.openxmlformats.org/officeDocument/2006/relationships/image" Target="../media/image913.png"/><Relationship Id="rId105" Type="http://schemas.openxmlformats.org/officeDocument/2006/relationships/customXml" Target="../ink/ink896.xml"/><Relationship Id="rId126" Type="http://schemas.openxmlformats.org/officeDocument/2006/relationships/image" Target="../media/image926.png"/><Relationship Id="rId147" Type="http://schemas.openxmlformats.org/officeDocument/2006/relationships/customXml" Target="../ink/ink917.xml"/><Relationship Id="rId8" Type="http://schemas.openxmlformats.org/officeDocument/2006/relationships/image" Target="../media/image867.png"/><Relationship Id="rId51" Type="http://schemas.openxmlformats.org/officeDocument/2006/relationships/customXml" Target="../ink/ink869.xml"/><Relationship Id="rId72" Type="http://schemas.openxmlformats.org/officeDocument/2006/relationships/image" Target="../media/image899.png"/><Relationship Id="rId93" Type="http://schemas.openxmlformats.org/officeDocument/2006/relationships/customXml" Target="../ink/ink890.xml"/><Relationship Id="rId98" Type="http://schemas.openxmlformats.org/officeDocument/2006/relationships/image" Target="../media/image912.png"/><Relationship Id="rId121" Type="http://schemas.openxmlformats.org/officeDocument/2006/relationships/customXml" Target="../ink/ink904.xml"/><Relationship Id="rId142" Type="http://schemas.openxmlformats.org/officeDocument/2006/relationships/image" Target="../media/image934.png"/><Relationship Id="rId219" Type="http://schemas.openxmlformats.org/officeDocument/2006/relationships/customXml" Target="../ink/ink932.xml"/><Relationship Id="rId3" Type="http://schemas.openxmlformats.org/officeDocument/2006/relationships/customXml" Target="../ink/ink845.xml"/><Relationship Id="rId214" Type="http://schemas.openxmlformats.org/officeDocument/2006/relationships/image" Target="../media/image970.png"/><Relationship Id="rId230" Type="http://schemas.openxmlformats.org/officeDocument/2006/relationships/image" Target="../media/image978.png"/><Relationship Id="rId235" Type="http://schemas.openxmlformats.org/officeDocument/2006/relationships/customXml" Target="../ink/ink940.xml"/><Relationship Id="rId25" Type="http://schemas.openxmlformats.org/officeDocument/2006/relationships/customXml" Target="../ink/ink856.xml"/><Relationship Id="rId46" Type="http://schemas.openxmlformats.org/officeDocument/2006/relationships/image" Target="../media/image886.png"/><Relationship Id="rId67" Type="http://schemas.openxmlformats.org/officeDocument/2006/relationships/customXml" Target="../ink/ink877.xml"/><Relationship Id="rId116" Type="http://schemas.openxmlformats.org/officeDocument/2006/relationships/image" Target="../media/image921.png"/><Relationship Id="rId137" Type="http://schemas.openxmlformats.org/officeDocument/2006/relationships/customXml" Target="../ink/ink912.xml"/><Relationship Id="rId20" Type="http://schemas.openxmlformats.org/officeDocument/2006/relationships/image" Target="../media/image873.png"/><Relationship Id="rId41" Type="http://schemas.openxmlformats.org/officeDocument/2006/relationships/customXml" Target="../ink/ink864.xml"/><Relationship Id="rId62" Type="http://schemas.openxmlformats.org/officeDocument/2006/relationships/image" Target="../media/image894.png"/><Relationship Id="rId83" Type="http://schemas.openxmlformats.org/officeDocument/2006/relationships/customXml" Target="../ink/ink885.xml"/><Relationship Id="rId88" Type="http://schemas.openxmlformats.org/officeDocument/2006/relationships/image" Target="../media/image907.png"/><Relationship Id="rId111" Type="http://schemas.openxmlformats.org/officeDocument/2006/relationships/customXml" Target="../ink/ink899.xml"/><Relationship Id="rId132" Type="http://schemas.openxmlformats.org/officeDocument/2006/relationships/image" Target="../media/image929.png"/><Relationship Id="rId195" Type="http://schemas.openxmlformats.org/officeDocument/2006/relationships/customXml" Target="../ink/ink920.xml"/><Relationship Id="rId209" Type="http://schemas.openxmlformats.org/officeDocument/2006/relationships/customXml" Target="../ink/ink927.xml"/><Relationship Id="rId204" Type="http://schemas.openxmlformats.org/officeDocument/2006/relationships/image" Target="../media/image965.png"/><Relationship Id="rId220" Type="http://schemas.openxmlformats.org/officeDocument/2006/relationships/image" Target="../media/image973.png"/><Relationship Id="rId225" Type="http://schemas.openxmlformats.org/officeDocument/2006/relationships/customXml" Target="../ink/ink935.xml"/><Relationship Id="rId15" Type="http://schemas.openxmlformats.org/officeDocument/2006/relationships/customXml" Target="../ink/ink851.xml"/><Relationship Id="rId36" Type="http://schemas.openxmlformats.org/officeDocument/2006/relationships/image" Target="../media/image881.png"/><Relationship Id="rId57" Type="http://schemas.openxmlformats.org/officeDocument/2006/relationships/customXml" Target="../ink/ink872.xml"/><Relationship Id="rId106" Type="http://schemas.openxmlformats.org/officeDocument/2006/relationships/image" Target="../media/image916.png"/><Relationship Id="rId127" Type="http://schemas.openxmlformats.org/officeDocument/2006/relationships/customXml" Target="../ink/ink907.xml"/><Relationship Id="rId10" Type="http://schemas.openxmlformats.org/officeDocument/2006/relationships/image" Target="../media/image868.png"/><Relationship Id="rId31" Type="http://schemas.openxmlformats.org/officeDocument/2006/relationships/customXml" Target="../ink/ink859.xml"/><Relationship Id="rId52" Type="http://schemas.openxmlformats.org/officeDocument/2006/relationships/image" Target="../media/image889.png"/><Relationship Id="rId73" Type="http://schemas.openxmlformats.org/officeDocument/2006/relationships/customXml" Target="../ink/ink880.xml"/><Relationship Id="rId78" Type="http://schemas.openxmlformats.org/officeDocument/2006/relationships/image" Target="../media/image902.png"/><Relationship Id="rId94" Type="http://schemas.openxmlformats.org/officeDocument/2006/relationships/image" Target="../media/image910.png"/><Relationship Id="rId99" Type="http://schemas.openxmlformats.org/officeDocument/2006/relationships/customXml" Target="../ink/ink893.xml"/><Relationship Id="rId101" Type="http://schemas.openxmlformats.org/officeDocument/2006/relationships/customXml" Target="../ink/ink894.xml"/><Relationship Id="rId122" Type="http://schemas.openxmlformats.org/officeDocument/2006/relationships/image" Target="../media/image924.png"/><Relationship Id="rId143" Type="http://schemas.openxmlformats.org/officeDocument/2006/relationships/customXml" Target="../ink/ink915.xml"/><Relationship Id="rId148" Type="http://schemas.openxmlformats.org/officeDocument/2006/relationships/image" Target="../media/image937.png"/><Relationship Id="rId4" Type="http://schemas.openxmlformats.org/officeDocument/2006/relationships/image" Target="../media/image865.png"/><Relationship Id="rId9" Type="http://schemas.openxmlformats.org/officeDocument/2006/relationships/customXml" Target="../ink/ink848.xml"/><Relationship Id="rId210" Type="http://schemas.openxmlformats.org/officeDocument/2006/relationships/image" Target="../media/image968.png"/><Relationship Id="rId215" Type="http://schemas.openxmlformats.org/officeDocument/2006/relationships/customXml" Target="../ink/ink930.xml"/><Relationship Id="rId236" Type="http://schemas.openxmlformats.org/officeDocument/2006/relationships/image" Target="../media/image981.png"/><Relationship Id="rId26" Type="http://schemas.openxmlformats.org/officeDocument/2006/relationships/image" Target="../media/image876.png"/><Relationship Id="rId231" Type="http://schemas.openxmlformats.org/officeDocument/2006/relationships/customXml" Target="../ink/ink938.xml"/><Relationship Id="rId47" Type="http://schemas.openxmlformats.org/officeDocument/2006/relationships/customXml" Target="../ink/ink867.xml"/><Relationship Id="rId68" Type="http://schemas.openxmlformats.org/officeDocument/2006/relationships/image" Target="../media/image897.png"/><Relationship Id="rId89" Type="http://schemas.openxmlformats.org/officeDocument/2006/relationships/customXml" Target="../ink/ink888.xml"/><Relationship Id="rId112" Type="http://schemas.openxmlformats.org/officeDocument/2006/relationships/image" Target="../media/image919.png"/><Relationship Id="rId133" Type="http://schemas.openxmlformats.org/officeDocument/2006/relationships/customXml" Target="../ink/ink910.xml"/><Relationship Id="rId196" Type="http://schemas.openxmlformats.org/officeDocument/2006/relationships/image" Target="../media/image961.png"/><Relationship Id="rId200" Type="http://schemas.openxmlformats.org/officeDocument/2006/relationships/image" Target="../media/image963.png"/><Relationship Id="rId16" Type="http://schemas.openxmlformats.org/officeDocument/2006/relationships/image" Target="../media/image871.png"/><Relationship Id="rId221" Type="http://schemas.openxmlformats.org/officeDocument/2006/relationships/customXml" Target="../ink/ink933.xml"/><Relationship Id="rId37" Type="http://schemas.openxmlformats.org/officeDocument/2006/relationships/customXml" Target="../ink/ink862.xml"/><Relationship Id="rId58" Type="http://schemas.openxmlformats.org/officeDocument/2006/relationships/image" Target="../media/image892.png"/><Relationship Id="rId79" Type="http://schemas.openxmlformats.org/officeDocument/2006/relationships/customXml" Target="../ink/ink883.xml"/><Relationship Id="rId102" Type="http://schemas.openxmlformats.org/officeDocument/2006/relationships/image" Target="../media/image914.png"/><Relationship Id="rId123" Type="http://schemas.openxmlformats.org/officeDocument/2006/relationships/customXml" Target="../ink/ink905.xml"/><Relationship Id="rId144" Type="http://schemas.openxmlformats.org/officeDocument/2006/relationships/image" Target="../media/image935.png"/><Relationship Id="rId90" Type="http://schemas.openxmlformats.org/officeDocument/2006/relationships/image" Target="../media/image908.png"/><Relationship Id="rId211" Type="http://schemas.openxmlformats.org/officeDocument/2006/relationships/customXml" Target="../ink/ink928.xml"/><Relationship Id="rId232" Type="http://schemas.openxmlformats.org/officeDocument/2006/relationships/image" Target="../media/image979.png"/><Relationship Id="rId27" Type="http://schemas.openxmlformats.org/officeDocument/2006/relationships/customXml" Target="../ink/ink857.xml"/><Relationship Id="rId48" Type="http://schemas.openxmlformats.org/officeDocument/2006/relationships/image" Target="../media/image887.png"/><Relationship Id="rId69" Type="http://schemas.openxmlformats.org/officeDocument/2006/relationships/customXml" Target="../ink/ink878.xml"/><Relationship Id="rId113" Type="http://schemas.openxmlformats.org/officeDocument/2006/relationships/customXml" Target="../ink/ink900.xml"/><Relationship Id="rId134" Type="http://schemas.openxmlformats.org/officeDocument/2006/relationships/image" Target="../media/image930.png"/><Relationship Id="rId80" Type="http://schemas.openxmlformats.org/officeDocument/2006/relationships/image" Target="../media/image903.png"/><Relationship Id="rId197" Type="http://schemas.openxmlformats.org/officeDocument/2006/relationships/customXml" Target="../ink/ink921.xml"/><Relationship Id="rId201" Type="http://schemas.openxmlformats.org/officeDocument/2006/relationships/customXml" Target="../ink/ink923.xml"/><Relationship Id="rId222" Type="http://schemas.openxmlformats.org/officeDocument/2006/relationships/image" Target="../media/image974.png"/><Relationship Id="rId17" Type="http://schemas.openxmlformats.org/officeDocument/2006/relationships/customXml" Target="../ink/ink852.xml"/><Relationship Id="rId38" Type="http://schemas.openxmlformats.org/officeDocument/2006/relationships/image" Target="../media/image882.png"/><Relationship Id="rId59" Type="http://schemas.openxmlformats.org/officeDocument/2006/relationships/customXml" Target="../ink/ink873.xml"/><Relationship Id="rId103" Type="http://schemas.openxmlformats.org/officeDocument/2006/relationships/customXml" Target="../ink/ink895.xml"/><Relationship Id="rId124" Type="http://schemas.openxmlformats.org/officeDocument/2006/relationships/image" Target="../media/image925.png"/><Relationship Id="rId70" Type="http://schemas.openxmlformats.org/officeDocument/2006/relationships/image" Target="../media/image898.png"/><Relationship Id="rId91" Type="http://schemas.openxmlformats.org/officeDocument/2006/relationships/customXml" Target="../ink/ink889.xml"/><Relationship Id="rId145" Type="http://schemas.openxmlformats.org/officeDocument/2006/relationships/customXml" Target="../ink/ink916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969.png"/><Relationship Id="rId233" Type="http://schemas.openxmlformats.org/officeDocument/2006/relationships/customXml" Target="../ink/ink939.xml"/><Relationship Id="rId28" Type="http://schemas.openxmlformats.org/officeDocument/2006/relationships/image" Target="../media/image877.png"/><Relationship Id="rId49" Type="http://schemas.openxmlformats.org/officeDocument/2006/relationships/customXml" Target="../ink/ink868.xml"/><Relationship Id="rId114" Type="http://schemas.openxmlformats.org/officeDocument/2006/relationships/image" Target="../media/image920.png"/><Relationship Id="rId60" Type="http://schemas.openxmlformats.org/officeDocument/2006/relationships/image" Target="../media/image893.png"/><Relationship Id="rId81" Type="http://schemas.openxmlformats.org/officeDocument/2006/relationships/customXml" Target="../ink/ink884.xml"/><Relationship Id="rId135" Type="http://schemas.openxmlformats.org/officeDocument/2006/relationships/customXml" Target="../ink/ink911.xml"/><Relationship Id="rId198" Type="http://schemas.openxmlformats.org/officeDocument/2006/relationships/image" Target="../media/image962.png"/><Relationship Id="rId202" Type="http://schemas.openxmlformats.org/officeDocument/2006/relationships/image" Target="../media/image964.png"/><Relationship Id="rId223" Type="http://schemas.openxmlformats.org/officeDocument/2006/relationships/customXml" Target="../ink/ink934.xml"/><Relationship Id="rId18" Type="http://schemas.openxmlformats.org/officeDocument/2006/relationships/image" Target="../media/image872.png"/><Relationship Id="rId39" Type="http://schemas.openxmlformats.org/officeDocument/2006/relationships/customXml" Target="../ink/ink86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47.xml"/><Relationship Id="rId18" Type="http://schemas.openxmlformats.org/officeDocument/2006/relationships/image" Target="../media/image989.png"/><Relationship Id="rId26" Type="http://schemas.openxmlformats.org/officeDocument/2006/relationships/image" Target="../media/image993.png"/><Relationship Id="rId3" Type="http://schemas.openxmlformats.org/officeDocument/2006/relationships/customXml" Target="../ink/ink942.xml"/><Relationship Id="rId21" Type="http://schemas.openxmlformats.org/officeDocument/2006/relationships/customXml" Target="../ink/ink951.xml"/><Relationship Id="rId34" Type="http://schemas.openxmlformats.org/officeDocument/2006/relationships/image" Target="../media/image997.png"/><Relationship Id="rId7" Type="http://schemas.openxmlformats.org/officeDocument/2006/relationships/customXml" Target="../ink/ink944.xml"/><Relationship Id="rId12" Type="http://schemas.openxmlformats.org/officeDocument/2006/relationships/image" Target="../media/image986.png"/><Relationship Id="rId17" Type="http://schemas.openxmlformats.org/officeDocument/2006/relationships/customXml" Target="../ink/ink949.xml"/><Relationship Id="rId25" Type="http://schemas.openxmlformats.org/officeDocument/2006/relationships/customXml" Target="../ink/ink953.xml"/><Relationship Id="rId33" Type="http://schemas.openxmlformats.org/officeDocument/2006/relationships/customXml" Target="../ink/ink957.xml"/><Relationship Id="rId2" Type="http://schemas.openxmlformats.org/officeDocument/2006/relationships/image" Target="../media/image2410.png"/><Relationship Id="rId16" Type="http://schemas.openxmlformats.org/officeDocument/2006/relationships/image" Target="../media/image988.png"/><Relationship Id="rId20" Type="http://schemas.openxmlformats.org/officeDocument/2006/relationships/image" Target="../media/image990.png"/><Relationship Id="rId29" Type="http://schemas.openxmlformats.org/officeDocument/2006/relationships/customXml" Target="../ink/ink95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83.png"/><Relationship Id="rId11" Type="http://schemas.openxmlformats.org/officeDocument/2006/relationships/customXml" Target="../ink/ink946.xml"/><Relationship Id="rId24" Type="http://schemas.openxmlformats.org/officeDocument/2006/relationships/image" Target="../media/image992.png"/><Relationship Id="rId32" Type="http://schemas.openxmlformats.org/officeDocument/2006/relationships/image" Target="../media/image996.png"/><Relationship Id="rId5" Type="http://schemas.openxmlformats.org/officeDocument/2006/relationships/customXml" Target="../ink/ink943.xml"/><Relationship Id="rId15" Type="http://schemas.openxmlformats.org/officeDocument/2006/relationships/customXml" Target="../ink/ink948.xml"/><Relationship Id="rId23" Type="http://schemas.openxmlformats.org/officeDocument/2006/relationships/customXml" Target="../ink/ink952.xml"/><Relationship Id="rId28" Type="http://schemas.openxmlformats.org/officeDocument/2006/relationships/image" Target="../media/image994.png"/><Relationship Id="rId10" Type="http://schemas.openxmlformats.org/officeDocument/2006/relationships/image" Target="../media/image985.png"/><Relationship Id="rId19" Type="http://schemas.openxmlformats.org/officeDocument/2006/relationships/customXml" Target="../ink/ink950.xml"/><Relationship Id="rId31" Type="http://schemas.openxmlformats.org/officeDocument/2006/relationships/customXml" Target="../ink/ink956.xml"/><Relationship Id="rId4" Type="http://schemas.openxmlformats.org/officeDocument/2006/relationships/image" Target="../media/image982.png"/><Relationship Id="rId9" Type="http://schemas.openxmlformats.org/officeDocument/2006/relationships/customXml" Target="../ink/ink945.xml"/><Relationship Id="rId14" Type="http://schemas.openxmlformats.org/officeDocument/2006/relationships/image" Target="../media/image987.png"/><Relationship Id="rId22" Type="http://schemas.openxmlformats.org/officeDocument/2006/relationships/image" Target="../media/image991.png"/><Relationship Id="rId27" Type="http://schemas.openxmlformats.org/officeDocument/2006/relationships/customXml" Target="../ink/ink954.xml"/><Relationship Id="rId30" Type="http://schemas.openxmlformats.org/officeDocument/2006/relationships/image" Target="../media/image995.png"/><Relationship Id="rId8" Type="http://schemas.openxmlformats.org/officeDocument/2006/relationships/image" Target="../media/image984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3.png"/><Relationship Id="rId21" Type="http://schemas.openxmlformats.org/officeDocument/2006/relationships/customXml" Target="../ink/ink966.xml"/><Relationship Id="rId42" Type="http://schemas.openxmlformats.org/officeDocument/2006/relationships/image" Target="../media/image1021.png"/><Relationship Id="rId47" Type="http://schemas.openxmlformats.org/officeDocument/2006/relationships/customXml" Target="../ink/ink979.xml"/><Relationship Id="rId63" Type="http://schemas.openxmlformats.org/officeDocument/2006/relationships/customXml" Target="../ink/ink987.xml"/><Relationship Id="rId68" Type="http://schemas.openxmlformats.org/officeDocument/2006/relationships/image" Target="../media/image1034.png"/><Relationship Id="rId84" Type="http://schemas.openxmlformats.org/officeDocument/2006/relationships/image" Target="../media/image1042.png"/><Relationship Id="rId16" Type="http://schemas.openxmlformats.org/officeDocument/2006/relationships/image" Target="../media/image1008.png"/><Relationship Id="rId11" Type="http://schemas.openxmlformats.org/officeDocument/2006/relationships/customXml" Target="../ink/ink961.xml"/><Relationship Id="rId32" Type="http://schemas.openxmlformats.org/officeDocument/2006/relationships/image" Target="../media/image1016.png"/><Relationship Id="rId37" Type="http://schemas.openxmlformats.org/officeDocument/2006/relationships/customXml" Target="../ink/ink974.xml"/><Relationship Id="rId53" Type="http://schemas.openxmlformats.org/officeDocument/2006/relationships/customXml" Target="../ink/ink982.xml"/><Relationship Id="rId58" Type="http://schemas.openxmlformats.org/officeDocument/2006/relationships/image" Target="../media/image1029.png"/><Relationship Id="rId74" Type="http://schemas.openxmlformats.org/officeDocument/2006/relationships/image" Target="../media/image1037.png"/><Relationship Id="rId79" Type="http://schemas.openxmlformats.org/officeDocument/2006/relationships/customXml" Target="../ink/ink995.xml"/><Relationship Id="rId61" Type="http://schemas.openxmlformats.org/officeDocument/2006/relationships/customXml" Target="../ink/ink986.xml"/><Relationship Id="rId82" Type="http://schemas.openxmlformats.org/officeDocument/2006/relationships/image" Target="../media/image1041.png"/><Relationship Id="rId19" Type="http://schemas.openxmlformats.org/officeDocument/2006/relationships/customXml" Target="../ink/ink965.xml"/><Relationship Id="rId14" Type="http://schemas.openxmlformats.org/officeDocument/2006/relationships/image" Target="../media/image1007.png"/><Relationship Id="rId22" Type="http://schemas.openxmlformats.org/officeDocument/2006/relationships/image" Target="../media/image1011.png"/><Relationship Id="rId27" Type="http://schemas.openxmlformats.org/officeDocument/2006/relationships/customXml" Target="../ink/ink969.xml"/><Relationship Id="rId30" Type="http://schemas.openxmlformats.org/officeDocument/2006/relationships/image" Target="../media/image1015.png"/><Relationship Id="rId35" Type="http://schemas.openxmlformats.org/officeDocument/2006/relationships/customXml" Target="../ink/ink973.xml"/><Relationship Id="rId43" Type="http://schemas.openxmlformats.org/officeDocument/2006/relationships/customXml" Target="../ink/ink977.xml"/><Relationship Id="rId48" Type="http://schemas.openxmlformats.org/officeDocument/2006/relationships/image" Target="../media/image1024.png"/><Relationship Id="rId56" Type="http://schemas.openxmlformats.org/officeDocument/2006/relationships/image" Target="../media/image1028.png"/><Relationship Id="rId64" Type="http://schemas.openxmlformats.org/officeDocument/2006/relationships/image" Target="../media/image1032.png"/><Relationship Id="rId69" Type="http://schemas.openxmlformats.org/officeDocument/2006/relationships/customXml" Target="../ink/ink990.xml"/><Relationship Id="rId77" Type="http://schemas.openxmlformats.org/officeDocument/2006/relationships/customXml" Target="../ink/ink994.xml"/><Relationship Id="rId8" Type="http://schemas.openxmlformats.org/officeDocument/2006/relationships/image" Target="../media/image1004.png"/><Relationship Id="rId51" Type="http://schemas.openxmlformats.org/officeDocument/2006/relationships/customXml" Target="../ink/ink981.xml"/><Relationship Id="rId72" Type="http://schemas.openxmlformats.org/officeDocument/2006/relationships/image" Target="../media/image1036.png"/><Relationship Id="rId80" Type="http://schemas.openxmlformats.org/officeDocument/2006/relationships/image" Target="../media/image1040.png"/><Relationship Id="rId85" Type="http://schemas.openxmlformats.org/officeDocument/2006/relationships/customXml" Target="../ink/ink998.xml"/><Relationship Id="rId3" Type="http://schemas.openxmlformats.org/officeDocument/2006/relationships/customXml" Target="../ink/ink958.xml"/><Relationship Id="rId12" Type="http://schemas.openxmlformats.org/officeDocument/2006/relationships/image" Target="../media/image1006.png"/><Relationship Id="rId17" Type="http://schemas.openxmlformats.org/officeDocument/2006/relationships/customXml" Target="../ink/ink964.xml"/><Relationship Id="rId25" Type="http://schemas.openxmlformats.org/officeDocument/2006/relationships/customXml" Target="../ink/ink968.xml"/><Relationship Id="rId33" Type="http://schemas.openxmlformats.org/officeDocument/2006/relationships/customXml" Target="../ink/ink972.xml"/><Relationship Id="rId38" Type="http://schemas.openxmlformats.org/officeDocument/2006/relationships/image" Target="../media/image1019.png"/><Relationship Id="rId46" Type="http://schemas.openxmlformats.org/officeDocument/2006/relationships/image" Target="../media/image1023.png"/><Relationship Id="rId59" Type="http://schemas.openxmlformats.org/officeDocument/2006/relationships/customXml" Target="../ink/ink985.xml"/><Relationship Id="rId67" Type="http://schemas.openxmlformats.org/officeDocument/2006/relationships/customXml" Target="../ink/ink989.xml"/><Relationship Id="rId20" Type="http://schemas.openxmlformats.org/officeDocument/2006/relationships/image" Target="../media/image1010.png"/><Relationship Id="rId41" Type="http://schemas.openxmlformats.org/officeDocument/2006/relationships/customXml" Target="../ink/ink976.xml"/><Relationship Id="rId54" Type="http://schemas.openxmlformats.org/officeDocument/2006/relationships/image" Target="../media/image1027.png"/><Relationship Id="rId62" Type="http://schemas.openxmlformats.org/officeDocument/2006/relationships/image" Target="../media/image1031.png"/><Relationship Id="rId70" Type="http://schemas.openxmlformats.org/officeDocument/2006/relationships/image" Target="../media/image1035.png"/><Relationship Id="rId75" Type="http://schemas.openxmlformats.org/officeDocument/2006/relationships/customXml" Target="../ink/ink993.xml"/><Relationship Id="rId83" Type="http://schemas.openxmlformats.org/officeDocument/2006/relationships/customXml" Target="../ink/ink99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03.png"/><Relationship Id="rId15" Type="http://schemas.openxmlformats.org/officeDocument/2006/relationships/customXml" Target="../ink/ink963.xml"/><Relationship Id="rId23" Type="http://schemas.openxmlformats.org/officeDocument/2006/relationships/customXml" Target="../ink/ink967.xml"/><Relationship Id="rId28" Type="http://schemas.openxmlformats.org/officeDocument/2006/relationships/image" Target="../media/image1014.png"/><Relationship Id="rId36" Type="http://schemas.openxmlformats.org/officeDocument/2006/relationships/image" Target="../media/image1018.png"/><Relationship Id="rId49" Type="http://schemas.openxmlformats.org/officeDocument/2006/relationships/customXml" Target="../ink/ink980.xml"/><Relationship Id="rId57" Type="http://schemas.openxmlformats.org/officeDocument/2006/relationships/customXml" Target="../ink/ink984.xml"/><Relationship Id="rId10" Type="http://schemas.openxmlformats.org/officeDocument/2006/relationships/image" Target="../media/image1005.png"/><Relationship Id="rId31" Type="http://schemas.openxmlformats.org/officeDocument/2006/relationships/customXml" Target="../ink/ink971.xml"/><Relationship Id="rId44" Type="http://schemas.openxmlformats.org/officeDocument/2006/relationships/image" Target="../media/image1022.png"/><Relationship Id="rId52" Type="http://schemas.openxmlformats.org/officeDocument/2006/relationships/image" Target="../media/image1026.png"/><Relationship Id="rId60" Type="http://schemas.openxmlformats.org/officeDocument/2006/relationships/image" Target="../media/image1030.png"/><Relationship Id="rId65" Type="http://schemas.openxmlformats.org/officeDocument/2006/relationships/customXml" Target="../ink/ink988.xml"/><Relationship Id="rId73" Type="http://schemas.openxmlformats.org/officeDocument/2006/relationships/customXml" Target="../ink/ink992.xml"/><Relationship Id="rId78" Type="http://schemas.openxmlformats.org/officeDocument/2006/relationships/image" Target="../media/image1039.png"/><Relationship Id="rId81" Type="http://schemas.openxmlformats.org/officeDocument/2006/relationships/customXml" Target="../ink/ink996.xml"/><Relationship Id="rId86" Type="http://schemas.openxmlformats.org/officeDocument/2006/relationships/image" Target="../media/image1043.png"/><Relationship Id="rId9" Type="http://schemas.openxmlformats.org/officeDocument/2006/relationships/customXml" Target="../ink/ink960.xml"/><Relationship Id="rId13" Type="http://schemas.openxmlformats.org/officeDocument/2006/relationships/customXml" Target="../ink/ink962.xml"/><Relationship Id="rId18" Type="http://schemas.openxmlformats.org/officeDocument/2006/relationships/image" Target="../media/image1009.png"/><Relationship Id="rId39" Type="http://schemas.openxmlformats.org/officeDocument/2006/relationships/customXml" Target="../ink/ink975.xml"/><Relationship Id="rId34" Type="http://schemas.openxmlformats.org/officeDocument/2006/relationships/image" Target="../media/image1017.png"/><Relationship Id="rId50" Type="http://schemas.openxmlformats.org/officeDocument/2006/relationships/image" Target="../media/image1025.png"/><Relationship Id="rId55" Type="http://schemas.openxmlformats.org/officeDocument/2006/relationships/customXml" Target="../ink/ink983.xml"/><Relationship Id="rId76" Type="http://schemas.openxmlformats.org/officeDocument/2006/relationships/image" Target="../media/image1038.png"/><Relationship Id="rId7" Type="http://schemas.openxmlformats.org/officeDocument/2006/relationships/customXml" Target="../ink/ink959.xml"/><Relationship Id="rId71" Type="http://schemas.openxmlformats.org/officeDocument/2006/relationships/customXml" Target="../ink/ink991.xml"/><Relationship Id="rId2" Type="http://schemas.openxmlformats.org/officeDocument/2006/relationships/image" Target="../media/image2510.png"/><Relationship Id="rId29" Type="http://schemas.openxmlformats.org/officeDocument/2006/relationships/customXml" Target="../ink/ink970.xml"/><Relationship Id="rId24" Type="http://schemas.openxmlformats.org/officeDocument/2006/relationships/image" Target="../media/image1012.png"/><Relationship Id="rId40" Type="http://schemas.openxmlformats.org/officeDocument/2006/relationships/image" Target="../media/image1020.png"/><Relationship Id="rId45" Type="http://schemas.openxmlformats.org/officeDocument/2006/relationships/customXml" Target="../ink/ink978.xml"/><Relationship Id="rId66" Type="http://schemas.openxmlformats.org/officeDocument/2006/relationships/image" Target="../media/image103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6.xml"/><Relationship Id="rId21" Type="http://schemas.openxmlformats.org/officeDocument/2006/relationships/customXml" Target="../ink/ink1008.xml"/><Relationship Id="rId42" Type="http://schemas.openxmlformats.org/officeDocument/2006/relationships/image" Target="../media/image1064.png"/><Relationship Id="rId63" Type="http://schemas.openxmlformats.org/officeDocument/2006/relationships/customXml" Target="../ink/ink1029.xml"/><Relationship Id="rId84" Type="http://schemas.openxmlformats.org/officeDocument/2006/relationships/image" Target="../media/image1085.png"/><Relationship Id="rId138" Type="http://schemas.openxmlformats.org/officeDocument/2006/relationships/image" Target="../media/image1112.png"/><Relationship Id="rId159" Type="http://schemas.openxmlformats.org/officeDocument/2006/relationships/customXml" Target="../ink/ink1077.xml"/><Relationship Id="rId170" Type="http://schemas.openxmlformats.org/officeDocument/2006/relationships/image" Target="../media/image1128.png"/><Relationship Id="rId191" Type="http://schemas.openxmlformats.org/officeDocument/2006/relationships/customXml" Target="../ink/ink1093.xml"/><Relationship Id="rId205" Type="http://schemas.openxmlformats.org/officeDocument/2006/relationships/customXml" Target="../ink/ink1100.xml"/><Relationship Id="rId226" Type="http://schemas.openxmlformats.org/officeDocument/2006/relationships/image" Target="../media/image1156.png"/><Relationship Id="rId107" Type="http://schemas.openxmlformats.org/officeDocument/2006/relationships/customXml" Target="../ink/ink1051.xml"/><Relationship Id="rId11" Type="http://schemas.openxmlformats.org/officeDocument/2006/relationships/customXml" Target="../ink/ink1003.xml"/><Relationship Id="rId32" Type="http://schemas.openxmlformats.org/officeDocument/2006/relationships/image" Target="../media/image1059.png"/><Relationship Id="rId53" Type="http://schemas.openxmlformats.org/officeDocument/2006/relationships/customXml" Target="../ink/ink1024.xml"/><Relationship Id="rId74" Type="http://schemas.openxmlformats.org/officeDocument/2006/relationships/image" Target="../media/image1080.png"/><Relationship Id="rId128" Type="http://schemas.openxmlformats.org/officeDocument/2006/relationships/image" Target="../media/image1107.png"/><Relationship Id="rId149" Type="http://schemas.openxmlformats.org/officeDocument/2006/relationships/customXml" Target="../ink/ink1072.xml"/><Relationship Id="rId5" Type="http://schemas.openxmlformats.org/officeDocument/2006/relationships/customXml" Target="../ink/ink1000.xml"/><Relationship Id="rId95" Type="http://schemas.openxmlformats.org/officeDocument/2006/relationships/customXml" Target="../ink/ink1045.xml"/><Relationship Id="rId160" Type="http://schemas.openxmlformats.org/officeDocument/2006/relationships/image" Target="../media/image1123.png"/><Relationship Id="rId181" Type="http://schemas.openxmlformats.org/officeDocument/2006/relationships/customXml" Target="../ink/ink1088.xml"/><Relationship Id="rId216" Type="http://schemas.openxmlformats.org/officeDocument/2006/relationships/image" Target="../media/image1151.png"/><Relationship Id="rId237" Type="http://schemas.openxmlformats.org/officeDocument/2006/relationships/customXml" Target="../ink/ink1116.xml"/><Relationship Id="rId22" Type="http://schemas.openxmlformats.org/officeDocument/2006/relationships/image" Target="../media/image1054.png"/><Relationship Id="rId43" Type="http://schemas.openxmlformats.org/officeDocument/2006/relationships/customXml" Target="../ink/ink1019.xml"/><Relationship Id="rId64" Type="http://schemas.openxmlformats.org/officeDocument/2006/relationships/image" Target="../media/image1075.png"/><Relationship Id="rId118" Type="http://schemas.openxmlformats.org/officeDocument/2006/relationships/image" Target="../media/image1102.png"/><Relationship Id="rId139" Type="http://schemas.openxmlformats.org/officeDocument/2006/relationships/customXml" Target="../ink/ink1067.xml"/><Relationship Id="rId85" Type="http://schemas.openxmlformats.org/officeDocument/2006/relationships/customXml" Target="../ink/ink1040.xml"/><Relationship Id="rId150" Type="http://schemas.openxmlformats.org/officeDocument/2006/relationships/image" Target="../media/image1118.png"/><Relationship Id="rId171" Type="http://schemas.openxmlformats.org/officeDocument/2006/relationships/customXml" Target="../ink/ink1083.xml"/><Relationship Id="rId192" Type="http://schemas.openxmlformats.org/officeDocument/2006/relationships/image" Target="../media/image1139.png"/><Relationship Id="rId206" Type="http://schemas.openxmlformats.org/officeDocument/2006/relationships/image" Target="../media/image1146.png"/><Relationship Id="rId227" Type="http://schemas.openxmlformats.org/officeDocument/2006/relationships/customXml" Target="../ink/ink1111.xml"/><Relationship Id="rId12" Type="http://schemas.openxmlformats.org/officeDocument/2006/relationships/image" Target="../media/image1049.png"/><Relationship Id="rId33" Type="http://schemas.openxmlformats.org/officeDocument/2006/relationships/customXml" Target="../ink/ink1014.xml"/><Relationship Id="rId108" Type="http://schemas.openxmlformats.org/officeDocument/2006/relationships/image" Target="../media/image1097.png"/><Relationship Id="rId129" Type="http://schemas.openxmlformats.org/officeDocument/2006/relationships/customXml" Target="../ink/ink1062.xml"/><Relationship Id="rId54" Type="http://schemas.openxmlformats.org/officeDocument/2006/relationships/image" Target="../media/image1070.png"/><Relationship Id="rId75" Type="http://schemas.openxmlformats.org/officeDocument/2006/relationships/customXml" Target="../ink/ink1035.xml"/><Relationship Id="rId96" Type="http://schemas.openxmlformats.org/officeDocument/2006/relationships/image" Target="../media/image1091.png"/><Relationship Id="rId140" Type="http://schemas.openxmlformats.org/officeDocument/2006/relationships/image" Target="../media/image1113.png"/><Relationship Id="rId161" Type="http://schemas.openxmlformats.org/officeDocument/2006/relationships/customXml" Target="../ink/ink1078.xml"/><Relationship Id="rId182" Type="http://schemas.openxmlformats.org/officeDocument/2006/relationships/image" Target="../media/image1134.png"/><Relationship Id="rId217" Type="http://schemas.openxmlformats.org/officeDocument/2006/relationships/customXml" Target="../ink/ink1106.xml"/><Relationship Id="rId6" Type="http://schemas.openxmlformats.org/officeDocument/2006/relationships/image" Target="../media/image1046.png"/><Relationship Id="rId238" Type="http://schemas.openxmlformats.org/officeDocument/2006/relationships/image" Target="../media/image1162.png"/><Relationship Id="rId23" Type="http://schemas.openxmlformats.org/officeDocument/2006/relationships/customXml" Target="../ink/ink1009.xml"/><Relationship Id="rId119" Type="http://schemas.openxmlformats.org/officeDocument/2006/relationships/customXml" Target="../ink/ink1057.xml"/><Relationship Id="rId44" Type="http://schemas.openxmlformats.org/officeDocument/2006/relationships/image" Target="../media/image1065.png"/><Relationship Id="rId65" Type="http://schemas.openxmlformats.org/officeDocument/2006/relationships/customXml" Target="../ink/ink1030.xml"/><Relationship Id="rId86" Type="http://schemas.openxmlformats.org/officeDocument/2006/relationships/image" Target="../media/image1086.png"/><Relationship Id="rId130" Type="http://schemas.openxmlformats.org/officeDocument/2006/relationships/image" Target="../media/image1108.png"/><Relationship Id="rId151" Type="http://schemas.openxmlformats.org/officeDocument/2006/relationships/customXml" Target="../ink/ink1073.xml"/><Relationship Id="rId172" Type="http://schemas.openxmlformats.org/officeDocument/2006/relationships/image" Target="../media/image1129.png"/><Relationship Id="rId193" Type="http://schemas.openxmlformats.org/officeDocument/2006/relationships/customXml" Target="../ink/ink1094.xml"/><Relationship Id="rId207" Type="http://schemas.openxmlformats.org/officeDocument/2006/relationships/customXml" Target="../ink/ink1101.xml"/><Relationship Id="rId228" Type="http://schemas.openxmlformats.org/officeDocument/2006/relationships/image" Target="../media/image1157.png"/><Relationship Id="rId13" Type="http://schemas.openxmlformats.org/officeDocument/2006/relationships/customXml" Target="../ink/ink1004.xml"/><Relationship Id="rId109" Type="http://schemas.openxmlformats.org/officeDocument/2006/relationships/customXml" Target="../ink/ink1052.xml"/><Relationship Id="rId34" Type="http://schemas.openxmlformats.org/officeDocument/2006/relationships/image" Target="../media/image1060.png"/><Relationship Id="rId55" Type="http://schemas.openxmlformats.org/officeDocument/2006/relationships/customXml" Target="../ink/ink1025.xml"/><Relationship Id="rId76" Type="http://schemas.openxmlformats.org/officeDocument/2006/relationships/image" Target="../media/image1081.png"/><Relationship Id="rId97" Type="http://schemas.openxmlformats.org/officeDocument/2006/relationships/customXml" Target="../ink/ink1046.xml"/><Relationship Id="rId120" Type="http://schemas.openxmlformats.org/officeDocument/2006/relationships/image" Target="../media/image1103.png"/><Relationship Id="rId141" Type="http://schemas.openxmlformats.org/officeDocument/2006/relationships/customXml" Target="../ink/ink1068.xml"/><Relationship Id="rId7" Type="http://schemas.openxmlformats.org/officeDocument/2006/relationships/customXml" Target="../ink/ink1001.xml"/><Relationship Id="rId162" Type="http://schemas.openxmlformats.org/officeDocument/2006/relationships/image" Target="../media/image1124.png"/><Relationship Id="rId183" Type="http://schemas.openxmlformats.org/officeDocument/2006/relationships/customXml" Target="../ink/ink1089.xml"/><Relationship Id="rId218" Type="http://schemas.openxmlformats.org/officeDocument/2006/relationships/image" Target="../media/image1152.png"/><Relationship Id="rId239" Type="http://schemas.openxmlformats.org/officeDocument/2006/relationships/customXml" Target="../ink/ink1117.xml"/><Relationship Id="rId24" Type="http://schemas.openxmlformats.org/officeDocument/2006/relationships/image" Target="../media/image1055.png"/><Relationship Id="rId45" Type="http://schemas.openxmlformats.org/officeDocument/2006/relationships/customXml" Target="../ink/ink1020.xml"/><Relationship Id="rId66" Type="http://schemas.openxmlformats.org/officeDocument/2006/relationships/image" Target="../media/image1076.png"/><Relationship Id="rId87" Type="http://schemas.openxmlformats.org/officeDocument/2006/relationships/customXml" Target="../ink/ink1041.xml"/><Relationship Id="rId110" Type="http://schemas.openxmlformats.org/officeDocument/2006/relationships/image" Target="../media/image1098.png"/><Relationship Id="rId131" Type="http://schemas.openxmlformats.org/officeDocument/2006/relationships/customXml" Target="../ink/ink1063.xml"/><Relationship Id="rId152" Type="http://schemas.openxmlformats.org/officeDocument/2006/relationships/image" Target="../media/image1119.png"/><Relationship Id="rId173" Type="http://schemas.openxmlformats.org/officeDocument/2006/relationships/customXml" Target="../ink/ink1084.xml"/><Relationship Id="rId194" Type="http://schemas.openxmlformats.org/officeDocument/2006/relationships/image" Target="../media/image1140.png"/><Relationship Id="rId208" Type="http://schemas.openxmlformats.org/officeDocument/2006/relationships/image" Target="../media/image1147.png"/><Relationship Id="rId229" Type="http://schemas.openxmlformats.org/officeDocument/2006/relationships/customXml" Target="../ink/ink1112.xml"/><Relationship Id="rId240" Type="http://schemas.openxmlformats.org/officeDocument/2006/relationships/image" Target="../media/image1163.png"/><Relationship Id="rId14" Type="http://schemas.openxmlformats.org/officeDocument/2006/relationships/image" Target="../media/image1050.png"/><Relationship Id="rId35" Type="http://schemas.openxmlformats.org/officeDocument/2006/relationships/customXml" Target="../ink/ink1015.xml"/><Relationship Id="rId56" Type="http://schemas.openxmlformats.org/officeDocument/2006/relationships/image" Target="../media/image1071.png"/><Relationship Id="rId77" Type="http://schemas.openxmlformats.org/officeDocument/2006/relationships/customXml" Target="../ink/ink1036.xml"/><Relationship Id="rId100" Type="http://schemas.openxmlformats.org/officeDocument/2006/relationships/image" Target="../media/image1093.png"/><Relationship Id="rId8" Type="http://schemas.openxmlformats.org/officeDocument/2006/relationships/image" Target="../media/image1047.png"/><Relationship Id="rId98" Type="http://schemas.openxmlformats.org/officeDocument/2006/relationships/image" Target="../media/image1092.png"/><Relationship Id="rId121" Type="http://schemas.openxmlformats.org/officeDocument/2006/relationships/customXml" Target="../ink/ink1058.xml"/><Relationship Id="rId142" Type="http://schemas.openxmlformats.org/officeDocument/2006/relationships/image" Target="../media/image1114.png"/><Relationship Id="rId163" Type="http://schemas.openxmlformats.org/officeDocument/2006/relationships/customXml" Target="../ink/ink1079.xml"/><Relationship Id="rId184" Type="http://schemas.openxmlformats.org/officeDocument/2006/relationships/image" Target="../media/image1135.png"/><Relationship Id="rId219" Type="http://schemas.openxmlformats.org/officeDocument/2006/relationships/customXml" Target="../ink/ink1107.xml"/><Relationship Id="rId230" Type="http://schemas.openxmlformats.org/officeDocument/2006/relationships/image" Target="../media/image1158.png"/><Relationship Id="rId25" Type="http://schemas.openxmlformats.org/officeDocument/2006/relationships/customXml" Target="../ink/ink1010.xml"/><Relationship Id="rId46" Type="http://schemas.openxmlformats.org/officeDocument/2006/relationships/image" Target="../media/image1066.png"/><Relationship Id="rId67" Type="http://schemas.openxmlformats.org/officeDocument/2006/relationships/customXml" Target="../ink/ink1031.xml"/><Relationship Id="rId88" Type="http://schemas.openxmlformats.org/officeDocument/2006/relationships/image" Target="../media/image1087.png"/><Relationship Id="rId111" Type="http://schemas.openxmlformats.org/officeDocument/2006/relationships/customXml" Target="../ink/ink1053.xml"/><Relationship Id="rId132" Type="http://schemas.openxmlformats.org/officeDocument/2006/relationships/image" Target="../media/image1109.png"/><Relationship Id="rId153" Type="http://schemas.openxmlformats.org/officeDocument/2006/relationships/customXml" Target="../ink/ink1074.xml"/><Relationship Id="rId174" Type="http://schemas.openxmlformats.org/officeDocument/2006/relationships/image" Target="../media/image1130.png"/><Relationship Id="rId195" Type="http://schemas.openxmlformats.org/officeDocument/2006/relationships/customXml" Target="../ink/ink1095.xml"/><Relationship Id="rId209" Type="http://schemas.openxmlformats.org/officeDocument/2006/relationships/customXml" Target="../ink/ink1102.xml"/><Relationship Id="rId190" Type="http://schemas.openxmlformats.org/officeDocument/2006/relationships/image" Target="../media/image1138.png"/><Relationship Id="rId204" Type="http://schemas.openxmlformats.org/officeDocument/2006/relationships/image" Target="../media/image1145.png"/><Relationship Id="rId220" Type="http://schemas.openxmlformats.org/officeDocument/2006/relationships/image" Target="../media/image1153.png"/><Relationship Id="rId225" Type="http://schemas.openxmlformats.org/officeDocument/2006/relationships/customXml" Target="../ink/ink1110.xml"/><Relationship Id="rId15" Type="http://schemas.openxmlformats.org/officeDocument/2006/relationships/customXml" Target="../ink/ink1005.xml"/><Relationship Id="rId36" Type="http://schemas.openxmlformats.org/officeDocument/2006/relationships/image" Target="../media/image1061.png"/><Relationship Id="rId57" Type="http://schemas.openxmlformats.org/officeDocument/2006/relationships/customXml" Target="../ink/ink1026.xml"/><Relationship Id="rId106" Type="http://schemas.openxmlformats.org/officeDocument/2006/relationships/image" Target="../media/image1096.png"/><Relationship Id="rId127" Type="http://schemas.openxmlformats.org/officeDocument/2006/relationships/customXml" Target="../ink/ink1061.xml"/><Relationship Id="rId10" Type="http://schemas.openxmlformats.org/officeDocument/2006/relationships/image" Target="../media/image1048.png"/><Relationship Id="rId31" Type="http://schemas.openxmlformats.org/officeDocument/2006/relationships/customXml" Target="../ink/ink1013.xml"/><Relationship Id="rId52" Type="http://schemas.openxmlformats.org/officeDocument/2006/relationships/image" Target="../media/image1069.png"/><Relationship Id="rId73" Type="http://schemas.openxmlformats.org/officeDocument/2006/relationships/customXml" Target="../ink/ink1034.xml"/><Relationship Id="rId78" Type="http://schemas.openxmlformats.org/officeDocument/2006/relationships/image" Target="../media/image1082.png"/><Relationship Id="rId94" Type="http://schemas.openxmlformats.org/officeDocument/2006/relationships/image" Target="../media/image1090.png"/><Relationship Id="rId99" Type="http://schemas.openxmlformats.org/officeDocument/2006/relationships/customXml" Target="../ink/ink1047.xml"/><Relationship Id="rId101" Type="http://schemas.openxmlformats.org/officeDocument/2006/relationships/customXml" Target="../ink/ink1048.xml"/><Relationship Id="rId122" Type="http://schemas.openxmlformats.org/officeDocument/2006/relationships/image" Target="../media/image1104.png"/><Relationship Id="rId143" Type="http://schemas.openxmlformats.org/officeDocument/2006/relationships/customXml" Target="../ink/ink1069.xml"/><Relationship Id="rId148" Type="http://schemas.openxmlformats.org/officeDocument/2006/relationships/image" Target="../media/image1117.png"/><Relationship Id="rId164" Type="http://schemas.openxmlformats.org/officeDocument/2006/relationships/image" Target="../media/image1125.png"/><Relationship Id="rId169" Type="http://schemas.openxmlformats.org/officeDocument/2006/relationships/customXml" Target="../ink/ink1082.xml"/><Relationship Id="rId185" Type="http://schemas.openxmlformats.org/officeDocument/2006/relationships/customXml" Target="../ink/ink1090.xml"/><Relationship Id="rId4" Type="http://schemas.openxmlformats.org/officeDocument/2006/relationships/image" Target="../media/image1045.png"/><Relationship Id="rId9" Type="http://schemas.openxmlformats.org/officeDocument/2006/relationships/customXml" Target="../ink/ink1002.xml"/><Relationship Id="rId180" Type="http://schemas.openxmlformats.org/officeDocument/2006/relationships/image" Target="../media/image1133.png"/><Relationship Id="rId210" Type="http://schemas.openxmlformats.org/officeDocument/2006/relationships/image" Target="../media/image1148.png"/><Relationship Id="rId215" Type="http://schemas.openxmlformats.org/officeDocument/2006/relationships/customXml" Target="../ink/ink1105.xml"/><Relationship Id="rId236" Type="http://schemas.openxmlformats.org/officeDocument/2006/relationships/image" Target="../media/image1161.png"/><Relationship Id="rId26" Type="http://schemas.openxmlformats.org/officeDocument/2006/relationships/image" Target="../media/image1056.png"/><Relationship Id="rId231" Type="http://schemas.openxmlformats.org/officeDocument/2006/relationships/customXml" Target="../ink/ink1113.xml"/><Relationship Id="rId47" Type="http://schemas.openxmlformats.org/officeDocument/2006/relationships/customXml" Target="../ink/ink1021.xml"/><Relationship Id="rId68" Type="http://schemas.openxmlformats.org/officeDocument/2006/relationships/image" Target="../media/image1077.png"/><Relationship Id="rId89" Type="http://schemas.openxmlformats.org/officeDocument/2006/relationships/customXml" Target="../ink/ink1042.xml"/><Relationship Id="rId112" Type="http://schemas.openxmlformats.org/officeDocument/2006/relationships/image" Target="../media/image1099.png"/><Relationship Id="rId133" Type="http://schemas.openxmlformats.org/officeDocument/2006/relationships/customXml" Target="../ink/ink1064.xml"/><Relationship Id="rId154" Type="http://schemas.openxmlformats.org/officeDocument/2006/relationships/image" Target="../media/image1120.png"/><Relationship Id="rId175" Type="http://schemas.openxmlformats.org/officeDocument/2006/relationships/customXml" Target="../ink/ink1085.xml"/><Relationship Id="rId196" Type="http://schemas.openxmlformats.org/officeDocument/2006/relationships/image" Target="../media/image1141.png"/><Relationship Id="rId200" Type="http://schemas.openxmlformats.org/officeDocument/2006/relationships/image" Target="../media/image1143.png"/><Relationship Id="rId16" Type="http://schemas.openxmlformats.org/officeDocument/2006/relationships/image" Target="../media/image1051.png"/><Relationship Id="rId221" Type="http://schemas.openxmlformats.org/officeDocument/2006/relationships/customXml" Target="../ink/ink1108.xml"/><Relationship Id="rId37" Type="http://schemas.openxmlformats.org/officeDocument/2006/relationships/customXml" Target="../ink/ink1016.xml"/><Relationship Id="rId58" Type="http://schemas.openxmlformats.org/officeDocument/2006/relationships/image" Target="../media/image1072.png"/><Relationship Id="rId79" Type="http://schemas.openxmlformats.org/officeDocument/2006/relationships/customXml" Target="../ink/ink1037.xml"/><Relationship Id="rId102" Type="http://schemas.openxmlformats.org/officeDocument/2006/relationships/image" Target="../media/image1094.png"/><Relationship Id="rId123" Type="http://schemas.openxmlformats.org/officeDocument/2006/relationships/customXml" Target="../ink/ink1059.xml"/><Relationship Id="rId144" Type="http://schemas.openxmlformats.org/officeDocument/2006/relationships/image" Target="../media/image1115.png"/><Relationship Id="rId90" Type="http://schemas.openxmlformats.org/officeDocument/2006/relationships/image" Target="../media/image1088.png"/><Relationship Id="rId165" Type="http://schemas.openxmlformats.org/officeDocument/2006/relationships/customXml" Target="../ink/ink1080.xml"/><Relationship Id="rId186" Type="http://schemas.openxmlformats.org/officeDocument/2006/relationships/image" Target="../media/image1136.png"/><Relationship Id="rId211" Type="http://schemas.openxmlformats.org/officeDocument/2006/relationships/customXml" Target="../ink/ink1103.xml"/><Relationship Id="rId232" Type="http://schemas.openxmlformats.org/officeDocument/2006/relationships/image" Target="../media/image1159.png"/><Relationship Id="rId27" Type="http://schemas.openxmlformats.org/officeDocument/2006/relationships/customXml" Target="../ink/ink1011.xml"/><Relationship Id="rId48" Type="http://schemas.openxmlformats.org/officeDocument/2006/relationships/image" Target="../media/image1067.png"/><Relationship Id="rId69" Type="http://schemas.openxmlformats.org/officeDocument/2006/relationships/customXml" Target="../ink/ink1032.xml"/><Relationship Id="rId113" Type="http://schemas.openxmlformats.org/officeDocument/2006/relationships/customXml" Target="../ink/ink1054.xml"/><Relationship Id="rId134" Type="http://schemas.openxmlformats.org/officeDocument/2006/relationships/image" Target="../media/image1110.png"/><Relationship Id="rId80" Type="http://schemas.openxmlformats.org/officeDocument/2006/relationships/image" Target="../media/image1083.png"/><Relationship Id="rId155" Type="http://schemas.openxmlformats.org/officeDocument/2006/relationships/customXml" Target="../ink/ink1075.xml"/><Relationship Id="rId176" Type="http://schemas.openxmlformats.org/officeDocument/2006/relationships/image" Target="../media/image1131.png"/><Relationship Id="rId197" Type="http://schemas.openxmlformats.org/officeDocument/2006/relationships/customXml" Target="../ink/ink1096.xml"/><Relationship Id="rId201" Type="http://schemas.openxmlformats.org/officeDocument/2006/relationships/customXml" Target="../ink/ink1098.xml"/><Relationship Id="rId222" Type="http://schemas.openxmlformats.org/officeDocument/2006/relationships/image" Target="../media/image1154.png"/><Relationship Id="rId17" Type="http://schemas.openxmlformats.org/officeDocument/2006/relationships/customXml" Target="../ink/ink1006.xml"/><Relationship Id="rId38" Type="http://schemas.openxmlformats.org/officeDocument/2006/relationships/image" Target="../media/image1062.png"/><Relationship Id="rId59" Type="http://schemas.openxmlformats.org/officeDocument/2006/relationships/customXml" Target="../ink/ink1027.xml"/><Relationship Id="rId103" Type="http://schemas.openxmlformats.org/officeDocument/2006/relationships/customXml" Target="../ink/ink1049.xml"/><Relationship Id="rId124" Type="http://schemas.openxmlformats.org/officeDocument/2006/relationships/image" Target="../media/image1105.png"/><Relationship Id="rId70" Type="http://schemas.openxmlformats.org/officeDocument/2006/relationships/image" Target="../media/image1078.png"/><Relationship Id="rId91" Type="http://schemas.openxmlformats.org/officeDocument/2006/relationships/customXml" Target="../ink/ink1043.xml"/><Relationship Id="rId145" Type="http://schemas.openxmlformats.org/officeDocument/2006/relationships/customXml" Target="../ink/ink1070.xml"/><Relationship Id="rId166" Type="http://schemas.openxmlformats.org/officeDocument/2006/relationships/image" Target="../media/image1126.png"/><Relationship Id="rId187" Type="http://schemas.openxmlformats.org/officeDocument/2006/relationships/customXml" Target="../ink/ink1091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1149.png"/><Relationship Id="rId233" Type="http://schemas.openxmlformats.org/officeDocument/2006/relationships/customXml" Target="../ink/ink1114.xml"/><Relationship Id="rId28" Type="http://schemas.openxmlformats.org/officeDocument/2006/relationships/image" Target="../media/image1057.png"/><Relationship Id="rId49" Type="http://schemas.openxmlformats.org/officeDocument/2006/relationships/customXml" Target="../ink/ink1022.xml"/><Relationship Id="rId114" Type="http://schemas.openxmlformats.org/officeDocument/2006/relationships/image" Target="../media/image1100.png"/><Relationship Id="rId60" Type="http://schemas.openxmlformats.org/officeDocument/2006/relationships/image" Target="../media/image1073.png"/><Relationship Id="rId81" Type="http://schemas.openxmlformats.org/officeDocument/2006/relationships/customXml" Target="../ink/ink1038.xml"/><Relationship Id="rId135" Type="http://schemas.openxmlformats.org/officeDocument/2006/relationships/customXml" Target="../ink/ink1065.xml"/><Relationship Id="rId156" Type="http://schemas.openxmlformats.org/officeDocument/2006/relationships/image" Target="../media/image1121.png"/><Relationship Id="rId177" Type="http://schemas.openxmlformats.org/officeDocument/2006/relationships/customXml" Target="../ink/ink1086.xml"/><Relationship Id="rId198" Type="http://schemas.openxmlformats.org/officeDocument/2006/relationships/image" Target="../media/image1142.png"/><Relationship Id="rId202" Type="http://schemas.openxmlformats.org/officeDocument/2006/relationships/image" Target="../media/image1144.png"/><Relationship Id="rId223" Type="http://schemas.openxmlformats.org/officeDocument/2006/relationships/customXml" Target="../ink/ink1109.xml"/><Relationship Id="rId18" Type="http://schemas.openxmlformats.org/officeDocument/2006/relationships/image" Target="../media/image1052.png"/><Relationship Id="rId39" Type="http://schemas.openxmlformats.org/officeDocument/2006/relationships/customXml" Target="../ink/ink1017.xml"/><Relationship Id="rId50" Type="http://schemas.openxmlformats.org/officeDocument/2006/relationships/image" Target="../media/image1068.png"/><Relationship Id="rId104" Type="http://schemas.openxmlformats.org/officeDocument/2006/relationships/image" Target="../media/image1095.png"/><Relationship Id="rId125" Type="http://schemas.openxmlformats.org/officeDocument/2006/relationships/customXml" Target="../ink/ink1060.xml"/><Relationship Id="rId146" Type="http://schemas.openxmlformats.org/officeDocument/2006/relationships/image" Target="../media/image1116.png"/><Relationship Id="rId167" Type="http://schemas.openxmlformats.org/officeDocument/2006/relationships/customXml" Target="../ink/ink1081.xml"/><Relationship Id="rId188" Type="http://schemas.openxmlformats.org/officeDocument/2006/relationships/image" Target="../media/image1137.png"/><Relationship Id="rId71" Type="http://schemas.openxmlformats.org/officeDocument/2006/relationships/customXml" Target="../ink/ink1033.xml"/><Relationship Id="rId92" Type="http://schemas.openxmlformats.org/officeDocument/2006/relationships/image" Target="../media/image1089.png"/><Relationship Id="rId213" Type="http://schemas.openxmlformats.org/officeDocument/2006/relationships/customXml" Target="../ink/ink1104.xml"/><Relationship Id="rId234" Type="http://schemas.openxmlformats.org/officeDocument/2006/relationships/image" Target="../media/image1160.png"/><Relationship Id="rId2" Type="http://schemas.openxmlformats.org/officeDocument/2006/relationships/image" Target="../media/image2610.png"/><Relationship Id="rId29" Type="http://schemas.openxmlformats.org/officeDocument/2006/relationships/customXml" Target="../ink/ink1012.xml"/><Relationship Id="rId40" Type="http://schemas.openxmlformats.org/officeDocument/2006/relationships/image" Target="../media/image1063.png"/><Relationship Id="rId115" Type="http://schemas.openxmlformats.org/officeDocument/2006/relationships/customXml" Target="../ink/ink1055.xml"/><Relationship Id="rId136" Type="http://schemas.openxmlformats.org/officeDocument/2006/relationships/image" Target="../media/image1111.png"/><Relationship Id="rId157" Type="http://schemas.openxmlformats.org/officeDocument/2006/relationships/customXml" Target="../ink/ink1076.xml"/><Relationship Id="rId178" Type="http://schemas.openxmlformats.org/officeDocument/2006/relationships/image" Target="../media/image1132.png"/><Relationship Id="rId61" Type="http://schemas.openxmlformats.org/officeDocument/2006/relationships/customXml" Target="../ink/ink1028.xml"/><Relationship Id="rId82" Type="http://schemas.openxmlformats.org/officeDocument/2006/relationships/image" Target="../media/image1084.png"/><Relationship Id="rId199" Type="http://schemas.openxmlformats.org/officeDocument/2006/relationships/customXml" Target="../ink/ink1097.xml"/><Relationship Id="rId203" Type="http://schemas.openxmlformats.org/officeDocument/2006/relationships/customXml" Target="../ink/ink1099.xml"/><Relationship Id="rId19" Type="http://schemas.openxmlformats.org/officeDocument/2006/relationships/customXml" Target="../ink/ink1007.xml"/><Relationship Id="rId224" Type="http://schemas.openxmlformats.org/officeDocument/2006/relationships/image" Target="../media/image1155.png"/><Relationship Id="rId30" Type="http://schemas.openxmlformats.org/officeDocument/2006/relationships/image" Target="../media/image1058.png"/><Relationship Id="rId105" Type="http://schemas.openxmlformats.org/officeDocument/2006/relationships/customXml" Target="../ink/ink1050.xml"/><Relationship Id="rId126" Type="http://schemas.openxmlformats.org/officeDocument/2006/relationships/image" Target="../media/image1106.png"/><Relationship Id="rId147" Type="http://schemas.openxmlformats.org/officeDocument/2006/relationships/customXml" Target="../ink/ink1071.xml"/><Relationship Id="rId168" Type="http://schemas.openxmlformats.org/officeDocument/2006/relationships/image" Target="../media/image1127.png"/><Relationship Id="rId51" Type="http://schemas.openxmlformats.org/officeDocument/2006/relationships/customXml" Target="../ink/ink1023.xml"/><Relationship Id="rId72" Type="http://schemas.openxmlformats.org/officeDocument/2006/relationships/image" Target="../media/image1079.png"/><Relationship Id="rId93" Type="http://schemas.openxmlformats.org/officeDocument/2006/relationships/customXml" Target="../ink/ink1044.xml"/><Relationship Id="rId189" Type="http://schemas.openxmlformats.org/officeDocument/2006/relationships/customXml" Target="../ink/ink1092.xml"/><Relationship Id="rId3" Type="http://schemas.openxmlformats.org/officeDocument/2006/relationships/customXml" Target="../ink/ink999.xml"/><Relationship Id="rId214" Type="http://schemas.openxmlformats.org/officeDocument/2006/relationships/image" Target="../media/image1150.png"/><Relationship Id="rId235" Type="http://schemas.openxmlformats.org/officeDocument/2006/relationships/customXml" Target="../ink/ink1115.xml"/><Relationship Id="rId116" Type="http://schemas.openxmlformats.org/officeDocument/2006/relationships/image" Target="../media/image1101.png"/><Relationship Id="rId137" Type="http://schemas.openxmlformats.org/officeDocument/2006/relationships/customXml" Target="../ink/ink1066.xml"/><Relationship Id="rId158" Type="http://schemas.openxmlformats.org/officeDocument/2006/relationships/image" Target="../media/image1122.png"/><Relationship Id="rId20" Type="http://schemas.openxmlformats.org/officeDocument/2006/relationships/image" Target="../media/image1053.png"/><Relationship Id="rId41" Type="http://schemas.openxmlformats.org/officeDocument/2006/relationships/customXml" Target="../ink/ink1018.xml"/><Relationship Id="rId62" Type="http://schemas.openxmlformats.org/officeDocument/2006/relationships/image" Target="../media/image1074.png"/><Relationship Id="rId83" Type="http://schemas.openxmlformats.org/officeDocument/2006/relationships/customXml" Target="../ink/ink1039.xml"/><Relationship Id="rId179" Type="http://schemas.openxmlformats.org/officeDocument/2006/relationships/customXml" Target="../ink/ink108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75.xml"/><Relationship Id="rId21" Type="http://schemas.openxmlformats.org/officeDocument/2006/relationships/customXml" Target="../ink/ink1127.xml"/><Relationship Id="rId42" Type="http://schemas.openxmlformats.org/officeDocument/2006/relationships/image" Target="../media/image1184.png"/><Relationship Id="rId63" Type="http://schemas.openxmlformats.org/officeDocument/2006/relationships/customXml" Target="../ink/ink1148.xml"/><Relationship Id="rId84" Type="http://schemas.openxmlformats.org/officeDocument/2006/relationships/image" Target="../media/image1205.png"/><Relationship Id="rId138" Type="http://schemas.openxmlformats.org/officeDocument/2006/relationships/image" Target="../media/image1232.png"/><Relationship Id="rId159" Type="http://schemas.openxmlformats.org/officeDocument/2006/relationships/customXml" Target="../ink/ink1196.xml"/><Relationship Id="rId170" Type="http://schemas.openxmlformats.org/officeDocument/2006/relationships/image" Target="../media/image1248.png"/><Relationship Id="rId191" Type="http://schemas.openxmlformats.org/officeDocument/2006/relationships/customXml" Target="../ink/ink1212.xml"/><Relationship Id="rId107" Type="http://schemas.openxmlformats.org/officeDocument/2006/relationships/customXml" Target="../ink/ink1170.xml"/><Relationship Id="rId11" Type="http://schemas.openxmlformats.org/officeDocument/2006/relationships/customXml" Target="../ink/ink1122.xml"/><Relationship Id="rId32" Type="http://schemas.openxmlformats.org/officeDocument/2006/relationships/image" Target="../media/image1179.png"/><Relationship Id="rId53" Type="http://schemas.openxmlformats.org/officeDocument/2006/relationships/customXml" Target="../ink/ink1143.xml"/><Relationship Id="rId74" Type="http://schemas.openxmlformats.org/officeDocument/2006/relationships/image" Target="../media/image1200.png"/><Relationship Id="rId128" Type="http://schemas.openxmlformats.org/officeDocument/2006/relationships/image" Target="../media/image1227.png"/><Relationship Id="rId149" Type="http://schemas.openxmlformats.org/officeDocument/2006/relationships/customXml" Target="../ink/ink1191.xml"/><Relationship Id="rId5" Type="http://schemas.openxmlformats.org/officeDocument/2006/relationships/customXml" Target="../ink/ink1119.xml"/><Relationship Id="rId95" Type="http://schemas.openxmlformats.org/officeDocument/2006/relationships/customXml" Target="../ink/ink1164.xml"/><Relationship Id="rId160" Type="http://schemas.openxmlformats.org/officeDocument/2006/relationships/image" Target="../media/image1243.png"/><Relationship Id="rId181" Type="http://schemas.openxmlformats.org/officeDocument/2006/relationships/customXml" Target="../ink/ink1207.xml"/><Relationship Id="rId22" Type="http://schemas.openxmlformats.org/officeDocument/2006/relationships/image" Target="../media/image1174.png"/><Relationship Id="rId43" Type="http://schemas.openxmlformats.org/officeDocument/2006/relationships/customXml" Target="../ink/ink1138.xml"/><Relationship Id="rId64" Type="http://schemas.openxmlformats.org/officeDocument/2006/relationships/image" Target="../media/image1195.png"/><Relationship Id="rId118" Type="http://schemas.openxmlformats.org/officeDocument/2006/relationships/image" Target="../media/image1222.png"/><Relationship Id="rId139" Type="http://schemas.openxmlformats.org/officeDocument/2006/relationships/customXml" Target="../ink/ink1186.xml"/><Relationship Id="rId85" Type="http://schemas.openxmlformats.org/officeDocument/2006/relationships/customXml" Target="../ink/ink1159.xml"/><Relationship Id="rId150" Type="http://schemas.openxmlformats.org/officeDocument/2006/relationships/image" Target="../media/image1238.png"/><Relationship Id="rId171" Type="http://schemas.openxmlformats.org/officeDocument/2006/relationships/customXml" Target="../ink/ink1202.xml"/><Relationship Id="rId192" Type="http://schemas.openxmlformats.org/officeDocument/2006/relationships/image" Target="../media/image1259.png"/><Relationship Id="rId12" Type="http://schemas.openxmlformats.org/officeDocument/2006/relationships/image" Target="../media/image1169.png"/><Relationship Id="rId33" Type="http://schemas.openxmlformats.org/officeDocument/2006/relationships/customXml" Target="../ink/ink1133.xml"/><Relationship Id="rId108" Type="http://schemas.openxmlformats.org/officeDocument/2006/relationships/image" Target="../media/image1217.png"/><Relationship Id="rId129" Type="http://schemas.openxmlformats.org/officeDocument/2006/relationships/customXml" Target="../ink/ink1181.xml"/><Relationship Id="rId54" Type="http://schemas.openxmlformats.org/officeDocument/2006/relationships/image" Target="../media/image1190.png"/><Relationship Id="rId75" Type="http://schemas.openxmlformats.org/officeDocument/2006/relationships/customXml" Target="../ink/ink1154.xml"/><Relationship Id="rId96" Type="http://schemas.openxmlformats.org/officeDocument/2006/relationships/image" Target="../media/image1211.png"/><Relationship Id="rId140" Type="http://schemas.openxmlformats.org/officeDocument/2006/relationships/image" Target="../media/image1233.png"/><Relationship Id="rId161" Type="http://schemas.openxmlformats.org/officeDocument/2006/relationships/customXml" Target="../ink/ink1197.xml"/><Relationship Id="rId182" Type="http://schemas.openxmlformats.org/officeDocument/2006/relationships/image" Target="../media/image1254.png"/><Relationship Id="rId6" Type="http://schemas.openxmlformats.org/officeDocument/2006/relationships/image" Target="../media/image1166.png"/><Relationship Id="rId23" Type="http://schemas.openxmlformats.org/officeDocument/2006/relationships/customXml" Target="../ink/ink1128.xml"/><Relationship Id="rId119" Type="http://schemas.openxmlformats.org/officeDocument/2006/relationships/customXml" Target="../ink/ink1176.xml"/><Relationship Id="rId44" Type="http://schemas.openxmlformats.org/officeDocument/2006/relationships/image" Target="../media/image1185.png"/><Relationship Id="rId65" Type="http://schemas.openxmlformats.org/officeDocument/2006/relationships/customXml" Target="../ink/ink1149.xml"/><Relationship Id="rId86" Type="http://schemas.openxmlformats.org/officeDocument/2006/relationships/image" Target="../media/image1206.png"/><Relationship Id="rId130" Type="http://schemas.openxmlformats.org/officeDocument/2006/relationships/image" Target="../media/image1228.png"/><Relationship Id="rId151" Type="http://schemas.openxmlformats.org/officeDocument/2006/relationships/customXml" Target="../ink/ink1192.xml"/><Relationship Id="rId172" Type="http://schemas.openxmlformats.org/officeDocument/2006/relationships/image" Target="../media/image1249.png"/><Relationship Id="rId193" Type="http://schemas.openxmlformats.org/officeDocument/2006/relationships/customXml" Target="../ink/ink1213.xml"/><Relationship Id="rId13" Type="http://schemas.openxmlformats.org/officeDocument/2006/relationships/customXml" Target="../ink/ink1123.xml"/><Relationship Id="rId109" Type="http://schemas.openxmlformats.org/officeDocument/2006/relationships/customXml" Target="../ink/ink1171.xml"/><Relationship Id="rId34" Type="http://schemas.openxmlformats.org/officeDocument/2006/relationships/image" Target="../media/image1180.png"/><Relationship Id="rId55" Type="http://schemas.openxmlformats.org/officeDocument/2006/relationships/customXml" Target="../ink/ink1144.xml"/><Relationship Id="rId76" Type="http://schemas.openxmlformats.org/officeDocument/2006/relationships/image" Target="../media/image1201.png"/><Relationship Id="rId97" Type="http://schemas.openxmlformats.org/officeDocument/2006/relationships/customXml" Target="../ink/ink1165.xml"/><Relationship Id="rId120" Type="http://schemas.openxmlformats.org/officeDocument/2006/relationships/image" Target="../media/image1223.png"/><Relationship Id="rId141" Type="http://schemas.openxmlformats.org/officeDocument/2006/relationships/customXml" Target="../ink/ink1187.xml"/><Relationship Id="rId7" Type="http://schemas.openxmlformats.org/officeDocument/2006/relationships/customXml" Target="../ink/ink1120.xml"/><Relationship Id="rId71" Type="http://schemas.openxmlformats.org/officeDocument/2006/relationships/customXml" Target="../ink/ink1152.xml"/><Relationship Id="rId92" Type="http://schemas.openxmlformats.org/officeDocument/2006/relationships/image" Target="../media/image1209.png"/><Relationship Id="rId162" Type="http://schemas.openxmlformats.org/officeDocument/2006/relationships/image" Target="../media/image1244.png"/><Relationship Id="rId183" Type="http://schemas.openxmlformats.org/officeDocument/2006/relationships/customXml" Target="../ink/ink1208.xml"/><Relationship Id="rId2" Type="http://schemas.openxmlformats.org/officeDocument/2006/relationships/image" Target="../media/image2910.png"/><Relationship Id="rId29" Type="http://schemas.openxmlformats.org/officeDocument/2006/relationships/customXml" Target="../ink/ink1131.xml"/><Relationship Id="rId24" Type="http://schemas.openxmlformats.org/officeDocument/2006/relationships/image" Target="../media/image1175.png"/><Relationship Id="rId40" Type="http://schemas.openxmlformats.org/officeDocument/2006/relationships/image" Target="../media/image1183.png"/><Relationship Id="rId45" Type="http://schemas.openxmlformats.org/officeDocument/2006/relationships/customXml" Target="../ink/ink1139.xml"/><Relationship Id="rId66" Type="http://schemas.openxmlformats.org/officeDocument/2006/relationships/image" Target="../media/image1196.png"/><Relationship Id="rId87" Type="http://schemas.openxmlformats.org/officeDocument/2006/relationships/customXml" Target="../ink/ink1160.xml"/><Relationship Id="rId110" Type="http://schemas.openxmlformats.org/officeDocument/2006/relationships/image" Target="../media/image1218.png"/><Relationship Id="rId115" Type="http://schemas.openxmlformats.org/officeDocument/2006/relationships/customXml" Target="../ink/ink1174.xml"/><Relationship Id="rId131" Type="http://schemas.openxmlformats.org/officeDocument/2006/relationships/customXml" Target="../ink/ink1182.xml"/><Relationship Id="rId136" Type="http://schemas.openxmlformats.org/officeDocument/2006/relationships/image" Target="../media/image1231.png"/><Relationship Id="rId157" Type="http://schemas.openxmlformats.org/officeDocument/2006/relationships/customXml" Target="../ink/ink1195.xml"/><Relationship Id="rId178" Type="http://schemas.openxmlformats.org/officeDocument/2006/relationships/image" Target="../media/image1252.png"/><Relationship Id="rId61" Type="http://schemas.openxmlformats.org/officeDocument/2006/relationships/customXml" Target="../ink/ink1147.xml"/><Relationship Id="rId82" Type="http://schemas.openxmlformats.org/officeDocument/2006/relationships/image" Target="../media/image1204.png"/><Relationship Id="rId152" Type="http://schemas.openxmlformats.org/officeDocument/2006/relationships/image" Target="../media/image1239.png"/><Relationship Id="rId173" Type="http://schemas.openxmlformats.org/officeDocument/2006/relationships/customXml" Target="../ink/ink1203.xml"/><Relationship Id="rId194" Type="http://schemas.openxmlformats.org/officeDocument/2006/relationships/image" Target="../media/image1260.png"/><Relationship Id="rId19" Type="http://schemas.openxmlformats.org/officeDocument/2006/relationships/customXml" Target="../ink/ink1126.xml"/><Relationship Id="rId14" Type="http://schemas.openxmlformats.org/officeDocument/2006/relationships/image" Target="../media/image1170.png"/><Relationship Id="rId30" Type="http://schemas.openxmlformats.org/officeDocument/2006/relationships/image" Target="../media/image1178.png"/><Relationship Id="rId35" Type="http://schemas.openxmlformats.org/officeDocument/2006/relationships/customXml" Target="../ink/ink1134.xml"/><Relationship Id="rId56" Type="http://schemas.openxmlformats.org/officeDocument/2006/relationships/image" Target="../media/image1191.png"/><Relationship Id="rId77" Type="http://schemas.openxmlformats.org/officeDocument/2006/relationships/customXml" Target="../ink/ink1155.xml"/><Relationship Id="rId100" Type="http://schemas.openxmlformats.org/officeDocument/2006/relationships/image" Target="../media/image1213.png"/><Relationship Id="rId105" Type="http://schemas.openxmlformats.org/officeDocument/2006/relationships/customXml" Target="../ink/ink1169.xml"/><Relationship Id="rId126" Type="http://schemas.openxmlformats.org/officeDocument/2006/relationships/image" Target="../media/image1226.png"/><Relationship Id="rId147" Type="http://schemas.openxmlformats.org/officeDocument/2006/relationships/customXml" Target="../ink/ink1190.xml"/><Relationship Id="rId168" Type="http://schemas.openxmlformats.org/officeDocument/2006/relationships/image" Target="../media/image1247.png"/><Relationship Id="rId8" Type="http://schemas.openxmlformats.org/officeDocument/2006/relationships/image" Target="../media/image1167.png"/><Relationship Id="rId51" Type="http://schemas.openxmlformats.org/officeDocument/2006/relationships/customXml" Target="../ink/ink1142.xml"/><Relationship Id="rId72" Type="http://schemas.openxmlformats.org/officeDocument/2006/relationships/image" Target="../media/image1199.png"/><Relationship Id="rId93" Type="http://schemas.openxmlformats.org/officeDocument/2006/relationships/customXml" Target="../ink/ink1163.xml"/><Relationship Id="rId98" Type="http://schemas.openxmlformats.org/officeDocument/2006/relationships/image" Target="../media/image1212.png"/><Relationship Id="rId121" Type="http://schemas.openxmlformats.org/officeDocument/2006/relationships/customXml" Target="../ink/ink1177.xml"/><Relationship Id="rId142" Type="http://schemas.openxmlformats.org/officeDocument/2006/relationships/image" Target="../media/image1234.png"/><Relationship Id="rId163" Type="http://schemas.openxmlformats.org/officeDocument/2006/relationships/customXml" Target="../ink/ink1198.xml"/><Relationship Id="rId184" Type="http://schemas.openxmlformats.org/officeDocument/2006/relationships/image" Target="../media/image1255.png"/><Relationship Id="rId189" Type="http://schemas.openxmlformats.org/officeDocument/2006/relationships/customXml" Target="../ink/ink1211.xml"/><Relationship Id="rId3" Type="http://schemas.openxmlformats.org/officeDocument/2006/relationships/customXml" Target="../ink/ink1118.xml"/><Relationship Id="rId25" Type="http://schemas.openxmlformats.org/officeDocument/2006/relationships/customXml" Target="../ink/ink1129.xml"/><Relationship Id="rId46" Type="http://schemas.openxmlformats.org/officeDocument/2006/relationships/image" Target="../media/image1186.png"/><Relationship Id="rId67" Type="http://schemas.openxmlformats.org/officeDocument/2006/relationships/customXml" Target="../ink/ink1150.xml"/><Relationship Id="rId116" Type="http://schemas.openxmlformats.org/officeDocument/2006/relationships/image" Target="../media/image1221.png"/><Relationship Id="rId137" Type="http://schemas.openxmlformats.org/officeDocument/2006/relationships/customXml" Target="../ink/ink1185.xml"/><Relationship Id="rId158" Type="http://schemas.openxmlformats.org/officeDocument/2006/relationships/image" Target="../media/image1242.png"/><Relationship Id="rId20" Type="http://schemas.openxmlformats.org/officeDocument/2006/relationships/image" Target="../media/image1173.png"/><Relationship Id="rId41" Type="http://schemas.openxmlformats.org/officeDocument/2006/relationships/customXml" Target="../ink/ink1137.xml"/><Relationship Id="rId62" Type="http://schemas.openxmlformats.org/officeDocument/2006/relationships/image" Target="../media/image1194.png"/><Relationship Id="rId83" Type="http://schemas.openxmlformats.org/officeDocument/2006/relationships/customXml" Target="../ink/ink1158.xml"/><Relationship Id="rId88" Type="http://schemas.openxmlformats.org/officeDocument/2006/relationships/image" Target="../media/image1207.png"/><Relationship Id="rId111" Type="http://schemas.openxmlformats.org/officeDocument/2006/relationships/customXml" Target="../ink/ink1172.xml"/><Relationship Id="rId132" Type="http://schemas.openxmlformats.org/officeDocument/2006/relationships/image" Target="../media/image1229.png"/><Relationship Id="rId153" Type="http://schemas.openxmlformats.org/officeDocument/2006/relationships/customXml" Target="../ink/ink1193.xml"/><Relationship Id="rId174" Type="http://schemas.openxmlformats.org/officeDocument/2006/relationships/image" Target="../media/image1250.png"/><Relationship Id="rId179" Type="http://schemas.openxmlformats.org/officeDocument/2006/relationships/customXml" Target="../ink/ink1206.xml"/><Relationship Id="rId195" Type="http://schemas.openxmlformats.org/officeDocument/2006/relationships/customXml" Target="../ink/ink1214.xml"/><Relationship Id="rId190" Type="http://schemas.openxmlformats.org/officeDocument/2006/relationships/image" Target="../media/image1258.png"/><Relationship Id="rId15" Type="http://schemas.openxmlformats.org/officeDocument/2006/relationships/customXml" Target="../ink/ink1124.xml"/><Relationship Id="rId36" Type="http://schemas.openxmlformats.org/officeDocument/2006/relationships/image" Target="../media/image1181.png"/><Relationship Id="rId57" Type="http://schemas.openxmlformats.org/officeDocument/2006/relationships/customXml" Target="../ink/ink1145.xml"/><Relationship Id="rId106" Type="http://schemas.openxmlformats.org/officeDocument/2006/relationships/image" Target="../media/image1216.png"/><Relationship Id="rId127" Type="http://schemas.openxmlformats.org/officeDocument/2006/relationships/customXml" Target="../ink/ink1180.xml"/><Relationship Id="rId10" Type="http://schemas.openxmlformats.org/officeDocument/2006/relationships/image" Target="../media/image1168.png"/><Relationship Id="rId31" Type="http://schemas.openxmlformats.org/officeDocument/2006/relationships/customXml" Target="../ink/ink1132.xml"/><Relationship Id="rId52" Type="http://schemas.openxmlformats.org/officeDocument/2006/relationships/image" Target="../media/image1189.png"/><Relationship Id="rId73" Type="http://schemas.openxmlformats.org/officeDocument/2006/relationships/customXml" Target="../ink/ink1153.xml"/><Relationship Id="rId78" Type="http://schemas.openxmlformats.org/officeDocument/2006/relationships/image" Target="../media/image1202.png"/><Relationship Id="rId94" Type="http://schemas.openxmlformats.org/officeDocument/2006/relationships/image" Target="../media/image1210.png"/><Relationship Id="rId99" Type="http://schemas.openxmlformats.org/officeDocument/2006/relationships/customXml" Target="../ink/ink1166.xml"/><Relationship Id="rId101" Type="http://schemas.openxmlformats.org/officeDocument/2006/relationships/customXml" Target="../ink/ink1167.xml"/><Relationship Id="rId122" Type="http://schemas.openxmlformats.org/officeDocument/2006/relationships/image" Target="../media/image1224.png"/><Relationship Id="rId143" Type="http://schemas.openxmlformats.org/officeDocument/2006/relationships/customXml" Target="../ink/ink1188.xml"/><Relationship Id="rId148" Type="http://schemas.openxmlformats.org/officeDocument/2006/relationships/image" Target="../media/image1237.png"/><Relationship Id="rId164" Type="http://schemas.openxmlformats.org/officeDocument/2006/relationships/image" Target="../media/image1245.png"/><Relationship Id="rId169" Type="http://schemas.openxmlformats.org/officeDocument/2006/relationships/customXml" Target="../ink/ink1201.xml"/><Relationship Id="rId185" Type="http://schemas.openxmlformats.org/officeDocument/2006/relationships/customXml" Target="../ink/ink1209.xml"/><Relationship Id="rId4" Type="http://schemas.openxmlformats.org/officeDocument/2006/relationships/image" Target="../media/image1165.png"/><Relationship Id="rId9" Type="http://schemas.openxmlformats.org/officeDocument/2006/relationships/customXml" Target="../ink/ink1121.xml"/><Relationship Id="rId180" Type="http://schemas.openxmlformats.org/officeDocument/2006/relationships/image" Target="../media/image1253.png"/><Relationship Id="rId26" Type="http://schemas.openxmlformats.org/officeDocument/2006/relationships/image" Target="../media/image1176.png"/><Relationship Id="rId47" Type="http://schemas.openxmlformats.org/officeDocument/2006/relationships/customXml" Target="../ink/ink1140.xml"/><Relationship Id="rId68" Type="http://schemas.openxmlformats.org/officeDocument/2006/relationships/image" Target="../media/image1197.png"/><Relationship Id="rId89" Type="http://schemas.openxmlformats.org/officeDocument/2006/relationships/customXml" Target="../ink/ink1161.xml"/><Relationship Id="rId112" Type="http://schemas.openxmlformats.org/officeDocument/2006/relationships/image" Target="../media/image1219.png"/><Relationship Id="rId133" Type="http://schemas.openxmlformats.org/officeDocument/2006/relationships/customXml" Target="../ink/ink1183.xml"/><Relationship Id="rId154" Type="http://schemas.openxmlformats.org/officeDocument/2006/relationships/image" Target="../media/image1240.png"/><Relationship Id="rId175" Type="http://schemas.openxmlformats.org/officeDocument/2006/relationships/customXml" Target="../ink/ink1204.xml"/><Relationship Id="rId196" Type="http://schemas.openxmlformats.org/officeDocument/2006/relationships/image" Target="../media/image1261.png"/><Relationship Id="rId16" Type="http://schemas.openxmlformats.org/officeDocument/2006/relationships/image" Target="../media/image1171.png"/><Relationship Id="rId37" Type="http://schemas.openxmlformats.org/officeDocument/2006/relationships/customXml" Target="../ink/ink1135.xml"/><Relationship Id="rId58" Type="http://schemas.openxmlformats.org/officeDocument/2006/relationships/image" Target="../media/image1192.png"/><Relationship Id="rId79" Type="http://schemas.openxmlformats.org/officeDocument/2006/relationships/customXml" Target="../ink/ink1156.xml"/><Relationship Id="rId102" Type="http://schemas.openxmlformats.org/officeDocument/2006/relationships/image" Target="../media/image1214.png"/><Relationship Id="rId123" Type="http://schemas.openxmlformats.org/officeDocument/2006/relationships/customXml" Target="../ink/ink1178.xml"/><Relationship Id="rId144" Type="http://schemas.openxmlformats.org/officeDocument/2006/relationships/image" Target="../media/image1235.png"/><Relationship Id="rId90" Type="http://schemas.openxmlformats.org/officeDocument/2006/relationships/image" Target="../media/image1208.png"/><Relationship Id="rId165" Type="http://schemas.openxmlformats.org/officeDocument/2006/relationships/customXml" Target="../ink/ink1199.xml"/><Relationship Id="rId186" Type="http://schemas.openxmlformats.org/officeDocument/2006/relationships/image" Target="../media/image1256.png"/><Relationship Id="rId27" Type="http://schemas.openxmlformats.org/officeDocument/2006/relationships/customXml" Target="../ink/ink1130.xml"/><Relationship Id="rId48" Type="http://schemas.openxmlformats.org/officeDocument/2006/relationships/image" Target="../media/image1187.png"/><Relationship Id="rId69" Type="http://schemas.openxmlformats.org/officeDocument/2006/relationships/customXml" Target="../ink/ink1151.xml"/><Relationship Id="rId113" Type="http://schemas.openxmlformats.org/officeDocument/2006/relationships/customXml" Target="../ink/ink1173.xml"/><Relationship Id="rId134" Type="http://schemas.openxmlformats.org/officeDocument/2006/relationships/image" Target="../media/image1230.png"/><Relationship Id="rId80" Type="http://schemas.openxmlformats.org/officeDocument/2006/relationships/image" Target="../media/image1203.png"/><Relationship Id="rId155" Type="http://schemas.openxmlformats.org/officeDocument/2006/relationships/customXml" Target="../ink/ink1194.xml"/><Relationship Id="rId176" Type="http://schemas.openxmlformats.org/officeDocument/2006/relationships/image" Target="../media/image1251.png"/><Relationship Id="rId197" Type="http://schemas.openxmlformats.org/officeDocument/2006/relationships/customXml" Target="../ink/ink1215.xml"/><Relationship Id="rId17" Type="http://schemas.openxmlformats.org/officeDocument/2006/relationships/customXml" Target="../ink/ink1125.xml"/><Relationship Id="rId38" Type="http://schemas.openxmlformats.org/officeDocument/2006/relationships/image" Target="../media/image1182.png"/><Relationship Id="rId59" Type="http://schemas.openxmlformats.org/officeDocument/2006/relationships/customXml" Target="../ink/ink1146.xml"/><Relationship Id="rId103" Type="http://schemas.openxmlformats.org/officeDocument/2006/relationships/customXml" Target="../ink/ink1168.xml"/><Relationship Id="rId124" Type="http://schemas.openxmlformats.org/officeDocument/2006/relationships/image" Target="../media/image1225.png"/><Relationship Id="rId70" Type="http://schemas.openxmlformats.org/officeDocument/2006/relationships/image" Target="../media/image1198.png"/><Relationship Id="rId91" Type="http://schemas.openxmlformats.org/officeDocument/2006/relationships/customXml" Target="../ink/ink1162.xml"/><Relationship Id="rId145" Type="http://schemas.openxmlformats.org/officeDocument/2006/relationships/customXml" Target="../ink/ink1189.xml"/><Relationship Id="rId166" Type="http://schemas.openxmlformats.org/officeDocument/2006/relationships/image" Target="../media/image1246.png"/><Relationship Id="rId187" Type="http://schemas.openxmlformats.org/officeDocument/2006/relationships/customXml" Target="../ink/ink1210.xml"/><Relationship Id="rId1" Type="http://schemas.openxmlformats.org/officeDocument/2006/relationships/slideLayout" Target="../slideLayouts/slideLayout22.xml"/><Relationship Id="rId28" Type="http://schemas.openxmlformats.org/officeDocument/2006/relationships/image" Target="../media/image1177.png"/><Relationship Id="rId49" Type="http://schemas.openxmlformats.org/officeDocument/2006/relationships/customXml" Target="../ink/ink1141.xml"/><Relationship Id="rId114" Type="http://schemas.openxmlformats.org/officeDocument/2006/relationships/image" Target="../media/image1220.png"/><Relationship Id="rId60" Type="http://schemas.openxmlformats.org/officeDocument/2006/relationships/image" Target="../media/image1193.png"/><Relationship Id="rId81" Type="http://schemas.openxmlformats.org/officeDocument/2006/relationships/customXml" Target="../ink/ink1157.xml"/><Relationship Id="rId135" Type="http://schemas.openxmlformats.org/officeDocument/2006/relationships/customXml" Target="../ink/ink1184.xml"/><Relationship Id="rId156" Type="http://schemas.openxmlformats.org/officeDocument/2006/relationships/image" Target="../media/image1241.png"/><Relationship Id="rId177" Type="http://schemas.openxmlformats.org/officeDocument/2006/relationships/customXml" Target="../ink/ink1205.xml"/><Relationship Id="rId198" Type="http://schemas.openxmlformats.org/officeDocument/2006/relationships/image" Target="../media/image1262.png"/><Relationship Id="rId18" Type="http://schemas.openxmlformats.org/officeDocument/2006/relationships/image" Target="../media/image1172.png"/><Relationship Id="rId39" Type="http://schemas.openxmlformats.org/officeDocument/2006/relationships/customXml" Target="../ink/ink1136.xml"/><Relationship Id="rId50" Type="http://schemas.openxmlformats.org/officeDocument/2006/relationships/image" Target="../media/image1188.png"/><Relationship Id="rId104" Type="http://schemas.openxmlformats.org/officeDocument/2006/relationships/image" Target="../media/image1215.png"/><Relationship Id="rId125" Type="http://schemas.openxmlformats.org/officeDocument/2006/relationships/customXml" Target="../ink/ink1179.xml"/><Relationship Id="rId146" Type="http://schemas.openxmlformats.org/officeDocument/2006/relationships/image" Target="../media/image1236.png"/><Relationship Id="rId167" Type="http://schemas.openxmlformats.org/officeDocument/2006/relationships/customXml" Target="../ink/ink1200.xml"/><Relationship Id="rId188" Type="http://schemas.openxmlformats.org/officeDocument/2006/relationships/image" Target="../media/image1257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3.xml"/><Relationship Id="rId21" Type="http://schemas.openxmlformats.org/officeDocument/2006/relationships/customXml" Target="../ink/ink1225.xml"/><Relationship Id="rId42" Type="http://schemas.openxmlformats.org/officeDocument/2006/relationships/image" Target="../media/image1282.png"/><Relationship Id="rId63" Type="http://schemas.openxmlformats.org/officeDocument/2006/relationships/customXml" Target="../ink/ink1246.xml"/><Relationship Id="rId84" Type="http://schemas.openxmlformats.org/officeDocument/2006/relationships/image" Target="../media/image1303.png"/><Relationship Id="rId138" Type="http://schemas.openxmlformats.org/officeDocument/2006/relationships/image" Target="../media/image1330.png"/><Relationship Id="rId159" Type="http://schemas.openxmlformats.org/officeDocument/2006/relationships/customXml" Target="../ink/ink1294.xml"/><Relationship Id="rId170" Type="http://schemas.openxmlformats.org/officeDocument/2006/relationships/image" Target="../media/image1346.png"/><Relationship Id="rId191" Type="http://schemas.openxmlformats.org/officeDocument/2006/relationships/customXml" Target="../ink/ink1310.xml"/><Relationship Id="rId205" Type="http://schemas.openxmlformats.org/officeDocument/2006/relationships/customXml" Target="../ink/ink1317.xml"/><Relationship Id="rId107" Type="http://schemas.openxmlformats.org/officeDocument/2006/relationships/customXml" Target="../ink/ink1268.xml"/><Relationship Id="rId11" Type="http://schemas.openxmlformats.org/officeDocument/2006/relationships/customXml" Target="../ink/ink1220.xml"/><Relationship Id="rId32" Type="http://schemas.openxmlformats.org/officeDocument/2006/relationships/image" Target="../media/image1277.png"/><Relationship Id="rId53" Type="http://schemas.openxmlformats.org/officeDocument/2006/relationships/customXml" Target="../ink/ink1241.xml"/><Relationship Id="rId74" Type="http://schemas.openxmlformats.org/officeDocument/2006/relationships/image" Target="../media/image1298.png"/><Relationship Id="rId128" Type="http://schemas.openxmlformats.org/officeDocument/2006/relationships/image" Target="../media/image1325.png"/><Relationship Id="rId149" Type="http://schemas.openxmlformats.org/officeDocument/2006/relationships/customXml" Target="../ink/ink1289.xml"/><Relationship Id="rId5" Type="http://schemas.openxmlformats.org/officeDocument/2006/relationships/customXml" Target="../ink/ink1217.xml"/><Relationship Id="rId95" Type="http://schemas.openxmlformats.org/officeDocument/2006/relationships/customXml" Target="../ink/ink1262.xml"/><Relationship Id="rId160" Type="http://schemas.openxmlformats.org/officeDocument/2006/relationships/image" Target="../media/image1341.png"/><Relationship Id="rId181" Type="http://schemas.openxmlformats.org/officeDocument/2006/relationships/customXml" Target="../ink/ink1305.xml"/><Relationship Id="rId216" Type="http://schemas.openxmlformats.org/officeDocument/2006/relationships/image" Target="../media/image1369.png"/><Relationship Id="rId22" Type="http://schemas.openxmlformats.org/officeDocument/2006/relationships/image" Target="../media/image1272.png"/><Relationship Id="rId43" Type="http://schemas.openxmlformats.org/officeDocument/2006/relationships/customXml" Target="../ink/ink1236.xml"/><Relationship Id="rId64" Type="http://schemas.openxmlformats.org/officeDocument/2006/relationships/image" Target="../media/image1293.png"/><Relationship Id="rId118" Type="http://schemas.openxmlformats.org/officeDocument/2006/relationships/image" Target="../media/image1320.png"/><Relationship Id="rId139" Type="http://schemas.openxmlformats.org/officeDocument/2006/relationships/customXml" Target="../ink/ink1284.xml"/><Relationship Id="rId85" Type="http://schemas.openxmlformats.org/officeDocument/2006/relationships/customXml" Target="../ink/ink1257.xml"/><Relationship Id="rId150" Type="http://schemas.openxmlformats.org/officeDocument/2006/relationships/image" Target="../media/image1336.png"/><Relationship Id="rId171" Type="http://schemas.openxmlformats.org/officeDocument/2006/relationships/customXml" Target="../ink/ink1300.xml"/><Relationship Id="rId192" Type="http://schemas.openxmlformats.org/officeDocument/2006/relationships/image" Target="../media/image1357.png"/><Relationship Id="rId206" Type="http://schemas.openxmlformats.org/officeDocument/2006/relationships/image" Target="../media/image1364.png"/><Relationship Id="rId12" Type="http://schemas.openxmlformats.org/officeDocument/2006/relationships/image" Target="../media/image1267.png"/><Relationship Id="rId33" Type="http://schemas.openxmlformats.org/officeDocument/2006/relationships/customXml" Target="../ink/ink1231.xml"/><Relationship Id="rId108" Type="http://schemas.openxmlformats.org/officeDocument/2006/relationships/image" Target="../media/image1315.png"/><Relationship Id="rId129" Type="http://schemas.openxmlformats.org/officeDocument/2006/relationships/customXml" Target="../ink/ink1279.xml"/><Relationship Id="rId54" Type="http://schemas.openxmlformats.org/officeDocument/2006/relationships/image" Target="../media/image1288.png"/><Relationship Id="rId75" Type="http://schemas.openxmlformats.org/officeDocument/2006/relationships/customXml" Target="../ink/ink1252.xml"/><Relationship Id="rId96" Type="http://schemas.openxmlformats.org/officeDocument/2006/relationships/image" Target="../media/image1309.png"/><Relationship Id="rId140" Type="http://schemas.openxmlformats.org/officeDocument/2006/relationships/image" Target="../media/image1331.png"/><Relationship Id="rId161" Type="http://schemas.openxmlformats.org/officeDocument/2006/relationships/customXml" Target="../ink/ink1295.xml"/><Relationship Id="rId182" Type="http://schemas.openxmlformats.org/officeDocument/2006/relationships/image" Target="../media/image1352.png"/><Relationship Id="rId217" Type="http://schemas.openxmlformats.org/officeDocument/2006/relationships/customXml" Target="../ink/ink1323.xml"/><Relationship Id="rId6" Type="http://schemas.openxmlformats.org/officeDocument/2006/relationships/image" Target="../media/image1264.png"/><Relationship Id="rId23" Type="http://schemas.openxmlformats.org/officeDocument/2006/relationships/customXml" Target="../ink/ink1226.xml"/><Relationship Id="rId119" Type="http://schemas.openxmlformats.org/officeDocument/2006/relationships/customXml" Target="../ink/ink1274.xml"/><Relationship Id="rId44" Type="http://schemas.openxmlformats.org/officeDocument/2006/relationships/image" Target="../media/image1283.png"/><Relationship Id="rId65" Type="http://schemas.openxmlformats.org/officeDocument/2006/relationships/customXml" Target="../ink/ink1247.xml"/><Relationship Id="rId86" Type="http://schemas.openxmlformats.org/officeDocument/2006/relationships/image" Target="../media/image1304.png"/><Relationship Id="rId130" Type="http://schemas.openxmlformats.org/officeDocument/2006/relationships/image" Target="../media/image1326.png"/><Relationship Id="rId151" Type="http://schemas.openxmlformats.org/officeDocument/2006/relationships/customXml" Target="../ink/ink1290.xml"/><Relationship Id="rId172" Type="http://schemas.openxmlformats.org/officeDocument/2006/relationships/image" Target="../media/image1347.png"/><Relationship Id="rId193" Type="http://schemas.openxmlformats.org/officeDocument/2006/relationships/customXml" Target="../ink/ink1311.xml"/><Relationship Id="rId207" Type="http://schemas.openxmlformats.org/officeDocument/2006/relationships/customXml" Target="../ink/ink1318.xml"/><Relationship Id="rId13" Type="http://schemas.openxmlformats.org/officeDocument/2006/relationships/customXml" Target="../ink/ink1221.xml"/><Relationship Id="rId109" Type="http://schemas.openxmlformats.org/officeDocument/2006/relationships/customXml" Target="../ink/ink1269.xml"/><Relationship Id="rId34" Type="http://schemas.openxmlformats.org/officeDocument/2006/relationships/image" Target="../media/image1278.png"/><Relationship Id="rId55" Type="http://schemas.openxmlformats.org/officeDocument/2006/relationships/customXml" Target="../ink/ink1242.xml"/><Relationship Id="rId76" Type="http://schemas.openxmlformats.org/officeDocument/2006/relationships/image" Target="../media/image1299.png"/><Relationship Id="rId97" Type="http://schemas.openxmlformats.org/officeDocument/2006/relationships/customXml" Target="../ink/ink1263.xml"/><Relationship Id="rId120" Type="http://schemas.openxmlformats.org/officeDocument/2006/relationships/image" Target="../media/image1321.png"/><Relationship Id="rId141" Type="http://schemas.openxmlformats.org/officeDocument/2006/relationships/customXml" Target="../ink/ink1285.xml"/><Relationship Id="rId7" Type="http://schemas.openxmlformats.org/officeDocument/2006/relationships/customXml" Target="../ink/ink1218.xml"/><Relationship Id="rId162" Type="http://schemas.openxmlformats.org/officeDocument/2006/relationships/image" Target="../media/image1342.png"/><Relationship Id="rId183" Type="http://schemas.openxmlformats.org/officeDocument/2006/relationships/customXml" Target="../ink/ink1306.xml"/><Relationship Id="rId218" Type="http://schemas.openxmlformats.org/officeDocument/2006/relationships/image" Target="../media/image1370.png"/><Relationship Id="rId24" Type="http://schemas.openxmlformats.org/officeDocument/2006/relationships/image" Target="../media/image1273.png"/><Relationship Id="rId45" Type="http://schemas.openxmlformats.org/officeDocument/2006/relationships/customXml" Target="../ink/ink1237.xml"/><Relationship Id="rId66" Type="http://schemas.openxmlformats.org/officeDocument/2006/relationships/image" Target="../media/image1294.png"/><Relationship Id="rId87" Type="http://schemas.openxmlformats.org/officeDocument/2006/relationships/customXml" Target="../ink/ink1258.xml"/><Relationship Id="rId110" Type="http://schemas.openxmlformats.org/officeDocument/2006/relationships/image" Target="../media/image1316.png"/><Relationship Id="rId131" Type="http://schemas.openxmlformats.org/officeDocument/2006/relationships/customXml" Target="../ink/ink1280.xml"/><Relationship Id="rId152" Type="http://schemas.openxmlformats.org/officeDocument/2006/relationships/image" Target="../media/image1337.png"/><Relationship Id="rId173" Type="http://schemas.openxmlformats.org/officeDocument/2006/relationships/customXml" Target="../ink/ink1301.xml"/><Relationship Id="rId194" Type="http://schemas.openxmlformats.org/officeDocument/2006/relationships/image" Target="../media/image1358.png"/><Relationship Id="rId208" Type="http://schemas.openxmlformats.org/officeDocument/2006/relationships/image" Target="../media/image1365.png"/><Relationship Id="rId14" Type="http://schemas.openxmlformats.org/officeDocument/2006/relationships/image" Target="../media/image1268.png"/><Relationship Id="rId30" Type="http://schemas.openxmlformats.org/officeDocument/2006/relationships/image" Target="../media/image1276.png"/><Relationship Id="rId35" Type="http://schemas.openxmlformats.org/officeDocument/2006/relationships/customXml" Target="../ink/ink1232.xml"/><Relationship Id="rId56" Type="http://schemas.openxmlformats.org/officeDocument/2006/relationships/image" Target="../media/image1289.png"/><Relationship Id="rId77" Type="http://schemas.openxmlformats.org/officeDocument/2006/relationships/customXml" Target="../ink/ink1253.xml"/><Relationship Id="rId100" Type="http://schemas.openxmlformats.org/officeDocument/2006/relationships/image" Target="../media/image1311.png"/><Relationship Id="rId105" Type="http://schemas.openxmlformats.org/officeDocument/2006/relationships/customXml" Target="../ink/ink1267.xml"/><Relationship Id="rId126" Type="http://schemas.openxmlformats.org/officeDocument/2006/relationships/image" Target="../media/image1324.png"/><Relationship Id="rId147" Type="http://schemas.openxmlformats.org/officeDocument/2006/relationships/customXml" Target="../ink/ink1288.xml"/><Relationship Id="rId168" Type="http://schemas.openxmlformats.org/officeDocument/2006/relationships/image" Target="../media/image1345.png"/><Relationship Id="rId8" Type="http://schemas.openxmlformats.org/officeDocument/2006/relationships/image" Target="../media/image1265.png"/><Relationship Id="rId51" Type="http://schemas.openxmlformats.org/officeDocument/2006/relationships/customXml" Target="../ink/ink1240.xml"/><Relationship Id="rId72" Type="http://schemas.openxmlformats.org/officeDocument/2006/relationships/image" Target="../media/image1297.png"/><Relationship Id="rId93" Type="http://schemas.openxmlformats.org/officeDocument/2006/relationships/customXml" Target="../ink/ink1261.xml"/><Relationship Id="rId98" Type="http://schemas.openxmlformats.org/officeDocument/2006/relationships/image" Target="../media/image1310.png"/><Relationship Id="rId121" Type="http://schemas.openxmlformats.org/officeDocument/2006/relationships/customXml" Target="../ink/ink1275.xml"/><Relationship Id="rId142" Type="http://schemas.openxmlformats.org/officeDocument/2006/relationships/image" Target="../media/image1332.png"/><Relationship Id="rId163" Type="http://schemas.openxmlformats.org/officeDocument/2006/relationships/customXml" Target="../ink/ink1296.xml"/><Relationship Id="rId184" Type="http://schemas.openxmlformats.org/officeDocument/2006/relationships/image" Target="../media/image1353.png"/><Relationship Id="rId189" Type="http://schemas.openxmlformats.org/officeDocument/2006/relationships/customXml" Target="../ink/ink1309.xml"/><Relationship Id="rId3" Type="http://schemas.openxmlformats.org/officeDocument/2006/relationships/customXml" Target="../ink/ink1216.xml"/><Relationship Id="rId214" Type="http://schemas.openxmlformats.org/officeDocument/2006/relationships/image" Target="../media/image1368.png"/><Relationship Id="rId25" Type="http://schemas.openxmlformats.org/officeDocument/2006/relationships/customXml" Target="../ink/ink1227.xml"/><Relationship Id="rId46" Type="http://schemas.openxmlformats.org/officeDocument/2006/relationships/image" Target="../media/image1284.png"/><Relationship Id="rId67" Type="http://schemas.openxmlformats.org/officeDocument/2006/relationships/customXml" Target="../ink/ink1248.xml"/><Relationship Id="rId116" Type="http://schemas.openxmlformats.org/officeDocument/2006/relationships/image" Target="../media/image1319.png"/><Relationship Id="rId137" Type="http://schemas.openxmlformats.org/officeDocument/2006/relationships/customXml" Target="../ink/ink1283.xml"/><Relationship Id="rId158" Type="http://schemas.openxmlformats.org/officeDocument/2006/relationships/image" Target="../media/image1340.png"/><Relationship Id="rId20" Type="http://schemas.openxmlformats.org/officeDocument/2006/relationships/image" Target="../media/image1271.png"/><Relationship Id="rId41" Type="http://schemas.openxmlformats.org/officeDocument/2006/relationships/customXml" Target="../ink/ink1235.xml"/><Relationship Id="rId62" Type="http://schemas.openxmlformats.org/officeDocument/2006/relationships/image" Target="../media/image1292.png"/><Relationship Id="rId83" Type="http://schemas.openxmlformats.org/officeDocument/2006/relationships/customXml" Target="../ink/ink1256.xml"/><Relationship Id="rId88" Type="http://schemas.openxmlformats.org/officeDocument/2006/relationships/image" Target="../media/image1305.png"/><Relationship Id="rId111" Type="http://schemas.openxmlformats.org/officeDocument/2006/relationships/customXml" Target="../ink/ink1270.xml"/><Relationship Id="rId132" Type="http://schemas.openxmlformats.org/officeDocument/2006/relationships/image" Target="../media/image1327.png"/><Relationship Id="rId153" Type="http://schemas.openxmlformats.org/officeDocument/2006/relationships/customXml" Target="../ink/ink1291.xml"/><Relationship Id="rId174" Type="http://schemas.openxmlformats.org/officeDocument/2006/relationships/image" Target="../media/image1348.png"/><Relationship Id="rId179" Type="http://schemas.openxmlformats.org/officeDocument/2006/relationships/customXml" Target="../ink/ink1304.xml"/><Relationship Id="rId195" Type="http://schemas.openxmlformats.org/officeDocument/2006/relationships/customXml" Target="../ink/ink1312.xml"/><Relationship Id="rId209" Type="http://schemas.openxmlformats.org/officeDocument/2006/relationships/customXml" Target="../ink/ink1319.xml"/><Relationship Id="rId190" Type="http://schemas.openxmlformats.org/officeDocument/2006/relationships/image" Target="../media/image1356.png"/><Relationship Id="rId204" Type="http://schemas.openxmlformats.org/officeDocument/2006/relationships/image" Target="../media/image1363.png"/><Relationship Id="rId15" Type="http://schemas.openxmlformats.org/officeDocument/2006/relationships/customXml" Target="../ink/ink1222.xml"/><Relationship Id="rId36" Type="http://schemas.openxmlformats.org/officeDocument/2006/relationships/image" Target="../media/image1279.png"/><Relationship Id="rId57" Type="http://schemas.openxmlformats.org/officeDocument/2006/relationships/customXml" Target="../ink/ink1243.xml"/><Relationship Id="rId106" Type="http://schemas.openxmlformats.org/officeDocument/2006/relationships/image" Target="../media/image1314.png"/><Relationship Id="rId127" Type="http://schemas.openxmlformats.org/officeDocument/2006/relationships/customXml" Target="../ink/ink1278.xml"/><Relationship Id="rId10" Type="http://schemas.openxmlformats.org/officeDocument/2006/relationships/image" Target="../media/image1266.png"/><Relationship Id="rId31" Type="http://schemas.openxmlformats.org/officeDocument/2006/relationships/customXml" Target="../ink/ink1230.xml"/><Relationship Id="rId52" Type="http://schemas.openxmlformats.org/officeDocument/2006/relationships/image" Target="../media/image1287.png"/><Relationship Id="rId73" Type="http://schemas.openxmlformats.org/officeDocument/2006/relationships/customXml" Target="../ink/ink1251.xml"/><Relationship Id="rId78" Type="http://schemas.openxmlformats.org/officeDocument/2006/relationships/image" Target="../media/image1300.png"/><Relationship Id="rId94" Type="http://schemas.openxmlformats.org/officeDocument/2006/relationships/image" Target="../media/image1308.png"/><Relationship Id="rId99" Type="http://schemas.openxmlformats.org/officeDocument/2006/relationships/customXml" Target="../ink/ink1264.xml"/><Relationship Id="rId101" Type="http://schemas.openxmlformats.org/officeDocument/2006/relationships/customXml" Target="../ink/ink1265.xml"/><Relationship Id="rId122" Type="http://schemas.openxmlformats.org/officeDocument/2006/relationships/image" Target="../media/image1322.png"/><Relationship Id="rId143" Type="http://schemas.openxmlformats.org/officeDocument/2006/relationships/customXml" Target="../ink/ink1286.xml"/><Relationship Id="rId148" Type="http://schemas.openxmlformats.org/officeDocument/2006/relationships/image" Target="../media/image1335.png"/><Relationship Id="rId164" Type="http://schemas.openxmlformats.org/officeDocument/2006/relationships/image" Target="../media/image1343.png"/><Relationship Id="rId169" Type="http://schemas.openxmlformats.org/officeDocument/2006/relationships/customXml" Target="../ink/ink1299.xml"/><Relationship Id="rId185" Type="http://schemas.openxmlformats.org/officeDocument/2006/relationships/customXml" Target="../ink/ink1307.xml"/><Relationship Id="rId4" Type="http://schemas.openxmlformats.org/officeDocument/2006/relationships/image" Target="../media/image1263.png"/><Relationship Id="rId9" Type="http://schemas.openxmlformats.org/officeDocument/2006/relationships/customXml" Target="../ink/ink1219.xml"/><Relationship Id="rId180" Type="http://schemas.openxmlformats.org/officeDocument/2006/relationships/image" Target="../media/image1351.png"/><Relationship Id="rId210" Type="http://schemas.openxmlformats.org/officeDocument/2006/relationships/image" Target="../media/image1366.png"/><Relationship Id="rId215" Type="http://schemas.openxmlformats.org/officeDocument/2006/relationships/customXml" Target="../ink/ink1322.xml"/><Relationship Id="rId26" Type="http://schemas.openxmlformats.org/officeDocument/2006/relationships/image" Target="../media/image1274.png"/><Relationship Id="rId47" Type="http://schemas.openxmlformats.org/officeDocument/2006/relationships/customXml" Target="../ink/ink1238.xml"/><Relationship Id="rId68" Type="http://schemas.openxmlformats.org/officeDocument/2006/relationships/image" Target="../media/image1295.png"/><Relationship Id="rId89" Type="http://schemas.openxmlformats.org/officeDocument/2006/relationships/customXml" Target="../ink/ink1259.xml"/><Relationship Id="rId112" Type="http://schemas.openxmlformats.org/officeDocument/2006/relationships/image" Target="../media/image1317.png"/><Relationship Id="rId133" Type="http://schemas.openxmlformats.org/officeDocument/2006/relationships/customXml" Target="../ink/ink1281.xml"/><Relationship Id="rId154" Type="http://schemas.openxmlformats.org/officeDocument/2006/relationships/image" Target="../media/image1338.png"/><Relationship Id="rId175" Type="http://schemas.openxmlformats.org/officeDocument/2006/relationships/customXml" Target="../ink/ink1302.xml"/><Relationship Id="rId196" Type="http://schemas.openxmlformats.org/officeDocument/2006/relationships/image" Target="../media/image1359.png"/><Relationship Id="rId200" Type="http://schemas.openxmlformats.org/officeDocument/2006/relationships/image" Target="../media/image1361.png"/><Relationship Id="rId16" Type="http://schemas.openxmlformats.org/officeDocument/2006/relationships/image" Target="../media/image1269.png"/><Relationship Id="rId37" Type="http://schemas.openxmlformats.org/officeDocument/2006/relationships/customXml" Target="../ink/ink1233.xml"/><Relationship Id="rId58" Type="http://schemas.openxmlformats.org/officeDocument/2006/relationships/image" Target="../media/image1290.png"/><Relationship Id="rId79" Type="http://schemas.openxmlformats.org/officeDocument/2006/relationships/customXml" Target="../ink/ink1254.xml"/><Relationship Id="rId102" Type="http://schemas.openxmlformats.org/officeDocument/2006/relationships/image" Target="../media/image1312.png"/><Relationship Id="rId123" Type="http://schemas.openxmlformats.org/officeDocument/2006/relationships/customXml" Target="../ink/ink1276.xml"/><Relationship Id="rId144" Type="http://schemas.openxmlformats.org/officeDocument/2006/relationships/image" Target="../media/image1333.png"/><Relationship Id="rId90" Type="http://schemas.openxmlformats.org/officeDocument/2006/relationships/image" Target="../media/image1306.png"/><Relationship Id="rId165" Type="http://schemas.openxmlformats.org/officeDocument/2006/relationships/customXml" Target="../ink/ink1297.xml"/><Relationship Id="rId186" Type="http://schemas.openxmlformats.org/officeDocument/2006/relationships/image" Target="../media/image1354.png"/><Relationship Id="rId211" Type="http://schemas.openxmlformats.org/officeDocument/2006/relationships/customXml" Target="../ink/ink1320.xml"/><Relationship Id="rId27" Type="http://schemas.openxmlformats.org/officeDocument/2006/relationships/customXml" Target="../ink/ink1228.xml"/><Relationship Id="rId48" Type="http://schemas.openxmlformats.org/officeDocument/2006/relationships/image" Target="../media/image1285.png"/><Relationship Id="rId69" Type="http://schemas.openxmlformats.org/officeDocument/2006/relationships/customXml" Target="../ink/ink1249.xml"/><Relationship Id="rId113" Type="http://schemas.openxmlformats.org/officeDocument/2006/relationships/customXml" Target="../ink/ink1271.xml"/><Relationship Id="rId134" Type="http://schemas.openxmlformats.org/officeDocument/2006/relationships/image" Target="../media/image1328.png"/><Relationship Id="rId80" Type="http://schemas.openxmlformats.org/officeDocument/2006/relationships/image" Target="../media/image1301.png"/><Relationship Id="rId155" Type="http://schemas.openxmlformats.org/officeDocument/2006/relationships/customXml" Target="../ink/ink1292.xml"/><Relationship Id="rId176" Type="http://schemas.openxmlformats.org/officeDocument/2006/relationships/image" Target="../media/image1349.png"/><Relationship Id="rId197" Type="http://schemas.openxmlformats.org/officeDocument/2006/relationships/customXml" Target="../ink/ink1313.xml"/><Relationship Id="rId201" Type="http://schemas.openxmlformats.org/officeDocument/2006/relationships/customXml" Target="../ink/ink1315.xml"/><Relationship Id="rId17" Type="http://schemas.openxmlformats.org/officeDocument/2006/relationships/customXml" Target="../ink/ink1223.xml"/><Relationship Id="rId38" Type="http://schemas.openxmlformats.org/officeDocument/2006/relationships/image" Target="../media/image1280.png"/><Relationship Id="rId59" Type="http://schemas.openxmlformats.org/officeDocument/2006/relationships/customXml" Target="../ink/ink1244.xml"/><Relationship Id="rId103" Type="http://schemas.openxmlformats.org/officeDocument/2006/relationships/customXml" Target="../ink/ink1266.xml"/><Relationship Id="rId124" Type="http://schemas.openxmlformats.org/officeDocument/2006/relationships/image" Target="../media/image1323.png"/><Relationship Id="rId70" Type="http://schemas.openxmlformats.org/officeDocument/2006/relationships/image" Target="../media/image1296.png"/><Relationship Id="rId91" Type="http://schemas.openxmlformats.org/officeDocument/2006/relationships/customXml" Target="../ink/ink1260.xml"/><Relationship Id="rId145" Type="http://schemas.openxmlformats.org/officeDocument/2006/relationships/customXml" Target="../ink/ink1287.xml"/><Relationship Id="rId166" Type="http://schemas.openxmlformats.org/officeDocument/2006/relationships/image" Target="../media/image1344.png"/><Relationship Id="rId187" Type="http://schemas.openxmlformats.org/officeDocument/2006/relationships/customXml" Target="../ink/ink1308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1367.png"/><Relationship Id="rId28" Type="http://schemas.openxmlformats.org/officeDocument/2006/relationships/image" Target="../media/image1275.png"/><Relationship Id="rId49" Type="http://schemas.openxmlformats.org/officeDocument/2006/relationships/customXml" Target="../ink/ink1239.xml"/><Relationship Id="rId114" Type="http://schemas.openxmlformats.org/officeDocument/2006/relationships/image" Target="../media/image1318.png"/><Relationship Id="rId60" Type="http://schemas.openxmlformats.org/officeDocument/2006/relationships/image" Target="../media/image1291.png"/><Relationship Id="rId81" Type="http://schemas.openxmlformats.org/officeDocument/2006/relationships/customXml" Target="../ink/ink1255.xml"/><Relationship Id="rId135" Type="http://schemas.openxmlformats.org/officeDocument/2006/relationships/customXml" Target="../ink/ink1282.xml"/><Relationship Id="rId156" Type="http://schemas.openxmlformats.org/officeDocument/2006/relationships/image" Target="../media/image1339.png"/><Relationship Id="rId177" Type="http://schemas.openxmlformats.org/officeDocument/2006/relationships/customXml" Target="../ink/ink1303.xml"/><Relationship Id="rId198" Type="http://schemas.openxmlformats.org/officeDocument/2006/relationships/image" Target="../media/image1360.png"/><Relationship Id="rId202" Type="http://schemas.openxmlformats.org/officeDocument/2006/relationships/image" Target="../media/image1362.png"/><Relationship Id="rId18" Type="http://schemas.openxmlformats.org/officeDocument/2006/relationships/image" Target="../media/image1270.png"/><Relationship Id="rId39" Type="http://schemas.openxmlformats.org/officeDocument/2006/relationships/customXml" Target="../ink/ink1234.xml"/><Relationship Id="rId50" Type="http://schemas.openxmlformats.org/officeDocument/2006/relationships/image" Target="../media/image1286.png"/><Relationship Id="rId104" Type="http://schemas.openxmlformats.org/officeDocument/2006/relationships/image" Target="../media/image1313.png"/><Relationship Id="rId125" Type="http://schemas.openxmlformats.org/officeDocument/2006/relationships/customXml" Target="../ink/ink1277.xml"/><Relationship Id="rId146" Type="http://schemas.openxmlformats.org/officeDocument/2006/relationships/image" Target="../media/image1334.png"/><Relationship Id="rId167" Type="http://schemas.openxmlformats.org/officeDocument/2006/relationships/customXml" Target="../ink/ink1298.xml"/><Relationship Id="rId188" Type="http://schemas.openxmlformats.org/officeDocument/2006/relationships/image" Target="../media/image1355.png"/><Relationship Id="rId71" Type="http://schemas.openxmlformats.org/officeDocument/2006/relationships/customXml" Target="../ink/ink1250.xml"/><Relationship Id="rId92" Type="http://schemas.openxmlformats.org/officeDocument/2006/relationships/image" Target="../media/image1307.png"/><Relationship Id="rId213" Type="http://schemas.openxmlformats.org/officeDocument/2006/relationships/customXml" Target="../ink/ink1321.xml"/><Relationship Id="rId2" Type="http://schemas.openxmlformats.org/officeDocument/2006/relationships/image" Target="../media/image3010.png"/><Relationship Id="rId29" Type="http://schemas.openxmlformats.org/officeDocument/2006/relationships/customXml" Target="../ink/ink1229.xml"/><Relationship Id="rId40" Type="http://schemas.openxmlformats.org/officeDocument/2006/relationships/image" Target="../media/image1281.png"/><Relationship Id="rId115" Type="http://schemas.openxmlformats.org/officeDocument/2006/relationships/customXml" Target="../ink/ink1272.xml"/><Relationship Id="rId136" Type="http://schemas.openxmlformats.org/officeDocument/2006/relationships/image" Target="../media/image1329.png"/><Relationship Id="rId157" Type="http://schemas.openxmlformats.org/officeDocument/2006/relationships/customXml" Target="../ink/ink1293.xml"/><Relationship Id="rId178" Type="http://schemas.openxmlformats.org/officeDocument/2006/relationships/image" Target="../media/image1350.png"/><Relationship Id="rId61" Type="http://schemas.openxmlformats.org/officeDocument/2006/relationships/customXml" Target="../ink/ink1245.xml"/><Relationship Id="rId82" Type="http://schemas.openxmlformats.org/officeDocument/2006/relationships/image" Target="../media/image1302.png"/><Relationship Id="rId199" Type="http://schemas.openxmlformats.org/officeDocument/2006/relationships/customXml" Target="../ink/ink1314.xml"/><Relationship Id="rId203" Type="http://schemas.openxmlformats.org/officeDocument/2006/relationships/customXml" Target="../ink/ink1316.xml"/><Relationship Id="rId19" Type="http://schemas.openxmlformats.org/officeDocument/2006/relationships/customXml" Target="../ink/ink1224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82.png"/><Relationship Id="rId21" Type="http://schemas.openxmlformats.org/officeDocument/2006/relationships/customXml" Target="../ink/ink1333.xml"/><Relationship Id="rId42" Type="http://schemas.openxmlformats.org/officeDocument/2006/relationships/image" Target="../media/image1390.png"/><Relationship Id="rId47" Type="http://schemas.openxmlformats.org/officeDocument/2006/relationships/customXml" Target="../ink/ink1346.xml"/><Relationship Id="rId63" Type="http://schemas.openxmlformats.org/officeDocument/2006/relationships/customXml" Target="../ink/ink1354.xml"/><Relationship Id="rId68" Type="http://schemas.openxmlformats.org/officeDocument/2006/relationships/image" Target="../media/image1403.png"/><Relationship Id="rId84" Type="http://schemas.openxmlformats.org/officeDocument/2006/relationships/image" Target="../media/image1411.png"/><Relationship Id="rId89" Type="http://schemas.openxmlformats.org/officeDocument/2006/relationships/customXml" Target="../ink/ink1367.xml"/><Relationship Id="rId16" Type="http://schemas.openxmlformats.org/officeDocument/2006/relationships/image" Target="../media/image1377.png"/><Relationship Id="rId107" Type="http://schemas.openxmlformats.org/officeDocument/2006/relationships/customXml" Target="../ink/ink1376.xml"/><Relationship Id="rId11" Type="http://schemas.openxmlformats.org/officeDocument/2006/relationships/customXml" Target="../ink/ink1328.xml"/><Relationship Id="rId32" Type="http://schemas.openxmlformats.org/officeDocument/2006/relationships/image" Target="../media/image1385.png"/><Relationship Id="rId37" Type="http://schemas.openxmlformats.org/officeDocument/2006/relationships/customXml" Target="../ink/ink1341.xml"/><Relationship Id="rId53" Type="http://schemas.openxmlformats.org/officeDocument/2006/relationships/customXml" Target="../ink/ink1349.xml"/><Relationship Id="rId58" Type="http://schemas.openxmlformats.org/officeDocument/2006/relationships/image" Target="../media/image1398.png"/><Relationship Id="rId74" Type="http://schemas.openxmlformats.org/officeDocument/2006/relationships/image" Target="../media/image1406.png"/><Relationship Id="rId79" Type="http://schemas.openxmlformats.org/officeDocument/2006/relationships/customXml" Target="../ink/ink1362.xml"/><Relationship Id="rId102" Type="http://schemas.openxmlformats.org/officeDocument/2006/relationships/image" Target="../media/image1420.png"/><Relationship Id="rId5" Type="http://schemas.openxmlformats.org/officeDocument/2006/relationships/customXml" Target="../ink/ink1325.xml"/><Relationship Id="rId90" Type="http://schemas.openxmlformats.org/officeDocument/2006/relationships/image" Target="../media/image1414.png"/><Relationship Id="rId95" Type="http://schemas.openxmlformats.org/officeDocument/2006/relationships/customXml" Target="../ink/ink1370.xml"/><Relationship Id="rId22" Type="http://schemas.openxmlformats.org/officeDocument/2006/relationships/image" Target="../media/image1380.png"/><Relationship Id="rId27" Type="http://schemas.openxmlformats.org/officeDocument/2006/relationships/customXml" Target="../ink/ink1336.xml"/><Relationship Id="rId43" Type="http://schemas.openxmlformats.org/officeDocument/2006/relationships/customXml" Target="../ink/ink1344.xml"/><Relationship Id="rId48" Type="http://schemas.openxmlformats.org/officeDocument/2006/relationships/image" Target="../media/image1393.png"/><Relationship Id="rId64" Type="http://schemas.openxmlformats.org/officeDocument/2006/relationships/image" Target="../media/image1401.png"/><Relationship Id="rId69" Type="http://schemas.openxmlformats.org/officeDocument/2006/relationships/customXml" Target="../ink/ink1357.xml"/><Relationship Id="rId80" Type="http://schemas.openxmlformats.org/officeDocument/2006/relationships/image" Target="../media/image1409.png"/><Relationship Id="rId85" Type="http://schemas.openxmlformats.org/officeDocument/2006/relationships/customXml" Target="../ink/ink1365.xml"/><Relationship Id="rId12" Type="http://schemas.openxmlformats.org/officeDocument/2006/relationships/image" Target="../media/image1375.png"/><Relationship Id="rId17" Type="http://schemas.openxmlformats.org/officeDocument/2006/relationships/customXml" Target="../ink/ink1331.xml"/><Relationship Id="rId33" Type="http://schemas.openxmlformats.org/officeDocument/2006/relationships/customXml" Target="../ink/ink1339.xml"/><Relationship Id="rId38" Type="http://schemas.openxmlformats.org/officeDocument/2006/relationships/image" Target="../media/image1388.png"/><Relationship Id="rId59" Type="http://schemas.openxmlformats.org/officeDocument/2006/relationships/customXml" Target="../ink/ink1352.xml"/><Relationship Id="rId103" Type="http://schemas.openxmlformats.org/officeDocument/2006/relationships/customXml" Target="../ink/ink1374.xml"/><Relationship Id="rId108" Type="http://schemas.openxmlformats.org/officeDocument/2006/relationships/image" Target="../media/image1423.png"/><Relationship Id="rId54" Type="http://schemas.openxmlformats.org/officeDocument/2006/relationships/image" Target="../media/image1396.png"/><Relationship Id="rId70" Type="http://schemas.openxmlformats.org/officeDocument/2006/relationships/image" Target="../media/image1404.png"/><Relationship Id="rId75" Type="http://schemas.openxmlformats.org/officeDocument/2006/relationships/customXml" Target="../ink/ink1360.xml"/><Relationship Id="rId91" Type="http://schemas.openxmlformats.org/officeDocument/2006/relationships/customXml" Target="../ink/ink1368.xml"/><Relationship Id="rId96" Type="http://schemas.openxmlformats.org/officeDocument/2006/relationships/image" Target="../media/image14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72.png"/><Relationship Id="rId15" Type="http://schemas.openxmlformats.org/officeDocument/2006/relationships/customXml" Target="../ink/ink1330.xml"/><Relationship Id="rId23" Type="http://schemas.openxmlformats.org/officeDocument/2006/relationships/customXml" Target="../ink/ink1334.xml"/><Relationship Id="rId28" Type="http://schemas.openxmlformats.org/officeDocument/2006/relationships/image" Target="../media/image1383.png"/><Relationship Id="rId36" Type="http://schemas.openxmlformats.org/officeDocument/2006/relationships/image" Target="../media/image1387.png"/><Relationship Id="rId49" Type="http://schemas.openxmlformats.org/officeDocument/2006/relationships/customXml" Target="../ink/ink1347.xml"/><Relationship Id="rId57" Type="http://schemas.openxmlformats.org/officeDocument/2006/relationships/customXml" Target="../ink/ink1351.xml"/><Relationship Id="rId106" Type="http://schemas.openxmlformats.org/officeDocument/2006/relationships/image" Target="../media/image1422.png"/><Relationship Id="rId10" Type="http://schemas.openxmlformats.org/officeDocument/2006/relationships/image" Target="../media/image1374.png"/><Relationship Id="rId31" Type="http://schemas.openxmlformats.org/officeDocument/2006/relationships/customXml" Target="../ink/ink1338.xml"/><Relationship Id="rId44" Type="http://schemas.openxmlformats.org/officeDocument/2006/relationships/image" Target="../media/image1391.png"/><Relationship Id="rId52" Type="http://schemas.openxmlformats.org/officeDocument/2006/relationships/image" Target="../media/image1395.png"/><Relationship Id="rId60" Type="http://schemas.openxmlformats.org/officeDocument/2006/relationships/image" Target="../media/image1399.png"/><Relationship Id="rId65" Type="http://schemas.openxmlformats.org/officeDocument/2006/relationships/customXml" Target="../ink/ink1355.xml"/><Relationship Id="rId73" Type="http://schemas.openxmlformats.org/officeDocument/2006/relationships/customXml" Target="../ink/ink1359.xml"/><Relationship Id="rId78" Type="http://schemas.openxmlformats.org/officeDocument/2006/relationships/image" Target="../media/image1408.png"/><Relationship Id="rId81" Type="http://schemas.openxmlformats.org/officeDocument/2006/relationships/customXml" Target="../ink/ink1363.xml"/><Relationship Id="rId86" Type="http://schemas.openxmlformats.org/officeDocument/2006/relationships/image" Target="../media/image1412.png"/><Relationship Id="rId94" Type="http://schemas.openxmlformats.org/officeDocument/2006/relationships/image" Target="../media/image1416.png"/><Relationship Id="rId99" Type="http://schemas.openxmlformats.org/officeDocument/2006/relationships/customXml" Target="../ink/ink1372.xml"/><Relationship Id="rId101" Type="http://schemas.openxmlformats.org/officeDocument/2006/relationships/customXml" Target="../ink/ink1373.xml"/><Relationship Id="rId4" Type="http://schemas.openxmlformats.org/officeDocument/2006/relationships/image" Target="../media/image1371.png"/><Relationship Id="rId9" Type="http://schemas.openxmlformats.org/officeDocument/2006/relationships/customXml" Target="../ink/ink1327.xml"/><Relationship Id="rId13" Type="http://schemas.openxmlformats.org/officeDocument/2006/relationships/customXml" Target="../ink/ink1329.xml"/><Relationship Id="rId18" Type="http://schemas.openxmlformats.org/officeDocument/2006/relationships/image" Target="../media/image1378.png"/><Relationship Id="rId39" Type="http://schemas.openxmlformats.org/officeDocument/2006/relationships/customXml" Target="../ink/ink1342.xml"/><Relationship Id="rId109" Type="http://schemas.openxmlformats.org/officeDocument/2006/relationships/customXml" Target="../ink/ink1377.xml"/><Relationship Id="rId34" Type="http://schemas.openxmlformats.org/officeDocument/2006/relationships/image" Target="../media/image1386.png"/><Relationship Id="rId50" Type="http://schemas.openxmlformats.org/officeDocument/2006/relationships/image" Target="../media/image1394.png"/><Relationship Id="rId55" Type="http://schemas.openxmlformats.org/officeDocument/2006/relationships/customXml" Target="../ink/ink1350.xml"/><Relationship Id="rId76" Type="http://schemas.openxmlformats.org/officeDocument/2006/relationships/image" Target="../media/image1407.png"/><Relationship Id="rId97" Type="http://schemas.openxmlformats.org/officeDocument/2006/relationships/customXml" Target="../ink/ink1371.xml"/><Relationship Id="rId104" Type="http://schemas.openxmlformats.org/officeDocument/2006/relationships/image" Target="../media/image1421.png"/><Relationship Id="rId7" Type="http://schemas.openxmlformats.org/officeDocument/2006/relationships/customXml" Target="../ink/ink1326.xml"/><Relationship Id="rId71" Type="http://schemas.openxmlformats.org/officeDocument/2006/relationships/customXml" Target="../ink/ink1358.xml"/><Relationship Id="rId92" Type="http://schemas.openxmlformats.org/officeDocument/2006/relationships/image" Target="../media/image1415.png"/><Relationship Id="rId2" Type="http://schemas.openxmlformats.org/officeDocument/2006/relationships/image" Target="../media/image3110.png"/><Relationship Id="rId29" Type="http://schemas.openxmlformats.org/officeDocument/2006/relationships/customXml" Target="../ink/ink1337.xml"/><Relationship Id="rId24" Type="http://schemas.openxmlformats.org/officeDocument/2006/relationships/image" Target="../media/image1381.png"/><Relationship Id="rId40" Type="http://schemas.openxmlformats.org/officeDocument/2006/relationships/image" Target="../media/image1389.png"/><Relationship Id="rId45" Type="http://schemas.openxmlformats.org/officeDocument/2006/relationships/customXml" Target="../ink/ink1345.xml"/><Relationship Id="rId66" Type="http://schemas.openxmlformats.org/officeDocument/2006/relationships/image" Target="../media/image1402.png"/><Relationship Id="rId87" Type="http://schemas.openxmlformats.org/officeDocument/2006/relationships/customXml" Target="../ink/ink1366.xml"/><Relationship Id="rId110" Type="http://schemas.openxmlformats.org/officeDocument/2006/relationships/image" Target="../media/image1424.png"/><Relationship Id="rId61" Type="http://schemas.openxmlformats.org/officeDocument/2006/relationships/customXml" Target="../ink/ink1353.xml"/><Relationship Id="rId82" Type="http://schemas.openxmlformats.org/officeDocument/2006/relationships/image" Target="../media/image1410.png"/><Relationship Id="rId19" Type="http://schemas.openxmlformats.org/officeDocument/2006/relationships/customXml" Target="../ink/ink1332.xml"/><Relationship Id="rId14" Type="http://schemas.openxmlformats.org/officeDocument/2006/relationships/image" Target="../media/image1376.png"/><Relationship Id="rId30" Type="http://schemas.openxmlformats.org/officeDocument/2006/relationships/image" Target="../media/image1384.png"/><Relationship Id="rId35" Type="http://schemas.openxmlformats.org/officeDocument/2006/relationships/customXml" Target="../ink/ink1340.xml"/><Relationship Id="rId56" Type="http://schemas.openxmlformats.org/officeDocument/2006/relationships/image" Target="../media/image1397.png"/><Relationship Id="rId77" Type="http://schemas.openxmlformats.org/officeDocument/2006/relationships/customXml" Target="../ink/ink1361.xml"/><Relationship Id="rId100" Type="http://schemas.openxmlformats.org/officeDocument/2006/relationships/image" Target="../media/image1419.png"/><Relationship Id="rId105" Type="http://schemas.openxmlformats.org/officeDocument/2006/relationships/customXml" Target="../ink/ink1375.xml"/><Relationship Id="rId8" Type="http://schemas.openxmlformats.org/officeDocument/2006/relationships/image" Target="../media/image1373.png"/><Relationship Id="rId51" Type="http://schemas.openxmlformats.org/officeDocument/2006/relationships/customXml" Target="../ink/ink1348.xml"/><Relationship Id="rId72" Type="http://schemas.openxmlformats.org/officeDocument/2006/relationships/image" Target="../media/image1405.png"/><Relationship Id="rId93" Type="http://schemas.openxmlformats.org/officeDocument/2006/relationships/customXml" Target="../ink/ink1369.xml"/><Relationship Id="rId98" Type="http://schemas.openxmlformats.org/officeDocument/2006/relationships/image" Target="../media/image1418.png"/><Relationship Id="rId3" Type="http://schemas.openxmlformats.org/officeDocument/2006/relationships/customXml" Target="../ink/ink1324.xml"/><Relationship Id="rId25" Type="http://schemas.openxmlformats.org/officeDocument/2006/relationships/customXml" Target="../ink/ink1335.xml"/><Relationship Id="rId46" Type="http://schemas.openxmlformats.org/officeDocument/2006/relationships/image" Target="../media/image1392.png"/><Relationship Id="rId67" Type="http://schemas.openxmlformats.org/officeDocument/2006/relationships/customXml" Target="../ink/ink1356.xml"/><Relationship Id="rId20" Type="http://schemas.openxmlformats.org/officeDocument/2006/relationships/image" Target="../media/image1379.png"/><Relationship Id="rId41" Type="http://schemas.openxmlformats.org/officeDocument/2006/relationships/customXml" Target="../ink/ink1343.xml"/><Relationship Id="rId62" Type="http://schemas.openxmlformats.org/officeDocument/2006/relationships/image" Target="../media/image1400.png"/><Relationship Id="rId83" Type="http://schemas.openxmlformats.org/officeDocument/2006/relationships/customXml" Target="../ink/ink1364.xml"/><Relationship Id="rId88" Type="http://schemas.openxmlformats.org/officeDocument/2006/relationships/image" Target="../media/image1413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5.xml"/><Relationship Id="rId21" Type="http://schemas.openxmlformats.org/officeDocument/2006/relationships/customXml" Target="../ink/ink1387.xml"/><Relationship Id="rId42" Type="http://schemas.openxmlformats.org/officeDocument/2006/relationships/image" Target="../media/image1444.png"/><Relationship Id="rId63" Type="http://schemas.openxmlformats.org/officeDocument/2006/relationships/customXml" Target="../ink/ink1408.xml"/><Relationship Id="rId84" Type="http://schemas.openxmlformats.org/officeDocument/2006/relationships/image" Target="../media/image1465.png"/><Relationship Id="rId138" Type="http://schemas.openxmlformats.org/officeDocument/2006/relationships/image" Target="../media/image1492.png"/><Relationship Id="rId159" Type="http://schemas.openxmlformats.org/officeDocument/2006/relationships/customXml" Target="../ink/ink1456.xml"/><Relationship Id="rId170" Type="http://schemas.openxmlformats.org/officeDocument/2006/relationships/image" Target="../media/image1508.png"/><Relationship Id="rId107" Type="http://schemas.openxmlformats.org/officeDocument/2006/relationships/customXml" Target="../ink/ink1430.xml"/><Relationship Id="rId11" Type="http://schemas.openxmlformats.org/officeDocument/2006/relationships/customXml" Target="../ink/ink1382.xml"/><Relationship Id="rId32" Type="http://schemas.openxmlformats.org/officeDocument/2006/relationships/image" Target="../media/image1439.png"/><Relationship Id="rId53" Type="http://schemas.openxmlformats.org/officeDocument/2006/relationships/customXml" Target="../ink/ink1403.xml"/><Relationship Id="rId74" Type="http://schemas.openxmlformats.org/officeDocument/2006/relationships/image" Target="../media/image1460.png"/><Relationship Id="rId128" Type="http://schemas.openxmlformats.org/officeDocument/2006/relationships/image" Target="../media/image1487.png"/><Relationship Id="rId149" Type="http://schemas.openxmlformats.org/officeDocument/2006/relationships/customXml" Target="../ink/ink1451.xml"/><Relationship Id="rId5" Type="http://schemas.openxmlformats.org/officeDocument/2006/relationships/customXml" Target="../ink/ink1379.xml"/><Relationship Id="rId95" Type="http://schemas.openxmlformats.org/officeDocument/2006/relationships/customXml" Target="../ink/ink1424.xml"/><Relationship Id="rId160" Type="http://schemas.openxmlformats.org/officeDocument/2006/relationships/image" Target="../media/image1503.png"/><Relationship Id="rId181" Type="http://schemas.openxmlformats.org/officeDocument/2006/relationships/customXml" Target="../ink/ink1467.xml"/><Relationship Id="rId22" Type="http://schemas.openxmlformats.org/officeDocument/2006/relationships/image" Target="../media/image1434.png"/><Relationship Id="rId43" Type="http://schemas.openxmlformats.org/officeDocument/2006/relationships/customXml" Target="../ink/ink1398.xml"/><Relationship Id="rId64" Type="http://schemas.openxmlformats.org/officeDocument/2006/relationships/image" Target="../media/image1455.png"/><Relationship Id="rId118" Type="http://schemas.openxmlformats.org/officeDocument/2006/relationships/image" Target="../media/image1482.png"/><Relationship Id="rId139" Type="http://schemas.openxmlformats.org/officeDocument/2006/relationships/customXml" Target="../ink/ink1446.xml"/><Relationship Id="rId85" Type="http://schemas.openxmlformats.org/officeDocument/2006/relationships/customXml" Target="../ink/ink1419.xml"/><Relationship Id="rId150" Type="http://schemas.openxmlformats.org/officeDocument/2006/relationships/image" Target="../media/image1498.png"/><Relationship Id="rId171" Type="http://schemas.openxmlformats.org/officeDocument/2006/relationships/customXml" Target="../ink/ink1462.xml"/><Relationship Id="rId12" Type="http://schemas.openxmlformats.org/officeDocument/2006/relationships/image" Target="../media/image1429.png"/><Relationship Id="rId33" Type="http://schemas.openxmlformats.org/officeDocument/2006/relationships/customXml" Target="../ink/ink1393.xml"/><Relationship Id="rId108" Type="http://schemas.openxmlformats.org/officeDocument/2006/relationships/image" Target="../media/image1477.png"/><Relationship Id="rId129" Type="http://schemas.openxmlformats.org/officeDocument/2006/relationships/customXml" Target="../ink/ink1441.xml"/><Relationship Id="rId54" Type="http://schemas.openxmlformats.org/officeDocument/2006/relationships/image" Target="../media/image1450.png"/><Relationship Id="rId75" Type="http://schemas.openxmlformats.org/officeDocument/2006/relationships/customXml" Target="../ink/ink1414.xml"/><Relationship Id="rId96" Type="http://schemas.openxmlformats.org/officeDocument/2006/relationships/image" Target="../media/image1471.png"/><Relationship Id="rId140" Type="http://schemas.openxmlformats.org/officeDocument/2006/relationships/image" Target="../media/image1493.png"/><Relationship Id="rId161" Type="http://schemas.openxmlformats.org/officeDocument/2006/relationships/customXml" Target="../ink/ink1457.xml"/><Relationship Id="rId182" Type="http://schemas.openxmlformats.org/officeDocument/2006/relationships/image" Target="../media/image1514.png"/><Relationship Id="rId6" Type="http://schemas.openxmlformats.org/officeDocument/2006/relationships/image" Target="../media/image1426.png"/><Relationship Id="rId23" Type="http://schemas.openxmlformats.org/officeDocument/2006/relationships/customXml" Target="../ink/ink1388.xml"/><Relationship Id="rId119" Type="http://schemas.openxmlformats.org/officeDocument/2006/relationships/customXml" Target="../ink/ink1436.xml"/><Relationship Id="rId44" Type="http://schemas.openxmlformats.org/officeDocument/2006/relationships/image" Target="../media/image1445.png"/><Relationship Id="rId65" Type="http://schemas.openxmlformats.org/officeDocument/2006/relationships/customXml" Target="../ink/ink1409.xml"/><Relationship Id="rId86" Type="http://schemas.openxmlformats.org/officeDocument/2006/relationships/image" Target="../media/image1466.png"/><Relationship Id="rId130" Type="http://schemas.openxmlformats.org/officeDocument/2006/relationships/image" Target="../media/image1488.png"/><Relationship Id="rId151" Type="http://schemas.openxmlformats.org/officeDocument/2006/relationships/customXml" Target="../ink/ink1452.xml"/><Relationship Id="rId172" Type="http://schemas.openxmlformats.org/officeDocument/2006/relationships/image" Target="../media/image1509.png"/><Relationship Id="rId13" Type="http://schemas.openxmlformats.org/officeDocument/2006/relationships/customXml" Target="../ink/ink1383.xml"/><Relationship Id="rId18" Type="http://schemas.openxmlformats.org/officeDocument/2006/relationships/image" Target="../media/image1432.png"/><Relationship Id="rId39" Type="http://schemas.openxmlformats.org/officeDocument/2006/relationships/customXml" Target="../ink/ink1396.xml"/><Relationship Id="rId109" Type="http://schemas.openxmlformats.org/officeDocument/2006/relationships/customXml" Target="../ink/ink1431.xml"/><Relationship Id="rId34" Type="http://schemas.openxmlformats.org/officeDocument/2006/relationships/image" Target="../media/image1440.png"/><Relationship Id="rId50" Type="http://schemas.openxmlformats.org/officeDocument/2006/relationships/image" Target="../media/image1448.png"/><Relationship Id="rId55" Type="http://schemas.openxmlformats.org/officeDocument/2006/relationships/customXml" Target="../ink/ink1404.xml"/><Relationship Id="rId76" Type="http://schemas.openxmlformats.org/officeDocument/2006/relationships/image" Target="../media/image1461.png"/><Relationship Id="rId97" Type="http://schemas.openxmlformats.org/officeDocument/2006/relationships/customXml" Target="../ink/ink1425.xml"/><Relationship Id="rId104" Type="http://schemas.openxmlformats.org/officeDocument/2006/relationships/image" Target="../media/image1475.png"/><Relationship Id="rId120" Type="http://schemas.openxmlformats.org/officeDocument/2006/relationships/image" Target="../media/image1483.png"/><Relationship Id="rId125" Type="http://schemas.openxmlformats.org/officeDocument/2006/relationships/customXml" Target="../ink/ink1439.xml"/><Relationship Id="rId141" Type="http://schemas.openxmlformats.org/officeDocument/2006/relationships/customXml" Target="../ink/ink1447.xml"/><Relationship Id="rId146" Type="http://schemas.openxmlformats.org/officeDocument/2006/relationships/image" Target="../media/image1496.png"/><Relationship Id="rId167" Type="http://schemas.openxmlformats.org/officeDocument/2006/relationships/customXml" Target="../ink/ink1460.xml"/><Relationship Id="rId188" Type="http://schemas.openxmlformats.org/officeDocument/2006/relationships/image" Target="../media/image1517.png"/><Relationship Id="rId7" Type="http://schemas.openxmlformats.org/officeDocument/2006/relationships/customXml" Target="../ink/ink1380.xml"/><Relationship Id="rId71" Type="http://schemas.openxmlformats.org/officeDocument/2006/relationships/customXml" Target="../ink/ink1412.xml"/><Relationship Id="rId92" Type="http://schemas.openxmlformats.org/officeDocument/2006/relationships/image" Target="../media/image1469.png"/><Relationship Id="rId162" Type="http://schemas.openxmlformats.org/officeDocument/2006/relationships/image" Target="../media/image1504.png"/><Relationship Id="rId183" Type="http://schemas.openxmlformats.org/officeDocument/2006/relationships/customXml" Target="../ink/ink1468.xml"/><Relationship Id="rId2" Type="http://schemas.openxmlformats.org/officeDocument/2006/relationships/image" Target="../media/image3210.png"/><Relationship Id="rId29" Type="http://schemas.openxmlformats.org/officeDocument/2006/relationships/customXml" Target="../ink/ink1391.xml"/><Relationship Id="rId24" Type="http://schemas.openxmlformats.org/officeDocument/2006/relationships/image" Target="../media/image1435.png"/><Relationship Id="rId40" Type="http://schemas.openxmlformats.org/officeDocument/2006/relationships/image" Target="../media/image1443.png"/><Relationship Id="rId45" Type="http://schemas.openxmlformats.org/officeDocument/2006/relationships/customXml" Target="../ink/ink1399.xml"/><Relationship Id="rId66" Type="http://schemas.openxmlformats.org/officeDocument/2006/relationships/image" Target="../media/image1456.png"/><Relationship Id="rId87" Type="http://schemas.openxmlformats.org/officeDocument/2006/relationships/customXml" Target="../ink/ink1420.xml"/><Relationship Id="rId110" Type="http://schemas.openxmlformats.org/officeDocument/2006/relationships/image" Target="../media/image1478.png"/><Relationship Id="rId115" Type="http://schemas.openxmlformats.org/officeDocument/2006/relationships/customXml" Target="../ink/ink1434.xml"/><Relationship Id="rId131" Type="http://schemas.openxmlformats.org/officeDocument/2006/relationships/customXml" Target="../ink/ink1442.xml"/><Relationship Id="rId136" Type="http://schemas.openxmlformats.org/officeDocument/2006/relationships/image" Target="../media/image1491.png"/><Relationship Id="rId157" Type="http://schemas.openxmlformats.org/officeDocument/2006/relationships/customXml" Target="../ink/ink1455.xml"/><Relationship Id="rId178" Type="http://schemas.openxmlformats.org/officeDocument/2006/relationships/image" Target="../media/image1512.png"/><Relationship Id="rId61" Type="http://schemas.openxmlformats.org/officeDocument/2006/relationships/customXml" Target="../ink/ink1407.xml"/><Relationship Id="rId82" Type="http://schemas.openxmlformats.org/officeDocument/2006/relationships/image" Target="../media/image1464.png"/><Relationship Id="rId152" Type="http://schemas.openxmlformats.org/officeDocument/2006/relationships/image" Target="../media/image1499.png"/><Relationship Id="rId173" Type="http://schemas.openxmlformats.org/officeDocument/2006/relationships/customXml" Target="../ink/ink1463.xml"/><Relationship Id="rId19" Type="http://schemas.openxmlformats.org/officeDocument/2006/relationships/customXml" Target="../ink/ink1386.xml"/><Relationship Id="rId14" Type="http://schemas.openxmlformats.org/officeDocument/2006/relationships/image" Target="../media/image1430.png"/><Relationship Id="rId30" Type="http://schemas.openxmlformats.org/officeDocument/2006/relationships/image" Target="../media/image1438.png"/><Relationship Id="rId35" Type="http://schemas.openxmlformats.org/officeDocument/2006/relationships/customXml" Target="../ink/ink1394.xml"/><Relationship Id="rId56" Type="http://schemas.openxmlformats.org/officeDocument/2006/relationships/image" Target="../media/image1451.png"/><Relationship Id="rId77" Type="http://schemas.openxmlformats.org/officeDocument/2006/relationships/customXml" Target="../ink/ink1415.xml"/><Relationship Id="rId100" Type="http://schemas.openxmlformats.org/officeDocument/2006/relationships/image" Target="../media/image1473.png"/><Relationship Id="rId105" Type="http://schemas.openxmlformats.org/officeDocument/2006/relationships/customXml" Target="../ink/ink1429.xml"/><Relationship Id="rId126" Type="http://schemas.openxmlformats.org/officeDocument/2006/relationships/image" Target="../media/image1486.png"/><Relationship Id="rId147" Type="http://schemas.openxmlformats.org/officeDocument/2006/relationships/customXml" Target="../ink/ink1450.xml"/><Relationship Id="rId168" Type="http://schemas.openxmlformats.org/officeDocument/2006/relationships/image" Target="../media/image1507.png"/><Relationship Id="rId8" Type="http://schemas.openxmlformats.org/officeDocument/2006/relationships/image" Target="../media/image1427.png"/><Relationship Id="rId51" Type="http://schemas.openxmlformats.org/officeDocument/2006/relationships/customXml" Target="../ink/ink1402.xml"/><Relationship Id="rId72" Type="http://schemas.openxmlformats.org/officeDocument/2006/relationships/image" Target="../media/image1459.png"/><Relationship Id="rId93" Type="http://schemas.openxmlformats.org/officeDocument/2006/relationships/customXml" Target="../ink/ink1423.xml"/><Relationship Id="rId98" Type="http://schemas.openxmlformats.org/officeDocument/2006/relationships/image" Target="../media/image1472.png"/><Relationship Id="rId121" Type="http://schemas.openxmlformats.org/officeDocument/2006/relationships/customXml" Target="../ink/ink1437.xml"/><Relationship Id="rId142" Type="http://schemas.openxmlformats.org/officeDocument/2006/relationships/image" Target="../media/image1494.png"/><Relationship Id="rId163" Type="http://schemas.openxmlformats.org/officeDocument/2006/relationships/customXml" Target="../ink/ink1458.xml"/><Relationship Id="rId184" Type="http://schemas.openxmlformats.org/officeDocument/2006/relationships/image" Target="../media/image1515.png"/><Relationship Id="rId189" Type="http://schemas.openxmlformats.org/officeDocument/2006/relationships/customXml" Target="../ink/ink1471.xml"/><Relationship Id="rId3" Type="http://schemas.openxmlformats.org/officeDocument/2006/relationships/customXml" Target="../ink/ink1378.xml"/><Relationship Id="rId25" Type="http://schemas.openxmlformats.org/officeDocument/2006/relationships/customXml" Target="../ink/ink1389.xml"/><Relationship Id="rId46" Type="http://schemas.openxmlformats.org/officeDocument/2006/relationships/image" Target="../media/image1446.png"/><Relationship Id="rId67" Type="http://schemas.openxmlformats.org/officeDocument/2006/relationships/customXml" Target="../ink/ink1410.xml"/><Relationship Id="rId116" Type="http://schemas.openxmlformats.org/officeDocument/2006/relationships/image" Target="../media/image1481.png"/><Relationship Id="rId137" Type="http://schemas.openxmlformats.org/officeDocument/2006/relationships/customXml" Target="../ink/ink1445.xml"/><Relationship Id="rId158" Type="http://schemas.openxmlformats.org/officeDocument/2006/relationships/image" Target="../media/image1502.png"/><Relationship Id="rId20" Type="http://schemas.openxmlformats.org/officeDocument/2006/relationships/image" Target="../media/image1433.png"/><Relationship Id="rId41" Type="http://schemas.openxmlformats.org/officeDocument/2006/relationships/customXml" Target="../ink/ink1397.xml"/><Relationship Id="rId62" Type="http://schemas.openxmlformats.org/officeDocument/2006/relationships/image" Target="../media/image1454.png"/><Relationship Id="rId83" Type="http://schemas.openxmlformats.org/officeDocument/2006/relationships/customXml" Target="../ink/ink1418.xml"/><Relationship Id="rId88" Type="http://schemas.openxmlformats.org/officeDocument/2006/relationships/image" Target="../media/image1467.png"/><Relationship Id="rId111" Type="http://schemas.openxmlformats.org/officeDocument/2006/relationships/customXml" Target="../ink/ink1432.xml"/><Relationship Id="rId132" Type="http://schemas.openxmlformats.org/officeDocument/2006/relationships/image" Target="../media/image1489.png"/><Relationship Id="rId153" Type="http://schemas.openxmlformats.org/officeDocument/2006/relationships/customXml" Target="../ink/ink1453.xml"/><Relationship Id="rId174" Type="http://schemas.openxmlformats.org/officeDocument/2006/relationships/image" Target="../media/image1510.png"/><Relationship Id="rId179" Type="http://schemas.openxmlformats.org/officeDocument/2006/relationships/customXml" Target="../ink/ink1466.xml"/><Relationship Id="rId190" Type="http://schemas.openxmlformats.org/officeDocument/2006/relationships/image" Target="../media/image1518.png"/><Relationship Id="rId15" Type="http://schemas.openxmlformats.org/officeDocument/2006/relationships/customXml" Target="../ink/ink1384.xml"/><Relationship Id="rId36" Type="http://schemas.openxmlformats.org/officeDocument/2006/relationships/image" Target="../media/image1441.png"/><Relationship Id="rId57" Type="http://schemas.openxmlformats.org/officeDocument/2006/relationships/customXml" Target="../ink/ink1405.xml"/><Relationship Id="rId106" Type="http://schemas.openxmlformats.org/officeDocument/2006/relationships/image" Target="../media/image1476.png"/><Relationship Id="rId127" Type="http://schemas.openxmlformats.org/officeDocument/2006/relationships/customXml" Target="../ink/ink1440.xml"/><Relationship Id="rId10" Type="http://schemas.openxmlformats.org/officeDocument/2006/relationships/image" Target="../media/image1428.png"/><Relationship Id="rId31" Type="http://schemas.openxmlformats.org/officeDocument/2006/relationships/customXml" Target="../ink/ink1392.xml"/><Relationship Id="rId52" Type="http://schemas.openxmlformats.org/officeDocument/2006/relationships/image" Target="../media/image1449.png"/><Relationship Id="rId73" Type="http://schemas.openxmlformats.org/officeDocument/2006/relationships/customXml" Target="../ink/ink1413.xml"/><Relationship Id="rId78" Type="http://schemas.openxmlformats.org/officeDocument/2006/relationships/image" Target="../media/image1462.png"/><Relationship Id="rId94" Type="http://schemas.openxmlformats.org/officeDocument/2006/relationships/image" Target="../media/image1470.png"/><Relationship Id="rId99" Type="http://schemas.openxmlformats.org/officeDocument/2006/relationships/customXml" Target="../ink/ink1426.xml"/><Relationship Id="rId101" Type="http://schemas.openxmlformats.org/officeDocument/2006/relationships/customXml" Target="../ink/ink1427.xml"/><Relationship Id="rId122" Type="http://schemas.openxmlformats.org/officeDocument/2006/relationships/image" Target="../media/image1484.png"/><Relationship Id="rId143" Type="http://schemas.openxmlformats.org/officeDocument/2006/relationships/customXml" Target="../ink/ink1448.xml"/><Relationship Id="rId148" Type="http://schemas.openxmlformats.org/officeDocument/2006/relationships/image" Target="../media/image1497.png"/><Relationship Id="rId164" Type="http://schemas.openxmlformats.org/officeDocument/2006/relationships/image" Target="../media/image1505.png"/><Relationship Id="rId169" Type="http://schemas.openxmlformats.org/officeDocument/2006/relationships/customXml" Target="../ink/ink1461.xml"/><Relationship Id="rId185" Type="http://schemas.openxmlformats.org/officeDocument/2006/relationships/customXml" Target="../ink/ink1469.xml"/><Relationship Id="rId4" Type="http://schemas.openxmlformats.org/officeDocument/2006/relationships/image" Target="../media/image1425.png"/><Relationship Id="rId9" Type="http://schemas.openxmlformats.org/officeDocument/2006/relationships/customXml" Target="../ink/ink1381.xml"/><Relationship Id="rId180" Type="http://schemas.openxmlformats.org/officeDocument/2006/relationships/image" Target="../media/image1513.png"/><Relationship Id="rId26" Type="http://schemas.openxmlformats.org/officeDocument/2006/relationships/image" Target="../media/image1436.png"/><Relationship Id="rId47" Type="http://schemas.openxmlformats.org/officeDocument/2006/relationships/customXml" Target="../ink/ink1400.xml"/><Relationship Id="rId68" Type="http://schemas.openxmlformats.org/officeDocument/2006/relationships/image" Target="../media/image1457.png"/><Relationship Id="rId89" Type="http://schemas.openxmlformats.org/officeDocument/2006/relationships/customXml" Target="../ink/ink1421.xml"/><Relationship Id="rId112" Type="http://schemas.openxmlformats.org/officeDocument/2006/relationships/image" Target="../media/image1479.png"/><Relationship Id="rId133" Type="http://schemas.openxmlformats.org/officeDocument/2006/relationships/customXml" Target="../ink/ink1443.xml"/><Relationship Id="rId154" Type="http://schemas.openxmlformats.org/officeDocument/2006/relationships/image" Target="../media/image1500.png"/><Relationship Id="rId175" Type="http://schemas.openxmlformats.org/officeDocument/2006/relationships/customXml" Target="../ink/ink1464.xml"/><Relationship Id="rId16" Type="http://schemas.openxmlformats.org/officeDocument/2006/relationships/image" Target="../media/image1431.png"/><Relationship Id="rId37" Type="http://schemas.openxmlformats.org/officeDocument/2006/relationships/customXml" Target="../ink/ink1395.xml"/><Relationship Id="rId58" Type="http://schemas.openxmlformats.org/officeDocument/2006/relationships/image" Target="../media/image1452.png"/><Relationship Id="rId79" Type="http://schemas.openxmlformats.org/officeDocument/2006/relationships/customXml" Target="../ink/ink1416.xml"/><Relationship Id="rId102" Type="http://schemas.openxmlformats.org/officeDocument/2006/relationships/image" Target="../media/image1474.png"/><Relationship Id="rId123" Type="http://schemas.openxmlformats.org/officeDocument/2006/relationships/customXml" Target="../ink/ink1438.xml"/><Relationship Id="rId144" Type="http://schemas.openxmlformats.org/officeDocument/2006/relationships/image" Target="../media/image1495.png"/><Relationship Id="rId90" Type="http://schemas.openxmlformats.org/officeDocument/2006/relationships/image" Target="../media/image1468.png"/><Relationship Id="rId165" Type="http://schemas.openxmlformats.org/officeDocument/2006/relationships/customXml" Target="../ink/ink1459.xml"/><Relationship Id="rId186" Type="http://schemas.openxmlformats.org/officeDocument/2006/relationships/image" Target="../media/image1516.png"/><Relationship Id="rId27" Type="http://schemas.openxmlformats.org/officeDocument/2006/relationships/customXml" Target="../ink/ink1390.xml"/><Relationship Id="rId48" Type="http://schemas.openxmlformats.org/officeDocument/2006/relationships/image" Target="../media/image1447.png"/><Relationship Id="rId69" Type="http://schemas.openxmlformats.org/officeDocument/2006/relationships/customXml" Target="../ink/ink1411.xml"/><Relationship Id="rId113" Type="http://schemas.openxmlformats.org/officeDocument/2006/relationships/customXml" Target="../ink/ink1433.xml"/><Relationship Id="rId134" Type="http://schemas.openxmlformats.org/officeDocument/2006/relationships/image" Target="../media/image1490.png"/><Relationship Id="rId80" Type="http://schemas.openxmlformats.org/officeDocument/2006/relationships/image" Target="../media/image1463.png"/><Relationship Id="rId155" Type="http://schemas.openxmlformats.org/officeDocument/2006/relationships/customXml" Target="../ink/ink1454.xml"/><Relationship Id="rId176" Type="http://schemas.openxmlformats.org/officeDocument/2006/relationships/image" Target="../media/image1511.png"/><Relationship Id="rId17" Type="http://schemas.openxmlformats.org/officeDocument/2006/relationships/customXml" Target="../ink/ink1385.xml"/><Relationship Id="rId38" Type="http://schemas.openxmlformats.org/officeDocument/2006/relationships/image" Target="../media/image1442.png"/><Relationship Id="rId59" Type="http://schemas.openxmlformats.org/officeDocument/2006/relationships/customXml" Target="../ink/ink1406.xml"/><Relationship Id="rId103" Type="http://schemas.openxmlformats.org/officeDocument/2006/relationships/customXml" Target="../ink/ink1428.xml"/><Relationship Id="rId124" Type="http://schemas.openxmlformats.org/officeDocument/2006/relationships/image" Target="../media/image1485.png"/><Relationship Id="rId70" Type="http://schemas.openxmlformats.org/officeDocument/2006/relationships/image" Target="../media/image1458.png"/><Relationship Id="rId91" Type="http://schemas.openxmlformats.org/officeDocument/2006/relationships/customXml" Target="../ink/ink1422.xml"/><Relationship Id="rId145" Type="http://schemas.openxmlformats.org/officeDocument/2006/relationships/customXml" Target="../ink/ink1449.xml"/><Relationship Id="rId166" Type="http://schemas.openxmlformats.org/officeDocument/2006/relationships/image" Target="../media/image1506.png"/><Relationship Id="rId187" Type="http://schemas.openxmlformats.org/officeDocument/2006/relationships/customXml" Target="../ink/ink1470.xml"/><Relationship Id="rId1" Type="http://schemas.openxmlformats.org/officeDocument/2006/relationships/slideLayout" Target="../slideLayouts/slideLayout22.xml"/><Relationship Id="rId28" Type="http://schemas.openxmlformats.org/officeDocument/2006/relationships/image" Target="../media/image1437.png"/><Relationship Id="rId49" Type="http://schemas.openxmlformats.org/officeDocument/2006/relationships/customXml" Target="../ink/ink1401.xml"/><Relationship Id="rId114" Type="http://schemas.openxmlformats.org/officeDocument/2006/relationships/image" Target="../media/image1480.png"/><Relationship Id="rId60" Type="http://schemas.openxmlformats.org/officeDocument/2006/relationships/image" Target="../media/image1453.png"/><Relationship Id="rId81" Type="http://schemas.openxmlformats.org/officeDocument/2006/relationships/customXml" Target="../ink/ink1417.xml"/><Relationship Id="rId135" Type="http://schemas.openxmlformats.org/officeDocument/2006/relationships/customXml" Target="../ink/ink1444.xml"/><Relationship Id="rId156" Type="http://schemas.openxmlformats.org/officeDocument/2006/relationships/image" Target="../media/image1501.png"/><Relationship Id="rId177" Type="http://schemas.openxmlformats.org/officeDocument/2006/relationships/customXml" Target="../ink/ink1465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29.xml"/><Relationship Id="rId21" Type="http://schemas.openxmlformats.org/officeDocument/2006/relationships/customXml" Target="../ink/ink1481.xml"/><Relationship Id="rId42" Type="http://schemas.openxmlformats.org/officeDocument/2006/relationships/image" Target="../media/image1539.png"/><Relationship Id="rId63" Type="http://schemas.openxmlformats.org/officeDocument/2006/relationships/customXml" Target="../ink/ink1502.xml"/><Relationship Id="rId84" Type="http://schemas.openxmlformats.org/officeDocument/2006/relationships/image" Target="../media/image1560.png"/><Relationship Id="rId107" Type="http://schemas.openxmlformats.org/officeDocument/2006/relationships/customXml" Target="../ink/ink1524.xml"/><Relationship Id="rId11" Type="http://schemas.openxmlformats.org/officeDocument/2006/relationships/customXml" Target="../ink/ink1476.xml"/><Relationship Id="rId32" Type="http://schemas.openxmlformats.org/officeDocument/2006/relationships/image" Target="../media/image1534.png"/><Relationship Id="rId37" Type="http://schemas.openxmlformats.org/officeDocument/2006/relationships/customXml" Target="../ink/ink1489.xml"/><Relationship Id="rId53" Type="http://schemas.openxmlformats.org/officeDocument/2006/relationships/customXml" Target="../ink/ink1497.xml"/><Relationship Id="rId58" Type="http://schemas.openxmlformats.org/officeDocument/2006/relationships/image" Target="../media/image1547.png"/><Relationship Id="rId74" Type="http://schemas.openxmlformats.org/officeDocument/2006/relationships/image" Target="../media/image1555.png"/><Relationship Id="rId79" Type="http://schemas.openxmlformats.org/officeDocument/2006/relationships/customXml" Target="../ink/ink1510.xml"/><Relationship Id="rId102" Type="http://schemas.openxmlformats.org/officeDocument/2006/relationships/image" Target="../media/image1569.png"/><Relationship Id="rId123" Type="http://schemas.openxmlformats.org/officeDocument/2006/relationships/customXml" Target="../ink/ink1532.xml"/><Relationship Id="rId128" Type="http://schemas.openxmlformats.org/officeDocument/2006/relationships/image" Target="../media/image1582.png"/><Relationship Id="rId144" Type="http://schemas.openxmlformats.org/officeDocument/2006/relationships/image" Target="../media/image1590.png"/><Relationship Id="rId149" Type="http://schemas.openxmlformats.org/officeDocument/2006/relationships/customXml" Target="../ink/ink1542.xml"/><Relationship Id="rId5" Type="http://schemas.openxmlformats.org/officeDocument/2006/relationships/customXml" Target="../ink/ink1473.xml"/><Relationship Id="rId90" Type="http://schemas.openxmlformats.org/officeDocument/2006/relationships/image" Target="../media/image1563.png"/><Relationship Id="rId95" Type="http://schemas.openxmlformats.org/officeDocument/2006/relationships/customXml" Target="../ink/ink1518.xml"/><Relationship Id="rId22" Type="http://schemas.openxmlformats.org/officeDocument/2006/relationships/image" Target="../media/image1529.png"/><Relationship Id="rId27" Type="http://schemas.openxmlformats.org/officeDocument/2006/relationships/customXml" Target="../ink/ink1484.xml"/><Relationship Id="rId43" Type="http://schemas.openxmlformats.org/officeDocument/2006/relationships/customXml" Target="../ink/ink1492.xml"/><Relationship Id="rId48" Type="http://schemas.openxmlformats.org/officeDocument/2006/relationships/image" Target="../media/image1542.png"/><Relationship Id="rId64" Type="http://schemas.openxmlformats.org/officeDocument/2006/relationships/image" Target="../media/image1550.png"/><Relationship Id="rId69" Type="http://schemas.openxmlformats.org/officeDocument/2006/relationships/customXml" Target="../ink/ink1505.xml"/><Relationship Id="rId113" Type="http://schemas.openxmlformats.org/officeDocument/2006/relationships/customXml" Target="../ink/ink1527.xml"/><Relationship Id="rId118" Type="http://schemas.openxmlformats.org/officeDocument/2006/relationships/image" Target="../media/image1577.png"/><Relationship Id="rId80" Type="http://schemas.openxmlformats.org/officeDocument/2006/relationships/image" Target="../media/image1558.png"/><Relationship Id="rId85" Type="http://schemas.openxmlformats.org/officeDocument/2006/relationships/customXml" Target="../ink/ink1513.xml"/><Relationship Id="rId150" Type="http://schemas.openxmlformats.org/officeDocument/2006/relationships/image" Target="../media/image827.png"/><Relationship Id="rId12" Type="http://schemas.openxmlformats.org/officeDocument/2006/relationships/image" Target="../media/image1524.png"/><Relationship Id="rId17" Type="http://schemas.openxmlformats.org/officeDocument/2006/relationships/customXml" Target="../ink/ink1479.xml"/><Relationship Id="rId33" Type="http://schemas.openxmlformats.org/officeDocument/2006/relationships/customXml" Target="../ink/ink1487.xml"/><Relationship Id="rId38" Type="http://schemas.openxmlformats.org/officeDocument/2006/relationships/image" Target="../media/image1537.png"/><Relationship Id="rId59" Type="http://schemas.openxmlformats.org/officeDocument/2006/relationships/customXml" Target="../ink/ink1500.xml"/><Relationship Id="rId103" Type="http://schemas.openxmlformats.org/officeDocument/2006/relationships/customXml" Target="../ink/ink1522.xml"/><Relationship Id="rId108" Type="http://schemas.openxmlformats.org/officeDocument/2006/relationships/image" Target="../media/image1572.png"/><Relationship Id="rId124" Type="http://schemas.openxmlformats.org/officeDocument/2006/relationships/image" Target="../media/image1580.png"/><Relationship Id="rId129" Type="http://schemas.openxmlformats.org/officeDocument/2006/relationships/customXml" Target="../ink/ink1535.xml"/><Relationship Id="rId54" Type="http://schemas.openxmlformats.org/officeDocument/2006/relationships/image" Target="../media/image1545.png"/><Relationship Id="rId70" Type="http://schemas.openxmlformats.org/officeDocument/2006/relationships/image" Target="../media/image1553.png"/><Relationship Id="rId75" Type="http://schemas.openxmlformats.org/officeDocument/2006/relationships/customXml" Target="../ink/ink1508.xml"/><Relationship Id="rId91" Type="http://schemas.openxmlformats.org/officeDocument/2006/relationships/customXml" Target="../ink/ink1516.xml"/><Relationship Id="rId96" Type="http://schemas.openxmlformats.org/officeDocument/2006/relationships/image" Target="../media/image1566.png"/><Relationship Id="rId140" Type="http://schemas.openxmlformats.org/officeDocument/2006/relationships/image" Target="../media/image1588.png"/><Relationship Id="rId145" Type="http://schemas.openxmlformats.org/officeDocument/2006/relationships/customXml" Target="../ink/ink154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21.png"/><Relationship Id="rId23" Type="http://schemas.openxmlformats.org/officeDocument/2006/relationships/customXml" Target="../ink/ink1482.xml"/><Relationship Id="rId28" Type="http://schemas.openxmlformats.org/officeDocument/2006/relationships/image" Target="../media/image1532.png"/><Relationship Id="rId49" Type="http://schemas.openxmlformats.org/officeDocument/2006/relationships/customXml" Target="../ink/ink1495.xml"/><Relationship Id="rId114" Type="http://schemas.openxmlformats.org/officeDocument/2006/relationships/image" Target="../media/image1575.png"/><Relationship Id="rId119" Type="http://schemas.openxmlformats.org/officeDocument/2006/relationships/customXml" Target="../ink/ink1530.xml"/><Relationship Id="rId44" Type="http://schemas.openxmlformats.org/officeDocument/2006/relationships/image" Target="../media/image1540.png"/><Relationship Id="rId60" Type="http://schemas.openxmlformats.org/officeDocument/2006/relationships/image" Target="../media/image1548.png"/><Relationship Id="rId65" Type="http://schemas.openxmlformats.org/officeDocument/2006/relationships/customXml" Target="../ink/ink1503.xml"/><Relationship Id="rId81" Type="http://schemas.openxmlformats.org/officeDocument/2006/relationships/customXml" Target="../ink/ink1511.xml"/><Relationship Id="rId86" Type="http://schemas.openxmlformats.org/officeDocument/2006/relationships/image" Target="../media/image1561.png"/><Relationship Id="rId130" Type="http://schemas.openxmlformats.org/officeDocument/2006/relationships/image" Target="../media/image1583.png"/><Relationship Id="rId13" Type="http://schemas.openxmlformats.org/officeDocument/2006/relationships/customXml" Target="../ink/ink1477.xml"/><Relationship Id="rId18" Type="http://schemas.openxmlformats.org/officeDocument/2006/relationships/image" Target="../media/image1527.png"/><Relationship Id="rId39" Type="http://schemas.openxmlformats.org/officeDocument/2006/relationships/customXml" Target="../ink/ink1490.xml"/><Relationship Id="rId109" Type="http://schemas.openxmlformats.org/officeDocument/2006/relationships/customXml" Target="../ink/ink1525.xml"/><Relationship Id="rId34" Type="http://schemas.openxmlformats.org/officeDocument/2006/relationships/image" Target="../media/image1535.png"/><Relationship Id="rId50" Type="http://schemas.openxmlformats.org/officeDocument/2006/relationships/image" Target="../media/image1543.png"/><Relationship Id="rId55" Type="http://schemas.openxmlformats.org/officeDocument/2006/relationships/customXml" Target="../ink/ink1498.xml"/><Relationship Id="rId76" Type="http://schemas.openxmlformats.org/officeDocument/2006/relationships/image" Target="../media/image1556.png"/><Relationship Id="rId97" Type="http://schemas.openxmlformats.org/officeDocument/2006/relationships/customXml" Target="../ink/ink1519.xml"/><Relationship Id="rId104" Type="http://schemas.openxmlformats.org/officeDocument/2006/relationships/image" Target="../media/image1570.png"/><Relationship Id="rId120" Type="http://schemas.openxmlformats.org/officeDocument/2006/relationships/image" Target="../media/image1578.png"/><Relationship Id="rId125" Type="http://schemas.openxmlformats.org/officeDocument/2006/relationships/customXml" Target="../ink/ink1533.xml"/><Relationship Id="rId141" Type="http://schemas.openxmlformats.org/officeDocument/2006/relationships/customXml" Target="../ink/ink1538.xml"/><Relationship Id="rId146" Type="http://schemas.openxmlformats.org/officeDocument/2006/relationships/image" Target="../media/image1591.png"/><Relationship Id="rId7" Type="http://schemas.openxmlformats.org/officeDocument/2006/relationships/customXml" Target="../ink/ink1474.xml"/><Relationship Id="rId71" Type="http://schemas.openxmlformats.org/officeDocument/2006/relationships/customXml" Target="../ink/ink1506.xml"/><Relationship Id="rId92" Type="http://schemas.openxmlformats.org/officeDocument/2006/relationships/image" Target="../media/image1564.png"/><Relationship Id="rId2" Type="http://schemas.openxmlformats.org/officeDocument/2006/relationships/image" Target="../media/image1519.png"/><Relationship Id="rId29" Type="http://schemas.openxmlformats.org/officeDocument/2006/relationships/customXml" Target="../ink/ink1485.xml"/><Relationship Id="rId24" Type="http://schemas.openxmlformats.org/officeDocument/2006/relationships/image" Target="../media/image1530.png"/><Relationship Id="rId40" Type="http://schemas.openxmlformats.org/officeDocument/2006/relationships/image" Target="../media/image1538.png"/><Relationship Id="rId45" Type="http://schemas.openxmlformats.org/officeDocument/2006/relationships/customXml" Target="../ink/ink1493.xml"/><Relationship Id="rId66" Type="http://schemas.openxmlformats.org/officeDocument/2006/relationships/image" Target="../media/image1551.png"/><Relationship Id="rId87" Type="http://schemas.openxmlformats.org/officeDocument/2006/relationships/customXml" Target="../ink/ink1514.xml"/><Relationship Id="rId110" Type="http://schemas.openxmlformats.org/officeDocument/2006/relationships/image" Target="../media/image1573.png"/><Relationship Id="rId115" Type="http://schemas.openxmlformats.org/officeDocument/2006/relationships/customXml" Target="../ink/ink1528.xml"/><Relationship Id="rId131" Type="http://schemas.openxmlformats.org/officeDocument/2006/relationships/customXml" Target="../ink/ink1536.xml"/><Relationship Id="rId61" Type="http://schemas.openxmlformats.org/officeDocument/2006/relationships/customXml" Target="../ink/ink1501.xml"/><Relationship Id="rId82" Type="http://schemas.openxmlformats.org/officeDocument/2006/relationships/image" Target="../media/image1559.png"/><Relationship Id="rId19" Type="http://schemas.openxmlformats.org/officeDocument/2006/relationships/customXml" Target="../ink/ink1480.xml"/><Relationship Id="rId14" Type="http://schemas.openxmlformats.org/officeDocument/2006/relationships/image" Target="../media/image1525.png"/><Relationship Id="rId30" Type="http://schemas.openxmlformats.org/officeDocument/2006/relationships/image" Target="../media/image1533.png"/><Relationship Id="rId35" Type="http://schemas.openxmlformats.org/officeDocument/2006/relationships/customXml" Target="../ink/ink1488.xml"/><Relationship Id="rId56" Type="http://schemas.openxmlformats.org/officeDocument/2006/relationships/image" Target="../media/image1546.png"/><Relationship Id="rId77" Type="http://schemas.openxmlformats.org/officeDocument/2006/relationships/customXml" Target="../ink/ink1509.xml"/><Relationship Id="rId100" Type="http://schemas.openxmlformats.org/officeDocument/2006/relationships/image" Target="../media/image1568.png"/><Relationship Id="rId105" Type="http://schemas.openxmlformats.org/officeDocument/2006/relationships/customXml" Target="../ink/ink1523.xml"/><Relationship Id="rId126" Type="http://schemas.openxmlformats.org/officeDocument/2006/relationships/image" Target="../media/image1581.png"/><Relationship Id="rId147" Type="http://schemas.openxmlformats.org/officeDocument/2006/relationships/customXml" Target="../ink/ink1541.xml"/><Relationship Id="rId8" Type="http://schemas.openxmlformats.org/officeDocument/2006/relationships/image" Target="../media/image1522.png"/><Relationship Id="rId51" Type="http://schemas.openxmlformats.org/officeDocument/2006/relationships/customXml" Target="../ink/ink1496.xml"/><Relationship Id="rId72" Type="http://schemas.openxmlformats.org/officeDocument/2006/relationships/image" Target="../media/image1554.png"/><Relationship Id="rId93" Type="http://schemas.openxmlformats.org/officeDocument/2006/relationships/customXml" Target="../ink/ink1517.xml"/><Relationship Id="rId98" Type="http://schemas.openxmlformats.org/officeDocument/2006/relationships/image" Target="../media/image1567.png"/><Relationship Id="rId121" Type="http://schemas.openxmlformats.org/officeDocument/2006/relationships/customXml" Target="../ink/ink1531.xml"/><Relationship Id="rId142" Type="http://schemas.openxmlformats.org/officeDocument/2006/relationships/image" Target="../media/image1589.png"/><Relationship Id="rId3" Type="http://schemas.openxmlformats.org/officeDocument/2006/relationships/customXml" Target="../ink/ink1472.xml"/><Relationship Id="rId25" Type="http://schemas.openxmlformats.org/officeDocument/2006/relationships/customXml" Target="../ink/ink1483.xml"/><Relationship Id="rId46" Type="http://schemas.openxmlformats.org/officeDocument/2006/relationships/image" Target="../media/image1541.png"/><Relationship Id="rId67" Type="http://schemas.openxmlformats.org/officeDocument/2006/relationships/customXml" Target="../ink/ink1504.xml"/><Relationship Id="rId116" Type="http://schemas.openxmlformats.org/officeDocument/2006/relationships/image" Target="../media/image1576.png"/><Relationship Id="rId20" Type="http://schemas.openxmlformats.org/officeDocument/2006/relationships/image" Target="../media/image1528.png"/><Relationship Id="rId41" Type="http://schemas.openxmlformats.org/officeDocument/2006/relationships/customXml" Target="../ink/ink1491.xml"/><Relationship Id="rId62" Type="http://schemas.openxmlformats.org/officeDocument/2006/relationships/image" Target="../media/image1549.png"/><Relationship Id="rId83" Type="http://schemas.openxmlformats.org/officeDocument/2006/relationships/customXml" Target="../ink/ink1512.xml"/><Relationship Id="rId88" Type="http://schemas.openxmlformats.org/officeDocument/2006/relationships/image" Target="../media/image1562.png"/><Relationship Id="rId111" Type="http://schemas.openxmlformats.org/officeDocument/2006/relationships/customXml" Target="../ink/ink1526.xml"/><Relationship Id="rId132" Type="http://schemas.openxmlformats.org/officeDocument/2006/relationships/image" Target="../media/image1584.png"/><Relationship Id="rId15" Type="http://schemas.openxmlformats.org/officeDocument/2006/relationships/customXml" Target="../ink/ink1478.xml"/><Relationship Id="rId36" Type="http://schemas.openxmlformats.org/officeDocument/2006/relationships/image" Target="../media/image1536.png"/><Relationship Id="rId57" Type="http://schemas.openxmlformats.org/officeDocument/2006/relationships/customXml" Target="../ink/ink1499.xml"/><Relationship Id="rId106" Type="http://schemas.openxmlformats.org/officeDocument/2006/relationships/image" Target="../media/image1571.png"/><Relationship Id="rId127" Type="http://schemas.openxmlformats.org/officeDocument/2006/relationships/customXml" Target="../ink/ink1534.xml"/><Relationship Id="rId10" Type="http://schemas.openxmlformats.org/officeDocument/2006/relationships/image" Target="../media/image1523.png"/><Relationship Id="rId31" Type="http://schemas.openxmlformats.org/officeDocument/2006/relationships/customXml" Target="../ink/ink1486.xml"/><Relationship Id="rId52" Type="http://schemas.openxmlformats.org/officeDocument/2006/relationships/image" Target="../media/image1544.png"/><Relationship Id="rId73" Type="http://schemas.openxmlformats.org/officeDocument/2006/relationships/customXml" Target="../ink/ink1507.xml"/><Relationship Id="rId78" Type="http://schemas.openxmlformats.org/officeDocument/2006/relationships/image" Target="../media/image1557.png"/><Relationship Id="rId94" Type="http://schemas.openxmlformats.org/officeDocument/2006/relationships/image" Target="../media/image1565.png"/><Relationship Id="rId99" Type="http://schemas.openxmlformats.org/officeDocument/2006/relationships/customXml" Target="../ink/ink1520.xml"/><Relationship Id="rId101" Type="http://schemas.openxmlformats.org/officeDocument/2006/relationships/customXml" Target="../ink/ink1521.xml"/><Relationship Id="rId122" Type="http://schemas.openxmlformats.org/officeDocument/2006/relationships/image" Target="../media/image1579.png"/><Relationship Id="rId143" Type="http://schemas.openxmlformats.org/officeDocument/2006/relationships/customXml" Target="../ink/ink1539.xml"/><Relationship Id="rId148" Type="http://schemas.openxmlformats.org/officeDocument/2006/relationships/image" Target="../media/image826.png"/><Relationship Id="rId4" Type="http://schemas.openxmlformats.org/officeDocument/2006/relationships/image" Target="../media/image1520.png"/><Relationship Id="rId9" Type="http://schemas.openxmlformats.org/officeDocument/2006/relationships/customXml" Target="../ink/ink1475.xml"/><Relationship Id="rId26" Type="http://schemas.openxmlformats.org/officeDocument/2006/relationships/image" Target="../media/image1531.png"/><Relationship Id="rId47" Type="http://schemas.openxmlformats.org/officeDocument/2006/relationships/customXml" Target="../ink/ink1494.xml"/><Relationship Id="rId68" Type="http://schemas.openxmlformats.org/officeDocument/2006/relationships/image" Target="../media/image1552.png"/><Relationship Id="rId89" Type="http://schemas.openxmlformats.org/officeDocument/2006/relationships/customXml" Target="../ink/ink1515.xml"/><Relationship Id="rId112" Type="http://schemas.openxmlformats.org/officeDocument/2006/relationships/image" Target="../media/image1574.png"/><Relationship Id="rId133" Type="http://schemas.openxmlformats.org/officeDocument/2006/relationships/customXml" Target="../ink/ink1537.xml"/><Relationship Id="rId16" Type="http://schemas.openxmlformats.org/officeDocument/2006/relationships/image" Target="../media/image1526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00.xml"/><Relationship Id="rId299" Type="http://schemas.openxmlformats.org/officeDocument/2006/relationships/customXml" Target="../ink/ink1688.xml"/><Relationship Id="rId21" Type="http://schemas.openxmlformats.org/officeDocument/2006/relationships/customXml" Target="../ink/ink1552.xml"/><Relationship Id="rId63" Type="http://schemas.openxmlformats.org/officeDocument/2006/relationships/customXml" Target="../ink/ink1573.xml"/><Relationship Id="rId170" Type="http://schemas.openxmlformats.org/officeDocument/2006/relationships/image" Target="../media/image1675.png"/><Relationship Id="rId226" Type="http://schemas.openxmlformats.org/officeDocument/2006/relationships/image" Target="../media/image1703.png"/><Relationship Id="rId268" Type="http://schemas.openxmlformats.org/officeDocument/2006/relationships/image" Target="../media/image1725.png"/><Relationship Id="rId32" Type="http://schemas.openxmlformats.org/officeDocument/2006/relationships/image" Target="../media/image1606.png"/><Relationship Id="rId74" Type="http://schemas.openxmlformats.org/officeDocument/2006/relationships/image" Target="../media/image1627.png"/><Relationship Id="rId128" Type="http://schemas.openxmlformats.org/officeDocument/2006/relationships/image" Target="../media/image1654.png"/><Relationship Id="rId5" Type="http://schemas.openxmlformats.org/officeDocument/2006/relationships/customXml" Target="../ink/ink1544.xml"/><Relationship Id="rId181" Type="http://schemas.openxmlformats.org/officeDocument/2006/relationships/customXml" Target="../ink/ink1629.xml"/><Relationship Id="rId237" Type="http://schemas.openxmlformats.org/officeDocument/2006/relationships/customXml" Target="../ink/ink1657.xml"/><Relationship Id="rId279" Type="http://schemas.openxmlformats.org/officeDocument/2006/relationships/customXml" Target="../ink/ink1678.xml"/><Relationship Id="rId43" Type="http://schemas.openxmlformats.org/officeDocument/2006/relationships/customXml" Target="../ink/ink1563.xml"/><Relationship Id="rId139" Type="http://schemas.openxmlformats.org/officeDocument/2006/relationships/customXml" Target="../ink/ink1611.xml"/><Relationship Id="rId290" Type="http://schemas.openxmlformats.org/officeDocument/2006/relationships/image" Target="../media/image1736.png"/><Relationship Id="rId85" Type="http://schemas.openxmlformats.org/officeDocument/2006/relationships/customXml" Target="../ink/ink1584.xml"/><Relationship Id="rId150" Type="http://schemas.openxmlformats.org/officeDocument/2006/relationships/image" Target="../media/image1665.png"/><Relationship Id="rId192" Type="http://schemas.openxmlformats.org/officeDocument/2006/relationships/image" Target="../media/image1686.png"/><Relationship Id="rId206" Type="http://schemas.openxmlformats.org/officeDocument/2006/relationships/image" Target="../media/image1693.png"/><Relationship Id="rId248" Type="http://schemas.openxmlformats.org/officeDocument/2006/relationships/image" Target="../media/image1715.png"/><Relationship Id="rId12" Type="http://schemas.openxmlformats.org/officeDocument/2006/relationships/image" Target="../media/image1596.png"/><Relationship Id="rId33" Type="http://schemas.openxmlformats.org/officeDocument/2006/relationships/customXml" Target="../ink/ink1558.xml"/><Relationship Id="rId108" Type="http://schemas.openxmlformats.org/officeDocument/2006/relationships/image" Target="../media/image1644.png"/><Relationship Id="rId129" Type="http://schemas.openxmlformats.org/officeDocument/2006/relationships/customXml" Target="../ink/ink1606.xml"/><Relationship Id="rId280" Type="http://schemas.openxmlformats.org/officeDocument/2006/relationships/image" Target="../media/image1731.png"/><Relationship Id="rId54" Type="http://schemas.openxmlformats.org/officeDocument/2006/relationships/image" Target="../media/image1617.png"/><Relationship Id="rId75" Type="http://schemas.openxmlformats.org/officeDocument/2006/relationships/customXml" Target="../ink/ink1579.xml"/><Relationship Id="rId96" Type="http://schemas.openxmlformats.org/officeDocument/2006/relationships/image" Target="../media/image1638.png"/><Relationship Id="rId140" Type="http://schemas.openxmlformats.org/officeDocument/2006/relationships/image" Target="../media/image1660.png"/><Relationship Id="rId161" Type="http://schemas.openxmlformats.org/officeDocument/2006/relationships/customXml" Target="../ink/ink1619.xml"/><Relationship Id="rId182" Type="http://schemas.openxmlformats.org/officeDocument/2006/relationships/image" Target="../media/image1681.png"/><Relationship Id="rId217" Type="http://schemas.openxmlformats.org/officeDocument/2006/relationships/customXml" Target="../ink/ink1647.xml"/><Relationship Id="rId6" Type="http://schemas.openxmlformats.org/officeDocument/2006/relationships/image" Target="../media/image1593.png"/><Relationship Id="rId238" Type="http://schemas.openxmlformats.org/officeDocument/2006/relationships/image" Target="../media/image1709.png"/><Relationship Id="rId259" Type="http://schemas.openxmlformats.org/officeDocument/2006/relationships/customXml" Target="../ink/ink1668.xml"/><Relationship Id="rId23" Type="http://schemas.openxmlformats.org/officeDocument/2006/relationships/customXml" Target="../ink/ink1553.xml"/><Relationship Id="rId119" Type="http://schemas.openxmlformats.org/officeDocument/2006/relationships/customXml" Target="../ink/ink1601.xml"/><Relationship Id="rId270" Type="http://schemas.openxmlformats.org/officeDocument/2006/relationships/image" Target="../media/image1726.png"/><Relationship Id="rId291" Type="http://schemas.openxmlformats.org/officeDocument/2006/relationships/customXml" Target="../ink/ink1684.xml"/><Relationship Id="rId44" Type="http://schemas.openxmlformats.org/officeDocument/2006/relationships/image" Target="../media/image1612.png"/><Relationship Id="rId65" Type="http://schemas.openxmlformats.org/officeDocument/2006/relationships/customXml" Target="../ink/ink1574.xml"/><Relationship Id="rId86" Type="http://schemas.openxmlformats.org/officeDocument/2006/relationships/image" Target="../media/image1633.png"/><Relationship Id="rId130" Type="http://schemas.openxmlformats.org/officeDocument/2006/relationships/image" Target="../media/image1655.png"/><Relationship Id="rId151" Type="http://schemas.openxmlformats.org/officeDocument/2006/relationships/customXml" Target="../ink/ink1617.xml"/><Relationship Id="rId172" Type="http://schemas.openxmlformats.org/officeDocument/2006/relationships/image" Target="../media/image1676.png"/><Relationship Id="rId193" Type="http://schemas.openxmlformats.org/officeDocument/2006/relationships/customXml" Target="../ink/ink1635.xml"/><Relationship Id="rId207" Type="http://schemas.openxmlformats.org/officeDocument/2006/relationships/customXml" Target="../ink/ink1642.xml"/><Relationship Id="rId228" Type="http://schemas.openxmlformats.org/officeDocument/2006/relationships/image" Target="../media/image1704.png"/><Relationship Id="rId249" Type="http://schemas.openxmlformats.org/officeDocument/2006/relationships/customXml" Target="../ink/ink1663.xml"/><Relationship Id="rId13" Type="http://schemas.openxmlformats.org/officeDocument/2006/relationships/customXml" Target="../ink/ink1548.xml"/><Relationship Id="rId109" Type="http://schemas.openxmlformats.org/officeDocument/2006/relationships/customXml" Target="../ink/ink1596.xml"/><Relationship Id="rId260" Type="http://schemas.openxmlformats.org/officeDocument/2006/relationships/image" Target="../media/image1721.png"/><Relationship Id="rId281" Type="http://schemas.openxmlformats.org/officeDocument/2006/relationships/customXml" Target="../ink/ink1679.xml"/><Relationship Id="rId34" Type="http://schemas.openxmlformats.org/officeDocument/2006/relationships/image" Target="../media/image1607.png"/><Relationship Id="rId55" Type="http://schemas.openxmlformats.org/officeDocument/2006/relationships/customXml" Target="../ink/ink1569.xml"/><Relationship Id="rId76" Type="http://schemas.openxmlformats.org/officeDocument/2006/relationships/image" Target="../media/image1628.png"/><Relationship Id="rId97" Type="http://schemas.openxmlformats.org/officeDocument/2006/relationships/customXml" Target="../ink/ink1590.xml"/><Relationship Id="rId120" Type="http://schemas.openxmlformats.org/officeDocument/2006/relationships/image" Target="../media/image1650.png"/><Relationship Id="rId141" Type="http://schemas.openxmlformats.org/officeDocument/2006/relationships/customXml" Target="../ink/ink1612.xml"/><Relationship Id="rId7" Type="http://schemas.openxmlformats.org/officeDocument/2006/relationships/customXml" Target="../ink/ink1545.xml"/><Relationship Id="rId162" Type="http://schemas.openxmlformats.org/officeDocument/2006/relationships/image" Target="../media/image1671.png"/><Relationship Id="rId183" Type="http://schemas.openxmlformats.org/officeDocument/2006/relationships/customXml" Target="../ink/ink1630.xml"/><Relationship Id="rId218" Type="http://schemas.openxmlformats.org/officeDocument/2006/relationships/image" Target="../media/image1699.png"/><Relationship Id="rId239" Type="http://schemas.openxmlformats.org/officeDocument/2006/relationships/customXml" Target="../ink/ink1658.xml"/><Relationship Id="rId250" Type="http://schemas.openxmlformats.org/officeDocument/2006/relationships/image" Target="../media/image1716.png"/><Relationship Id="rId271" Type="http://schemas.openxmlformats.org/officeDocument/2006/relationships/customXml" Target="../ink/ink1674.xml"/><Relationship Id="rId292" Type="http://schemas.openxmlformats.org/officeDocument/2006/relationships/image" Target="../media/image1737.png"/><Relationship Id="rId24" Type="http://schemas.openxmlformats.org/officeDocument/2006/relationships/image" Target="../media/image1602.png"/><Relationship Id="rId45" Type="http://schemas.openxmlformats.org/officeDocument/2006/relationships/customXml" Target="../ink/ink1564.xml"/><Relationship Id="rId66" Type="http://schemas.openxmlformats.org/officeDocument/2006/relationships/image" Target="../media/image1623.png"/><Relationship Id="rId87" Type="http://schemas.openxmlformats.org/officeDocument/2006/relationships/customXml" Target="../ink/ink1585.xml"/><Relationship Id="rId110" Type="http://schemas.openxmlformats.org/officeDocument/2006/relationships/image" Target="../media/image1645.png"/><Relationship Id="rId131" Type="http://schemas.openxmlformats.org/officeDocument/2006/relationships/customXml" Target="../ink/ink1607.xml"/><Relationship Id="rId152" Type="http://schemas.openxmlformats.org/officeDocument/2006/relationships/image" Target="../media/image1666.png"/><Relationship Id="rId173" Type="http://schemas.openxmlformats.org/officeDocument/2006/relationships/customXml" Target="../ink/ink1625.xml"/><Relationship Id="rId194" Type="http://schemas.openxmlformats.org/officeDocument/2006/relationships/image" Target="../media/image1687.png"/><Relationship Id="rId208" Type="http://schemas.openxmlformats.org/officeDocument/2006/relationships/image" Target="../media/image1694.png"/><Relationship Id="rId229" Type="http://schemas.openxmlformats.org/officeDocument/2006/relationships/customXml" Target="../ink/ink1653.xml"/><Relationship Id="rId240" Type="http://schemas.openxmlformats.org/officeDocument/2006/relationships/image" Target="../media/image1711.png"/><Relationship Id="rId261" Type="http://schemas.openxmlformats.org/officeDocument/2006/relationships/customXml" Target="../ink/ink1669.xml"/><Relationship Id="rId14" Type="http://schemas.openxmlformats.org/officeDocument/2006/relationships/image" Target="../media/image1597.png"/><Relationship Id="rId35" Type="http://schemas.openxmlformats.org/officeDocument/2006/relationships/customXml" Target="../ink/ink1559.xml"/><Relationship Id="rId56" Type="http://schemas.openxmlformats.org/officeDocument/2006/relationships/image" Target="../media/image1618.png"/><Relationship Id="rId77" Type="http://schemas.openxmlformats.org/officeDocument/2006/relationships/customXml" Target="../ink/ink1580.xml"/><Relationship Id="rId100" Type="http://schemas.openxmlformats.org/officeDocument/2006/relationships/image" Target="../media/image1640.png"/><Relationship Id="rId282" Type="http://schemas.openxmlformats.org/officeDocument/2006/relationships/image" Target="../media/image1732.png"/><Relationship Id="rId8" Type="http://schemas.openxmlformats.org/officeDocument/2006/relationships/image" Target="../media/image1594.png"/><Relationship Id="rId98" Type="http://schemas.openxmlformats.org/officeDocument/2006/relationships/image" Target="../media/image1639.png"/><Relationship Id="rId121" Type="http://schemas.openxmlformats.org/officeDocument/2006/relationships/customXml" Target="../ink/ink1602.xml"/><Relationship Id="rId142" Type="http://schemas.openxmlformats.org/officeDocument/2006/relationships/image" Target="../media/image1661.png"/><Relationship Id="rId163" Type="http://schemas.openxmlformats.org/officeDocument/2006/relationships/customXml" Target="../ink/ink1620.xml"/><Relationship Id="rId184" Type="http://schemas.openxmlformats.org/officeDocument/2006/relationships/image" Target="../media/image1682.png"/><Relationship Id="rId219" Type="http://schemas.openxmlformats.org/officeDocument/2006/relationships/customXml" Target="../ink/ink1648.xml"/><Relationship Id="rId230" Type="http://schemas.openxmlformats.org/officeDocument/2006/relationships/image" Target="../media/image1705.png"/><Relationship Id="rId251" Type="http://schemas.openxmlformats.org/officeDocument/2006/relationships/customXml" Target="../ink/ink1664.xml"/><Relationship Id="rId25" Type="http://schemas.openxmlformats.org/officeDocument/2006/relationships/customXml" Target="../ink/ink1554.xml"/><Relationship Id="rId46" Type="http://schemas.openxmlformats.org/officeDocument/2006/relationships/image" Target="../media/image1613.png"/><Relationship Id="rId67" Type="http://schemas.openxmlformats.org/officeDocument/2006/relationships/customXml" Target="../ink/ink1575.xml"/><Relationship Id="rId272" Type="http://schemas.openxmlformats.org/officeDocument/2006/relationships/image" Target="../media/image1727.png"/><Relationship Id="rId293" Type="http://schemas.openxmlformats.org/officeDocument/2006/relationships/customXml" Target="../ink/ink1685.xml"/><Relationship Id="rId88" Type="http://schemas.openxmlformats.org/officeDocument/2006/relationships/image" Target="../media/image1634.png"/><Relationship Id="rId111" Type="http://schemas.openxmlformats.org/officeDocument/2006/relationships/customXml" Target="../ink/ink1597.xml"/><Relationship Id="rId132" Type="http://schemas.openxmlformats.org/officeDocument/2006/relationships/image" Target="../media/image1656.png"/><Relationship Id="rId153" Type="http://schemas.openxmlformats.org/officeDocument/2006/relationships/customXml" Target="../ink/ink1618.xml"/><Relationship Id="rId174" Type="http://schemas.openxmlformats.org/officeDocument/2006/relationships/image" Target="../media/image1677.png"/><Relationship Id="rId195" Type="http://schemas.openxmlformats.org/officeDocument/2006/relationships/customXml" Target="../ink/ink1636.xml"/><Relationship Id="rId209" Type="http://schemas.openxmlformats.org/officeDocument/2006/relationships/customXml" Target="../ink/ink1643.xml"/><Relationship Id="rId220" Type="http://schemas.openxmlformats.org/officeDocument/2006/relationships/image" Target="../media/image1700.png"/><Relationship Id="rId241" Type="http://schemas.openxmlformats.org/officeDocument/2006/relationships/customXml" Target="../ink/ink1659.xml"/><Relationship Id="rId15" Type="http://schemas.openxmlformats.org/officeDocument/2006/relationships/customXml" Target="../ink/ink1549.xml"/><Relationship Id="rId36" Type="http://schemas.openxmlformats.org/officeDocument/2006/relationships/image" Target="../media/image1608.png"/><Relationship Id="rId57" Type="http://schemas.openxmlformats.org/officeDocument/2006/relationships/customXml" Target="../ink/ink1570.xml"/><Relationship Id="rId262" Type="http://schemas.openxmlformats.org/officeDocument/2006/relationships/image" Target="../media/image1722.png"/><Relationship Id="rId283" Type="http://schemas.openxmlformats.org/officeDocument/2006/relationships/customXml" Target="../ink/ink1680.xml"/><Relationship Id="rId78" Type="http://schemas.openxmlformats.org/officeDocument/2006/relationships/image" Target="../media/image1629.png"/><Relationship Id="rId99" Type="http://schemas.openxmlformats.org/officeDocument/2006/relationships/customXml" Target="../ink/ink1591.xml"/><Relationship Id="rId101" Type="http://schemas.openxmlformats.org/officeDocument/2006/relationships/customXml" Target="../ink/ink1592.xml"/><Relationship Id="rId122" Type="http://schemas.openxmlformats.org/officeDocument/2006/relationships/image" Target="../media/image1651.png"/><Relationship Id="rId143" Type="http://schemas.openxmlformats.org/officeDocument/2006/relationships/customXml" Target="../ink/ink1613.xml"/><Relationship Id="rId164" Type="http://schemas.openxmlformats.org/officeDocument/2006/relationships/image" Target="../media/image1672.png"/><Relationship Id="rId185" Type="http://schemas.openxmlformats.org/officeDocument/2006/relationships/customXml" Target="../ink/ink1631.xml"/><Relationship Id="rId9" Type="http://schemas.openxmlformats.org/officeDocument/2006/relationships/customXml" Target="../ink/ink1546.xml"/><Relationship Id="rId210" Type="http://schemas.openxmlformats.org/officeDocument/2006/relationships/image" Target="../media/image1695.png"/><Relationship Id="rId26" Type="http://schemas.openxmlformats.org/officeDocument/2006/relationships/image" Target="../media/image1603.png"/><Relationship Id="rId231" Type="http://schemas.openxmlformats.org/officeDocument/2006/relationships/customXml" Target="../ink/ink1654.xml"/><Relationship Id="rId252" Type="http://schemas.openxmlformats.org/officeDocument/2006/relationships/image" Target="../media/image1717.png"/><Relationship Id="rId273" Type="http://schemas.openxmlformats.org/officeDocument/2006/relationships/customXml" Target="../ink/ink1675.xml"/><Relationship Id="rId294" Type="http://schemas.openxmlformats.org/officeDocument/2006/relationships/image" Target="../media/image1738.png"/><Relationship Id="rId47" Type="http://schemas.openxmlformats.org/officeDocument/2006/relationships/customXml" Target="../ink/ink1565.xml"/><Relationship Id="rId68" Type="http://schemas.openxmlformats.org/officeDocument/2006/relationships/image" Target="../media/image1624.png"/><Relationship Id="rId89" Type="http://schemas.openxmlformats.org/officeDocument/2006/relationships/customXml" Target="../ink/ink1586.xml"/><Relationship Id="rId112" Type="http://schemas.openxmlformats.org/officeDocument/2006/relationships/image" Target="../media/image1646.png"/><Relationship Id="rId133" Type="http://schemas.openxmlformats.org/officeDocument/2006/relationships/customXml" Target="../ink/ink1608.xml"/><Relationship Id="rId175" Type="http://schemas.openxmlformats.org/officeDocument/2006/relationships/customXml" Target="../ink/ink1626.xml"/><Relationship Id="rId196" Type="http://schemas.openxmlformats.org/officeDocument/2006/relationships/image" Target="../media/image1688.png"/><Relationship Id="rId200" Type="http://schemas.openxmlformats.org/officeDocument/2006/relationships/image" Target="../media/image1690.png"/><Relationship Id="rId16" Type="http://schemas.openxmlformats.org/officeDocument/2006/relationships/image" Target="../media/image1598.png"/><Relationship Id="rId221" Type="http://schemas.openxmlformats.org/officeDocument/2006/relationships/customXml" Target="../ink/ink1649.xml"/><Relationship Id="rId242" Type="http://schemas.openxmlformats.org/officeDocument/2006/relationships/image" Target="../media/image1712.png"/><Relationship Id="rId263" Type="http://schemas.openxmlformats.org/officeDocument/2006/relationships/customXml" Target="../ink/ink1670.xml"/><Relationship Id="rId284" Type="http://schemas.openxmlformats.org/officeDocument/2006/relationships/image" Target="../media/image1733.png"/><Relationship Id="rId37" Type="http://schemas.openxmlformats.org/officeDocument/2006/relationships/customXml" Target="../ink/ink1560.xml"/><Relationship Id="rId58" Type="http://schemas.openxmlformats.org/officeDocument/2006/relationships/image" Target="../media/image1619.png"/><Relationship Id="rId79" Type="http://schemas.openxmlformats.org/officeDocument/2006/relationships/customXml" Target="../ink/ink1581.xml"/><Relationship Id="rId102" Type="http://schemas.openxmlformats.org/officeDocument/2006/relationships/image" Target="../media/image1641.png"/><Relationship Id="rId123" Type="http://schemas.openxmlformats.org/officeDocument/2006/relationships/customXml" Target="../ink/ink1603.xml"/><Relationship Id="rId144" Type="http://schemas.openxmlformats.org/officeDocument/2006/relationships/image" Target="../media/image1662.png"/><Relationship Id="rId90" Type="http://schemas.openxmlformats.org/officeDocument/2006/relationships/image" Target="../media/image1635.png"/><Relationship Id="rId165" Type="http://schemas.openxmlformats.org/officeDocument/2006/relationships/customXml" Target="../ink/ink1621.xml"/><Relationship Id="rId186" Type="http://schemas.openxmlformats.org/officeDocument/2006/relationships/image" Target="../media/image1683.png"/><Relationship Id="rId211" Type="http://schemas.openxmlformats.org/officeDocument/2006/relationships/customXml" Target="../ink/ink1644.xml"/><Relationship Id="rId232" Type="http://schemas.openxmlformats.org/officeDocument/2006/relationships/image" Target="../media/image1706.png"/><Relationship Id="rId253" Type="http://schemas.openxmlformats.org/officeDocument/2006/relationships/customXml" Target="../ink/ink1665.xml"/><Relationship Id="rId274" Type="http://schemas.openxmlformats.org/officeDocument/2006/relationships/image" Target="../media/image1728.png"/><Relationship Id="rId295" Type="http://schemas.openxmlformats.org/officeDocument/2006/relationships/customXml" Target="../ink/ink1686.xml"/><Relationship Id="rId27" Type="http://schemas.openxmlformats.org/officeDocument/2006/relationships/customXml" Target="../ink/ink1555.xml"/><Relationship Id="rId48" Type="http://schemas.openxmlformats.org/officeDocument/2006/relationships/image" Target="../media/image1614.png"/><Relationship Id="rId69" Type="http://schemas.openxmlformats.org/officeDocument/2006/relationships/customXml" Target="../ink/ink1576.xml"/><Relationship Id="rId113" Type="http://schemas.openxmlformats.org/officeDocument/2006/relationships/customXml" Target="../ink/ink1598.xml"/><Relationship Id="rId134" Type="http://schemas.openxmlformats.org/officeDocument/2006/relationships/image" Target="../media/image1657.png"/><Relationship Id="rId80" Type="http://schemas.openxmlformats.org/officeDocument/2006/relationships/image" Target="../media/image1630.png"/><Relationship Id="rId176" Type="http://schemas.openxmlformats.org/officeDocument/2006/relationships/image" Target="../media/image1678.png"/><Relationship Id="rId197" Type="http://schemas.openxmlformats.org/officeDocument/2006/relationships/customXml" Target="../ink/ink1637.xml"/><Relationship Id="rId201" Type="http://schemas.openxmlformats.org/officeDocument/2006/relationships/customXml" Target="../ink/ink1639.xml"/><Relationship Id="rId222" Type="http://schemas.openxmlformats.org/officeDocument/2006/relationships/image" Target="../media/image1701.png"/><Relationship Id="rId243" Type="http://schemas.openxmlformats.org/officeDocument/2006/relationships/customXml" Target="../ink/ink1660.xml"/><Relationship Id="rId264" Type="http://schemas.openxmlformats.org/officeDocument/2006/relationships/image" Target="../media/image1723.png"/><Relationship Id="rId285" Type="http://schemas.openxmlformats.org/officeDocument/2006/relationships/customXml" Target="../ink/ink1681.xml"/><Relationship Id="rId17" Type="http://schemas.openxmlformats.org/officeDocument/2006/relationships/customXml" Target="../ink/ink1550.xml"/><Relationship Id="rId38" Type="http://schemas.openxmlformats.org/officeDocument/2006/relationships/image" Target="../media/image1609.png"/><Relationship Id="rId59" Type="http://schemas.openxmlformats.org/officeDocument/2006/relationships/customXml" Target="../ink/ink1571.xml"/><Relationship Id="rId103" Type="http://schemas.openxmlformats.org/officeDocument/2006/relationships/customXml" Target="../ink/ink1593.xml"/><Relationship Id="rId124" Type="http://schemas.openxmlformats.org/officeDocument/2006/relationships/image" Target="../media/image1652.png"/><Relationship Id="rId70" Type="http://schemas.openxmlformats.org/officeDocument/2006/relationships/image" Target="../media/image1625.png"/><Relationship Id="rId91" Type="http://schemas.openxmlformats.org/officeDocument/2006/relationships/customXml" Target="../ink/ink1587.xml"/><Relationship Id="rId145" Type="http://schemas.openxmlformats.org/officeDocument/2006/relationships/customXml" Target="../ink/ink1614.xml"/><Relationship Id="rId166" Type="http://schemas.openxmlformats.org/officeDocument/2006/relationships/image" Target="../media/image1673.png"/><Relationship Id="rId187" Type="http://schemas.openxmlformats.org/officeDocument/2006/relationships/customXml" Target="../ink/ink1632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1696.png"/><Relationship Id="rId233" Type="http://schemas.openxmlformats.org/officeDocument/2006/relationships/customXml" Target="../ink/ink1655.xml"/><Relationship Id="rId254" Type="http://schemas.openxmlformats.org/officeDocument/2006/relationships/image" Target="../media/image1718.png"/><Relationship Id="rId28" Type="http://schemas.openxmlformats.org/officeDocument/2006/relationships/image" Target="../media/image1604.png"/><Relationship Id="rId49" Type="http://schemas.openxmlformats.org/officeDocument/2006/relationships/customXml" Target="../ink/ink1566.xml"/><Relationship Id="rId114" Type="http://schemas.openxmlformats.org/officeDocument/2006/relationships/image" Target="../media/image1647.png"/><Relationship Id="rId275" Type="http://schemas.openxmlformats.org/officeDocument/2006/relationships/customXml" Target="../ink/ink1676.xml"/><Relationship Id="rId296" Type="http://schemas.openxmlformats.org/officeDocument/2006/relationships/image" Target="../media/image1739.png"/><Relationship Id="rId300" Type="http://schemas.openxmlformats.org/officeDocument/2006/relationships/image" Target="../media/image1741.png"/><Relationship Id="rId60" Type="http://schemas.openxmlformats.org/officeDocument/2006/relationships/image" Target="../media/image1620.png"/><Relationship Id="rId81" Type="http://schemas.openxmlformats.org/officeDocument/2006/relationships/customXml" Target="../ink/ink1582.xml"/><Relationship Id="rId135" Type="http://schemas.openxmlformats.org/officeDocument/2006/relationships/customXml" Target="../ink/ink1609.xml"/><Relationship Id="rId177" Type="http://schemas.openxmlformats.org/officeDocument/2006/relationships/customXml" Target="../ink/ink1627.xml"/><Relationship Id="rId198" Type="http://schemas.openxmlformats.org/officeDocument/2006/relationships/image" Target="../media/image1689.png"/><Relationship Id="rId202" Type="http://schemas.openxmlformats.org/officeDocument/2006/relationships/image" Target="../media/image1691.png"/><Relationship Id="rId223" Type="http://schemas.openxmlformats.org/officeDocument/2006/relationships/customXml" Target="../ink/ink1650.xml"/><Relationship Id="rId244" Type="http://schemas.openxmlformats.org/officeDocument/2006/relationships/image" Target="../media/image1713.png"/><Relationship Id="rId18" Type="http://schemas.openxmlformats.org/officeDocument/2006/relationships/image" Target="../media/image1599.png"/><Relationship Id="rId39" Type="http://schemas.openxmlformats.org/officeDocument/2006/relationships/customXml" Target="../ink/ink1561.xml"/><Relationship Id="rId265" Type="http://schemas.openxmlformats.org/officeDocument/2006/relationships/customXml" Target="../ink/ink1671.xml"/><Relationship Id="rId286" Type="http://schemas.openxmlformats.org/officeDocument/2006/relationships/image" Target="../media/image1734.png"/><Relationship Id="rId50" Type="http://schemas.openxmlformats.org/officeDocument/2006/relationships/image" Target="../media/image1615.png"/><Relationship Id="rId104" Type="http://schemas.openxmlformats.org/officeDocument/2006/relationships/image" Target="../media/image1642.png"/><Relationship Id="rId125" Type="http://schemas.openxmlformats.org/officeDocument/2006/relationships/customXml" Target="../ink/ink1604.xml"/><Relationship Id="rId146" Type="http://schemas.openxmlformats.org/officeDocument/2006/relationships/image" Target="../media/image1663.png"/><Relationship Id="rId167" Type="http://schemas.openxmlformats.org/officeDocument/2006/relationships/customXml" Target="../ink/ink1622.xml"/><Relationship Id="rId188" Type="http://schemas.openxmlformats.org/officeDocument/2006/relationships/image" Target="../media/image1684.png"/><Relationship Id="rId71" Type="http://schemas.openxmlformats.org/officeDocument/2006/relationships/customXml" Target="../ink/ink1577.xml"/><Relationship Id="rId92" Type="http://schemas.openxmlformats.org/officeDocument/2006/relationships/image" Target="../media/image1636.png"/><Relationship Id="rId213" Type="http://schemas.openxmlformats.org/officeDocument/2006/relationships/customXml" Target="../ink/ink1645.xml"/><Relationship Id="rId234" Type="http://schemas.openxmlformats.org/officeDocument/2006/relationships/image" Target="../media/image1707.png"/><Relationship Id="rId2" Type="http://schemas.openxmlformats.org/officeDocument/2006/relationships/image" Target="../media/image3310.png"/><Relationship Id="rId29" Type="http://schemas.openxmlformats.org/officeDocument/2006/relationships/customXml" Target="../ink/ink1556.xml"/><Relationship Id="rId255" Type="http://schemas.openxmlformats.org/officeDocument/2006/relationships/customXml" Target="../ink/ink1666.xml"/><Relationship Id="rId276" Type="http://schemas.openxmlformats.org/officeDocument/2006/relationships/image" Target="../media/image1729.png"/><Relationship Id="rId297" Type="http://schemas.openxmlformats.org/officeDocument/2006/relationships/customXml" Target="../ink/ink1687.xml"/><Relationship Id="rId40" Type="http://schemas.openxmlformats.org/officeDocument/2006/relationships/image" Target="../media/image1610.png"/><Relationship Id="rId115" Type="http://schemas.openxmlformats.org/officeDocument/2006/relationships/customXml" Target="../ink/ink1599.xml"/><Relationship Id="rId136" Type="http://schemas.openxmlformats.org/officeDocument/2006/relationships/image" Target="../media/image1658.png"/><Relationship Id="rId178" Type="http://schemas.openxmlformats.org/officeDocument/2006/relationships/image" Target="../media/image1679.png"/><Relationship Id="rId61" Type="http://schemas.openxmlformats.org/officeDocument/2006/relationships/customXml" Target="../ink/ink1572.xml"/><Relationship Id="rId82" Type="http://schemas.openxmlformats.org/officeDocument/2006/relationships/image" Target="../media/image1631.png"/><Relationship Id="rId199" Type="http://schemas.openxmlformats.org/officeDocument/2006/relationships/customXml" Target="../ink/ink1638.xml"/><Relationship Id="rId203" Type="http://schemas.openxmlformats.org/officeDocument/2006/relationships/customXml" Target="../ink/ink1640.xml"/><Relationship Id="rId19" Type="http://schemas.openxmlformats.org/officeDocument/2006/relationships/customXml" Target="../ink/ink1551.xml"/><Relationship Id="rId224" Type="http://schemas.openxmlformats.org/officeDocument/2006/relationships/image" Target="../media/image1702.png"/><Relationship Id="rId245" Type="http://schemas.openxmlformats.org/officeDocument/2006/relationships/customXml" Target="../ink/ink1661.xml"/><Relationship Id="rId266" Type="http://schemas.openxmlformats.org/officeDocument/2006/relationships/image" Target="../media/image1724.png"/><Relationship Id="rId287" Type="http://schemas.openxmlformats.org/officeDocument/2006/relationships/customXml" Target="../ink/ink1682.xml"/><Relationship Id="rId30" Type="http://schemas.openxmlformats.org/officeDocument/2006/relationships/image" Target="../media/image1605.png"/><Relationship Id="rId105" Type="http://schemas.openxmlformats.org/officeDocument/2006/relationships/customXml" Target="../ink/ink1594.xml"/><Relationship Id="rId126" Type="http://schemas.openxmlformats.org/officeDocument/2006/relationships/image" Target="../media/image1653.png"/><Relationship Id="rId147" Type="http://schemas.openxmlformats.org/officeDocument/2006/relationships/customXml" Target="../ink/ink1615.xml"/><Relationship Id="rId168" Type="http://schemas.openxmlformats.org/officeDocument/2006/relationships/image" Target="../media/image1674.png"/><Relationship Id="rId51" Type="http://schemas.openxmlformats.org/officeDocument/2006/relationships/customXml" Target="../ink/ink1567.xml"/><Relationship Id="rId72" Type="http://schemas.openxmlformats.org/officeDocument/2006/relationships/image" Target="../media/image1626.png"/><Relationship Id="rId93" Type="http://schemas.openxmlformats.org/officeDocument/2006/relationships/customXml" Target="../ink/ink1588.xml"/><Relationship Id="rId189" Type="http://schemas.openxmlformats.org/officeDocument/2006/relationships/customXml" Target="../ink/ink1633.xml"/><Relationship Id="rId3" Type="http://schemas.openxmlformats.org/officeDocument/2006/relationships/customXml" Target="../ink/ink1543.xml"/><Relationship Id="rId214" Type="http://schemas.openxmlformats.org/officeDocument/2006/relationships/image" Target="../media/image1697.png"/><Relationship Id="rId235" Type="http://schemas.openxmlformats.org/officeDocument/2006/relationships/customXml" Target="../ink/ink1656.xml"/><Relationship Id="rId256" Type="http://schemas.openxmlformats.org/officeDocument/2006/relationships/image" Target="../media/image1719.png"/><Relationship Id="rId277" Type="http://schemas.openxmlformats.org/officeDocument/2006/relationships/customXml" Target="../ink/ink1677.xml"/><Relationship Id="rId298" Type="http://schemas.openxmlformats.org/officeDocument/2006/relationships/image" Target="../media/image1740.png"/><Relationship Id="rId116" Type="http://schemas.openxmlformats.org/officeDocument/2006/relationships/image" Target="../media/image1648.png"/><Relationship Id="rId137" Type="http://schemas.openxmlformats.org/officeDocument/2006/relationships/customXml" Target="../ink/ink1610.xml"/><Relationship Id="rId20" Type="http://schemas.openxmlformats.org/officeDocument/2006/relationships/image" Target="../media/image1600.png"/><Relationship Id="rId41" Type="http://schemas.openxmlformats.org/officeDocument/2006/relationships/customXml" Target="../ink/ink1562.xml"/><Relationship Id="rId62" Type="http://schemas.openxmlformats.org/officeDocument/2006/relationships/image" Target="../media/image1621.png"/><Relationship Id="rId83" Type="http://schemas.openxmlformats.org/officeDocument/2006/relationships/customXml" Target="../ink/ink1583.xml"/><Relationship Id="rId179" Type="http://schemas.openxmlformats.org/officeDocument/2006/relationships/customXml" Target="../ink/ink1628.xml"/><Relationship Id="rId190" Type="http://schemas.openxmlformats.org/officeDocument/2006/relationships/image" Target="../media/image1685.png"/><Relationship Id="rId204" Type="http://schemas.openxmlformats.org/officeDocument/2006/relationships/image" Target="../media/image1692.png"/><Relationship Id="rId225" Type="http://schemas.openxmlformats.org/officeDocument/2006/relationships/customXml" Target="../ink/ink1651.xml"/><Relationship Id="rId246" Type="http://schemas.openxmlformats.org/officeDocument/2006/relationships/image" Target="../media/image1714.png"/><Relationship Id="rId267" Type="http://schemas.openxmlformats.org/officeDocument/2006/relationships/customXml" Target="../ink/ink1672.xml"/><Relationship Id="rId288" Type="http://schemas.openxmlformats.org/officeDocument/2006/relationships/image" Target="../media/image1735.png"/><Relationship Id="rId106" Type="http://schemas.openxmlformats.org/officeDocument/2006/relationships/image" Target="../media/image1643.png"/><Relationship Id="rId127" Type="http://schemas.openxmlformats.org/officeDocument/2006/relationships/customXml" Target="../ink/ink1605.xml"/><Relationship Id="rId10" Type="http://schemas.openxmlformats.org/officeDocument/2006/relationships/image" Target="../media/image1595.png"/><Relationship Id="rId31" Type="http://schemas.openxmlformats.org/officeDocument/2006/relationships/customXml" Target="../ink/ink1557.xml"/><Relationship Id="rId52" Type="http://schemas.openxmlformats.org/officeDocument/2006/relationships/image" Target="../media/image1616.png"/><Relationship Id="rId73" Type="http://schemas.openxmlformats.org/officeDocument/2006/relationships/customXml" Target="../ink/ink1578.xml"/><Relationship Id="rId94" Type="http://schemas.openxmlformats.org/officeDocument/2006/relationships/image" Target="../media/image1637.png"/><Relationship Id="rId148" Type="http://schemas.openxmlformats.org/officeDocument/2006/relationships/image" Target="../media/image1664.png"/><Relationship Id="rId169" Type="http://schemas.openxmlformats.org/officeDocument/2006/relationships/customXml" Target="../ink/ink1623.xml"/><Relationship Id="rId4" Type="http://schemas.openxmlformats.org/officeDocument/2006/relationships/image" Target="../media/image1592.png"/><Relationship Id="rId180" Type="http://schemas.openxmlformats.org/officeDocument/2006/relationships/image" Target="../media/image1680.png"/><Relationship Id="rId215" Type="http://schemas.openxmlformats.org/officeDocument/2006/relationships/customXml" Target="../ink/ink1646.xml"/><Relationship Id="rId236" Type="http://schemas.openxmlformats.org/officeDocument/2006/relationships/image" Target="../media/image1708.png"/><Relationship Id="rId257" Type="http://schemas.openxmlformats.org/officeDocument/2006/relationships/customXml" Target="../ink/ink1667.xml"/><Relationship Id="rId278" Type="http://schemas.openxmlformats.org/officeDocument/2006/relationships/image" Target="../media/image1730.png"/><Relationship Id="rId42" Type="http://schemas.openxmlformats.org/officeDocument/2006/relationships/image" Target="../media/image1611.png"/><Relationship Id="rId84" Type="http://schemas.openxmlformats.org/officeDocument/2006/relationships/image" Target="../media/image1632.png"/><Relationship Id="rId138" Type="http://schemas.openxmlformats.org/officeDocument/2006/relationships/image" Target="../media/image1659.png"/><Relationship Id="rId191" Type="http://schemas.openxmlformats.org/officeDocument/2006/relationships/customXml" Target="../ink/ink1634.xml"/><Relationship Id="rId205" Type="http://schemas.openxmlformats.org/officeDocument/2006/relationships/customXml" Target="../ink/ink1641.xml"/><Relationship Id="rId247" Type="http://schemas.openxmlformats.org/officeDocument/2006/relationships/customXml" Target="../ink/ink1662.xml"/><Relationship Id="rId107" Type="http://schemas.openxmlformats.org/officeDocument/2006/relationships/customXml" Target="../ink/ink1595.xml"/><Relationship Id="rId289" Type="http://schemas.openxmlformats.org/officeDocument/2006/relationships/customXml" Target="../ink/ink1683.xml"/><Relationship Id="rId11" Type="http://schemas.openxmlformats.org/officeDocument/2006/relationships/customXml" Target="../ink/ink1547.xml"/><Relationship Id="rId53" Type="http://schemas.openxmlformats.org/officeDocument/2006/relationships/customXml" Target="../ink/ink1568.xml"/><Relationship Id="rId149" Type="http://schemas.openxmlformats.org/officeDocument/2006/relationships/customXml" Target="../ink/ink1616.xml"/><Relationship Id="rId95" Type="http://schemas.openxmlformats.org/officeDocument/2006/relationships/customXml" Target="../ink/ink1589.xml"/><Relationship Id="rId160" Type="http://schemas.openxmlformats.org/officeDocument/2006/relationships/image" Target="../media/image1670.png"/><Relationship Id="rId216" Type="http://schemas.openxmlformats.org/officeDocument/2006/relationships/image" Target="../media/image1698.png"/><Relationship Id="rId258" Type="http://schemas.openxmlformats.org/officeDocument/2006/relationships/image" Target="../media/image1720.png"/><Relationship Id="rId22" Type="http://schemas.openxmlformats.org/officeDocument/2006/relationships/image" Target="../media/image1601.png"/><Relationship Id="rId64" Type="http://schemas.openxmlformats.org/officeDocument/2006/relationships/image" Target="../media/image1622.png"/><Relationship Id="rId118" Type="http://schemas.openxmlformats.org/officeDocument/2006/relationships/image" Target="../media/image1649.png"/><Relationship Id="rId171" Type="http://schemas.openxmlformats.org/officeDocument/2006/relationships/customXml" Target="../ink/ink1624.xml"/><Relationship Id="rId227" Type="http://schemas.openxmlformats.org/officeDocument/2006/relationships/customXml" Target="../ink/ink1652.xml"/><Relationship Id="rId269" Type="http://schemas.openxmlformats.org/officeDocument/2006/relationships/customXml" Target="../ink/ink1673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46.xml"/><Relationship Id="rId21" Type="http://schemas.openxmlformats.org/officeDocument/2006/relationships/customXml" Target="../ink/ink1698.xml"/><Relationship Id="rId42" Type="http://schemas.openxmlformats.org/officeDocument/2006/relationships/image" Target="../media/image1761.png"/><Relationship Id="rId63" Type="http://schemas.openxmlformats.org/officeDocument/2006/relationships/customXml" Target="../ink/ink1719.xml"/><Relationship Id="rId84" Type="http://schemas.openxmlformats.org/officeDocument/2006/relationships/image" Target="../media/image1782.png"/><Relationship Id="rId138" Type="http://schemas.openxmlformats.org/officeDocument/2006/relationships/image" Target="../media/image1809.png"/><Relationship Id="rId107" Type="http://schemas.openxmlformats.org/officeDocument/2006/relationships/customXml" Target="../ink/ink1741.xml"/><Relationship Id="rId11" Type="http://schemas.openxmlformats.org/officeDocument/2006/relationships/customXml" Target="../ink/ink1693.xml"/><Relationship Id="rId32" Type="http://schemas.openxmlformats.org/officeDocument/2006/relationships/image" Target="../media/image1756.png"/><Relationship Id="rId53" Type="http://schemas.openxmlformats.org/officeDocument/2006/relationships/customXml" Target="../ink/ink1714.xml"/><Relationship Id="rId74" Type="http://schemas.openxmlformats.org/officeDocument/2006/relationships/image" Target="../media/image1777.png"/><Relationship Id="rId128" Type="http://schemas.openxmlformats.org/officeDocument/2006/relationships/image" Target="../media/image1804.png"/><Relationship Id="rId5" Type="http://schemas.openxmlformats.org/officeDocument/2006/relationships/customXml" Target="../ink/ink1690.xml"/><Relationship Id="rId90" Type="http://schemas.openxmlformats.org/officeDocument/2006/relationships/image" Target="../media/image1785.png"/><Relationship Id="rId95" Type="http://schemas.openxmlformats.org/officeDocument/2006/relationships/customXml" Target="../ink/ink1735.xml"/><Relationship Id="rId22" Type="http://schemas.openxmlformats.org/officeDocument/2006/relationships/image" Target="../media/image1751.png"/><Relationship Id="rId27" Type="http://schemas.openxmlformats.org/officeDocument/2006/relationships/customXml" Target="../ink/ink1701.xml"/><Relationship Id="rId43" Type="http://schemas.openxmlformats.org/officeDocument/2006/relationships/customXml" Target="../ink/ink1709.xml"/><Relationship Id="rId48" Type="http://schemas.openxmlformats.org/officeDocument/2006/relationships/image" Target="../media/image1764.png"/><Relationship Id="rId64" Type="http://schemas.openxmlformats.org/officeDocument/2006/relationships/image" Target="../media/image1772.png"/><Relationship Id="rId69" Type="http://schemas.openxmlformats.org/officeDocument/2006/relationships/customXml" Target="../ink/ink1722.xml"/><Relationship Id="rId113" Type="http://schemas.openxmlformats.org/officeDocument/2006/relationships/customXml" Target="../ink/ink1744.xml"/><Relationship Id="rId118" Type="http://schemas.openxmlformats.org/officeDocument/2006/relationships/image" Target="../media/image1799.png"/><Relationship Id="rId134" Type="http://schemas.openxmlformats.org/officeDocument/2006/relationships/image" Target="../media/image1807.png"/><Relationship Id="rId139" Type="http://schemas.openxmlformats.org/officeDocument/2006/relationships/customXml" Target="../ink/ink1756.xml"/><Relationship Id="rId80" Type="http://schemas.openxmlformats.org/officeDocument/2006/relationships/image" Target="../media/image1780.png"/><Relationship Id="rId85" Type="http://schemas.openxmlformats.org/officeDocument/2006/relationships/customXml" Target="../ink/ink1730.xml"/><Relationship Id="rId12" Type="http://schemas.openxmlformats.org/officeDocument/2006/relationships/image" Target="../media/image1746.png"/><Relationship Id="rId17" Type="http://schemas.openxmlformats.org/officeDocument/2006/relationships/customXml" Target="../ink/ink1696.xml"/><Relationship Id="rId33" Type="http://schemas.openxmlformats.org/officeDocument/2006/relationships/customXml" Target="../ink/ink1704.xml"/><Relationship Id="rId38" Type="http://schemas.openxmlformats.org/officeDocument/2006/relationships/image" Target="../media/image1759.png"/><Relationship Id="rId59" Type="http://schemas.openxmlformats.org/officeDocument/2006/relationships/customXml" Target="../ink/ink1717.xml"/><Relationship Id="rId103" Type="http://schemas.openxmlformats.org/officeDocument/2006/relationships/customXml" Target="../ink/ink1739.xml"/><Relationship Id="rId108" Type="http://schemas.openxmlformats.org/officeDocument/2006/relationships/image" Target="../media/image1794.png"/><Relationship Id="rId124" Type="http://schemas.openxmlformats.org/officeDocument/2006/relationships/image" Target="../media/image1802.png"/><Relationship Id="rId129" Type="http://schemas.openxmlformats.org/officeDocument/2006/relationships/customXml" Target="../ink/ink1751.xml"/><Relationship Id="rId54" Type="http://schemas.openxmlformats.org/officeDocument/2006/relationships/image" Target="../media/image1767.png"/><Relationship Id="rId70" Type="http://schemas.openxmlformats.org/officeDocument/2006/relationships/image" Target="../media/image1775.png"/><Relationship Id="rId75" Type="http://schemas.openxmlformats.org/officeDocument/2006/relationships/customXml" Target="../ink/ink1725.xml"/><Relationship Id="rId91" Type="http://schemas.openxmlformats.org/officeDocument/2006/relationships/customXml" Target="../ink/ink1733.xml"/><Relationship Id="rId96" Type="http://schemas.openxmlformats.org/officeDocument/2006/relationships/image" Target="../media/image1788.png"/><Relationship Id="rId140" Type="http://schemas.openxmlformats.org/officeDocument/2006/relationships/image" Target="../media/image1811.png"/><Relationship Id="rId145" Type="http://schemas.openxmlformats.org/officeDocument/2006/relationships/customXml" Target="../ink/ink175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43.png"/><Relationship Id="rId23" Type="http://schemas.openxmlformats.org/officeDocument/2006/relationships/customXml" Target="../ink/ink1699.xml"/><Relationship Id="rId28" Type="http://schemas.openxmlformats.org/officeDocument/2006/relationships/image" Target="../media/image1754.png"/><Relationship Id="rId49" Type="http://schemas.openxmlformats.org/officeDocument/2006/relationships/customXml" Target="../ink/ink1712.xml"/><Relationship Id="rId114" Type="http://schemas.openxmlformats.org/officeDocument/2006/relationships/image" Target="../media/image1797.png"/><Relationship Id="rId119" Type="http://schemas.openxmlformats.org/officeDocument/2006/relationships/customXml" Target="../ink/ink1747.xml"/><Relationship Id="rId44" Type="http://schemas.openxmlformats.org/officeDocument/2006/relationships/image" Target="../media/image1762.png"/><Relationship Id="rId60" Type="http://schemas.openxmlformats.org/officeDocument/2006/relationships/image" Target="../media/image1770.png"/><Relationship Id="rId65" Type="http://schemas.openxmlformats.org/officeDocument/2006/relationships/customXml" Target="../ink/ink1720.xml"/><Relationship Id="rId81" Type="http://schemas.openxmlformats.org/officeDocument/2006/relationships/customXml" Target="../ink/ink1728.xml"/><Relationship Id="rId86" Type="http://schemas.openxmlformats.org/officeDocument/2006/relationships/image" Target="../media/image1783.png"/><Relationship Id="rId130" Type="http://schemas.openxmlformats.org/officeDocument/2006/relationships/image" Target="../media/image1805.png"/><Relationship Id="rId135" Type="http://schemas.openxmlformats.org/officeDocument/2006/relationships/customXml" Target="../ink/ink1754.xml"/><Relationship Id="rId13" Type="http://schemas.openxmlformats.org/officeDocument/2006/relationships/customXml" Target="../ink/ink1694.xml"/><Relationship Id="rId18" Type="http://schemas.openxmlformats.org/officeDocument/2006/relationships/image" Target="../media/image1749.png"/><Relationship Id="rId39" Type="http://schemas.openxmlformats.org/officeDocument/2006/relationships/customXml" Target="../ink/ink1707.xml"/><Relationship Id="rId109" Type="http://schemas.openxmlformats.org/officeDocument/2006/relationships/customXml" Target="../ink/ink1742.xml"/><Relationship Id="rId34" Type="http://schemas.openxmlformats.org/officeDocument/2006/relationships/image" Target="../media/image1757.png"/><Relationship Id="rId50" Type="http://schemas.openxmlformats.org/officeDocument/2006/relationships/image" Target="../media/image1765.png"/><Relationship Id="rId55" Type="http://schemas.openxmlformats.org/officeDocument/2006/relationships/customXml" Target="../ink/ink1715.xml"/><Relationship Id="rId76" Type="http://schemas.openxmlformats.org/officeDocument/2006/relationships/image" Target="../media/image1778.png"/><Relationship Id="rId97" Type="http://schemas.openxmlformats.org/officeDocument/2006/relationships/customXml" Target="../ink/ink1736.xml"/><Relationship Id="rId104" Type="http://schemas.openxmlformats.org/officeDocument/2006/relationships/image" Target="../media/image1792.png"/><Relationship Id="rId120" Type="http://schemas.openxmlformats.org/officeDocument/2006/relationships/image" Target="../media/image1800.png"/><Relationship Id="rId125" Type="http://schemas.openxmlformats.org/officeDocument/2006/relationships/customXml" Target="../ink/ink1749.xml"/><Relationship Id="rId141" Type="http://schemas.openxmlformats.org/officeDocument/2006/relationships/customXml" Target="../ink/ink1757.xml"/><Relationship Id="rId146" Type="http://schemas.openxmlformats.org/officeDocument/2006/relationships/image" Target="../media/image1814.png"/><Relationship Id="rId7" Type="http://schemas.openxmlformats.org/officeDocument/2006/relationships/customXml" Target="../ink/ink1691.xml"/><Relationship Id="rId71" Type="http://schemas.openxmlformats.org/officeDocument/2006/relationships/customXml" Target="../ink/ink1723.xml"/><Relationship Id="rId92" Type="http://schemas.openxmlformats.org/officeDocument/2006/relationships/image" Target="../media/image1786.png"/><Relationship Id="rId2" Type="http://schemas.openxmlformats.org/officeDocument/2006/relationships/image" Target="../media/image3000.png"/><Relationship Id="rId29" Type="http://schemas.openxmlformats.org/officeDocument/2006/relationships/customXml" Target="../ink/ink1702.xml"/><Relationship Id="rId24" Type="http://schemas.openxmlformats.org/officeDocument/2006/relationships/image" Target="../media/image1752.png"/><Relationship Id="rId40" Type="http://schemas.openxmlformats.org/officeDocument/2006/relationships/image" Target="../media/image1760.png"/><Relationship Id="rId45" Type="http://schemas.openxmlformats.org/officeDocument/2006/relationships/customXml" Target="../ink/ink1710.xml"/><Relationship Id="rId66" Type="http://schemas.openxmlformats.org/officeDocument/2006/relationships/image" Target="../media/image1773.png"/><Relationship Id="rId87" Type="http://schemas.openxmlformats.org/officeDocument/2006/relationships/customXml" Target="../ink/ink1731.xml"/><Relationship Id="rId110" Type="http://schemas.openxmlformats.org/officeDocument/2006/relationships/image" Target="../media/image1795.png"/><Relationship Id="rId115" Type="http://schemas.openxmlformats.org/officeDocument/2006/relationships/customXml" Target="../ink/ink1745.xml"/><Relationship Id="rId131" Type="http://schemas.openxmlformats.org/officeDocument/2006/relationships/customXml" Target="../ink/ink1752.xml"/><Relationship Id="rId136" Type="http://schemas.openxmlformats.org/officeDocument/2006/relationships/image" Target="../media/image1808.png"/><Relationship Id="rId61" Type="http://schemas.openxmlformats.org/officeDocument/2006/relationships/customXml" Target="../ink/ink1718.xml"/><Relationship Id="rId82" Type="http://schemas.openxmlformats.org/officeDocument/2006/relationships/image" Target="../media/image1781.png"/><Relationship Id="rId19" Type="http://schemas.openxmlformats.org/officeDocument/2006/relationships/customXml" Target="../ink/ink1697.xml"/><Relationship Id="rId14" Type="http://schemas.openxmlformats.org/officeDocument/2006/relationships/image" Target="../media/image1747.png"/><Relationship Id="rId30" Type="http://schemas.openxmlformats.org/officeDocument/2006/relationships/image" Target="../media/image1755.png"/><Relationship Id="rId35" Type="http://schemas.openxmlformats.org/officeDocument/2006/relationships/customXml" Target="../ink/ink1705.xml"/><Relationship Id="rId56" Type="http://schemas.openxmlformats.org/officeDocument/2006/relationships/image" Target="../media/image1768.png"/><Relationship Id="rId77" Type="http://schemas.openxmlformats.org/officeDocument/2006/relationships/customXml" Target="../ink/ink1726.xml"/><Relationship Id="rId100" Type="http://schemas.openxmlformats.org/officeDocument/2006/relationships/image" Target="../media/image1790.png"/><Relationship Id="rId105" Type="http://schemas.openxmlformats.org/officeDocument/2006/relationships/customXml" Target="../ink/ink1740.xml"/><Relationship Id="rId126" Type="http://schemas.openxmlformats.org/officeDocument/2006/relationships/image" Target="../media/image1803.png"/><Relationship Id="rId147" Type="http://schemas.openxmlformats.org/officeDocument/2006/relationships/customXml" Target="../ink/ink1760.xml"/><Relationship Id="rId8" Type="http://schemas.openxmlformats.org/officeDocument/2006/relationships/image" Target="../media/image1744.png"/><Relationship Id="rId51" Type="http://schemas.openxmlformats.org/officeDocument/2006/relationships/customXml" Target="../ink/ink1713.xml"/><Relationship Id="rId72" Type="http://schemas.openxmlformats.org/officeDocument/2006/relationships/image" Target="../media/image1776.png"/><Relationship Id="rId93" Type="http://schemas.openxmlformats.org/officeDocument/2006/relationships/customXml" Target="../ink/ink1734.xml"/><Relationship Id="rId98" Type="http://schemas.openxmlformats.org/officeDocument/2006/relationships/image" Target="../media/image1789.png"/><Relationship Id="rId121" Type="http://schemas.openxmlformats.org/officeDocument/2006/relationships/customXml" Target="../ink/ink1748.xml"/><Relationship Id="rId142" Type="http://schemas.openxmlformats.org/officeDocument/2006/relationships/image" Target="../media/image1812.png"/><Relationship Id="rId3" Type="http://schemas.openxmlformats.org/officeDocument/2006/relationships/customXml" Target="../ink/ink1689.xml"/><Relationship Id="rId25" Type="http://schemas.openxmlformats.org/officeDocument/2006/relationships/customXml" Target="../ink/ink1700.xml"/><Relationship Id="rId46" Type="http://schemas.openxmlformats.org/officeDocument/2006/relationships/image" Target="../media/image1763.png"/><Relationship Id="rId67" Type="http://schemas.openxmlformats.org/officeDocument/2006/relationships/customXml" Target="../ink/ink1721.xml"/><Relationship Id="rId116" Type="http://schemas.openxmlformats.org/officeDocument/2006/relationships/image" Target="../media/image1798.png"/><Relationship Id="rId137" Type="http://schemas.openxmlformats.org/officeDocument/2006/relationships/customXml" Target="../ink/ink1755.xml"/><Relationship Id="rId20" Type="http://schemas.openxmlformats.org/officeDocument/2006/relationships/image" Target="../media/image1750.png"/><Relationship Id="rId41" Type="http://schemas.openxmlformats.org/officeDocument/2006/relationships/customXml" Target="../ink/ink1708.xml"/><Relationship Id="rId62" Type="http://schemas.openxmlformats.org/officeDocument/2006/relationships/image" Target="../media/image1771.png"/><Relationship Id="rId83" Type="http://schemas.openxmlformats.org/officeDocument/2006/relationships/customXml" Target="../ink/ink1729.xml"/><Relationship Id="rId88" Type="http://schemas.openxmlformats.org/officeDocument/2006/relationships/image" Target="../media/image1784.png"/><Relationship Id="rId111" Type="http://schemas.openxmlformats.org/officeDocument/2006/relationships/customXml" Target="../ink/ink1743.xml"/><Relationship Id="rId132" Type="http://schemas.openxmlformats.org/officeDocument/2006/relationships/image" Target="../media/image1806.png"/><Relationship Id="rId15" Type="http://schemas.openxmlformats.org/officeDocument/2006/relationships/customXml" Target="../ink/ink1695.xml"/><Relationship Id="rId36" Type="http://schemas.openxmlformats.org/officeDocument/2006/relationships/image" Target="../media/image1758.png"/><Relationship Id="rId57" Type="http://schemas.openxmlformats.org/officeDocument/2006/relationships/customXml" Target="../ink/ink1716.xml"/><Relationship Id="rId106" Type="http://schemas.openxmlformats.org/officeDocument/2006/relationships/image" Target="../media/image1793.png"/><Relationship Id="rId127" Type="http://schemas.openxmlformats.org/officeDocument/2006/relationships/customXml" Target="../ink/ink1750.xml"/><Relationship Id="rId10" Type="http://schemas.openxmlformats.org/officeDocument/2006/relationships/image" Target="../media/image1745.png"/><Relationship Id="rId31" Type="http://schemas.openxmlformats.org/officeDocument/2006/relationships/customXml" Target="../ink/ink1703.xml"/><Relationship Id="rId52" Type="http://schemas.openxmlformats.org/officeDocument/2006/relationships/image" Target="../media/image1766.png"/><Relationship Id="rId73" Type="http://schemas.openxmlformats.org/officeDocument/2006/relationships/customXml" Target="../ink/ink1724.xml"/><Relationship Id="rId78" Type="http://schemas.openxmlformats.org/officeDocument/2006/relationships/image" Target="../media/image1779.png"/><Relationship Id="rId94" Type="http://schemas.openxmlformats.org/officeDocument/2006/relationships/image" Target="../media/image1787.png"/><Relationship Id="rId99" Type="http://schemas.openxmlformats.org/officeDocument/2006/relationships/customXml" Target="../ink/ink1737.xml"/><Relationship Id="rId101" Type="http://schemas.openxmlformats.org/officeDocument/2006/relationships/customXml" Target="../ink/ink1738.xml"/><Relationship Id="rId143" Type="http://schemas.openxmlformats.org/officeDocument/2006/relationships/customXml" Target="../ink/ink1758.xml"/><Relationship Id="rId148" Type="http://schemas.openxmlformats.org/officeDocument/2006/relationships/image" Target="../media/image1815.png"/><Relationship Id="rId4" Type="http://schemas.openxmlformats.org/officeDocument/2006/relationships/image" Target="../media/image1742.png"/><Relationship Id="rId9" Type="http://schemas.openxmlformats.org/officeDocument/2006/relationships/customXml" Target="../ink/ink1692.xml"/><Relationship Id="rId26" Type="http://schemas.openxmlformats.org/officeDocument/2006/relationships/image" Target="../media/image1753.png"/><Relationship Id="rId47" Type="http://schemas.openxmlformats.org/officeDocument/2006/relationships/customXml" Target="../ink/ink1711.xml"/><Relationship Id="rId68" Type="http://schemas.openxmlformats.org/officeDocument/2006/relationships/image" Target="../media/image1774.png"/><Relationship Id="rId89" Type="http://schemas.openxmlformats.org/officeDocument/2006/relationships/customXml" Target="../ink/ink1732.xml"/><Relationship Id="rId112" Type="http://schemas.openxmlformats.org/officeDocument/2006/relationships/image" Target="../media/image1796.png"/><Relationship Id="rId133" Type="http://schemas.openxmlformats.org/officeDocument/2006/relationships/customXml" Target="../ink/ink1753.xml"/><Relationship Id="rId16" Type="http://schemas.openxmlformats.org/officeDocument/2006/relationships/image" Target="../media/image1748.png"/><Relationship Id="rId37" Type="http://schemas.openxmlformats.org/officeDocument/2006/relationships/customXml" Target="../ink/ink1706.xml"/><Relationship Id="rId58" Type="http://schemas.openxmlformats.org/officeDocument/2006/relationships/image" Target="../media/image1769.png"/><Relationship Id="rId79" Type="http://schemas.openxmlformats.org/officeDocument/2006/relationships/customXml" Target="../ink/ink1727.xml"/><Relationship Id="rId102" Type="http://schemas.openxmlformats.org/officeDocument/2006/relationships/image" Target="../media/image1791.png"/><Relationship Id="rId144" Type="http://schemas.openxmlformats.org/officeDocument/2006/relationships/image" Target="../media/image1813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18.xml"/><Relationship Id="rId21" Type="http://schemas.openxmlformats.org/officeDocument/2006/relationships/customXml" Target="../ink/ink1770.xml"/><Relationship Id="rId42" Type="http://schemas.openxmlformats.org/officeDocument/2006/relationships/image" Target="../media/image1835.png"/><Relationship Id="rId63" Type="http://schemas.openxmlformats.org/officeDocument/2006/relationships/customXml" Target="../ink/ink1791.xml"/><Relationship Id="rId84" Type="http://schemas.openxmlformats.org/officeDocument/2006/relationships/image" Target="../media/image1856.png"/><Relationship Id="rId138" Type="http://schemas.openxmlformats.org/officeDocument/2006/relationships/image" Target="../media/image1883.png"/><Relationship Id="rId159" Type="http://schemas.openxmlformats.org/officeDocument/2006/relationships/customXml" Target="../ink/ink1839.xml"/><Relationship Id="rId170" Type="http://schemas.openxmlformats.org/officeDocument/2006/relationships/image" Target="../media/image1899.png"/><Relationship Id="rId191" Type="http://schemas.openxmlformats.org/officeDocument/2006/relationships/customXml" Target="../ink/ink1855.xml"/><Relationship Id="rId205" Type="http://schemas.openxmlformats.org/officeDocument/2006/relationships/customXml" Target="../ink/ink1862.xml"/><Relationship Id="rId226" Type="http://schemas.openxmlformats.org/officeDocument/2006/relationships/image" Target="../media/image1928.png"/><Relationship Id="rId107" Type="http://schemas.openxmlformats.org/officeDocument/2006/relationships/customXml" Target="../ink/ink1813.xml"/><Relationship Id="rId11" Type="http://schemas.openxmlformats.org/officeDocument/2006/relationships/customXml" Target="../ink/ink1765.xml"/><Relationship Id="rId32" Type="http://schemas.openxmlformats.org/officeDocument/2006/relationships/image" Target="../media/image1830.png"/><Relationship Id="rId53" Type="http://schemas.openxmlformats.org/officeDocument/2006/relationships/customXml" Target="../ink/ink1786.xml"/><Relationship Id="rId74" Type="http://schemas.openxmlformats.org/officeDocument/2006/relationships/image" Target="../media/image1851.png"/><Relationship Id="rId128" Type="http://schemas.openxmlformats.org/officeDocument/2006/relationships/image" Target="../media/image1878.png"/><Relationship Id="rId149" Type="http://schemas.openxmlformats.org/officeDocument/2006/relationships/customXml" Target="../ink/ink1834.xml"/><Relationship Id="rId5" Type="http://schemas.openxmlformats.org/officeDocument/2006/relationships/customXml" Target="../ink/ink1762.xml"/><Relationship Id="rId95" Type="http://schemas.openxmlformats.org/officeDocument/2006/relationships/customXml" Target="../ink/ink1807.xml"/><Relationship Id="rId160" Type="http://schemas.openxmlformats.org/officeDocument/2006/relationships/image" Target="../media/image1894.png"/><Relationship Id="rId181" Type="http://schemas.openxmlformats.org/officeDocument/2006/relationships/customXml" Target="../ink/ink1850.xml"/><Relationship Id="rId216" Type="http://schemas.openxmlformats.org/officeDocument/2006/relationships/image" Target="../media/image1923.png"/><Relationship Id="rId22" Type="http://schemas.openxmlformats.org/officeDocument/2006/relationships/image" Target="../media/image1825.png"/><Relationship Id="rId43" Type="http://schemas.openxmlformats.org/officeDocument/2006/relationships/customXml" Target="../ink/ink1781.xml"/><Relationship Id="rId64" Type="http://schemas.openxmlformats.org/officeDocument/2006/relationships/image" Target="../media/image1846.png"/><Relationship Id="rId118" Type="http://schemas.openxmlformats.org/officeDocument/2006/relationships/image" Target="../media/image1873.png"/><Relationship Id="rId139" Type="http://schemas.openxmlformats.org/officeDocument/2006/relationships/customXml" Target="../ink/ink1829.xml"/><Relationship Id="rId85" Type="http://schemas.openxmlformats.org/officeDocument/2006/relationships/customXml" Target="../ink/ink1802.xml"/><Relationship Id="rId150" Type="http://schemas.openxmlformats.org/officeDocument/2006/relationships/image" Target="../media/image1889.png"/><Relationship Id="rId171" Type="http://schemas.openxmlformats.org/officeDocument/2006/relationships/customXml" Target="../ink/ink1845.xml"/><Relationship Id="rId192" Type="http://schemas.openxmlformats.org/officeDocument/2006/relationships/image" Target="../media/image1911.png"/><Relationship Id="rId206" Type="http://schemas.openxmlformats.org/officeDocument/2006/relationships/image" Target="../media/image1918.png"/><Relationship Id="rId227" Type="http://schemas.openxmlformats.org/officeDocument/2006/relationships/customXml" Target="../ink/ink1873.xml"/><Relationship Id="rId12" Type="http://schemas.openxmlformats.org/officeDocument/2006/relationships/image" Target="../media/image1820.png"/><Relationship Id="rId33" Type="http://schemas.openxmlformats.org/officeDocument/2006/relationships/customXml" Target="../ink/ink1776.xml"/><Relationship Id="rId108" Type="http://schemas.openxmlformats.org/officeDocument/2006/relationships/image" Target="../media/image1868.png"/><Relationship Id="rId129" Type="http://schemas.openxmlformats.org/officeDocument/2006/relationships/customXml" Target="../ink/ink1824.xml"/><Relationship Id="rId54" Type="http://schemas.openxmlformats.org/officeDocument/2006/relationships/image" Target="../media/image1841.png"/><Relationship Id="rId75" Type="http://schemas.openxmlformats.org/officeDocument/2006/relationships/customXml" Target="../ink/ink1797.xml"/><Relationship Id="rId96" Type="http://schemas.openxmlformats.org/officeDocument/2006/relationships/image" Target="../media/image1862.png"/><Relationship Id="rId140" Type="http://schemas.openxmlformats.org/officeDocument/2006/relationships/image" Target="../media/image1884.png"/><Relationship Id="rId161" Type="http://schemas.openxmlformats.org/officeDocument/2006/relationships/customXml" Target="../ink/ink1840.xml"/><Relationship Id="rId182" Type="http://schemas.openxmlformats.org/officeDocument/2006/relationships/image" Target="../media/image1905.png"/><Relationship Id="rId217" Type="http://schemas.openxmlformats.org/officeDocument/2006/relationships/customXml" Target="../ink/ink1868.xml"/><Relationship Id="rId6" Type="http://schemas.openxmlformats.org/officeDocument/2006/relationships/image" Target="../media/image1817.png"/><Relationship Id="rId23" Type="http://schemas.openxmlformats.org/officeDocument/2006/relationships/customXml" Target="../ink/ink1771.xml"/><Relationship Id="rId119" Type="http://schemas.openxmlformats.org/officeDocument/2006/relationships/customXml" Target="../ink/ink1819.xml"/><Relationship Id="rId44" Type="http://schemas.openxmlformats.org/officeDocument/2006/relationships/image" Target="../media/image1836.png"/><Relationship Id="rId65" Type="http://schemas.openxmlformats.org/officeDocument/2006/relationships/customXml" Target="../ink/ink1792.xml"/><Relationship Id="rId86" Type="http://schemas.openxmlformats.org/officeDocument/2006/relationships/image" Target="../media/image1857.png"/><Relationship Id="rId130" Type="http://schemas.openxmlformats.org/officeDocument/2006/relationships/image" Target="../media/image1879.png"/><Relationship Id="rId151" Type="http://schemas.openxmlformats.org/officeDocument/2006/relationships/customXml" Target="../ink/ink1835.xml"/><Relationship Id="rId172" Type="http://schemas.openxmlformats.org/officeDocument/2006/relationships/image" Target="../media/image1900.png"/><Relationship Id="rId193" Type="http://schemas.openxmlformats.org/officeDocument/2006/relationships/customXml" Target="../ink/ink1856.xml"/><Relationship Id="rId207" Type="http://schemas.openxmlformats.org/officeDocument/2006/relationships/customXml" Target="../ink/ink1863.xml"/><Relationship Id="rId228" Type="http://schemas.openxmlformats.org/officeDocument/2006/relationships/image" Target="../media/image1929.png"/><Relationship Id="rId13" Type="http://schemas.openxmlformats.org/officeDocument/2006/relationships/customXml" Target="../ink/ink1766.xml"/><Relationship Id="rId109" Type="http://schemas.openxmlformats.org/officeDocument/2006/relationships/customXml" Target="../ink/ink1814.xml"/><Relationship Id="rId34" Type="http://schemas.openxmlformats.org/officeDocument/2006/relationships/image" Target="../media/image1831.png"/><Relationship Id="rId55" Type="http://schemas.openxmlformats.org/officeDocument/2006/relationships/customXml" Target="../ink/ink1787.xml"/><Relationship Id="rId76" Type="http://schemas.openxmlformats.org/officeDocument/2006/relationships/image" Target="../media/image1852.png"/><Relationship Id="rId97" Type="http://schemas.openxmlformats.org/officeDocument/2006/relationships/customXml" Target="../ink/ink1808.xml"/><Relationship Id="rId120" Type="http://schemas.openxmlformats.org/officeDocument/2006/relationships/image" Target="../media/image1874.png"/><Relationship Id="rId141" Type="http://schemas.openxmlformats.org/officeDocument/2006/relationships/customXml" Target="../ink/ink1830.xml"/><Relationship Id="rId7" Type="http://schemas.openxmlformats.org/officeDocument/2006/relationships/customXml" Target="../ink/ink1763.xml"/><Relationship Id="rId162" Type="http://schemas.openxmlformats.org/officeDocument/2006/relationships/image" Target="../media/image1895.png"/><Relationship Id="rId183" Type="http://schemas.openxmlformats.org/officeDocument/2006/relationships/customXml" Target="../ink/ink1851.xml"/><Relationship Id="rId218" Type="http://schemas.openxmlformats.org/officeDocument/2006/relationships/image" Target="../media/image1924.png"/><Relationship Id="rId24" Type="http://schemas.openxmlformats.org/officeDocument/2006/relationships/image" Target="../media/image1826.png"/><Relationship Id="rId45" Type="http://schemas.openxmlformats.org/officeDocument/2006/relationships/customXml" Target="../ink/ink1782.xml"/><Relationship Id="rId66" Type="http://schemas.openxmlformats.org/officeDocument/2006/relationships/image" Target="../media/image1847.png"/><Relationship Id="rId87" Type="http://schemas.openxmlformats.org/officeDocument/2006/relationships/customXml" Target="../ink/ink1803.xml"/><Relationship Id="rId110" Type="http://schemas.openxmlformats.org/officeDocument/2006/relationships/image" Target="../media/image1869.png"/><Relationship Id="rId131" Type="http://schemas.openxmlformats.org/officeDocument/2006/relationships/customXml" Target="../ink/ink1825.xml"/><Relationship Id="rId152" Type="http://schemas.openxmlformats.org/officeDocument/2006/relationships/image" Target="../media/image1890.png"/><Relationship Id="rId173" Type="http://schemas.openxmlformats.org/officeDocument/2006/relationships/customXml" Target="../ink/ink1846.xml"/><Relationship Id="rId194" Type="http://schemas.openxmlformats.org/officeDocument/2006/relationships/image" Target="../media/image1912.png"/><Relationship Id="rId208" Type="http://schemas.openxmlformats.org/officeDocument/2006/relationships/image" Target="../media/image1919.png"/><Relationship Id="rId229" Type="http://schemas.openxmlformats.org/officeDocument/2006/relationships/customXml" Target="../ink/ink1874.xml"/><Relationship Id="rId14" Type="http://schemas.openxmlformats.org/officeDocument/2006/relationships/image" Target="../media/image1821.png"/><Relationship Id="rId35" Type="http://schemas.openxmlformats.org/officeDocument/2006/relationships/customXml" Target="../ink/ink1777.xml"/><Relationship Id="rId56" Type="http://schemas.openxmlformats.org/officeDocument/2006/relationships/image" Target="../media/image1842.png"/><Relationship Id="rId77" Type="http://schemas.openxmlformats.org/officeDocument/2006/relationships/customXml" Target="../ink/ink1798.xml"/><Relationship Id="rId100" Type="http://schemas.openxmlformats.org/officeDocument/2006/relationships/image" Target="../media/image1864.png"/><Relationship Id="rId8" Type="http://schemas.openxmlformats.org/officeDocument/2006/relationships/image" Target="../media/image1818.png"/><Relationship Id="rId98" Type="http://schemas.openxmlformats.org/officeDocument/2006/relationships/image" Target="../media/image1863.png"/><Relationship Id="rId121" Type="http://schemas.openxmlformats.org/officeDocument/2006/relationships/customXml" Target="../ink/ink1820.xml"/><Relationship Id="rId142" Type="http://schemas.openxmlformats.org/officeDocument/2006/relationships/image" Target="../media/image1885.png"/><Relationship Id="rId163" Type="http://schemas.openxmlformats.org/officeDocument/2006/relationships/customXml" Target="../ink/ink1841.xml"/><Relationship Id="rId184" Type="http://schemas.openxmlformats.org/officeDocument/2006/relationships/image" Target="../media/image1906.png"/><Relationship Id="rId219" Type="http://schemas.openxmlformats.org/officeDocument/2006/relationships/customXml" Target="../ink/ink1869.xml"/><Relationship Id="rId230" Type="http://schemas.openxmlformats.org/officeDocument/2006/relationships/image" Target="../media/image1930.png"/><Relationship Id="rId25" Type="http://schemas.openxmlformats.org/officeDocument/2006/relationships/customXml" Target="../ink/ink1772.xml"/><Relationship Id="rId46" Type="http://schemas.openxmlformats.org/officeDocument/2006/relationships/image" Target="../media/image1837.png"/><Relationship Id="rId67" Type="http://schemas.openxmlformats.org/officeDocument/2006/relationships/customXml" Target="../ink/ink1793.xml"/><Relationship Id="rId116" Type="http://schemas.openxmlformats.org/officeDocument/2006/relationships/image" Target="../media/image1872.png"/><Relationship Id="rId137" Type="http://schemas.openxmlformats.org/officeDocument/2006/relationships/customXml" Target="../ink/ink1828.xml"/><Relationship Id="rId158" Type="http://schemas.openxmlformats.org/officeDocument/2006/relationships/image" Target="../media/image1893.png"/><Relationship Id="rId20" Type="http://schemas.openxmlformats.org/officeDocument/2006/relationships/image" Target="../media/image1824.png"/><Relationship Id="rId41" Type="http://schemas.openxmlformats.org/officeDocument/2006/relationships/customXml" Target="../ink/ink1780.xml"/><Relationship Id="rId62" Type="http://schemas.openxmlformats.org/officeDocument/2006/relationships/image" Target="../media/image1845.png"/><Relationship Id="rId83" Type="http://schemas.openxmlformats.org/officeDocument/2006/relationships/customXml" Target="../ink/ink1801.xml"/><Relationship Id="rId88" Type="http://schemas.openxmlformats.org/officeDocument/2006/relationships/image" Target="../media/image1858.png"/><Relationship Id="rId111" Type="http://schemas.openxmlformats.org/officeDocument/2006/relationships/customXml" Target="../ink/ink1815.xml"/><Relationship Id="rId132" Type="http://schemas.openxmlformats.org/officeDocument/2006/relationships/image" Target="../media/image1880.png"/><Relationship Id="rId153" Type="http://schemas.openxmlformats.org/officeDocument/2006/relationships/customXml" Target="../ink/ink1836.xml"/><Relationship Id="rId174" Type="http://schemas.openxmlformats.org/officeDocument/2006/relationships/image" Target="../media/image1901.png"/><Relationship Id="rId179" Type="http://schemas.openxmlformats.org/officeDocument/2006/relationships/customXml" Target="../ink/ink1849.xml"/><Relationship Id="rId195" Type="http://schemas.openxmlformats.org/officeDocument/2006/relationships/customXml" Target="../ink/ink1857.xml"/><Relationship Id="rId209" Type="http://schemas.openxmlformats.org/officeDocument/2006/relationships/customXml" Target="../ink/ink1864.xml"/><Relationship Id="rId190" Type="http://schemas.openxmlformats.org/officeDocument/2006/relationships/image" Target="../media/image1909.png"/><Relationship Id="rId204" Type="http://schemas.openxmlformats.org/officeDocument/2006/relationships/image" Target="../media/image1917.png"/><Relationship Id="rId220" Type="http://schemas.openxmlformats.org/officeDocument/2006/relationships/image" Target="../media/image1925.png"/><Relationship Id="rId225" Type="http://schemas.openxmlformats.org/officeDocument/2006/relationships/customXml" Target="../ink/ink1872.xml"/><Relationship Id="rId15" Type="http://schemas.openxmlformats.org/officeDocument/2006/relationships/customXml" Target="../ink/ink1767.xml"/><Relationship Id="rId36" Type="http://schemas.openxmlformats.org/officeDocument/2006/relationships/image" Target="../media/image1832.png"/><Relationship Id="rId57" Type="http://schemas.openxmlformats.org/officeDocument/2006/relationships/customXml" Target="../ink/ink1788.xml"/><Relationship Id="rId106" Type="http://schemas.openxmlformats.org/officeDocument/2006/relationships/image" Target="../media/image1867.png"/><Relationship Id="rId127" Type="http://schemas.openxmlformats.org/officeDocument/2006/relationships/customXml" Target="../ink/ink1823.xml"/><Relationship Id="rId10" Type="http://schemas.openxmlformats.org/officeDocument/2006/relationships/image" Target="../media/image1819.png"/><Relationship Id="rId31" Type="http://schemas.openxmlformats.org/officeDocument/2006/relationships/customXml" Target="../ink/ink1775.xml"/><Relationship Id="rId52" Type="http://schemas.openxmlformats.org/officeDocument/2006/relationships/image" Target="../media/image1840.png"/><Relationship Id="rId73" Type="http://schemas.openxmlformats.org/officeDocument/2006/relationships/customXml" Target="../ink/ink1796.xml"/><Relationship Id="rId78" Type="http://schemas.openxmlformats.org/officeDocument/2006/relationships/image" Target="../media/image1853.png"/><Relationship Id="rId94" Type="http://schemas.openxmlformats.org/officeDocument/2006/relationships/image" Target="../media/image1861.png"/><Relationship Id="rId99" Type="http://schemas.openxmlformats.org/officeDocument/2006/relationships/customXml" Target="../ink/ink1809.xml"/><Relationship Id="rId101" Type="http://schemas.openxmlformats.org/officeDocument/2006/relationships/customXml" Target="../ink/ink1810.xml"/><Relationship Id="rId122" Type="http://schemas.openxmlformats.org/officeDocument/2006/relationships/image" Target="../media/image1875.png"/><Relationship Id="rId143" Type="http://schemas.openxmlformats.org/officeDocument/2006/relationships/customXml" Target="../ink/ink1831.xml"/><Relationship Id="rId148" Type="http://schemas.openxmlformats.org/officeDocument/2006/relationships/image" Target="../media/image1888.png"/><Relationship Id="rId164" Type="http://schemas.openxmlformats.org/officeDocument/2006/relationships/image" Target="../media/image1896.png"/><Relationship Id="rId169" Type="http://schemas.openxmlformats.org/officeDocument/2006/relationships/customXml" Target="../ink/ink1844.xml"/><Relationship Id="rId185" Type="http://schemas.openxmlformats.org/officeDocument/2006/relationships/customXml" Target="../ink/ink1852.xml"/><Relationship Id="rId4" Type="http://schemas.openxmlformats.org/officeDocument/2006/relationships/image" Target="../media/image1816.png"/><Relationship Id="rId9" Type="http://schemas.openxmlformats.org/officeDocument/2006/relationships/customXml" Target="../ink/ink1764.xml"/><Relationship Id="rId180" Type="http://schemas.openxmlformats.org/officeDocument/2006/relationships/image" Target="../media/image1904.png"/><Relationship Id="rId210" Type="http://schemas.openxmlformats.org/officeDocument/2006/relationships/image" Target="../media/image1920.png"/><Relationship Id="rId215" Type="http://schemas.openxmlformats.org/officeDocument/2006/relationships/customXml" Target="../ink/ink1867.xml"/><Relationship Id="rId26" Type="http://schemas.openxmlformats.org/officeDocument/2006/relationships/image" Target="../media/image1827.png"/><Relationship Id="rId231" Type="http://schemas.openxmlformats.org/officeDocument/2006/relationships/customXml" Target="../ink/ink1875.xml"/><Relationship Id="rId47" Type="http://schemas.openxmlformats.org/officeDocument/2006/relationships/customXml" Target="../ink/ink1783.xml"/><Relationship Id="rId68" Type="http://schemas.openxmlformats.org/officeDocument/2006/relationships/image" Target="../media/image1848.png"/><Relationship Id="rId89" Type="http://schemas.openxmlformats.org/officeDocument/2006/relationships/customXml" Target="../ink/ink1804.xml"/><Relationship Id="rId112" Type="http://schemas.openxmlformats.org/officeDocument/2006/relationships/image" Target="../media/image1870.png"/><Relationship Id="rId133" Type="http://schemas.openxmlformats.org/officeDocument/2006/relationships/customXml" Target="../ink/ink1826.xml"/><Relationship Id="rId154" Type="http://schemas.openxmlformats.org/officeDocument/2006/relationships/image" Target="../media/image1891.png"/><Relationship Id="rId175" Type="http://schemas.openxmlformats.org/officeDocument/2006/relationships/customXml" Target="../ink/ink1847.xml"/><Relationship Id="rId196" Type="http://schemas.openxmlformats.org/officeDocument/2006/relationships/image" Target="../media/image1913.png"/><Relationship Id="rId200" Type="http://schemas.openxmlformats.org/officeDocument/2006/relationships/image" Target="../media/image1915.png"/><Relationship Id="rId16" Type="http://schemas.openxmlformats.org/officeDocument/2006/relationships/image" Target="../media/image1822.png"/><Relationship Id="rId221" Type="http://schemas.openxmlformats.org/officeDocument/2006/relationships/customXml" Target="../ink/ink1870.xml"/><Relationship Id="rId37" Type="http://schemas.openxmlformats.org/officeDocument/2006/relationships/customXml" Target="../ink/ink1778.xml"/><Relationship Id="rId58" Type="http://schemas.openxmlformats.org/officeDocument/2006/relationships/image" Target="../media/image1843.png"/><Relationship Id="rId79" Type="http://schemas.openxmlformats.org/officeDocument/2006/relationships/customXml" Target="../ink/ink1799.xml"/><Relationship Id="rId102" Type="http://schemas.openxmlformats.org/officeDocument/2006/relationships/image" Target="../media/image1865.png"/><Relationship Id="rId123" Type="http://schemas.openxmlformats.org/officeDocument/2006/relationships/customXml" Target="../ink/ink1821.xml"/><Relationship Id="rId144" Type="http://schemas.openxmlformats.org/officeDocument/2006/relationships/image" Target="../media/image1886.png"/><Relationship Id="rId90" Type="http://schemas.openxmlformats.org/officeDocument/2006/relationships/image" Target="../media/image1859.png"/><Relationship Id="rId165" Type="http://schemas.openxmlformats.org/officeDocument/2006/relationships/customXml" Target="../ink/ink1842.xml"/><Relationship Id="rId186" Type="http://schemas.openxmlformats.org/officeDocument/2006/relationships/image" Target="../media/image1907.png"/><Relationship Id="rId211" Type="http://schemas.openxmlformats.org/officeDocument/2006/relationships/customXml" Target="../ink/ink1865.xml"/><Relationship Id="rId232" Type="http://schemas.openxmlformats.org/officeDocument/2006/relationships/image" Target="../media/image1931.png"/><Relationship Id="rId27" Type="http://schemas.openxmlformats.org/officeDocument/2006/relationships/customXml" Target="../ink/ink1773.xml"/><Relationship Id="rId48" Type="http://schemas.openxmlformats.org/officeDocument/2006/relationships/image" Target="../media/image1838.png"/><Relationship Id="rId69" Type="http://schemas.openxmlformats.org/officeDocument/2006/relationships/customXml" Target="../ink/ink1794.xml"/><Relationship Id="rId113" Type="http://schemas.openxmlformats.org/officeDocument/2006/relationships/customXml" Target="../ink/ink1816.xml"/><Relationship Id="rId134" Type="http://schemas.openxmlformats.org/officeDocument/2006/relationships/image" Target="../media/image1881.png"/><Relationship Id="rId80" Type="http://schemas.openxmlformats.org/officeDocument/2006/relationships/image" Target="../media/image1854.png"/><Relationship Id="rId155" Type="http://schemas.openxmlformats.org/officeDocument/2006/relationships/customXml" Target="../ink/ink1837.xml"/><Relationship Id="rId176" Type="http://schemas.openxmlformats.org/officeDocument/2006/relationships/image" Target="../media/image1902.png"/><Relationship Id="rId197" Type="http://schemas.openxmlformats.org/officeDocument/2006/relationships/customXml" Target="../ink/ink1858.xml"/><Relationship Id="rId201" Type="http://schemas.openxmlformats.org/officeDocument/2006/relationships/customXml" Target="../ink/ink1860.xml"/><Relationship Id="rId222" Type="http://schemas.openxmlformats.org/officeDocument/2006/relationships/image" Target="../media/image1926.png"/><Relationship Id="rId17" Type="http://schemas.openxmlformats.org/officeDocument/2006/relationships/customXml" Target="../ink/ink1768.xml"/><Relationship Id="rId38" Type="http://schemas.openxmlformats.org/officeDocument/2006/relationships/image" Target="../media/image1833.png"/><Relationship Id="rId59" Type="http://schemas.openxmlformats.org/officeDocument/2006/relationships/customXml" Target="../ink/ink1789.xml"/><Relationship Id="rId103" Type="http://schemas.openxmlformats.org/officeDocument/2006/relationships/customXml" Target="../ink/ink1811.xml"/><Relationship Id="rId124" Type="http://schemas.openxmlformats.org/officeDocument/2006/relationships/image" Target="../media/image1876.png"/><Relationship Id="rId70" Type="http://schemas.openxmlformats.org/officeDocument/2006/relationships/image" Target="../media/image1849.png"/><Relationship Id="rId91" Type="http://schemas.openxmlformats.org/officeDocument/2006/relationships/customXml" Target="../ink/ink1805.xml"/><Relationship Id="rId145" Type="http://schemas.openxmlformats.org/officeDocument/2006/relationships/customXml" Target="../ink/ink1832.xml"/><Relationship Id="rId166" Type="http://schemas.openxmlformats.org/officeDocument/2006/relationships/image" Target="../media/image1897.png"/><Relationship Id="rId187" Type="http://schemas.openxmlformats.org/officeDocument/2006/relationships/customXml" Target="../ink/ink1853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1921.png"/><Relationship Id="rId28" Type="http://schemas.openxmlformats.org/officeDocument/2006/relationships/image" Target="../media/image1828.png"/><Relationship Id="rId49" Type="http://schemas.openxmlformats.org/officeDocument/2006/relationships/customXml" Target="../ink/ink1784.xml"/><Relationship Id="rId114" Type="http://schemas.openxmlformats.org/officeDocument/2006/relationships/image" Target="../media/image1871.png"/><Relationship Id="rId60" Type="http://schemas.openxmlformats.org/officeDocument/2006/relationships/image" Target="../media/image1844.png"/><Relationship Id="rId81" Type="http://schemas.openxmlformats.org/officeDocument/2006/relationships/customXml" Target="../ink/ink1800.xml"/><Relationship Id="rId135" Type="http://schemas.openxmlformats.org/officeDocument/2006/relationships/customXml" Target="../ink/ink1827.xml"/><Relationship Id="rId156" Type="http://schemas.openxmlformats.org/officeDocument/2006/relationships/image" Target="../media/image1892.png"/><Relationship Id="rId177" Type="http://schemas.openxmlformats.org/officeDocument/2006/relationships/customXml" Target="../ink/ink1848.xml"/><Relationship Id="rId198" Type="http://schemas.openxmlformats.org/officeDocument/2006/relationships/image" Target="../media/image1914.png"/><Relationship Id="rId202" Type="http://schemas.openxmlformats.org/officeDocument/2006/relationships/image" Target="../media/image1916.png"/><Relationship Id="rId223" Type="http://schemas.openxmlformats.org/officeDocument/2006/relationships/customXml" Target="../ink/ink1871.xml"/><Relationship Id="rId18" Type="http://schemas.openxmlformats.org/officeDocument/2006/relationships/image" Target="../media/image1823.png"/><Relationship Id="rId39" Type="http://schemas.openxmlformats.org/officeDocument/2006/relationships/customXml" Target="../ink/ink1779.xml"/><Relationship Id="rId50" Type="http://schemas.openxmlformats.org/officeDocument/2006/relationships/image" Target="../media/image1839.png"/><Relationship Id="rId104" Type="http://schemas.openxmlformats.org/officeDocument/2006/relationships/image" Target="../media/image1866.png"/><Relationship Id="rId125" Type="http://schemas.openxmlformats.org/officeDocument/2006/relationships/customXml" Target="../ink/ink1822.xml"/><Relationship Id="rId146" Type="http://schemas.openxmlformats.org/officeDocument/2006/relationships/image" Target="../media/image1887.png"/><Relationship Id="rId167" Type="http://schemas.openxmlformats.org/officeDocument/2006/relationships/customXml" Target="../ink/ink1843.xml"/><Relationship Id="rId188" Type="http://schemas.openxmlformats.org/officeDocument/2006/relationships/image" Target="../media/image1908.png"/><Relationship Id="rId71" Type="http://schemas.openxmlformats.org/officeDocument/2006/relationships/customXml" Target="../ink/ink1795.xml"/><Relationship Id="rId92" Type="http://schemas.openxmlformats.org/officeDocument/2006/relationships/image" Target="../media/image1860.png"/><Relationship Id="rId213" Type="http://schemas.openxmlformats.org/officeDocument/2006/relationships/customXml" Target="../ink/ink1866.xml"/><Relationship Id="rId2" Type="http://schemas.openxmlformats.org/officeDocument/2006/relationships/image" Target="../media/image3410.png"/><Relationship Id="rId29" Type="http://schemas.openxmlformats.org/officeDocument/2006/relationships/customXml" Target="../ink/ink1774.xml"/><Relationship Id="rId40" Type="http://schemas.openxmlformats.org/officeDocument/2006/relationships/image" Target="../media/image1834.png"/><Relationship Id="rId115" Type="http://schemas.openxmlformats.org/officeDocument/2006/relationships/customXml" Target="../ink/ink1817.xml"/><Relationship Id="rId136" Type="http://schemas.openxmlformats.org/officeDocument/2006/relationships/image" Target="../media/image1882.png"/><Relationship Id="rId157" Type="http://schemas.openxmlformats.org/officeDocument/2006/relationships/customXml" Target="../ink/ink1838.xml"/><Relationship Id="rId178" Type="http://schemas.openxmlformats.org/officeDocument/2006/relationships/image" Target="../media/image1903.png"/><Relationship Id="rId61" Type="http://schemas.openxmlformats.org/officeDocument/2006/relationships/customXml" Target="../ink/ink1790.xml"/><Relationship Id="rId82" Type="http://schemas.openxmlformats.org/officeDocument/2006/relationships/image" Target="../media/image1855.png"/><Relationship Id="rId199" Type="http://schemas.openxmlformats.org/officeDocument/2006/relationships/customXml" Target="../ink/ink1859.xml"/><Relationship Id="rId203" Type="http://schemas.openxmlformats.org/officeDocument/2006/relationships/customXml" Target="../ink/ink1861.xml"/><Relationship Id="rId19" Type="http://schemas.openxmlformats.org/officeDocument/2006/relationships/customXml" Target="../ink/ink1769.xml"/><Relationship Id="rId224" Type="http://schemas.openxmlformats.org/officeDocument/2006/relationships/image" Target="../media/image1927.png"/><Relationship Id="rId30" Type="http://schemas.openxmlformats.org/officeDocument/2006/relationships/image" Target="../media/image1829.png"/><Relationship Id="rId105" Type="http://schemas.openxmlformats.org/officeDocument/2006/relationships/customXml" Target="../ink/ink1812.xml"/><Relationship Id="rId126" Type="http://schemas.openxmlformats.org/officeDocument/2006/relationships/image" Target="../media/image1877.png"/><Relationship Id="rId147" Type="http://schemas.openxmlformats.org/officeDocument/2006/relationships/customXml" Target="../ink/ink1833.xml"/><Relationship Id="rId168" Type="http://schemas.openxmlformats.org/officeDocument/2006/relationships/image" Target="../media/image1898.png"/><Relationship Id="rId51" Type="http://schemas.openxmlformats.org/officeDocument/2006/relationships/customXml" Target="../ink/ink1785.xml"/><Relationship Id="rId72" Type="http://schemas.openxmlformats.org/officeDocument/2006/relationships/image" Target="../media/image1850.png"/><Relationship Id="rId93" Type="http://schemas.openxmlformats.org/officeDocument/2006/relationships/customXml" Target="../ink/ink1806.xml"/><Relationship Id="rId189" Type="http://schemas.openxmlformats.org/officeDocument/2006/relationships/customXml" Target="../ink/ink1854.xml"/><Relationship Id="rId3" Type="http://schemas.openxmlformats.org/officeDocument/2006/relationships/customXml" Target="../ink/ink1761.xml"/><Relationship Id="rId214" Type="http://schemas.openxmlformats.org/officeDocument/2006/relationships/image" Target="../media/image1922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20.xml"/><Relationship Id="rId21" Type="http://schemas.openxmlformats.org/officeDocument/2006/relationships/customXml" Target="../ink/ink1885.xml"/><Relationship Id="rId42" Type="http://schemas.openxmlformats.org/officeDocument/2006/relationships/image" Target="../media/image1951.png"/><Relationship Id="rId63" Type="http://schemas.openxmlformats.org/officeDocument/2006/relationships/customXml" Target="../ink/ink1906.xml"/><Relationship Id="rId84" Type="http://schemas.openxmlformats.org/officeDocument/2006/relationships/image" Target="../media/image1972.png"/><Relationship Id="rId138" Type="http://schemas.openxmlformats.org/officeDocument/2006/relationships/image" Target="../media/image1999.png"/><Relationship Id="rId159" Type="http://schemas.openxmlformats.org/officeDocument/2006/relationships/customXml" Target="../ink/ink1941.xml"/><Relationship Id="rId170" Type="http://schemas.openxmlformats.org/officeDocument/2006/relationships/image" Target="../media/image2016.png"/><Relationship Id="rId191" Type="http://schemas.openxmlformats.org/officeDocument/2006/relationships/customXml" Target="../ink/ink1957.xml"/><Relationship Id="rId205" Type="http://schemas.openxmlformats.org/officeDocument/2006/relationships/customXml" Target="../ink/ink1964.xml"/><Relationship Id="rId11" Type="http://schemas.openxmlformats.org/officeDocument/2006/relationships/customXml" Target="../ink/ink1880.xml"/><Relationship Id="rId32" Type="http://schemas.openxmlformats.org/officeDocument/2006/relationships/image" Target="../media/image1946.png"/><Relationship Id="rId53" Type="http://schemas.openxmlformats.org/officeDocument/2006/relationships/customXml" Target="../ink/ink1901.xml"/><Relationship Id="rId74" Type="http://schemas.openxmlformats.org/officeDocument/2006/relationships/image" Target="../media/image1967.png"/><Relationship Id="rId128" Type="http://schemas.openxmlformats.org/officeDocument/2006/relationships/image" Target="../media/image1994.png"/><Relationship Id="rId149" Type="http://schemas.openxmlformats.org/officeDocument/2006/relationships/customXml" Target="../ink/ink1936.xml"/><Relationship Id="rId5" Type="http://schemas.openxmlformats.org/officeDocument/2006/relationships/customXml" Target="../ink/ink1877.xml"/><Relationship Id="rId160" Type="http://schemas.openxmlformats.org/officeDocument/2006/relationships/image" Target="../media/image2011.png"/><Relationship Id="rId181" Type="http://schemas.openxmlformats.org/officeDocument/2006/relationships/customXml" Target="../ink/ink1952.xml"/><Relationship Id="rId216" Type="http://schemas.openxmlformats.org/officeDocument/2006/relationships/image" Target="../media/image2039.png"/><Relationship Id="rId22" Type="http://schemas.openxmlformats.org/officeDocument/2006/relationships/image" Target="../media/image1941.png"/><Relationship Id="rId43" Type="http://schemas.openxmlformats.org/officeDocument/2006/relationships/customXml" Target="../ink/ink1896.xml"/><Relationship Id="rId64" Type="http://schemas.openxmlformats.org/officeDocument/2006/relationships/image" Target="../media/image1962.png"/><Relationship Id="rId118" Type="http://schemas.openxmlformats.org/officeDocument/2006/relationships/image" Target="../media/image1989.png"/><Relationship Id="rId139" Type="http://schemas.openxmlformats.org/officeDocument/2006/relationships/customXml" Target="../ink/ink1931.xml"/><Relationship Id="rId85" Type="http://schemas.openxmlformats.org/officeDocument/2006/relationships/customXml" Target="../ink/ink1917.xml"/><Relationship Id="rId150" Type="http://schemas.openxmlformats.org/officeDocument/2006/relationships/image" Target="../media/image2005.png"/><Relationship Id="rId171" Type="http://schemas.openxmlformats.org/officeDocument/2006/relationships/customXml" Target="../ink/ink1947.xml"/><Relationship Id="rId192" Type="http://schemas.openxmlformats.org/officeDocument/2006/relationships/image" Target="../media/image2027.png"/><Relationship Id="rId206" Type="http://schemas.openxmlformats.org/officeDocument/2006/relationships/image" Target="../media/image2034.png"/><Relationship Id="rId12" Type="http://schemas.openxmlformats.org/officeDocument/2006/relationships/image" Target="../media/image1936.png"/><Relationship Id="rId33" Type="http://schemas.openxmlformats.org/officeDocument/2006/relationships/customXml" Target="../ink/ink1891.xml"/><Relationship Id="rId129" Type="http://schemas.openxmlformats.org/officeDocument/2006/relationships/customXml" Target="../ink/ink1926.xml"/><Relationship Id="rId54" Type="http://schemas.openxmlformats.org/officeDocument/2006/relationships/image" Target="../media/image1957.png"/><Relationship Id="rId75" Type="http://schemas.openxmlformats.org/officeDocument/2006/relationships/customXml" Target="../ink/ink1912.xml"/><Relationship Id="rId140" Type="http://schemas.openxmlformats.org/officeDocument/2006/relationships/image" Target="../media/image2000.png"/><Relationship Id="rId161" Type="http://schemas.openxmlformats.org/officeDocument/2006/relationships/customXml" Target="../ink/ink1942.xml"/><Relationship Id="rId182" Type="http://schemas.openxmlformats.org/officeDocument/2006/relationships/image" Target="../media/image2022.png"/><Relationship Id="rId217" Type="http://schemas.openxmlformats.org/officeDocument/2006/relationships/customXml" Target="../ink/ink1970.xml"/><Relationship Id="rId6" Type="http://schemas.openxmlformats.org/officeDocument/2006/relationships/image" Target="../media/image1933.png"/><Relationship Id="rId23" Type="http://schemas.openxmlformats.org/officeDocument/2006/relationships/customXml" Target="../ink/ink1886.xml"/><Relationship Id="rId119" Type="http://schemas.openxmlformats.org/officeDocument/2006/relationships/customXml" Target="../ink/ink1921.xml"/><Relationship Id="rId44" Type="http://schemas.openxmlformats.org/officeDocument/2006/relationships/image" Target="../media/image1952.png"/><Relationship Id="rId65" Type="http://schemas.openxmlformats.org/officeDocument/2006/relationships/customXml" Target="../ink/ink1907.xml"/><Relationship Id="rId86" Type="http://schemas.openxmlformats.org/officeDocument/2006/relationships/image" Target="../media/image1973.png"/><Relationship Id="rId130" Type="http://schemas.openxmlformats.org/officeDocument/2006/relationships/image" Target="../media/image1995.png"/><Relationship Id="rId151" Type="http://schemas.openxmlformats.org/officeDocument/2006/relationships/customXml" Target="../ink/ink1937.xml"/><Relationship Id="rId172" Type="http://schemas.openxmlformats.org/officeDocument/2006/relationships/image" Target="../media/image2017.png"/><Relationship Id="rId193" Type="http://schemas.openxmlformats.org/officeDocument/2006/relationships/customXml" Target="../ink/ink1958.xml"/><Relationship Id="rId207" Type="http://schemas.openxmlformats.org/officeDocument/2006/relationships/customXml" Target="../ink/ink1965.xml"/><Relationship Id="rId13" Type="http://schemas.openxmlformats.org/officeDocument/2006/relationships/customXml" Target="../ink/ink1881.xml"/><Relationship Id="rId34" Type="http://schemas.openxmlformats.org/officeDocument/2006/relationships/image" Target="../media/image1947.png"/><Relationship Id="rId55" Type="http://schemas.openxmlformats.org/officeDocument/2006/relationships/customXml" Target="../ink/ink1902.xml"/><Relationship Id="rId76" Type="http://schemas.openxmlformats.org/officeDocument/2006/relationships/image" Target="../media/image1968.png"/><Relationship Id="rId120" Type="http://schemas.openxmlformats.org/officeDocument/2006/relationships/image" Target="../media/image1990.png"/><Relationship Id="rId141" Type="http://schemas.openxmlformats.org/officeDocument/2006/relationships/customXml" Target="../ink/ink1932.xml"/><Relationship Id="rId7" Type="http://schemas.openxmlformats.org/officeDocument/2006/relationships/customXml" Target="../ink/ink1878.xml"/><Relationship Id="rId71" Type="http://schemas.openxmlformats.org/officeDocument/2006/relationships/customXml" Target="../ink/ink1910.xml"/><Relationship Id="rId162" Type="http://schemas.openxmlformats.org/officeDocument/2006/relationships/image" Target="../media/image2012.png"/><Relationship Id="rId183" Type="http://schemas.openxmlformats.org/officeDocument/2006/relationships/customXml" Target="../ink/ink1953.xml"/><Relationship Id="rId213" Type="http://schemas.openxmlformats.org/officeDocument/2006/relationships/customXml" Target="../ink/ink1968.xml"/><Relationship Id="rId218" Type="http://schemas.openxmlformats.org/officeDocument/2006/relationships/image" Target="../media/image2040.png"/><Relationship Id="rId2" Type="http://schemas.openxmlformats.org/officeDocument/2006/relationships/image" Target="../media/image3510.png"/><Relationship Id="rId29" Type="http://schemas.openxmlformats.org/officeDocument/2006/relationships/customXml" Target="../ink/ink1889.xml"/><Relationship Id="rId24" Type="http://schemas.openxmlformats.org/officeDocument/2006/relationships/image" Target="../media/image1942.png"/><Relationship Id="rId40" Type="http://schemas.openxmlformats.org/officeDocument/2006/relationships/image" Target="../media/image1950.png"/><Relationship Id="rId45" Type="http://schemas.openxmlformats.org/officeDocument/2006/relationships/customXml" Target="../ink/ink1897.xml"/><Relationship Id="rId66" Type="http://schemas.openxmlformats.org/officeDocument/2006/relationships/image" Target="../media/image1963.png"/><Relationship Id="rId87" Type="http://schemas.openxmlformats.org/officeDocument/2006/relationships/customXml" Target="../ink/ink1918.xml"/><Relationship Id="rId131" Type="http://schemas.openxmlformats.org/officeDocument/2006/relationships/customXml" Target="../ink/ink1927.xml"/><Relationship Id="rId136" Type="http://schemas.openxmlformats.org/officeDocument/2006/relationships/image" Target="../media/image1998.png"/><Relationship Id="rId157" Type="http://schemas.openxmlformats.org/officeDocument/2006/relationships/customXml" Target="../ink/ink1940.xml"/><Relationship Id="rId178" Type="http://schemas.openxmlformats.org/officeDocument/2006/relationships/image" Target="../media/image2020.png"/><Relationship Id="rId61" Type="http://schemas.openxmlformats.org/officeDocument/2006/relationships/customXml" Target="../ink/ink1905.xml"/><Relationship Id="rId82" Type="http://schemas.openxmlformats.org/officeDocument/2006/relationships/image" Target="../media/image1971.png"/><Relationship Id="rId152" Type="http://schemas.openxmlformats.org/officeDocument/2006/relationships/image" Target="../media/image2006.png"/><Relationship Id="rId173" Type="http://schemas.openxmlformats.org/officeDocument/2006/relationships/customXml" Target="../ink/ink1948.xml"/><Relationship Id="rId194" Type="http://schemas.openxmlformats.org/officeDocument/2006/relationships/image" Target="../media/image2028.png"/><Relationship Id="rId199" Type="http://schemas.openxmlformats.org/officeDocument/2006/relationships/customXml" Target="../ink/ink1961.xml"/><Relationship Id="rId203" Type="http://schemas.openxmlformats.org/officeDocument/2006/relationships/customXml" Target="../ink/ink1963.xml"/><Relationship Id="rId208" Type="http://schemas.openxmlformats.org/officeDocument/2006/relationships/image" Target="../media/image2035.png"/><Relationship Id="rId19" Type="http://schemas.openxmlformats.org/officeDocument/2006/relationships/customXml" Target="../ink/ink1884.xml"/><Relationship Id="rId224" Type="http://schemas.openxmlformats.org/officeDocument/2006/relationships/image" Target="../media/image2043.png"/><Relationship Id="rId14" Type="http://schemas.openxmlformats.org/officeDocument/2006/relationships/image" Target="../media/image1937.png"/><Relationship Id="rId30" Type="http://schemas.openxmlformats.org/officeDocument/2006/relationships/image" Target="../media/image1945.png"/><Relationship Id="rId35" Type="http://schemas.openxmlformats.org/officeDocument/2006/relationships/customXml" Target="../ink/ink1892.xml"/><Relationship Id="rId56" Type="http://schemas.openxmlformats.org/officeDocument/2006/relationships/image" Target="../media/image1958.png"/><Relationship Id="rId77" Type="http://schemas.openxmlformats.org/officeDocument/2006/relationships/customXml" Target="../ink/ink1913.xml"/><Relationship Id="rId126" Type="http://schemas.openxmlformats.org/officeDocument/2006/relationships/image" Target="../media/image1993.png"/><Relationship Id="rId147" Type="http://schemas.openxmlformats.org/officeDocument/2006/relationships/customXml" Target="../ink/ink1935.xml"/><Relationship Id="rId168" Type="http://schemas.openxmlformats.org/officeDocument/2006/relationships/image" Target="../media/image2015.png"/><Relationship Id="rId8" Type="http://schemas.openxmlformats.org/officeDocument/2006/relationships/image" Target="../media/image1934.png"/><Relationship Id="rId51" Type="http://schemas.openxmlformats.org/officeDocument/2006/relationships/customXml" Target="../ink/ink1900.xml"/><Relationship Id="rId72" Type="http://schemas.openxmlformats.org/officeDocument/2006/relationships/image" Target="../media/image1966.png"/><Relationship Id="rId121" Type="http://schemas.openxmlformats.org/officeDocument/2006/relationships/customXml" Target="../ink/ink1922.xml"/><Relationship Id="rId142" Type="http://schemas.openxmlformats.org/officeDocument/2006/relationships/image" Target="../media/image2001.png"/><Relationship Id="rId163" Type="http://schemas.openxmlformats.org/officeDocument/2006/relationships/customXml" Target="../ink/ink1943.xml"/><Relationship Id="rId184" Type="http://schemas.openxmlformats.org/officeDocument/2006/relationships/image" Target="../media/image2023.png"/><Relationship Id="rId189" Type="http://schemas.openxmlformats.org/officeDocument/2006/relationships/customXml" Target="../ink/ink1956.xml"/><Relationship Id="rId219" Type="http://schemas.openxmlformats.org/officeDocument/2006/relationships/customXml" Target="../ink/ink1971.xml"/><Relationship Id="rId3" Type="http://schemas.openxmlformats.org/officeDocument/2006/relationships/customXml" Target="../ink/ink1876.xml"/><Relationship Id="rId214" Type="http://schemas.openxmlformats.org/officeDocument/2006/relationships/image" Target="../media/image2038.png"/><Relationship Id="rId25" Type="http://schemas.openxmlformats.org/officeDocument/2006/relationships/customXml" Target="../ink/ink1887.xml"/><Relationship Id="rId46" Type="http://schemas.openxmlformats.org/officeDocument/2006/relationships/image" Target="../media/image1953.png"/><Relationship Id="rId67" Type="http://schemas.openxmlformats.org/officeDocument/2006/relationships/customXml" Target="../ink/ink1908.xml"/><Relationship Id="rId116" Type="http://schemas.openxmlformats.org/officeDocument/2006/relationships/image" Target="../media/image1988.png"/><Relationship Id="rId137" Type="http://schemas.openxmlformats.org/officeDocument/2006/relationships/customXml" Target="../ink/ink1930.xml"/><Relationship Id="rId158" Type="http://schemas.openxmlformats.org/officeDocument/2006/relationships/image" Target="../media/image2009.png"/><Relationship Id="rId20" Type="http://schemas.openxmlformats.org/officeDocument/2006/relationships/image" Target="../media/image1940.png"/><Relationship Id="rId41" Type="http://schemas.openxmlformats.org/officeDocument/2006/relationships/customXml" Target="../ink/ink1895.xml"/><Relationship Id="rId62" Type="http://schemas.openxmlformats.org/officeDocument/2006/relationships/image" Target="../media/image1961.png"/><Relationship Id="rId83" Type="http://schemas.openxmlformats.org/officeDocument/2006/relationships/customXml" Target="../ink/ink1916.xml"/><Relationship Id="rId88" Type="http://schemas.openxmlformats.org/officeDocument/2006/relationships/image" Target="../media/image1974.png"/><Relationship Id="rId132" Type="http://schemas.openxmlformats.org/officeDocument/2006/relationships/image" Target="../media/image1996.png"/><Relationship Id="rId153" Type="http://schemas.openxmlformats.org/officeDocument/2006/relationships/customXml" Target="../ink/ink1938.xml"/><Relationship Id="rId174" Type="http://schemas.openxmlformats.org/officeDocument/2006/relationships/image" Target="../media/image2018.png"/><Relationship Id="rId179" Type="http://schemas.openxmlformats.org/officeDocument/2006/relationships/customXml" Target="../ink/ink1951.xml"/><Relationship Id="rId195" Type="http://schemas.openxmlformats.org/officeDocument/2006/relationships/customXml" Target="../ink/ink1959.xml"/><Relationship Id="rId209" Type="http://schemas.openxmlformats.org/officeDocument/2006/relationships/customXml" Target="../ink/ink1966.xml"/><Relationship Id="rId190" Type="http://schemas.openxmlformats.org/officeDocument/2006/relationships/image" Target="../media/image2026.png"/><Relationship Id="rId204" Type="http://schemas.openxmlformats.org/officeDocument/2006/relationships/image" Target="../media/image2033.png"/><Relationship Id="rId220" Type="http://schemas.openxmlformats.org/officeDocument/2006/relationships/image" Target="../media/image2041.png"/><Relationship Id="rId15" Type="http://schemas.openxmlformats.org/officeDocument/2006/relationships/customXml" Target="../ink/ink1882.xml"/><Relationship Id="rId36" Type="http://schemas.openxmlformats.org/officeDocument/2006/relationships/image" Target="../media/image1948.png"/><Relationship Id="rId57" Type="http://schemas.openxmlformats.org/officeDocument/2006/relationships/customXml" Target="../ink/ink1903.xml"/><Relationship Id="rId127" Type="http://schemas.openxmlformats.org/officeDocument/2006/relationships/customXml" Target="../ink/ink1925.xml"/><Relationship Id="rId10" Type="http://schemas.openxmlformats.org/officeDocument/2006/relationships/image" Target="../media/image1935.png"/><Relationship Id="rId31" Type="http://schemas.openxmlformats.org/officeDocument/2006/relationships/customXml" Target="../ink/ink1890.xml"/><Relationship Id="rId52" Type="http://schemas.openxmlformats.org/officeDocument/2006/relationships/image" Target="../media/image1956.png"/><Relationship Id="rId73" Type="http://schemas.openxmlformats.org/officeDocument/2006/relationships/customXml" Target="../ink/ink1911.xml"/><Relationship Id="rId78" Type="http://schemas.openxmlformats.org/officeDocument/2006/relationships/image" Target="../media/image1969.png"/><Relationship Id="rId122" Type="http://schemas.openxmlformats.org/officeDocument/2006/relationships/image" Target="../media/image1991.png"/><Relationship Id="rId143" Type="http://schemas.openxmlformats.org/officeDocument/2006/relationships/customXml" Target="../ink/ink1933.xml"/><Relationship Id="rId148" Type="http://schemas.openxmlformats.org/officeDocument/2006/relationships/image" Target="../media/image2004.png"/><Relationship Id="rId164" Type="http://schemas.openxmlformats.org/officeDocument/2006/relationships/image" Target="../media/image2013.png"/><Relationship Id="rId169" Type="http://schemas.openxmlformats.org/officeDocument/2006/relationships/customXml" Target="../ink/ink1946.xml"/><Relationship Id="rId185" Type="http://schemas.openxmlformats.org/officeDocument/2006/relationships/customXml" Target="../ink/ink1954.xml"/><Relationship Id="rId4" Type="http://schemas.openxmlformats.org/officeDocument/2006/relationships/image" Target="../media/image1932.png"/><Relationship Id="rId9" Type="http://schemas.openxmlformats.org/officeDocument/2006/relationships/customXml" Target="../ink/ink1879.xml"/><Relationship Id="rId180" Type="http://schemas.openxmlformats.org/officeDocument/2006/relationships/image" Target="../media/image2021.png"/><Relationship Id="rId210" Type="http://schemas.openxmlformats.org/officeDocument/2006/relationships/image" Target="../media/image2036.png"/><Relationship Id="rId215" Type="http://schemas.openxmlformats.org/officeDocument/2006/relationships/customXml" Target="../ink/ink1969.xml"/><Relationship Id="rId26" Type="http://schemas.openxmlformats.org/officeDocument/2006/relationships/image" Target="../media/image1943.png"/><Relationship Id="rId47" Type="http://schemas.openxmlformats.org/officeDocument/2006/relationships/customXml" Target="../ink/ink1898.xml"/><Relationship Id="rId68" Type="http://schemas.openxmlformats.org/officeDocument/2006/relationships/image" Target="../media/image1964.png"/><Relationship Id="rId89" Type="http://schemas.openxmlformats.org/officeDocument/2006/relationships/customXml" Target="../ink/ink1919.xml"/><Relationship Id="rId133" Type="http://schemas.openxmlformats.org/officeDocument/2006/relationships/customXml" Target="../ink/ink1928.xml"/><Relationship Id="rId154" Type="http://schemas.openxmlformats.org/officeDocument/2006/relationships/image" Target="../media/image2007.png"/><Relationship Id="rId175" Type="http://schemas.openxmlformats.org/officeDocument/2006/relationships/customXml" Target="../ink/ink1949.xml"/><Relationship Id="rId196" Type="http://schemas.openxmlformats.org/officeDocument/2006/relationships/image" Target="../media/image2029.png"/><Relationship Id="rId200" Type="http://schemas.openxmlformats.org/officeDocument/2006/relationships/image" Target="../media/image2031.png"/><Relationship Id="rId16" Type="http://schemas.openxmlformats.org/officeDocument/2006/relationships/image" Target="../media/image1938.png"/><Relationship Id="rId221" Type="http://schemas.openxmlformats.org/officeDocument/2006/relationships/customXml" Target="../ink/ink1972.xml"/><Relationship Id="rId37" Type="http://schemas.openxmlformats.org/officeDocument/2006/relationships/customXml" Target="../ink/ink1893.xml"/><Relationship Id="rId58" Type="http://schemas.openxmlformats.org/officeDocument/2006/relationships/image" Target="../media/image1959.png"/><Relationship Id="rId79" Type="http://schemas.openxmlformats.org/officeDocument/2006/relationships/customXml" Target="../ink/ink1914.xml"/><Relationship Id="rId123" Type="http://schemas.openxmlformats.org/officeDocument/2006/relationships/customXml" Target="../ink/ink1923.xml"/><Relationship Id="rId144" Type="http://schemas.openxmlformats.org/officeDocument/2006/relationships/image" Target="../media/image2002.png"/><Relationship Id="rId165" Type="http://schemas.openxmlformats.org/officeDocument/2006/relationships/customXml" Target="../ink/ink1944.xml"/><Relationship Id="rId186" Type="http://schemas.openxmlformats.org/officeDocument/2006/relationships/image" Target="../media/image2024.png"/><Relationship Id="rId211" Type="http://schemas.openxmlformats.org/officeDocument/2006/relationships/customXml" Target="../ink/ink1967.xml"/><Relationship Id="rId27" Type="http://schemas.openxmlformats.org/officeDocument/2006/relationships/customXml" Target="../ink/ink1888.xml"/><Relationship Id="rId48" Type="http://schemas.openxmlformats.org/officeDocument/2006/relationships/image" Target="../media/image1954.png"/><Relationship Id="rId69" Type="http://schemas.openxmlformats.org/officeDocument/2006/relationships/customXml" Target="../ink/ink1909.xml"/><Relationship Id="rId134" Type="http://schemas.openxmlformats.org/officeDocument/2006/relationships/image" Target="../media/image1997.png"/><Relationship Id="rId80" Type="http://schemas.openxmlformats.org/officeDocument/2006/relationships/image" Target="../media/image1970.png"/><Relationship Id="rId155" Type="http://schemas.openxmlformats.org/officeDocument/2006/relationships/customXml" Target="../ink/ink1939.xml"/><Relationship Id="rId176" Type="http://schemas.openxmlformats.org/officeDocument/2006/relationships/image" Target="../media/image2019.png"/><Relationship Id="rId197" Type="http://schemas.openxmlformats.org/officeDocument/2006/relationships/customXml" Target="../ink/ink1960.xml"/><Relationship Id="rId201" Type="http://schemas.openxmlformats.org/officeDocument/2006/relationships/customXml" Target="../ink/ink1962.xml"/><Relationship Id="rId222" Type="http://schemas.openxmlformats.org/officeDocument/2006/relationships/image" Target="../media/image2042.png"/><Relationship Id="rId17" Type="http://schemas.openxmlformats.org/officeDocument/2006/relationships/customXml" Target="../ink/ink1883.xml"/><Relationship Id="rId38" Type="http://schemas.openxmlformats.org/officeDocument/2006/relationships/image" Target="../media/image1949.png"/><Relationship Id="rId59" Type="http://schemas.openxmlformats.org/officeDocument/2006/relationships/customXml" Target="../ink/ink1904.xml"/><Relationship Id="rId124" Type="http://schemas.openxmlformats.org/officeDocument/2006/relationships/image" Target="../media/image1992.png"/><Relationship Id="rId70" Type="http://schemas.openxmlformats.org/officeDocument/2006/relationships/image" Target="../media/image1965.png"/><Relationship Id="rId145" Type="http://schemas.openxmlformats.org/officeDocument/2006/relationships/customXml" Target="../ink/ink1934.xml"/><Relationship Id="rId166" Type="http://schemas.openxmlformats.org/officeDocument/2006/relationships/image" Target="../media/image2014.png"/><Relationship Id="rId187" Type="http://schemas.openxmlformats.org/officeDocument/2006/relationships/customXml" Target="../ink/ink1955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2037.png"/><Relationship Id="rId28" Type="http://schemas.openxmlformats.org/officeDocument/2006/relationships/image" Target="../media/image1944.png"/><Relationship Id="rId49" Type="http://schemas.openxmlformats.org/officeDocument/2006/relationships/customXml" Target="../ink/ink1899.xml"/><Relationship Id="rId60" Type="http://schemas.openxmlformats.org/officeDocument/2006/relationships/image" Target="../media/image1960.png"/><Relationship Id="rId81" Type="http://schemas.openxmlformats.org/officeDocument/2006/relationships/customXml" Target="../ink/ink1915.xml"/><Relationship Id="rId135" Type="http://schemas.openxmlformats.org/officeDocument/2006/relationships/customXml" Target="../ink/ink1929.xml"/><Relationship Id="rId156" Type="http://schemas.openxmlformats.org/officeDocument/2006/relationships/image" Target="../media/image2008.png"/><Relationship Id="rId177" Type="http://schemas.openxmlformats.org/officeDocument/2006/relationships/customXml" Target="../ink/ink1950.xml"/><Relationship Id="rId198" Type="http://schemas.openxmlformats.org/officeDocument/2006/relationships/image" Target="../media/image2030.png"/><Relationship Id="rId202" Type="http://schemas.openxmlformats.org/officeDocument/2006/relationships/image" Target="../media/image2032.png"/><Relationship Id="rId223" Type="http://schemas.openxmlformats.org/officeDocument/2006/relationships/customXml" Target="../ink/ink1973.xml"/><Relationship Id="rId18" Type="http://schemas.openxmlformats.org/officeDocument/2006/relationships/image" Target="../media/image1939.png"/><Relationship Id="rId39" Type="http://schemas.openxmlformats.org/officeDocument/2006/relationships/customXml" Target="../ink/ink1894.xml"/><Relationship Id="rId50" Type="http://schemas.openxmlformats.org/officeDocument/2006/relationships/image" Target="../media/image1955.png"/><Relationship Id="rId125" Type="http://schemas.openxmlformats.org/officeDocument/2006/relationships/customXml" Target="../ink/ink1924.xml"/><Relationship Id="rId146" Type="http://schemas.openxmlformats.org/officeDocument/2006/relationships/image" Target="../media/image2003.png"/><Relationship Id="rId167" Type="http://schemas.openxmlformats.org/officeDocument/2006/relationships/customXml" Target="../ink/ink1945.xml"/><Relationship Id="rId188" Type="http://schemas.openxmlformats.org/officeDocument/2006/relationships/image" Target="../media/image2025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31.xml"/><Relationship Id="rId299" Type="http://schemas.openxmlformats.org/officeDocument/2006/relationships/customXml" Target="../ink/ink2122.xml"/><Relationship Id="rId21" Type="http://schemas.openxmlformats.org/officeDocument/2006/relationships/customXml" Target="../ink/ink1983.xml"/><Relationship Id="rId63" Type="http://schemas.openxmlformats.org/officeDocument/2006/relationships/customXml" Target="../ink/ink2004.xml"/><Relationship Id="rId159" Type="http://schemas.openxmlformats.org/officeDocument/2006/relationships/customXml" Target="../ink/ink2052.xml"/><Relationship Id="rId324" Type="http://schemas.openxmlformats.org/officeDocument/2006/relationships/image" Target="../media/image2205.png"/><Relationship Id="rId366" Type="http://schemas.openxmlformats.org/officeDocument/2006/relationships/image" Target="../media/image2227.png"/><Relationship Id="rId170" Type="http://schemas.openxmlformats.org/officeDocument/2006/relationships/image" Target="../media/image2128.png"/><Relationship Id="rId226" Type="http://schemas.openxmlformats.org/officeDocument/2006/relationships/image" Target="../media/image2156.png"/><Relationship Id="rId268" Type="http://schemas.openxmlformats.org/officeDocument/2006/relationships/image" Target="../media/image2177.png"/><Relationship Id="rId32" Type="http://schemas.openxmlformats.org/officeDocument/2006/relationships/image" Target="../media/image2058.png"/><Relationship Id="rId74" Type="http://schemas.openxmlformats.org/officeDocument/2006/relationships/image" Target="../media/image2079.png"/><Relationship Id="rId128" Type="http://schemas.openxmlformats.org/officeDocument/2006/relationships/image" Target="../media/image2106.png"/><Relationship Id="rId335" Type="http://schemas.openxmlformats.org/officeDocument/2006/relationships/customXml" Target="../ink/ink2140.xml"/><Relationship Id="rId377" Type="http://schemas.openxmlformats.org/officeDocument/2006/relationships/customXml" Target="../ink/ink2161.xml"/><Relationship Id="rId5" Type="http://schemas.openxmlformats.org/officeDocument/2006/relationships/customXml" Target="../ink/ink1975.xml"/><Relationship Id="rId181" Type="http://schemas.openxmlformats.org/officeDocument/2006/relationships/customXml" Target="../ink/ink2063.xml"/><Relationship Id="rId237" Type="http://schemas.openxmlformats.org/officeDocument/2006/relationships/customXml" Target="../ink/ink2091.xml"/><Relationship Id="rId279" Type="http://schemas.openxmlformats.org/officeDocument/2006/relationships/customXml" Target="../ink/ink2112.xml"/><Relationship Id="rId43" Type="http://schemas.openxmlformats.org/officeDocument/2006/relationships/customXml" Target="../ink/ink1994.xml"/><Relationship Id="rId139" Type="http://schemas.openxmlformats.org/officeDocument/2006/relationships/customXml" Target="../ink/ink2042.xml"/><Relationship Id="rId290" Type="http://schemas.openxmlformats.org/officeDocument/2006/relationships/image" Target="../media/image2188.png"/><Relationship Id="rId304" Type="http://schemas.openxmlformats.org/officeDocument/2006/relationships/image" Target="../media/image2195.png"/><Relationship Id="rId346" Type="http://schemas.openxmlformats.org/officeDocument/2006/relationships/image" Target="../media/image2217.png"/><Relationship Id="rId388" Type="http://schemas.openxmlformats.org/officeDocument/2006/relationships/image" Target="../media/image2238.png"/><Relationship Id="rId85" Type="http://schemas.openxmlformats.org/officeDocument/2006/relationships/customXml" Target="../ink/ink2015.xml"/><Relationship Id="rId150" Type="http://schemas.openxmlformats.org/officeDocument/2006/relationships/image" Target="../media/image2118.png"/><Relationship Id="rId192" Type="http://schemas.openxmlformats.org/officeDocument/2006/relationships/image" Target="../media/image2139.png"/><Relationship Id="rId206" Type="http://schemas.openxmlformats.org/officeDocument/2006/relationships/image" Target="../media/image2146.png"/><Relationship Id="rId248" Type="http://schemas.openxmlformats.org/officeDocument/2006/relationships/image" Target="../media/image2167.png"/><Relationship Id="rId12" Type="http://schemas.openxmlformats.org/officeDocument/2006/relationships/image" Target="../media/image2048.png"/><Relationship Id="rId108" Type="http://schemas.openxmlformats.org/officeDocument/2006/relationships/image" Target="../media/image2096.png"/><Relationship Id="rId315" Type="http://schemas.openxmlformats.org/officeDocument/2006/relationships/customXml" Target="../ink/ink2130.xml"/><Relationship Id="rId357" Type="http://schemas.openxmlformats.org/officeDocument/2006/relationships/customXml" Target="../ink/ink2151.xml"/><Relationship Id="rId54" Type="http://schemas.openxmlformats.org/officeDocument/2006/relationships/image" Target="../media/image2069.png"/><Relationship Id="rId96" Type="http://schemas.openxmlformats.org/officeDocument/2006/relationships/image" Target="../media/image2090.png"/><Relationship Id="rId161" Type="http://schemas.openxmlformats.org/officeDocument/2006/relationships/customXml" Target="../ink/ink2053.xml"/><Relationship Id="rId217" Type="http://schemas.openxmlformats.org/officeDocument/2006/relationships/customXml" Target="../ink/ink2081.xml"/><Relationship Id="rId259" Type="http://schemas.openxmlformats.org/officeDocument/2006/relationships/customXml" Target="../ink/ink2102.xml"/><Relationship Id="rId23" Type="http://schemas.openxmlformats.org/officeDocument/2006/relationships/customXml" Target="../ink/ink1984.xml"/><Relationship Id="rId119" Type="http://schemas.openxmlformats.org/officeDocument/2006/relationships/customXml" Target="../ink/ink2032.xml"/><Relationship Id="rId270" Type="http://schemas.openxmlformats.org/officeDocument/2006/relationships/image" Target="../media/image2178.png"/><Relationship Id="rId326" Type="http://schemas.openxmlformats.org/officeDocument/2006/relationships/image" Target="../media/image2206.png"/><Relationship Id="rId65" Type="http://schemas.openxmlformats.org/officeDocument/2006/relationships/customXml" Target="../ink/ink2005.xml"/><Relationship Id="rId130" Type="http://schemas.openxmlformats.org/officeDocument/2006/relationships/image" Target="../media/image2107.png"/><Relationship Id="rId368" Type="http://schemas.openxmlformats.org/officeDocument/2006/relationships/image" Target="../media/image2228.png"/><Relationship Id="rId172" Type="http://schemas.openxmlformats.org/officeDocument/2006/relationships/image" Target="../media/image2129.png"/><Relationship Id="rId228" Type="http://schemas.openxmlformats.org/officeDocument/2006/relationships/image" Target="../media/image2157.png"/><Relationship Id="rId281" Type="http://schemas.openxmlformats.org/officeDocument/2006/relationships/customXml" Target="../ink/ink2113.xml"/><Relationship Id="rId337" Type="http://schemas.openxmlformats.org/officeDocument/2006/relationships/customXml" Target="../ink/ink2141.xml"/><Relationship Id="rId34" Type="http://schemas.openxmlformats.org/officeDocument/2006/relationships/image" Target="../media/image2059.png"/><Relationship Id="rId76" Type="http://schemas.openxmlformats.org/officeDocument/2006/relationships/image" Target="../media/image2080.png"/><Relationship Id="rId141" Type="http://schemas.openxmlformats.org/officeDocument/2006/relationships/customXml" Target="../ink/ink2043.xml"/><Relationship Id="rId379" Type="http://schemas.openxmlformats.org/officeDocument/2006/relationships/customXml" Target="../ink/ink2162.xml"/><Relationship Id="rId7" Type="http://schemas.openxmlformats.org/officeDocument/2006/relationships/customXml" Target="../ink/ink1976.xml"/><Relationship Id="rId183" Type="http://schemas.openxmlformats.org/officeDocument/2006/relationships/customXml" Target="../ink/ink2064.xml"/><Relationship Id="rId239" Type="http://schemas.openxmlformats.org/officeDocument/2006/relationships/customXml" Target="../ink/ink2092.xml"/><Relationship Id="rId390" Type="http://schemas.openxmlformats.org/officeDocument/2006/relationships/image" Target="../media/image2239.png"/><Relationship Id="rId250" Type="http://schemas.openxmlformats.org/officeDocument/2006/relationships/image" Target="../media/image2168.png"/><Relationship Id="rId292" Type="http://schemas.openxmlformats.org/officeDocument/2006/relationships/image" Target="../media/image2189.png"/><Relationship Id="rId306" Type="http://schemas.openxmlformats.org/officeDocument/2006/relationships/image" Target="../media/image2196.png"/><Relationship Id="rId45" Type="http://schemas.openxmlformats.org/officeDocument/2006/relationships/customXml" Target="../ink/ink1995.xml"/><Relationship Id="rId87" Type="http://schemas.openxmlformats.org/officeDocument/2006/relationships/customXml" Target="../ink/ink2016.xml"/><Relationship Id="rId110" Type="http://schemas.openxmlformats.org/officeDocument/2006/relationships/image" Target="../media/image2097.png"/><Relationship Id="rId348" Type="http://schemas.openxmlformats.org/officeDocument/2006/relationships/image" Target="../media/image2218.png"/><Relationship Id="rId152" Type="http://schemas.openxmlformats.org/officeDocument/2006/relationships/image" Target="../media/image2119.png"/><Relationship Id="rId194" Type="http://schemas.openxmlformats.org/officeDocument/2006/relationships/image" Target="../media/image2140.png"/><Relationship Id="rId208" Type="http://schemas.openxmlformats.org/officeDocument/2006/relationships/image" Target="../media/image2147.png"/><Relationship Id="rId261" Type="http://schemas.openxmlformats.org/officeDocument/2006/relationships/customXml" Target="../ink/ink2103.xml"/><Relationship Id="rId14" Type="http://schemas.openxmlformats.org/officeDocument/2006/relationships/image" Target="../media/image2049.png"/><Relationship Id="rId56" Type="http://schemas.openxmlformats.org/officeDocument/2006/relationships/image" Target="../media/image2070.png"/><Relationship Id="rId317" Type="http://schemas.openxmlformats.org/officeDocument/2006/relationships/customXml" Target="../ink/ink2131.xml"/><Relationship Id="rId359" Type="http://schemas.openxmlformats.org/officeDocument/2006/relationships/customXml" Target="../ink/ink2152.xml"/><Relationship Id="rId98" Type="http://schemas.openxmlformats.org/officeDocument/2006/relationships/image" Target="../media/image2091.png"/><Relationship Id="rId121" Type="http://schemas.openxmlformats.org/officeDocument/2006/relationships/customXml" Target="../ink/ink2033.xml"/><Relationship Id="rId163" Type="http://schemas.openxmlformats.org/officeDocument/2006/relationships/customXml" Target="../ink/ink2054.xml"/><Relationship Id="rId219" Type="http://schemas.openxmlformats.org/officeDocument/2006/relationships/customXml" Target="../ink/ink2082.xml"/><Relationship Id="rId370" Type="http://schemas.openxmlformats.org/officeDocument/2006/relationships/image" Target="../media/image2229.png"/><Relationship Id="rId230" Type="http://schemas.openxmlformats.org/officeDocument/2006/relationships/image" Target="../media/image2158.png"/><Relationship Id="rId25" Type="http://schemas.openxmlformats.org/officeDocument/2006/relationships/customXml" Target="../ink/ink1985.xml"/><Relationship Id="rId67" Type="http://schemas.openxmlformats.org/officeDocument/2006/relationships/customXml" Target="../ink/ink2006.xml"/><Relationship Id="rId272" Type="http://schemas.openxmlformats.org/officeDocument/2006/relationships/image" Target="../media/image2179.png"/><Relationship Id="rId328" Type="http://schemas.openxmlformats.org/officeDocument/2006/relationships/image" Target="../media/image2207.png"/><Relationship Id="rId132" Type="http://schemas.openxmlformats.org/officeDocument/2006/relationships/image" Target="../media/image2108.png"/><Relationship Id="rId174" Type="http://schemas.openxmlformats.org/officeDocument/2006/relationships/image" Target="../media/image2130.png"/><Relationship Id="rId381" Type="http://schemas.openxmlformats.org/officeDocument/2006/relationships/customXml" Target="../ink/ink2163.xml"/><Relationship Id="rId241" Type="http://schemas.openxmlformats.org/officeDocument/2006/relationships/customXml" Target="../ink/ink2093.xml"/><Relationship Id="rId36" Type="http://schemas.openxmlformats.org/officeDocument/2006/relationships/image" Target="../media/image2060.png"/><Relationship Id="rId283" Type="http://schemas.openxmlformats.org/officeDocument/2006/relationships/customXml" Target="../ink/ink2114.xml"/><Relationship Id="rId339" Type="http://schemas.openxmlformats.org/officeDocument/2006/relationships/customXml" Target="../ink/ink2142.xml"/><Relationship Id="rId78" Type="http://schemas.openxmlformats.org/officeDocument/2006/relationships/image" Target="../media/image2081.png"/><Relationship Id="rId101" Type="http://schemas.openxmlformats.org/officeDocument/2006/relationships/customXml" Target="../ink/ink2023.xml"/><Relationship Id="rId143" Type="http://schemas.openxmlformats.org/officeDocument/2006/relationships/customXml" Target="../ink/ink2044.xml"/><Relationship Id="rId185" Type="http://schemas.openxmlformats.org/officeDocument/2006/relationships/customXml" Target="../ink/ink2065.xml"/><Relationship Id="rId350" Type="http://schemas.openxmlformats.org/officeDocument/2006/relationships/image" Target="../media/image2219.png"/><Relationship Id="rId9" Type="http://schemas.openxmlformats.org/officeDocument/2006/relationships/customXml" Target="../ink/ink1977.xml"/><Relationship Id="rId210" Type="http://schemas.openxmlformats.org/officeDocument/2006/relationships/image" Target="../media/image2148.png"/><Relationship Id="rId392" Type="http://schemas.openxmlformats.org/officeDocument/2006/relationships/image" Target="../media/image2240.png"/><Relationship Id="rId252" Type="http://schemas.openxmlformats.org/officeDocument/2006/relationships/image" Target="../media/image2169.png"/><Relationship Id="rId294" Type="http://schemas.openxmlformats.org/officeDocument/2006/relationships/image" Target="../media/image2190.png"/><Relationship Id="rId308" Type="http://schemas.openxmlformats.org/officeDocument/2006/relationships/image" Target="../media/image2197.png"/><Relationship Id="rId47" Type="http://schemas.openxmlformats.org/officeDocument/2006/relationships/customXml" Target="../ink/ink1996.xml"/><Relationship Id="rId89" Type="http://schemas.openxmlformats.org/officeDocument/2006/relationships/customXml" Target="../ink/ink2017.xml"/><Relationship Id="rId112" Type="http://schemas.openxmlformats.org/officeDocument/2006/relationships/image" Target="../media/image2098.png"/><Relationship Id="rId154" Type="http://schemas.openxmlformats.org/officeDocument/2006/relationships/image" Target="../media/image2120.png"/><Relationship Id="rId361" Type="http://schemas.openxmlformats.org/officeDocument/2006/relationships/customXml" Target="../ink/ink2153.xml"/><Relationship Id="rId196" Type="http://schemas.openxmlformats.org/officeDocument/2006/relationships/image" Target="../media/image2141.png"/><Relationship Id="rId200" Type="http://schemas.openxmlformats.org/officeDocument/2006/relationships/image" Target="../media/image2143.png"/><Relationship Id="rId382" Type="http://schemas.openxmlformats.org/officeDocument/2006/relationships/image" Target="../media/image2235.png"/><Relationship Id="rId16" Type="http://schemas.openxmlformats.org/officeDocument/2006/relationships/image" Target="../media/image2050.png"/><Relationship Id="rId221" Type="http://schemas.openxmlformats.org/officeDocument/2006/relationships/customXml" Target="../ink/ink2083.xml"/><Relationship Id="rId242" Type="http://schemas.openxmlformats.org/officeDocument/2006/relationships/image" Target="../media/image2164.png"/><Relationship Id="rId263" Type="http://schemas.openxmlformats.org/officeDocument/2006/relationships/customXml" Target="../ink/ink2104.xml"/><Relationship Id="rId284" Type="http://schemas.openxmlformats.org/officeDocument/2006/relationships/image" Target="../media/image2185.png"/><Relationship Id="rId319" Type="http://schemas.openxmlformats.org/officeDocument/2006/relationships/customXml" Target="../ink/ink2132.xml"/><Relationship Id="rId37" Type="http://schemas.openxmlformats.org/officeDocument/2006/relationships/customXml" Target="../ink/ink1991.xml"/><Relationship Id="rId58" Type="http://schemas.openxmlformats.org/officeDocument/2006/relationships/image" Target="../media/image2071.png"/><Relationship Id="rId79" Type="http://schemas.openxmlformats.org/officeDocument/2006/relationships/customXml" Target="../ink/ink2012.xml"/><Relationship Id="rId102" Type="http://schemas.openxmlformats.org/officeDocument/2006/relationships/image" Target="../media/image2093.png"/><Relationship Id="rId123" Type="http://schemas.openxmlformats.org/officeDocument/2006/relationships/customXml" Target="../ink/ink2034.xml"/><Relationship Id="rId144" Type="http://schemas.openxmlformats.org/officeDocument/2006/relationships/image" Target="../media/image2115.png"/><Relationship Id="rId330" Type="http://schemas.openxmlformats.org/officeDocument/2006/relationships/image" Target="../media/image2208.png"/><Relationship Id="rId90" Type="http://schemas.openxmlformats.org/officeDocument/2006/relationships/image" Target="../media/image2087.png"/><Relationship Id="rId165" Type="http://schemas.openxmlformats.org/officeDocument/2006/relationships/customXml" Target="../ink/ink2055.xml"/><Relationship Id="rId186" Type="http://schemas.openxmlformats.org/officeDocument/2006/relationships/image" Target="../media/image2136.png"/><Relationship Id="rId351" Type="http://schemas.openxmlformats.org/officeDocument/2006/relationships/customXml" Target="../ink/ink2148.xml"/><Relationship Id="rId372" Type="http://schemas.openxmlformats.org/officeDocument/2006/relationships/image" Target="../media/image2230.png"/><Relationship Id="rId211" Type="http://schemas.openxmlformats.org/officeDocument/2006/relationships/customXml" Target="../ink/ink2078.xml"/><Relationship Id="rId232" Type="http://schemas.openxmlformats.org/officeDocument/2006/relationships/image" Target="../media/image2159.png"/><Relationship Id="rId253" Type="http://schemas.openxmlformats.org/officeDocument/2006/relationships/customXml" Target="../ink/ink2099.xml"/><Relationship Id="rId274" Type="http://schemas.openxmlformats.org/officeDocument/2006/relationships/image" Target="../media/image2180.png"/><Relationship Id="rId295" Type="http://schemas.openxmlformats.org/officeDocument/2006/relationships/customXml" Target="../ink/ink2120.xml"/><Relationship Id="rId309" Type="http://schemas.openxmlformats.org/officeDocument/2006/relationships/customXml" Target="../ink/ink2127.xml"/><Relationship Id="rId27" Type="http://schemas.openxmlformats.org/officeDocument/2006/relationships/customXml" Target="../ink/ink1986.xml"/><Relationship Id="rId48" Type="http://schemas.openxmlformats.org/officeDocument/2006/relationships/image" Target="../media/image2066.png"/><Relationship Id="rId69" Type="http://schemas.openxmlformats.org/officeDocument/2006/relationships/customXml" Target="../ink/ink2007.xml"/><Relationship Id="rId113" Type="http://schemas.openxmlformats.org/officeDocument/2006/relationships/customXml" Target="../ink/ink2029.xml"/><Relationship Id="rId134" Type="http://schemas.openxmlformats.org/officeDocument/2006/relationships/image" Target="../media/image2109.png"/><Relationship Id="rId320" Type="http://schemas.openxmlformats.org/officeDocument/2006/relationships/image" Target="../media/image2203.png"/><Relationship Id="rId80" Type="http://schemas.openxmlformats.org/officeDocument/2006/relationships/image" Target="../media/image2082.png"/><Relationship Id="rId155" Type="http://schemas.openxmlformats.org/officeDocument/2006/relationships/customXml" Target="../ink/ink2050.xml"/><Relationship Id="rId176" Type="http://schemas.openxmlformats.org/officeDocument/2006/relationships/image" Target="../media/image2131.png"/><Relationship Id="rId197" Type="http://schemas.openxmlformats.org/officeDocument/2006/relationships/customXml" Target="../ink/ink2071.xml"/><Relationship Id="rId341" Type="http://schemas.openxmlformats.org/officeDocument/2006/relationships/customXml" Target="../ink/ink2143.xml"/><Relationship Id="rId362" Type="http://schemas.openxmlformats.org/officeDocument/2006/relationships/image" Target="../media/image2225.png"/><Relationship Id="rId383" Type="http://schemas.openxmlformats.org/officeDocument/2006/relationships/customXml" Target="../ink/ink2164.xml"/><Relationship Id="rId201" Type="http://schemas.openxmlformats.org/officeDocument/2006/relationships/customXml" Target="../ink/ink2073.xml"/><Relationship Id="rId222" Type="http://schemas.openxmlformats.org/officeDocument/2006/relationships/image" Target="../media/image2154.png"/><Relationship Id="rId243" Type="http://schemas.openxmlformats.org/officeDocument/2006/relationships/customXml" Target="../ink/ink2094.xml"/><Relationship Id="rId264" Type="http://schemas.openxmlformats.org/officeDocument/2006/relationships/image" Target="../media/image2175.png"/><Relationship Id="rId285" Type="http://schemas.openxmlformats.org/officeDocument/2006/relationships/customXml" Target="../ink/ink2115.xml"/><Relationship Id="rId17" Type="http://schemas.openxmlformats.org/officeDocument/2006/relationships/customXml" Target="../ink/ink1981.xml"/><Relationship Id="rId38" Type="http://schemas.openxmlformats.org/officeDocument/2006/relationships/image" Target="../media/image2061.png"/><Relationship Id="rId59" Type="http://schemas.openxmlformats.org/officeDocument/2006/relationships/customXml" Target="../ink/ink2002.xml"/><Relationship Id="rId103" Type="http://schemas.openxmlformats.org/officeDocument/2006/relationships/customXml" Target="../ink/ink2024.xml"/><Relationship Id="rId124" Type="http://schemas.openxmlformats.org/officeDocument/2006/relationships/image" Target="../media/image2104.png"/><Relationship Id="rId310" Type="http://schemas.openxmlformats.org/officeDocument/2006/relationships/image" Target="../media/image2198.png"/><Relationship Id="rId70" Type="http://schemas.openxmlformats.org/officeDocument/2006/relationships/image" Target="../media/image2077.png"/><Relationship Id="rId91" Type="http://schemas.openxmlformats.org/officeDocument/2006/relationships/customXml" Target="../ink/ink2018.xml"/><Relationship Id="rId145" Type="http://schemas.openxmlformats.org/officeDocument/2006/relationships/customXml" Target="../ink/ink2045.xml"/><Relationship Id="rId166" Type="http://schemas.openxmlformats.org/officeDocument/2006/relationships/image" Target="../media/image2126.png"/><Relationship Id="rId187" Type="http://schemas.openxmlformats.org/officeDocument/2006/relationships/customXml" Target="../ink/ink2066.xml"/><Relationship Id="rId331" Type="http://schemas.openxmlformats.org/officeDocument/2006/relationships/customXml" Target="../ink/ink2138.xml"/><Relationship Id="rId352" Type="http://schemas.openxmlformats.org/officeDocument/2006/relationships/image" Target="../media/image2220.png"/><Relationship Id="rId373" Type="http://schemas.openxmlformats.org/officeDocument/2006/relationships/customXml" Target="../ink/ink2159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2149.png"/><Relationship Id="rId233" Type="http://schemas.openxmlformats.org/officeDocument/2006/relationships/customXml" Target="../ink/ink2089.xml"/><Relationship Id="rId254" Type="http://schemas.openxmlformats.org/officeDocument/2006/relationships/image" Target="../media/image2170.png"/><Relationship Id="rId28" Type="http://schemas.openxmlformats.org/officeDocument/2006/relationships/image" Target="../media/image2056.png"/><Relationship Id="rId49" Type="http://schemas.openxmlformats.org/officeDocument/2006/relationships/customXml" Target="../ink/ink1997.xml"/><Relationship Id="rId114" Type="http://schemas.openxmlformats.org/officeDocument/2006/relationships/image" Target="../media/image2099.png"/><Relationship Id="rId275" Type="http://schemas.openxmlformats.org/officeDocument/2006/relationships/customXml" Target="../ink/ink2110.xml"/><Relationship Id="rId296" Type="http://schemas.openxmlformats.org/officeDocument/2006/relationships/image" Target="../media/image2191.png"/><Relationship Id="rId300" Type="http://schemas.openxmlformats.org/officeDocument/2006/relationships/image" Target="../media/image2193.png"/><Relationship Id="rId60" Type="http://schemas.openxmlformats.org/officeDocument/2006/relationships/image" Target="../media/image2072.png"/><Relationship Id="rId81" Type="http://schemas.openxmlformats.org/officeDocument/2006/relationships/customXml" Target="../ink/ink2013.xml"/><Relationship Id="rId135" Type="http://schemas.openxmlformats.org/officeDocument/2006/relationships/customXml" Target="../ink/ink2040.xml"/><Relationship Id="rId156" Type="http://schemas.openxmlformats.org/officeDocument/2006/relationships/image" Target="../media/image2121.png"/><Relationship Id="rId177" Type="http://schemas.openxmlformats.org/officeDocument/2006/relationships/customXml" Target="../ink/ink2061.xml"/><Relationship Id="rId198" Type="http://schemas.openxmlformats.org/officeDocument/2006/relationships/image" Target="../media/image2142.png"/><Relationship Id="rId321" Type="http://schemas.openxmlformats.org/officeDocument/2006/relationships/customXml" Target="../ink/ink2133.xml"/><Relationship Id="rId342" Type="http://schemas.openxmlformats.org/officeDocument/2006/relationships/image" Target="../media/image2215.png"/><Relationship Id="rId363" Type="http://schemas.openxmlformats.org/officeDocument/2006/relationships/customXml" Target="../ink/ink2154.xml"/><Relationship Id="rId384" Type="http://schemas.openxmlformats.org/officeDocument/2006/relationships/image" Target="../media/image2236.png"/><Relationship Id="rId202" Type="http://schemas.openxmlformats.org/officeDocument/2006/relationships/image" Target="../media/image2144.png"/><Relationship Id="rId223" Type="http://schemas.openxmlformats.org/officeDocument/2006/relationships/customXml" Target="../ink/ink2084.xml"/><Relationship Id="rId244" Type="http://schemas.openxmlformats.org/officeDocument/2006/relationships/image" Target="../media/image2165.png"/><Relationship Id="rId18" Type="http://schemas.openxmlformats.org/officeDocument/2006/relationships/image" Target="../media/image2051.png"/><Relationship Id="rId39" Type="http://schemas.openxmlformats.org/officeDocument/2006/relationships/customXml" Target="../ink/ink1992.xml"/><Relationship Id="rId265" Type="http://schemas.openxmlformats.org/officeDocument/2006/relationships/customXml" Target="../ink/ink2105.xml"/><Relationship Id="rId286" Type="http://schemas.openxmlformats.org/officeDocument/2006/relationships/image" Target="../media/image2186.png"/><Relationship Id="rId50" Type="http://schemas.openxmlformats.org/officeDocument/2006/relationships/image" Target="../media/image2067.png"/><Relationship Id="rId104" Type="http://schemas.openxmlformats.org/officeDocument/2006/relationships/image" Target="../media/image2094.png"/><Relationship Id="rId125" Type="http://schemas.openxmlformats.org/officeDocument/2006/relationships/customXml" Target="../ink/ink2035.xml"/><Relationship Id="rId146" Type="http://schemas.openxmlformats.org/officeDocument/2006/relationships/image" Target="../media/image2116.png"/><Relationship Id="rId167" Type="http://schemas.openxmlformats.org/officeDocument/2006/relationships/customXml" Target="../ink/ink2056.xml"/><Relationship Id="rId188" Type="http://schemas.openxmlformats.org/officeDocument/2006/relationships/image" Target="../media/image2137.png"/><Relationship Id="rId311" Type="http://schemas.openxmlformats.org/officeDocument/2006/relationships/customXml" Target="../ink/ink2128.xml"/><Relationship Id="rId332" Type="http://schemas.openxmlformats.org/officeDocument/2006/relationships/image" Target="../media/image2209.png"/><Relationship Id="rId353" Type="http://schemas.openxmlformats.org/officeDocument/2006/relationships/customXml" Target="../ink/ink2149.xml"/><Relationship Id="rId374" Type="http://schemas.openxmlformats.org/officeDocument/2006/relationships/image" Target="../media/image2231.png"/><Relationship Id="rId71" Type="http://schemas.openxmlformats.org/officeDocument/2006/relationships/customXml" Target="../ink/ink2008.xml"/><Relationship Id="rId92" Type="http://schemas.openxmlformats.org/officeDocument/2006/relationships/image" Target="../media/image2088.png"/><Relationship Id="rId213" Type="http://schemas.openxmlformats.org/officeDocument/2006/relationships/customXml" Target="../ink/ink2079.xml"/><Relationship Id="rId234" Type="http://schemas.openxmlformats.org/officeDocument/2006/relationships/image" Target="../media/image2160.png"/><Relationship Id="rId2" Type="http://schemas.openxmlformats.org/officeDocument/2006/relationships/image" Target="../media/image3610.png"/><Relationship Id="rId29" Type="http://schemas.openxmlformats.org/officeDocument/2006/relationships/customXml" Target="../ink/ink1987.xml"/><Relationship Id="rId255" Type="http://schemas.openxmlformats.org/officeDocument/2006/relationships/customXml" Target="../ink/ink2100.xml"/><Relationship Id="rId276" Type="http://schemas.openxmlformats.org/officeDocument/2006/relationships/image" Target="../media/image2181.png"/><Relationship Id="rId297" Type="http://schemas.openxmlformats.org/officeDocument/2006/relationships/customXml" Target="../ink/ink2121.xml"/><Relationship Id="rId40" Type="http://schemas.openxmlformats.org/officeDocument/2006/relationships/image" Target="../media/image2062.png"/><Relationship Id="rId115" Type="http://schemas.openxmlformats.org/officeDocument/2006/relationships/customXml" Target="../ink/ink2030.xml"/><Relationship Id="rId136" Type="http://schemas.openxmlformats.org/officeDocument/2006/relationships/image" Target="../media/image2111.png"/><Relationship Id="rId157" Type="http://schemas.openxmlformats.org/officeDocument/2006/relationships/customXml" Target="../ink/ink2051.xml"/><Relationship Id="rId178" Type="http://schemas.openxmlformats.org/officeDocument/2006/relationships/image" Target="../media/image2132.png"/><Relationship Id="rId301" Type="http://schemas.openxmlformats.org/officeDocument/2006/relationships/customXml" Target="../ink/ink2123.xml"/><Relationship Id="rId322" Type="http://schemas.openxmlformats.org/officeDocument/2006/relationships/image" Target="../media/image2204.png"/><Relationship Id="rId343" Type="http://schemas.openxmlformats.org/officeDocument/2006/relationships/customXml" Target="../ink/ink2144.xml"/><Relationship Id="rId364" Type="http://schemas.openxmlformats.org/officeDocument/2006/relationships/image" Target="../media/image2226.png"/><Relationship Id="rId61" Type="http://schemas.openxmlformats.org/officeDocument/2006/relationships/customXml" Target="../ink/ink2003.xml"/><Relationship Id="rId82" Type="http://schemas.openxmlformats.org/officeDocument/2006/relationships/image" Target="../media/image2083.png"/><Relationship Id="rId199" Type="http://schemas.openxmlformats.org/officeDocument/2006/relationships/customXml" Target="../ink/ink2072.xml"/><Relationship Id="rId203" Type="http://schemas.openxmlformats.org/officeDocument/2006/relationships/customXml" Target="../ink/ink2074.xml"/><Relationship Id="rId385" Type="http://schemas.openxmlformats.org/officeDocument/2006/relationships/customXml" Target="../ink/ink2165.xml"/><Relationship Id="rId19" Type="http://schemas.openxmlformats.org/officeDocument/2006/relationships/customXml" Target="../ink/ink1982.xml"/><Relationship Id="rId224" Type="http://schemas.openxmlformats.org/officeDocument/2006/relationships/image" Target="../media/image2155.png"/><Relationship Id="rId245" Type="http://schemas.openxmlformats.org/officeDocument/2006/relationships/customXml" Target="../ink/ink2095.xml"/><Relationship Id="rId266" Type="http://schemas.openxmlformats.org/officeDocument/2006/relationships/image" Target="../media/image2176.png"/><Relationship Id="rId287" Type="http://schemas.openxmlformats.org/officeDocument/2006/relationships/customXml" Target="../ink/ink2116.xml"/><Relationship Id="rId30" Type="http://schemas.openxmlformats.org/officeDocument/2006/relationships/image" Target="../media/image2057.png"/><Relationship Id="rId105" Type="http://schemas.openxmlformats.org/officeDocument/2006/relationships/customXml" Target="../ink/ink2025.xml"/><Relationship Id="rId126" Type="http://schemas.openxmlformats.org/officeDocument/2006/relationships/image" Target="../media/image2105.png"/><Relationship Id="rId147" Type="http://schemas.openxmlformats.org/officeDocument/2006/relationships/customXml" Target="../ink/ink2046.xml"/><Relationship Id="rId168" Type="http://schemas.openxmlformats.org/officeDocument/2006/relationships/image" Target="../media/image2127.png"/><Relationship Id="rId312" Type="http://schemas.openxmlformats.org/officeDocument/2006/relationships/image" Target="../media/image2199.png"/><Relationship Id="rId333" Type="http://schemas.openxmlformats.org/officeDocument/2006/relationships/customXml" Target="../ink/ink2139.xml"/><Relationship Id="rId354" Type="http://schemas.openxmlformats.org/officeDocument/2006/relationships/image" Target="../media/image2221.png"/><Relationship Id="rId51" Type="http://schemas.openxmlformats.org/officeDocument/2006/relationships/customXml" Target="../ink/ink1998.xml"/><Relationship Id="rId72" Type="http://schemas.openxmlformats.org/officeDocument/2006/relationships/image" Target="../media/image2078.png"/><Relationship Id="rId93" Type="http://schemas.openxmlformats.org/officeDocument/2006/relationships/customXml" Target="../ink/ink2019.xml"/><Relationship Id="rId189" Type="http://schemas.openxmlformats.org/officeDocument/2006/relationships/customXml" Target="../ink/ink2067.xml"/><Relationship Id="rId375" Type="http://schemas.openxmlformats.org/officeDocument/2006/relationships/customXml" Target="../ink/ink2160.xml"/><Relationship Id="rId3" Type="http://schemas.openxmlformats.org/officeDocument/2006/relationships/customXml" Target="../ink/ink1974.xml"/><Relationship Id="rId214" Type="http://schemas.openxmlformats.org/officeDocument/2006/relationships/image" Target="../media/image2150.png"/><Relationship Id="rId235" Type="http://schemas.openxmlformats.org/officeDocument/2006/relationships/customXml" Target="../ink/ink2090.xml"/><Relationship Id="rId256" Type="http://schemas.openxmlformats.org/officeDocument/2006/relationships/image" Target="../media/image2171.png"/><Relationship Id="rId277" Type="http://schemas.openxmlformats.org/officeDocument/2006/relationships/customXml" Target="../ink/ink2111.xml"/><Relationship Id="rId298" Type="http://schemas.openxmlformats.org/officeDocument/2006/relationships/image" Target="../media/image2192.png"/><Relationship Id="rId116" Type="http://schemas.openxmlformats.org/officeDocument/2006/relationships/image" Target="../media/image2100.png"/><Relationship Id="rId137" Type="http://schemas.openxmlformats.org/officeDocument/2006/relationships/customXml" Target="../ink/ink2041.xml"/><Relationship Id="rId158" Type="http://schemas.openxmlformats.org/officeDocument/2006/relationships/image" Target="../media/image2122.png"/><Relationship Id="rId302" Type="http://schemas.openxmlformats.org/officeDocument/2006/relationships/image" Target="../media/image2194.png"/><Relationship Id="rId323" Type="http://schemas.openxmlformats.org/officeDocument/2006/relationships/customXml" Target="../ink/ink2134.xml"/><Relationship Id="rId344" Type="http://schemas.openxmlformats.org/officeDocument/2006/relationships/image" Target="../media/image2216.png"/><Relationship Id="rId20" Type="http://schemas.openxmlformats.org/officeDocument/2006/relationships/image" Target="../media/image2052.png"/><Relationship Id="rId41" Type="http://schemas.openxmlformats.org/officeDocument/2006/relationships/customXml" Target="../ink/ink1993.xml"/><Relationship Id="rId62" Type="http://schemas.openxmlformats.org/officeDocument/2006/relationships/image" Target="../media/image2073.png"/><Relationship Id="rId83" Type="http://schemas.openxmlformats.org/officeDocument/2006/relationships/customXml" Target="../ink/ink2014.xml"/><Relationship Id="rId179" Type="http://schemas.openxmlformats.org/officeDocument/2006/relationships/customXml" Target="../ink/ink2062.xml"/><Relationship Id="rId365" Type="http://schemas.openxmlformats.org/officeDocument/2006/relationships/customXml" Target="../ink/ink2155.xml"/><Relationship Id="rId386" Type="http://schemas.openxmlformats.org/officeDocument/2006/relationships/image" Target="../media/image2237.png"/><Relationship Id="rId190" Type="http://schemas.openxmlformats.org/officeDocument/2006/relationships/image" Target="../media/image2138.png"/><Relationship Id="rId204" Type="http://schemas.openxmlformats.org/officeDocument/2006/relationships/image" Target="../media/image2145.png"/><Relationship Id="rId225" Type="http://schemas.openxmlformats.org/officeDocument/2006/relationships/customXml" Target="../ink/ink2085.xml"/><Relationship Id="rId246" Type="http://schemas.openxmlformats.org/officeDocument/2006/relationships/image" Target="../media/image2166.png"/><Relationship Id="rId267" Type="http://schemas.openxmlformats.org/officeDocument/2006/relationships/customXml" Target="../ink/ink2106.xml"/><Relationship Id="rId288" Type="http://schemas.openxmlformats.org/officeDocument/2006/relationships/image" Target="../media/image2187.png"/><Relationship Id="rId106" Type="http://schemas.openxmlformats.org/officeDocument/2006/relationships/image" Target="../media/image2095.png"/><Relationship Id="rId127" Type="http://schemas.openxmlformats.org/officeDocument/2006/relationships/customXml" Target="../ink/ink2036.xml"/><Relationship Id="rId313" Type="http://schemas.openxmlformats.org/officeDocument/2006/relationships/customXml" Target="../ink/ink2129.xml"/><Relationship Id="rId10" Type="http://schemas.openxmlformats.org/officeDocument/2006/relationships/image" Target="../media/image2047.png"/><Relationship Id="rId31" Type="http://schemas.openxmlformats.org/officeDocument/2006/relationships/customXml" Target="../ink/ink1988.xml"/><Relationship Id="rId52" Type="http://schemas.openxmlformats.org/officeDocument/2006/relationships/image" Target="../media/image2068.png"/><Relationship Id="rId73" Type="http://schemas.openxmlformats.org/officeDocument/2006/relationships/customXml" Target="../ink/ink2009.xml"/><Relationship Id="rId94" Type="http://schemas.openxmlformats.org/officeDocument/2006/relationships/image" Target="../media/image2089.png"/><Relationship Id="rId148" Type="http://schemas.openxmlformats.org/officeDocument/2006/relationships/image" Target="../media/image2117.png"/><Relationship Id="rId169" Type="http://schemas.openxmlformats.org/officeDocument/2006/relationships/customXml" Target="../ink/ink2057.xml"/><Relationship Id="rId334" Type="http://schemas.openxmlformats.org/officeDocument/2006/relationships/image" Target="../media/image2211.png"/><Relationship Id="rId355" Type="http://schemas.openxmlformats.org/officeDocument/2006/relationships/customXml" Target="../ink/ink2150.xml"/><Relationship Id="rId376" Type="http://schemas.openxmlformats.org/officeDocument/2006/relationships/image" Target="../media/image2232.png"/><Relationship Id="rId4" Type="http://schemas.openxmlformats.org/officeDocument/2006/relationships/image" Target="../media/image2044.png"/><Relationship Id="rId180" Type="http://schemas.openxmlformats.org/officeDocument/2006/relationships/image" Target="../media/image2133.png"/><Relationship Id="rId215" Type="http://schemas.openxmlformats.org/officeDocument/2006/relationships/customXml" Target="../ink/ink2080.xml"/><Relationship Id="rId236" Type="http://schemas.openxmlformats.org/officeDocument/2006/relationships/image" Target="../media/image2161.png"/><Relationship Id="rId257" Type="http://schemas.openxmlformats.org/officeDocument/2006/relationships/customXml" Target="../ink/ink2101.xml"/><Relationship Id="rId278" Type="http://schemas.openxmlformats.org/officeDocument/2006/relationships/image" Target="../media/image2182.png"/><Relationship Id="rId303" Type="http://schemas.openxmlformats.org/officeDocument/2006/relationships/customXml" Target="../ink/ink2124.xml"/><Relationship Id="rId42" Type="http://schemas.openxmlformats.org/officeDocument/2006/relationships/image" Target="../media/image2063.png"/><Relationship Id="rId84" Type="http://schemas.openxmlformats.org/officeDocument/2006/relationships/image" Target="../media/image2084.png"/><Relationship Id="rId138" Type="http://schemas.openxmlformats.org/officeDocument/2006/relationships/image" Target="../media/image2112.png"/><Relationship Id="rId345" Type="http://schemas.openxmlformats.org/officeDocument/2006/relationships/customXml" Target="../ink/ink2145.xml"/><Relationship Id="rId387" Type="http://schemas.openxmlformats.org/officeDocument/2006/relationships/customXml" Target="../ink/ink2166.xml"/><Relationship Id="rId191" Type="http://schemas.openxmlformats.org/officeDocument/2006/relationships/customXml" Target="../ink/ink2068.xml"/><Relationship Id="rId205" Type="http://schemas.openxmlformats.org/officeDocument/2006/relationships/customXml" Target="../ink/ink2075.xml"/><Relationship Id="rId247" Type="http://schemas.openxmlformats.org/officeDocument/2006/relationships/customXml" Target="../ink/ink2096.xml"/><Relationship Id="rId107" Type="http://schemas.openxmlformats.org/officeDocument/2006/relationships/customXml" Target="../ink/ink2026.xml"/><Relationship Id="rId289" Type="http://schemas.openxmlformats.org/officeDocument/2006/relationships/customXml" Target="../ink/ink2117.xml"/><Relationship Id="rId11" Type="http://schemas.openxmlformats.org/officeDocument/2006/relationships/customXml" Target="../ink/ink1978.xml"/><Relationship Id="rId53" Type="http://schemas.openxmlformats.org/officeDocument/2006/relationships/customXml" Target="../ink/ink1999.xml"/><Relationship Id="rId149" Type="http://schemas.openxmlformats.org/officeDocument/2006/relationships/customXml" Target="../ink/ink2047.xml"/><Relationship Id="rId314" Type="http://schemas.openxmlformats.org/officeDocument/2006/relationships/image" Target="../media/image2200.png"/><Relationship Id="rId356" Type="http://schemas.openxmlformats.org/officeDocument/2006/relationships/image" Target="../media/image2222.png"/><Relationship Id="rId95" Type="http://schemas.openxmlformats.org/officeDocument/2006/relationships/customXml" Target="../ink/ink2020.xml"/><Relationship Id="rId160" Type="http://schemas.openxmlformats.org/officeDocument/2006/relationships/image" Target="../media/image2123.png"/><Relationship Id="rId216" Type="http://schemas.openxmlformats.org/officeDocument/2006/relationships/image" Target="../media/image2151.png"/><Relationship Id="rId258" Type="http://schemas.openxmlformats.org/officeDocument/2006/relationships/image" Target="../media/image2172.png"/><Relationship Id="rId22" Type="http://schemas.openxmlformats.org/officeDocument/2006/relationships/image" Target="../media/image2053.png"/><Relationship Id="rId64" Type="http://schemas.openxmlformats.org/officeDocument/2006/relationships/image" Target="../media/image2074.png"/><Relationship Id="rId118" Type="http://schemas.openxmlformats.org/officeDocument/2006/relationships/image" Target="../media/image2101.png"/><Relationship Id="rId325" Type="http://schemas.openxmlformats.org/officeDocument/2006/relationships/customXml" Target="../ink/ink2135.xml"/><Relationship Id="rId367" Type="http://schemas.openxmlformats.org/officeDocument/2006/relationships/customXml" Target="../ink/ink2156.xml"/><Relationship Id="rId171" Type="http://schemas.openxmlformats.org/officeDocument/2006/relationships/customXml" Target="../ink/ink2058.xml"/><Relationship Id="rId227" Type="http://schemas.openxmlformats.org/officeDocument/2006/relationships/customXml" Target="../ink/ink2086.xml"/><Relationship Id="rId269" Type="http://schemas.openxmlformats.org/officeDocument/2006/relationships/customXml" Target="../ink/ink2107.xml"/><Relationship Id="rId33" Type="http://schemas.openxmlformats.org/officeDocument/2006/relationships/customXml" Target="../ink/ink1989.xml"/><Relationship Id="rId129" Type="http://schemas.openxmlformats.org/officeDocument/2006/relationships/customXml" Target="../ink/ink2037.xml"/><Relationship Id="rId280" Type="http://schemas.openxmlformats.org/officeDocument/2006/relationships/image" Target="../media/image2183.png"/><Relationship Id="rId336" Type="http://schemas.openxmlformats.org/officeDocument/2006/relationships/image" Target="../media/image2212.png"/><Relationship Id="rId75" Type="http://schemas.openxmlformats.org/officeDocument/2006/relationships/customXml" Target="../ink/ink2010.xml"/><Relationship Id="rId140" Type="http://schemas.openxmlformats.org/officeDocument/2006/relationships/image" Target="../media/image2113.png"/><Relationship Id="rId182" Type="http://schemas.openxmlformats.org/officeDocument/2006/relationships/image" Target="../media/image2134.png"/><Relationship Id="rId378" Type="http://schemas.openxmlformats.org/officeDocument/2006/relationships/image" Target="../media/image2233.png"/><Relationship Id="rId6" Type="http://schemas.openxmlformats.org/officeDocument/2006/relationships/image" Target="../media/image2045.png"/><Relationship Id="rId238" Type="http://schemas.openxmlformats.org/officeDocument/2006/relationships/image" Target="../media/image2162.png"/><Relationship Id="rId291" Type="http://schemas.openxmlformats.org/officeDocument/2006/relationships/customXml" Target="../ink/ink2118.xml"/><Relationship Id="rId305" Type="http://schemas.openxmlformats.org/officeDocument/2006/relationships/customXml" Target="../ink/ink2125.xml"/><Relationship Id="rId347" Type="http://schemas.openxmlformats.org/officeDocument/2006/relationships/customXml" Target="../ink/ink2146.xml"/><Relationship Id="rId44" Type="http://schemas.openxmlformats.org/officeDocument/2006/relationships/image" Target="../media/image2064.png"/><Relationship Id="rId86" Type="http://schemas.openxmlformats.org/officeDocument/2006/relationships/image" Target="../media/image2085.png"/><Relationship Id="rId151" Type="http://schemas.openxmlformats.org/officeDocument/2006/relationships/customXml" Target="../ink/ink2048.xml"/><Relationship Id="rId389" Type="http://schemas.openxmlformats.org/officeDocument/2006/relationships/customXml" Target="../ink/ink2167.xml"/><Relationship Id="rId193" Type="http://schemas.openxmlformats.org/officeDocument/2006/relationships/customXml" Target="../ink/ink2069.xml"/><Relationship Id="rId207" Type="http://schemas.openxmlformats.org/officeDocument/2006/relationships/customXml" Target="../ink/ink2076.xml"/><Relationship Id="rId249" Type="http://schemas.openxmlformats.org/officeDocument/2006/relationships/customXml" Target="../ink/ink2097.xml"/><Relationship Id="rId13" Type="http://schemas.openxmlformats.org/officeDocument/2006/relationships/customXml" Target="../ink/ink1979.xml"/><Relationship Id="rId109" Type="http://schemas.openxmlformats.org/officeDocument/2006/relationships/customXml" Target="../ink/ink2027.xml"/><Relationship Id="rId260" Type="http://schemas.openxmlformats.org/officeDocument/2006/relationships/image" Target="../media/image2173.png"/><Relationship Id="rId316" Type="http://schemas.openxmlformats.org/officeDocument/2006/relationships/image" Target="../media/image2201.png"/><Relationship Id="rId55" Type="http://schemas.openxmlformats.org/officeDocument/2006/relationships/customXml" Target="../ink/ink2000.xml"/><Relationship Id="rId97" Type="http://schemas.openxmlformats.org/officeDocument/2006/relationships/customXml" Target="../ink/ink2021.xml"/><Relationship Id="rId120" Type="http://schemas.openxmlformats.org/officeDocument/2006/relationships/image" Target="../media/image2102.png"/><Relationship Id="rId358" Type="http://schemas.openxmlformats.org/officeDocument/2006/relationships/image" Target="../media/image2223.png"/><Relationship Id="rId162" Type="http://schemas.openxmlformats.org/officeDocument/2006/relationships/image" Target="../media/image2124.png"/><Relationship Id="rId218" Type="http://schemas.openxmlformats.org/officeDocument/2006/relationships/image" Target="../media/image2152.png"/><Relationship Id="rId271" Type="http://schemas.openxmlformats.org/officeDocument/2006/relationships/customXml" Target="../ink/ink2108.xml"/><Relationship Id="rId24" Type="http://schemas.openxmlformats.org/officeDocument/2006/relationships/image" Target="../media/image2054.png"/><Relationship Id="rId66" Type="http://schemas.openxmlformats.org/officeDocument/2006/relationships/image" Target="../media/image2075.png"/><Relationship Id="rId131" Type="http://schemas.openxmlformats.org/officeDocument/2006/relationships/customXml" Target="../ink/ink2038.xml"/><Relationship Id="rId327" Type="http://schemas.openxmlformats.org/officeDocument/2006/relationships/customXml" Target="../ink/ink2136.xml"/><Relationship Id="rId369" Type="http://schemas.openxmlformats.org/officeDocument/2006/relationships/customXml" Target="../ink/ink2157.xml"/><Relationship Id="rId173" Type="http://schemas.openxmlformats.org/officeDocument/2006/relationships/customXml" Target="../ink/ink2059.xml"/><Relationship Id="rId229" Type="http://schemas.openxmlformats.org/officeDocument/2006/relationships/customXml" Target="../ink/ink2087.xml"/><Relationship Id="rId380" Type="http://schemas.openxmlformats.org/officeDocument/2006/relationships/image" Target="../media/image2234.png"/><Relationship Id="rId240" Type="http://schemas.openxmlformats.org/officeDocument/2006/relationships/image" Target="../media/image2163.png"/><Relationship Id="rId35" Type="http://schemas.openxmlformats.org/officeDocument/2006/relationships/customXml" Target="../ink/ink1990.xml"/><Relationship Id="rId77" Type="http://schemas.openxmlformats.org/officeDocument/2006/relationships/customXml" Target="../ink/ink2011.xml"/><Relationship Id="rId100" Type="http://schemas.openxmlformats.org/officeDocument/2006/relationships/image" Target="../media/image2092.png"/><Relationship Id="rId282" Type="http://schemas.openxmlformats.org/officeDocument/2006/relationships/image" Target="../media/image2184.png"/><Relationship Id="rId338" Type="http://schemas.openxmlformats.org/officeDocument/2006/relationships/image" Target="../media/image2213.png"/><Relationship Id="rId8" Type="http://schemas.openxmlformats.org/officeDocument/2006/relationships/image" Target="../media/image2046.png"/><Relationship Id="rId142" Type="http://schemas.openxmlformats.org/officeDocument/2006/relationships/image" Target="../media/image2114.png"/><Relationship Id="rId184" Type="http://schemas.openxmlformats.org/officeDocument/2006/relationships/image" Target="../media/image2135.png"/><Relationship Id="rId391" Type="http://schemas.openxmlformats.org/officeDocument/2006/relationships/customXml" Target="../ink/ink2168.xml"/><Relationship Id="rId251" Type="http://schemas.openxmlformats.org/officeDocument/2006/relationships/customXml" Target="../ink/ink2098.xml"/><Relationship Id="rId46" Type="http://schemas.openxmlformats.org/officeDocument/2006/relationships/image" Target="../media/image2065.png"/><Relationship Id="rId293" Type="http://schemas.openxmlformats.org/officeDocument/2006/relationships/customXml" Target="../ink/ink2119.xml"/><Relationship Id="rId307" Type="http://schemas.openxmlformats.org/officeDocument/2006/relationships/customXml" Target="../ink/ink2126.xml"/><Relationship Id="rId349" Type="http://schemas.openxmlformats.org/officeDocument/2006/relationships/customXml" Target="../ink/ink2147.xml"/><Relationship Id="rId88" Type="http://schemas.openxmlformats.org/officeDocument/2006/relationships/image" Target="../media/image2086.png"/><Relationship Id="rId111" Type="http://schemas.openxmlformats.org/officeDocument/2006/relationships/customXml" Target="../ink/ink2028.xml"/><Relationship Id="rId153" Type="http://schemas.openxmlformats.org/officeDocument/2006/relationships/customXml" Target="../ink/ink2049.xml"/><Relationship Id="rId195" Type="http://schemas.openxmlformats.org/officeDocument/2006/relationships/customXml" Target="../ink/ink2070.xml"/><Relationship Id="rId209" Type="http://schemas.openxmlformats.org/officeDocument/2006/relationships/customXml" Target="../ink/ink2077.xml"/><Relationship Id="rId360" Type="http://schemas.openxmlformats.org/officeDocument/2006/relationships/image" Target="../media/image2224.png"/><Relationship Id="rId220" Type="http://schemas.openxmlformats.org/officeDocument/2006/relationships/image" Target="../media/image2153.png"/><Relationship Id="rId15" Type="http://schemas.openxmlformats.org/officeDocument/2006/relationships/customXml" Target="../ink/ink1980.xml"/><Relationship Id="rId57" Type="http://schemas.openxmlformats.org/officeDocument/2006/relationships/customXml" Target="../ink/ink2001.xml"/><Relationship Id="rId262" Type="http://schemas.openxmlformats.org/officeDocument/2006/relationships/image" Target="../media/image2174.png"/><Relationship Id="rId318" Type="http://schemas.openxmlformats.org/officeDocument/2006/relationships/image" Target="../media/image2202.png"/><Relationship Id="rId99" Type="http://schemas.openxmlformats.org/officeDocument/2006/relationships/customXml" Target="../ink/ink2022.xml"/><Relationship Id="rId122" Type="http://schemas.openxmlformats.org/officeDocument/2006/relationships/image" Target="../media/image2103.png"/><Relationship Id="rId164" Type="http://schemas.openxmlformats.org/officeDocument/2006/relationships/image" Target="../media/image2125.png"/><Relationship Id="rId371" Type="http://schemas.openxmlformats.org/officeDocument/2006/relationships/customXml" Target="../ink/ink2158.xml"/><Relationship Id="rId26" Type="http://schemas.openxmlformats.org/officeDocument/2006/relationships/image" Target="../media/image2055.png"/><Relationship Id="rId231" Type="http://schemas.openxmlformats.org/officeDocument/2006/relationships/customXml" Target="../ink/ink2088.xml"/><Relationship Id="rId273" Type="http://schemas.openxmlformats.org/officeDocument/2006/relationships/customXml" Target="../ink/ink2109.xml"/><Relationship Id="rId329" Type="http://schemas.openxmlformats.org/officeDocument/2006/relationships/customXml" Target="../ink/ink2137.xml"/><Relationship Id="rId68" Type="http://schemas.openxmlformats.org/officeDocument/2006/relationships/image" Target="../media/image2076.png"/><Relationship Id="rId133" Type="http://schemas.openxmlformats.org/officeDocument/2006/relationships/customXml" Target="../ink/ink2039.xml"/><Relationship Id="rId175" Type="http://schemas.openxmlformats.org/officeDocument/2006/relationships/customXml" Target="../ink/ink2060.xml"/><Relationship Id="rId340" Type="http://schemas.openxmlformats.org/officeDocument/2006/relationships/image" Target="../media/image221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customXml" Target="../ink/ink10.xml"/><Relationship Id="rId42" Type="http://schemas.openxmlformats.org/officeDocument/2006/relationships/image" Target="../media/image35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48.png"/><Relationship Id="rId84" Type="http://schemas.openxmlformats.org/officeDocument/2006/relationships/image" Target="../media/image56.png"/><Relationship Id="rId16" Type="http://schemas.openxmlformats.org/officeDocument/2006/relationships/image" Target="../media/image22.png"/><Relationship Id="rId11" Type="http://schemas.openxmlformats.org/officeDocument/2006/relationships/customXml" Target="../ink/ink5.xml"/><Relationship Id="rId32" Type="http://schemas.openxmlformats.org/officeDocument/2006/relationships/image" Target="../media/image30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43.png"/><Relationship Id="rId74" Type="http://schemas.openxmlformats.org/officeDocument/2006/relationships/image" Target="../media/image51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55.png"/><Relationship Id="rId19" Type="http://schemas.openxmlformats.org/officeDocument/2006/relationships/customXml" Target="../ink/ink9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13.xml"/><Relationship Id="rId30" Type="http://schemas.openxmlformats.org/officeDocument/2006/relationships/image" Target="../media/image29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8.png"/><Relationship Id="rId56" Type="http://schemas.openxmlformats.org/officeDocument/2006/relationships/image" Target="../media/image42.png"/><Relationship Id="rId64" Type="http://schemas.openxmlformats.org/officeDocument/2006/relationships/image" Target="../media/image46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18.png"/><Relationship Id="rId51" Type="http://schemas.openxmlformats.org/officeDocument/2006/relationships/customXml" Target="../ink/ink25.xml"/><Relationship Id="rId72" Type="http://schemas.openxmlformats.org/officeDocument/2006/relationships/image" Target="../media/image50.png"/><Relationship Id="rId80" Type="http://schemas.openxmlformats.org/officeDocument/2006/relationships/image" Target="../media/image54.png"/><Relationship Id="rId3" Type="http://schemas.openxmlformats.org/officeDocument/2006/relationships/customXml" Target="../ink/ink1.xml"/><Relationship Id="rId12" Type="http://schemas.openxmlformats.org/officeDocument/2006/relationships/image" Target="../media/image2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24.png"/><Relationship Id="rId41" Type="http://schemas.openxmlformats.org/officeDocument/2006/relationships/customXml" Target="../ink/ink20.xml"/><Relationship Id="rId54" Type="http://schemas.openxmlformats.org/officeDocument/2006/relationships/image" Target="../media/image41.png"/><Relationship Id="rId62" Type="http://schemas.openxmlformats.org/officeDocument/2006/relationships/image" Target="../media/image45.png"/><Relationship Id="rId70" Type="http://schemas.openxmlformats.org/officeDocument/2006/relationships/image" Target="../media/image49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9.png"/><Relationship Id="rId31" Type="http://schemas.openxmlformats.org/officeDocument/2006/relationships/customXml" Target="../ink/ink15.xml"/><Relationship Id="rId44" Type="http://schemas.openxmlformats.org/officeDocument/2006/relationships/image" Target="../media/image36.png"/><Relationship Id="rId52" Type="http://schemas.openxmlformats.org/officeDocument/2006/relationships/image" Target="../media/image40.png"/><Relationship Id="rId60" Type="http://schemas.openxmlformats.org/officeDocument/2006/relationships/image" Target="../media/image44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53.png"/><Relationship Id="rId81" Type="http://schemas.openxmlformats.org/officeDocument/2006/relationships/customXml" Target="../ink/ink40.xml"/><Relationship Id="rId4" Type="http://schemas.openxmlformats.org/officeDocument/2006/relationships/image" Target="../media/image16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23.png"/><Relationship Id="rId39" Type="http://schemas.openxmlformats.org/officeDocument/2006/relationships/customXml" Target="../ink/ink19.xml"/><Relationship Id="rId34" Type="http://schemas.openxmlformats.org/officeDocument/2006/relationships/image" Target="../media/image31.png"/><Relationship Id="rId50" Type="http://schemas.openxmlformats.org/officeDocument/2006/relationships/image" Target="../media/image39.png"/><Relationship Id="rId55" Type="http://schemas.openxmlformats.org/officeDocument/2006/relationships/customXml" Target="../ink/ink27.xml"/><Relationship Id="rId76" Type="http://schemas.openxmlformats.org/officeDocument/2006/relationships/image" Target="../media/image5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15.png"/><Relationship Id="rId29" Type="http://schemas.openxmlformats.org/officeDocument/2006/relationships/customXml" Target="../ink/ink14.xml"/><Relationship Id="rId24" Type="http://schemas.openxmlformats.org/officeDocument/2006/relationships/image" Target="../media/image26.png"/><Relationship Id="rId40" Type="http://schemas.openxmlformats.org/officeDocument/2006/relationships/image" Target="../media/image34.png"/><Relationship Id="rId45" Type="http://schemas.openxmlformats.org/officeDocument/2006/relationships/customXml" Target="../ink/ink22.xml"/><Relationship Id="rId66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0.png"/><Relationship Id="rId2" Type="http://schemas.openxmlformats.org/officeDocument/2006/relationships/image" Target="../media/image3710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78.xml"/><Relationship Id="rId21" Type="http://schemas.openxmlformats.org/officeDocument/2006/relationships/image" Target="../media/image2247.png"/><Relationship Id="rId42" Type="http://schemas.openxmlformats.org/officeDocument/2006/relationships/customXml" Target="../ink/ink2186.xml"/><Relationship Id="rId47" Type="http://schemas.openxmlformats.org/officeDocument/2006/relationships/image" Target="../media/image2260.png"/><Relationship Id="rId63" Type="http://schemas.openxmlformats.org/officeDocument/2006/relationships/image" Target="../media/image2268.png"/><Relationship Id="rId68" Type="http://schemas.openxmlformats.org/officeDocument/2006/relationships/customXml" Target="../ink/ink2199.xml"/><Relationship Id="rId16" Type="http://schemas.openxmlformats.org/officeDocument/2006/relationships/customXml" Target="../ink/ink2173.xml"/><Relationship Id="rId11" Type="http://schemas.openxmlformats.org/officeDocument/2006/relationships/image" Target="../media/image2242.png"/><Relationship Id="rId32" Type="http://schemas.openxmlformats.org/officeDocument/2006/relationships/customXml" Target="../ink/ink2181.xml"/><Relationship Id="rId37" Type="http://schemas.openxmlformats.org/officeDocument/2006/relationships/image" Target="../media/image2255.png"/><Relationship Id="rId53" Type="http://schemas.openxmlformats.org/officeDocument/2006/relationships/image" Target="../media/image2263.png"/><Relationship Id="rId58" Type="http://schemas.openxmlformats.org/officeDocument/2006/relationships/customXml" Target="../ink/ink2194.xml"/><Relationship Id="rId74" Type="http://schemas.openxmlformats.org/officeDocument/2006/relationships/customXml" Target="../ink/ink2202.xml"/><Relationship Id="rId79" Type="http://schemas.openxmlformats.org/officeDocument/2006/relationships/image" Target="../media/image2276.png"/><Relationship Id="rId5" Type="http://schemas.openxmlformats.org/officeDocument/2006/relationships/image" Target="../media/image3700.png"/><Relationship Id="rId61" Type="http://schemas.openxmlformats.org/officeDocument/2006/relationships/image" Target="../media/image2267.png"/><Relationship Id="rId19" Type="http://schemas.openxmlformats.org/officeDocument/2006/relationships/image" Target="../media/image2246.png"/><Relationship Id="rId14" Type="http://schemas.openxmlformats.org/officeDocument/2006/relationships/customXml" Target="../ink/ink2172.xml"/><Relationship Id="rId22" Type="http://schemas.openxmlformats.org/officeDocument/2006/relationships/customXml" Target="../ink/ink2176.xml"/><Relationship Id="rId27" Type="http://schemas.openxmlformats.org/officeDocument/2006/relationships/image" Target="../media/image2250.png"/><Relationship Id="rId30" Type="http://schemas.openxmlformats.org/officeDocument/2006/relationships/customXml" Target="../ink/ink2180.xml"/><Relationship Id="rId35" Type="http://schemas.openxmlformats.org/officeDocument/2006/relationships/image" Target="../media/image2254.png"/><Relationship Id="rId43" Type="http://schemas.openxmlformats.org/officeDocument/2006/relationships/image" Target="../media/image2258.png"/><Relationship Id="rId48" Type="http://schemas.openxmlformats.org/officeDocument/2006/relationships/customXml" Target="../ink/ink2189.xml"/><Relationship Id="rId56" Type="http://schemas.openxmlformats.org/officeDocument/2006/relationships/customXml" Target="../ink/ink2193.xml"/><Relationship Id="rId64" Type="http://schemas.openxmlformats.org/officeDocument/2006/relationships/customXml" Target="../ink/ink2197.xml"/><Relationship Id="rId69" Type="http://schemas.openxmlformats.org/officeDocument/2006/relationships/image" Target="../media/image2271.png"/><Relationship Id="rId77" Type="http://schemas.openxmlformats.org/officeDocument/2006/relationships/image" Target="../media/image2275.png"/><Relationship Id="rId8" Type="http://schemas.openxmlformats.org/officeDocument/2006/relationships/customXml" Target="../ink/ink2169.xml"/><Relationship Id="rId51" Type="http://schemas.openxmlformats.org/officeDocument/2006/relationships/image" Target="../media/image2262.png"/><Relationship Id="rId72" Type="http://schemas.openxmlformats.org/officeDocument/2006/relationships/customXml" Target="../ink/ink2201.xml"/><Relationship Id="rId80" Type="http://schemas.openxmlformats.org/officeDocument/2006/relationships/customXml" Target="../ink/ink2205.xml"/><Relationship Id="rId3" Type="http://schemas.openxmlformats.org/officeDocument/2006/relationships/image" Target="../media/image3500.png"/><Relationship Id="rId12" Type="http://schemas.openxmlformats.org/officeDocument/2006/relationships/customXml" Target="../ink/ink2171.xml"/><Relationship Id="rId17" Type="http://schemas.openxmlformats.org/officeDocument/2006/relationships/image" Target="../media/image2245.png"/><Relationship Id="rId25" Type="http://schemas.openxmlformats.org/officeDocument/2006/relationships/image" Target="../media/image2249.png"/><Relationship Id="rId33" Type="http://schemas.openxmlformats.org/officeDocument/2006/relationships/image" Target="../media/image2253.png"/><Relationship Id="rId38" Type="http://schemas.openxmlformats.org/officeDocument/2006/relationships/customXml" Target="../ink/ink2184.xml"/><Relationship Id="rId46" Type="http://schemas.openxmlformats.org/officeDocument/2006/relationships/customXml" Target="../ink/ink2188.xml"/><Relationship Id="rId59" Type="http://schemas.openxmlformats.org/officeDocument/2006/relationships/image" Target="../media/image2266.png"/><Relationship Id="rId67" Type="http://schemas.openxmlformats.org/officeDocument/2006/relationships/image" Target="../media/image2270.png"/><Relationship Id="rId20" Type="http://schemas.openxmlformats.org/officeDocument/2006/relationships/customXml" Target="../ink/ink2175.xml"/><Relationship Id="rId41" Type="http://schemas.openxmlformats.org/officeDocument/2006/relationships/image" Target="../media/image2257.png"/><Relationship Id="rId54" Type="http://schemas.openxmlformats.org/officeDocument/2006/relationships/customXml" Target="../ink/ink2192.xml"/><Relationship Id="rId62" Type="http://schemas.openxmlformats.org/officeDocument/2006/relationships/customXml" Target="../ink/ink2196.xml"/><Relationship Id="rId70" Type="http://schemas.openxmlformats.org/officeDocument/2006/relationships/customXml" Target="../ink/ink2200.xml"/><Relationship Id="rId75" Type="http://schemas.openxmlformats.org/officeDocument/2006/relationships/image" Target="../media/image22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10.png"/><Relationship Id="rId15" Type="http://schemas.openxmlformats.org/officeDocument/2006/relationships/image" Target="../media/image2244.png"/><Relationship Id="rId23" Type="http://schemas.openxmlformats.org/officeDocument/2006/relationships/image" Target="../media/image2248.png"/><Relationship Id="rId28" Type="http://schemas.openxmlformats.org/officeDocument/2006/relationships/customXml" Target="../ink/ink2179.xml"/><Relationship Id="rId36" Type="http://schemas.openxmlformats.org/officeDocument/2006/relationships/customXml" Target="../ink/ink2183.xml"/><Relationship Id="rId49" Type="http://schemas.openxmlformats.org/officeDocument/2006/relationships/image" Target="../media/image2261.png"/><Relationship Id="rId57" Type="http://schemas.openxmlformats.org/officeDocument/2006/relationships/image" Target="../media/image2265.png"/><Relationship Id="rId10" Type="http://schemas.openxmlformats.org/officeDocument/2006/relationships/customXml" Target="../ink/ink2170.xml"/><Relationship Id="rId31" Type="http://schemas.openxmlformats.org/officeDocument/2006/relationships/image" Target="../media/image2252.png"/><Relationship Id="rId44" Type="http://schemas.openxmlformats.org/officeDocument/2006/relationships/customXml" Target="../ink/ink2187.xml"/><Relationship Id="rId52" Type="http://schemas.openxmlformats.org/officeDocument/2006/relationships/customXml" Target="../ink/ink2191.xml"/><Relationship Id="rId60" Type="http://schemas.openxmlformats.org/officeDocument/2006/relationships/customXml" Target="../ink/ink2195.xml"/><Relationship Id="rId65" Type="http://schemas.openxmlformats.org/officeDocument/2006/relationships/image" Target="../media/image2269.png"/><Relationship Id="rId73" Type="http://schemas.openxmlformats.org/officeDocument/2006/relationships/image" Target="../media/image2273.png"/><Relationship Id="rId78" Type="http://schemas.openxmlformats.org/officeDocument/2006/relationships/customXml" Target="../ink/ink2204.xml"/><Relationship Id="rId81" Type="http://schemas.openxmlformats.org/officeDocument/2006/relationships/image" Target="../media/image2277.png"/><Relationship Id="rId4" Type="http://schemas.openxmlformats.org/officeDocument/2006/relationships/image" Target="../media/image3600.png"/><Relationship Id="rId9" Type="http://schemas.openxmlformats.org/officeDocument/2006/relationships/image" Target="../media/image2241.png"/><Relationship Id="rId13" Type="http://schemas.openxmlformats.org/officeDocument/2006/relationships/image" Target="../media/image2243.png"/><Relationship Id="rId18" Type="http://schemas.openxmlformats.org/officeDocument/2006/relationships/customXml" Target="../ink/ink2174.xml"/><Relationship Id="rId39" Type="http://schemas.openxmlformats.org/officeDocument/2006/relationships/image" Target="../media/image2256.png"/><Relationship Id="rId34" Type="http://schemas.openxmlformats.org/officeDocument/2006/relationships/customXml" Target="../ink/ink2182.xml"/><Relationship Id="rId50" Type="http://schemas.openxmlformats.org/officeDocument/2006/relationships/customXml" Target="../ink/ink2190.xml"/><Relationship Id="rId55" Type="http://schemas.openxmlformats.org/officeDocument/2006/relationships/image" Target="../media/image2264.png"/><Relationship Id="rId76" Type="http://schemas.openxmlformats.org/officeDocument/2006/relationships/customXml" Target="../ink/ink2203.xml"/><Relationship Id="rId7" Type="http://schemas.openxmlformats.org/officeDocument/2006/relationships/image" Target="../media/image3910.png"/><Relationship Id="rId71" Type="http://schemas.openxmlformats.org/officeDocument/2006/relationships/image" Target="../media/image2272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251.png"/><Relationship Id="rId24" Type="http://schemas.openxmlformats.org/officeDocument/2006/relationships/customXml" Target="../ink/ink2177.xml"/><Relationship Id="rId40" Type="http://schemas.openxmlformats.org/officeDocument/2006/relationships/customXml" Target="../ink/ink2185.xml"/><Relationship Id="rId45" Type="http://schemas.openxmlformats.org/officeDocument/2006/relationships/image" Target="../media/image2259.png"/><Relationship Id="rId66" Type="http://schemas.openxmlformats.org/officeDocument/2006/relationships/customXml" Target="../ink/ink219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0.png"/><Relationship Id="rId13" Type="http://schemas.openxmlformats.org/officeDocument/2006/relationships/customXml" Target="../ink/ink2208.xml"/><Relationship Id="rId3" Type="http://schemas.openxmlformats.org/officeDocument/2006/relationships/image" Target="../media/image3500.png"/><Relationship Id="rId7" Type="http://schemas.openxmlformats.org/officeDocument/2006/relationships/image" Target="../media/image3810.png"/><Relationship Id="rId12" Type="http://schemas.openxmlformats.org/officeDocument/2006/relationships/image" Target="../media/image22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0.png"/><Relationship Id="rId11" Type="http://schemas.openxmlformats.org/officeDocument/2006/relationships/customXml" Target="../ink/ink2207.xml"/><Relationship Id="rId5" Type="http://schemas.openxmlformats.org/officeDocument/2006/relationships/image" Target="../media/image4010.png"/><Relationship Id="rId10" Type="http://schemas.openxmlformats.org/officeDocument/2006/relationships/image" Target="../media/image2278.png"/><Relationship Id="rId4" Type="http://schemas.openxmlformats.org/officeDocument/2006/relationships/image" Target="../media/image3600.png"/><Relationship Id="rId9" Type="http://schemas.openxmlformats.org/officeDocument/2006/relationships/customXml" Target="../ink/ink2206.xml"/><Relationship Id="rId14" Type="http://schemas.openxmlformats.org/officeDocument/2006/relationships/image" Target="../media/image22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0.png"/><Relationship Id="rId3" Type="http://schemas.openxmlformats.org/officeDocument/2006/relationships/image" Target="../media/image3500.png"/><Relationship Id="rId7" Type="http://schemas.openxmlformats.org/officeDocument/2006/relationships/image" Target="../media/image38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0.png"/><Relationship Id="rId5" Type="http://schemas.openxmlformats.org/officeDocument/2006/relationships/image" Target="../media/image4010.png"/><Relationship Id="rId10" Type="http://schemas.openxmlformats.org/officeDocument/2006/relationships/image" Target="../media/image4210.png"/><Relationship Id="rId4" Type="http://schemas.openxmlformats.org/officeDocument/2006/relationships/image" Target="../media/image3600.png"/><Relationship Id="rId9" Type="http://schemas.openxmlformats.org/officeDocument/2006/relationships/image" Target="../media/image41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20.xml"/><Relationship Id="rId21" Type="http://schemas.openxmlformats.org/officeDocument/2006/relationships/image" Target="../media/image2290.png"/><Relationship Id="rId42" Type="http://schemas.openxmlformats.org/officeDocument/2006/relationships/customXml" Target="../ink/ink2228.xml"/><Relationship Id="rId47" Type="http://schemas.openxmlformats.org/officeDocument/2006/relationships/image" Target="../media/image2303.png"/><Relationship Id="rId63" Type="http://schemas.openxmlformats.org/officeDocument/2006/relationships/image" Target="../media/image2312.png"/><Relationship Id="rId68" Type="http://schemas.openxmlformats.org/officeDocument/2006/relationships/customXml" Target="../ink/ink2241.xml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2215.xml"/><Relationship Id="rId29" Type="http://schemas.openxmlformats.org/officeDocument/2006/relationships/image" Target="../media/image2294.png"/><Relationship Id="rId11" Type="http://schemas.openxmlformats.org/officeDocument/2006/relationships/image" Target="../media/image2285.png"/><Relationship Id="rId24" Type="http://schemas.openxmlformats.org/officeDocument/2006/relationships/customXml" Target="../ink/ink2219.xml"/><Relationship Id="rId32" Type="http://schemas.openxmlformats.org/officeDocument/2006/relationships/customXml" Target="../ink/ink2223.xml"/><Relationship Id="rId37" Type="http://schemas.openxmlformats.org/officeDocument/2006/relationships/image" Target="../media/image2298.png"/><Relationship Id="rId40" Type="http://schemas.openxmlformats.org/officeDocument/2006/relationships/customXml" Target="../ink/ink2227.xml"/><Relationship Id="rId45" Type="http://schemas.openxmlformats.org/officeDocument/2006/relationships/image" Target="../media/image2302.png"/><Relationship Id="rId53" Type="http://schemas.openxmlformats.org/officeDocument/2006/relationships/image" Target="../media/image2306.png"/><Relationship Id="rId58" Type="http://schemas.openxmlformats.org/officeDocument/2006/relationships/customXml" Target="../ink/ink2236.xml"/><Relationship Id="rId66" Type="http://schemas.openxmlformats.org/officeDocument/2006/relationships/customXml" Target="../ink/ink2240.xml"/><Relationship Id="rId5" Type="http://schemas.openxmlformats.org/officeDocument/2006/relationships/image" Target="../media/image2282.png"/><Relationship Id="rId61" Type="http://schemas.openxmlformats.org/officeDocument/2006/relationships/image" Target="../media/image2311.png"/><Relationship Id="rId19" Type="http://schemas.openxmlformats.org/officeDocument/2006/relationships/image" Target="../media/image2289.png"/><Relationship Id="rId14" Type="http://schemas.openxmlformats.org/officeDocument/2006/relationships/customXml" Target="../ink/ink2214.xml"/><Relationship Id="rId22" Type="http://schemas.openxmlformats.org/officeDocument/2006/relationships/customXml" Target="../ink/ink2218.xml"/><Relationship Id="rId27" Type="http://schemas.openxmlformats.org/officeDocument/2006/relationships/image" Target="../media/image2293.png"/><Relationship Id="rId30" Type="http://schemas.openxmlformats.org/officeDocument/2006/relationships/customXml" Target="../ink/ink2222.xml"/><Relationship Id="rId35" Type="http://schemas.openxmlformats.org/officeDocument/2006/relationships/image" Target="../media/image2297.png"/><Relationship Id="rId43" Type="http://schemas.openxmlformats.org/officeDocument/2006/relationships/image" Target="../media/image2301.png"/><Relationship Id="rId48" Type="http://schemas.openxmlformats.org/officeDocument/2006/relationships/customXml" Target="../ink/ink2231.xml"/><Relationship Id="rId56" Type="http://schemas.openxmlformats.org/officeDocument/2006/relationships/customXml" Target="../ink/ink2235.xml"/><Relationship Id="rId64" Type="http://schemas.openxmlformats.org/officeDocument/2006/relationships/customXml" Target="../ink/ink2239.xml"/><Relationship Id="rId69" Type="http://schemas.openxmlformats.org/officeDocument/2006/relationships/image" Target="../media/image2315.png"/><Relationship Id="rId8" Type="http://schemas.openxmlformats.org/officeDocument/2006/relationships/customXml" Target="../ink/ink2211.xml"/><Relationship Id="rId51" Type="http://schemas.openxmlformats.org/officeDocument/2006/relationships/image" Target="../media/image2305.png"/><Relationship Id="rId72" Type="http://schemas.openxmlformats.org/officeDocument/2006/relationships/customXml" Target="../ink/ink2243.xml"/><Relationship Id="rId3" Type="http://schemas.openxmlformats.org/officeDocument/2006/relationships/image" Target="../media/image833.png"/><Relationship Id="rId12" Type="http://schemas.openxmlformats.org/officeDocument/2006/relationships/customXml" Target="../ink/ink2213.xml"/><Relationship Id="rId17" Type="http://schemas.openxmlformats.org/officeDocument/2006/relationships/image" Target="../media/image2288.png"/><Relationship Id="rId25" Type="http://schemas.openxmlformats.org/officeDocument/2006/relationships/image" Target="../media/image2292.png"/><Relationship Id="rId33" Type="http://schemas.openxmlformats.org/officeDocument/2006/relationships/image" Target="../media/image2296.png"/><Relationship Id="rId38" Type="http://schemas.openxmlformats.org/officeDocument/2006/relationships/customXml" Target="../ink/ink2226.xml"/><Relationship Id="rId46" Type="http://schemas.openxmlformats.org/officeDocument/2006/relationships/customXml" Target="../ink/ink2230.xml"/><Relationship Id="rId59" Type="http://schemas.openxmlformats.org/officeDocument/2006/relationships/image" Target="../media/image2309.png"/><Relationship Id="rId67" Type="http://schemas.openxmlformats.org/officeDocument/2006/relationships/image" Target="../media/image2314.png"/><Relationship Id="rId20" Type="http://schemas.openxmlformats.org/officeDocument/2006/relationships/customXml" Target="../ink/ink2217.xml"/><Relationship Id="rId41" Type="http://schemas.openxmlformats.org/officeDocument/2006/relationships/image" Target="../media/image2300.png"/><Relationship Id="rId54" Type="http://schemas.openxmlformats.org/officeDocument/2006/relationships/customXml" Target="../ink/ink2234.xml"/><Relationship Id="rId62" Type="http://schemas.openxmlformats.org/officeDocument/2006/relationships/customXml" Target="../ink/ink2238.xml"/><Relationship Id="rId70" Type="http://schemas.openxmlformats.org/officeDocument/2006/relationships/customXml" Target="../ink/ink22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10.xml"/><Relationship Id="rId15" Type="http://schemas.openxmlformats.org/officeDocument/2006/relationships/image" Target="../media/image2287.png"/><Relationship Id="rId23" Type="http://schemas.openxmlformats.org/officeDocument/2006/relationships/image" Target="../media/image2291.png"/><Relationship Id="rId28" Type="http://schemas.openxmlformats.org/officeDocument/2006/relationships/customXml" Target="../ink/ink2221.xml"/><Relationship Id="rId36" Type="http://schemas.openxmlformats.org/officeDocument/2006/relationships/customXml" Target="../ink/ink2225.xml"/><Relationship Id="rId49" Type="http://schemas.openxmlformats.org/officeDocument/2006/relationships/image" Target="../media/image2304.png"/><Relationship Id="rId57" Type="http://schemas.openxmlformats.org/officeDocument/2006/relationships/image" Target="../media/image2308.png"/><Relationship Id="rId10" Type="http://schemas.openxmlformats.org/officeDocument/2006/relationships/customXml" Target="../ink/ink2212.xml"/><Relationship Id="rId31" Type="http://schemas.openxmlformats.org/officeDocument/2006/relationships/image" Target="../media/image2295.png"/><Relationship Id="rId44" Type="http://schemas.openxmlformats.org/officeDocument/2006/relationships/customXml" Target="../ink/ink2229.xml"/><Relationship Id="rId52" Type="http://schemas.openxmlformats.org/officeDocument/2006/relationships/customXml" Target="../ink/ink2233.xml"/><Relationship Id="rId60" Type="http://schemas.openxmlformats.org/officeDocument/2006/relationships/customXml" Target="../ink/ink2237.xml"/><Relationship Id="rId65" Type="http://schemas.openxmlformats.org/officeDocument/2006/relationships/image" Target="../media/image2313.png"/><Relationship Id="rId73" Type="http://schemas.openxmlformats.org/officeDocument/2006/relationships/image" Target="../media/image2317.png"/><Relationship Id="rId4" Type="http://schemas.openxmlformats.org/officeDocument/2006/relationships/customXml" Target="../ink/ink2209.xml"/><Relationship Id="rId9" Type="http://schemas.openxmlformats.org/officeDocument/2006/relationships/image" Target="../media/image2284.png"/><Relationship Id="rId13" Type="http://schemas.openxmlformats.org/officeDocument/2006/relationships/image" Target="../media/image2286.png"/><Relationship Id="rId18" Type="http://schemas.openxmlformats.org/officeDocument/2006/relationships/customXml" Target="../ink/ink2216.xml"/><Relationship Id="rId39" Type="http://schemas.openxmlformats.org/officeDocument/2006/relationships/image" Target="../media/image2299.png"/><Relationship Id="rId34" Type="http://schemas.openxmlformats.org/officeDocument/2006/relationships/customXml" Target="../ink/ink2224.xml"/><Relationship Id="rId50" Type="http://schemas.openxmlformats.org/officeDocument/2006/relationships/customXml" Target="../ink/ink2232.xml"/><Relationship Id="rId55" Type="http://schemas.openxmlformats.org/officeDocument/2006/relationships/image" Target="../media/image2307.png"/><Relationship Id="rId7" Type="http://schemas.openxmlformats.org/officeDocument/2006/relationships/image" Target="../media/image2283.png"/><Relationship Id="rId71" Type="http://schemas.openxmlformats.org/officeDocument/2006/relationships/image" Target="../media/image23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47.xml"/><Relationship Id="rId3" Type="http://schemas.openxmlformats.org/officeDocument/2006/relationships/image" Target="../media/image2318.png"/><Relationship Id="rId7" Type="http://schemas.openxmlformats.org/officeDocument/2006/relationships/image" Target="../media/image2320.png"/><Relationship Id="rId2" Type="http://schemas.openxmlformats.org/officeDocument/2006/relationships/customXml" Target="../ink/ink2244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2246.xml"/><Relationship Id="rId11" Type="http://schemas.openxmlformats.org/officeDocument/2006/relationships/image" Target="../media/image2322.png"/><Relationship Id="rId5" Type="http://schemas.openxmlformats.org/officeDocument/2006/relationships/image" Target="../media/image2319.png"/><Relationship Id="rId10" Type="http://schemas.openxmlformats.org/officeDocument/2006/relationships/customXml" Target="../ink/ink2248.xml"/><Relationship Id="rId4" Type="http://schemas.openxmlformats.org/officeDocument/2006/relationships/customXml" Target="../ink/ink2245.xml"/><Relationship Id="rId9" Type="http://schemas.openxmlformats.org/officeDocument/2006/relationships/image" Target="../media/image23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.xml"/><Relationship Id="rId21" Type="http://schemas.openxmlformats.org/officeDocument/2006/relationships/customXml" Target="../ink/ink51.xml"/><Relationship Id="rId63" Type="http://schemas.openxmlformats.org/officeDocument/2006/relationships/customXml" Target="../ink/ink72.xml"/><Relationship Id="rId159" Type="http://schemas.openxmlformats.org/officeDocument/2006/relationships/customXml" Target="../ink/ink120.xml"/><Relationship Id="rId170" Type="http://schemas.openxmlformats.org/officeDocument/2006/relationships/image" Target="../media/image141.png"/><Relationship Id="rId191" Type="http://schemas.openxmlformats.org/officeDocument/2006/relationships/customXml" Target="../ink/ink136.xml"/><Relationship Id="rId205" Type="http://schemas.openxmlformats.org/officeDocument/2006/relationships/customXml" Target="../ink/ink143.xml"/><Relationship Id="rId226" Type="http://schemas.openxmlformats.org/officeDocument/2006/relationships/image" Target="../media/image169.png"/><Relationship Id="rId247" Type="http://schemas.openxmlformats.org/officeDocument/2006/relationships/customXml" Target="../ink/ink164.xml"/><Relationship Id="rId107" Type="http://schemas.openxmlformats.org/officeDocument/2006/relationships/customXml" Target="../ink/ink94.xml"/><Relationship Id="rId11" Type="http://schemas.openxmlformats.org/officeDocument/2006/relationships/customXml" Target="../ink/ink46.xml"/><Relationship Id="rId32" Type="http://schemas.openxmlformats.org/officeDocument/2006/relationships/image" Target="../media/image72.png"/><Relationship Id="rId53" Type="http://schemas.openxmlformats.org/officeDocument/2006/relationships/customXml" Target="../ink/ink67.xml"/><Relationship Id="rId74" Type="http://schemas.openxmlformats.org/officeDocument/2006/relationships/image" Target="../media/image93.png"/><Relationship Id="rId128" Type="http://schemas.openxmlformats.org/officeDocument/2006/relationships/image" Target="../media/image120.png"/><Relationship Id="rId149" Type="http://schemas.openxmlformats.org/officeDocument/2006/relationships/customXml" Target="../ink/ink115.xml"/><Relationship Id="rId5" Type="http://schemas.openxmlformats.org/officeDocument/2006/relationships/customXml" Target="../ink/ink43.xml"/><Relationship Id="rId95" Type="http://schemas.openxmlformats.org/officeDocument/2006/relationships/customXml" Target="../ink/ink88.xml"/><Relationship Id="rId160" Type="http://schemas.openxmlformats.org/officeDocument/2006/relationships/image" Target="../media/image136.png"/><Relationship Id="rId181" Type="http://schemas.openxmlformats.org/officeDocument/2006/relationships/customXml" Target="../ink/ink131.xml"/><Relationship Id="rId216" Type="http://schemas.openxmlformats.org/officeDocument/2006/relationships/image" Target="../media/image164.png"/><Relationship Id="rId237" Type="http://schemas.openxmlformats.org/officeDocument/2006/relationships/customXml" Target="../ink/ink159.xml"/><Relationship Id="rId258" Type="http://schemas.openxmlformats.org/officeDocument/2006/relationships/image" Target="../media/image185.png"/><Relationship Id="rId22" Type="http://schemas.openxmlformats.org/officeDocument/2006/relationships/image" Target="../media/image67.png"/><Relationship Id="rId43" Type="http://schemas.openxmlformats.org/officeDocument/2006/relationships/customXml" Target="../ink/ink62.xml"/><Relationship Id="rId64" Type="http://schemas.openxmlformats.org/officeDocument/2006/relationships/image" Target="../media/image88.png"/><Relationship Id="rId118" Type="http://schemas.openxmlformats.org/officeDocument/2006/relationships/image" Target="../media/image115.png"/><Relationship Id="rId139" Type="http://schemas.openxmlformats.org/officeDocument/2006/relationships/customXml" Target="../ink/ink110.xml"/><Relationship Id="rId85" Type="http://schemas.openxmlformats.org/officeDocument/2006/relationships/customXml" Target="../ink/ink83.xml"/><Relationship Id="rId150" Type="http://schemas.openxmlformats.org/officeDocument/2006/relationships/image" Target="../media/image131.png"/><Relationship Id="rId171" Type="http://schemas.openxmlformats.org/officeDocument/2006/relationships/customXml" Target="../ink/ink126.xml"/><Relationship Id="rId192" Type="http://schemas.openxmlformats.org/officeDocument/2006/relationships/image" Target="../media/image152.png"/><Relationship Id="rId206" Type="http://schemas.openxmlformats.org/officeDocument/2006/relationships/image" Target="../media/image159.png"/><Relationship Id="rId227" Type="http://schemas.openxmlformats.org/officeDocument/2006/relationships/customXml" Target="../ink/ink154.xml"/><Relationship Id="rId248" Type="http://schemas.openxmlformats.org/officeDocument/2006/relationships/image" Target="../media/image180.png"/><Relationship Id="rId12" Type="http://schemas.openxmlformats.org/officeDocument/2006/relationships/image" Target="../media/image62.png"/><Relationship Id="rId33" Type="http://schemas.openxmlformats.org/officeDocument/2006/relationships/customXml" Target="../ink/ink57.xml"/><Relationship Id="rId108" Type="http://schemas.openxmlformats.org/officeDocument/2006/relationships/image" Target="../media/image110.png"/><Relationship Id="rId129" Type="http://schemas.openxmlformats.org/officeDocument/2006/relationships/customXml" Target="../ink/ink105.xml"/><Relationship Id="rId54" Type="http://schemas.openxmlformats.org/officeDocument/2006/relationships/image" Target="../media/image83.png"/><Relationship Id="rId75" Type="http://schemas.openxmlformats.org/officeDocument/2006/relationships/customXml" Target="../ink/ink78.xml"/><Relationship Id="rId96" Type="http://schemas.openxmlformats.org/officeDocument/2006/relationships/image" Target="../media/image104.png"/><Relationship Id="rId140" Type="http://schemas.openxmlformats.org/officeDocument/2006/relationships/image" Target="../media/image126.png"/><Relationship Id="rId161" Type="http://schemas.openxmlformats.org/officeDocument/2006/relationships/customXml" Target="../ink/ink121.xml"/><Relationship Id="rId182" Type="http://schemas.openxmlformats.org/officeDocument/2006/relationships/image" Target="../media/image147.png"/><Relationship Id="rId217" Type="http://schemas.openxmlformats.org/officeDocument/2006/relationships/customXml" Target="../ink/ink149.xml"/><Relationship Id="rId6" Type="http://schemas.openxmlformats.org/officeDocument/2006/relationships/image" Target="../media/image59.png"/><Relationship Id="rId238" Type="http://schemas.openxmlformats.org/officeDocument/2006/relationships/image" Target="../media/image175.png"/><Relationship Id="rId259" Type="http://schemas.openxmlformats.org/officeDocument/2006/relationships/customXml" Target="../ink/ink170.xml"/><Relationship Id="rId23" Type="http://schemas.openxmlformats.org/officeDocument/2006/relationships/customXml" Target="../ink/ink52.xml"/><Relationship Id="rId119" Type="http://schemas.openxmlformats.org/officeDocument/2006/relationships/customXml" Target="../ink/ink100.xml"/><Relationship Id="rId44" Type="http://schemas.openxmlformats.org/officeDocument/2006/relationships/image" Target="../media/image78.png"/><Relationship Id="rId65" Type="http://schemas.openxmlformats.org/officeDocument/2006/relationships/customXml" Target="../ink/ink73.xml"/><Relationship Id="rId86" Type="http://schemas.openxmlformats.org/officeDocument/2006/relationships/image" Target="../media/image99.png"/><Relationship Id="rId130" Type="http://schemas.openxmlformats.org/officeDocument/2006/relationships/image" Target="../media/image121.png"/><Relationship Id="rId151" Type="http://schemas.openxmlformats.org/officeDocument/2006/relationships/customXml" Target="../ink/ink116.xml"/><Relationship Id="rId172" Type="http://schemas.openxmlformats.org/officeDocument/2006/relationships/image" Target="../media/image142.png"/><Relationship Id="rId193" Type="http://schemas.openxmlformats.org/officeDocument/2006/relationships/customXml" Target="../ink/ink137.xml"/><Relationship Id="rId207" Type="http://schemas.openxmlformats.org/officeDocument/2006/relationships/customXml" Target="../ink/ink144.xml"/><Relationship Id="rId228" Type="http://schemas.openxmlformats.org/officeDocument/2006/relationships/image" Target="../media/image170.png"/><Relationship Id="rId249" Type="http://schemas.openxmlformats.org/officeDocument/2006/relationships/customXml" Target="../ink/ink165.xml"/><Relationship Id="rId13" Type="http://schemas.openxmlformats.org/officeDocument/2006/relationships/customXml" Target="../ink/ink47.xml"/><Relationship Id="rId109" Type="http://schemas.openxmlformats.org/officeDocument/2006/relationships/customXml" Target="../ink/ink95.xml"/><Relationship Id="rId260" Type="http://schemas.openxmlformats.org/officeDocument/2006/relationships/image" Target="../media/image186.png"/><Relationship Id="rId34" Type="http://schemas.openxmlformats.org/officeDocument/2006/relationships/image" Target="../media/image73.png"/><Relationship Id="rId55" Type="http://schemas.openxmlformats.org/officeDocument/2006/relationships/customXml" Target="../ink/ink68.xml"/><Relationship Id="rId76" Type="http://schemas.openxmlformats.org/officeDocument/2006/relationships/image" Target="../media/image94.png"/><Relationship Id="rId97" Type="http://schemas.openxmlformats.org/officeDocument/2006/relationships/customXml" Target="../ink/ink89.xml"/><Relationship Id="rId120" Type="http://schemas.openxmlformats.org/officeDocument/2006/relationships/image" Target="../media/image116.png"/><Relationship Id="rId141" Type="http://schemas.openxmlformats.org/officeDocument/2006/relationships/customXml" Target="../ink/ink111.xml"/><Relationship Id="rId7" Type="http://schemas.openxmlformats.org/officeDocument/2006/relationships/customXml" Target="../ink/ink44.xml"/><Relationship Id="rId162" Type="http://schemas.openxmlformats.org/officeDocument/2006/relationships/image" Target="../media/image137.png"/><Relationship Id="rId183" Type="http://schemas.openxmlformats.org/officeDocument/2006/relationships/customXml" Target="../ink/ink132.xml"/><Relationship Id="rId218" Type="http://schemas.openxmlformats.org/officeDocument/2006/relationships/image" Target="../media/image165.png"/><Relationship Id="rId239" Type="http://schemas.openxmlformats.org/officeDocument/2006/relationships/customXml" Target="../ink/ink160.xml"/><Relationship Id="rId250" Type="http://schemas.openxmlformats.org/officeDocument/2006/relationships/image" Target="../media/image181.png"/><Relationship Id="rId24" Type="http://schemas.openxmlformats.org/officeDocument/2006/relationships/image" Target="../media/image68.png"/><Relationship Id="rId45" Type="http://schemas.openxmlformats.org/officeDocument/2006/relationships/customXml" Target="../ink/ink63.xml"/><Relationship Id="rId66" Type="http://schemas.openxmlformats.org/officeDocument/2006/relationships/image" Target="../media/image89.png"/><Relationship Id="rId87" Type="http://schemas.openxmlformats.org/officeDocument/2006/relationships/customXml" Target="../ink/ink84.xml"/><Relationship Id="rId110" Type="http://schemas.openxmlformats.org/officeDocument/2006/relationships/image" Target="../media/image111.png"/><Relationship Id="rId131" Type="http://schemas.openxmlformats.org/officeDocument/2006/relationships/customXml" Target="../ink/ink106.xml"/><Relationship Id="rId152" Type="http://schemas.openxmlformats.org/officeDocument/2006/relationships/image" Target="../media/image132.png"/><Relationship Id="rId173" Type="http://schemas.openxmlformats.org/officeDocument/2006/relationships/customXml" Target="../ink/ink127.xml"/><Relationship Id="rId194" Type="http://schemas.openxmlformats.org/officeDocument/2006/relationships/image" Target="../media/image153.png"/><Relationship Id="rId208" Type="http://schemas.openxmlformats.org/officeDocument/2006/relationships/image" Target="../media/image160.png"/><Relationship Id="rId229" Type="http://schemas.openxmlformats.org/officeDocument/2006/relationships/customXml" Target="../ink/ink155.xml"/><Relationship Id="rId240" Type="http://schemas.openxmlformats.org/officeDocument/2006/relationships/image" Target="../media/image176.png"/><Relationship Id="rId261" Type="http://schemas.openxmlformats.org/officeDocument/2006/relationships/customXml" Target="../ink/ink171.xml"/><Relationship Id="rId14" Type="http://schemas.openxmlformats.org/officeDocument/2006/relationships/image" Target="../media/image63.png"/><Relationship Id="rId35" Type="http://schemas.openxmlformats.org/officeDocument/2006/relationships/customXml" Target="../ink/ink58.xml"/><Relationship Id="rId56" Type="http://schemas.openxmlformats.org/officeDocument/2006/relationships/image" Target="../media/image84.png"/><Relationship Id="rId77" Type="http://schemas.openxmlformats.org/officeDocument/2006/relationships/customXml" Target="../ink/ink79.xml"/><Relationship Id="rId100" Type="http://schemas.openxmlformats.org/officeDocument/2006/relationships/image" Target="../media/image106.png"/><Relationship Id="rId8" Type="http://schemas.openxmlformats.org/officeDocument/2006/relationships/image" Target="../media/image60.png"/><Relationship Id="rId98" Type="http://schemas.openxmlformats.org/officeDocument/2006/relationships/image" Target="../media/image105.png"/><Relationship Id="rId121" Type="http://schemas.openxmlformats.org/officeDocument/2006/relationships/customXml" Target="../ink/ink101.xml"/><Relationship Id="rId142" Type="http://schemas.openxmlformats.org/officeDocument/2006/relationships/image" Target="../media/image127.png"/><Relationship Id="rId163" Type="http://schemas.openxmlformats.org/officeDocument/2006/relationships/customXml" Target="../ink/ink122.xml"/><Relationship Id="rId184" Type="http://schemas.openxmlformats.org/officeDocument/2006/relationships/image" Target="../media/image148.png"/><Relationship Id="rId219" Type="http://schemas.openxmlformats.org/officeDocument/2006/relationships/customXml" Target="../ink/ink150.xml"/><Relationship Id="rId230" Type="http://schemas.openxmlformats.org/officeDocument/2006/relationships/image" Target="../media/image171.png"/><Relationship Id="rId251" Type="http://schemas.openxmlformats.org/officeDocument/2006/relationships/customXml" Target="../ink/ink166.xml"/><Relationship Id="rId25" Type="http://schemas.openxmlformats.org/officeDocument/2006/relationships/customXml" Target="../ink/ink53.xml"/><Relationship Id="rId46" Type="http://schemas.openxmlformats.org/officeDocument/2006/relationships/image" Target="../media/image79.png"/><Relationship Id="rId67" Type="http://schemas.openxmlformats.org/officeDocument/2006/relationships/customXml" Target="../ink/ink74.xml"/><Relationship Id="rId88" Type="http://schemas.openxmlformats.org/officeDocument/2006/relationships/image" Target="../media/image100.png"/><Relationship Id="rId111" Type="http://schemas.openxmlformats.org/officeDocument/2006/relationships/customXml" Target="../ink/ink96.xml"/><Relationship Id="rId132" Type="http://schemas.openxmlformats.org/officeDocument/2006/relationships/image" Target="../media/image122.png"/><Relationship Id="rId153" Type="http://schemas.openxmlformats.org/officeDocument/2006/relationships/customXml" Target="../ink/ink117.xml"/><Relationship Id="rId174" Type="http://schemas.openxmlformats.org/officeDocument/2006/relationships/image" Target="../media/image143.png"/><Relationship Id="rId195" Type="http://schemas.openxmlformats.org/officeDocument/2006/relationships/customXml" Target="../ink/ink138.xml"/><Relationship Id="rId209" Type="http://schemas.openxmlformats.org/officeDocument/2006/relationships/customXml" Target="../ink/ink145.xml"/><Relationship Id="rId220" Type="http://schemas.openxmlformats.org/officeDocument/2006/relationships/image" Target="../media/image166.png"/><Relationship Id="rId241" Type="http://schemas.openxmlformats.org/officeDocument/2006/relationships/customXml" Target="../ink/ink161.xml"/><Relationship Id="rId15" Type="http://schemas.openxmlformats.org/officeDocument/2006/relationships/customXml" Target="../ink/ink48.xml"/><Relationship Id="rId36" Type="http://schemas.openxmlformats.org/officeDocument/2006/relationships/image" Target="../media/image74.png"/><Relationship Id="rId57" Type="http://schemas.openxmlformats.org/officeDocument/2006/relationships/customXml" Target="../ink/ink69.xml"/><Relationship Id="rId262" Type="http://schemas.openxmlformats.org/officeDocument/2006/relationships/image" Target="../media/image187.png"/><Relationship Id="rId78" Type="http://schemas.openxmlformats.org/officeDocument/2006/relationships/image" Target="../media/image95.png"/><Relationship Id="rId99" Type="http://schemas.openxmlformats.org/officeDocument/2006/relationships/customXml" Target="../ink/ink90.xml"/><Relationship Id="rId101" Type="http://schemas.openxmlformats.org/officeDocument/2006/relationships/customXml" Target="../ink/ink91.xml"/><Relationship Id="rId122" Type="http://schemas.openxmlformats.org/officeDocument/2006/relationships/image" Target="../media/image117.png"/><Relationship Id="rId143" Type="http://schemas.openxmlformats.org/officeDocument/2006/relationships/customXml" Target="../ink/ink112.xml"/><Relationship Id="rId164" Type="http://schemas.openxmlformats.org/officeDocument/2006/relationships/image" Target="../media/image138.png"/><Relationship Id="rId185" Type="http://schemas.openxmlformats.org/officeDocument/2006/relationships/customXml" Target="../ink/ink133.xml"/><Relationship Id="rId9" Type="http://schemas.openxmlformats.org/officeDocument/2006/relationships/customXml" Target="../ink/ink45.xml"/><Relationship Id="rId210" Type="http://schemas.openxmlformats.org/officeDocument/2006/relationships/image" Target="../media/image161.png"/><Relationship Id="rId26" Type="http://schemas.openxmlformats.org/officeDocument/2006/relationships/image" Target="../media/image69.png"/><Relationship Id="rId231" Type="http://schemas.openxmlformats.org/officeDocument/2006/relationships/customXml" Target="../ink/ink156.xml"/><Relationship Id="rId252" Type="http://schemas.openxmlformats.org/officeDocument/2006/relationships/image" Target="../media/image182.png"/><Relationship Id="rId47" Type="http://schemas.openxmlformats.org/officeDocument/2006/relationships/customXml" Target="../ink/ink64.xml"/><Relationship Id="rId68" Type="http://schemas.openxmlformats.org/officeDocument/2006/relationships/image" Target="../media/image90.png"/><Relationship Id="rId89" Type="http://schemas.openxmlformats.org/officeDocument/2006/relationships/customXml" Target="../ink/ink85.xml"/><Relationship Id="rId112" Type="http://schemas.openxmlformats.org/officeDocument/2006/relationships/image" Target="../media/image112.png"/><Relationship Id="rId133" Type="http://schemas.openxmlformats.org/officeDocument/2006/relationships/customXml" Target="../ink/ink107.xml"/><Relationship Id="rId154" Type="http://schemas.openxmlformats.org/officeDocument/2006/relationships/image" Target="../media/image133.png"/><Relationship Id="rId175" Type="http://schemas.openxmlformats.org/officeDocument/2006/relationships/customXml" Target="../ink/ink128.xml"/><Relationship Id="rId196" Type="http://schemas.openxmlformats.org/officeDocument/2006/relationships/image" Target="../media/image154.png"/><Relationship Id="rId200" Type="http://schemas.openxmlformats.org/officeDocument/2006/relationships/image" Target="../media/image156.png"/><Relationship Id="rId16" Type="http://schemas.openxmlformats.org/officeDocument/2006/relationships/image" Target="../media/image64.png"/><Relationship Id="rId221" Type="http://schemas.openxmlformats.org/officeDocument/2006/relationships/customXml" Target="../ink/ink151.xml"/><Relationship Id="rId242" Type="http://schemas.openxmlformats.org/officeDocument/2006/relationships/image" Target="../media/image177.png"/><Relationship Id="rId37" Type="http://schemas.openxmlformats.org/officeDocument/2006/relationships/customXml" Target="../ink/ink59.xml"/><Relationship Id="rId58" Type="http://schemas.openxmlformats.org/officeDocument/2006/relationships/image" Target="../media/image85.png"/><Relationship Id="rId79" Type="http://schemas.openxmlformats.org/officeDocument/2006/relationships/customXml" Target="../ink/ink80.xml"/><Relationship Id="rId102" Type="http://schemas.openxmlformats.org/officeDocument/2006/relationships/image" Target="../media/image107.png"/><Relationship Id="rId123" Type="http://schemas.openxmlformats.org/officeDocument/2006/relationships/customXml" Target="../ink/ink102.xml"/><Relationship Id="rId144" Type="http://schemas.openxmlformats.org/officeDocument/2006/relationships/image" Target="../media/image128.png"/><Relationship Id="rId90" Type="http://schemas.openxmlformats.org/officeDocument/2006/relationships/image" Target="../media/image101.png"/><Relationship Id="rId165" Type="http://schemas.openxmlformats.org/officeDocument/2006/relationships/customXml" Target="../ink/ink123.xml"/><Relationship Id="rId186" Type="http://schemas.openxmlformats.org/officeDocument/2006/relationships/image" Target="../media/image149.png"/><Relationship Id="rId211" Type="http://schemas.openxmlformats.org/officeDocument/2006/relationships/customXml" Target="../ink/ink146.xml"/><Relationship Id="rId232" Type="http://schemas.openxmlformats.org/officeDocument/2006/relationships/image" Target="../media/image172.png"/><Relationship Id="rId253" Type="http://schemas.openxmlformats.org/officeDocument/2006/relationships/customXml" Target="../ink/ink167.xml"/><Relationship Id="rId27" Type="http://schemas.openxmlformats.org/officeDocument/2006/relationships/customXml" Target="../ink/ink54.xml"/><Relationship Id="rId48" Type="http://schemas.openxmlformats.org/officeDocument/2006/relationships/image" Target="../media/image80.png"/><Relationship Id="rId69" Type="http://schemas.openxmlformats.org/officeDocument/2006/relationships/customXml" Target="../ink/ink75.xml"/><Relationship Id="rId113" Type="http://schemas.openxmlformats.org/officeDocument/2006/relationships/customXml" Target="../ink/ink97.xml"/><Relationship Id="rId134" Type="http://schemas.openxmlformats.org/officeDocument/2006/relationships/image" Target="../media/image123.png"/><Relationship Id="rId80" Type="http://schemas.openxmlformats.org/officeDocument/2006/relationships/image" Target="../media/image96.png"/><Relationship Id="rId155" Type="http://schemas.openxmlformats.org/officeDocument/2006/relationships/customXml" Target="../ink/ink118.xml"/><Relationship Id="rId176" Type="http://schemas.openxmlformats.org/officeDocument/2006/relationships/image" Target="../media/image144.png"/><Relationship Id="rId197" Type="http://schemas.openxmlformats.org/officeDocument/2006/relationships/customXml" Target="../ink/ink139.xml"/><Relationship Id="rId201" Type="http://schemas.openxmlformats.org/officeDocument/2006/relationships/customXml" Target="../ink/ink141.xml"/><Relationship Id="rId222" Type="http://schemas.openxmlformats.org/officeDocument/2006/relationships/image" Target="../media/image167.png"/><Relationship Id="rId243" Type="http://schemas.openxmlformats.org/officeDocument/2006/relationships/customXml" Target="../ink/ink162.xml"/><Relationship Id="rId17" Type="http://schemas.openxmlformats.org/officeDocument/2006/relationships/customXml" Target="../ink/ink49.xml"/><Relationship Id="rId38" Type="http://schemas.openxmlformats.org/officeDocument/2006/relationships/image" Target="../media/image75.png"/><Relationship Id="rId59" Type="http://schemas.openxmlformats.org/officeDocument/2006/relationships/customXml" Target="../ink/ink70.xml"/><Relationship Id="rId103" Type="http://schemas.openxmlformats.org/officeDocument/2006/relationships/customXml" Target="../ink/ink92.xml"/><Relationship Id="rId124" Type="http://schemas.openxmlformats.org/officeDocument/2006/relationships/image" Target="../media/image118.png"/><Relationship Id="rId70" Type="http://schemas.openxmlformats.org/officeDocument/2006/relationships/image" Target="../media/image91.png"/><Relationship Id="rId91" Type="http://schemas.openxmlformats.org/officeDocument/2006/relationships/customXml" Target="../ink/ink86.xml"/><Relationship Id="rId145" Type="http://schemas.openxmlformats.org/officeDocument/2006/relationships/customXml" Target="../ink/ink113.xml"/><Relationship Id="rId166" Type="http://schemas.openxmlformats.org/officeDocument/2006/relationships/image" Target="../media/image139.png"/><Relationship Id="rId187" Type="http://schemas.openxmlformats.org/officeDocument/2006/relationships/customXml" Target="../ink/ink134.xml"/><Relationship Id="rId1" Type="http://schemas.openxmlformats.org/officeDocument/2006/relationships/slideLayout" Target="../slideLayouts/slideLayout22.xml"/><Relationship Id="rId212" Type="http://schemas.openxmlformats.org/officeDocument/2006/relationships/image" Target="../media/image162.png"/><Relationship Id="rId233" Type="http://schemas.openxmlformats.org/officeDocument/2006/relationships/customXml" Target="../ink/ink157.xml"/><Relationship Id="rId254" Type="http://schemas.openxmlformats.org/officeDocument/2006/relationships/image" Target="../media/image183.png"/><Relationship Id="rId28" Type="http://schemas.openxmlformats.org/officeDocument/2006/relationships/image" Target="../media/image70.png"/><Relationship Id="rId49" Type="http://schemas.openxmlformats.org/officeDocument/2006/relationships/customXml" Target="../ink/ink65.xml"/><Relationship Id="rId114" Type="http://schemas.openxmlformats.org/officeDocument/2006/relationships/image" Target="../media/image113.png"/><Relationship Id="rId60" Type="http://schemas.openxmlformats.org/officeDocument/2006/relationships/image" Target="../media/image86.png"/><Relationship Id="rId81" Type="http://schemas.openxmlformats.org/officeDocument/2006/relationships/customXml" Target="../ink/ink81.xml"/><Relationship Id="rId135" Type="http://schemas.openxmlformats.org/officeDocument/2006/relationships/customXml" Target="../ink/ink108.xml"/><Relationship Id="rId156" Type="http://schemas.openxmlformats.org/officeDocument/2006/relationships/image" Target="../media/image134.png"/><Relationship Id="rId177" Type="http://schemas.openxmlformats.org/officeDocument/2006/relationships/customXml" Target="../ink/ink129.xml"/><Relationship Id="rId198" Type="http://schemas.openxmlformats.org/officeDocument/2006/relationships/image" Target="../media/image155.png"/><Relationship Id="rId202" Type="http://schemas.openxmlformats.org/officeDocument/2006/relationships/image" Target="../media/image157.png"/><Relationship Id="rId223" Type="http://schemas.openxmlformats.org/officeDocument/2006/relationships/customXml" Target="../ink/ink152.xml"/><Relationship Id="rId244" Type="http://schemas.openxmlformats.org/officeDocument/2006/relationships/image" Target="../media/image178.png"/><Relationship Id="rId18" Type="http://schemas.openxmlformats.org/officeDocument/2006/relationships/image" Target="../media/image65.png"/><Relationship Id="rId39" Type="http://schemas.openxmlformats.org/officeDocument/2006/relationships/customXml" Target="../ink/ink60.xml"/><Relationship Id="rId50" Type="http://schemas.openxmlformats.org/officeDocument/2006/relationships/image" Target="../media/image81.png"/><Relationship Id="rId104" Type="http://schemas.openxmlformats.org/officeDocument/2006/relationships/image" Target="../media/image108.png"/><Relationship Id="rId125" Type="http://schemas.openxmlformats.org/officeDocument/2006/relationships/customXml" Target="../ink/ink103.xml"/><Relationship Id="rId146" Type="http://schemas.openxmlformats.org/officeDocument/2006/relationships/image" Target="../media/image129.png"/><Relationship Id="rId167" Type="http://schemas.openxmlformats.org/officeDocument/2006/relationships/customXml" Target="../ink/ink124.xml"/><Relationship Id="rId188" Type="http://schemas.openxmlformats.org/officeDocument/2006/relationships/image" Target="../media/image150.png"/><Relationship Id="rId71" Type="http://schemas.openxmlformats.org/officeDocument/2006/relationships/customXml" Target="../ink/ink76.xml"/><Relationship Id="rId92" Type="http://schemas.openxmlformats.org/officeDocument/2006/relationships/image" Target="../media/image102.png"/><Relationship Id="rId213" Type="http://schemas.openxmlformats.org/officeDocument/2006/relationships/customXml" Target="../ink/ink147.xml"/><Relationship Id="rId234" Type="http://schemas.openxmlformats.org/officeDocument/2006/relationships/image" Target="../media/image173.png"/><Relationship Id="rId2" Type="http://schemas.openxmlformats.org/officeDocument/2006/relationships/image" Target="../media/image1710.png"/><Relationship Id="rId29" Type="http://schemas.openxmlformats.org/officeDocument/2006/relationships/customXml" Target="../ink/ink55.xml"/><Relationship Id="rId255" Type="http://schemas.openxmlformats.org/officeDocument/2006/relationships/customXml" Target="../ink/ink168.xml"/><Relationship Id="rId40" Type="http://schemas.openxmlformats.org/officeDocument/2006/relationships/image" Target="../media/image76.png"/><Relationship Id="rId115" Type="http://schemas.openxmlformats.org/officeDocument/2006/relationships/customXml" Target="../ink/ink98.xml"/><Relationship Id="rId136" Type="http://schemas.openxmlformats.org/officeDocument/2006/relationships/image" Target="../media/image124.png"/><Relationship Id="rId157" Type="http://schemas.openxmlformats.org/officeDocument/2006/relationships/customXml" Target="../ink/ink119.xml"/><Relationship Id="rId178" Type="http://schemas.openxmlformats.org/officeDocument/2006/relationships/image" Target="../media/image145.png"/><Relationship Id="rId61" Type="http://schemas.openxmlformats.org/officeDocument/2006/relationships/customXml" Target="../ink/ink71.xml"/><Relationship Id="rId82" Type="http://schemas.openxmlformats.org/officeDocument/2006/relationships/image" Target="../media/image97.png"/><Relationship Id="rId199" Type="http://schemas.openxmlformats.org/officeDocument/2006/relationships/customXml" Target="../ink/ink140.xml"/><Relationship Id="rId203" Type="http://schemas.openxmlformats.org/officeDocument/2006/relationships/customXml" Target="../ink/ink142.xml"/><Relationship Id="rId19" Type="http://schemas.openxmlformats.org/officeDocument/2006/relationships/customXml" Target="../ink/ink50.xml"/><Relationship Id="rId224" Type="http://schemas.openxmlformats.org/officeDocument/2006/relationships/image" Target="../media/image168.png"/><Relationship Id="rId245" Type="http://schemas.openxmlformats.org/officeDocument/2006/relationships/customXml" Target="../ink/ink163.xml"/><Relationship Id="rId30" Type="http://schemas.openxmlformats.org/officeDocument/2006/relationships/image" Target="../media/image71.png"/><Relationship Id="rId105" Type="http://schemas.openxmlformats.org/officeDocument/2006/relationships/customXml" Target="../ink/ink93.xml"/><Relationship Id="rId126" Type="http://schemas.openxmlformats.org/officeDocument/2006/relationships/image" Target="../media/image119.png"/><Relationship Id="rId147" Type="http://schemas.openxmlformats.org/officeDocument/2006/relationships/customXml" Target="../ink/ink114.xml"/><Relationship Id="rId168" Type="http://schemas.openxmlformats.org/officeDocument/2006/relationships/image" Target="../media/image140.png"/><Relationship Id="rId51" Type="http://schemas.openxmlformats.org/officeDocument/2006/relationships/customXml" Target="../ink/ink66.xml"/><Relationship Id="rId72" Type="http://schemas.openxmlformats.org/officeDocument/2006/relationships/image" Target="../media/image92.png"/><Relationship Id="rId93" Type="http://schemas.openxmlformats.org/officeDocument/2006/relationships/customXml" Target="../ink/ink87.xml"/><Relationship Id="rId189" Type="http://schemas.openxmlformats.org/officeDocument/2006/relationships/customXml" Target="../ink/ink135.xml"/><Relationship Id="rId3" Type="http://schemas.openxmlformats.org/officeDocument/2006/relationships/customXml" Target="../ink/ink42.xml"/><Relationship Id="rId214" Type="http://schemas.openxmlformats.org/officeDocument/2006/relationships/image" Target="../media/image163.png"/><Relationship Id="rId235" Type="http://schemas.openxmlformats.org/officeDocument/2006/relationships/customXml" Target="../ink/ink158.xml"/><Relationship Id="rId256" Type="http://schemas.openxmlformats.org/officeDocument/2006/relationships/image" Target="../media/image184.png"/><Relationship Id="rId116" Type="http://schemas.openxmlformats.org/officeDocument/2006/relationships/image" Target="../media/image114.png"/><Relationship Id="rId137" Type="http://schemas.openxmlformats.org/officeDocument/2006/relationships/customXml" Target="../ink/ink109.xml"/><Relationship Id="rId158" Type="http://schemas.openxmlformats.org/officeDocument/2006/relationships/image" Target="../media/image135.png"/><Relationship Id="rId20" Type="http://schemas.openxmlformats.org/officeDocument/2006/relationships/image" Target="../media/image66.png"/><Relationship Id="rId41" Type="http://schemas.openxmlformats.org/officeDocument/2006/relationships/customXml" Target="../ink/ink61.xml"/><Relationship Id="rId62" Type="http://schemas.openxmlformats.org/officeDocument/2006/relationships/image" Target="../media/image87.png"/><Relationship Id="rId83" Type="http://schemas.openxmlformats.org/officeDocument/2006/relationships/customXml" Target="../ink/ink82.xml"/><Relationship Id="rId179" Type="http://schemas.openxmlformats.org/officeDocument/2006/relationships/customXml" Target="../ink/ink130.xml"/><Relationship Id="rId190" Type="http://schemas.openxmlformats.org/officeDocument/2006/relationships/image" Target="../media/image151.png"/><Relationship Id="rId204" Type="http://schemas.openxmlformats.org/officeDocument/2006/relationships/image" Target="../media/image158.png"/><Relationship Id="rId225" Type="http://schemas.openxmlformats.org/officeDocument/2006/relationships/customXml" Target="../ink/ink153.xml"/><Relationship Id="rId246" Type="http://schemas.openxmlformats.org/officeDocument/2006/relationships/image" Target="../media/image179.png"/><Relationship Id="rId106" Type="http://schemas.openxmlformats.org/officeDocument/2006/relationships/image" Target="../media/image109.png"/><Relationship Id="rId127" Type="http://schemas.openxmlformats.org/officeDocument/2006/relationships/customXml" Target="../ink/ink104.xml"/><Relationship Id="rId10" Type="http://schemas.openxmlformats.org/officeDocument/2006/relationships/image" Target="../media/image61.png"/><Relationship Id="rId31" Type="http://schemas.openxmlformats.org/officeDocument/2006/relationships/customXml" Target="../ink/ink56.xml"/><Relationship Id="rId52" Type="http://schemas.openxmlformats.org/officeDocument/2006/relationships/image" Target="../media/image82.png"/><Relationship Id="rId73" Type="http://schemas.openxmlformats.org/officeDocument/2006/relationships/customXml" Target="../ink/ink77.xml"/><Relationship Id="rId94" Type="http://schemas.openxmlformats.org/officeDocument/2006/relationships/image" Target="../media/image103.png"/><Relationship Id="rId148" Type="http://schemas.openxmlformats.org/officeDocument/2006/relationships/image" Target="../media/image130.png"/><Relationship Id="rId169" Type="http://schemas.openxmlformats.org/officeDocument/2006/relationships/customXml" Target="../ink/ink125.xml"/><Relationship Id="rId4" Type="http://schemas.openxmlformats.org/officeDocument/2006/relationships/image" Target="../media/image58.png"/><Relationship Id="rId180" Type="http://schemas.openxmlformats.org/officeDocument/2006/relationships/image" Target="../media/image146.png"/><Relationship Id="rId215" Type="http://schemas.openxmlformats.org/officeDocument/2006/relationships/customXml" Target="../ink/ink148.xml"/><Relationship Id="rId236" Type="http://schemas.openxmlformats.org/officeDocument/2006/relationships/image" Target="../media/image174.png"/><Relationship Id="rId257" Type="http://schemas.openxmlformats.org/officeDocument/2006/relationships/customXml" Target="../ink/ink169.xml"/><Relationship Id="rId42" Type="http://schemas.openxmlformats.org/officeDocument/2006/relationships/image" Target="../media/image77.png"/><Relationship Id="rId84" Type="http://schemas.openxmlformats.org/officeDocument/2006/relationships/image" Target="../media/image98.png"/><Relationship Id="rId138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D9AA1-1A50-CC43-8705-8E63FE745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r="28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0131C3-97D2-5547-BA15-A3E331CAB7E9}"/>
              </a:ext>
            </a:extLst>
          </p:cNvPr>
          <p:cNvSpPr txBox="1">
            <a:spLocks/>
          </p:cNvSpPr>
          <p:nvPr/>
        </p:nvSpPr>
        <p:spPr>
          <a:xfrm>
            <a:off x="532471" y="2130425"/>
            <a:ext cx="8079059" cy="12985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rgbClr val="323232"/>
                </a:solidFill>
                <a:latin typeface="Avenir LT Std 85 Heavy" panose="020B0502020203020204" pitchFamily="34" charset="77"/>
                <a:ea typeface="ＭＳ Ｐゴシック" charset="0"/>
                <a:cs typeface="Avenir LT Std 85 Heavy" panose="020B0502020203020204" pitchFamily="34" charset="77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Start as they need to go on</a:t>
            </a:r>
          </a:p>
          <a:p>
            <a:r>
              <a:rPr lang="en-US" sz="3000" dirty="0">
                <a:solidFill>
                  <a:srgbClr val="002060"/>
                </a:solidFill>
              </a:rPr>
              <a:t>Developing algebra skills for A level success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3F3059-B5EE-BF45-8CE2-E218A9CA1F89}"/>
              </a:ext>
            </a:extLst>
          </p:cNvPr>
          <p:cNvSpPr txBox="1">
            <a:spLocks/>
          </p:cNvSpPr>
          <p:nvPr/>
        </p:nvSpPr>
        <p:spPr>
          <a:xfrm>
            <a:off x="685800" y="3535871"/>
            <a:ext cx="7772400" cy="28602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Please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change your Zoom name to ”Full name, School”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keep your video on but microphone 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Have a paper and pencil, or something more modern!, to hand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</a:rPr>
              <a:t>Tell us in the Chat: “my </a:t>
            </a:r>
            <a:r>
              <a:rPr lang="en-US" sz="2600" dirty="0" err="1">
                <a:solidFill>
                  <a:srgbClr val="002060"/>
                </a:solidFill>
              </a:rPr>
              <a:t>favourite</a:t>
            </a:r>
            <a:r>
              <a:rPr lang="en-US" sz="2600" dirty="0">
                <a:solidFill>
                  <a:srgbClr val="002060"/>
                </a:solidFill>
              </a:rPr>
              <a:t> BBQ dish is …”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A375B-D9B3-C14E-A03D-0CBBDB233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52DBE-47A7-0248-83EF-CA9A9868A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D0B94-C694-224B-8977-B4769A033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7" y="381213"/>
            <a:ext cx="2939061" cy="1368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DE3949F-BA6A-9B48-A5B5-3960934BF467}"/>
              </a:ext>
            </a:extLst>
          </p:cNvPr>
          <p:cNvSpPr/>
          <p:nvPr/>
        </p:nvSpPr>
        <p:spPr>
          <a:xfrm>
            <a:off x="7137759" y="338200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7F76-27AB-AC4C-A7FB-753202BB5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569" y="51820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3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“Factorise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−14</m:t>
                    </m:r>
                  </m:oMath>
                </a14:m>
                <a:r>
                  <a:rPr lang="en-GB" sz="2800" dirty="0"/>
                  <a:t>” at A level</a:t>
                </a: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Factorising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923A1B-9705-EE44-AEA5-0D5F1CC55103}"/>
              </a:ext>
            </a:extLst>
          </p:cNvPr>
          <p:cNvGrpSpPr/>
          <p:nvPr/>
        </p:nvGrpSpPr>
        <p:grpSpPr>
          <a:xfrm>
            <a:off x="1112090" y="2310881"/>
            <a:ext cx="1221480" cy="548640"/>
            <a:chOff x="1112090" y="2310881"/>
            <a:chExt cx="122148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18F29A-3039-8040-927E-76ADB9572A49}"/>
                    </a:ext>
                  </a:extLst>
                </p14:cNvPr>
                <p14:cNvContentPartPr/>
                <p14:nvPr/>
              </p14:nvContentPartPr>
              <p14:xfrm>
                <a:off x="1155290" y="2452001"/>
                <a:ext cx="60120" cy="271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18F29A-3039-8040-927E-76ADB9572A4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40170" y="2436521"/>
                  <a:ext cx="90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AFEDC8B-6D42-D94E-BAAE-9FCEBBFB7369}"/>
                    </a:ext>
                  </a:extLst>
                </p14:cNvPr>
                <p14:cNvContentPartPr/>
                <p14:nvPr/>
              </p14:nvContentPartPr>
              <p14:xfrm>
                <a:off x="1112090" y="2571161"/>
                <a:ext cx="173880" cy="4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AFEDC8B-6D42-D94E-BAAE-9FCEBBFB73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6610" y="2556041"/>
                  <a:ext cx="204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37FE9E-E56B-8143-BBBA-CBBC08FD9546}"/>
                    </a:ext>
                  </a:extLst>
                </p14:cNvPr>
                <p14:cNvContentPartPr/>
                <p14:nvPr/>
              </p14:nvContentPartPr>
              <p14:xfrm>
                <a:off x="1394330" y="2310881"/>
                <a:ext cx="92520" cy="38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37FE9E-E56B-8143-BBBA-CBBC08FD95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78850" y="2295401"/>
                  <a:ext cx="1231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6AA914-7A5C-D04B-95D5-7F33455A212C}"/>
                    </a:ext>
                  </a:extLst>
                </p14:cNvPr>
                <p14:cNvContentPartPr/>
                <p14:nvPr/>
              </p14:nvContentPartPr>
              <p14:xfrm>
                <a:off x="1633010" y="2517161"/>
                <a:ext cx="210960" cy="6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6AA914-7A5C-D04B-95D5-7F33455A21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17890" y="2501681"/>
                  <a:ext cx="241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2A0498F-5148-B04E-8A2B-9AA0F744FB34}"/>
                    </a:ext>
                  </a:extLst>
                </p14:cNvPr>
                <p14:cNvContentPartPr/>
                <p14:nvPr/>
              </p14:nvContentPartPr>
              <p14:xfrm>
                <a:off x="1975010" y="2359481"/>
                <a:ext cx="54720" cy="252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2A0498F-5148-B04E-8A2B-9AA0F744FB3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9530" y="2344361"/>
                  <a:ext cx="84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6B86952-CBC6-164D-99B6-3699769AE8D2}"/>
                    </a:ext>
                  </a:extLst>
                </p14:cNvPr>
                <p14:cNvContentPartPr/>
                <p14:nvPr/>
              </p14:nvContentPartPr>
              <p14:xfrm>
                <a:off x="2100290" y="2359481"/>
                <a:ext cx="233280" cy="32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6B86952-CBC6-164D-99B6-3699769AE8D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85170" y="2344361"/>
                  <a:ext cx="263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A97A43-48B0-B14C-81C4-EBD1CCBF6F7F}"/>
                    </a:ext>
                  </a:extLst>
                </p14:cNvPr>
                <p14:cNvContentPartPr/>
                <p14:nvPr/>
              </p14:nvContentPartPr>
              <p14:xfrm>
                <a:off x="2148530" y="2663681"/>
                <a:ext cx="54720" cy="195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A97A43-48B0-B14C-81C4-EBD1CCBF6F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33410" y="2648201"/>
                  <a:ext cx="849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B84B97-76B0-8547-B5C2-A5A19C57416A}"/>
              </a:ext>
            </a:extLst>
          </p:cNvPr>
          <p:cNvGrpSpPr/>
          <p:nvPr/>
        </p:nvGrpSpPr>
        <p:grpSpPr>
          <a:xfrm>
            <a:off x="2582690" y="2300081"/>
            <a:ext cx="634320" cy="434520"/>
            <a:chOff x="2582690" y="2300081"/>
            <a:chExt cx="63432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2A614B-57B0-1E41-ACF4-93042A1A53EF}"/>
                    </a:ext>
                  </a:extLst>
                </p14:cNvPr>
                <p14:cNvContentPartPr/>
                <p14:nvPr/>
              </p14:nvContentPartPr>
              <p14:xfrm>
                <a:off x="2664050" y="2696081"/>
                <a:ext cx="168480" cy="38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2A614B-57B0-1E41-ACF4-93042A1A53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48930" y="2680961"/>
                  <a:ext cx="199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BC3AE0-822E-EE43-8D63-41D8355B11AE}"/>
                    </a:ext>
                  </a:extLst>
                </p14:cNvPr>
                <p14:cNvContentPartPr/>
                <p14:nvPr/>
              </p14:nvContentPartPr>
              <p14:xfrm>
                <a:off x="2582690" y="2587721"/>
                <a:ext cx="152280" cy="2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BC3AE0-822E-EE43-8D63-41D8355B11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67570" y="2572241"/>
                  <a:ext cx="182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9F715CE-F4BE-E241-9AFC-20360AC6FFAA}"/>
                    </a:ext>
                  </a:extLst>
                </p14:cNvPr>
                <p14:cNvContentPartPr/>
                <p14:nvPr/>
              </p14:nvContentPartPr>
              <p14:xfrm>
                <a:off x="2913890" y="2300081"/>
                <a:ext cx="303120" cy="390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9F715CE-F4BE-E241-9AFC-20360AC6FF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98410" y="2284601"/>
                  <a:ext cx="33372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026D00-DBF7-5344-989F-F5438EE61092}"/>
              </a:ext>
            </a:extLst>
          </p:cNvPr>
          <p:cNvGrpSpPr/>
          <p:nvPr/>
        </p:nvGrpSpPr>
        <p:grpSpPr>
          <a:xfrm>
            <a:off x="3787610" y="2283521"/>
            <a:ext cx="792000" cy="326160"/>
            <a:chOff x="3787610" y="2283521"/>
            <a:chExt cx="7920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2D9164-67FA-8B43-A20C-E0726C281781}"/>
                    </a:ext>
                  </a:extLst>
                </p14:cNvPr>
                <p14:cNvContentPartPr/>
                <p14:nvPr/>
              </p14:nvContentPartPr>
              <p14:xfrm>
                <a:off x="3787610" y="2371721"/>
                <a:ext cx="125280" cy="237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2D9164-67FA-8B43-A20C-E0726C28178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2490" y="2356601"/>
                  <a:ext cx="155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50EF10-A1C2-EE41-822C-36280E24B5B9}"/>
                    </a:ext>
                  </a:extLst>
                </p14:cNvPr>
                <p14:cNvContentPartPr/>
                <p14:nvPr/>
              </p14:nvContentPartPr>
              <p14:xfrm>
                <a:off x="3923330" y="2300081"/>
                <a:ext cx="109080" cy="30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50EF10-A1C2-EE41-822C-36280E24B5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08210" y="2284601"/>
                  <a:ext cx="1393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F0AAFB-21AF-3D49-AC5F-5831CEA9943B}"/>
                    </a:ext>
                  </a:extLst>
                </p14:cNvPr>
                <p14:cNvContentPartPr/>
                <p14:nvPr/>
              </p14:nvContentPartPr>
              <p14:xfrm>
                <a:off x="4156610" y="2544161"/>
                <a:ext cx="127440" cy="38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F0AAFB-21AF-3D49-AC5F-5831CEA9943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41490" y="2529041"/>
                  <a:ext cx="158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DB4EFAB-1272-C84F-AB37-C87B3E0A7AD3}"/>
                    </a:ext>
                  </a:extLst>
                </p14:cNvPr>
                <p14:cNvContentPartPr/>
                <p14:nvPr/>
              </p14:nvContentPartPr>
              <p14:xfrm>
                <a:off x="4118810" y="2403041"/>
                <a:ext cx="146880" cy="4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DB4EFAB-1272-C84F-AB37-C87B3E0A7A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03330" y="2387921"/>
                  <a:ext cx="177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12496C-4A01-D344-9FE1-FD17611BC29C}"/>
                    </a:ext>
                  </a:extLst>
                </p14:cNvPr>
                <p14:cNvContentPartPr/>
                <p14:nvPr/>
              </p14:nvContentPartPr>
              <p14:xfrm>
                <a:off x="4384490" y="2283521"/>
                <a:ext cx="195120" cy="32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12496C-4A01-D344-9FE1-FD17611BC2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69370" y="2268401"/>
                  <a:ext cx="22572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4768BD-67F6-DD48-BBB2-F472924438E1}"/>
              </a:ext>
            </a:extLst>
          </p:cNvPr>
          <p:cNvGrpSpPr/>
          <p:nvPr/>
        </p:nvGrpSpPr>
        <p:grpSpPr>
          <a:xfrm>
            <a:off x="4856810" y="2213681"/>
            <a:ext cx="276480" cy="390600"/>
            <a:chOff x="4856810" y="2213681"/>
            <a:chExt cx="27648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5EE77A-ADCC-C34F-8870-9DDD9A5D4FCE}"/>
                    </a:ext>
                  </a:extLst>
                </p14:cNvPr>
                <p14:cNvContentPartPr/>
                <p14:nvPr/>
              </p14:nvContentPartPr>
              <p14:xfrm>
                <a:off x="4856810" y="2397641"/>
                <a:ext cx="43920" cy="206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5EE77A-ADCC-C34F-8870-9DDD9A5D4F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41690" y="2382521"/>
                  <a:ext cx="74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011A5AB-A316-2D42-99B2-825D65D5DC18}"/>
                    </a:ext>
                  </a:extLst>
                </p14:cNvPr>
                <p14:cNvContentPartPr/>
                <p14:nvPr/>
              </p14:nvContentPartPr>
              <p14:xfrm>
                <a:off x="4867610" y="2213681"/>
                <a:ext cx="16560" cy="3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011A5AB-A316-2D42-99B2-825D65D5DC1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52490" y="2198561"/>
                  <a:ext cx="47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8EA255-80E5-954F-9D40-F216FD0EC6F4}"/>
                    </a:ext>
                  </a:extLst>
                </p14:cNvPr>
                <p14:cNvContentPartPr/>
                <p14:nvPr/>
              </p14:nvContentPartPr>
              <p14:xfrm>
                <a:off x="5019530" y="2294681"/>
                <a:ext cx="87120" cy="26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8EA255-80E5-954F-9D40-F216FD0EC6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04410" y="2279201"/>
                  <a:ext cx="117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6F3735-0CA3-204D-B6AE-241DF41C79C8}"/>
                    </a:ext>
                  </a:extLst>
                </p14:cNvPr>
                <p14:cNvContentPartPr/>
                <p14:nvPr/>
              </p14:nvContentPartPr>
              <p14:xfrm>
                <a:off x="5063090" y="2295041"/>
                <a:ext cx="70200" cy="2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6F3735-0CA3-204D-B6AE-241DF41C79C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47970" y="2279921"/>
                  <a:ext cx="1008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CFF2AB-0679-034F-ACB2-0FD181191C9E}"/>
              </a:ext>
            </a:extLst>
          </p:cNvPr>
          <p:cNvGrpSpPr/>
          <p:nvPr/>
        </p:nvGrpSpPr>
        <p:grpSpPr>
          <a:xfrm>
            <a:off x="5317970" y="2083001"/>
            <a:ext cx="1058760" cy="513360"/>
            <a:chOff x="5317970" y="2083001"/>
            <a:chExt cx="105876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D01C53-D896-F246-B3E5-3B3380120F2E}"/>
                    </a:ext>
                  </a:extLst>
                </p14:cNvPr>
                <p14:cNvContentPartPr/>
                <p14:nvPr/>
              </p14:nvContentPartPr>
              <p14:xfrm>
                <a:off x="5317970" y="2251121"/>
                <a:ext cx="168480" cy="34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D01C53-D896-F246-B3E5-3B3380120F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02850" y="2236001"/>
                  <a:ext cx="1990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365830-D497-5E4C-BFC3-4FD1C3B93669}"/>
                    </a:ext>
                  </a:extLst>
                </p14:cNvPr>
                <p14:cNvContentPartPr/>
                <p14:nvPr/>
              </p14:nvContentPartPr>
              <p14:xfrm>
                <a:off x="5681930" y="2213681"/>
                <a:ext cx="197640" cy="31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365830-D497-5E4C-BFC3-4FD1C3B936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66450" y="2198561"/>
                  <a:ext cx="227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A14C3F-1B26-A849-B508-40D404C291E6}"/>
                    </a:ext>
                  </a:extLst>
                </p14:cNvPr>
                <p14:cNvContentPartPr/>
                <p14:nvPr/>
              </p14:nvContentPartPr>
              <p14:xfrm>
                <a:off x="5855450" y="2316281"/>
                <a:ext cx="249480" cy="27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A14C3F-1B26-A849-B508-40D404C291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40330" y="2300801"/>
                  <a:ext cx="280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BAC101-B2F8-544D-B18B-808B25614373}"/>
                    </a:ext>
                  </a:extLst>
                </p14:cNvPr>
                <p14:cNvContentPartPr/>
                <p14:nvPr/>
              </p14:nvContentPartPr>
              <p14:xfrm>
                <a:off x="6159290" y="2083001"/>
                <a:ext cx="97920" cy="48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BAC101-B2F8-544D-B18B-808B256143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44170" y="2067521"/>
                  <a:ext cx="1285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65AB1A-DE35-4040-87C1-3AD21D2B14CB}"/>
                    </a:ext>
                  </a:extLst>
                </p14:cNvPr>
                <p14:cNvContentPartPr/>
                <p14:nvPr/>
              </p14:nvContentPartPr>
              <p14:xfrm>
                <a:off x="6132290" y="2305481"/>
                <a:ext cx="244440" cy="1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65AB1A-DE35-4040-87C1-3AD21D2B14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16810" y="2290001"/>
                  <a:ext cx="275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CAB5F2-D5A3-7E46-A57D-F27B01157E7E}"/>
                    </a:ext>
                  </a:extLst>
                </p14:cNvPr>
                <p14:cNvContentPartPr/>
                <p14:nvPr/>
              </p14:nvContentPartPr>
              <p14:xfrm>
                <a:off x="5415890" y="2327081"/>
                <a:ext cx="97920" cy="168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CAB5F2-D5A3-7E46-A57D-F27B01157E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00410" y="2311961"/>
                  <a:ext cx="1285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FF14C00-379A-774B-97DC-B777FD4D938E}"/>
              </a:ext>
            </a:extLst>
          </p:cNvPr>
          <p:cNvGrpSpPr/>
          <p:nvPr/>
        </p:nvGrpSpPr>
        <p:grpSpPr>
          <a:xfrm>
            <a:off x="6588050" y="2245721"/>
            <a:ext cx="330840" cy="439920"/>
            <a:chOff x="6588050" y="2245721"/>
            <a:chExt cx="33084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7E4963-E122-8840-A0F1-409509DA612F}"/>
                    </a:ext>
                  </a:extLst>
                </p14:cNvPr>
                <p14:cNvContentPartPr/>
                <p14:nvPr/>
              </p14:nvContentPartPr>
              <p14:xfrm>
                <a:off x="6588050" y="2370641"/>
                <a:ext cx="217440" cy="32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7E4963-E122-8840-A0F1-409509DA612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72930" y="2355161"/>
                  <a:ext cx="248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31C93F-2EDF-7E4B-9B97-18B15C99DB8F}"/>
                    </a:ext>
                  </a:extLst>
                </p14:cNvPr>
                <p14:cNvContentPartPr/>
                <p14:nvPr/>
              </p14:nvContentPartPr>
              <p14:xfrm>
                <a:off x="6615410" y="2462801"/>
                <a:ext cx="168480" cy="32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31C93F-2EDF-7E4B-9B97-18B15C99DB8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99930" y="2447681"/>
                  <a:ext cx="199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A0E1688-1219-2C4F-8374-FFED37AA67E4}"/>
                    </a:ext>
                  </a:extLst>
                </p14:cNvPr>
                <p14:cNvContentPartPr/>
                <p14:nvPr/>
              </p14:nvContentPartPr>
              <p14:xfrm>
                <a:off x="6729170" y="2245721"/>
                <a:ext cx="189720" cy="439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A0E1688-1219-2C4F-8374-FFED37AA67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14050" y="2230241"/>
                  <a:ext cx="22032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D09979-5184-774A-8979-6C83488C6F4A}"/>
              </a:ext>
            </a:extLst>
          </p:cNvPr>
          <p:cNvGrpSpPr/>
          <p:nvPr/>
        </p:nvGrpSpPr>
        <p:grpSpPr>
          <a:xfrm>
            <a:off x="7152530" y="2120801"/>
            <a:ext cx="543240" cy="428760"/>
            <a:chOff x="7152530" y="2120801"/>
            <a:chExt cx="54324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B630AB6-71F1-5344-B256-DDCCE5C02BBB}"/>
                    </a:ext>
                  </a:extLst>
                </p14:cNvPr>
                <p14:cNvContentPartPr/>
                <p14:nvPr/>
              </p14:nvContentPartPr>
              <p14:xfrm>
                <a:off x="7152530" y="2305481"/>
                <a:ext cx="70920" cy="244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B630AB6-71F1-5344-B256-DDCCE5C02BB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37410" y="2290001"/>
                  <a:ext cx="101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29292C-6F8F-3747-A8C8-922249E74E40}"/>
                    </a:ext>
                  </a:extLst>
                </p14:cNvPr>
                <p14:cNvContentPartPr/>
                <p14:nvPr/>
              </p14:nvContentPartPr>
              <p14:xfrm>
                <a:off x="7244690" y="2191361"/>
                <a:ext cx="27360" cy="304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29292C-6F8F-3747-A8C8-922249E74E4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29570" y="2176241"/>
                  <a:ext cx="57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D1ABA7-7DD2-664D-8775-CC7C1FD57D6D}"/>
                    </a:ext>
                  </a:extLst>
                </p14:cNvPr>
                <p14:cNvContentPartPr/>
                <p14:nvPr/>
              </p14:nvContentPartPr>
              <p14:xfrm>
                <a:off x="7358810" y="2332481"/>
                <a:ext cx="146880" cy="70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D1ABA7-7DD2-664D-8775-CC7C1FD57D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43690" y="2317361"/>
                  <a:ext cx="177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85A91E8-4A16-234F-89AB-742D786ADD80}"/>
                    </a:ext>
                  </a:extLst>
                </p14:cNvPr>
                <p14:cNvContentPartPr/>
                <p14:nvPr/>
              </p14:nvContentPartPr>
              <p14:xfrm>
                <a:off x="7581290" y="2120801"/>
                <a:ext cx="114480" cy="287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85A91E8-4A16-234F-89AB-742D786ADD8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66170" y="2105681"/>
                  <a:ext cx="14472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C03316-9CC4-D94A-9C2C-3FAAE4853168}"/>
              </a:ext>
            </a:extLst>
          </p:cNvPr>
          <p:cNvGrpSpPr/>
          <p:nvPr/>
        </p:nvGrpSpPr>
        <p:grpSpPr>
          <a:xfrm>
            <a:off x="7923290" y="1882121"/>
            <a:ext cx="987840" cy="753840"/>
            <a:chOff x="7923290" y="1882121"/>
            <a:chExt cx="98784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2D99E4-A327-E64C-8CF0-5F427E19DE72}"/>
                    </a:ext>
                  </a:extLst>
                </p14:cNvPr>
                <p14:cNvContentPartPr/>
                <p14:nvPr/>
              </p14:nvContentPartPr>
              <p14:xfrm>
                <a:off x="7923290" y="2218361"/>
                <a:ext cx="38520" cy="185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2D99E4-A327-E64C-8CF0-5F427E19DE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08170" y="2203241"/>
                  <a:ext cx="68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8A9CA89-146A-8C43-9DDC-1FF7C569103A}"/>
                    </a:ext>
                  </a:extLst>
                </p14:cNvPr>
                <p14:cNvContentPartPr/>
                <p14:nvPr/>
              </p14:nvContentPartPr>
              <p14:xfrm>
                <a:off x="7934090" y="2050241"/>
                <a:ext cx="21960" cy="43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8A9CA89-146A-8C43-9DDC-1FF7C56910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18970" y="2035121"/>
                  <a:ext cx="52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3F698B5-DDE6-3843-B4E4-B91DE8E0FBB0}"/>
                    </a:ext>
                  </a:extLst>
                </p14:cNvPr>
                <p14:cNvContentPartPr/>
                <p14:nvPr/>
              </p14:nvContentPartPr>
              <p14:xfrm>
                <a:off x="8031650" y="2137001"/>
                <a:ext cx="99360" cy="244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3F698B5-DDE6-3843-B4E4-B91DE8E0FBB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16530" y="2121881"/>
                  <a:ext cx="129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8C6708-4BCF-2244-9070-4181B08E0DE0}"/>
                    </a:ext>
                  </a:extLst>
                </p14:cNvPr>
                <p14:cNvContentPartPr/>
                <p14:nvPr/>
              </p14:nvContentPartPr>
              <p14:xfrm>
                <a:off x="8168090" y="1925321"/>
                <a:ext cx="129960" cy="71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8C6708-4BCF-2244-9070-4181B08E0D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52970" y="1910201"/>
                  <a:ext cx="16056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5F0F09-616D-9B48-9AEB-D6357EFCFEEE}"/>
                    </a:ext>
                  </a:extLst>
                </p14:cNvPr>
                <p14:cNvContentPartPr/>
                <p14:nvPr/>
              </p14:nvContentPartPr>
              <p14:xfrm>
                <a:off x="8161970" y="2212961"/>
                <a:ext cx="130680" cy="108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5F0F09-616D-9B48-9AEB-D6357EFCFE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46850" y="2197841"/>
                  <a:ext cx="161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7107CB-4AD4-3C4A-8FAD-01ECB09DA084}"/>
                    </a:ext>
                  </a:extLst>
                </p14:cNvPr>
                <p14:cNvContentPartPr/>
                <p14:nvPr/>
              </p14:nvContentPartPr>
              <p14:xfrm>
                <a:off x="8319290" y="2058881"/>
                <a:ext cx="249840" cy="43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7107CB-4AD4-3C4A-8FAD-01ECB09DA08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04170" y="2043401"/>
                  <a:ext cx="2804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F8739D-06FA-EF42-8A49-CD810690E897}"/>
                    </a:ext>
                  </a:extLst>
                </p14:cNvPr>
                <p14:cNvContentPartPr/>
                <p14:nvPr/>
              </p14:nvContentPartPr>
              <p14:xfrm>
                <a:off x="8449610" y="2245721"/>
                <a:ext cx="173880" cy="103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F8739D-06FA-EF42-8A49-CD810690E8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34490" y="2230241"/>
                  <a:ext cx="204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A9DDE5-B165-AB4A-9066-20135AABD86F}"/>
                    </a:ext>
                  </a:extLst>
                </p14:cNvPr>
                <p14:cNvContentPartPr/>
                <p14:nvPr/>
              </p14:nvContentPartPr>
              <p14:xfrm>
                <a:off x="8645810" y="2283521"/>
                <a:ext cx="59400" cy="149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A9DDE5-B165-AB4A-9066-20135AABD86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30330" y="2268401"/>
                  <a:ext cx="90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F7CF1A-3F28-5940-AFCC-CFC1E0E74A81}"/>
                    </a:ext>
                  </a:extLst>
                </p14:cNvPr>
                <p14:cNvContentPartPr/>
                <p14:nvPr/>
              </p14:nvContentPartPr>
              <p14:xfrm>
                <a:off x="8737250" y="2272721"/>
                <a:ext cx="173880" cy="124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F7CF1A-3F28-5940-AFCC-CFC1E0E74A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22130" y="2257601"/>
                  <a:ext cx="204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0EE5B37-EC4E-2046-8206-9E8F21213607}"/>
                    </a:ext>
                  </a:extLst>
                </p14:cNvPr>
                <p14:cNvContentPartPr/>
                <p14:nvPr/>
              </p14:nvContentPartPr>
              <p14:xfrm>
                <a:off x="8281490" y="1882121"/>
                <a:ext cx="136080" cy="141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0EE5B37-EC4E-2046-8206-9E8F212136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66370" y="1866641"/>
                  <a:ext cx="166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3C945E6-BD4B-EF47-A0F9-9DE577CDB4F4}"/>
                    </a:ext>
                  </a:extLst>
                </p14:cNvPr>
                <p14:cNvContentPartPr/>
                <p14:nvPr/>
              </p14:nvContentPartPr>
              <p14:xfrm>
                <a:off x="8270690" y="2207561"/>
                <a:ext cx="108360" cy="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3C945E6-BD4B-EF47-A0F9-9DE577CDB4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55210" y="2192441"/>
                  <a:ext cx="13896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6420F9D-8B4D-5A43-A7CB-C27AA9507D18}"/>
                  </a:ext>
                </a:extLst>
              </p14:cNvPr>
              <p14:cNvContentPartPr/>
              <p14:nvPr/>
            </p14:nvContentPartPr>
            <p14:xfrm>
              <a:off x="715730" y="2288921"/>
              <a:ext cx="146880" cy="396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6420F9D-8B4D-5A43-A7CB-C27AA9507D1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0610" y="2273801"/>
                <a:ext cx="177480" cy="42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8" name="Group 24587">
            <a:extLst>
              <a:ext uri="{FF2B5EF4-FFF2-40B4-BE49-F238E27FC236}">
                <a16:creationId xmlns:a16="http://schemas.microsoft.com/office/drawing/2014/main" id="{507F46B1-B285-C740-A2A1-037D2FDE899B}"/>
              </a:ext>
            </a:extLst>
          </p:cNvPr>
          <p:cNvGrpSpPr/>
          <p:nvPr/>
        </p:nvGrpSpPr>
        <p:grpSpPr>
          <a:xfrm>
            <a:off x="1600250" y="3776081"/>
            <a:ext cx="439920" cy="595080"/>
            <a:chOff x="1600250" y="3776081"/>
            <a:chExt cx="4399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3D97C685-3587-5044-850A-D8268E39620C}"/>
                    </a:ext>
                  </a:extLst>
                </p14:cNvPr>
                <p14:cNvContentPartPr/>
                <p14:nvPr/>
              </p14:nvContentPartPr>
              <p14:xfrm>
                <a:off x="1600250" y="4058321"/>
                <a:ext cx="189720" cy="28800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3D97C685-3587-5044-850A-D8268E39620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85130" y="4043201"/>
                  <a:ext cx="220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7D6BD0F8-F43E-354F-A86B-52EE0E5A47B1}"/>
                    </a:ext>
                  </a:extLst>
                </p14:cNvPr>
                <p14:cNvContentPartPr/>
                <p14:nvPr/>
              </p14:nvContentPartPr>
              <p14:xfrm>
                <a:off x="1784930" y="4047521"/>
                <a:ext cx="141480" cy="32364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7D6BD0F8-F43E-354F-A86B-52EE0E5A47B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69810" y="4032401"/>
                  <a:ext cx="1720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A6B4853F-35EF-5448-A471-635516DE6589}"/>
                    </a:ext>
                  </a:extLst>
                </p14:cNvPr>
                <p14:cNvContentPartPr/>
                <p14:nvPr/>
              </p14:nvContentPartPr>
              <p14:xfrm>
                <a:off x="1877090" y="3776081"/>
                <a:ext cx="163080" cy="34236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A6B4853F-35EF-5448-A471-635516DE658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61970" y="3760961"/>
                  <a:ext cx="19368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4" name="Group 24593">
            <a:extLst>
              <a:ext uri="{FF2B5EF4-FFF2-40B4-BE49-F238E27FC236}">
                <a16:creationId xmlns:a16="http://schemas.microsoft.com/office/drawing/2014/main" id="{91186A7A-ACEC-1445-8FE5-C7C5F6CB2664}"/>
              </a:ext>
            </a:extLst>
          </p:cNvPr>
          <p:cNvGrpSpPr/>
          <p:nvPr/>
        </p:nvGrpSpPr>
        <p:grpSpPr>
          <a:xfrm>
            <a:off x="1616810" y="4700201"/>
            <a:ext cx="591840" cy="479520"/>
            <a:chOff x="1616810" y="4700201"/>
            <a:chExt cx="5918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EF989F90-455E-1B45-81DD-820C39F980EA}"/>
                    </a:ext>
                  </a:extLst>
                </p14:cNvPr>
                <p14:cNvContentPartPr/>
                <p14:nvPr/>
              </p14:nvContentPartPr>
              <p14:xfrm>
                <a:off x="1616810" y="4954001"/>
                <a:ext cx="118440" cy="4392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EF989F90-455E-1B45-81DD-820C39F980E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01330" y="4938521"/>
                  <a:ext cx="149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3CC41FBD-3005-EE4E-8664-37F215296CBE}"/>
                    </a:ext>
                  </a:extLst>
                </p14:cNvPr>
                <p14:cNvContentPartPr/>
                <p14:nvPr/>
              </p14:nvContentPartPr>
              <p14:xfrm>
                <a:off x="1746770" y="4700201"/>
                <a:ext cx="212040" cy="39528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3CC41FBD-3005-EE4E-8664-37F215296CB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731650" y="4684721"/>
                  <a:ext cx="2426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7CCB02E1-7A74-8744-B758-B3FF5A427359}"/>
                    </a:ext>
                  </a:extLst>
                </p14:cNvPr>
                <p14:cNvContentPartPr/>
                <p14:nvPr/>
              </p14:nvContentPartPr>
              <p14:xfrm>
                <a:off x="1953050" y="4926641"/>
                <a:ext cx="54720" cy="25308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7CCB02E1-7A74-8744-B758-B3FF5A4273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37930" y="4911521"/>
                  <a:ext cx="84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E2D74875-5B91-FC40-A538-208E2BC2E709}"/>
                    </a:ext>
                  </a:extLst>
                </p14:cNvPr>
                <p14:cNvContentPartPr/>
                <p14:nvPr/>
              </p14:nvContentPartPr>
              <p14:xfrm>
                <a:off x="2029010" y="4807481"/>
                <a:ext cx="43920" cy="33012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E2D74875-5B91-FC40-A538-208E2BC2E70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13890" y="4792001"/>
                  <a:ext cx="74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BA49528F-6AF0-8E44-8C62-4B89EAAA4A57}"/>
                    </a:ext>
                  </a:extLst>
                </p14:cNvPr>
                <p14:cNvContentPartPr/>
                <p14:nvPr/>
              </p14:nvContentPartPr>
              <p14:xfrm>
                <a:off x="2121530" y="4734401"/>
                <a:ext cx="87120" cy="18180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BA49528F-6AF0-8E44-8C62-4B89EAAA4A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06050" y="4719281"/>
                  <a:ext cx="1177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0" name="Group 24599">
            <a:extLst>
              <a:ext uri="{FF2B5EF4-FFF2-40B4-BE49-F238E27FC236}">
                <a16:creationId xmlns:a16="http://schemas.microsoft.com/office/drawing/2014/main" id="{33EAC0AE-9B5D-2344-AD7A-A313FC1BEB57}"/>
              </a:ext>
            </a:extLst>
          </p:cNvPr>
          <p:cNvGrpSpPr/>
          <p:nvPr/>
        </p:nvGrpSpPr>
        <p:grpSpPr>
          <a:xfrm>
            <a:off x="2452370" y="3061481"/>
            <a:ext cx="619200" cy="460080"/>
            <a:chOff x="2452370" y="3061481"/>
            <a:chExt cx="61920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1DB48231-B603-8A4D-8269-E2B2EB2DC15E}"/>
                    </a:ext>
                  </a:extLst>
                </p14:cNvPr>
                <p14:cNvContentPartPr/>
                <p14:nvPr/>
              </p14:nvContentPartPr>
              <p14:xfrm>
                <a:off x="2506730" y="3222761"/>
                <a:ext cx="49320" cy="29880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1DB48231-B603-8A4D-8269-E2B2EB2DC1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91610" y="3207281"/>
                  <a:ext cx="79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4DBF2486-ECF8-C44D-929B-601A6A6FA3CA}"/>
                    </a:ext>
                  </a:extLst>
                </p14:cNvPr>
                <p14:cNvContentPartPr/>
                <p14:nvPr/>
              </p14:nvContentPartPr>
              <p14:xfrm>
                <a:off x="2452370" y="3299081"/>
                <a:ext cx="190440" cy="11304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4DBF2486-ECF8-C44D-929B-601A6A6FA3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37250" y="3283961"/>
                  <a:ext cx="220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A9E628F5-BA37-534E-B0B4-7CDE1493E7D2}"/>
                    </a:ext>
                  </a:extLst>
                </p14:cNvPr>
                <p14:cNvContentPartPr/>
                <p14:nvPr/>
              </p14:nvContentPartPr>
              <p14:xfrm>
                <a:off x="2664050" y="3061481"/>
                <a:ext cx="228240" cy="44352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A9E628F5-BA37-534E-B0B4-7CDE1493E7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48930" y="3046361"/>
                  <a:ext cx="2588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4023E26F-0E5B-4949-88C7-537A32F770AB}"/>
                    </a:ext>
                  </a:extLst>
                </p14:cNvPr>
                <p14:cNvContentPartPr/>
                <p14:nvPr/>
              </p14:nvContentPartPr>
              <p14:xfrm>
                <a:off x="2887250" y="3250481"/>
                <a:ext cx="59400" cy="25488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4023E26F-0E5B-4949-88C7-537A32F770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72130" y="3235001"/>
                  <a:ext cx="90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C7A09717-8E07-994C-869B-0E6932544C74}"/>
                    </a:ext>
                  </a:extLst>
                </p14:cNvPr>
                <p14:cNvContentPartPr/>
                <p14:nvPr/>
              </p14:nvContentPartPr>
              <p14:xfrm>
                <a:off x="2962490" y="3199001"/>
                <a:ext cx="109080" cy="28908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C7A09717-8E07-994C-869B-0E6932544C7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47370" y="3183881"/>
                  <a:ext cx="13932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5" name="Group 24604">
            <a:extLst>
              <a:ext uri="{FF2B5EF4-FFF2-40B4-BE49-F238E27FC236}">
                <a16:creationId xmlns:a16="http://schemas.microsoft.com/office/drawing/2014/main" id="{D2A72356-993C-3E4B-BB11-51DB410A1B04}"/>
              </a:ext>
            </a:extLst>
          </p:cNvPr>
          <p:cNvGrpSpPr/>
          <p:nvPr/>
        </p:nvGrpSpPr>
        <p:grpSpPr>
          <a:xfrm>
            <a:off x="2457770" y="3808841"/>
            <a:ext cx="705960" cy="563400"/>
            <a:chOff x="2457770" y="3808841"/>
            <a:chExt cx="70596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163AE07A-43C3-DA4E-89DD-E8D52249930F}"/>
                    </a:ext>
                  </a:extLst>
                </p14:cNvPr>
                <p14:cNvContentPartPr/>
                <p14:nvPr/>
              </p14:nvContentPartPr>
              <p14:xfrm>
                <a:off x="2457770" y="3923321"/>
                <a:ext cx="282600" cy="37440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163AE07A-43C3-DA4E-89DD-E8D52249930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42650" y="3908201"/>
                  <a:ext cx="3132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C6185355-A890-9E45-B4A6-03D25FA1171A}"/>
                    </a:ext>
                  </a:extLst>
                </p14:cNvPr>
                <p14:cNvContentPartPr/>
                <p14:nvPr/>
              </p14:nvContentPartPr>
              <p14:xfrm>
                <a:off x="2751170" y="4047521"/>
                <a:ext cx="70920" cy="32472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C6185355-A890-9E45-B4A6-03D25FA117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35690" y="4032401"/>
                  <a:ext cx="101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BDC8CE08-B0DB-6B42-8D03-EDAC9734C6E4}"/>
                    </a:ext>
                  </a:extLst>
                </p14:cNvPr>
                <p14:cNvContentPartPr/>
                <p14:nvPr/>
              </p14:nvContentPartPr>
              <p14:xfrm>
                <a:off x="2815970" y="3966161"/>
                <a:ext cx="103320" cy="36108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BDC8CE08-B0DB-6B42-8D03-EDAC9734C6E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00850" y="3951041"/>
                  <a:ext cx="133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E2989EDE-EBA2-D048-8EAC-2A70D65B84E3}"/>
                    </a:ext>
                  </a:extLst>
                </p14:cNvPr>
                <p14:cNvContentPartPr/>
                <p14:nvPr/>
              </p14:nvContentPartPr>
              <p14:xfrm>
                <a:off x="3033050" y="3808841"/>
                <a:ext cx="130680" cy="22212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E2989EDE-EBA2-D048-8EAC-2A70D65B84E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17930" y="3793361"/>
                  <a:ext cx="16128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1" name="Group 24610">
            <a:extLst>
              <a:ext uri="{FF2B5EF4-FFF2-40B4-BE49-F238E27FC236}">
                <a16:creationId xmlns:a16="http://schemas.microsoft.com/office/drawing/2014/main" id="{96964FE2-880E-644A-9110-E05759DF505A}"/>
              </a:ext>
            </a:extLst>
          </p:cNvPr>
          <p:cNvGrpSpPr/>
          <p:nvPr/>
        </p:nvGrpSpPr>
        <p:grpSpPr>
          <a:xfrm>
            <a:off x="2468930" y="4693361"/>
            <a:ext cx="749160" cy="470160"/>
            <a:chOff x="2468930" y="4693361"/>
            <a:chExt cx="7491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30269383-4251-354A-853C-CF796E44BB93}"/>
                    </a:ext>
                  </a:extLst>
                </p14:cNvPr>
                <p14:cNvContentPartPr/>
                <p14:nvPr/>
              </p14:nvContentPartPr>
              <p14:xfrm>
                <a:off x="2468930" y="4867241"/>
                <a:ext cx="165600" cy="4392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30269383-4251-354A-853C-CF796E44BB9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53450" y="4851761"/>
                  <a:ext cx="196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D665E748-8FC9-AB49-B0A4-67E805444179}"/>
                    </a:ext>
                  </a:extLst>
                </p14:cNvPr>
                <p14:cNvContentPartPr/>
                <p14:nvPr/>
              </p14:nvContentPartPr>
              <p14:xfrm>
                <a:off x="2751170" y="4693361"/>
                <a:ext cx="190440" cy="35784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D665E748-8FC9-AB49-B0A4-67E80544417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35690" y="4678241"/>
                  <a:ext cx="2206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4EB9BFD0-0315-3E4F-BA41-86857410A88B}"/>
                    </a:ext>
                  </a:extLst>
                </p14:cNvPr>
                <p14:cNvContentPartPr/>
                <p14:nvPr/>
              </p14:nvContentPartPr>
              <p14:xfrm>
                <a:off x="2788970" y="4834481"/>
                <a:ext cx="119880" cy="27180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4EB9BFD0-0315-3E4F-BA41-86857410A88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73850" y="4819361"/>
                  <a:ext cx="150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FD09609E-C89B-424D-92E9-7BB9E21D5815}"/>
                    </a:ext>
                  </a:extLst>
                </p14:cNvPr>
                <p14:cNvContentPartPr/>
                <p14:nvPr/>
              </p14:nvContentPartPr>
              <p14:xfrm>
                <a:off x="2940890" y="4856081"/>
                <a:ext cx="91440" cy="30744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FD09609E-C89B-424D-92E9-7BB9E21D58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25770" y="4840961"/>
                  <a:ext cx="122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3251EE0A-492A-1E40-A40A-1E41182D5957}"/>
                    </a:ext>
                  </a:extLst>
                </p14:cNvPr>
                <p14:cNvContentPartPr/>
                <p14:nvPr/>
              </p14:nvContentPartPr>
              <p14:xfrm>
                <a:off x="3039170" y="4763921"/>
                <a:ext cx="178920" cy="35316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3251EE0A-492A-1E40-A40A-1E41182D595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24050" y="4748801"/>
                  <a:ext cx="20952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9" name="Group 24618">
            <a:extLst>
              <a:ext uri="{FF2B5EF4-FFF2-40B4-BE49-F238E27FC236}">
                <a16:creationId xmlns:a16="http://schemas.microsoft.com/office/drawing/2014/main" id="{41F7C176-F8BB-DC40-B37F-E58121B6F437}"/>
              </a:ext>
            </a:extLst>
          </p:cNvPr>
          <p:cNvGrpSpPr/>
          <p:nvPr/>
        </p:nvGrpSpPr>
        <p:grpSpPr>
          <a:xfrm>
            <a:off x="3526970" y="2903441"/>
            <a:ext cx="447840" cy="561600"/>
            <a:chOff x="3526970" y="2903441"/>
            <a:chExt cx="44784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0A938894-BBB3-9B46-905C-6DE4B82DA025}"/>
                    </a:ext>
                  </a:extLst>
                </p14:cNvPr>
                <p14:cNvContentPartPr/>
                <p14:nvPr/>
              </p14:nvContentPartPr>
              <p14:xfrm>
                <a:off x="3581330" y="3092441"/>
                <a:ext cx="32760" cy="37260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0A938894-BBB3-9B46-905C-6DE4B82DA02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66210" y="3076961"/>
                  <a:ext cx="633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B7D6BC88-8ED2-994D-82E2-645F108CDFD3}"/>
                    </a:ext>
                  </a:extLst>
                </p14:cNvPr>
                <p14:cNvContentPartPr/>
                <p14:nvPr/>
              </p14:nvContentPartPr>
              <p14:xfrm>
                <a:off x="3526970" y="3217001"/>
                <a:ext cx="190440" cy="5472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B7D6BC88-8ED2-994D-82E2-645F108CDFD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11850" y="3201881"/>
                  <a:ext cx="220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4F83A0D4-015F-994E-851E-B1BED9C44E55}"/>
                    </a:ext>
                  </a:extLst>
                </p14:cNvPr>
                <p14:cNvContentPartPr/>
                <p14:nvPr/>
              </p14:nvContentPartPr>
              <p14:xfrm>
                <a:off x="3738650" y="2903441"/>
                <a:ext cx="125280" cy="54180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4F83A0D4-015F-994E-851E-B1BED9C44E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23530" y="2888321"/>
                  <a:ext cx="1555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7203D893-02E6-5543-AA74-5AC5EC9B3F73}"/>
                    </a:ext>
                  </a:extLst>
                </p14:cNvPr>
                <p14:cNvContentPartPr/>
                <p14:nvPr/>
              </p14:nvContentPartPr>
              <p14:xfrm>
                <a:off x="3738650" y="3217001"/>
                <a:ext cx="236160" cy="1656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7203D893-02E6-5543-AA74-5AC5EC9B3F7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23530" y="3201881"/>
                  <a:ext cx="2667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4" name="Group 24623">
            <a:extLst>
              <a:ext uri="{FF2B5EF4-FFF2-40B4-BE49-F238E27FC236}">
                <a16:creationId xmlns:a16="http://schemas.microsoft.com/office/drawing/2014/main" id="{CF6B28D4-FE95-944A-AFC1-AF45FE027399}"/>
              </a:ext>
            </a:extLst>
          </p:cNvPr>
          <p:cNvGrpSpPr/>
          <p:nvPr/>
        </p:nvGrpSpPr>
        <p:grpSpPr>
          <a:xfrm>
            <a:off x="3608690" y="3863561"/>
            <a:ext cx="526680" cy="362880"/>
            <a:chOff x="3608690" y="3863561"/>
            <a:chExt cx="52668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AA8E5905-8B6B-2249-9BB8-031BCE520528}"/>
                    </a:ext>
                  </a:extLst>
                </p14:cNvPr>
                <p14:cNvContentPartPr/>
                <p14:nvPr/>
              </p14:nvContentPartPr>
              <p14:xfrm>
                <a:off x="3608690" y="3863561"/>
                <a:ext cx="146880" cy="32544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AA8E5905-8B6B-2249-9BB8-031BCE5205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93210" y="3848441"/>
                  <a:ext cx="1774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A4C2A953-B9A7-FF47-8135-E9B067450DA9}"/>
                    </a:ext>
                  </a:extLst>
                </p14:cNvPr>
                <p14:cNvContentPartPr/>
                <p14:nvPr/>
              </p14:nvContentPartPr>
              <p14:xfrm>
                <a:off x="3684650" y="4043921"/>
                <a:ext cx="152280" cy="7992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A4C2A953-B9A7-FF47-8135-E9B067450D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69170" y="4028801"/>
                  <a:ext cx="182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3148C48E-3C3A-9B41-BFA7-01A013B56F72}"/>
                    </a:ext>
                  </a:extLst>
                </p14:cNvPr>
                <p14:cNvContentPartPr/>
                <p14:nvPr/>
              </p14:nvContentPartPr>
              <p14:xfrm>
                <a:off x="3874370" y="3922601"/>
                <a:ext cx="103320" cy="30384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3148C48E-3C3A-9B41-BFA7-01A013B56F7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59250" y="3907481"/>
                  <a:ext cx="133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17B97FB8-BB86-9645-843D-161F3C429B0F}"/>
                    </a:ext>
                  </a:extLst>
                </p14:cNvPr>
                <p14:cNvContentPartPr/>
                <p14:nvPr/>
              </p14:nvContentPartPr>
              <p14:xfrm>
                <a:off x="4010090" y="3901001"/>
                <a:ext cx="125280" cy="27108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17B97FB8-BB86-9645-843D-161F3C429B0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94970" y="3885881"/>
                  <a:ext cx="1555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9" name="Group 24628">
            <a:extLst>
              <a:ext uri="{FF2B5EF4-FFF2-40B4-BE49-F238E27FC236}">
                <a16:creationId xmlns:a16="http://schemas.microsoft.com/office/drawing/2014/main" id="{E573DA84-4A21-BE48-AA4E-6BB8D96A8DC7}"/>
              </a:ext>
            </a:extLst>
          </p:cNvPr>
          <p:cNvGrpSpPr/>
          <p:nvPr/>
        </p:nvGrpSpPr>
        <p:grpSpPr>
          <a:xfrm>
            <a:off x="3565130" y="4639001"/>
            <a:ext cx="624600" cy="418320"/>
            <a:chOff x="3565130" y="4639001"/>
            <a:chExt cx="6246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2A4055F3-442E-4045-B29A-FB5A263E03E1}"/>
                    </a:ext>
                  </a:extLst>
                </p14:cNvPr>
                <p14:cNvContentPartPr/>
                <p14:nvPr/>
              </p14:nvContentPartPr>
              <p14:xfrm>
                <a:off x="3565130" y="4796681"/>
                <a:ext cx="184320" cy="2736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2A4055F3-442E-4045-B29A-FB5A263E03E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50010" y="4781201"/>
                  <a:ext cx="214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7FBD2C62-DAC4-904F-B5CD-97A62C512AC0}"/>
                    </a:ext>
                  </a:extLst>
                </p14:cNvPr>
                <p14:cNvContentPartPr/>
                <p14:nvPr/>
              </p14:nvContentPartPr>
              <p14:xfrm>
                <a:off x="3793010" y="4655561"/>
                <a:ext cx="43920" cy="29340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7FBD2C62-DAC4-904F-B5CD-97A62C512AC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77890" y="4640081"/>
                  <a:ext cx="74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3FA23736-2A12-B346-BACB-CC47FA227BFE}"/>
                    </a:ext>
                  </a:extLst>
                </p14:cNvPr>
                <p14:cNvContentPartPr/>
                <p14:nvPr/>
              </p14:nvContentPartPr>
              <p14:xfrm>
                <a:off x="3977690" y="4639001"/>
                <a:ext cx="212040" cy="35208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3FA23736-2A12-B346-BACB-CC47FA227B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62210" y="4623881"/>
                  <a:ext cx="2426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94E12C20-CD25-404B-B341-F1B247848F59}"/>
                    </a:ext>
                  </a:extLst>
                </p14:cNvPr>
                <p14:cNvContentPartPr/>
                <p14:nvPr/>
              </p14:nvContentPartPr>
              <p14:xfrm>
                <a:off x="4015490" y="4823681"/>
                <a:ext cx="49320" cy="23364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94E12C20-CD25-404B-B341-F1B247848F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00370" y="4808561"/>
                  <a:ext cx="795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2" name="Group 24631">
            <a:extLst>
              <a:ext uri="{FF2B5EF4-FFF2-40B4-BE49-F238E27FC236}">
                <a16:creationId xmlns:a16="http://schemas.microsoft.com/office/drawing/2014/main" id="{C0F52EF0-459B-8B4A-99C3-254CBCE3E245}"/>
              </a:ext>
            </a:extLst>
          </p:cNvPr>
          <p:cNvGrpSpPr/>
          <p:nvPr/>
        </p:nvGrpSpPr>
        <p:grpSpPr>
          <a:xfrm>
            <a:off x="1708250" y="3714161"/>
            <a:ext cx="2226240" cy="1549800"/>
            <a:chOff x="1708250" y="3714161"/>
            <a:chExt cx="2226240" cy="15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D9291612-1F10-0944-A01A-3B1A99EC7402}"/>
                    </a:ext>
                  </a:extLst>
                </p14:cNvPr>
                <p14:cNvContentPartPr/>
                <p14:nvPr/>
              </p14:nvContentPartPr>
              <p14:xfrm>
                <a:off x="1708250" y="3714161"/>
                <a:ext cx="1251720" cy="145656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D9291612-1F10-0944-A01A-3B1A99EC740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93130" y="3698681"/>
                  <a:ext cx="1282320" cy="14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FCA74C33-3ED2-8748-B9A8-F5F5A4D35C28}"/>
                    </a:ext>
                  </a:extLst>
                </p14:cNvPr>
                <p14:cNvContentPartPr/>
                <p14:nvPr/>
              </p14:nvContentPartPr>
              <p14:xfrm>
                <a:off x="2007410" y="3786521"/>
                <a:ext cx="1006920" cy="132516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FCA74C33-3ED2-8748-B9A8-F5F5A4D35C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92290" y="3771041"/>
                  <a:ext cx="1037160" cy="13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13DA3379-3AF7-C845-8551-EDBB3B2A9FCF}"/>
                    </a:ext>
                  </a:extLst>
                </p14:cNvPr>
                <p14:cNvContentPartPr/>
                <p14:nvPr/>
              </p14:nvContentPartPr>
              <p14:xfrm>
                <a:off x="2801570" y="3716321"/>
                <a:ext cx="1132920" cy="154764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13DA3379-3AF7-C845-8551-EDBB3B2A9F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86450" y="3701201"/>
                  <a:ext cx="1163520" cy="15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BDC342B6-DA19-1E4E-8CE0-03A62C4CC457}"/>
                    </a:ext>
                  </a:extLst>
                </p14:cNvPr>
                <p14:cNvContentPartPr/>
                <p14:nvPr/>
              </p14:nvContentPartPr>
              <p14:xfrm>
                <a:off x="2821730" y="3852041"/>
                <a:ext cx="1004400" cy="135720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BDC342B6-DA19-1E4E-8CE0-03A62C4CC45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06250" y="3836921"/>
                  <a:ext cx="1035000" cy="13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61" name="Group 24660">
            <a:extLst>
              <a:ext uri="{FF2B5EF4-FFF2-40B4-BE49-F238E27FC236}">
                <a16:creationId xmlns:a16="http://schemas.microsoft.com/office/drawing/2014/main" id="{805E03DC-7904-214B-8BD3-DAA9B2104353}"/>
              </a:ext>
            </a:extLst>
          </p:cNvPr>
          <p:cNvGrpSpPr/>
          <p:nvPr/>
        </p:nvGrpSpPr>
        <p:grpSpPr>
          <a:xfrm>
            <a:off x="824450" y="3054281"/>
            <a:ext cx="6312240" cy="3282120"/>
            <a:chOff x="824450" y="3054281"/>
            <a:chExt cx="6312240" cy="32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B72275-7669-974B-AEA6-85F41AB7DFD8}"/>
                    </a:ext>
                  </a:extLst>
                </p14:cNvPr>
                <p14:cNvContentPartPr/>
                <p14:nvPr/>
              </p14:nvContentPartPr>
              <p14:xfrm>
                <a:off x="4351730" y="3689321"/>
                <a:ext cx="49680" cy="1415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B72275-7669-974B-AEA6-85F41AB7DF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36610" y="3674201"/>
                  <a:ext cx="80280" cy="14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6356BA-EF08-FF4A-8ABC-48BD55340686}"/>
                    </a:ext>
                  </a:extLst>
                </p14:cNvPr>
                <p14:cNvContentPartPr/>
                <p14:nvPr/>
              </p14:nvContentPartPr>
              <p14:xfrm>
                <a:off x="1551650" y="3532001"/>
                <a:ext cx="2806200" cy="185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6356BA-EF08-FF4A-8ABC-48BD5534068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36170" y="3516521"/>
                  <a:ext cx="2836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AB5E50-E6E9-E648-B68E-0B5478C6172C}"/>
                    </a:ext>
                  </a:extLst>
                </p14:cNvPr>
                <p14:cNvContentPartPr/>
                <p14:nvPr/>
              </p14:nvContentPartPr>
              <p14:xfrm>
                <a:off x="1502690" y="3781481"/>
                <a:ext cx="2958120" cy="1590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AB5E50-E6E9-E648-B68E-0B5478C617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87570" y="3766361"/>
                  <a:ext cx="2988720" cy="16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07C50A-F6A7-BE44-95C0-487F294A7B61}"/>
                    </a:ext>
                  </a:extLst>
                </p14:cNvPr>
                <p14:cNvContentPartPr/>
                <p14:nvPr/>
              </p14:nvContentPartPr>
              <p14:xfrm>
                <a:off x="2132330" y="3765281"/>
                <a:ext cx="190440" cy="1577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07C50A-F6A7-BE44-95C0-487F294A7B6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17210" y="3750161"/>
                  <a:ext cx="220680" cy="16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479271-16AE-B242-8887-EB358CBD964B}"/>
                    </a:ext>
                  </a:extLst>
                </p14:cNvPr>
                <p14:cNvContentPartPr/>
                <p14:nvPr/>
              </p14:nvContentPartPr>
              <p14:xfrm>
                <a:off x="3342650" y="3786881"/>
                <a:ext cx="163080" cy="1570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479271-16AE-B242-8887-EB358CBD964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27170" y="3771761"/>
                  <a:ext cx="193680" cy="16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F9E8AD7-3108-5C42-B540-3E03C187C5CD}"/>
                    </a:ext>
                  </a:extLst>
                </p14:cNvPr>
                <p14:cNvContentPartPr/>
                <p14:nvPr/>
              </p14:nvContentPartPr>
              <p14:xfrm>
                <a:off x="1388570" y="4356761"/>
                <a:ext cx="3028680" cy="222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F9E8AD7-3108-5C42-B540-3E03C187C5C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73450" y="4341641"/>
                  <a:ext cx="3059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29638B7-9A1D-C342-91CA-12861AA14BA7}"/>
                    </a:ext>
                  </a:extLst>
                </p14:cNvPr>
                <p14:cNvContentPartPr/>
                <p14:nvPr/>
              </p14:nvContentPartPr>
              <p14:xfrm>
                <a:off x="1649210" y="3320321"/>
                <a:ext cx="114480" cy="233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29638B7-9A1D-C342-91CA-12861AA14B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34090" y="3305201"/>
                  <a:ext cx="144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5DB6232A-68C7-934B-93CB-80AC2478D591}"/>
                    </a:ext>
                  </a:extLst>
                </p14:cNvPr>
                <p14:cNvContentPartPr/>
                <p14:nvPr/>
              </p14:nvContentPartPr>
              <p14:xfrm>
                <a:off x="1811930" y="3298721"/>
                <a:ext cx="92520" cy="28800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5DB6232A-68C7-934B-93CB-80AC2478D59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96810" y="3283241"/>
                  <a:ext cx="123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D3F71E31-8F04-D247-863B-1073F6391870}"/>
                    </a:ext>
                  </a:extLst>
                </p14:cNvPr>
                <p14:cNvContentPartPr/>
                <p14:nvPr/>
              </p14:nvContentPartPr>
              <p14:xfrm>
                <a:off x="1920650" y="3054281"/>
                <a:ext cx="173520" cy="22284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D3F71E31-8F04-D247-863B-1073F639187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05530" y="3039161"/>
                  <a:ext cx="203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1C232D25-239D-5843-98D8-FB49A12B90E8}"/>
                    </a:ext>
                  </a:extLst>
                </p14:cNvPr>
                <p14:cNvContentPartPr/>
                <p14:nvPr/>
              </p14:nvContentPartPr>
              <p14:xfrm>
                <a:off x="992570" y="4074521"/>
                <a:ext cx="146160" cy="27180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1C232D25-239D-5843-98D8-FB49A12B90E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7450" y="4059401"/>
                  <a:ext cx="176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AF1B417F-34CC-8C4D-A3F8-F5A35DE152DF}"/>
                    </a:ext>
                  </a:extLst>
                </p14:cNvPr>
                <p14:cNvContentPartPr/>
                <p14:nvPr/>
              </p14:nvContentPartPr>
              <p14:xfrm>
                <a:off x="1149890" y="4042121"/>
                <a:ext cx="119880" cy="27720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AF1B417F-34CC-8C4D-A3F8-F5A35DE152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4770" y="4027001"/>
                  <a:ext cx="150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02C84390-B862-954B-A119-1654D6934A78}"/>
                    </a:ext>
                  </a:extLst>
                </p14:cNvPr>
                <p14:cNvContentPartPr/>
                <p14:nvPr/>
              </p14:nvContentPartPr>
              <p14:xfrm>
                <a:off x="824450" y="5078561"/>
                <a:ext cx="182520" cy="7632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02C84390-B862-954B-A119-1654D6934A7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8970" y="5063441"/>
                  <a:ext cx="213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8C22DEAE-5A7D-9B49-B780-139141311DF2}"/>
                    </a:ext>
                  </a:extLst>
                </p14:cNvPr>
                <p14:cNvContentPartPr/>
                <p14:nvPr/>
              </p14:nvContentPartPr>
              <p14:xfrm>
                <a:off x="1068530" y="4900361"/>
                <a:ext cx="266400" cy="34092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8C22DEAE-5A7D-9B49-B780-139141311DF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3410" y="4884881"/>
                  <a:ext cx="296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75375B8B-CE88-DD4A-AB33-2C9C632BBDAF}"/>
                    </a:ext>
                  </a:extLst>
                </p14:cNvPr>
                <p14:cNvContentPartPr/>
                <p14:nvPr/>
              </p14:nvContentPartPr>
              <p14:xfrm>
                <a:off x="3000650" y="5697401"/>
                <a:ext cx="185040" cy="50976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75375B8B-CE88-DD4A-AB33-2C9C632BBD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85530" y="5682281"/>
                  <a:ext cx="2152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A7E0524F-897E-1D48-93E7-87ED6BB42BA5}"/>
                    </a:ext>
                  </a:extLst>
                </p14:cNvPr>
                <p14:cNvContentPartPr/>
                <p14:nvPr/>
              </p14:nvContentPartPr>
              <p14:xfrm>
                <a:off x="3266690" y="5919881"/>
                <a:ext cx="81720" cy="24444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A7E0524F-897E-1D48-93E7-87ED6BB42BA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51210" y="5904761"/>
                  <a:ext cx="112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75E2DA6E-D786-514B-9AAC-35BA670BC768}"/>
                    </a:ext>
                  </a:extLst>
                </p14:cNvPr>
                <p14:cNvContentPartPr/>
                <p14:nvPr/>
              </p14:nvContentPartPr>
              <p14:xfrm>
                <a:off x="3348050" y="5822321"/>
                <a:ext cx="152280" cy="28260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75E2DA6E-D786-514B-9AAC-35BA670BC76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32930" y="5807201"/>
                  <a:ext cx="182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AD9990E3-1911-CF48-BFB1-FAB40E4D1FC9}"/>
                    </a:ext>
                  </a:extLst>
                </p14:cNvPr>
                <p14:cNvContentPartPr/>
                <p14:nvPr/>
              </p14:nvContentPartPr>
              <p14:xfrm>
                <a:off x="3592130" y="5876681"/>
                <a:ext cx="145800" cy="7632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AD9990E3-1911-CF48-BFB1-FAB40E4D1FC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77010" y="5861201"/>
                  <a:ext cx="176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7F2131B1-F682-764C-9235-C9ACEEA4CBA1}"/>
                    </a:ext>
                  </a:extLst>
                </p14:cNvPr>
                <p14:cNvContentPartPr/>
                <p14:nvPr/>
              </p14:nvContentPartPr>
              <p14:xfrm>
                <a:off x="3863570" y="5724761"/>
                <a:ext cx="239040" cy="31500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7F2131B1-F682-764C-9235-C9ACEEA4CBA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48450" y="5709281"/>
                  <a:ext cx="269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58748DD0-BB4D-2F4F-8FFF-3D2EB9A7DB55}"/>
                    </a:ext>
                  </a:extLst>
                </p14:cNvPr>
                <p14:cNvContentPartPr/>
                <p14:nvPr/>
              </p14:nvContentPartPr>
              <p14:xfrm>
                <a:off x="3955730" y="5616041"/>
                <a:ext cx="249480" cy="59724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58748DD0-BB4D-2F4F-8FFF-3D2EB9A7DB5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40610" y="5600921"/>
                  <a:ext cx="28008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17C53DD1-2644-AF40-BBCC-997F9356BE74}"/>
                    </a:ext>
                  </a:extLst>
                </p14:cNvPr>
                <p14:cNvContentPartPr/>
                <p14:nvPr/>
              </p14:nvContentPartPr>
              <p14:xfrm>
                <a:off x="2164730" y="5838521"/>
                <a:ext cx="342720" cy="1116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17C53DD1-2644-AF40-BBCC-997F9356BE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49610" y="5823401"/>
                  <a:ext cx="373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D09F5E65-A02D-EF48-83AA-234A3A884E1D}"/>
                    </a:ext>
                  </a:extLst>
                </p14:cNvPr>
                <p14:cNvContentPartPr/>
                <p14:nvPr/>
              </p14:nvContentPartPr>
              <p14:xfrm>
                <a:off x="2192090" y="5958041"/>
                <a:ext cx="287280" cy="2196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D09F5E65-A02D-EF48-83AA-234A3A884E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76610" y="5942561"/>
                  <a:ext cx="317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F7B26316-B175-1947-B8B8-88FAA99CB7B1}"/>
                    </a:ext>
                  </a:extLst>
                </p14:cNvPr>
                <p14:cNvContentPartPr/>
                <p14:nvPr/>
              </p14:nvContentPartPr>
              <p14:xfrm>
                <a:off x="2278850" y="6120761"/>
                <a:ext cx="240840" cy="3852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F7B26316-B175-1947-B8B8-88FAA99CB7B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63730" y="6105641"/>
                  <a:ext cx="271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650A7816-D742-BE4D-95AD-7CF938C3C4F4}"/>
                    </a:ext>
                  </a:extLst>
                </p14:cNvPr>
                <p14:cNvContentPartPr/>
                <p14:nvPr/>
              </p14:nvContentPartPr>
              <p14:xfrm>
                <a:off x="4338050" y="5589401"/>
                <a:ext cx="177120" cy="66744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650A7816-D742-BE4D-95AD-7CF938C3C4F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22930" y="5574281"/>
                  <a:ext cx="20772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63900F85-3773-144B-90F9-E06DA6C2C13F}"/>
                    </a:ext>
                  </a:extLst>
                </p14:cNvPr>
                <p14:cNvContentPartPr/>
                <p14:nvPr/>
              </p14:nvContentPartPr>
              <p14:xfrm>
                <a:off x="4699490" y="5818001"/>
                <a:ext cx="194400" cy="35208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63900F85-3773-144B-90F9-E06DA6C2C13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84010" y="5802881"/>
                  <a:ext cx="2250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49" name="Ink 24648">
                  <a:extLst>
                    <a:ext uri="{FF2B5EF4-FFF2-40B4-BE49-F238E27FC236}">
                      <a16:creationId xmlns:a16="http://schemas.microsoft.com/office/drawing/2014/main" id="{B6074597-44E0-8C4D-9580-4A6249D1DBBC}"/>
                    </a:ext>
                  </a:extLst>
                </p14:cNvPr>
                <p14:cNvContentPartPr/>
                <p14:nvPr/>
              </p14:nvContentPartPr>
              <p14:xfrm>
                <a:off x="4889210" y="5766161"/>
                <a:ext cx="233640" cy="441720"/>
              </p14:xfrm>
            </p:contentPart>
          </mc:Choice>
          <mc:Fallback xmlns="">
            <p:pic>
              <p:nvPicPr>
                <p:cNvPr id="24649" name="Ink 24648">
                  <a:extLst>
                    <a:ext uri="{FF2B5EF4-FFF2-40B4-BE49-F238E27FC236}">
                      <a16:creationId xmlns:a16="http://schemas.microsoft.com/office/drawing/2014/main" id="{B6074597-44E0-8C4D-9580-4A6249D1DBB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74090" y="5751041"/>
                  <a:ext cx="2642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50" name="Ink 24649">
                  <a:extLst>
                    <a:ext uri="{FF2B5EF4-FFF2-40B4-BE49-F238E27FC236}">
                      <a16:creationId xmlns:a16="http://schemas.microsoft.com/office/drawing/2014/main" id="{F0622F6D-9559-3A4A-B1BE-2E72C0FDDDED}"/>
                    </a:ext>
                  </a:extLst>
                </p14:cNvPr>
                <p14:cNvContentPartPr/>
                <p14:nvPr/>
              </p14:nvContentPartPr>
              <p14:xfrm>
                <a:off x="5052290" y="5496521"/>
                <a:ext cx="212040" cy="261000"/>
              </p14:xfrm>
            </p:contentPart>
          </mc:Choice>
          <mc:Fallback xmlns="">
            <p:pic>
              <p:nvPicPr>
                <p:cNvPr id="24650" name="Ink 24649">
                  <a:extLst>
                    <a:ext uri="{FF2B5EF4-FFF2-40B4-BE49-F238E27FC236}">
                      <a16:creationId xmlns:a16="http://schemas.microsoft.com/office/drawing/2014/main" id="{F0622F6D-9559-3A4A-B1BE-2E72C0FDDDE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36810" y="5481401"/>
                  <a:ext cx="242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51" name="Ink 24650">
                  <a:extLst>
                    <a:ext uri="{FF2B5EF4-FFF2-40B4-BE49-F238E27FC236}">
                      <a16:creationId xmlns:a16="http://schemas.microsoft.com/office/drawing/2014/main" id="{2E3E8C73-9FEC-D84C-B4C5-F04EA12F816B}"/>
                    </a:ext>
                  </a:extLst>
                </p14:cNvPr>
                <p14:cNvContentPartPr/>
                <p14:nvPr/>
              </p14:nvContentPartPr>
              <p14:xfrm>
                <a:off x="5377730" y="5784161"/>
                <a:ext cx="54720" cy="363960"/>
              </p14:xfrm>
            </p:contentPart>
          </mc:Choice>
          <mc:Fallback xmlns="">
            <p:pic>
              <p:nvPicPr>
                <p:cNvPr id="24651" name="Ink 24650">
                  <a:extLst>
                    <a:ext uri="{FF2B5EF4-FFF2-40B4-BE49-F238E27FC236}">
                      <a16:creationId xmlns:a16="http://schemas.microsoft.com/office/drawing/2014/main" id="{2E3E8C73-9FEC-D84C-B4C5-F04EA12F816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62610" y="5769041"/>
                  <a:ext cx="84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52" name="Ink 24651">
                  <a:extLst>
                    <a:ext uri="{FF2B5EF4-FFF2-40B4-BE49-F238E27FC236}">
                      <a16:creationId xmlns:a16="http://schemas.microsoft.com/office/drawing/2014/main" id="{8F7C0A2C-E53D-514E-8D62-7A0C2207F77A}"/>
                    </a:ext>
                  </a:extLst>
                </p14:cNvPr>
                <p14:cNvContentPartPr/>
                <p14:nvPr/>
              </p14:nvContentPartPr>
              <p14:xfrm>
                <a:off x="5274770" y="5944721"/>
                <a:ext cx="277200" cy="62640"/>
              </p14:xfrm>
            </p:contentPart>
          </mc:Choice>
          <mc:Fallback xmlns="">
            <p:pic>
              <p:nvPicPr>
                <p:cNvPr id="24652" name="Ink 24651">
                  <a:extLst>
                    <a:ext uri="{FF2B5EF4-FFF2-40B4-BE49-F238E27FC236}">
                      <a16:creationId xmlns:a16="http://schemas.microsoft.com/office/drawing/2014/main" id="{8F7C0A2C-E53D-514E-8D62-7A0C2207F77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59290" y="5929601"/>
                  <a:ext cx="307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653" name="Ink 24652">
                  <a:extLst>
                    <a:ext uri="{FF2B5EF4-FFF2-40B4-BE49-F238E27FC236}">
                      <a16:creationId xmlns:a16="http://schemas.microsoft.com/office/drawing/2014/main" id="{DBDE761E-84ED-994E-BBEA-663FCC444697}"/>
                    </a:ext>
                  </a:extLst>
                </p14:cNvPr>
                <p14:cNvContentPartPr/>
                <p14:nvPr/>
              </p14:nvContentPartPr>
              <p14:xfrm>
                <a:off x="5735930" y="5641241"/>
                <a:ext cx="212040" cy="457560"/>
              </p14:xfrm>
            </p:contentPart>
          </mc:Choice>
          <mc:Fallback xmlns="">
            <p:pic>
              <p:nvPicPr>
                <p:cNvPr id="24653" name="Ink 24652">
                  <a:extLst>
                    <a:ext uri="{FF2B5EF4-FFF2-40B4-BE49-F238E27FC236}">
                      <a16:creationId xmlns:a16="http://schemas.microsoft.com/office/drawing/2014/main" id="{DBDE761E-84ED-994E-BBEA-663FCC44469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20810" y="5626121"/>
                  <a:ext cx="2426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654" name="Ink 24653">
                  <a:extLst>
                    <a:ext uri="{FF2B5EF4-FFF2-40B4-BE49-F238E27FC236}">
                      <a16:creationId xmlns:a16="http://schemas.microsoft.com/office/drawing/2014/main" id="{9173EB67-7754-E84A-9D4D-A9C0A1D00BCD}"/>
                    </a:ext>
                  </a:extLst>
                </p14:cNvPr>
                <p14:cNvContentPartPr/>
                <p14:nvPr/>
              </p14:nvContentPartPr>
              <p14:xfrm>
                <a:off x="5980370" y="5811521"/>
                <a:ext cx="87120" cy="298800"/>
              </p14:xfrm>
            </p:contentPart>
          </mc:Choice>
          <mc:Fallback xmlns="">
            <p:pic>
              <p:nvPicPr>
                <p:cNvPr id="24654" name="Ink 24653">
                  <a:extLst>
                    <a:ext uri="{FF2B5EF4-FFF2-40B4-BE49-F238E27FC236}">
                      <a16:creationId xmlns:a16="http://schemas.microsoft.com/office/drawing/2014/main" id="{9173EB67-7754-E84A-9D4D-A9C0A1D00BC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64890" y="5796041"/>
                  <a:ext cx="117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655" name="Ink 24654">
                  <a:extLst>
                    <a:ext uri="{FF2B5EF4-FFF2-40B4-BE49-F238E27FC236}">
                      <a16:creationId xmlns:a16="http://schemas.microsoft.com/office/drawing/2014/main" id="{428637C9-90E6-F541-B435-260791871F80}"/>
                    </a:ext>
                  </a:extLst>
                </p14:cNvPr>
                <p14:cNvContentPartPr/>
                <p14:nvPr/>
              </p14:nvContentPartPr>
              <p14:xfrm>
                <a:off x="6088730" y="5749961"/>
                <a:ext cx="130680" cy="376560"/>
              </p14:xfrm>
            </p:contentPart>
          </mc:Choice>
          <mc:Fallback xmlns="">
            <p:pic>
              <p:nvPicPr>
                <p:cNvPr id="24655" name="Ink 24654">
                  <a:extLst>
                    <a:ext uri="{FF2B5EF4-FFF2-40B4-BE49-F238E27FC236}">
                      <a16:creationId xmlns:a16="http://schemas.microsoft.com/office/drawing/2014/main" id="{428637C9-90E6-F541-B435-260791871F8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73610" y="5734841"/>
                  <a:ext cx="1612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656" name="Ink 24655">
                  <a:extLst>
                    <a:ext uri="{FF2B5EF4-FFF2-40B4-BE49-F238E27FC236}">
                      <a16:creationId xmlns:a16="http://schemas.microsoft.com/office/drawing/2014/main" id="{92632265-793F-9E4B-9C21-F828FD7AD3B0}"/>
                    </a:ext>
                  </a:extLst>
                </p14:cNvPr>
                <p14:cNvContentPartPr/>
                <p14:nvPr/>
              </p14:nvContentPartPr>
              <p14:xfrm>
                <a:off x="6316610" y="5751761"/>
                <a:ext cx="60120" cy="369360"/>
              </p14:xfrm>
            </p:contentPart>
          </mc:Choice>
          <mc:Fallback xmlns="">
            <p:pic>
              <p:nvPicPr>
                <p:cNvPr id="24656" name="Ink 24655">
                  <a:extLst>
                    <a:ext uri="{FF2B5EF4-FFF2-40B4-BE49-F238E27FC236}">
                      <a16:creationId xmlns:a16="http://schemas.microsoft.com/office/drawing/2014/main" id="{92632265-793F-9E4B-9C21-F828FD7AD3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01490" y="5736641"/>
                  <a:ext cx="90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657" name="Ink 24656">
                  <a:extLst>
                    <a:ext uri="{FF2B5EF4-FFF2-40B4-BE49-F238E27FC236}">
                      <a16:creationId xmlns:a16="http://schemas.microsoft.com/office/drawing/2014/main" id="{A1C81D07-E1A9-584D-8D3C-C0CB36C0217B}"/>
                    </a:ext>
                  </a:extLst>
                </p14:cNvPr>
                <p14:cNvContentPartPr/>
                <p14:nvPr/>
              </p14:nvContentPartPr>
              <p14:xfrm>
                <a:off x="6224450" y="5914481"/>
                <a:ext cx="190440" cy="56880"/>
              </p14:xfrm>
            </p:contentPart>
          </mc:Choice>
          <mc:Fallback xmlns="">
            <p:pic>
              <p:nvPicPr>
                <p:cNvPr id="24657" name="Ink 24656">
                  <a:extLst>
                    <a:ext uri="{FF2B5EF4-FFF2-40B4-BE49-F238E27FC236}">
                      <a16:creationId xmlns:a16="http://schemas.microsoft.com/office/drawing/2014/main" id="{A1C81D07-E1A9-584D-8D3C-C0CB36C0217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09330" y="5899361"/>
                  <a:ext cx="220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658" name="Ink 24657">
                  <a:extLst>
                    <a:ext uri="{FF2B5EF4-FFF2-40B4-BE49-F238E27FC236}">
                      <a16:creationId xmlns:a16="http://schemas.microsoft.com/office/drawing/2014/main" id="{5473BC37-DCD8-C544-A2D7-A31FD294B221}"/>
                    </a:ext>
                  </a:extLst>
                </p14:cNvPr>
                <p14:cNvContentPartPr/>
                <p14:nvPr/>
              </p14:nvContentPartPr>
              <p14:xfrm>
                <a:off x="6555650" y="5535401"/>
                <a:ext cx="239040" cy="573120"/>
              </p14:xfrm>
            </p:contentPart>
          </mc:Choice>
          <mc:Fallback xmlns="">
            <p:pic>
              <p:nvPicPr>
                <p:cNvPr id="24658" name="Ink 24657">
                  <a:extLst>
                    <a:ext uri="{FF2B5EF4-FFF2-40B4-BE49-F238E27FC236}">
                      <a16:creationId xmlns:a16="http://schemas.microsoft.com/office/drawing/2014/main" id="{5473BC37-DCD8-C544-A2D7-A31FD294B22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40170" y="5519921"/>
                  <a:ext cx="26964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59" name="Ink 24658">
                  <a:extLst>
                    <a:ext uri="{FF2B5EF4-FFF2-40B4-BE49-F238E27FC236}">
                      <a16:creationId xmlns:a16="http://schemas.microsoft.com/office/drawing/2014/main" id="{31678CAB-09C2-A74C-88FB-0D77ABE7A1D5}"/>
                    </a:ext>
                  </a:extLst>
                </p14:cNvPr>
                <p14:cNvContentPartPr/>
                <p14:nvPr/>
              </p14:nvContentPartPr>
              <p14:xfrm>
                <a:off x="6522890" y="5827721"/>
                <a:ext cx="402120" cy="43920"/>
              </p14:xfrm>
            </p:contentPart>
          </mc:Choice>
          <mc:Fallback xmlns="">
            <p:pic>
              <p:nvPicPr>
                <p:cNvPr id="24659" name="Ink 24658">
                  <a:extLst>
                    <a:ext uri="{FF2B5EF4-FFF2-40B4-BE49-F238E27FC236}">
                      <a16:creationId xmlns:a16="http://schemas.microsoft.com/office/drawing/2014/main" id="{31678CAB-09C2-A74C-88FB-0D77ABE7A1D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07770" y="5812601"/>
                  <a:ext cx="432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60" name="Ink 24659">
                  <a:extLst>
                    <a:ext uri="{FF2B5EF4-FFF2-40B4-BE49-F238E27FC236}">
                      <a16:creationId xmlns:a16="http://schemas.microsoft.com/office/drawing/2014/main" id="{DCB12B23-32C9-E940-9CF7-FCAD0233F17B}"/>
                    </a:ext>
                  </a:extLst>
                </p14:cNvPr>
                <p14:cNvContentPartPr/>
                <p14:nvPr/>
              </p14:nvContentPartPr>
              <p14:xfrm>
                <a:off x="6723770" y="5143721"/>
                <a:ext cx="412920" cy="1192680"/>
              </p14:xfrm>
            </p:contentPart>
          </mc:Choice>
          <mc:Fallback xmlns="">
            <p:pic>
              <p:nvPicPr>
                <p:cNvPr id="24660" name="Ink 24659">
                  <a:extLst>
                    <a:ext uri="{FF2B5EF4-FFF2-40B4-BE49-F238E27FC236}">
                      <a16:creationId xmlns:a16="http://schemas.microsoft.com/office/drawing/2014/main" id="{DCB12B23-32C9-E940-9CF7-FCAD0233F17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708650" y="5128601"/>
                  <a:ext cx="443520" cy="122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0317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−19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+30</m:t>
                    </m:r>
                  </m:oMath>
                </a14:m>
                <a:endParaRPr lang="en-GB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GB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What is the 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sz="2800" dirty="0"/>
                  <a:t> is divided by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800" dirty="0"/>
                  <a:t>?</a:t>
                </a: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Factorising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AAC10C-416A-104B-9C8A-07C5B993EAB0}"/>
              </a:ext>
            </a:extLst>
          </p:cNvPr>
          <p:cNvGrpSpPr/>
          <p:nvPr/>
        </p:nvGrpSpPr>
        <p:grpSpPr>
          <a:xfrm>
            <a:off x="5024930" y="610241"/>
            <a:ext cx="1966680" cy="1440360"/>
            <a:chOff x="5024930" y="610241"/>
            <a:chExt cx="1966680" cy="14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AE265C-77ED-F342-B7A5-98E9606777AF}"/>
                    </a:ext>
                  </a:extLst>
                </p14:cNvPr>
                <p14:cNvContentPartPr/>
                <p14:nvPr/>
              </p14:nvContentPartPr>
              <p14:xfrm>
                <a:off x="5024930" y="610241"/>
                <a:ext cx="92520" cy="1206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AE265C-77ED-F342-B7A5-98E9606777A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09810" y="595121"/>
                  <a:ext cx="123120" cy="12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797F84-1D1B-EC45-99E0-F2D37939B7A3}"/>
                    </a:ext>
                  </a:extLst>
                </p14:cNvPr>
                <p14:cNvContentPartPr/>
                <p14:nvPr/>
              </p14:nvContentPartPr>
              <p14:xfrm>
                <a:off x="5090090" y="639041"/>
                <a:ext cx="1731600" cy="76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797F84-1D1B-EC45-99E0-F2D37939B7A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74970" y="623921"/>
                  <a:ext cx="1762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ABF4BFB-C74F-414D-9F5F-EA51FBEC8E55}"/>
                    </a:ext>
                  </a:extLst>
                </p14:cNvPr>
                <p14:cNvContentPartPr/>
                <p14:nvPr/>
              </p14:nvContentPartPr>
              <p14:xfrm>
                <a:off x="5068490" y="671801"/>
                <a:ext cx="1758960" cy="137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ABF4BFB-C74F-414D-9F5F-EA51FBEC8E5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3370" y="656321"/>
                  <a:ext cx="1789200" cy="14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7FDBB2-5256-6840-93B9-B7123B668930}"/>
                    </a:ext>
                  </a:extLst>
                </p14:cNvPr>
                <p14:cNvContentPartPr/>
                <p14:nvPr/>
              </p14:nvContentPartPr>
              <p14:xfrm>
                <a:off x="5725130" y="753881"/>
                <a:ext cx="38520" cy="120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7FDBB2-5256-6840-93B9-B7123B6689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10010" y="738401"/>
                  <a:ext cx="68760" cy="12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01897B9-63DF-DE44-BED9-867A78F04090}"/>
                    </a:ext>
                  </a:extLst>
                </p14:cNvPr>
                <p14:cNvContentPartPr/>
                <p14:nvPr/>
              </p14:nvContentPartPr>
              <p14:xfrm>
                <a:off x="6083330" y="812921"/>
                <a:ext cx="32760" cy="1104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01897B9-63DF-DE44-BED9-867A78F040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8210" y="797441"/>
                  <a:ext cx="63360" cy="11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202416-FC7E-C840-AD6A-37899B0CB9CA}"/>
                    </a:ext>
                  </a:extLst>
                </p14:cNvPr>
                <p14:cNvContentPartPr/>
                <p14:nvPr/>
              </p14:nvContentPartPr>
              <p14:xfrm>
                <a:off x="5242010" y="1312241"/>
                <a:ext cx="1749600" cy="10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202416-FC7E-C840-AD6A-37899B0CB9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26890" y="1296761"/>
                  <a:ext cx="1780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4BB833-98A1-0840-9E4A-CAE22C6227D8}"/>
                    </a:ext>
                  </a:extLst>
                </p14:cNvPr>
                <p14:cNvContentPartPr/>
                <p14:nvPr/>
              </p14:nvContentPartPr>
              <p14:xfrm>
                <a:off x="5112050" y="1382801"/>
                <a:ext cx="212040" cy="27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4BB833-98A1-0840-9E4A-CAE22C6227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96570" y="1367321"/>
                  <a:ext cx="2426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B538DD9-F60A-0F41-A570-AAC7BAE5F7F6}"/>
              </a:ext>
            </a:extLst>
          </p:cNvPr>
          <p:cNvGrpSpPr/>
          <p:nvPr/>
        </p:nvGrpSpPr>
        <p:grpSpPr>
          <a:xfrm>
            <a:off x="2045570" y="2050241"/>
            <a:ext cx="2431800" cy="1010160"/>
            <a:chOff x="2045570" y="2050241"/>
            <a:chExt cx="2431800" cy="10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09692F9-823B-4447-9093-118915091BD9}"/>
                    </a:ext>
                  </a:extLst>
                </p14:cNvPr>
                <p14:cNvContentPartPr/>
                <p14:nvPr/>
              </p14:nvContentPartPr>
              <p14:xfrm>
                <a:off x="2610050" y="2050241"/>
                <a:ext cx="21960" cy="331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09692F9-823B-4447-9093-118915091B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94570" y="2035121"/>
                  <a:ext cx="52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FF37921-CBCE-3B48-B4EE-CEEB8D2DFD23}"/>
                    </a:ext>
                  </a:extLst>
                </p14:cNvPr>
                <p14:cNvContentPartPr/>
                <p14:nvPr/>
              </p14:nvContentPartPr>
              <p14:xfrm>
                <a:off x="2479730" y="2175161"/>
                <a:ext cx="244440" cy="27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FF37921-CBCE-3B48-B4EE-CEEB8D2DFD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64250" y="2159681"/>
                  <a:ext cx="275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E05F6B4-3307-D946-BC1B-E9190754D6F0}"/>
                    </a:ext>
                  </a:extLst>
                </p14:cNvPr>
                <p14:cNvContentPartPr/>
                <p14:nvPr/>
              </p14:nvContentPartPr>
              <p14:xfrm>
                <a:off x="2045570" y="2641721"/>
                <a:ext cx="168480" cy="363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E05F6B4-3307-D946-BC1B-E9190754D6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30090" y="2626601"/>
                  <a:ext cx="1990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AC27F83-5632-AE4E-BA30-EBCC9FF06320}"/>
                    </a:ext>
                  </a:extLst>
                </p14:cNvPr>
                <p14:cNvContentPartPr/>
                <p14:nvPr/>
              </p14:nvContentPartPr>
              <p14:xfrm>
                <a:off x="2316650" y="2793641"/>
                <a:ext cx="168480" cy="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AC27F83-5632-AE4E-BA30-EBCC9FF063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01530" y="2778521"/>
                  <a:ext cx="199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F95527-C869-6947-9936-C6452546BADC}"/>
                    </a:ext>
                  </a:extLst>
                </p14:cNvPr>
                <p14:cNvContentPartPr/>
                <p14:nvPr/>
              </p14:nvContentPartPr>
              <p14:xfrm>
                <a:off x="2604290" y="2690681"/>
                <a:ext cx="125280" cy="293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F95527-C869-6947-9936-C6452546BA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89170" y="2675561"/>
                  <a:ext cx="155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9B5628E-72C1-9845-831C-D93FE3940545}"/>
                    </a:ext>
                  </a:extLst>
                </p14:cNvPr>
                <p14:cNvContentPartPr/>
                <p14:nvPr/>
              </p14:nvContentPartPr>
              <p14:xfrm>
                <a:off x="2756570" y="2652881"/>
                <a:ext cx="141480" cy="358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9B5628E-72C1-9845-831C-D93FE39405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41090" y="2637401"/>
                  <a:ext cx="1720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B8FDEA6-096A-F14D-835D-414E507E02C2}"/>
                    </a:ext>
                  </a:extLst>
                </p14:cNvPr>
                <p14:cNvContentPartPr/>
                <p14:nvPr/>
              </p14:nvContentPartPr>
              <p14:xfrm>
                <a:off x="3038810" y="2706881"/>
                <a:ext cx="43920" cy="255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B8FDEA6-096A-F14D-835D-414E507E02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23330" y="2691761"/>
                  <a:ext cx="74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871BC07-8A7A-8F48-9E37-C486886DAD9E}"/>
                    </a:ext>
                  </a:extLst>
                </p14:cNvPr>
                <p14:cNvContentPartPr/>
                <p14:nvPr/>
              </p14:nvContentPartPr>
              <p14:xfrm>
                <a:off x="3022250" y="2831801"/>
                <a:ext cx="136080" cy="1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871BC07-8A7A-8F48-9E37-C486886DAD9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07130" y="2816681"/>
                  <a:ext cx="166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95B446-430A-1741-9931-D2ABE214BDBD}"/>
                    </a:ext>
                  </a:extLst>
                </p14:cNvPr>
                <p14:cNvContentPartPr/>
                <p14:nvPr/>
              </p14:nvContentPartPr>
              <p14:xfrm>
                <a:off x="3212330" y="2663681"/>
                <a:ext cx="130680" cy="336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95B446-430A-1741-9931-D2ABE214BD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97210" y="2648201"/>
                  <a:ext cx="1612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B61AFE2-5531-924B-8729-CA67257FB433}"/>
                    </a:ext>
                  </a:extLst>
                </p14:cNvPr>
                <p14:cNvContentPartPr/>
                <p14:nvPr/>
              </p14:nvContentPartPr>
              <p14:xfrm>
                <a:off x="3326450" y="2707601"/>
                <a:ext cx="233640" cy="233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B61AFE2-5531-924B-8729-CA67257FB43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10970" y="2692481"/>
                  <a:ext cx="264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7294D6-BB9B-4542-8697-619C58CBAB22}"/>
                    </a:ext>
                  </a:extLst>
                </p14:cNvPr>
                <p14:cNvContentPartPr/>
                <p14:nvPr/>
              </p14:nvContentPartPr>
              <p14:xfrm>
                <a:off x="3782210" y="2913161"/>
                <a:ext cx="146880" cy="4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7294D6-BB9B-4542-8697-619C58CBAB2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67090" y="2898041"/>
                  <a:ext cx="177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DED0D6-16CA-CF4A-ACDB-E00AA6E40C62}"/>
                    </a:ext>
                  </a:extLst>
                </p14:cNvPr>
                <p14:cNvContentPartPr/>
                <p14:nvPr/>
              </p14:nvContentPartPr>
              <p14:xfrm>
                <a:off x="3700850" y="2831801"/>
                <a:ext cx="190440" cy="11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DED0D6-16CA-CF4A-ACDB-E00AA6E40C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85370" y="2816681"/>
                  <a:ext cx="22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FAD1E9-9B99-CD41-A82F-0E6A64A3177C}"/>
                    </a:ext>
                  </a:extLst>
                </p14:cNvPr>
                <p14:cNvContentPartPr/>
                <p14:nvPr/>
              </p14:nvContentPartPr>
              <p14:xfrm>
                <a:off x="4059050" y="2593121"/>
                <a:ext cx="418320" cy="46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6FAD1E9-9B99-CD41-A82F-0E6A64A317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43570" y="2577641"/>
                  <a:ext cx="44892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1666E6E-C38C-5E41-BA83-84F9EA30E155}"/>
              </a:ext>
            </a:extLst>
          </p:cNvPr>
          <p:cNvGrpSpPr/>
          <p:nvPr/>
        </p:nvGrpSpPr>
        <p:grpSpPr>
          <a:xfrm>
            <a:off x="4650530" y="834521"/>
            <a:ext cx="157680" cy="315360"/>
            <a:chOff x="4650530" y="834521"/>
            <a:chExt cx="15768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387BC24-4D93-2F44-B67F-F6D3AC09ED3C}"/>
                    </a:ext>
                  </a:extLst>
                </p14:cNvPr>
                <p14:cNvContentPartPr/>
                <p14:nvPr/>
              </p14:nvContentPartPr>
              <p14:xfrm>
                <a:off x="4650530" y="883481"/>
                <a:ext cx="146880" cy="266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387BC24-4D93-2F44-B67F-F6D3AC09ED3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35410" y="868001"/>
                  <a:ext cx="177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FFE2C3-5E68-7140-B060-6C187E05A8C0}"/>
                    </a:ext>
                  </a:extLst>
                </p14:cNvPr>
                <p14:cNvContentPartPr/>
                <p14:nvPr/>
              </p14:nvContentPartPr>
              <p14:xfrm>
                <a:off x="4742690" y="834521"/>
                <a:ext cx="65520" cy="309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FFE2C3-5E68-7140-B060-6C187E05A8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27570" y="819401"/>
                  <a:ext cx="9612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E17ECC-461E-5040-A5A9-D4FDA6156234}"/>
              </a:ext>
            </a:extLst>
          </p:cNvPr>
          <p:cNvGrpSpPr/>
          <p:nvPr/>
        </p:nvGrpSpPr>
        <p:grpSpPr>
          <a:xfrm>
            <a:off x="4563770" y="1485761"/>
            <a:ext cx="399240" cy="461520"/>
            <a:chOff x="4563770" y="1485761"/>
            <a:chExt cx="39924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DDB40C-64F3-584F-A7AD-58C77BE368E2}"/>
                    </a:ext>
                  </a:extLst>
                </p14:cNvPr>
                <p14:cNvContentPartPr/>
                <p14:nvPr/>
              </p14:nvContentPartPr>
              <p14:xfrm>
                <a:off x="4563770" y="1632281"/>
                <a:ext cx="168480" cy="7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DDB40C-64F3-584F-A7AD-58C77BE368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48650" y="1617161"/>
                  <a:ext cx="199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8B2C28-A4B9-8243-B5AC-A3EEC198A0FC}"/>
                    </a:ext>
                  </a:extLst>
                </p14:cNvPr>
                <p14:cNvContentPartPr/>
                <p14:nvPr/>
              </p14:nvContentPartPr>
              <p14:xfrm>
                <a:off x="4759250" y="1485761"/>
                <a:ext cx="203760" cy="461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8B2C28-A4B9-8243-B5AC-A3EEC198A0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43770" y="1470641"/>
                  <a:ext cx="23400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9" name="Group 24588">
            <a:extLst>
              <a:ext uri="{FF2B5EF4-FFF2-40B4-BE49-F238E27FC236}">
                <a16:creationId xmlns:a16="http://schemas.microsoft.com/office/drawing/2014/main" id="{D5217352-E3AC-654F-BD4A-2B59D789D823}"/>
              </a:ext>
            </a:extLst>
          </p:cNvPr>
          <p:cNvGrpSpPr/>
          <p:nvPr/>
        </p:nvGrpSpPr>
        <p:grpSpPr>
          <a:xfrm>
            <a:off x="5198810" y="96521"/>
            <a:ext cx="461880" cy="1134720"/>
            <a:chOff x="5198810" y="96521"/>
            <a:chExt cx="46188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B8E94A9A-3F5E-9247-9978-78FE3DF45204}"/>
                    </a:ext>
                  </a:extLst>
                </p14:cNvPr>
                <p14:cNvContentPartPr/>
                <p14:nvPr/>
              </p14:nvContentPartPr>
              <p14:xfrm>
                <a:off x="5258570" y="313601"/>
                <a:ext cx="130680" cy="26640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B8E94A9A-3F5E-9247-9978-78FE3DF452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43090" y="298121"/>
                  <a:ext cx="161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E3DF063A-4260-D54D-A36F-CFAA51AE3960}"/>
                    </a:ext>
                  </a:extLst>
                </p14:cNvPr>
                <p14:cNvContentPartPr/>
                <p14:nvPr/>
              </p14:nvContentPartPr>
              <p14:xfrm>
                <a:off x="5399690" y="230441"/>
                <a:ext cx="103320" cy="31032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E3DF063A-4260-D54D-A36F-CFAA51AE39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84210" y="214961"/>
                  <a:ext cx="1339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0B5B2A3C-14F8-2743-974E-6AE0BB30B70B}"/>
                    </a:ext>
                  </a:extLst>
                </p14:cNvPr>
                <p14:cNvContentPartPr/>
                <p14:nvPr/>
              </p14:nvContentPartPr>
              <p14:xfrm>
                <a:off x="5540810" y="96521"/>
                <a:ext cx="119880" cy="15156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0B5B2A3C-14F8-2743-974E-6AE0BB30B7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25330" y="81041"/>
                  <a:ext cx="150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4B7C5986-D3B0-1346-81F6-C6305154FD61}"/>
                    </a:ext>
                  </a:extLst>
                </p14:cNvPr>
                <p14:cNvContentPartPr/>
                <p14:nvPr/>
              </p14:nvContentPartPr>
              <p14:xfrm>
                <a:off x="5198810" y="959441"/>
                <a:ext cx="109080" cy="27180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4B7C5986-D3B0-1346-81F6-C6305154FD6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83330" y="943961"/>
                  <a:ext cx="139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46DAD57D-128A-7E41-8FDB-12AF9032C700}"/>
                    </a:ext>
                  </a:extLst>
                </p14:cNvPr>
                <p14:cNvContentPartPr/>
                <p14:nvPr/>
              </p14:nvContentPartPr>
              <p14:xfrm>
                <a:off x="5312570" y="883481"/>
                <a:ext cx="103320" cy="31932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46DAD57D-128A-7E41-8FDB-12AF9032C70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97450" y="868001"/>
                  <a:ext cx="133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A8975D9F-BDDC-4C46-89A6-EED025F70424}"/>
                    </a:ext>
                  </a:extLst>
                </p14:cNvPr>
                <p14:cNvContentPartPr/>
                <p14:nvPr/>
              </p14:nvContentPartPr>
              <p14:xfrm>
                <a:off x="5453690" y="731561"/>
                <a:ext cx="119160" cy="29340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A8975D9F-BDDC-4C46-89A6-EED025F704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38570" y="716081"/>
                  <a:ext cx="14976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8" name="Group 24587">
            <a:extLst>
              <a:ext uri="{FF2B5EF4-FFF2-40B4-BE49-F238E27FC236}">
                <a16:creationId xmlns:a16="http://schemas.microsoft.com/office/drawing/2014/main" id="{F54A42C0-21C6-424E-8D06-E220ACEFBD73}"/>
              </a:ext>
            </a:extLst>
          </p:cNvPr>
          <p:cNvGrpSpPr/>
          <p:nvPr/>
        </p:nvGrpSpPr>
        <p:grpSpPr>
          <a:xfrm>
            <a:off x="5171450" y="1485761"/>
            <a:ext cx="592200" cy="439560"/>
            <a:chOff x="5171450" y="1485761"/>
            <a:chExt cx="5922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62E5E955-9BC7-A340-BDBB-B5A569EA91D7}"/>
                    </a:ext>
                  </a:extLst>
                </p14:cNvPr>
                <p14:cNvContentPartPr/>
                <p14:nvPr/>
              </p14:nvContentPartPr>
              <p14:xfrm>
                <a:off x="5171450" y="1702841"/>
                <a:ext cx="152280" cy="327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62E5E955-9BC7-A340-BDBB-B5A569EA91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56330" y="1687721"/>
                  <a:ext cx="182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6F91D955-4D93-1C47-B50B-F68292673B03}"/>
                    </a:ext>
                  </a:extLst>
                </p14:cNvPr>
                <p14:cNvContentPartPr/>
                <p14:nvPr/>
              </p14:nvContentPartPr>
              <p14:xfrm>
                <a:off x="5356130" y="1502681"/>
                <a:ext cx="212040" cy="42264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6F91D955-4D93-1C47-B50B-F68292673B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41010" y="1487561"/>
                  <a:ext cx="2426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78A7470D-A304-DF48-BD38-F7A78B759173}"/>
                    </a:ext>
                  </a:extLst>
                </p14:cNvPr>
                <p14:cNvContentPartPr/>
                <p14:nvPr/>
              </p14:nvContentPartPr>
              <p14:xfrm>
                <a:off x="5546210" y="1657841"/>
                <a:ext cx="81720" cy="24588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78A7470D-A304-DF48-BD38-F7A78B7591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30730" y="1642361"/>
                  <a:ext cx="112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0D1E7AE3-9218-2C43-B994-28A89C55E23B}"/>
                    </a:ext>
                  </a:extLst>
                </p14:cNvPr>
                <p14:cNvContentPartPr/>
                <p14:nvPr/>
              </p14:nvContentPartPr>
              <p14:xfrm>
                <a:off x="5649170" y="1485761"/>
                <a:ext cx="114480" cy="14688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0D1E7AE3-9218-2C43-B994-28A89C55E2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34050" y="1470641"/>
                  <a:ext cx="1447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64" name="Group 24663">
            <a:extLst>
              <a:ext uri="{FF2B5EF4-FFF2-40B4-BE49-F238E27FC236}">
                <a16:creationId xmlns:a16="http://schemas.microsoft.com/office/drawing/2014/main" id="{72C004AD-35E0-7144-ADE7-9E6EE4A687A4}"/>
              </a:ext>
            </a:extLst>
          </p:cNvPr>
          <p:cNvGrpSpPr/>
          <p:nvPr/>
        </p:nvGrpSpPr>
        <p:grpSpPr>
          <a:xfrm>
            <a:off x="4433450" y="128921"/>
            <a:ext cx="4315320" cy="3099600"/>
            <a:chOff x="4433450" y="128921"/>
            <a:chExt cx="4315320" cy="30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D78C3738-F92C-9E47-B2C7-0F90F707B990}"/>
                    </a:ext>
                  </a:extLst>
                </p14:cNvPr>
                <p14:cNvContentPartPr/>
                <p14:nvPr/>
              </p14:nvContentPartPr>
              <p14:xfrm>
                <a:off x="5795690" y="867641"/>
                <a:ext cx="146880" cy="30384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D78C3738-F92C-9E47-B2C7-0F90F707B9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80570" y="852521"/>
                  <a:ext cx="1774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9A1B05C6-B8F8-B54E-93FC-965473A69883}"/>
                    </a:ext>
                  </a:extLst>
                </p14:cNvPr>
                <p14:cNvContentPartPr/>
                <p14:nvPr/>
              </p14:nvContentPartPr>
              <p14:xfrm>
                <a:off x="5763290" y="346001"/>
                <a:ext cx="16560" cy="22464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9A1B05C6-B8F8-B54E-93FC-965473A698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47810" y="330881"/>
                  <a:ext cx="47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D26035A8-D870-8D4A-9B54-773D796084D8}"/>
                    </a:ext>
                  </a:extLst>
                </p14:cNvPr>
                <p14:cNvContentPartPr/>
                <p14:nvPr/>
              </p14:nvContentPartPr>
              <p14:xfrm>
                <a:off x="5741330" y="416561"/>
                <a:ext cx="92520" cy="5472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D26035A8-D870-8D4A-9B54-773D796084D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26210" y="401441"/>
                  <a:ext cx="123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EE3E0D3F-121D-2344-85CF-36196FCEBC62}"/>
                    </a:ext>
                  </a:extLst>
                </p14:cNvPr>
                <p14:cNvContentPartPr/>
                <p14:nvPr/>
              </p14:nvContentPartPr>
              <p14:xfrm>
                <a:off x="5866250" y="201281"/>
                <a:ext cx="168480" cy="38880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EE3E0D3F-121D-2344-85CF-36196FCEBC6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51130" y="186161"/>
                  <a:ext cx="1990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A5D92336-334F-9445-B2D9-CCF3A99A386A}"/>
                    </a:ext>
                  </a:extLst>
                </p14:cNvPr>
                <p14:cNvContentPartPr/>
                <p14:nvPr/>
              </p14:nvContentPartPr>
              <p14:xfrm>
                <a:off x="6028970" y="308201"/>
                <a:ext cx="38520" cy="27648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A5D92336-334F-9445-B2D9-CCF3A99A38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13850" y="292721"/>
                  <a:ext cx="68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5611BE08-839F-FF4C-AD50-826566EB7659}"/>
                    </a:ext>
                  </a:extLst>
                </p14:cNvPr>
                <p14:cNvContentPartPr/>
                <p14:nvPr/>
              </p14:nvContentPartPr>
              <p14:xfrm>
                <a:off x="5931410" y="1046201"/>
                <a:ext cx="43920" cy="18180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5611BE08-839F-FF4C-AD50-826566EB765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16290" y="1031081"/>
                  <a:ext cx="7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298ED07E-F4E7-BE43-A334-036126EF8143}"/>
                    </a:ext>
                  </a:extLst>
                </p14:cNvPr>
                <p14:cNvContentPartPr/>
                <p14:nvPr/>
              </p14:nvContentPartPr>
              <p14:xfrm>
                <a:off x="5964170" y="856121"/>
                <a:ext cx="233640" cy="36396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298ED07E-F4E7-BE43-A334-036126EF814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48690" y="841001"/>
                  <a:ext cx="2642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8A74423F-A53B-414E-B57D-9D2BAB46BF37}"/>
                    </a:ext>
                  </a:extLst>
                </p14:cNvPr>
                <p14:cNvContentPartPr/>
                <p14:nvPr/>
              </p14:nvContentPartPr>
              <p14:xfrm>
                <a:off x="5388530" y="688001"/>
                <a:ext cx="711360" cy="134892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8A74423F-A53B-414E-B57D-9D2BAB46BF3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73410" y="672881"/>
                  <a:ext cx="741960" cy="13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DBD0B245-B8F2-DE45-9C0F-4DBCCB71AFCE}"/>
                    </a:ext>
                  </a:extLst>
                </p14:cNvPr>
                <p14:cNvContentPartPr/>
                <p14:nvPr/>
              </p14:nvContentPartPr>
              <p14:xfrm>
                <a:off x="5806490" y="1697441"/>
                <a:ext cx="76320" cy="4932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DBD0B245-B8F2-DE45-9C0F-4DBCCB71AFC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91370" y="1682321"/>
                  <a:ext cx="106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A682E443-FBDB-7546-ACAC-4F85B95A5D69}"/>
                    </a:ext>
                  </a:extLst>
                </p14:cNvPr>
                <p14:cNvContentPartPr/>
                <p14:nvPr/>
              </p14:nvContentPartPr>
              <p14:xfrm>
                <a:off x="5947610" y="1507361"/>
                <a:ext cx="70920" cy="28260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A682E443-FBDB-7546-ACAC-4F85B95A5D6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32490" y="1492241"/>
                  <a:ext cx="101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8F7BCADD-971D-B64C-8527-9E58DDB5A1ED}"/>
                    </a:ext>
                  </a:extLst>
                </p14:cNvPr>
                <p14:cNvContentPartPr/>
                <p14:nvPr/>
              </p14:nvContentPartPr>
              <p14:xfrm>
                <a:off x="5915210" y="1643081"/>
                <a:ext cx="109080" cy="31500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8F7BCADD-971D-B64C-8527-9E58DDB5A1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99730" y="1627961"/>
                  <a:ext cx="139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14297723-08FF-984A-A19E-7D47A91E97C8}"/>
                    </a:ext>
                  </a:extLst>
                </p14:cNvPr>
                <p14:cNvContentPartPr/>
                <p14:nvPr/>
              </p14:nvContentPartPr>
              <p14:xfrm>
                <a:off x="6007370" y="1724081"/>
                <a:ext cx="168480" cy="24948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14297723-08FF-984A-A19E-7D47A91E97C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92250" y="1708601"/>
                  <a:ext cx="199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4EB451BB-51B3-8E4E-924A-2CB1774157FC}"/>
                    </a:ext>
                  </a:extLst>
                </p14:cNvPr>
                <p14:cNvContentPartPr/>
                <p14:nvPr/>
              </p14:nvContentPartPr>
              <p14:xfrm>
                <a:off x="6197450" y="384161"/>
                <a:ext cx="152280" cy="2196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4EB451BB-51B3-8E4E-924A-2CB1774157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81970" y="368681"/>
                  <a:ext cx="182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99A8ECAC-3666-C946-85AA-F97EDAC5A1F2}"/>
                    </a:ext>
                  </a:extLst>
                </p14:cNvPr>
                <p14:cNvContentPartPr/>
                <p14:nvPr/>
              </p14:nvContentPartPr>
              <p14:xfrm>
                <a:off x="6479690" y="297401"/>
                <a:ext cx="11160" cy="29844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99A8ECAC-3666-C946-85AA-F97EDAC5A1F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64210" y="281921"/>
                  <a:ext cx="41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DB3BB5CE-4A18-304A-B9BE-2BA600B60857}"/>
                    </a:ext>
                  </a:extLst>
                </p14:cNvPr>
                <p14:cNvContentPartPr/>
                <p14:nvPr/>
              </p14:nvContentPartPr>
              <p14:xfrm>
                <a:off x="6615410" y="161681"/>
                <a:ext cx="70920" cy="41292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DB3BB5CE-4A18-304A-B9BE-2BA600B6085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99930" y="146201"/>
                  <a:ext cx="1015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F4E3A335-C44D-5C44-9E68-11CCCF2BCD89}"/>
                    </a:ext>
                  </a:extLst>
                </p14:cNvPr>
                <p14:cNvContentPartPr/>
                <p14:nvPr/>
              </p14:nvContentPartPr>
              <p14:xfrm>
                <a:off x="6680570" y="128921"/>
                <a:ext cx="146880" cy="8172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F4E3A335-C44D-5C44-9E68-11CCCF2BCD8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65090" y="113801"/>
                  <a:ext cx="177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3CF46597-EDD2-0048-9CF0-73DFC9E37FEC}"/>
                    </a:ext>
                  </a:extLst>
                </p14:cNvPr>
                <p14:cNvContentPartPr/>
                <p14:nvPr/>
              </p14:nvContentPartPr>
              <p14:xfrm>
                <a:off x="6289610" y="1013801"/>
                <a:ext cx="78840" cy="2196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3CF46597-EDD2-0048-9CF0-73DFC9E37F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74490" y="998321"/>
                  <a:ext cx="109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661DD756-6904-1343-9F9D-290E4A0E6BF0}"/>
                    </a:ext>
                  </a:extLst>
                </p14:cNvPr>
                <p14:cNvContentPartPr/>
                <p14:nvPr/>
              </p14:nvContentPartPr>
              <p14:xfrm>
                <a:off x="6457730" y="883481"/>
                <a:ext cx="11160" cy="30132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661DD756-6904-1343-9F9D-290E4A0E6BF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42610" y="868001"/>
                  <a:ext cx="417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46291814-B8BA-974F-8E9A-3F9C8455B1EF}"/>
                    </a:ext>
                  </a:extLst>
                </p14:cNvPr>
                <p14:cNvContentPartPr/>
                <p14:nvPr/>
              </p14:nvContentPartPr>
              <p14:xfrm>
                <a:off x="6544850" y="818321"/>
                <a:ext cx="43920" cy="39600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46291814-B8BA-974F-8E9A-3F9C8455B1E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29370" y="802841"/>
                  <a:ext cx="741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DD959021-5509-8A4D-A56A-7B7DF0A4E499}"/>
                    </a:ext>
                  </a:extLst>
                </p14:cNvPr>
                <p14:cNvContentPartPr/>
                <p14:nvPr/>
              </p14:nvContentPartPr>
              <p14:xfrm>
                <a:off x="6566450" y="823721"/>
                <a:ext cx="92520" cy="10332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DD959021-5509-8A4D-A56A-7B7DF0A4E4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51330" y="808601"/>
                  <a:ext cx="123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70AFAC5D-BBDC-5340-B9AD-98AC14440F7B}"/>
                    </a:ext>
                  </a:extLst>
                </p14:cNvPr>
                <p14:cNvContentPartPr/>
                <p14:nvPr/>
              </p14:nvContentPartPr>
              <p14:xfrm>
                <a:off x="6680570" y="1008401"/>
                <a:ext cx="49320" cy="14940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70AFAC5D-BBDC-5340-B9AD-98AC14440F7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65090" y="992921"/>
                  <a:ext cx="79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6BCD4D2D-6E54-A94C-A183-CD4039817AB1}"/>
                    </a:ext>
                  </a:extLst>
                </p14:cNvPr>
                <p14:cNvContentPartPr/>
                <p14:nvPr/>
              </p14:nvContentPartPr>
              <p14:xfrm>
                <a:off x="6739970" y="921281"/>
                <a:ext cx="81720" cy="23904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6BCD4D2D-6E54-A94C-A183-CD4039817AB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24850" y="906161"/>
                  <a:ext cx="112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E996BD9D-A124-1847-9FEC-3FD582EC3356}"/>
                    </a:ext>
                  </a:extLst>
                </p14:cNvPr>
                <p14:cNvContentPartPr/>
                <p14:nvPr/>
              </p14:nvContentPartPr>
              <p14:xfrm>
                <a:off x="6370970" y="1567121"/>
                <a:ext cx="11160" cy="30420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E996BD9D-A124-1847-9FEC-3FD582EC33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55850" y="1552001"/>
                  <a:ext cx="417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CA384EBB-703D-9541-9E10-6807EF6846A1}"/>
                    </a:ext>
                  </a:extLst>
                </p14:cNvPr>
                <p14:cNvContentPartPr/>
                <p14:nvPr/>
              </p14:nvContentPartPr>
              <p14:xfrm>
                <a:off x="6311210" y="1692041"/>
                <a:ext cx="146880" cy="1116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CA384EBB-703D-9541-9E10-6807EF6846A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96090" y="1676921"/>
                  <a:ext cx="177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8FC15E07-9568-E043-94EC-18A563F62D75}"/>
                    </a:ext>
                  </a:extLst>
                </p14:cNvPr>
                <p14:cNvContentPartPr/>
                <p14:nvPr/>
              </p14:nvContentPartPr>
              <p14:xfrm>
                <a:off x="6517490" y="1501961"/>
                <a:ext cx="70920" cy="33624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8FC15E07-9568-E043-94EC-18A563F62D7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02370" y="1486841"/>
                  <a:ext cx="101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250D84A5-C259-7B42-970C-C57A996E7D21}"/>
                    </a:ext>
                  </a:extLst>
                </p14:cNvPr>
                <p14:cNvContentPartPr/>
                <p14:nvPr/>
              </p14:nvContentPartPr>
              <p14:xfrm>
                <a:off x="6696770" y="1561721"/>
                <a:ext cx="75600" cy="21744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250D84A5-C259-7B42-970C-C57A996E7D2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81290" y="1546601"/>
                  <a:ext cx="106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06DCA6EE-9807-5146-8864-F207E0E23141}"/>
                    </a:ext>
                  </a:extLst>
                </p14:cNvPr>
                <p14:cNvContentPartPr/>
                <p14:nvPr/>
              </p14:nvContentPartPr>
              <p14:xfrm>
                <a:off x="5877050" y="829121"/>
                <a:ext cx="564840" cy="112608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06DCA6EE-9807-5146-8864-F207E0E231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61930" y="814001"/>
                  <a:ext cx="595440" cy="11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0DB1E16A-E859-1B49-8972-C74CEB17C419}"/>
                    </a:ext>
                  </a:extLst>
                </p14:cNvPr>
                <p14:cNvContentPartPr/>
                <p14:nvPr/>
              </p14:nvContentPartPr>
              <p14:xfrm>
                <a:off x="5991170" y="823721"/>
                <a:ext cx="608400" cy="115092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0DB1E16A-E859-1B49-8972-C74CEB17C4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76050" y="808601"/>
                  <a:ext cx="638640" cy="11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EC74E805-76C5-9D4E-818D-A6D810AC6D99}"/>
                    </a:ext>
                  </a:extLst>
                </p14:cNvPr>
                <p14:cNvContentPartPr/>
                <p14:nvPr/>
              </p14:nvContentPartPr>
              <p14:xfrm>
                <a:off x="4433450" y="2066441"/>
                <a:ext cx="409680" cy="45936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EC74E805-76C5-9D4E-818D-A6D810AC6D9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18330" y="2051321"/>
                  <a:ext cx="4402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2DC333B3-BB4A-F646-AC1C-1DEE85D5EA1D}"/>
                    </a:ext>
                  </a:extLst>
                </p14:cNvPr>
                <p14:cNvContentPartPr/>
                <p14:nvPr/>
              </p14:nvContentPartPr>
              <p14:xfrm>
                <a:off x="4672130" y="2272721"/>
                <a:ext cx="232560" cy="34236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2DC333B3-BB4A-F646-AC1C-1DEE85D5EA1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57010" y="2257601"/>
                  <a:ext cx="263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8FA13F2D-2101-DD42-92A2-894D0ED65C1B}"/>
                    </a:ext>
                  </a:extLst>
                </p14:cNvPr>
                <p14:cNvContentPartPr/>
                <p14:nvPr/>
              </p14:nvContentPartPr>
              <p14:xfrm>
                <a:off x="5117450" y="2435441"/>
                <a:ext cx="158400" cy="1656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8FA13F2D-2101-DD42-92A2-894D0ED65C1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01970" y="2420321"/>
                  <a:ext cx="189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064BBE51-96FE-E648-9C1C-956438DF7F4A}"/>
                    </a:ext>
                  </a:extLst>
                </p14:cNvPr>
                <p14:cNvContentPartPr/>
                <p14:nvPr/>
              </p14:nvContentPartPr>
              <p14:xfrm>
                <a:off x="5079290" y="2560361"/>
                <a:ext cx="185040" cy="576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064BBE51-96FE-E648-9C1C-956438DF7F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64170" y="2545241"/>
                  <a:ext cx="215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4CBC9DC8-E2DE-9C40-B4F3-9D2721D54F61}"/>
                    </a:ext>
                  </a:extLst>
                </p14:cNvPr>
                <p14:cNvContentPartPr/>
                <p14:nvPr/>
              </p14:nvContentPartPr>
              <p14:xfrm>
                <a:off x="5063090" y="2658281"/>
                <a:ext cx="197640" cy="1116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4CBC9DC8-E2DE-9C40-B4F3-9D2721D54F6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47970" y="2642801"/>
                  <a:ext cx="22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6D5857FE-8148-A64F-810D-95A2EF497D15}"/>
                    </a:ext>
                  </a:extLst>
                </p14:cNvPr>
                <p14:cNvContentPartPr/>
                <p14:nvPr/>
              </p14:nvContentPartPr>
              <p14:xfrm>
                <a:off x="5432090" y="2278121"/>
                <a:ext cx="87120" cy="36324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6D5857FE-8148-A64F-810D-95A2EF497D1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16970" y="2263001"/>
                  <a:ext cx="1177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B8D21799-5405-AD4B-815D-E83948552C90}"/>
                    </a:ext>
                  </a:extLst>
                </p14:cNvPr>
                <p14:cNvContentPartPr/>
                <p14:nvPr/>
              </p14:nvContentPartPr>
              <p14:xfrm>
                <a:off x="5546210" y="2381441"/>
                <a:ext cx="130680" cy="24984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B8D21799-5405-AD4B-815D-E83948552C9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30730" y="2365961"/>
                  <a:ext cx="161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E6651D86-ACE8-284C-8319-29304D52D6A9}"/>
                    </a:ext>
                  </a:extLst>
                </p14:cNvPr>
                <p14:cNvContentPartPr/>
                <p14:nvPr/>
              </p14:nvContentPartPr>
              <p14:xfrm>
                <a:off x="5665370" y="2359481"/>
                <a:ext cx="32760" cy="22824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E6651D86-ACE8-284C-8319-29304D52D6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50250" y="2344361"/>
                  <a:ext cx="63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CCC41747-6727-794A-83EE-8049B911E1D1}"/>
                    </a:ext>
                  </a:extLst>
                </p14:cNvPr>
                <p14:cNvContentPartPr/>
                <p14:nvPr/>
              </p14:nvContentPartPr>
              <p14:xfrm>
                <a:off x="5708930" y="2452001"/>
                <a:ext cx="206640" cy="14688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CCC41747-6727-794A-83EE-8049B911E1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93810" y="2436521"/>
                  <a:ext cx="237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C4CA175C-8F69-F847-9E58-DA7B024DB6BA}"/>
                    </a:ext>
                  </a:extLst>
                </p14:cNvPr>
                <p14:cNvContentPartPr/>
                <p14:nvPr/>
              </p14:nvContentPartPr>
              <p14:xfrm>
                <a:off x="5980370" y="2256521"/>
                <a:ext cx="130680" cy="32616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C4CA175C-8F69-F847-9E58-DA7B024DB6B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64890" y="2241401"/>
                  <a:ext cx="161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1B0419A6-1BF4-204A-B59B-FBFEAAB99B7C}"/>
                    </a:ext>
                  </a:extLst>
                </p14:cNvPr>
                <p14:cNvContentPartPr/>
                <p14:nvPr/>
              </p14:nvContentPartPr>
              <p14:xfrm>
                <a:off x="6148490" y="2267321"/>
                <a:ext cx="157320" cy="41832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1B0419A6-1BF4-204A-B59B-FBFEAAB99B7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33370" y="2252201"/>
                  <a:ext cx="1875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6A58602A-5854-D34D-8B50-8EB34851D55B}"/>
                    </a:ext>
                  </a:extLst>
                </p14:cNvPr>
                <p14:cNvContentPartPr/>
                <p14:nvPr/>
              </p14:nvContentPartPr>
              <p14:xfrm>
                <a:off x="6376370" y="2137001"/>
                <a:ext cx="60120" cy="59724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6A58602A-5854-D34D-8B50-8EB34851D55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61250" y="2121881"/>
                  <a:ext cx="907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FE70C076-73B1-6445-8C2B-055766657021}"/>
                    </a:ext>
                  </a:extLst>
                </p14:cNvPr>
                <p14:cNvContentPartPr/>
                <p14:nvPr/>
              </p14:nvContentPartPr>
              <p14:xfrm>
                <a:off x="6544850" y="2305841"/>
                <a:ext cx="109080" cy="27108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FE70C076-73B1-6445-8C2B-0557666570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29370" y="2290721"/>
                  <a:ext cx="139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190E6405-C9CE-BC4C-A917-8C3F29E27EB1}"/>
                    </a:ext>
                  </a:extLst>
                </p14:cNvPr>
                <p14:cNvContentPartPr/>
                <p14:nvPr/>
              </p14:nvContentPartPr>
              <p14:xfrm>
                <a:off x="6620810" y="2237801"/>
                <a:ext cx="125280" cy="27900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190E6405-C9CE-BC4C-A917-8C3F29E27EB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05330" y="2222681"/>
                  <a:ext cx="1555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868E75EA-35A7-C441-B913-70159300E07F}"/>
                    </a:ext>
                  </a:extLst>
                </p14:cNvPr>
                <p14:cNvContentPartPr/>
                <p14:nvPr/>
              </p14:nvContentPartPr>
              <p14:xfrm>
                <a:off x="6745370" y="2044841"/>
                <a:ext cx="103320" cy="17892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868E75EA-35A7-C441-B913-70159300E07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30250" y="2029721"/>
                  <a:ext cx="133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8F9B7B1F-F1F8-DB4E-81CF-C1D7F0BB10FC}"/>
                    </a:ext>
                  </a:extLst>
                </p14:cNvPr>
                <p14:cNvContentPartPr/>
                <p14:nvPr/>
              </p14:nvContentPartPr>
              <p14:xfrm>
                <a:off x="6962450" y="2196761"/>
                <a:ext cx="65520" cy="40752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8F9B7B1F-F1F8-DB4E-81CF-C1D7F0BB10F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47330" y="2181641"/>
                  <a:ext cx="961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D0610807-0A09-2445-BE96-89ADCC653647}"/>
                    </a:ext>
                  </a:extLst>
                </p14:cNvPr>
                <p14:cNvContentPartPr/>
                <p14:nvPr/>
              </p14:nvContentPartPr>
              <p14:xfrm>
                <a:off x="6891890" y="2348681"/>
                <a:ext cx="195840" cy="6012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D0610807-0A09-2445-BE96-89ADCC65364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76770" y="2333561"/>
                  <a:ext cx="226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1FD8C515-B5DB-9846-8DFE-69E41EB95732}"/>
                    </a:ext>
                  </a:extLst>
                </p14:cNvPr>
                <p14:cNvContentPartPr/>
                <p14:nvPr/>
              </p14:nvContentPartPr>
              <p14:xfrm>
                <a:off x="7125530" y="2071841"/>
                <a:ext cx="163080" cy="43992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1FD8C515-B5DB-9846-8DFE-69E41EB9573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10050" y="2056721"/>
                  <a:ext cx="1936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63131A3B-29C3-1047-A5BE-8A8B5E63EB15}"/>
                    </a:ext>
                  </a:extLst>
                </p14:cNvPr>
                <p14:cNvContentPartPr/>
                <p14:nvPr/>
              </p14:nvContentPartPr>
              <p14:xfrm>
                <a:off x="7304450" y="2218361"/>
                <a:ext cx="109080" cy="28188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63131A3B-29C3-1047-A5BE-8A8B5E63EB1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89330" y="2203241"/>
                  <a:ext cx="139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028DF58B-8BAF-3B46-AE6B-3F1EF66C3BDF}"/>
                    </a:ext>
                  </a:extLst>
                </p14:cNvPr>
                <p14:cNvContentPartPr/>
                <p14:nvPr/>
              </p14:nvContentPartPr>
              <p14:xfrm>
                <a:off x="7440170" y="2066441"/>
                <a:ext cx="119880" cy="36396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028DF58B-8BAF-3B46-AE6B-3F1EF66C3BD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25050" y="2051321"/>
                  <a:ext cx="1501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E203C629-F2B3-024A-A6F3-A494D423C810}"/>
                    </a:ext>
                  </a:extLst>
                </p14:cNvPr>
                <p14:cNvContentPartPr/>
                <p14:nvPr/>
              </p14:nvContentPartPr>
              <p14:xfrm>
                <a:off x="7646450" y="2218361"/>
                <a:ext cx="173880" cy="5472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E203C629-F2B3-024A-A6F3-A494D423C81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31330" y="2203241"/>
                  <a:ext cx="204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8D7A7587-41DB-4D48-B8F9-92C711A7AD8A}"/>
                    </a:ext>
                  </a:extLst>
                </p14:cNvPr>
                <p14:cNvContentPartPr/>
                <p14:nvPr/>
              </p14:nvContentPartPr>
              <p14:xfrm>
                <a:off x="7879730" y="2099201"/>
                <a:ext cx="70920" cy="43452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8D7A7587-41DB-4D48-B8F9-92C711A7AD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64610" y="2083721"/>
                  <a:ext cx="1015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632EF7C7-32FA-E64E-A3F7-4BCE08035BD7}"/>
                    </a:ext>
                  </a:extLst>
                </p14:cNvPr>
                <p14:cNvContentPartPr/>
                <p14:nvPr/>
              </p14:nvContentPartPr>
              <p14:xfrm>
                <a:off x="8059010" y="2017841"/>
                <a:ext cx="157680" cy="60696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632EF7C7-32FA-E64E-A3F7-4BCE08035B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43530" y="2002361"/>
                  <a:ext cx="18828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6865B45C-E1D7-D840-A69E-DAC813AC8EDA}"/>
                    </a:ext>
                  </a:extLst>
                </p14:cNvPr>
                <p14:cNvContentPartPr/>
                <p14:nvPr/>
              </p14:nvContentPartPr>
              <p14:xfrm>
                <a:off x="8140370" y="1985081"/>
                <a:ext cx="145800" cy="2196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6865B45C-E1D7-D840-A69E-DAC813AC8ED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25250" y="1969961"/>
                  <a:ext cx="176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8234B6DC-C5DB-C74B-AA98-B4F39190198C}"/>
                    </a:ext>
                  </a:extLst>
                </p14:cNvPr>
                <p14:cNvContentPartPr/>
                <p14:nvPr/>
              </p14:nvContentPartPr>
              <p14:xfrm>
                <a:off x="8216330" y="1843961"/>
                <a:ext cx="309960" cy="85788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8234B6DC-C5DB-C74B-AA98-B4F39190198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01210" y="1828841"/>
                  <a:ext cx="340560" cy="8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B57C4539-A284-704F-A202-A30DC6DB8BB1}"/>
                    </a:ext>
                  </a:extLst>
                </p14:cNvPr>
                <p14:cNvContentPartPr/>
                <p14:nvPr/>
              </p14:nvContentPartPr>
              <p14:xfrm>
                <a:off x="5198810" y="3119441"/>
                <a:ext cx="101520" cy="2196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B57C4539-A284-704F-A202-A30DC6DB8BB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83330" y="3104321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A8C538AD-0DAD-C849-926C-A3B73973AC05}"/>
                    </a:ext>
                  </a:extLst>
                </p14:cNvPr>
                <p14:cNvContentPartPr/>
                <p14:nvPr/>
              </p14:nvContentPartPr>
              <p14:xfrm>
                <a:off x="5166050" y="3027281"/>
                <a:ext cx="87120" cy="3276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A8C538AD-0DAD-C849-926C-A3B73973AC0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50930" y="3011801"/>
                  <a:ext cx="117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49" name="Ink 24648">
                  <a:extLst>
                    <a:ext uri="{FF2B5EF4-FFF2-40B4-BE49-F238E27FC236}">
                      <a16:creationId xmlns:a16="http://schemas.microsoft.com/office/drawing/2014/main" id="{128D5327-176C-6C46-B9E4-6F6DE10E9A09}"/>
                    </a:ext>
                  </a:extLst>
                </p14:cNvPr>
                <p14:cNvContentPartPr/>
                <p14:nvPr/>
              </p14:nvContentPartPr>
              <p14:xfrm>
                <a:off x="5100890" y="2923961"/>
                <a:ext cx="107640" cy="32760"/>
              </p14:xfrm>
            </p:contentPart>
          </mc:Choice>
          <mc:Fallback xmlns="">
            <p:pic>
              <p:nvPicPr>
                <p:cNvPr id="24649" name="Ink 24648">
                  <a:extLst>
                    <a:ext uri="{FF2B5EF4-FFF2-40B4-BE49-F238E27FC236}">
                      <a16:creationId xmlns:a16="http://schemas.microsoft.com/office/drawing/2014/main" id="{128D5327-176C-6C46-B9E4-6F6DE10E9A0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85770" y="2908841"/>
                  <a:ext cx="138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50" name="Ink 24649">
                  <a:extLst>
                    <a:ext uri="{FF2B5EF4-FFF2-40B4-BE49-F238E27FC236}">
                      <a16:creationId xmlns:a16="http://schemas.microsoft.com/office/drawing/2014/main" id="{7FCA504A-1639-FD4F-BCC7-561D634AE4AF}"/>
                    </a:ext>
                  </a:extLst>
                </p14:cNvPr>
                <p14:cNvContentPartPr/>
                <p14:nvPr/>
              </p14:nvContentPartPr>
              <p14:xfrm>
                <a:off x="5453690" y="2755841"/>
                <a:ext cx="266400" cy="363960"/>
              </p14:xfrm>
            </p:contentPart>
          </mc:Choice>
          <mc:Fallback xmlns="">
            <p:pic>
              <p:nvPicPr>
                <p:cNvPr id="24650" name="Ink 24649">
                  <a:extLst>
                    <a:ext uri="{FF2B5EF4-FFF2-40B4-BE49-F238E27FC236}">
                      <a16:creationId xmlns:a16="http://schemas.microsoft.com/office/drawing/2014/main" id="{7FCA504A-1639-FD4F-BCC7-561D634AE4A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38570" y="2740721"/>
                  <a:ext cx="296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51" name="Ink 24650">
                  <a:extLst>
                    <a:ext uri="{FF2B5EF4-FFF2-40B4-BE49-F238E27FC236}">
                      <a16:creationId xmlns:a16="http://schemas.microsoft.com/office/drawing/2014/main" id="{F9932BD8-35B1-5543-9E38-8BE0C660DF32}"/>
                    </a:ext>
                  </a:extLst>
                </p14:cNvPr>
                <p14:cNvContentPartPr/>
                <p14:nvPr/>
              </p14:nvContentPartPr>
              <p14:xfrm>
                <a:off x="5698130" y="2857001"/>
                <a:ext cx="255600" cy="240840"/>
              </p14:xfrm>
            </p:contentPart>
          </mc:Choice>
          <mc:Fallback xmlns="">
            <p:pic>
              <p:nvPicPr>
                <p:cNvPr id="24651" name="Ink 24650">
                  <a:extLst>
                    <a:ext uri="{FF2B5EF4-FFF2-40B4-BE49-F238E27FC236}">
                      <a16:creationId xmlns:a16="http://schemas.microsoft.com/office/drawing/2014/main" id="{F9932BD8-35B1-5543-9E38-8BE0C660DF3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82650" y="2841881"/>
                  <a:ext cx="285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52" name="Ink 24651">
                  <a:extLst>
                    <a:ext uri="{FF2B5EF4-FFF2-40B4-BE49-F238E27FC236}">
                      <a16:creationId xmlns:a16="http://schemas.microsoft.com/office/drawing/2014/main" id="{917A03FB-0A7E-9342-B243-57D37AC7C6D7}"/>
                    </a:ext>
                  </a:extLst>
                </p14:cNvPr>
                <p14:cNvContentPartPr/>
                <p14:nvPr/>
              </p14:nvContentPartPr>
              <p14:xfrm>
                <a:off x="6072530" y="2837201"/>
                <a:ext cx="119880" cy="195120"/>
              </p14:xfrm>
            </p:contentPart>
          </mc:Choice>
          <mc:Fallback xmlns="">
            <p:pic>
              <p:nvPicPr>
                <p:cNvPr id="24652" name="Ink 24651">
                  <a:extLst>
                    <a:ext uri="{FF2B5EF4-FFF2-40B4-BE49-F238E27FC236}">
                      <a16:creationId xmlns:a16="http://schemas.microsoft.com/office/drawing/2014/main" id="{917A03FB-0A7E-9342-B243-57D37AC7C6D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57410" y="2822081"/>
                  <a:ext cx="150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53" name="Ink 24652">
                  <a:extLst>
                    <a:ext uri="{FF2B5EF4-FFF2-40B4-BE49-F238E27FC236}">
                      <a16:creationId xmlns:a16="http://schemas.microsoft.com/office/drawing/2014/main" id="{D45F0F07-8A03-8A4E-8B89-A0260AA770F4}"/>
                    </a:ext>
                  </a:extLst>
                </p14:cNvPr>
                <p14:cNvContentPartPr/>
                <p14:nvPr/>
              </p14:nvContentPartPr>
              <p14:xfrm>
                <a:off x="6197450" y="2679881"/>
                <a:ext cx="195840" cy="499680"/>
              </p14:xfrm>
            </p:contentPart>
          </mc:Choice>
          <mc:Fallback xmlns="">
            <p:pic>
              <p:nvPicPr>
                <p:cNvPr id="24653" name="Ink 24652">
                  <a:extLst>
                    <a:ext uri="{FF2B5EF4-FFF2-40B4-BE49-F238E27FC236}">
                      <a16:creationId xmlns:a16="http://schemas.microsoft.com/office/drawing/2014/main" id="{D45F0F07-8A03-8A4E-8B89-A0260AA770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81970" y="2664761"/>
                  <a:ext cx="2260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54" name="Ink 24653">
                  <a:extLst>
                    <a:ext uri="{FF2B5EF4-FFF2-40B4-BE49-F238E27FC236}">
                      <a16:creationId xmlns:a16="http://schemas.microsoft.com/office/drawing/2014/main" id="{AC12CE4A-858D-9549-8FC2-8D309CB518F9}"/>
                    </a:ext>
                  </a:extLst>
                </p14:cNvPr>
                <p14:cNvContentPartPr/>
                <p14:nvPr/>
              </p14:nvContentPartPr>
              <p14:xfrm>
                <a:off x="6547730" y="2750441"/>
                <a:ext cx="111240" cy="412200"/>
              </p14:xfrm>
            </p:contentPart>
          </mc:Choice>
          <mc:Fallback xmlns="">
            <p:pic>
              <p:nvPicPr>
                <p:cNvPr id="24654" name="Ink 24653">
                  <a:extLst>
                    <a:ext uri="{FF2B5EF4-FFF2-40B4-BE49-F238E27FC236}">
                      <a16:creationId xmlns:a16="http://schemas.microsoft.com/office/drawing/2014/main" id="{AC12CE4A-858D-9549-8FC2-8D309CB518F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32610" y="2735321"/>
                  <a:ext cx="1418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55" name="Ink 24654">
                  <a:extLst>
                    <a:ext uri="{FF2B5EF4-FFF2-40B4-BE49-F238E27FC236}">
                      <a16:creationId xmlns:a16="http://schemas.microsoft.com/office/drawing/2014/main" id="{BCD4C858-909C-E247-882F-998AC43B2AC6}"/>
                    </a:ext>
                  </a:extLst>
                </p14:cNvPr>
                <p14:cNvContentPartPr/>
                <p14:nvPr/>
              </p14:nvContentPartPr>
              <p14:xfrm>
                <a:off x="6756530" y="2864921"/>
                <a:ext cx="103320" cy="244080"/>
              </p14:xfrm>
            </p:contentPart>
          </mc:Choice>
          <mc:Fallback xmlns="">
            <p:pic>
              <p:nvPicPr>
                <p:cNvPr id="24655" name="Ink 24654">
                  <a:extLst>
                    <a:ext uri="{FF2B5EF4-FFF2-40B4-BE49-F238E27FC236}">
                      <a16:creationId xmlns:a16="http://schemas.microsoft.com/office/drawing/2014/main" id="{BCD4C858-909C-E247-882F-998AC43B2AC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41050" y="2849801"/>
                  <a:ext cx="133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56" name="Ink 24655">
                  <a:extLst>
                    <a:ext uri="{FF2B5EF4-FFF2-40B4-BE49-F238E27FC236}">
                      <a16:creationId xmlns:a16="http://schemas.microsoft.com/office/drawing/2014/main" id="{F05D4183-0961-CE4F-8649-E90E7FB1CE27}"/>
                    </a:ext>
                  </a:extLst>
                </p14:cNvPr>
                <p14:cNvContentPartPr/>
                <p14:nvPr/>
              </p14:nvContentPartPr>
              <p14:xfrm>
                <a:off x="6848690" y="2831081"/>
                <a:ext cx="76320" cy="207360"/>
              </p14:xfrm>
            </p:contentPart>
          </mc:Choice>
          <mc:Fallback xmlns="">
            <p:pic>
              <p:nvPicPr>
                <p:cNvPr id="24656" name="Ink 24655">
                  <a:extLst>
                    <a:ext uri="{FF2B5EF4-FFF2-40B4-BE49-F238E27FC236}">
                      <a16:creationId xmlns:a16="http://schemas.microsoft.com/office/drawing/2014/main" id="{F05D4183-0961-CE4F-8649-E90E7FB1CE2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33570" y="2815961"/>
                  <a:ext cx="106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57" name="Ink 24656">
                  <a:extLst>
                    <a:ext uri="{FF2B5EF4-FFF2-40B4-BE49-F238E27FC236}">
                      <a16:creationId xmlns:a16="http://schemas.microsoft.com/office/drawing/2014/main" id="{A6677483-60EA-3E4A-9819-7378D2D425D5}"/>
                    </a:ext>
                  </a:extLst>
                </p14:cNvPr>
                <p14:cNvContentPartPr/>
                <p14:nvPr/>
              </p14:nvContentPartPr>
              <p14:xfrm>
                <a:off x="7023650" y="2782841"/>
                <a:ext cx="162000" cy="353160"/>
              </p14:xfrm>
            </p:contentPart>
          </mc:Choice>
          <mc:Fallback xmlns="">
            <p:pic>
              <p:nvPicPr>
                <p:cNvPr id="24657" name="Ink 24656">
                  <a:extLst>
                    <a:ext uri="{FF2B5EF4-FFF2-40B4-BE49-F238E27FC236}">
                      <a16:creationId xmlns:a16="http://schemas.microsoft.com/office/drawing/2014/main" id="{A6677483-60EA-3E4A-9819-7378D2D425D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008170" y="2767721"/>
                  <a:ext cx="1926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58" name="Ink 24657">
                  <a:extLst>
                    <a:ext uri="{FF2B5EF4-FFF2-40B4-BE49-F238E27FC236}">
                      <a16:creationId xmlns:a16="http://schemas.microsoft.com/office/drawing/2014/main" id="{5810DAD6-8513-2742-B40E-5A38645A1874}"/>
                    </a:ext>
                  </a:extLst>
                </p14:cNvPr>
                <p14:cNvContentPartPr/>
                <p14:nvPr/>
              </p14:nvContentPartPr>
              <p14:xfrm>
                <a:off x="7250450" y="2723441"/>
                <a:ext cx="136080" cy="438840"/>
              </p14:xfrm>
            </p:contentPart>
          </mc:Choice>
          <mc:Fallback xmlns="">
            <p:pic>
              <p:nvPicPr>
                <p:cNvPr id="24658" name="Ink 24657">
                  <a:extLst>
                    <a:ext uri="{FF2B5EF4-FFF2-40B4-BE49-F238E27FC236}">
                      <a16:creationId xmlns:a16="http://schemas.microsoft.com/office/drawing/2014/main" id="{5810DAD6-8513-2742-B40E-5A38645A187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34970" y="2707961"/>
                  <a:ext cx="1666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59" name="Ink 24658">
                  <a:extLst>
                    <a:ext uri="{FF2B5EF4-FFF2-40B4-BE49-F238E27FC236}">
                      <a16:creationId xmlns:a16="http://schemas.microsoft.com/office/drawing/2014/main" id="{BCAC7A77-84ED-A14C-AABE-1C6E15320EBB}"/>
                    </a:ext>
                  </a:extLst>
                </p14:cNvPr>
                <p14:cNvContentPartPr/>
                <p14:nvPr/>
              </p14:nvContentPartPr>
              <p14:xfrm>
                <a:off x="7396970" y="2598521"/>
                <a:ext cx="254160" cy="630000"/>
              </p14:xfrm>
            </p:contentPart>
          </mc:Choice>
          <mc:Fallback xmlns="">
            <p:pic>
              <p:nvPicPr>
                <p:cNvPr id="24659" name="Ink 24658">
                  <a:extLst>
                    <a:ext uri="{FF2B5EF4-FFF2-40B4-BE49-F238E27FC236}">
                      <a16:creationId xmlns:a16="http://schemas.microsoft.com/office/drawing/2014/main" id="{BCAC7A77-84ED-A14C-AABE-1C6E15320EB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81490" y="2583041"/>
                  <a:ext cx="2847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60" name="Ink 24659">
                  <a:extLst>
                    <a:ext uri="{FF2B5EF4-FFF2-40B4-BE49-F238E27FC236}">
                      <a16:creationId xmlns:a16="http://schemas.microsoft.com/office/drawing/2014/main" id="{3893BBC1-17D6-0B4E-A1C7-2E2C6C562EB4}"/>
                    </a:ext>
                  </a:extLst>
                </p14:cNvPr>
                <p14:cNvContentPartPr/>
                <p14:nvPr/>
              </p14:nvContentPartPr>
              <p14:xfrm>
                <a:off x="7760570" y="2647121"/>
                <a:ext cx="97920" cy="467280"/>
              </p14:xfrm>
            </p:contentPart>
          </mc:Choice>
          <mc:Fallback xmlns="">
            <p:pic>
              <p:nvPicPr>
                <p:cNvPr id="24660" name="Ink 24659">
                  <a:extLst>
                    <a:ext uri="{FF2B5EF4-FFF2-40B4-BE49-F238E27FC236}">
                      <a16:creationId xmlns:a16="http://schemas.microsoft.com/office/drawing/2014/main" id="{3893BBC1-17D6-0B4E-A1C7-2E2C6C562EB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45090" y="2632001"/>
                  <a:ext cx="1285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61" name="Ink 24660">
                  <a:extLst>
                    <a:ext uri="{FF2B5EF4-FFF2-40B4-BE49-F238E27FC236}">
                      <a16:creationId xmlns:a16="http://schemas.microsoft.com/office/drawing/2014/main" id="{48AD3241-77ED-404F-8717-19FCBF369BF0}"/>
                    </a:ext>
                  </a:extLst>
                </p14:cNvPr>
                <p14:cNvContentPartPr/>
                <p14:nvPr/>
              </p14:nvContentPartPr>
              <p14:xfrm>
                <a:off x="7939490" y="2848001"/>
                <a:ext cx="97920" cy="276480"/>
              </p14:xfrm>
            </p:contentPart>
          </mc:Choice>
          <mc:Fallback xmlns="">
            <p:pic>
              <p:nvPicPr>
                <p:cNvPr id="24661" name="Ink 24660">
                  <a:extLst>
                    <a:ext uri="{FF2B5EF4-FFF2-40B4-BE49-F238E27FC236}">
                      <a16:creationId xmlns:a16="http://schemas.microsoft.com/office/drawing/2014/main" id="{48AD3241-77ED-404F-8717-19FCBF369BF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24370" y="2832881"/>
                  <a:ext cx="128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62" name="Ink 24661">
                  <a:extLst>
                    <a:ext uri="{FF2B5EF4-FFF2-40B4-BE49-F238E27FC236}">
                      <a16:creationId xmlns:a16="http://schemas.microsoft.com/office/drawing/2014/main" id="{85239CA4-751C-6942-87C4-CEB1FC322988}"/>
                    </a:ext>
                  </a:extLst>
                </p14:cNvPr>
                <p14:cNvContentPartPr/>
                <p14:nvPr/>
              </p14:nvContentPartPr>
              <p14:xfrm>
                <a:off x="8031650" y="2815961"/>
                <a:ext cx="320400" cy="281880"/>
              </p14:xfrm>
            </p:contentPart>
          </mc:Choice>
          <mc:Fallback xmlns="">
            <p:pic>
              <p:nvPicPr>
                <p:cNvPr id="24662" name="Ink 24661">
                  <a:extLst>
                    <a:ext uri="{FF2B5EF4-FFF2-40B4-BE49-F238E27FC236}">
                      <a16:creationId xmlns:a16="http://schemas.microsoft.com/office/drawing/2014/main" id="{85239CA4-751C-6942-87C4-CEB1FC32298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16530" y="2800841"/>
                  <a:ext cx="351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63" name="Ink 24662">
                  <a:extLst>
                    <a:ext uri="{FF2B5EF4-FFF2-40B4-BE49-F238E27FC236}">
                      <a16:creationId xmlns:a16="http://schemas.microsoft.com/office/drawing/2014/main" id="{A5622E8F-257A-7D44-A6A9-F981AD328F64}"/>
                    </a:ext>
                  </a:extLst>
                </p14:cNvPr>
                <p14:cNvContentPartPr/>
                <p14:nvPr/>
              </p14:nvContentPartPr>
              <p14:xfrm>
                <a:off x="8395610" y="2560361"/>
                <a:ext cx="353160" cy="667800"/>
              </p14:xfrm>
            </p:contentPart>
          </mc:Choice>
          <mc:Fallback xmlns="">
            <p:pic>
              <p:nvPicPr>
                <p:cNvPr id="24663" name="Ink 24662">
                  <a:extLst>
                    <a:ext uri="{FF2B5EF4-FFF2-40B4-BE49-F238E27FC236}">
                      <a16:creationId xmlns:a16="http://schemas.microsoft.com/office/drawing/2014/main" id="{A5622E8F-257A-7D44-A6A9-F981AD328F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80130" y="2545241"/>
                  <a:ext cx="383760" cy="69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4672" name="Ink 24671">
                <a:extLst>
                  <a:ext uri="{FF2B5EF4-FFF2-40B4-BE49-F238E27FC236}">
                    <a16:creationId xmlns:a16="http://schemas.microsoft.com/office/drawing/2014/main" id="{EFF3F97E-F147-2B43-ABAD-35AE862437FD}"/>
                  </a:ext>
                </a:extLst>
              </p14:cNvPr>
              <p14:cNvContentPartPr/>
              <p14:nvPr/>
            </p14:nvContentPartPr>
            <p14:xfrm>
              <a:off x="4172810" y="3928001"/>
              <a:ext cx="212040" cy="591840"/>
            </p14:xfrm>
          </p:contentPart>
        </mc:Choice>
        <mc:Fallback xmlns="">
          <p:pic>
            <p:nvPicPr>
              <p:cNvPr id="24672" name="Ink 24671">
                <a:extLst>
                  <a:ext uri="{FF2B5EF4-FFF2-40B4-BE49-F238E27FC236}">
                    <a16:creationId xmlns:a16="http://schemas.microsoft.com/office/drawing/2014/main" id="{EFF3F97E-F147-2B43-ABAD-35AE862437F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157690" y="3912881"/>
                <a:ext cx="242640" cy="62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79" name="Group 24678">
            <a:extLst>
              <a:ext uri="{FF2B5EF4-FFF2-40B4-BE49-F238E27FC236}">
                <a16:creationId xmlns:a16="http://schemas.microsoft.com/office/drawing/2014/main" id="{F6F6B808-0A72-1942-8517-705B897CFC12}"/>
              </a:ext>
            </a:extLst>
          </p:cNvPr>
          <p:cNvGrpSpPr/>
          <p:nvPr/>
        </p:nvGrpSpPr>
        <p:grpSpPr>
          <a:xfrm>
            <a:off x="677930" y="3933401"/>
            <a:ext cx="1568520" cy="668160"/>
            <a:chOff x="677930" y="3933401"/>
            <a:chExt cx="156852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65" name="Ink 24664">
                  <a:extLst>
                    <a:ext uri="{FF2B5EF4-FFF2-40B4-BE49-F238E27FC236}">
                      <a16:creationId xmlns:a16="http://schemas.microsoft.com/office/drawing/2014/main" id="{8B98E62B-979E-954D-87EC-3F7BFB5F70C6}"/>
                    </a:ext>
                  </a:extLst>
                </p14:cNvPr>
                <p14:cNvContentPartPr/>
                <p14:nvPr/>
              </p14:nvContentPartPr>
              <p14:xfrm>
                <a:off x="715730" y="4080281"/>
                <a:ext cx="192240" cy="60120"/>
              </p14:xfrm>
            </p:contentPart>
          </mc:Choice>
          <mc:Fallback xmlns="">
            <p:pic>
              <p:nvPicPr>
                <p:cNvPr id="24665" name="Ink 24664">
                  <a:extLst>
                    <a:ext uri="{FF2B5EF4-FFF2-40B4-BE49-F238E27FC236}">
                      <a16:creationId xmlns:a16="http://schemas.microsoft.com/office/drawing/2014/main" id="{8B98E62B-979E-954D-87EC-3F7BFB5F70C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00610" y="4064801"/>
                  <a:ext cx="222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66" name="Ink 24665">
                  <a:extLst>
                    <a:ext uri="{FF2B5EF4-FFF2-40B4-BE49-F238E27FC236}">
                      <a16:creationId xmlns:a16="http://schemas.microsoft.com/office/drawing/2014/main" id="{F127C376-1057-0844-8742-22E21C4F4E44}"/>
                    </a:ext>
                  </a:extLst>
                </p14:cNvPr>
                <p14:cNvContentPartPr/>
                <p14:nvPr/>
              </p14:nvContentPartPr>
              <p14:xfrm>
                <a:off x="677930" y="4210241"/>
                <a:ext cx="225720" cy="54720"/>
              </p14:xfrm>
            </p:contentPart>
          </mc:Choice>
          <mc:Fallback xmlns="">
            <p:pic>
              <p:nvPicPr>
                <p:cNvPr id="24666" name="Ink 24665">
                  <a:extLst>
                    <a:ext uri="{FF2B5EF4-FFF2-40B4-BE49-F238E27FC236}">
                      <a16:creationId xmlns:a16="http://schemas.microsoft.com/office/drawing/2014/main" id="{F127C376-1057-0844-8742-22E21C4F4E4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62450" y="4195121"/>
                  <a:ext cx="256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67" name="Ink 24666">
                  <a:extLst>
                    <a:ext uri="{FF2B5EF4-FFF2-40B4-BE49-F238E27FC236}">
                      <a16:creationId xmlns:a16="http://schemas.microsoft.com/office/drawing/2014/main" id="{A0B7C05C-37FB-284C-A25E-BE62BF4ACBA0}"/>
                    </a:ext>
                  </a:extLst>
                </p14:cNvPr>
                <p14:cNvContentPartPr/>
                <p14:nvPr/>
              </p14:nvContentPartPr>
              <p14:xfrm>
                <a:off x="753890" y="4329761"/>
                <a:ext cx="177480" cy="54720"/>
              </p14:xfrm>
            </p:contentPart>
          </mc:Choice>
          <mc:Fallback xmlns="">
            <p:pic>
              <p:nvPicPr>
                <p:cNvPr id="24667" name="Ink 24666">
                  <a:extLst>
                    <a:ext uri="{FF2B5EF4-FFF2-40B4-BE49-F238E27FC236}">
                      <a16:creationId xmlns:a16="http://schemas.microsoft.com/office/drawing/2014/main" id="{A0B7C05C-37FB-284C-A25E-BE62BF4ACBA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8410" y="4314641"/>
                  <a:ext cx="208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69" name="Ink 24668">
                  <a:extLst>
                    <a:ext uri="{FF2B5EF4-FFF2-40B4-BE49-F238E27FC236}">
                      <a16:creationId xmlns:a16="http://schemas.microsoft.com/office/drawing/2014/main" id="{573450EF-395D-D84F-8040-62EAA0CBA01D}"/>
                    </a:ext>
                  </a:extLst>
                </p14:cNvPr>
                <p14:cNvContentPartPr/>
                <p14:nvPr/>
              </p14:nvContentPartPr>
              <p14:xfrm>
                <a:off x="1024970" y="3960761"/>
                <a:ext cx="152280" cy="456120"/>
              </p14:xfrm>
            </p:contentPart>
          </mc:Choice>
          <mc:Fallback xmlns="">
            <p:pic>
              <p:nvPicPr>
                <p:cNvPr id="24669" name="Ink 24668">
                  <a:extLst>
                    <a:ext uri="{FF2B5EF4-FFF2-40B4-BE49-F238E27FC236}">
                      <a16:creationId xmlns:a16="http://schemas.microsoft.com/office/drawing/2014/main" id="{573450EF-395D-D84F-8040-62EAA0CBA0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9850" y="3945281"/>
                  <a:ext cx="1828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70" name="Ink 24669">
                  <a:extLst>
                    <a:ext uri="{FF2B5EF4-FFF2-40B4-BE49-F238E27FC236}">
                      <a16:creationId xmlns:a16="http://schemas.microsoft.com/office/drawing/2014/main" id="{54EBB8EA-FCE6-D54B-929F-42C3244541C4}"/>
                    </a:ext>
                  </a:extLst>
                </p14:cNvPr>
                <p14:cNvContentPartPr/>
                <p14:nvPr/>
              </p14:nvContentPartPr>
              <p14:xfrm>
                <a:off x="1866290" y="3933401"/>
                <a:ext cx="173880" cy="563040"/>
              </p14:xfrm>
            </p:contentPart>
          </mc:Choice>
          <mc:Fallback xmlns="">
            <p:pic>
              <p:nvPicPr>
                <p:cNvPr id="24670" name="Ink 24669">
                  <a:extLst>
                    <a:ext uri="{FF2B5EF4-FFF2-40B4-BE49-F238E27FC236}">
                      <a16:creationId xmlns:a16="http://schemas.microsoft.com/office/drawing/2014/main" id="{54EBB8EA-FCE6-D54B-929F-42C3244541C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51170" y="3918281"/>
                  <a:ext cx="20448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671" name="Ink 24670">
                  <a:extLst>
                    <a:ext uri="{FF2B5EF4-FFF2-40B4-BE49-F238E27FC236}">
                      <a16:creationId xmlns:a16="http://schemas.microsoft.com/office/drawing/2014/main" id="{720E8438-E69F-D64A-9777-422DC11DC79F}"/>
                    </a:ext>
                  </a:extLst>
                </p14:cNvPr>
                <p14:cNvContentPartPr/>
                <p14:nvPr/>
              </p14:nvContentPartPr>
              <p14:xfrm>
                <a:off x="2104970" y="3955361"/>
                <a:ext cx="141480" cy="646200"/>
              </p14:xfrm>
            </p:contentPart>
          </mc:Choice>
          <mc:Fallback xmlns="">
            <p:pic>
              <p:nvPicPr>
                <p:cNvPr id="24671" name="Ink 24670">
                  <a:extLst>
                    <a:ext uri="{FF2B5EF4-FFF2-40B4-BE49-F238E27FC236}">
                      <a16:creationId xmlns:a16="http://schemas.microsoft.com/office/drawing/2014/main" id="{720E8438-E69F-D64A-9777-422DC11DC79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89850" y="3939881"/>
                  <a:ext cx="17208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675" name="Ink 24674">
                  <a:extLst>
                    <a:ext uri="{FF2B5EF4-FFF2-40B4-BE49-F238E27FC236}">
                      <a16:creationId xmlns:a16="http://schemas.microsoft.com/office/drawing/2014/main" id="{ABA8A548-226F-C949-B12C-DC734C6C88D6}"/>
                    </a:ext>
                  </a:extLst>
                </p14:cNvPr>
                <p14:cNvContentPartPr/>
                <p14:nvPr/>
              </p14:nvContentPartPr>
              <p14:xfrm>
                <a:off x="1133690" y="4102241"/>
                <a:ext cx="141480" cy="205560"/>
              </p14:xfrm>
            </p:contentPart>
          </mc:Choice>
          <mc:Fallback xmlns="">
            <p:pic>
              <p:nvPicPr>
                <p:cNvPr id="24675" name="Ink 24674">
                  <a:extLst>
                    <a:ext uri="{FF2B5EF4-FFF2-40B4-BE49-F238E27FC236}">
                      <a16:creationId xmlns:a16="http://schemas.microsoft.com/office/drawing/2014/main" id="{ABA8A548-226F-C949-B12C-DC734C6C88D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8570" y="4087121"/>
                  <a:ext cx="172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676" name="Ink 24675">
                  <a:extLst>
                    <a:ext uri="{FF2B5EF4-FFF2-40B4-BE49-F238E27FC236}">
                      <a16:creationId xmlns:a16="http://schemas.microsoft.com/office/drawing/2014/main" id="{F7B5555C-2628-1240-BC87-A7FD72F2CED4}"/>
                    </a:ext>
                  </a:extLst>
                </p14:cNvPr>
                <p14:cNvContentPartPr/>
                <p14:nvPr/>
              </p14:nvContentPartPr>
              <p14:xfrm>
                <a:off x="1231250" y="4080281"/>
                <a:ext cx="157680" cy="195840"/>
              </p14:xfrm>
            </p:contentPart>
          </mc:Choice>
          <mc:Fallback xmlns="">
            <p:pic>
              <p:nvPicPr>
                <p:cNvPr id="24676" name="Ink 24675">
                  <a:extLst>
                    <a:ext uri="{FF2B5EF4-FFF2-40B4-BE49-F238E27FC236}">
                      <a16:creationId xmlns:a16="http://schemas.microsoft.com/office/drawing/2014/main" id="{F7B5555C-2628-1240-BC87-A7FD72F2CED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216130" y="4064801"/>
                  <a:ext cx="188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677" name="Ink 24676">
                  <a:extLst>
                    <a:ext uri="{FF2B5EF4-FFF2-40B4-BE49-F238E27FC236}">
                      <a16:creationId xmlns:a16="http://schemas.microsoft.com/office/drawing/2014/main" id="{F4166D37-6BC4-334F-B882-80DE7F816B99}"/>
                    </a:ext>
                  </a:extLst>
                </p14:cNvPr>
                <p14:cNvContentPartPr/>
                <p14:nvPr/>
              </p14:nvContentPartPr>
              <p14:xfrm>
                <a:off x="1339970" y="4134281"/>
                <a:ext cx="179640" cy="87120"/>
              </p14:xfrm>
            </p:contentPart>
          </mc:Choice>
          <mc:Fallback xmlns="">
            <p:pic>
              <p:nvPicPr>
                <p:cNvPr id="24677" name="Ink 24676">
                  <a:extLst>
                    <a:ext uri="{FF2B5EF4-FFF2-40B4-BE49-F238E27FC236}">
                      <a16:creationId xmlns:a16="http://schemas.microsoft.com/office/drawing/2014/main" id="{F4166D37-6BC4-334F-B882-80DE7F816B9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324490" y="4119161"/>
                  <a:ext cx="20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678" name="Ink 24677">
                  <a:extLst>
                    <a:ext uri="{FF2B5EF4-FFF2-40B4-BE49-F238E27FC236}">
                      <a16:creationId xmlns:a16="http://schemas.microsoft.com/office/drawing/2014/main" id="{746F4275-DE94-A14E-91B2-915F861BB73A}"/>
                    </a:ext>
                  </a:extLst>
                </p14:cNvPr>
                <p14:cNvContentPartPr/>
                <p14:nvPr/>
              </p14:nvContentPartPr>
              <p14:xfrm>
                <a:off x="1529690" y="3987761"/>
                <a:ext cx="184320" cy="374760"/>
              </p14:xfrm>
            </p:contentPart>
          </mc:Choice>
          <mc:Fallback xmlns="">
            <p:pic>
              <p:nvPicPr>
                <p:cNvPr id="24678" name="Ink 24677">
                  <a:extLst>
                    <a:ext uri="{FF2B5EF4-FFF2-40B4-BE49-F238E27FC236}">
                      <a16:creationId xmlns:a16="http://schemas.microsoft.com/office/drawing/2014/main" id="{746F4275-DE94-A14E-91B2-915F861BB73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14570" y="3972641"/>
                  <a:ext cx="21492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92" name="Group 24691">
            <a:extLst>
              <a:ext uri="{FF2B5EF4-FFF2-40B4-BE49-F238E27FC236}">
                <a16:creationId xmlns:a16="http://schemas.microsoft.com/office/drawing/2014/main" id="{0812777E-7F78-0B46-99CE-C70A423B6DD9}"/>
              </a:ext>
            </a:extLst>
          </p:cNvPr>
          <p:cNvGrpSpPr/>
          <p:nvPr/>
        </p:nvGrpSpPr>
        <p:grpSpPr>
          <a:xfrm>
            <a:off x="4504010" y="4356761"/>
            <a:ext cx="358560" cy="1248120"/>
            <a:chOff x="4504010" y="4356761"/>
            <a:chExt cx="358560" cy="12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686" name="Ink 24685">
                  <a:extLst>
                    <a:ext uri="{FF2B5EF4-FFF2-40B4-BE49-F238E27FC236}">
                      <a16:creationId xmlns:a16="http://schemas.microsoft.com/office/drawing/2014/main" id="{45497207-CDEB-3948-919F-2144FA6D7895}"/>
                    </a:ext>
                  </a:extLst>
                </p14:cNvPr>
                <p14:cNvContentPartPr/>
                <p14:nvPr/>
              </p14:nvContentPartPr>
              <p14:xfrm>
                <a:off x="4504010" y="4356761"/>
                <a:ext cx="347760" cy="1121400"/>
              </p14:xfrm>
            </p:contentPart>
          </mc:Choice>
          <mc:Fallback xmlns="">
            <p:pic>
              <p:nvPicPr>
                <p:cNvPr id="24686" name="Ink 24685">
                  <a:extLst>
                    <a:ext uri="{FF2B5EF4-FFF2-40B4-BE49-F238E27FC236}">
                      <a16:creationId xmlns:a16="http://schemas.microsoft.com/office/drawing/2014/main" id="{45497207-CDEB-3948-919F-2144FA6D789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88890" y="4341641"/>
                  <a:ext cx="378360" cy="11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87" name="Ink 24686">
                  <a:extLst>
                    <a:ext uri="{FF2B5EF4-FFF2-40B4-BE49-F238E27FC236}">
                      <a16:creationId xmlns:a16="http://schemas.microsoft.com/office/drawing/2014/main" id="{484D83BD-73D0-2443-9BD9-C06CB87F31AD}"/>
                    </a:ext>
                  </a:extLst>
                </p14:cNvPr>
                <p14:cNvContentPartPr/>
                <p14:nvPr/>
              </p14:nvContentPartPr>
              <p14:xfrm>
                <a:off x="4715690" y="5219681"/>
                <a:ext cx="146880" cy="385200"/>
              </p14:xfrm>
            </p:contentPart>
          </mc:Choice>
          <mc:Fallback xmlns="">
            <p:pic>
              <p:nvPicPr>
                <p:cNvPr id="24687" name="Ink 24686">
                  <a:extLst>
                    <a:ext uri="{FF2B5EF4-FFF2-40B4-BE49-F238E27FC236}">
                      <a16:creationId xmlns:a16="http://schemas.microsoft.com/office/drawing/2014/main" id="{484D83BD-73D0-2443-9BD9-C06CB87F31A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00570" y="5204561"/>
                  <a:ext cx="17748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91" name="Group 24690">
            <a:extLst>
              <a:ext uri="{FF2B5EF4-FFF2-40B4-BE49-F238E27FC236}">
                <a16:creationId xmlns:a16="http://schemas.microsoft.com/office/drawing/2014/main" id="{FCD75159-E2D0-6540-9F43-BB824F9BC6F2}"/>
              </a:ext>
            </a:extLst>
          </p:cNvPr>
          <p:cNvGrpSpPr/>
          <p:nvPr/>
        </p:nvGrpSpPr>
        <p:grpSpPr>
          <a:xfrm>
            <a:off x="5176850" y="5447921"/>
            <a:ext cx="2703600" cy="1107360"/>
            <a:chOff x="5176850" y="5447921"/>
            <a:chExt cx="2703600" cy="11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80" name="Ink 24679">
                  <a:extLst>
                    <a:ext uri="{FF2B5EF4-FFF2-40B4-BE49-F238E27FC236}">
                      <a16:creationId xmlns:a16="http://schemas.microsoft.com/office/drawing/2014/main" id="{53F96A34-35C0-2448-8522-C231874CD334}"/>
                    </a:ext>
                  </a:extLst>
                </p14:cNvPr>
                <p14:cNvContentPartPr/>
                <p14:nvPr/>
              </p14:nvContentPartPr>
              <p14:xfrm>
                <a:off x="5708930" y="5447921"/>
                <a:ext cx="43920" cy="1107360"/>
              </p14:xfrm>
            </p:contentPart>
          </mc:Choice>
          <mc:Fallback xmlns="">
            <p:pic>
              <p:nvPicPr>
                <p:cNvPr id="24680" name="Ink 24679">
                  <a:extLst>
                    <a:ext uri="{FF2B5EF4-FFF2-40B4-BE49-F238E27FC236}">
                      <a16:creationId xmlns:a16="http://schemas.microsoft.com/office/drawing/2014/main" id="{53F96A34-35C0-2448-8522-C231874CD33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93810" y="5432441"/>
                  <a:ext cx="74160" cy="11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681" name="Ink 24680">
                  <a:extLst>
                    <a:ext uri="{FF2B5EF4-FFF2-40B4-BE49-F238E27FC236}">
                      <a16:creationId xmlns:a16="http://schemas.microsoft.com/office/drawing/2014/main" id="{1FE54C35-84CC-5443-98D6-7421D40C74C9}"/>
                    </a:ext>
                  </a:extLst>
                </p14:cNvPr>
                <p14:cNvContentPartPr/>
                <p14:nvPr/>
              </p14:nvContentPartPr>
              <p14:xfrm>
                <a:off x="5681930" y="5474921"/>
                <a:ext cx="2030040" cy="97920"/>
              </p14:xfrm>
            </p:contentPart>
          </mc:Choice>
          <mc:Fallback xmlns="">
            <p:pic>
              <p:nvPicPr>
                <p:cNvPr id="24681" name="Ink 24680">
                  <a:extLst>
                    <a:ext uri="{FF2B5EF4-FFF2-40B4-BE49-F238E27FC236}">
                      <a16:creationId xmlns:a16="http://schemas.microsoft.com/office/drawing/2014/main" id="{1FE54C35-84CC-5443-98D6-7421D40C74C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66450" y="5459801"/>
                  <a:ext cx="2060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682" name="Ink 24681">
                  <a:extLst>
                    <a:ext uri="{FF2B5EF4-FFF2-40B4-BE49-F238E27FC236}">
                      <a16:creationId xmlns:a16="http://schemas.microsoft.com/office/drawing/2014/main" id="{38A6CF1B-866F-3D49-A5EC-46A00EF03961}"/>
                    </a:ext>
                  </a:extLst>
                </p14:cNvPr>
                <p14:cNvContentPartPr/>
                <p14:nvPr/>
              </p14:nvContentPartPr>
              <p14:xfrm>
                <a:off x="5632970" y="5474921"/>
                <a:ext cx="2193120" cy="1047960"/>
              </p14:xfrm>
            </p:contentPart>
          </mc:Choice>
          <mc:Fallback xmlns="">
            <p:pic>
              <p:nvPicPr>
                <p:cNvPr id="24682" name="Ink 24681">
                  <a:extLst>
                    <a:ext uri="{FF2B5EF4-FFF2-40B4-BE49-F238E27FC236}">
                      <a16:creationId xmlns:a16="http://schemas.microsoft.com/office/drawing/2014/main" id="{38A6CF1B-866F-3D49-A5EC-46A00EF0396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617850" y="5459801"/>
                  <a:ext cx="2223360" cy="10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683" name="Ink 24682">
                  <a:extLst>
                    <a:ext uri="{FF2B5EF4-FFF2-40B4-BE49-F238E27FC236}">
                      <a16:creationId xmlns:a16="http://schemas.microsoft.com/office/drawing/2014/main" id="{E5B2636D-59EB-9142-AAC3-76B0F8BEA573}"/>
                    </a:ext>
                  </a:extLst>
                </p14:cNvPr>
                <p14:cNvContentPartPr/>
                <p14:nvPr/>
              </p14:nvContentPartPr>
              <p14:xfrm>
                <a:off x="6506690" y="5534681"/>
                <a:ext cx="81720" cy="993600"/>
              </p14:xfrm>
            </p:contentPart>
          </mc:Choice>
          <mc:Fallback xmlns="">
            <p:pic>
              <p:nvPicPr>
                <p:cNvPr id="24683" name="Ink 24682">
                  <a:extLst>
                    <a:ext uri="{FF2B5EF4-FFF2-40B4-BE49-F238E27FC236}">
                      <a16:creationId xmlns:a16="http://schemas.microsoft.com/office/drawing/2014/main" id="{E5B2636D-59EB-9142-AAC3-76B0F8BEA57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91570" y="5519561"/>
                  <a:ext cx="112320" cy="10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684" name="Ink 24683">
                  <a:extLst>
                    <a:ext uri="{FF2B5EF4-FFF2-40B4-BE49-F238E27FC236}">
                      <a16:creationId xmlns:a16="http://schemas.microsoft.com/office/drawing/2014/main" id="{F0AAB0FE-9920-AB42-B7FA-FDB3CCA6C82D}"/>
                    </a:ext>
                  </a:extLst>
                </p14:cNvPr>
                <p14:cNvContentPartPr/>
                <p14:nvPr/>
              </p14:nvContentPartPr>
              <p14:xfrm>
                <a:off x="6935450" y="5534681"/>
                <a:ext cx="22320" cy="933840"/>
              </p14:xfrm>
            </p:contentPart>
          </mc:Choice>
          <mc:Fallback xmlns="">
            <p:pic>
              <p:nvPicPr>
                <p:cNvPr id="24684" name="Ink 24683">
                  <a:extLst>
                    <a:ext uri="{FF2B5EF4-FFF2-40B4-BE49-F238E27FC236}">
                      <a16:creationId xmlns:a16="http://schemas.microsoft.com/office/drawing/2014/main" id="{F0AAB0FE-9920-AB42-B7FA-FDB3CCA6C82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20330" y="5519561"/>
                  <a:ext cx="52560" cy="9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685" name="Ink 24684">
                  <a:extLst>
                    <a:ext uri="{FF2B5EF4-FFF2-40B4-BE49-F238E27FC236}">
                      <a16:creationId xmlns:a16="http://schemas.microsoft.com/office/drawing/2014/main" id="{EEA8FFBE-DE3A-F143-A5C4-45B40215F92C}"/>
                    </a:ext>
                  </a:extLst>
                </p14:cNvPr>
                <p14:cNvContentPartPr/>
                <p14:nvPr/>
              </p14:nvContentPartPr>
              <p14:xfrm>
                <a:off x="5839250" y="5941841"/>
                <a:ext cx="2041200" cy="163080"/>
              </p14:xfrm>
            </p:contentPart>
          </mc:Choice>
          <mc:Fallback xmlns="">
            <p:pic>
              <p:nvPicPr>
                <p:cNvPr id="24685" name="Ink 24684">
                  <a:extLst>
                    <a:ext uri="{FF2B5EF4-FFF2-40B4-BE49-F238E27FC236}">
                      <a16:creationId xmlns:a16="http://schemas.microsoft.com/office/drawing/2014/main" id="{EEA8FFBE-DE3A-F143-A5C4-45B40215F92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823770" y="5926361"/>
                  <a:ext cx="2071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688" name="Ink 24687">
                  <a:extLst>
                    <a:ext uri="{FF2B5EF4-FFF2-40B4-BE49-F238E27FC236}">
                      <a16:creationId xmlns:a16="http://schemas.microsoft.com/office/drawing/2014/main" id="{456D549D-1297-2F42-927D-971D923212B9}"/>
                    </a:ext>
                  </a:extLst>
                </p14:cNvPr>
                <p14:cNvContentPartPr/>
                <p14:nvPr/>
              </p14:nvContentPartPr>
              <p14:xfrm>
                <a:off x="5269370" y="5622161"/>
                <a:ext cx="60120" cy="194400"/>
              </p14:xfrm>
            </p:contentPart>
          </mc:Choice>
          <mc:Fallback xmlns="">
            <p:pic>
              <p:nvPicPr>
                <p:cNvPr id="24688" name="Ink 24687">
                  <a:extLst>
                    <a:ext uri="{FF2B5EF4-FFF2-40B4-BE49-F238E27FC236}">
                      <a16:creationId xmlns:a16="http://schemas.microsoft.com/office/drawing/2014/main" id="{456D549D-1297-2F42-927D-971D923212B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53890" y="5606681"/>
                  <a:ext cx="90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689" name="Ink 24688">
                  <a:extLst>
                    <a:ext uri="{FF2B5EF4-FFF2-40B4-BE49-F238E27FC236}">
                      <a16:creationId xmlns:a16="http://schemas.microsoft.com/office/drawing/2014/main" id="{C6738654-0F63-0544-BC30-99152C2A36EA}"/>
                    </a:ext>
                  </a:extLst>
                </p14:cNvPr>
                <p14:cNvContentPartPr/>
                <p14:nvPr/>
              </p14:nvContentPartPr>
              <p14:xfrm>
                <a:off x="5350730" y="5518481"/>
                <a:ext cx="87120" cy="320400"/>
              </p14:xfrm>
            </p:contentPart>
          </mc:Choice>
          <mc:Fallback xmlns="">
            <p:pic>
              <p:nvPicPr>
                <p:cNvPr id="24689" name="Ink 24688">
                  <a:extLst>
                    <a:ext uri="{FF2B5EF4-FFF2-40B4-BE49-F238E27FC236}">
                      <a16:creationId xmlns:a16="http://schemas.microsoft.com/office/drawing/2014/main" id="{C6738654-0F63-0544-BC30-99152C2A36E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35610" y="5503001"/>
                  <a:ext cx="1177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690" name="Ink 24689">
                  <a:extLst>
                    <a:ext uri="{FF2B5EF4-FFF2-40B4-BE49-F238E27FC236}">
                      <a16:creationId xmlns:a16="http://schemas.microsoft.com/office/drawing/2014/main" id="{EA1CA928-FC25-864C-85EF-A17CBC142CCD}"/>
                    </a:ext>
                  </a:extLst>
                </p14:cNvPr>
                <p14:cNvContentPartPr/>
                <p14:nvPr/>
              </p14:nvContentPartPr>
              <p14:xfrm>
                <a:off x="5176850" y="6109961"/>
                <a:ext cx="261000" cy="363240"/>
              </p14:xfrm>
            </p:contentPart>
          </mc:Choice>
          <mc:Fallback xmlns="">
            <p:pic>
              <p:nvPicPr>
                <p:cNvPr id="24690" name="Ink 24689">
                  <a:extLst>
                    <a:ext uri="{FF2B5EF4-FFF2-40B4-BE49-F238E27FC236}">
                      <a16:creationId xmlns:a16="http://schemas.microsoft.com/office/drawing/2014/main" id="{EA1CA928-FC25-864C-85EF-A17CBC142CC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61730" y="6094841"/>
                  <a:ext cx="29124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03" name="Group 24702">
            <a:extLst>
              <a:ext uri="{FF2B5EF4-FFF2-40B4-BE49-F238E27FC236}">
                <a16:creationId xmlns:a16="http://schemas.microsoft.com/office/drawing/2014/main" id="{B82E7605-75F2-1D4A-B950-B3E1201F74AB}"/>
              </a:ext>
            </a:extLst>
          </p:cNvPr>
          <p:cNvGrpSpPr/>
          <p:nvPr/>
        </p:nvGrpSpPr>
        <p:grpSpPr>
          <a:xfrm>
            <a:off x="2322410" y="3792281"/>
            <a:ext cx="1639080" cy="670320"/>
            <a:chOff x="2322410" y="3792281"/>
            <a:chExt cx="163908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693" name="Ink 24692">
                  <a:extLst>
                    <a:ext uri="{FF2B5EF4-FFF2-40B4-BE49-F238E27FC236}">
                      <a16:creationId xmlns:a16="http://schemas.microsoft.com/office/drawing/2014/main" id="{F03EE0D7-09FE-5F47-8D67-619A8B6EE29C}"/>
                    </a:ext>
                  </a:extLst>
                </p14:cNvPr>
                <p14:cNvContentPartPr/>
                <p14:nvPr/>
              </p14:nvContentPartPr>
              <p14:xfrm>
                <a:off x="2322410" y="4102241"/>
                <a:ext cx="125280" cy="360360"/>
              </p14:xfrm>
            </p:contentPart>
          </mc:Choice>
          <mc:Fallback xmlns="">
            <p:pic>
              <p:nvPicPr>
                <p:cNvPr id="24693" name="Ink 24692">
                  <a:extLst>
                    <a:ext uri="{FF2B5EF4-FFF2-40B4-BE49-F238E27FC236}">
                      <a16:creationId xmlns:a16="http://schemas.microsoft.com/office/drawing/2014/main" id="{F03EE0D7-09FE-5F47-8D67-619A8B6EE29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06930" y="4087121"/>
                  <a:ext cx="1555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694" name="Ink 24693">
                  <a:extLst>
                    <a:ext uri="{FF2B5EF4-FFF2-40B4-BE49-F238E27FC236}">
                      <a16:creationId xmlns:a16="http://schemas.microsoft.com/office/drawing/2014/main" id="{6CB07703-E902-774D-A28A-A002F4226BA3}"/>
                    </a:ext>
                  </a:extLst>
                </p14:cNvPr>
                <p14:cNvContentPartPr/>
                <p14:nvPr/>
              </p14:nvContentPartPr>
              <p14:xfrm>
                <a:off x="2436170" y="4052201"/>
                <a:ext cx="97920" cy="320040"/>
              </p14:xfrm>
            </p:contentPart>
          </mc:Choice>
          <mc:Fallback xmlns="">
            <p:pic>
              <p:nvPicPr>
                <p:cNvPr id="24694" name="Ink 24693">
                  <a:extLst>
                    <a:ext uri="{FF2B5EF4-FFF2-40B4-BE49-F238E27FC236}">
                      <a16:creationId xmlns:a16="http://schemas.microsoft.com/office/drawing/2014/main" id="{6CB07703-E902-774D-A28A-A002F4226BA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21050" y="4037081"/>
                  <a:ext cx="1285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695" name="Ink 24694">
                  <a:extLst>
                    <a:ext uri="{FF2B5EF4-FFF2-40B4-BE49-F238E27FC236}">
                      <a16:creationId xmlns:a16="http://schemas.microsoft.com/office/drawing/2014/main" id="{90BFB1DE-0D20-3648-8AAB-2EC5D64DA82B}"/>
                    </a:ext>
                  </a:extLst>
                </p14:cNvPr>
                <p14:cNvContentPartPr/>
                <p14:nvPr/>
              </p14:nvContentPartPr>
              <p14:xfrm>
                <a:off x="2566490" y="3923321"/>
                <a:ext cx="152280" cy="108360"/>
              </p14:xfrm>
            </p:contentPart>
          </mc:Choice>
          <mc:Fallback xmlns="">
            <p:pic>
              <p:nvPicPr>
                <p:cNvPr id="24695" name="Ink 24694">
                  <a:extLst>
                    <a:ext uri="{FF2B5EF4-FFF2-40B4-BE49-F238E27FC236}">
                      <a16:creationId xmlns:a16="http://schemas.microsoft.com/office/drawing/2014/main" id="{90BFB1DE-0D20-3648-8AAB-2EC5D64DA82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51370" y="3908201"/>
                  <a:ext cx="182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696" name="Ink 24695">
                  <a:extLst>
                    <a:ext uri="{FF2B5EF4-FFF2-40B4-BE49-F238E27FC236}">
                      <a16:creationId xmlns:a16="http://schemas.microsoft.com/office/drawing/2014/main" id="{9BEB9C5F-EEB0-6445-8562-CAA87BE9C428}"/>
                    </a:ext>
                  </a:extLst>
                </p14:cNvPr>
                <p14:cNvContentPartPr/>
                <p14:nvPr/>
              </p14:nvContentPartPr>
              <p14:xfrm>
                <a:off x="2799770" y="4047521"/>
                <a:ext cx="81720" cy="304200"/>
              </p14:xfrm>
            </p:contentPart>
          </mc:Choice>
          <mc:Fallback xmlns="">
            <p:pic>
              <p:nvPicPr>
                <p:cNvPr id="24696" name="Ink 24695">
                  <a:extLst>
                    <a:ext uri="{FF2B5EF4-FFF2-40B4-BE49-F238E27FC236}">
                      <a16:creationId xmlns:a16="http://schemas.microsoft.com/office/drawing/2014/main" id="{9BEB9C5F-EEB0-6445-8562-CAA87BE9C42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84650" y="4032401"/>
                  <a:ext cx="1123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697" name="Ink 24696">
                  <a:extLst>
                    <a:ext uri="{FF2B5EF4-FFF2-40B4-BE49-F238E27FC236}">
                      <a16:creationId xmlns:a16="http://schemas.microsoft.com/office/drawing/2014/main" id="{189814F2-6C24-9F48-B271-0BA1463AED8F}"/>
                    </a:ext>
                  </a:extLst>
                </p14:cNvPr>
                <p14:cNvContentPartPr/>
                <p14:nvPr/>
              </p14:nvContentPartPr>
              <p14:xfrm>
                <a:off x="2772770" y="4145081"/>
                <a:ext cx="185040" cy="54720"/>
              </p14:xfrm>
            </p:contentPart>
          </mc:Choice>
          <mc:Fallback xmlns="">
            <p:pic>
              <p:nvPicPr>
                <p:cNvPr id="24697" name="Ink 24696">
                  <a:extLst>
                    <a:ext uri="{FF2B5EF4-FFF2-40B4-BE49-F238E27FC236}">
                      <a16:creationId xmlns:a16="http://schemas.microsoft.com/office/drawing/2014/main" id="{189814F2-6C24-9F48-B271-0BA1463AED8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57290" y="4129961"/>
                  <a:ext cx="215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698" name="Ink 24697">
                  <a:extLst>
                    <a:ext uri="{FF2B5EF4-FFF2-40B4-BE49-F238E27FC236}">
                      <a16:creationId xmlns:a16="http://schemas.microsoft.com/office/drawing/2014/main" id="{29CD188A-A490-E444-8006-B3B7A205491D}"/>
                    </a:ext>
                  </a:extLst>
                </p14:cNvPr>
                <p14:cNvContentPartPr/>
                <p14:nvPr/>
              </p14:nvContentPartPr>
              <p14:xfrm>
                <a:off x="2979050" y="3875081"/>
                <a:ext cx="97920" cy="519480"/>
              </p14:xfrm>
            </p:contentPart>
          </mc:Choice>
          <mc:Fallback xmlns="">
            <p:pic>
              <p:nvPicPr>
                <p:cNvPr id="24698" name="Ink 24697">
                  <a:extLst>
                    <a:ext uri="{FF2B5EF4-FFF2-40B4-BE49-F238E27FC236}">
                      <a16:creationId xmlns:a16="http://schemas.microsoft.com/office/drawing/2014/main" id="{29CD188A-A490-E444-8006-B3B7A205491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63570" y="3859961"/>
                  <a:ext cx="1285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699" name="Ink 24698">
                  <a:extLst>
                    <a:ext uri="{FF2B5EF4-FFF2-40B4-BE49-F238E27FC236}">
                      <a16:creationId xmlns:a16="http://schemas.microsoft.com/office/drawing/2014/main" id="{D9F9DE07-7844-8D4F-A5E6-E26F9C2FB37F}"/>
                    </a:ext>
                  </a:extLst>
                </p14:cNvPr>
                <p14:cNvContentPartPr/>
                <p14:nvPr/>
              </p14:nvContentPartPr>
              <p14:xfrm>
                <a:off x="3125570" y="3976961"/>
                <a:ext cx="255600" cy="374760"/>
              </p14:xfrm>
            </p:contentPart>
          </mc:Choice>
          <mc:Fallback xmlns="">
            <p:pic>
              <p:nvPicPr>
                <p:cNvPr id="24699" name="Ink 24698">
                  <a:extLst>
                    <a:ext uri="{FF2B5EF4-FFF2-40B4-BE49-F238E27FC236}">
                      <a16:creationId xmlns:a16="http://schemas.microsoft.com/office/drawing/2014/main" id="{D9F9DE07-7844-8D4F-A5E6-E26F9C2FB37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110090" y="3961841"/>
                  <a:ext cx="285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700" name="Ink 24699">
                  <a:extLst>
                    <a:ext uri="{FF2B5EF4-FFF2-40B4-BE49-F238E27FC236}">
                      <a16:creationId xmlns:a16="http://schemas.microsoft.com/office/drawing/2014/main" id="{61B8E155-E191-3442-992C-AF5C294FBBFD}"/>
                    </a:ext>
                  </a:extLst>
                </p14:cNvPr>
                <p14:cNvContentPartPr/>
                <p14:nvPr/>
              </p14:nvContentPartPr>
              <p14:xfrm>
                <a:off x="3538130" y="4009721"/>
                <a:ext cx="70920" cy="390960"/>
              </p14:xfrm>
            </p:contentPart>
          </mc:Choice>
          <mc:Fallback xmlns="">
            <p:pic>
              <p:nvPicPr>
                <p:cNvPr id="24700" name="Ink 24699">
                  <a:extLst>
                    <a:ext uri="{FF2B5EF4-FFF2-40B4-BE49-F238E27FC236}">
                      <a16:creationId xmlns:a16="http://schemas.microsoft.com/office/drawing/2014/main" id="{61B8E155-E191-3442-992C-AF5C294FBBF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22650" y="3994241"/>
                  <a:ext cx="1015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701" name="Ink 24700">
                  <a:extLst>
                    <a:ext uri="{FF2B5EF4-FFF2-40B4-BE49-F238E27FC236}">
                      <a16:creationId xmlns:a16="http://schemas.microsoft.com/office/drawing/2014/main" id="{F8B68262-AD54-E44E-8FAF-AA78A57CB60A}"/>
                    </a:ext>
                  </a:extLst>
                </p14:cNvPr>
                <p14:cNvContentPartPr/>
                <p14:nvPr/>
              </p14:nvContentPartPr>
              <p14:xfrm>
                <a:off x="3429410" y="4212041"/>
                <a:ext cx="255600" cy="36720"/>
              </p14:xfrm>
            </p:contentPart>
          </mc:Choice>
          <mc:Fallback xmlns="">
            <p:pic>
              <p:nvPicPr>
                <p:cNvPr id="24701" name="Ink 24700">
                  <a:extLst>
                    <a:ext uri="{FF2B5EF4-FFF2-40B4-BE49-F238E27FC236}">
                      <a16:creationId xmlns:a16="http://schemas.microsoft.com/office/drawing/2014/main" id="{F8B68262-AD54-E44E-8FAF-AA78A57CB60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414290" y="4196921"/>
                  <a:ext cx="285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702" name="Ink 24701">
                  <a:extLst>
                    <a:ext uri="{FF2B5EF4-FFF2-40B4-BE49-F238E27FC236}">
                      <a16:creationId xmlns:a16="http://schemas.microsoft.com/office/drawing/2014/main" id="{A25BFC20-3680-1049-8C10-C33A70558404}"/>
                    </a:ext>
                  </a:extLst>
                </p14:cNvPr>
                <p14:cNvContentPartPr/>
                <p14:nvPr/>
              </p14:nvContentPartPr>
              <p14:xfrm>
                <a:off x="3738650" y="3792281"/>
                <a:ext cx="222840" cy="564120"/>
              </p14:xfrm>
            </p:contentPart>
          </mc:Choice>
          <mc:Fallback xmlns="">
            <p:pic>
              <p:nvPicPr>
                <p:cNvPr id="24702" name="Ink 24701">
                  <a:extLst>
                    <a:ext uri="{FF2B5EF4-FFF2-40B4-BE49-F238E27FC236}">
                      <a16:creationId xmlns:a16="http://schemas.microsoft.com/office/drawing/2014/main" id="{A25BFC20-3680-1049-8C10-C33A7055840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23530" y="3777161"/>
                  <a:ext cx="253440" cy="59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4735" name="Ink 24734">
                <a:extLst>
                  <a:ext uri="{FF2B5EF4-FFF2-40B4-BE49-F238E27FC236}">
                    <a16:creationId xmlns:a16="http://schemas.microsoft.com/office/drawing/2014/main" id="{263E72D6-C762-6C47-8116-8BAB9FC91DA7}"/>
                  </a:ext>
                </a:extLst>
              </p14:cNvPr>
              <p14:cNvContentPartPr/>
              <p14:nvPr/>
            </p14:nvContentPartPr>
            <p14:xfrm>
              <a:off x="2707610" y="3111161"/>
              <a:ext cx="839880" cy="671040"/>
            </p14:xfrm>
          </p:contentPart>
        </mc:Choice>
        <mc:Fallback xmlns="">
          <p:pic>
            <p:nvPicPr>
              <p:cNvPr id="24735" name="Ink 24734">
                <a:extLst>
                  <a:ext uri="{FF2B5EF4-FFF2-40B4-BE49-F238E27FC236}">
                    <a16:creationId xmlns:a16="http://schemas.microsoft.com/office/drawing/2014/main" id="{263E72D6-C762-6C47-8116-8BAB9FC91DA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692490" y="3095681"/>
                <a:ext cx="87012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4739" name="Ink 24738">
                <a:extLst>
                  <a:ext uri="{FF2B5EF4-FFF2-40B4-BE49-F238E27FC236}">
                    <a16:creationId xmlns:a16="http://schemas.microsoft.com/office/drawing/2014/main" id="{3B96A7D8-3134-6E43-A9C4-070316C814EB}"/>
                  </a:ext>
                </a:extLst>
              </p14:cNvPr>
              <p14:cNvContentPartPr/>
              <p14:nvPr/>
            </p14:nvContentPartPr>
            <p14:xfrm>
              <a:off x="8102210" y="5287001"/>
              <a:ext cx="528480" cy="957960"/>
            </p14:xfrm>
          </p:contentPart>
        </mc:Choice>
        <mc:Fallback xmlns="">
          <p:pic>
            <p:nvPicPr>
              <p:cNvPr id="24739" name="Ink 24738">
                <a:extLst>
                  <a:ext uri="{FF2B5EF4-FFF2-40B4-BE49-F238E27FC236}">
                    <a16:creationId xmlns:a16="http://schemas.microsoft.com/office/drawing/2014/main" id="{3B96A7D8-3134-6E43-A9C4-070316C814EB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087090" y="5271881"/>
                <a:ext cx="559080" cy="9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42" name="Group 24741">
            <a:extLst>
              <a:ext uri="{FF2B5EF4-FFF2-40B4-BE49-F238E27FC236}">
                <a16:creationId xmlns:a16="http://schemas.microsoft.com/office/drawing/2014/main" id="{9F1DB455-9A96-3A42-9004-C92DBFCADAD7}"/>
              </a:ext>
            </a:extLst>
          </p:cNvPr>
          <p:cNvGrpSpPr/>
          <p:nvPr/>
        </p:nvGrpSpPr>
        <p:grpSpPr>
          <a:xfrm>
            <a:off x="5860850" y="4959401"/>
            <a:ext cx="1791360" cy="1650240"/>
            <a:chOff x="5860850" y="4959401"/>
            <a:chExt cx="1791360" cy="165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704" name="Ink 24703">
                  <a:extLst>
                    <a:ext uri="{FF2B5EF4-FFF2-40B4-BE49-F238E27FC236}">
                      <a16:creationId xmlns:a16="http://schemas.microsoft.com/office/drawing/2014/main" id="{A4555305-FC73-AC44-8382-16490D7DFD6C}"/>
                    </a:ext>
                  </a:extLst>
                </p14:cNvPr>
                <p14:cNvContentPartPr/>
                <p14:nvPr/>
              </p14:nvContentPartPr>
              <p14:xfrm>
                <a:off x="5893610" y="5177201"/>
                <a:ext cx="114480" cy="254880"/>
              </p14:xfrm>
            </p:contentPart>
          </mc:Choice>
          <mc:Fallback xmlns="">
            <p:pic>
              <p:nvPicPr>
                <p:cNvPr id="24704" name="Ink 24703">
                  <a:extLst>
                    <a:ext uri="{FF2B5EF4-FFF2-40B4-BE49-F238E27FC236}">
                      <a16:creationId xmlns:a16="http://schemas.microsoft.com/office/drawing/2014/main" id="{A4555305-FC73-AC44-8382-16490D7DFD6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878130" y="5161721"/>
                  <a:ext cx="144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705" name="Ink 24704">
                  <a:extLst>
                    <a:ext uri="{FF2B5EF4-FFF2-40B4-BE49-F238E27FC236}">
                      <a16:creationId xmlns:a16="http://schemas.microsoft.com/office/drawing/2014/main" id="{8D64E6F6-DE2B-514F-BD5A-7F922867221C}"/>
                    </a:ext>
                  </a:extLst>
                </p14:cNvPr>
                <p14:cNvContentPartPr/>
                <p14:nvPr/>
              </p14:nvContentPartPr>
              <p14:xfrm>
                <a:off x="5991170" y="5090081"/>
                <a:ext cx="114480" cy="324720"/>
              </p14:xfrm>
            </p:contentPart>
          </mc:Choice>
          <mc:Fallback xmlns="">
            <p:pic>
              <p:nvPicPr>
                <p:cNvPr id="24705" name="Ink 24704">
                  <a:extLst>
                    <a:ext uri="{FF2B5EF4-FFF2-40B4-BE49-F238E27FC236}">
                      <a16:creationId xmlns:a16="http://schemas.microsoft.com/office/drawing/2014/main" id="{8D64E6F6-DE2B-514F-BD5A-7F922867221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76050" y="5074961"/>
                  <a:ext cx="144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706" name="Ink 24705">
                  <a:extLst>
                    <a:ext uri="{FF2B5EF4-FFF2-40B4-BE49-F238E27FC236}">
                      <a16:creationId xmlns:a16="http://schemas.microsoft.com/office/drawing/2014/main" id="{573FA17A-119F-2D49-AF06-9F2442C7E393}"/>
                    </a:ext>
                  </a:extLst>
                </p14:cNvPr>
                <p14:cNvContentPartPr/>
                <p14:nvPr/>
              </p14:nvContentPartPr>
              <p14:xfrm>
                <a:off x="6164690" y="4959401"/>
                <a:ext cx="119880" cy="157320"/>
              </p14:xfrm>
            </p:contentPart>
          </mc:Choice>
          <mc:Fallback xmlns="">
            <p:pic>
              <p:nvPicPr>
                <p:cNvPr id="24706" name="Ink 24705">
                  <a:extLst>
                    <a:ext uri="{FF2B5EF4-FFF2-40B4-BE49-F238E27FC236}">
                      <a16:creationId xmlns:a16="http://schemas.microsoft.com/office/drawing/2014/main" id="{573FA17A-119F-2D49-AF06-9F2442C7E39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49570" y="4943921"/>
                  <a:ext cx="150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707" name="Ink 24706">
                  <a:extLst>
                    <a:ext uri="{FF2B5EF4-FFF2-40B4-BE49-F238E27FC236}">
                      <a16:creationId xmlns:a16="http://schemas.microsoft.com/office/drawing/2014/main" id="{584397B4-5429-6E43-879B-4CA18353711E}"/>
                    </a:ext>
                  </a:extLst>
                </p14:cNvPr>
                <p14:cNvContentPartPr/>
                <p14:nvPr/>
              </p14:nvContentPartPr>
              <p14:xfrm>
                <a:off x="5915210" y="5713601"/>
                <a:ext cx="97920" cy="281880"/>
              </p14:xfrm>
            </p:contentPart>
          </mc:Choice>
          <mc:Fallback xmlns="">
            <p:pic>
              <p:nvPicPr>
                <p:cNvPr id="24707" name="Ink 24706">
                  <a:extLst>
                    <a:ext uri="{FF2B5EF4-FFF2-40B4-BE49-F238E27FC236}">
                      <a16:creationId xmlns:a16="http://schemas.microsoft.com/office/drawing/2014/main" id="{584397B4-5429-6E43-879B-4CA18353711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899730" y="5698481"/>
                  <a:ext cx="128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708" name="Ink 24707">
                  <a:extLst>
                    <a:ext uri="{FF2B5EF4-FFF2-40B4-BE49-F238E27FC236}">
                      <a16:creationId xmlns:a16="http://schemas.microsoft.com/office/drawing/2014/main" id="{68E80928-2933-C449-B021-D358788BBD0F}"/>
                    </a:ext>
                  </a:extLst>
                </p14:cNvPr>
                <p14:cNvContentPartPr/>
                <p14:nvPr/>
              </p14:nvContentPartPr>
              <p14:xfrm>
                <a:off x="5985770" y="5666081"/>
                <a:ext cx="70920" cy="263880"/>
              </p14:xfrm>
            </p:contentPart>
          </mc:Choice>
          <mc:Fallback xmlns="">
            <p:pic>
              <p:nvPicPr>
                <p:cNvPr id="24708" name="Ink 24707">
                  <a:extLst>
                    <a:ext uri="{FF2B5EF4-FFF2-40B4-BE49-F238E27FC236}">
                      <a16:creationId xmlns:a16="http://schemas.microsoft.com/office/drawing/2014/main" id="{68E80928-2933-C449-B021-D358788BBD0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970290" y="5650961"/>
                  <a:ext cx="101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709" name="Ink 24708">
                  <a:extLst>
                    <a:ext uri="{FF2B5EF4-FFF2-40B4-BE49-F238E27FC236}">
                      <a16:creationId xmlns:a16="http://schemas.microsoft.com/office/drawing/2014/main" id="{01B69D86-0F88-7C4C-897C-E0064F346624}"/>
                    </a:ext>
                  </a:extLst>
                </p14:cNvPr>
                <p14:cNvContentPartPr/>
                <p14:nvPr/>
              </p14:nvContentPartPr>
              <p14:xfrm>
                <a:off x="5860850" y="5556281"/>
                <a:ext cx="368640" cy="754920"/>
              </p14:xfrm>
            </p:contentPart>
          </mc:Choice>
          <mc:Fallback xmlns="">
            <p:pic>
              <p:nvPicPr>
                <p:cNvPr id="24709" name="Ink 24708">
                  <a:extLst>
                    <a:ext uri="{FF2B5EF4-FFF2-40B4-BE49-F238E27FC236}">
                      <a16:creationId xmlns:a16="http://schemas.microsoft.com/office/drawing/2014/main" id="{01B69D86-0F88-7C4C-897C-E0064F34662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45730" y="5541161"/>
                  <a:ext cx="39924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710" name="Ink 24709">
                  <a:extLst>
                    <a:ext uri="{FF2B5EF4-FFF2-40B4-BE49-F238E27FC236}">
                      <a16:creationId xmlns:a16="http://schemas.microsoft.com/office/drawing/2014/main" id="{898C6510-5C9B-6D42-91DE-5E9C2B203F7F}"/>
                    </a:ext>
                  </a:extLst>
                </p14:cNvPr>
                <p14:cNvContentPartPr/>
                <p14:nvPr/>
              </p14:nvContentPartPr>
              <p14:xfrm>
                <a:off x="6018170" y="6131561"/>
                <a:ext cx="76320" cy="266400"/>
              </p14:xfrm>
            </p:contentPart>
          </mc:Choice>
          <mc:Fallback xmlns="">
            <p:pic>
              <p:nvPicPr>
                <p:cNvPr id="24710" name="Ink 24709">
                  <a:extLst>
                    <a:ext uri="{FF2B5EF4-FFF2-40B4-BE49-F238E27FC236}">
                      <a16:creationId xmlns:a16="http://schemas.microsoft.com/office/drawing/2014/main" id="{898C6510-5C9B-6D42-91DE-5E9C2B203F7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03050" y="6116441"/>
                  <a:ext cx="106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711" name="Ink 24710">
                  <a:extLst>
                    <a:ext uri="{FF2B5EF4-FFF2-40B4-BE49-F238E27FC236}">
                      <a16:creationId xmlns:a16="http://schemas.microsoft.com/office/drawing/2014/main" id="{B2B44F18-5AC8-7241-A43C-9C2AACB998DF}"/>
                    </a:ext>
                  </a:extLst>
                </p14:cNvPr>
                <p14:cNvContentPartPr/>
                <p14:nvPr/>
              </p14:nvContentPartPr>
              <p14:xfrm>
                <a:off x="6104930" y="6224081"/>
                <a:ext cx="125280" cy="254160"/>
              </p14:xfrm>
            </p:contentPart>
          </mc:Choice>
          <mc:Fallback xmlns="">
            <p:pic>
              <p:nvPicPr>
                <p:cNvPr id="24711" name="Ink 24710">
                  <a:extLst>
                    <a:ext uri="{FF2B5EF4-FFF2-40B4-BE49-F238E27FC236}">
                      <a16:creationId xmlns:a16="http://schemas.microsoft.com/office/drawing/2014/main" id="{B2B44F18-5AC8-7241-A43C-9C2AACB998D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89810" y="6208601"/>
                  <a:ext cx="155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712" name="Ink 24711">
                  <a:extLst>
                    <a:ext uri="{FF2B5EF4-FFF2-40B4-BE49-F238E27FC236}">
                      <a16:creationId xmlns:a16="http://schemas.microsoft.com/office/drawing/2014/main" id="{AE68A5E2-073E-B54B-ACD7-1D74C6D23C02}"/>
                    </a:ext>
                  </a:extLst>
                </p14:cNvPr>
                <p14:cNvContentPartPr/>
                <p14:nvPr/>
              </p14:nvContentPartPr>
              <p14:xfrm>
                <a:off x="6295010" y="6185921"/>
                <a:ext cx="103320" cy="141480"/>
              </p14:xfrm>
            </p:contentPart>
          </mc:Choice>
          <mc:Fallback xmlns="">
            <p:pic>
              <p:nvPicPr>
                <p:cNvPr id="24712" name="Ink 24711">
                  <a:extLst>
                    <a:ext uri="{FF2B5EF4-FFF2-40B4-BE49-F238E27FC236}">
                      <a16:creationId xmlns:a16="http://schemas.microsoft.com/office/drawing/2014/main" id="{AE68A5E2-073E-B54B-ACD7-1D74C6D23C0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79890" y="6170801"/>
                  <a:ext cx="133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713" name="Ink 24712">
                  <a:extLst>
                    <a:ext uri="{FF2B5EF4-FFF2-40B4-BE49-F238E27FC236}">
                      <a16:creationId xmlns:a16="http://schemas.microsoft.com/office/drawing/2014/main" id="{CAC90F2E-DAEF-234A-B296-53C6A78D61DD}"/>
                    </a:ext>
                  </a:extLst>
                </p14:cNvPr>
                <p14:cNvContentPartPr/>
                <p14:nvPr/>
              </p14:nvContentPartPr>
              <p14:xfrm>
                <a:off x="6533690" y="5122121"/>
                <a:ext cx="5760" cy="239040"/>
              </p14:xfrm>
            </p:contentPart>
          </mc:Choice>
          <mc:Fallback xmlns="">
            <p:pic>
              <p:nvPicPr>
                <p:cNvPr id="24713" name="Ink 24712">
                  <a:extLst>
                    <a:ext uri="{FF2B5EF4-FFF2-40B4-BE49-F238E27FC236}">
                      <a16:creationId xmlns:a16="http://schemas.microsoft.com/office/drawing/2014/main" id="{CAC90F2E-DAEF-234A-B296-53C6A78D61D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18570" y="5107001"/>
                  <a:ext cx="36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714" name="Ink 24713">
                  <a:extLst>
                    <a:ext uri="{FF2B5EF4-FFF2-40B4-BE49-F238E27FC236}">
                      <a16:creationId xmlns:a16="http://schemas.microsoft.com/office/drawing/2014/main" id="{E9A1CB1D-73A6-CD44-BEBD-98DE57954BA1}"/>
                    </a:ext>
                  </a:extLst>
                </p14:cNvPr>
                <p14:cNvContentPartPr/>
                <p14:nvPr/>
              </p14:nvContentPartPr>
              <p14:xfrm>
                <a:off x="6485090" y="5203481"/>
                <a:ext cx="114480" cy="27360"/>
              </p14:xfrm>
            </p:contentPart>
          </mc:Choice>
          <mc:Fallback xmlns="">
            <p:pic>
              <p:nvPicPr>
                <p:cNvPr id="24714" name="Ink 24713">
                  <a:extLst>
                    <a:ext uri="{FF2B5EF4-FFF2-40B4-BE49-F238E27FC236}">
                      <a16:creationId xmlns:a16="http://schemas.microsoft.com/office/drawing/2014/main" id="{E9A1CB1D-73A6-CD44-BEBD-98DE57954BA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69610" y="5188361"/>
                  <a:ext cx="144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715" name="Ink 24714">
                  <a:extLst>
                    <a:ext uri="{FF2B5EF4-FFF2-40B4-BE49-F238E27FC236}">
                      <a16:creationId xmlns:a16="http://schemas.microsoft.com/office/drawing/2014/main" id="{902195D7-DC00-3B4C-9CF4-274F7F2F8980}"/>
                    </a:ext>
                  </a:extLst>
                </p14:cNvPr>
                <p14:cNvContentPartPr/>
                <p14:nvPr/>
              </p14:nvContentPartPr>
              <p14:xfrm>
                <a:off x="6593450" y="5046161"/>
                <a:ext cx="70920" cy="315000"/>
              </p14:xfrm>
            </p:contentPart>
          </mc:Choice>
          <mc:Fallback xmlns="">
            <p:pic>
              <p:nvPicPr>
                <p:cNvPr id="24715" name="Ink 24714">
                  <a:extLst>
                    <a:ext uri="{FF2B5EF4-FFF2-40B4-BE49-F238E27FC236}">
                      <a16:creationId xmlns:a16="http://schemas.microsoft.com/office/drawing/2014/main" id="{902195D7-DC00-3B4C-9CF4-274F7F2F898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78330" y="5031041"/>
                  <a:ext cx="1015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716" name="Ink 24715">
                  <a:extLst>
                    <a:ext uri="{FF2B5EF4-FFF2-40B4-BE49-F238E27FC236}">
                      <a16:creationId xmlns:a16="http://schemas.microsoft.com/office/drawing/2014/main" id="{2078B5A4-2933-8843-8878-7AD84BF78378}"/>
                    </a:ext>
                  </a:extLst>
                </p14:cNvPr>
                <p14:cNvContentPartPr/>
                <p14:nvPr/>
              </p14:nvContentPartPr>
              <p14:xfrm>
                <a:off x="6685970" y="5100521"/>
                <a:ext cx="114480" cy="287280"/>
              </p14:xfrm>
            </p:contentPart>
          </mc:Choice>
          <mc:Fallback xmlns="">
            <p:pic>
              <p:nvPicPr>
                <p:cNvPr id="24716" name="Ink 24715">
                  <a:extLst>
                    <a:ext uri="{FF2B5EF4-FFF2-40B4-BE49-F238E27FC236}">
                      <a16:creationId xmlns:a16="http://schemas.microsoft.com/office/drawing/2014/main" id="{2078B5A4-2933-8843-8878-7AD84BF7837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70490" y="5085041"/>
                  <a:ext cx="144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717" name="Ink 24716">
                  <a:extLst>
                    <a:ext uri="{FF2B5EF4-FFF2-40B4-BE49-F238E27FC236}">
                      <a16:creationId xmlns:a16="http://schemas.microsoft.com/office/drawing/2014/main" id="{4661A833-C1E0-A848-BD17-AA38C07C4859}"/>
                    </a:ext>
                  </a:extLst>
                </p14:cNvPr>
                <p14:cNvContentPartPr/>
                <p14:nvPr/>
              </p14:nvContentPartPr>
              <p14:xfrm>
                <a:off x="6561050" y="5724761"/>
                <a:ext cx="27360" cy="228240"/>
              </p14:xfrm>
            </p:contentPart>
          </mc:Choice>
          <mc:Fallback xmlns="">
            <p:pic>
              <p:nvPicPr>
                <p:cNvPr id="24717" name="Ink 24716">
                  <a:extLst>
                    <a:ext uri="{FF2B5EF4-FFF2-40B4-BE49-F238E27FC236}">
                      <a16:creationId xmlns:a16="http://schemas.microsoft.com/office/drawing/2014/main" id="{4661A833-C1E0-A848-BD17-AA38C07C485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45930" y="5709281"/>
                  <a:ext cx="57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718" name="Ink 24717">
                  <a:extLst>
                    <a:ext uri="{FF2B5EF4-FFF2-40B4-BE49-F238E27FC236}">
                      <a16:creationId xmlns:a16="http://schemas.microsoft.com/office/drawing/2014/main" id="{C8768C1B-32C9-A945-9233-941384741914}"/>
                    </a:ext>
                  </a:extLst>
                </p14:cNvPr>
                <p14:cNvContentPartPr/>
                <p14:nvPr/>
              </p14:nvContentPartPr>
              <p14:xfrm>
                <a:off x="6533690" y="5800721"/>
                <a:ext cx="92520" cy="76320"/>
              </p14:xfrm>
            </p:contentPart>
          </mc:Choice>
          <mc:Fallback xmlns="">
            <p:pic>
              <p:nvPicPr>
                <p:cNvPr id="24718" name="Ink 24717">
                  <a:extLst>
                    <a:ext uri="{FF2B5EF4-FFF2-40B4-BE49-F238E27FC236}">
                      <a16:creationId xmlns:a16="http://schemas.microsoft.com/office/drawing/2014/main" id="{C8768C1B-32C9-A945-9233-94138474191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18570" y="5785241"/>
                  <a:ext cx="123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719" name="Ink 24718">
                  <a:extLst>
                    <a:ext uri="{FF2B5EF4-FFF2-40B4-BE49-F238E27FC236}">
                      <a16:creationId xmlns:a16="http://schemas.microsoft.com/office/drawing/2014/main" id="{E937ED98-BB5A-7E40-9505-E33A04C087F1}"/>
                    </a:ext>
                  </a:extLst>
                </p14:cNvPr>
                <p14:cNvContentPartPr/>
                <p14:nvPr/>
              </p14:nvContentPartPr>
              <p14:xfrm>
                <a:off x="6610010" y="5577881"/>
                <a:ext cx="103320" cy="390960"/>
              </p14:xfrm>
            </p:contentPart>
          </mc:Choice>
          <mc:Fallback xmlns="">
            <p:pic>
              <p:nvPicPr>
                <p:cNvPr id="24719" name="Ink 24718">
                  <a:extLst>
                    <a:ext uri="{FF2B5EF4-FFF2-40B4-BE49-F238E27FC236}">
                      <a16:creationId xmlns:a16="http://schemas.microsoft.com/office/drawing/2014/main" id="{E937ED98-BB5A-7E40-9505-E33A04C087F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594530" y="5562761"/>
                  <a:ext cx="1339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720" name="Ink 24719">
                  <a:extLst>
                    <a:ext uri="{FF2B5EF4-FFF2-40B4-BE49-F238E27FC236}">
                      <a16:creationId xmlns:a16="http://schemas.microsoft.com/office/drawing/2014/main" id="{D80D2D52-8F0A-094B-8695-5FAE24CEEDBC}"/>
                    </a:ext>
                  </a:extLst>
                </p14:cNvPr>
                <p14:cNvContentPartPr/>
                <p14:nvPr/>
              </p14:nvContentPartPr>
              <p14:xfrm>
                <a:off x="6745370" y="5762561"/>
                <a:ext cx="70920" cy="189720"/>
              </p14:xfrm>
            </p:contentPart>
          </mc:Choice>
          <mc:Fallback xmlns="">
            <p:pic>
              <p:nvPicPr>
                <p:cNvPr id="24720" name="Ink 24719">
                  <a:extLst>
                    <a:ext uri="{FF2B5EF4-FFF2-40B4-BE49-F238E27FC236}">
                      <a16:creationId xmlns:a16="http://schemas.microsoft.com/office/drawing/2014/main" id="{D80D2D52-8F0A-094B-8695-5FAE24CEEDB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30250" y="5747441"/>
                  <a:ext cx="101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721" name="Ink 24720">
                  <a:extLst>
                    <a:ext uri="{FF2B5EF4-FFF2-40B4-BE49-F238E27FC236}">
                      <a16:creationId xmlns:a16="http://schemas.microsoft.com/office/drawing/2014/main" id="{A50A71FD-C5AE-2645-B66F-BA86E25331ED}"/>
                    </a:ext>
                  </a:extLst>
                </p14:cNvPr>
                <p14:cNvContentPartPr/>
                <p14:nvPr/>
              </p14:nvContentPartPr>
              <p14:xfrm>
                <a:off x="6821690" y="5654201"/>
                <a:ext cx="43920" cy="281520"/>
              </p14:xfrm>
            </p:contentPart>
          </mc:Choice>
          <mc:Fallback xmlns="">
            <p:pic>
              <p:nvPicPr>
                <p:cNvPr id="24721" name="Ink 24720">
                  <a:extLst>
                    <a:ext uri="{FF2B5EF4-FFF2-40B4-BE49-F238E27FC236}">
                      <a16:creationId xmlns:a16="http://schemas.microsoft.com/office/drawing/2014/main" id="{A50A71FD-C5AE-2645-B66F-BA86E25331E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06210" y="5638721"/>
                  <a:ext cx="74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722" name="Ink 24721">
                  <a:extLst>
                    <a:ext uri="{FF2B5EF4-FFF2-40B4-BE49-F238E27FC236}">
                      <a16:creationId xmlns:a16="http://schemas.microsoft.com/office/drawing/2014/main" id="{16E58844-E1AF-CF46-B36A-D2C60B64EDD0}"/>
                    </a:ext>
                  </a:extLst>
                </p14:cNvPr>
                <p14:cNvContentPartPr/>
                <p14:nvPr/>
              </p14:nvContentPartPr>
              <p14:xfrm>
                <a:off x="6886490" y="5583641"/>
                <a:ext cx="97920" cy="201240"/>
              </p14:xfrm>
            </p:contentPart>
          </mc:Choice>
          <mc:Fallback xmlns="">
            <p:pic>
              <p:nvPicPr>
                <p:cNvPr id="24722" name="Ink 24721">
                  <a:extLst>
                    <a:ext uri="{FF2B5EF4-FFF2-40B4-BE49-F238E27FC236}">
                      <a16:creationId xmlns:a16="http://schemas.microsoft.com/office/drawing/2014/main" id="{16E58844-E1AF-CF46-B36A-D2C60B64EDD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71370" y="5568161"/>
                  <a:ext cx="128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723" name="Ink 24722">
                  <a:extLst>
                    <a:ext uri="{FF2B5EF4-FFF2-40B4-BE49-F238E27FC236}">
                      <a16:creationId xmlns:a16="http://schemas.microsoft.com/office/drawing/2014/main" id="{95075653-0D07-B549-BC68-03127FB1B221}"/>
                    </a:ext>
                  </a:extLst>
                </p14:cNvPr>
                <p14:cNvContentPartPr/>
                <p14:nvPr/>
              </p14:nvContentPartPr>
              <p14:xfrm>
                <a:off x="6544850" y="6256481"/>
                <a:ext cx="132480" cy="32760"/>
              </p14:xfrm>
            </p:contentPart>
          </mc:Choice>
          <mc:Fallback xmlns="">
            <p:pic>
              <p:nvPicPr>
                <p:cNvPr id="24723" name="Ink 24722">
                  <a:extLst>
                    <a:ext uri="{FF2B5EF4-FFF2-40B4-BE49-F238E27FC236}">
                      <a16:creationId xmlns:a16="http://schemas.microsoft.com/office/drawing/2014/main" id="{95075653-0D07-B549-BC68-03127FB1B22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29370" y="6241361"/>
                  <a:ext cx="163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724" name="Ink 24723">
                  <a:extLst>
                    <a:ext uri="{FF2B5EF4-FFF2-40B4-BE49-F238E27FC236}">
                      <a16:creationId xmlns:a16="http://schemas.microsoft.com/office/drawing/2014/main" id="{85E7168F-3F1F-C847-A472-0415C066F8FA}"/>
                    </a:ext>
                  </a:extLst>
                </p14:cNvPr>
                <p14:cNvContentPartPr/>
                <p14:nvPr/>
              </p14:nvContentPartPr>
              <p14:xfrm>
                <a:off x="6712970" y="6088361"/>
                <a:ext cx="103320" cy="315000"/>
              </p14:xfrm>
            </p:contentPart>
          </mc:Choice>
          <mc:Fallback xmlns="">
            <p:pic>
              <p:nvPicPr>
                <p:cNvPr id="24724" name="Ink 24723">
                  <a:extLst>
                    <a:ext uri="{FF2B5EF4-FFF2-40B4-BE49-F238E27FC236}">
                      <a16:creationId xmlns:a16="http://schemas.microsoft.com/office/drawing/2014/main" id="{85E7168F-3F1F-C847-A472-0415C066F8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697850" y="6072881"/>
                  <a:ext cx="1339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725" name="Ink 24724">
                  <a:extLst>
                    <a:ext uri="{FF2B5EF4-FFF2-40B4-BE49-F238E27FC236}">
                      <a16:creationId xmlns:a16="http://schemas.microsoft.com/office/drawing/2014/main" id="{D59A0915-6E82-2E4F-9DA8-9A26A2AAA54F}"/>
                    </a:ext>
                  </a:extLst>
                </p14:cNvPr>
                <p14:cNvContentPartPr/>
                <p14:nvPr/>
              </p14:nvContentPartPr>
              <p14:xfrm>
                <a:off x="6870290" y="6207521"/>
                <a:ext cx="54720" cy="199800"/>
              </p14:xfrm>
            </p:contentPart>
          </mc:Choice>
          <mc:Fallback xmlns="">
            <p:pic>
              <p:nvPicPr>
                <p:cNvPr id="24725" name="Ink 24724">
                  <a:extLst>
                    <a:ext uri="{FF2B5EF4-FFF2-40B4-BE49-F238E27FC236}">
                      <a16:creationId xmlns:a16="http://schemas.microsoft.com/office/drawing/2014/main" id="{D59A0915-6E82-2E4F-9DA8-9A26A2AAA54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55170" y="6192401"/>
                  <a:ext cx="84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726" name="Ink 24725">
                  <a:extLst>
                    <a:ext uri="{FF2B5EF4-FFF2-40B4-BE49-F238E27FC236}">
                      <a16:creationId xmlns:a16="http://schemas.microsoft.com/office/drawing/2014/main" id="{91606425-6C15-F64D-BD4D-1C5B17154F69}"/>
                    </a:ext>
                  </a:extLst>
                </p14:cNvPr>
                <p14:cNvContentPartPr/>
                <p14:nvPr/>
              </p14:nvContentPartPr>
              <p14:xfrm>
                <a:off x="6935450" y="6158921"/>
                <a:ext cx="103320" cy="254880"/>
              </p14:xfrm>
            </p:contentPart>
          </mc:Choice>
          <mc:Fallback xmlns="">
            <p:pic>
              <p:nvPicPr>
                <p:cNvPr id="24726" name="Ink 24725">
                  <a:extLst>
                    <a:ext uri="{FF2B5EF4-FFF2-40B4-BE49-F238E27FC236}">
                      <a16:creationId xmlns:a16="http://schemas.microsoft.com/office/drawing/2014/main" id="{91606425-6C15-F64D-BD4D-1C5B17154F6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920330" y="6143441"/>
                  <a:ext cx="133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727" name="Ink 24726">
                  <a:extLst>
                    <a:ext uri="{FF2B5EF4-FFF2-40B4-BE49-F238E27FC236}">
                      <a16:creationId xmlns:a16="http://schemas.microsoft.com/office/drawing/2014/main" id="{54A36973-568F-FD40-8F94-60C189B52C59}"/>
                    </a:ext>
                  </a:extLst>
                </p14:cNvPr>
                <p14:cNvContentPartPr/>
                <p14:nvPr/>
              </p14:nvContentPartPr>
              <p14:xfrm>
                <a:off x="7163330" y="5078561"/>
                <a:ext cx="32400" cy="353160"/>
              </p14:xfrm>
            </p:contentPart>
          </mc:Choice>
          <mc:Fallback xmlns="">
            <p:pic>
              <p:nvPicPr>
                <p:cNvPr id="24727" name="Ink 24726">
                  <a:extLst>
                    <a:ext uri="{FF2B5EF4-FFF2-40B4-BE49-F238E27FC236}">
                      <a16:creationId xmlns:a16="http://schemas.microsoft.com/office/drawing/2014/main" id="{54A36973-568F-FD40-8F94-60C189B52C5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48210" y="5063441"/>
                  <a:ext cx="626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728" name="Ink 24727">
                  <a:extLst>
                    <a:ext uri="{FF2B5EF4-FFF2-40B4-BE49-F238E27FC236}">
                      <a16:creationId xmlns:a16="http://schemas.microsoft.com/office/drawing/2014/main" id="{B3C98A2A-274A-AE4C-9AB1-F0D9DB452AD3}"/>
                    </a:ext>
                  </a:extLst>
                </p14:cNvPr>
                <p14:cNvContentPartPr/>
                <p14:nvPr/>
              </p14:nvContentPartPr>
              <p14:xfrm>
                <a:off x="7060370" y="5217521"/>
                <a:ext cx="190440" cy="105840"/>
              </p14:xfrm>
            </p:contentPart>
          </mc:Choice>
          <mc:Fallback xmlns="">
            <p:pic>
              <p:nvPicPr>
                <p:cNvPr id="24728" name="Ink 24727">
                  <a:extLst>
                    <a:ext uri="{FF2B5EF4-FFF2-40B4-BE49-F238E27FC236}">
                      <a16:creationId xmlns:a16="http://schemas.microsoft.com/office/drawing/2014/main" id="{B3C98A2A-274A-AE4C-9AB1-F0D9DB452AD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44890" y="5202041"/>
                  <a:ext cx="220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729" name="Ink 24728">
                  <a:extLst>
                    <a:ext uri="{FF2B5EF4-FFF2-40B4-BE49-F238E27FC236}">
                      <a16:creationId xmlns:a16="http://schemas.microsoft.com/office/drawing/2014/main" id="{FECE2D37-4040-4243-966C-9F05036DA69D}"/>
                    </a:ext>
                  </a:extLst>
                </p14:cNvPr>
                <p14:cNvContentPartPr/>
                <p14:nvPr/>
              </p14:nvContentPartPr>
              <p14:xfrm>
                <a:off x="7288250" y="4960481"/>
                <a:ext cx="157680" cy="340920"/>
              </p14:xfrm>
            </p:contentPart>
          </mc:Choice>
          <mc:Fallback xmlns="">
            <p:pic>
              <p:nvPicPr>
                <p:cNvPr id="24729" name="Ink 24728">
                  <a:extLst>
                    <a:ext uri="{FF2B5EF4-FFF2-40B4-BE49-F238E27FC236}">
                      <a16:creationId xmlns:a16="http://schemas.microsoft.com/office/drawing/2014/main" id="{FECE2D37-4040-4243-966C-9F05036DA69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73130" y="4945361"/>
                  <a:ext cx="188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731" name="Ink 24730">
                  <a:extLst>
                    <a:ext uri="{FF2B5EF4-FFF2-40B4-BE49-F238E27FC236}">
                      <a16:creationId xmlns:a16="http://schemas.microsoft.com/office/drawing/2014/main" id="{68BDD02B-201A-3649-A188-DE8E7F76DB42}"/>
                    </a:ext>
                  </a:extLst>
                </p14:cNvPr>
                <p14:cNvContentPartPr/>
                <p14:nvPr/>
              </p14:nvContentPartPr>
              <p14:xfrm>
                <a:off x="7266650" y="5692001"/>
                <a:ext cx="32760" cy="239040"/>
              </p14:xfrm>
            </p:contentPart>
          </mc:Choice>
          <mc:Fallback xmlns="">
            <p:pic>
              <p:nvPicPr>
                <p:cNvPr id="24731" name="Ink 24730">
                  <a:extLst>
                    <a:ext uri="{FF2B5EF4-FFF2-40B4-BE49-F238E27FC236}">
                      <a16:creationId xmlns:a16="http://schemas.microsoft.com/office/drawing/2014/main" id="{68BDD02B-201A-3649-A188-DE8E7F76DB4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51170" y="5676881"/>
                  <a:ext cx="63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732" name="Ink 24731">
                  <a:extLst>
                    <a:ext uri="{FF2B5EF4-FFF2-40B4-BE49-F238E27FC236}">
                      <a16:creationId xmlns:a16="http://schemas.microsoft.com/office/drawing/2014/main" id="{2692EAD0-A2B5-4543-94FF-2C23DF6091F5}"/>
                    </a:ext>
                  </a:extLst>
                </p14:cNvPr>
                <p14:cNvContentPartPr/>
                <p14:nvPr/>
              </p14:nvContentPartPr>
              <p14:xfrm>
                <a:off x="7233890" y="5740961"/>
                <a:ext cx="130680" cy="60120"/>
              </p14:xfrm>
            </p:contentPart>
          </mc:Choice>
          <mc:Fallback xmlns="">
            <p:pic>
              <p:nvPicPr>
                <p:cNvPr id="24732" name="Ink 24731">
                  <a:extLst>
                    <a:ext uri="{FF2B5EF4-FFF2-40B4-BE49-F238E27FC236}">
                      <a16:creationId xmlns:a16="http://schemas.microsoft.com/office/drawing/2014/main" id="{2692EAD0-A2B5-4543-94FF-2C23DF6091F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18770" y="5725481"/>
                  <a:ext cx="16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733" name="Ink 24732">
                  <a:extLst>
                    <a:ext uri="{FF2B5EF4-FFF2-40B4-BE49-F238E27FC236}">
                      <a16:creationId xmlns:a16="http://schemas.microsoft.com/office/drawing/2014/main" id="{8DF23D99-8362-AD48-9E7B-892069FE7B2E}"/>
                    </a:ext>
                  </a:extLst>
                </p14:cNvPr>
                <p14:cNvContentPartPr/>
                <p14:nvPr/>
              </p14:nvContentPartPr>
              <p14:xfrm>
                <a:off x="7369610" y="5567081"/>
                <a:ext cx="65520" cy="341640"/>
              </p14:xfrm>
            </p:contentPart>
          </mc:Choice>
          <mc:Fallback xmlns="">
            <p:pic>
              <p:nvPicPr>
                <p:cNvPr id="24733" name="Ink 24732">
                  <a:extLst>
                    <a:ext uri="{FF2B5EF4-FFF2-40B4-BE49-F238E27FC236}">
                      <a16:creationId xmlns:a16="http://schemas.microsoft.com/office/drawing/2014/main" id="{8DF23D99-8362-AD48-9E7B-892069FE7B2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54490" y="5551961"/>
                  <a:ext cx="961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734" name="Ink 24733">
                  <a:extLst>
                    <a:ext uri="{FF2B5EF4-FFF2-40B4-BE49-F238E27FC236}">
                      <a16:creationId xmlns:a16="http://schemas.microsoft.com/office/drawing/2014/main" id="{706DC461-9FA2-4744-8985-E9F06BBC50F1}"/>
                    </a:ext>
                  </a:extLst>
                </p14:cNvPr>
                <p14:cNvContentPartPr/>
                <p14:nvPr/>
              </p14:nvContentPartPr>
              <p14:xfrm>
                <a:off x="7461770" y="5640881"/>
                <a:ext cx="157680" cy="224640"/>
              </p14:xfrm>
            </p:contentPart>
          </mc:Choice>
          <mc:Fallback xmlns="">
            <p:pic>
              <p:nvPicPr>
                <p:cNvPr id="24734" name="Ink 24733">
                  <a:extLst>
                    <a:ext uri="{FF2B5EF4-FFF2-40B4-BE49-F238E27FC236}">
                      <a16:creationId xmlns:a16="http://schemas.microsoft.com/office/drawing/2014/main" id="{706DC461-9FA2-4744-8985-E9F06BBC50F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446650" y="5625401"/>
                  <a:ext cx="188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737" name="Ink 24736">
                  <a:extLst>
                    <a:ext uri="{FF2B5EF4-FFF2-40B4-BE49-F238E27FC236}">
                      <a16:creationId xmlns:a16="http://schemas.microsoft.com/office/drawing/2014/main" id="{35FC3047-4EAB-9948-B67C-2524B715F678}"/>
                    </a:ext>
                  </a:extLst>
                </p14:cNvPr>
                <p14:cNvContentPartPr/>
                <p14:nvPr/>
              </p14:nvContentPartPr>
              <p14:xfrm>
                <a:off x="7223090" y="6196721"/>
                <a:ext cx="198000" cy="60120"/>
              </p14:xfrm>
            </p:contentPart>
          </mc:Choice>
          <mc:Fallback xmlns="">
            <p:pic>
              <p:nvPicPr>
                <p:cNvPr id="24737" name="Ink 24736">
                  <a:extLst>
                    <a:ext uri="{FF2B5EF4-FFF2-40B4-BE49-F238E27FC236}">
                      <a16:creationId xmlns:a16="http://schemas.microsoft.com/office/drawing/2014/main" id="{35FC3047-4EAB-9948-B67C-2524B715F67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07970" y="6181601"/>
                  <a:ext cx="228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738" name="Ink 24737">
                  <a:extLst>
                    <a:ext uri="{FF2B5EF4-FFF2-40B4-BE49-F238E27FC236}">
                      <a16:creationId xmlns:a16="http://schemas.microsoft.com/office/drawing/2014/main" id="{B7738CD4-B7E5-6345-B7A3-8C39710677BD}"/>
                    </a:ext>
                  </a:extLst>
                </p14:cNvPr>
                <p14:cNvContentPartPr/>
                <p14:nvPr/>
              </p14:nvContentPartPr>
              <p14:xfrm>
                <a:off x="7467890" y="6099161"/>
                <a:ext cx="184320" cy="336960"/>
              </p14:xfrm>
            </p:contentPart>
          </mc:Choice>
          <mc:Fallback xmlns="">
            <p:pic>
              <p:nvPicPr>
                <p:cNvPr id="24738" name="Ink 24737">
                  <a:extLst>
                    <a:ext uri="{FF2B5EF4-FFF2-40B4-BE49-F238E27FC236}">
                      <a16:creationId xmlns:a16="http://schemas.microsoft.com/office/drawing/2014/main" id="{B7738CD4-B7E5-6345-B7A3-8C39710677B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52770" y="6083681"/>
                  <a:ext cx="214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740" name="Ink 24739">
                  <a:extLst>
                    <a:ext uri="{FF2B5EF4-FFF2-40B4-BE49-F238E27FC236}">
                      <a16:creationId xmlns:a16="http://schemas.microsoft.com/office/drawing/2014/main" id="{8CAD5104-971F-154E-AF7C-92C0CAD2BB23}"/>
                    </a:ext>
                  </a:extLst>
                </p14:cNvPr>
                <p14:cNvContentPartPr/>
                <p14:nvPr/>
              </p14:nvContentPartPr>
              <p14:xfrm>
                <a:off x="6045530" y="5529281"/>
                <a:ext cx="825480" cy="1080360"/>
              </p14:xfrm>
            </p:contentPart>
          </mc:Choice>
          <mc:Fallback xmlns="">
            <p:pic>
              <p:nvPicPr>
                <p:cNvPr id="24740" name="Ink 24739">
                  <a:extLst>
                    <a:ext uri="{FF2B5EF4-FFF2-40B4-BE49-F238E27FC236}">
                      <a16:creationId xmlns:a16="http://schemas.microsoft.com/office/drawing/2014/main" id="{8CAD5104-971F-154E-AF7C-92C0CAD2BB2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030050" y="5513801"/>
                  <a:ext cx="855720" cy="11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741" name="Ink 24740">
                  <a:extLst>
                    <a:ext uri="{FF2B5EF4-FFF2-40B4-BE49-F238E27FC236}">
                      <a16:creationId xmlns:a16="http://schemas.microsoft.com/office/drawing/2014/main" id="{69507ED2-D132-E547-9EAA-4E950D30F08D}"/>
                    </a:ext>
                  </a:extLst>
                </p14:cNvPr>
                <p14:cNvContentPartPr/>
                <p14:nvPr/>
              </p14:nvContentPartPr>
              <p14:xfrm>
                <a:off x="6674810" y="5442521"/>
                <a:ext cx="912240" cy="1058760"/>
              </p14:xfrm>
            </p:contentPart>
          </mc:Choice>
          <mc:Fallback xmlns="">
            <p:pic>
              <p:nvPicPr>
                <p:cNvPr id="24741" name="Ink 24740">
                  <a:extLst>
                    <a:ext uri="{FF2B5EF4-FFF2-40B4-BE49-F238E27FC236}">
                      <a16:creationId xmlns:a16="http://schemas.microsoft.com/office/drawing/2014/main" id="{69507ED2-D132-E547-9EAA-4E950D30F08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659690" y="5427041"/>
                  <a:ext cx="942480" cy="108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129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800" dirty="0"/>
                  <a:t>What is the 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sz="2800" dirty="0"/>
                  <a:t> is divided by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800" dirty="0"/>
                  <a:t>?</a:t>
                </a: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616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Factorising</a:t>
            </a:r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82872C0-F78C-0C43-A6D5-750DC5D91321}"/>
              </a:ext>
            </a:extLst>
          </p:cNvPr>
          <p:cNvGrpSpPr/>
          <p:nvPr/>
        </p:nvGrpSpPr>
        <p:grpSpPr>
          <a:xfrm>
            <a:off x="346730" y="2131601"/>
            <a:ext cx="7153560" cy="2714400"/>
            <a:chOff x="346730" y="2131601"/>
            <a:chExt cx="7153560" cy="271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7EC88D-367C-5540-9471-0175F366A35C}"/>
                    </a:ext>
                  </a:extLst>
                </p14:cNvPr>
                <p14:cNvContentPartPr/>
                <p14:nvPr/>
              </p14:nvContentPartPr>
              <p14:xfrm>
                <a:off x="4874450" y="2207561"/>
                <a:ext cx="101520" cy="478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7EC88D-367C-5540-9471-0175F366A3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58970" y="2192441"/>
                  <a:ext cx="1321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A3B43A-DF3B-9641-A952-6C2F6600888E}"/>
                    </a:ext>
                  </a:extLst>
                </p14:cNvPr>
                <p14:cNvContentPartPr/>
                <p14:nvPr/>
              </p14:nvContentPartPr>
              <p14:xfrm>
                <a:off x="4981730" y="2457401"/>
                <a:ext cx="112680" cy="4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A3B43A-DF3B-9641-A952-6C2F660088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66250" y="2441921"/>
                  <a:ext cx="142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5DFA3A0-C2CD-4C4F-AD48-B6B87A95E7D7}"/>
                    </a:ext>
                  </a:extLst>
                </p14:cNvPr>
                <p14:cNvContentPartPr/>
                <p14:nvPr/>
              </p14:nvContentPartPr>
              <p14:xfrm>
                <a:off x="5139050" y="2354081"/>
                <a:ext cx="146880" cy="18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5DFA3A0-C2CD-4C4F-AD48-B6B87A95E7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23930" y="2338961"/>
                  <a:ext cx="177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380017B-CCF3-684C-8C35-CA362AB27096}"/>
                    </a:ext>
                  </a:extLst>
                </p14:cNvPr>
                <p14:cNvContentPartPr/>
                <p14:nvPr/>
              </p14:nvContentPartPr>
              <p14:xfrm>
                <a:off x="5307170" y="2240321"/>
                <a:ext cx="114480" cy="477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380017B-CCF3-684C-8C35-CA362AB270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92050" y="2224841"/>
                  <a:ext cx="1447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21D57B-E6C2-4C43-8D09-D9C3E8758930}"/>
                    </a:ext>
                  </a:extLst>
                </p14:cNvPr>
                <p14:cNvContentPartPr/>
                <p14:nvPr/>
              </p14:nvContentPartPr>
              <p14:xfrm>
                <a:off x="5448290" y="2191361"/>
                <a:ext cx="141480" cy="211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21D57B-E6C2-4C43-8D09-D9C3E87589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33170" y="2176241"/>
                  <a:ext cx="172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340E10-28E5-3D45-8D8D-14B528A52B9E}"/>
                    </a:ext>
                  </a:extLst>
                </p14:cNvPr>
                <p14:cNvContentPartPr/>
                <p14:nvPr/>
              </p14:nvContentPartPr>
              <p14:xfrm>
                <a:off x="5486450" y="2207561"/>
                <a:ext cx="97920" cy="326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340E10-28E5-3D45-8D8D-14B528A52B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0970" y="2192441"/>
                  <a:ext cx="128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97F845-0230-FA44-826E-2834814DD079}"/>
                    </a:ext>
                  </a:extLst>
                </p14:cNvPr>
                <p14:cNvContentPartPr/>
                <p14:nvPr/>
              </p14:nvContentPartPr>
              <p14:xfrm>
                <a:off x="5703530" y="2364881"/>
                <a:ext cx="38520" cy="29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97F845-0230-FA44-826E-2834814DD0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88050" y="2349761"/>
                  <a:ext cx="68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4C4354-A1CF-604D-BA01-4C87A1B7AE26}"/>
                    </a:ext>
                  </a:extLst>
                </p14:cNvPr>
                <p14:cNvContentPartPr/>
                <p14:nvPr/>
              </p14:nvContentPartPr>
              <p14:xfrm>
                <a:off x="5622170" y="2492321"/>
                <a:ext cx="173880" cy="10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4C4354-A1CF-604D-BA01-4C87A1B7AE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06690" y="2477201"/>
                  <a:ext cx="204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587538-2B12-574D-9DFE-5CEF62BA414E}"/>
                    </a:ext>
                  </a:extLst>
                </p14:cNvPr>
                <p14:cNvContentPartPr/>
                <p14:nvPr/>
              </p14:nvContentPartPr>
              <p14:xfrm>
                <a:off x="5860850" y="2251121"/>
                <a:ext cx="146880" cy="48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587538-2B12-574D-9DFE-5CEF62BA41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45730" y="2236001"/>
                  <a:ext cx="1774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2F4BAB-0769-BE45-9352-802EDA85F99C}"/>
                    </a:ext>
                  </a:extLst>
                </p14:cNvPr>
                <p14:cNvContentPartPr/>
                <p14:nvPr/>
              </p14:nvContentPartPr>
              <p14:xfrm>
                <a:off x="5784890" y="2224121"/>
                <a:ext cx="157680" cy="51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2F4BAB-0769-BE45-9352-802EDA85F9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69770" y="2208641"/>
                  <a:ext cx="1882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FD3A33-95C6-3843-BE0B-CAEBCA7B5412}"/>
                    </a:ext>
                  </a:extLst>
                </p14:cNvPr>
                <p14:cNvContentPartPr/>
                <p14:nvPr/>
              </p14:nvContentPartPr>
              <p14:xfrm>
                <a:off x="6024290" y="2261921"/>
                <a:ext cx="146160" cy="478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FD3A33-95C6-3843-BE0B-CAEBCA7B54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09170" y="2246801"/>
                  <a:ext cx="1767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227B44-D4C9-084A-ABA2-F56398F9F74D}"/>
                    </a:ext>
                  </a:extLst>
                </p14:cNvPr>
                <p14:cNvContentPartPr/>
                <p14:nvPr/>
              </p14:nvContentPartPr>
              <p14:xfrm>
                <a:off x="6110690" y="2468201"/>
                <a:ext cx="212040" cy="11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227B44-D4C9-084A-ABA2-F56398F9F7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95210" y="2453081"/>
                  <a:ext cx="242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B6D14FC-3D67-2C4D-AE4A-9CB790764293}"/>
                    </a:ext>
                  </a:extLst>
                </p14:cNvPr>
                <p14:cNvContentPartPr/>
                <p14:nvPr/>
              </p14:nvContentPartPr>
              <p14:xfrm>
                <a:off x="6381770" y="2327081"/>
                <a:ext cx="130680" cy="32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B6D14FC-3D67-2C4D-AE4A-9CB7907642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66650" y="2311961"/>
                  <a:ext cx="1612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20EEC1-A126-D74A-937B-388FB3D20F6D}"/>
                    </a:ext>
                  </a:extLst>
                </p14:cNvPr>
                <p14:cNvContentPartPr/>
                <p14:nvPr/>
              </p14:nvContentPartPr>
              <p14:xfrm>
                <a:off x="6485090" y="2343281"/>
                <a:ext cx="141480" cy="531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20EEC1-A126-D74A-937B-388FB3D20F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69610" y="2328161"/>
                  <a:ext cx="17208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40F485-1893-3040-93E8-CB4094F22393}"/>
                    </a:ext>
                  </a:extLst>
                </p14:cNvPr>
                <p14:cNvContentPartPr/>
                <p14:nvPr/>
              </p14:nvContentPartPr>
              <p14:xfrm>
                <a:off x="6604250" y="2131601"/>
                <a:ext cx="152280" cy="320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40F485-1893-3040-93E8-CB4094F2239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89130" y="2116481"/>
                  <a:ext cx="1828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06B6EC-7ED0-434B-89EF-EFEC8B3F98D5}"/>
                    </a:ext>
                  </a:extLst>
                </p14:cNvPr>
                <p14:cNvContentPartPr/>
                <p14:nvPr/>
              </p14:nvContentPartPr>
              <p14:xfrm>
                <a:off x="6913850" y="2359481"/>
                <a:ext cx="21960" cy="37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06B6EC-7ED0-434B-89EF-EFEC8B3F98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98370" y="2344361"/>
                  <a:ext cx="52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FE9136-6D73-BE41-A6D6-7F0D16E757F8}"/>
                    </a:ext>
                  </a:extLst>
                </p14:cNvPr>
                <p14:cNvContentPartPr/>
                <p14:nvPr/>
              </p14:nvContentPartPr>
              <p14:xfrm>
                <a:off x="6767330" y="2571161"/>
                <a:ext cx="249840" cy="2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9FE9136-6D73-BE41-A6D6-7F0D16E757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51850" y="2556041"/>
                  <a:ext cx="280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759E81-39C8-9344-A544-A307793C61A0}"/>
                    </a:ext>
                  </a:extLst>
                </p14:cNvPr>
                <p14:cNvContentPartPr/>
                <p14:nvPr/>
              </p14:nvContentPartPr>
              <p14:xfrm>
                <a:off x="7098170" y="2229521"/>
                <a:ext cx="109080" cy="55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759E81-39C8-9344-A544-A307793C61A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83050" y="2214041"/>
                  <a:ext cx="13932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0D1EF8-E7B1-DB46-B2B5-930CB92436F8}"/>
                    </a:ext>
                  </a:extLst>
                </p14:cNvPr>
                <p14:cNvContentPartPr/>
                <p14:nvPr/>
              </p14:nvContentPartPr>
              <p14:xfrm>
                <a:off x="7179890" y="2245721"/>
                <a:ext cx="190440" cy="32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0D1EF8-E7B1-DB46-B2B5-930CB92436F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4410" y="2230241"/>
                  <a:ext cx="220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7E286C8-6179-1A44-9430-CA50E6422780}"/>
                    </a:ext>
                  </a:extLst>
                </p14:cNvPr>
                <p14:cNvContentPartPr/>
                <p14:nvPr/>
              </p14:nvContentPartPr>
              <p14:xfrm>
                <a:off x="5893610" y="3439841"/>
                <a:ext cx="177120" cy="2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7E286C8-6179-1A44-9430-CA50E64227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78130" y="3424361"/>
                  <a:ext cx="207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BE50C0-094E-7D4B-BADF-B18BD5B186BD}"/>
                    </a:ext>
                  </a:extLst>
                </p14:cNvPr>
                <p14:cNvContentPartPr/>
                <p14:nvPr/>
              </p14:nvContentPartPr>
              <p14:xfrm>
                <a:off x="5844650" y="3298721"/>
                <a:ext cx="178200" cy="2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BE50C0-094E-7D4B-BADF-B18BD5B186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29170" y="3283241"/>
                  <a:ext cx="208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31AE73-E77B-174B-930C-304E3D67EE8A}"/>
                    </a:ext>
                  </a:extLst>
                </p14:cNvPr>
                <p14:cNvContentPartPr/>
                <p14:nvPr/>
              </p14:nvContentPartPr>
              <p14:xfrm>
                <a:off x="6414530" y="3190001"/>
                <a:ext cx="236880" cy="5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31AE73-E77B-174B-930C-304E3D67EE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99050" y="3174881"/>
                  <a:ext cx="267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94A5AA-F22E-D644-9FF1-7C3421B37B60}"/>
                    </a:ext>
                  </a:extLst>
                </p14:cNvPr>
                <p14:cNvContentPartPr/>
                <p14:nvPr/>
              </p14:nvContentPartPr>
              <p14:xfrm>
                <a:off x="6642410" y="3011081"/>
                <a:ext cx="173520" cy="38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94A5AA-F22E-D644-9FF1-7C3421B37B6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27290" y="2995601"/>
                  <a:ext cx="2037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E53A5B-5AF3-9D4E-883F-C019D5354FF6}"/>
                    </a:ext>
                  </a:extLst>
                </p14:cNvPr>
                <p14:cNvContentPartPr/>
                <p14:nvPr/>
              </p14:nvContentPartPr>
              <p14:xfrm>
                <a:off x="7000610" y="3043481"/>
                <a:ext cx="472680" cy="65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E53A5B-5AF3-9D4E-883F-C019D5354FF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85490" y="3028361"/>
                  <a:ext cx="50292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F0A83A3-CBF0-DF42-9AB0-10FB7386D714}"/>
                    </a:ext>
                  </a:extLst>
                </p14:cNvPr>
                <p14:cNvContentPartPr/>
                <p14:nvPr/>
              </p14:nvContentPartPr>
              <p14:xfrm>
                <a:off x="7033010" y="3087041"/>
                <a:ext cx="467280" cy="73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F0A83A3-CBF0-DF42-9AB0-10FB7386D7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17890" y="3071561"/>
                  <a:ext cx="49752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3D4FF5-0C0E-1B4E-8421-62396F5EFA9D}"/>
                    </a:ext>
                  </a:extLst>
                </p14:cNvPr>
                <p14:cNvContentPartPr/>
                <p14:nvPr/>
              </p14:nvContentPartPr>
              <p14:xfrm>
                <a:off x="4623530" y="3580961"/>
                <a:ext cx="38520" cy="1248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3D4FF5-0C0E-1B4E-8421-62396F5EFA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08050" y="3565481"/>
                  <a:ext cx="68760" cy="12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F94328-9EC8-CD49-9697-4033402BD9E0}"/>
                    </a:ext>
                  </a:extLst>
                </p14:cNvPr>
                <p14:cNvContentPartPr/>
                <p14:nvPr/>
              </p14:nvContentPartPr>
              <p14:xfrm>
                <a:off x="704930" y="3493841"/>
                <a:ext cx="3956760" cy="10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F94328-9EC8-CD49-9697-4033402BD9E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9810" y="3478721"/>
                  <a:ext cx="3987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47B4AA-A4EC-8B4F-9374-0073093F76E8}"/>
                    </a:ext>
                  </a:extLst>
                </p14:cNvPr>
                <p14:cNvContentPartPr/>
                <p14:nvPr/>
              </p14:nvContentPartPr>
              <p14:xfrm>
                <a:off x="731930" y="3553601"/>
                <a:ext cx="3935160" cy="1292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47B4AA-A4EC-8B4F-9374-0073093F76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6810" y="3538481"/>
                  <a:ext cx="3965760" cy="13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CA7220-8D48-DA45-AEDB-7E913970373F}"/>
                    </a:ext>
                  </a:extLst>
                </p14:cNvPr>
                <p14:cNvContentPartPr/>
                <p14:nvPr/>
              </p14:nvContentPartPr>
              <p14:xfrm>
                <a:off x="346730" y="3770681"/>
                <a:ext cx="9252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CA7220-8D48-DA45-AEDB-7E91397037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1610" y="3755561"/>
                  <a:ext cx="123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1C6153F-E826-7941-9FDD-D388CF3C50C2}"/>
                    </a:ext>
                  </a:extLst>
                </p14:cNvPr>
                <p14:cNvContentPartPr/>
                <p14:nvPr/>
              </p14:nvContentPartPr>
              <p14:xfrm>
                <a:off x="411890" y="3695441"/>
                <a:ext cx="92520" cy="287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1C6153F-E826-7941-9FDD-D388CF3C50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6410" y="3679961"/>
                  <a:ext cx="123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6F84EB-C04E-674B-BFED-F6D67A84E440}"/>
                    </a:ext>
                  </a:extLst>
                </p14:cNvPr>
                <p14:cNvContentPartPr/>
                <p14:nvPr/>
              </p14:nvContentPartPr>
              <p14:xfrm>
                <a:off x="373730" y="4313561"/>
                <a:ext cx="244440" cy="326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6F84EB-C04E-674B-BFED-F6D67A84E44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8610" y="4298081"/>
                  <a:ext cx="2750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859427-2CE5-BA4A-925C-3A8CEF0BF09B}"/>
                    </a:ext>
                  </a:extLst>
                </p14:cNvPr>
                <p14:cNvContentPartPr/>
                <p14:nvPr/>
              </p14:nvContentPartPr>
              <p14:xfrm>
                <a:off x="759290" y="4085321"/>
                <a:ext cx="3664440" cy="10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859427-2CE5-BA4A-925C-3A8CEF0BF09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3810" y="4070201"/>
                  <a:ext cx="3695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0C601A5-8DB0-224B-9FCF-F7D178F52E1C}"/>
                    </a:ext>
                  </a:extLst>
                </p14:cNvPr>
                <p14:cNvContentPartPr/>
                <p14:nvPr/>
              </p14:nvContentPartPr>
              <p14:xfrm>
                <a:off x="2806610" y="3564401"/>
                <a:ext cx="48240" cy="1232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0C601A5-8DB0-224B-9FCF-F7D178F52E1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91130" y="3549281"/>
                  <a:ext cx="78480" cy="12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0E9279-E542-4B4F-A592-24B343573D5F}"/>
                    </a:ext>
                  </a:extLst>
                </p14:cNvPr>
                <p14:cNvContentPartPr/>
                <p14:nvPr/>
              </p14:nvContentPartPr>
              <p14:xfrm>
                <a:off x="3776810" y="3515801"/>
                <a:ext cx="109080" cy="1248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0E9279-E542-4B4F-A592-24B343573D5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61690" y="3500321"/>
                  <a:ext cx="139320" cy="12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E3C73F-9B26-FB40-A5F5-F5488CA2E447}"/>
                    </a:ext>
                  </a:extLst>
                </p14:cNvPr>
                <p14:cNvContentPartPr/>
                <p14:nvPr/>
              </p14:nvContentPartPr>
              <p14:xfrm>
                <a:off x="1779530" y="3477641"/>
                <a:ext cx="54720" cy="1341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E3C73F-9B26-FB40-A5F5-F5488CA2E44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64410" y="3462521"/>
                  <a:ext cx="84960" cy="13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883BF9-CFD4-874A-BA8F-511ECD531072}"/>
                    </a:ext>
                  </a:extLst>
                </p14:cNvPr>
                <p14:cNvContentPartPr/>
                <p14:nvPr/>
              </p14:nvContentPartPr>
              <p14:xfrm>
                <a:off x="1090130" y="3087401"/>
                <a:ext cx="124560" cy="341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883BF9-CFD4-874A-BA8F-511ECD53107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5010" y="3072281"/>
                  <a:ext cx="1551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5E56FD-D353-6844-9DDF-8D6ADAAFD163}"/>
                    </a:ext>
                  </a:extLst>
                </p14:cNvPr>
                <p14:cNvContentPartPr/>
                <p14:nvPr/>
              </p14:nvContentPartPr>
              <p14:xfrm>
                <a:off x="1182650" y="3005321"/>
                <a:ext cx="49320" cy="27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5E56FD-D353-6844-9DDF-8D6ADAAFD16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67170" y="2990201"/>
                  <a:ext cx="79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143A8B5-E42E-4644-B9EF-7CC792B3DFDD}"/>
                    </a:ext>
                  </a:extLst>
                </p14:cNvPr>
                <p14:cNvContentPartPr/>
                <p14:nvPr/>
              </p14:nvContentPartPr>
              <p14:xfrm>
                <a:off x="1323770" y="2755841"/>
                <a:ext cx="130680" cy="340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143A8B5-E42E-4644-B9EF-7CC792B3DFD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08290" y="2740721"/>
                  <a:ext cx="161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452DDF-E458-EB4D-A13D-ACCBC2BAAEF7}"/>
                    </a:ext>
                  </a:extLst>
                </p14:cNvPr>
                <p14:cNvContentPartPr/>
                <p14:nvPr/>
              </p14:nvContentPartPr>
              <p14:xfrm>
                <a:off x="1014170" y="3793001"/>
                <a:ext cx="136080" cy="263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452DDF-E458-EB4D-A13D-ACCBC2BAAEF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9050" y="3777881"/>
                  <a:ext cx="166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CE09C5-EDE8-B740-9AFF-502A5012C970}"/>
                    </a:ext>
                  </a:extLst>
                </p14:cNvPr>
                <p14:cNvContentPartPr/>
                <p14:nvPr/>
              </p14:nvContentPartPr>
              <p14:xfrm>
                <a:off x="1139090" y="3708761"/>
                <a:ext cx="87120" cy="29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CE09C5-EDE8-B740-9AFF-502A5012C9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3970" y="3693281"/>
                  <a:ext cx="117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109918-60C0-394E-BFDE-18AC0C3A99BC}"/>
                    </a:ext>
                  </a:extLst>
                </p14:cNvPr>
                <p14:cNvContentPartPr/>
                <p14:nvPr/>
              </p14:nvContentPartPr>
              <p14:xfrm>
                <a:off x="1296410" y="3553601"/>
                <a:ext cx="157680" cy="173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109918-60C0-394E-BFDE-18AC0C3A99B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81290" y="3538481"/>
                  <a:ext cx="188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80EC0C6-FA64-CF47-B5EA-E963BDC85CE7}"/>
                    </a:ext>
                  </a:extLst>
                </p14:cNvPr>
                <p14:cNvContentPartPr/>
                <p14:nvPr/>
              </p14:nvContentPartPr>
              <p14:xfrm>
                <a:off x="1269410" y="3586361"/>
                <a:ext cx="92520" cy="27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80EC0C6-FA64-CF47-B5EA-E963BDC85C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53930" y="3570881"/>
                  <a:ext cx="123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C237F8-5F5B-7E42-9D1B-D218C95B6D8C}"/>
                    </a:ext>
                  </a:extLst>
                </p14:cNvPr>
                <p14:cNvContentPartPr/>
                <p14:nvPr/>
              </p14:nvContentPartPr>
              <p14:xfrm>
                <a:off x="981770" y="4309241"/>
                <a:ext cx="195840" cy="311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C237F8-5F5B-7E42-9D1B-D218C95B6D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6290" y="4294121"/>
                  <a:ext cx="2260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FEDE775-235E-B94C-8034-402EB05C77A7}"/>
                    </a:ext>
                  </a:extLst>
                </p14:cNvPr>
                <p14:cNvContentPartPr/>
                <p14:nvPr/>
              </p14:nvContentPartPr>
              <p14:xfrm>
                <a:off x="1167890" y="4390241"/>
                <a:ext cx="47520" cy="268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FEDE775-235E-B94C-8034-402EB05C77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52770" y="4374761"/>
                  <a:ext cx="77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4F5A6D-EBD8-0A4C-BCAA-9B2311763437}"/>
                    </a:ext>
                  </a:extLst>
                </p14:cNvPr>
                <p14:cNvContentPartPr/>
                <p14:nvPr/>
              </p14:nvContentPartPr>
              <p14:xfrm>
                <a:off x="1236650" y="4351361"/>
                <a:ext cx="92520" cy="255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4F5A6D-EBD8-0A4C-BCAA-9B231176343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21530" y="4336241"/>
                  <a:ext cx="123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5C9849-F5AD-7E40-8A86-17FBB377276E}"/>
                    </a:ext>
                  </a:extLst>
                </p14:cNvPr>
                <p14:cNvContentPartPr/>
                <p14:nvPr/>
              </p14:nvContentPartPr>
              <p14:xfrm>
                <a:off x="1366970" y="4264601"/>
                <a:ext cx="92520" cy="19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5C9849-F5AD-7E40-8A86-17FBB377276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51850" y="4249481"/>
                  <a:ext cx="12312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7" name="Group 24586">
            <a:extLst>
              <a:ext uri="{FF2B5EF4-FFF2-40B4-BE49-F238E27FC236}">
                <a16:creationId xmlns:a16="http://schemas.microsoft.com/office/drawing/2014/main" id="{02B2EAE7-DAE1-6D45-A00B-9B931018556B}"/>
              </a:ext>
            </a:extLst>
          </p:cNvPr>
          <p:cNvGrpSpPr/>
          <p:nvPr/>
        </p:nvGrpSpPr>
        <p:grpSpPr>
          <a:xfrm>
            <a:off x="2018210" y="2842601"/>
            <a:ext cx="646200" cy="1161360"/>
            <a:chOff x="2018210" y="2842601"/>
            <a:chExt cx="646200" cy="11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A9572D4-B7ED-0941-B297-2170AD21DB38}"/>
                    </a:ext>
                  </a:extLst>
                </p14:cNvPr>
                <p14:cNvContentPartPr/>
                <p14:nvPr/>
              </p14:nvContentPartPr>
              <p14:xfrm>
                <a:off x="2050970" y="3157601"/>
                <a:ext cx="38520" cy="293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A9572D4-B7ED-0941-B297-2170AD21DB3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35490" y="3142121"/>
                  <a:ext cx="68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C7526CF-D72F-6F47-8E26-4C45965717F2}"/>
                    </a:ext>
                  </a:extLst>
                </p14:cNvPr>
                <p14:cNvContentPartPr/>
                <p14:nvPr/>
              </p14:nvContentPartPr>
              <p14:xfrm>
                <a:off x="2018210" y="3255881"/>
                <a:ext cx="130680" cy="10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C7526CF-D72F-6F47-8E26-4C45965717F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03090" y="3240401"/>
                  <a:ext cx="161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DFA7965-C972-7C46-9EA8-C49D0FBCCD2E}"/>
                    </a:ext>
                  </a:extLst>
                </p14:cNvPr>
                <p14:cNvContentPartPr/>
                <p14:nvPr/>
              </p14:nvContentPartPr>
              <p14:xfrm>
                <a:off x="2231330" y="3146441"/>
                <a:ext cx="107640" cy="271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DFA7965-C972-7C46-9EA8-C49D0FBCCD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15850" y="3131321"/>
                  <a:ext cx="138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3E438937-E239-964E-BDC8-053F8905BF6F}"/>
                    </a:ext>
                  </a:extLst>
                </p14:cNvPr>
                <p14:cNvContentPartPr/>
                <p14:nvPr/>
              </p14:nvContentPartPr>
              <p14:xfrm>
                <a:off x="2311250" y="3110441"/>
                <a:ext cx="76320" cy="27288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3E438937-E239-964E-BDC8-053F8905BF6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96130" y="3095321"/>
                  <a:ext cx="106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325BC489-5CD0-804C-B1F8-C2CBF05D1AD0}"/>
                    </a:ext>
                  </a:extLst>
                </p14:cNvPr>
                <p14:cNvContentPartPr/>
                <p14:nvPr/>
              </p14:nvContentPartPr>
              <p14:xfrm>
                <a:off x="2533730" y="2842601"/>
                <a:ext cx="130680" cy="20124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325BC489-5CD0-804C-B1F8-C2CBF05D1A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18610" y="2827481"/>
                  <a:ext cx="161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E3F3CB88-9975-6A44-9EEB-27E04D56B2D7}"/>
                    </a:ext>
                  </a:extLst>
                </p14:cNvPr>
                <p14:cNvContentPartPr/>
                <p14:nvPr/>
              </p14:nvContentPartPr>
              <p14:xfrm>
                <a:off x="2186690" y="3727841"/>
                <a:ext cx="87120" cy="2761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E3F3CB88-9975-6A44-9EEB-27E04D56B2D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71210" y="3712721"/>
                  <a:ext cx="117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7AFDDCBA-8725-A346-885D-A704CFE7295F}"/>
                    </a:ext>
                  </a:extLst>
                </p14:cNvPr>
                <p14:cNvContentPartPr/>
                <p14:nvPr/>
              </p14:nvContentPartPr>
              <p14:xfrm>
                <a:off x="2284250" y="3682121"/>
                <a:ext cx="54720" cy="29772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7AFDDCBA-8725-A346-885D-A704CFE729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69130" y="3667001"/>
                  <a:ext cx="84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5FA537BE-6C4B-594B-93B5-417716F8A0FF}"/>
                    </a:ext>
                  </a:extLst>
                </p14:cNvPr>
                <p14:cNvContentPartPr/>
                <p14:nvPr/>
              </p14:nvContentPartPr>
              <p14:xfrm>
                <a:off x="2414570" y="3542801"/>
                <a:ext cx="157320" cy="27720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5FA537BE-6C4B-594B-93B5-417716F8A0F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99090" y="3527681"/>
                  <a:ext cx="18756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6" name="Group 24585">
            <a:extLst>
              <a:ext uri="{FF2B5EF4-FFF2-40B4-BE49-F238E27FC236}">
                <a16:creationId xmlns:a16="http://schemas.microsoft.com/office/drawing/2014/main" id="{8ACDB660-8A14-7A40-AEAE-C3C68927CEEB}"/>
              </a:ext>
            </a:extLst>
          </p:cNvPr>
          <p:cNvGrpSpPr/>
          <p:nvPr/>
        </p:nvGrpSpPr>
        <p:grpSpPr>
          <a:xfrm>
            <a:off x="1958450" y="4235081"/>
            <a:ext cx="461880" cy="472680"/>
            <a:chOff x="1958450" y="4235081"/>
            <a:chExt cx="4618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EB3DD632-9600-7342-95D0-2D2F5F177938}"/>
                    </a:ext>
                  </a:extLst>
                </p14:cNvPr>
                <p14:cNvContentPartPr/>
                <p14:nvPr/>
              </p14:nvContentPartPr>
              <p14:xfrm>
                <a:off x="1958450" y="4235081"/>
                <a:ext cx="216720" cy="47268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EB3DD632-9600-7342-95D0-2D2F5F1779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43330" y="4219961"/>
                  <a:ext cx="2473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054C8504-C20B-1742-A95F-17E63B0E8907}"/>
                    </a:ext>
                  </a:extLst>
                </p14:cNvPr>
                <p14:cNvContentPartPr/>
                <p14:nvPr/>
              </p14:nvContentPartPr>
              <p14:xfrm>
                <a:off x="2153930" y="4414361"/>
                <a:ext cx="87120" cy="28980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054C8504-C20B-1742-A95F-17E63B0E890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38810" y="4398881"/>
                  <a:ext cx="117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0C8396CC-2487-7949-BB49-DAB742E2877E}"/>
                    </a:ext>
                  </a:extLst>
                </p14:cNvPr>
                <p14:cNvContentPartPr/>
                <p14:nvPr/>
              </p14:nvContentPartPr>
              <p14:xfrm>
                <a:off x="2354810" y="4326881"/>
                <a:ext cx="65520" cy="16632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0C8396CC-2487-7949-BB49-DAB742E2877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39690" y="4311401"/>
                  <a:ext cx="961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1" name="Group 24590">
            <a:extLst>
              <a:ext uri="{FF2B5EF4-FFF2-40B4-BE49-F238E27FC236}">
                <a16:creationId xmlns:a16="http://schemas.microsoft.com/office/drawing/2014/main" id="{4CC016E9-5457-8F44-8B18-853638250644}"/>
              </a:ext>
            </a:extLst>
          </p:cNvPr>
          <p:cNvGrpSpPr/>
          <p:nvPr/>
        </p:nvGrpSpPr>
        <p:grpSpPr>
          <a:xfrm>
            <a:off x="2881130" y="2908481"/>
            <a:ext cx="695160" cy="465480"/>
            <a:chOff x="2881130" y="2908481"/>
            <a:chExt cx="69516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C0590BDB-B2A6-AF44-959A-EB4F7947B0E8}"/>
                    </a:ext>
                  </a:extLst>
                </p14:cNvPr>
                <p14:cNvContentPartPr/>
                <p14:nvPr/>
              </p14:nvContentPartPr>
              <p14:xfrm>
                <a:off x="2881130" y="3152201"/>
                <a:ext cx="159480" cy="3852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C0590BDB-B2A6-AF44-959A-EB4F7947B0E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66010" y="3136721"/>
                  <a:ext cx="190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90E44F13-9BD5-104A-A754-0173C228B608}"/>
                    </a:ext>
                  </a:extLst>
                </p14:cNvPr>
                <p14:cNvContentPartPr/>
                <p14:nvPr/>
              </p14:nvContentPartPr>
              <p14:xfrm>
                <a:off x="3179930" y="2908481"/>
                <a:ext cx="282600" cy="46548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90E44F13-9BD5-104A-A754-0173C228B60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4450" y="2893001"/>
                  <a:ext cx="3132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F3832A92-0B21-8541-913B-384BE313564B}"/>
                    </a:ext>
                  </a:extLst>
                </p14:cNvPr>
                <p14:cNvContentPartPr/>
                <p14:nvPr/>
              </p14:nvContentPartPr>
              <p14:xfrm>
                <a:off x="3489170" y="3026561"/>
                <a:ext cx="87120" cy="27216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F3832A92-0B21-8541-913B-384BE313564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73690" y="3011441"/>
                  <a:ext cx="11772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2" name="Group 24601">
            <a:extLst>
              <a:ext uri="{FF2B5EF4-FFF2-40B4-BE49-F238E27FC236}">
                <a16:creationId xmlns:a16="http://schemas.microsoft.com/office/drawing/2014/main" id="{FB5DF60B-4575-104F-961F-5F0AE85863AF}"/>
              </a:ext>
            </a:extLst>
          </p:cNvPr>
          <p:cNvGrpSpPr/>
          <p:nvPr/>
        </p:nvGrpSpPr>
        <p:grpSpPr>
          <a:xfrm>
            <a:off x="2881130" y="3597161"/>
            <a:ext cx="744120" cy="433440"/>
            <a:chOff x="2881130" y="3597161"/>
            <a:chExt cx="74412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11C62086-F503-4B4F-89C7-60F8B8B5D87C}"/>
                    </a:ext>
                  </a:extLst>
                </p14:cNvPr>
                <p14:cNvContentPartPr/>
                <p14:nvPr/>
              </p14:nvContentPartPr>
              <p14:xfrm>
                <a:off x="2881130" y="3814241"/>
                <a:ext cx="163080" cy="2196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11C62086-F503-4B4F-89C7-60F8B8B5D8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66010" y="3798761"/>
                  <a:ext cx="193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FC120407-8456-C04C-8049-C876A3DF2013}"/>
                    </a:ext>
                  </a:extLst>
                </p14:cNvPr>
                <p14:cNvContentPartPr/>
                <p14:nvPr/>
              </p14:nvContentPartPr>
              <p14:xfrm>
                <a:off x="3103610" y="3597161"/>
                <a:ext cx="271080" cy="43344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FC120407-8456-C04C-8049-C876A3DF201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88490" y="3581681"/>
                  <a:ext cx="3016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DCFAF14B-5872-2D49-B299-56D1EA7003BF}"/>
                    </a:ext>
                  </a:extLst>
                </p14:cNvPr>
                <p14:cNvContentPartPr/>
                <p14:nvPr/>
              </p14:nvContentPartPr>
              <p14:xfrm>
                <a:off x="3382970" y="3683921"/>
                <a:ext cx="52200" cy="27540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DCFAF14B-5872-2D49-B299-56D1EA7003B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67850" y="3668801"/>
                  <a:ext cx="82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8096DA00-3D7C-AF41-9373-1C1DE3E294FF}"/>
                    </a:ext>
                  </a:extLst>
                </p14:cNvPr>
                <p14:cNvContentPartPr/>
                <p14:nvPr/>
              </p14:nvContentPartPr>
              <p14:xfrm>
                <a:off x="3559730" y="3643601"/>
                <a:ext cx="65520" cy="15480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8096DA00-3D7C-AF41-9373-1C1DE3E294F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44250" y="3628121"/>
                  <a:ext cx="961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1" name="Group 24600">
            <a:extLst>
              <a:ext uri="{FF2B5EF4-FFF2-40B4-BE49-F238E27FC236}">
                <a16:creationId xmlns:a16="http://schemas.microsoft.com/office/drawing/2014/main" id="{4614F106-A541-6D4D-A7DC-3959CDF36409}"/>
              </a:ext>
            </a:extLst>
          </p:cNvPr>
          <p:cNvGrpSpPr/>
          <p:nvPr/>
        </p:nvGrpSpPr>
        <p:grpSpPr>
          <a:xfrm>
            <a:off x="2989850" y="4221041"/>
            <a:ext cx="602640" cy="444960"/>
            <a:chOff x="2989850" y="4221041"/>
            <a:chExt cx="6026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29C19349-5179-1D45-957F-0C553B1C1903}"/>
                    </a:ext>
                  </a:extLst>
                </p14:cNvPr>
                <p14:cNvContentPartPr/>
                <p14:nvPr/>
              </p14:nvContentPartPr>
              <p14:xfrm>
                <a:off x="2989850" y="4367921"/>
                <a:ext cx="114480" cy="8712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29C19349-5179-1D45-957F-0C553B1C19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74730" y="4352441"/>
                  <a:ext cx="144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66851BCA-F64D-034C-8AE5-B77605107660}"/>
                    </a:ext>
                  </a:extLst>
                </p14:cNvPr>
                <p14:cNvContentPartPr/>
                <p14:nvPr/>
              </p14:nvContentPartPr>
              <p14:xfrm>
                <a:off x="3185330" y="4221041"/>
                <a:ext cx="141480" cy="35568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66851BCA-F64D-034C-8AE5-B7760510766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69850" y="4205921"/>
                  <a:ext cx="1720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B8B8C5C2-BFE4-2A48-B162-D57EA27F4610}"/>
                    </a:ext>
                  </a:extLst>
                </p14:cNvPr>
                <p14:cNvContentPartPr/>
                <p14:nvPr/>
              </p14:nvContentPartPr>
              <p14:xfrm>
                <a:off x="3233930" y="4465481"/>
                <a:ext cx="43920" cy="19584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B8B8C5C2-BFE4-2A48-B162-D57EA27F461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18810" y="4450361"/>
                  <a:ext cx="74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544A2AAC-AD80-A643-A289-A2D26C4E9442}"/>
                    </a:ext>
                  </a:extLst>
                </p14:cNvPr>
                <p14:cNvContentPartPr/>
                <p14:nvPr/>
              </p14:nvContentPartPr>
              <p14:xfrm>
                <a:off x="3337250" y="4405721"/>
                <a:ext cx="102960" cy="26028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544A2AAC-AD80-A643-A289-A2D26C4E944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21770" y="4390601"/>
                  <a:ext cx="133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4A110087-D954-4344-991A-7A1CE515C255}"/>
                    </a:ext>
                  </a:extLst>
                </p14:cNvPr>
                <p14:cNvContentPartPr/>
                <p14:nvPr/>
              </p14:nvContentPartPr>
              <p14:xfrm>
                <a:off x="3489170" y="4346681"/>
                <a:ext cx="103320" cy="24336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4A110087-D954-4344-991A-7A1CE515C2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73690" y="4331561"/>
                  <a:ext cx="13392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7" name="Group 24606">
            <a:extLst>
              <a:ext uri="{FF2B5EF4-FFF2-40B4-BE49-F238E27FC236}">
                <a16:creationId xmlns:a16="http://schemas.microsoft.com/office/drawing/2014/main" id="{23ED1ACC-7B50-354B-941D-9180B3482885}"/>
              </a:ext>
            </a:extLst>
          </p:cNvPr>
          <p:cNvGrpSpPr/>
          <p:nvPr/>
        </p:nvGrpSpPr>
        <p:grpSpPr>
          <a:xfrm>
            <a:off x="3874370" y="2848001"/>
            <a:ext cx="532080" cy="521640"/>
            <a:chOff x="3874370" y="2848001"/>
            <a:chExt cx="53208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96F68BA5-ADAF-B840-92C9-F423C61490FE}"/>
                    </a:ext>
                  </a:extLst>
                </p14:cNvPr>
                <p14:cNvContentPartPr/>
                <p14:nvPr/>
              </p14:nvContentPartPr>
              <p14:xfrm>
                <a:off x="3934130" y="2951321"/>
                <a:ext cx="32760" cy="40788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96F68BA5-ADAF-B840-92C9-F423C61490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19010" y="2935841"/>
                  <a:ext cx="633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A8AD3A51-0725-3649-957A-F94BF2E39655}"/>
                    </a:ext>
                  </a:extLst>
                </p14:cNvPr>
                <p14:cNvContentPartPr/>
                <p14:nvPr/>
              </p14:nvContentPartPr>
              <p14:xfrm>
                <a:off x="3874370" y="3180281"/>
                <a:ext cx="189720" cy="5328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A8AD3A51-0725-3649-957A-F94BF2E3965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59250" y="3165161"/>
                  <a:ext cx="22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8834E3AE-681E-E343-9C26-FB0E5FC1C96C}"/>
                    </a:ext>
                  </a:extLst>
                </p14:cNvPr>
                <p14:cNvContentPartPr/>
                <p14:nvPr/>
              </p14:nvContentPartPr>
              <p14:xfrm>
                <a:off x="4172810" y="2848001"/>
                <a:ext cx="233640" cy="42912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8834E3AE-681E-E343-9C26-FB0E5FC1C9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57690" y="2832881"/>
                  <a:ext cx="2642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E052D3A3-F6A7-E24E-B905-08E891E90E49}"/>
                    </a:ext>
                  </a:extLst>
                </p14:cNvPr>
                <p14:cNvContentPartPr/>
                <p14:nvPr/>
              </p14:nvContentPartPr>
              <p14:xfrm>
                <a:off x="4156610" y="3038081"/>
                <a:ext cx="222840" cy="33156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E052D3A3-F6A7-E24E-B905-08E891E90E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41490" y="3022961"/>
                  <a:ext cx="2534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1" name="Group 24610">
            <a:extLst>
              <a:ext uri="{FF2B5EF4-FFF2-40B4-BE49-F238E27FC236}">
                <a16:creationId xmlns:a16="http://schemas.microsoft.com/office/drawing/2014/main" id="{C933EE8C-2609-904D-9B3D-28F663EC360F}"/>
              </a:ext>
            </a:extLst>
          </p:cNvPr>
          <p:cNvGrpSpPr/>
          <p:nvPr/>
        </p:nvGrpSpPr>
        <p:grpSpPr>
          <a:xfrm>
            <a:off x="4037450" y="3586361"/>
            <a:ext cx="445320" cy="436680"/>
            <a:chOff x="4037450" y="3586361"/>
            <a:chExt cx="4453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992B4854-DDFE-8544-B924-71DA530B07C6}"/>
                    </a:ext>
                  </a:extLst>
                </p14:cNvPr>
                <p14:cNvContentPartPr/>
                <p14:nvPr/>
              </p14:nvContentPartPr>
              <p14:xfrm>
                <a:off x="4042850" y="3586361"/>
                <a:ext cx="136080" cy="35856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992B4854-DDFE-8544-B924-71DA530B07C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27370" y="3570881"/>
                  <a:ext cx="166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497BC9FF-C2EF-A440-ACF2-42049330FBF9}"/>
                    </a:ext>
                  </a:extLst>
                </p14:cNvPr>
                <p14:cNvContentPartPr/>
                <p14:nvPr/>
              </p14:nvContentPartPr>
              <p14:xfrm>
                <a:off x="4037450" y="3732881"/>
                <a:ext cx="119880" cy="26640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497BC9FF-C2EF-A440-ACF2-42049330FBF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21970" y="3717401"/>
                  <a:ext cx="150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8836C195-8390-EB48-AD8B-8EB333486C4F}"/>
                    </a:ext>
                  </a:extLst>
                </p14:cNvPr>
                <p14:cNvContentPartPr/>
                <p14:nvPr/>
              </p14:nvContentPartPr>
              <p14:xfrm>
                <a:off x="4174250" y="3697601"/>
                <a:ext cx="308520" cy="32544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8836C195-8390-EB48-AD8B-8EB333486C4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58770" y="3682481"/>
                  <a:ext cx="33912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4612" name="Ink 24611">
                <a:extLst>
                  <a:ext uri="{FF2B5EF4-FFF2-40B4-BE49-F238E27FC236}">
                    <a16:creationId xmlns:a16="http://schemas.microsoft.com/office/drawing/2014/main" id="{D74D6DB5-3A9F-CB4A-BCD0-2E76574BB80E}"/>
                  </a:ext>
                </a:extLst>
              </p14:cNvPr>
              <p14:cNvContentPartPr/>
              <p14:nvPr/>
            </p14:nvContentPartPr>
            <p14:xfrm>
              <a:off x="4086050" y="4259201"/>
              <a:ext cx="190440" cy="483480"/>
            </p14:xfrm>
          </p:contentPart>
        </mc:Choice>
        <mc:Fallback xmlns="">
          <p:pic>
            <p:nvPicPr>
              <p:cNvPr id="24612" name="Ink 24611">
                <a:extLst>
                  <a:ext uri="{FF2B5EF4-FFF2-40B4-BE49-F238E27FC236}">
                    <a16:creationId xmlns:a16="http://schemas.microsoft.com/office/drawing/2014/main" id="{D74D6DB5-3A9F-CB4A-BCD0-2E76574BB80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70930" y="4244081"/>
                <a:ext cx="2206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4613" name="Ink 24612">
                <a:extLst>
                  <a:ext uri="{FF2B5EF4-FFF2-40B4-BE49-F238E27FC236}">
                    <a16:creationId xmlns:a16="http://schemas.microsoft.com/office/drawing/2014/main" id="{26A81101-1E3C-3B40-8269-FE2D79A0E489}"/>
                  </a:ext>
                </a:extLst>
              </p14:cNvPr>
              <p14:cNvContentPartPr/>
              <p14:nvPr/>
            </p14:nvContentPartPr>
            <p14:xfrm>
              <a:off x="991850" y="3605081"/>
              <a:ext cx="1580400" cy="1086480"/>
            </p14:xfrm>
          </p:contentPart>
        </mc:Choice>
        <mc:Fallback xmlns="">
          <p:pic>
            <p:nvPicPr>
              <p:cNvPr id="24613" name="Ink 24612">
                <a:extLst>
                  <a:ext uri="{FF2B5EF4-FFF2-40B4-BE49-F238E27FC236}">
                    <a16:creationId xmlns:a16="http://schemas.microsoft.com/office/drawing/2014/main" id="{26A81101-1E3C-3B40-8269-FE2D79A0E48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20210" y="3461081"/>
                <a:ext cx="1724040" cy="137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19" name="Group 24618">
            <a:extLst>
              <a:ext uri="{FF2B5EF4-FFF2-40B4-BE49-F238E27FC236}">
                <a16:creationId xmlns:a16="http://schemas.microsoft.com/office/drawing/2014/main" id="{635053CC-AF11-DF42-BDB1-87C312668915}"/>
              </a:ext>
            </a:extLst>
          </p:cNvPr>
          <p:cNvGrpSpPr/>
          <p:nvPr/>
        </p:nvGrpSpPr>
        <p:grpSpPr>
          <a:xfrm>
            <a:off x="2065370" y="3548201"/>
            <a:ext cx="2227680" cy="1212480"/>
            <a:chOff x="2065370" y="3548201"/>
            <a:chExt cx="2227680" cy="12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58FAEF02-7DCB-8242-AC68-6475C35F6F77}"/>
                    </a:ext>
                  </a:extLst>
                </p14:cNvPr>
                <p14:cNvContentPartPr/>
                <p14:nvPr/>
              </p14:nvContentPartPr>
              <p14:xfrm>
                <a:off x="2065370" y="3548201"/>
                <a:ext cx="1239480" cy="121248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58FAEF02-7DCB-8242-AC68-6475C35F6F7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50250" y="3533081"/>
                  <a:ext cx="127008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B9029ECC-4937-6E40-B7A2-BF4A9935D81E}"/>
                    </a:ext>
                  </a:extLst>
                </p14:cNvPr>
                <p14:cNvContentPartPr/>
                <p14:nvPr/>
              </p14:nvContentPartPr>
              <p14:xfrm>
                <a:off x="2213690" y="3586361"/>
                <a:ext cx="1053360" cy="114552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B9029ECC-4937-6E40-B7A2-BF4A9935D81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98570" y="3570881"/>
                  <a:ext cx="108360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A15B0C43-B0A2-944B-9B2E-5CCDA8809695}"/>
                    </a:ext>
                  </a:extLst>
                </p14:cNvPr>
                <p14:cNvContentPartPr/>
                <p14:nvPr/>
              </p14:nvContentPartPr>
              <p14:xfrm>
                <a:off x="3137090" y="3607961"/>
                <a:ext cx="1155960" cy="106668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A15B0C43-B0A2-944B-9B2E-5CCDA880969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21610" y="3592841"/>
                  <a:ext cx="1186200" cy="10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7781BAAA-AA3C-1849-8211-010D360F76A8}"/>
                    </a:ext>
                  </a:extLst>
                </p14:cNvPr>
                <p14:cNvContentPartPr/>
                <p14:nvPr/>
              </p14:nvContentPartPr>
              <p14:xfrm>
                <a:off x="3231770" y="3705521"/>
                <a:ext cx="925560" cy="91764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7781BAAA-AA3C-1849-8211-010D360F76A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16290" y="3690401"/>
                  <a:ext cx="955800" cy="9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6" name="Group 24625">
            <a:extLst>
              <a:ext uri="{FF2B5EF4-FFF2-40B4-BE49-F238E27FC236}">
                <a16:creationId xmlns:a16="http://schemas.microsoft.com/office/drawing/2014/main" id="{C0A93887-FBFE-4141-8206-CA7EF09F400B}"/>
              </a:ext>
            </a:extLst>
          </p:cNvPr>
          <p:cNvGrpSpPr/>
          <p:nvPr/>
        </p:nvGrpSpPr>
        <p:grpSpPr>
          <a:xfrm>
            <a:off x="4912250" y="3548201"/>
            <a:ext cx="1513440" cy="1818000"/>
            <a:chOff x="4912250" y="3548201"/>
            <a:chExt cx="1513440" cy="18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70F621EA-C33A-DD46-A38A-6C8EFA645DF3}"/>
                    </a:ext>
                  </a:extLst>
                </p14:cNvPr>
                <p14:cNvContentPartPr/>
                <p14:nvPr/>
              </p14:nvContentPartPr>
              <p14:xfrm>
                <a:off x="5128250" y="4763921"/>
                <a:ext cx="311400" cy="9216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70F621EA-C33A-DD46-A38A-6C8EFA645DF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12770" y="4748801"/>
                  <a:ext cx="34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6B4FF74A-3F9B-AD4A-BCF4-5251A588F796}"/>
                    </a:ext>
                  </a:extLst>
                </p14:cNvPr>
                <p14:cNvContentPartPr/>
                <p14:nvPr/>
              </p14:nvContentPartPr>
              <p14:xfrm>
                <a:off x="5356130" y="4606601"/>
                <a:ext cx="271080" cy="53712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6B4FF74A-3F9B-AD4A-BCF4-5251A588F79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41010" y="4591481"/>
                  <a:ext cx="3016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6680ACDE-04CF-D04F-B93F-FBE5A05582BE}"/>
                    </a:ext>
                  </a:extLst>
                </p14:cNvPr>
                <p14:cNvContentPartPr/>
                <p14:nvPr/>
              </p14:nvContentPartPr>
              <p14:xfrm>
                <a:off x="4912250" y="4157321"/>
                <a:ext cx="1073160" cy="120888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6680ACDE-04CF-D04F-B93F-FBE5A05582B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97130" y="4142201"/>
                  <a:ext cx="1103760" cy="12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F58A3380-6ABB-A64E-A456-0588A7BDBFB5}"/>
                    </a:ext>
                  </a:extLst>
                </p14:cNvPr>
                <p14:cNvContentPartPr/>
                <p14:nvPr/>
              </p14:nvContentPartPr>
              <p14:xfrm>
                <a:off x="5942930" y="3548201"/>
                <a:ext cx="482760" cy="96948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F58A3380-6ABB-A64E-A456-0588A7BDBF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27810" y="3533081"/>
                  <a:ext cx="513360" cy="10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7DD79141-B331-014C-AF46-B52EA9129F2B}"/>
                    </a:ext>
                  </a:extLst>
                </p14:cNvPr>
                <p14:cNvContentPartPr/>
                <p14:nvPr/>
              </p14:nvContentPartPr>
              <p14:xfrm>
                <a:off x="5942210" y="4199441"/>
                <a:ext cx="228240" cy="29880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7DD79141-B331-014C-AF46-B52EA9129F2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27090" y="4184321"/>
                  <a:ext cx="25884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9" name="Group 24628">
            <a:extLst>
              <a:ext uri="{FF2B5EF4-FFF2-40B4-BE49-F238E27FC236}">
                <a16:creationId xmlns:a16="http://schemas.microsoft.com/office/drawing/2014/main" id="{D1CCFCEB-55C3-DD4C-A518-CBFD23CE5010}"/>
              </a:ext>
            </a:extLst>
          </p:cNvPr>
          <p:cNvGrpSpPr/>
          <p:nvPr/>
        </p:nvGrpSpPr>
        <p:grpSpPr>
          <a:xfrm>
            <a:off x="4783730" y="5740961"/>
            <a:ext cx="1538640" cy="249840"/>
            <a:chOff x="4783730" y="5740961"/>
            <a:chExt cx="153864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5E263C07-7F98-2F48-9979-81C2490BBF23}"/>
                    </a:ext>
                  </a:extLst>
                </p14:cNvPr>
                <p14:cNvContentPartPr/>
                <p14:nvPr/>
              </p14:nvContentPartPr>
              <p14:xfrm>
                <a:off x="4783730" y="5740961"/>
                <a:ext cx="1538640" cy="4392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5E263C07-7F98-2F48-9979-81C2490BBF2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68610" y="5725481"/>
                  <a:ext cx="1569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B3A5242B-4FF6-C34F-A332-B4C7018D4593}"/>
                    </a:ext>
                  </a:extLst>
                </p14:cNvPr>
                <p14:cNvContentPartPr/>
                <p14:nvPr/>
              </p14:nvContentPartPr>
              <p14:xfrm>
                <a:off x="4873010" y="5827721"/>
                <a:ext cx="1357200" cy="16308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B3A5242B-4FF6-C34F-A332-B4C7018D459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857890" y="5812601"/>
                  <a:ext cx="1387800" cy="19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138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Simplify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81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−3+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−3−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Factorising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37F0241-D2C1-3D45-87D7-5647926E8137}"/>
                  </a:ext>
                </a:extLst>
              </p14:cNvPr>
              <p14:cNvContentPartPr/>
              <p14:nvPr/>
            </p14:nvContentPartPr>
            <p14:xfrm>
              <a:off x="2170130" y="2137001"/>
              <a:ext cx="123480" cy="152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37F0241-D2C1-3D45-87D7-5647926E81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8490" y="1993361"/>
                <a:ext cx="2671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43B6C3E-C8A5-B140-A82A-AD6EB5F5CBBD}"/>
                  </a:ext>
                </a:extLst>
              </p14:cNvPr>
              <p14:cNvContentPartPr/>
              <p14:nvPr/>
            </p14:nvContentPartPr>
            <p14:xfrm>
              <a:off x="3977690" y="2164361"/>
              <a:ext cx="137160" cy="185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43B6C3E-C8A5-B140-A82A-AD6EB5F5CB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5690" y="2020361"/>
                <a:ext cx="2808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88D9BA-AA67-5A40-8897-7F0584A388D3}"/>
                  </a:ext>
                </a:extLst>
              </p14:cNvPr>
              <p14:cNvContentPartPr/>
              <p14:nvPr/>
            </p14:nvContentPartPr>
            <p14:xfrm>
              <a:off x="2436170" y="2370641"/>
              <a:ext cx="24984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88D9BA-AA67-5A40-8897-7F0584A388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2530" y="2262641"/>
                <a:ext cx="3574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387978-7BF4-8449-BD1E-005AE4F1202D}"/>
                  </a:ext>
                </a:extLst>
              </p14:cNvPr>
              <p14:cNvContentPartPr/>
              <p14:nvPr/>
            </p14:nvContentPartPr>
            <p14:xfrm>
              <a:off x="883490" y="2247521"/>
              <a:ext cx="1243800" cy="106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387978-7BF4-8449-BD1E-005AE4F120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1490" y="2103521"/>
                <a:ext cx="13874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884AE8-E8A4-7A40-87C2-FA2A45B68BDD}"/>
                  </a:ext>
                </a:extLst>
              </p14:cNvPr>
              <p14:cNvContentPartPr/>
              <p14:nvPr/>
            </p14:nvContentPartPr>
            <p14:xfrm>
              <a:off x="2843330" y="2321681"/>
              <a:ext cx="1172520" cy="81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884AE8-E8A4-7A40-87C2-FA2A45B68B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71330" y="2177681"/>
                <a:ext cx="1316160" cy="36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2" name="Group 24581">
            <a:extLst>
              <a:ext uri="{FF2B5EF4-FFF2-40B4-BE49-F238E27FC236}">
                <a16:creationId xmlns:a16="http://schemas.microsoft.com/office/drawing/2014/main" id="{20AD6E44-B0BF-CF4D-816A-568CB60CA9C1}"/>
              </a:ext>
            </a:extLst>
          </p:cNvPr>
          <p:cNvGrpSpPr/>
          <p:nvPr/>
        </p:nvGrpSpPr>
        <p:grpSpPr>
          <a:xfrm>
            <a:off x="422690" y="2552081"/>
            <a:ext cx="2370240" cy="811440"/>
            <a:chOff x="422690" y="2552081"/>
            <a:chExt cx="237024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456496-3116-5640-BAF5-14542377A085}"/>
                    </a:ext>
                  </a:extLst>
                </p14:cNvPr>
                <p14:cNvContentPartPr/>
                <p14:nvPr/>
              </p14:nvContentPartPr>
              <p14:xfrm>
                <a:off x="433490" y="2875361"/>
                <a:ext cx="230760" cy="1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456496-3116-5640-BAF5-14542377A0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8370" y="2859881"/>
                  <a:ext cx="261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4420E7-248E-FD44-92C3-1279536E9A06}"/>
                    </a:ext>
                  </a:extLst>
                </p14:cNvPr>
                <p14:cNvContentPartPr/>
                <p14:nvPr/>
              </p14:nvContentPartPr>
              <p14:xfrm>
                <a:off x="422690" y="3038081"/>
                <a:ext cx="245880" cy="1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24420E7-248E-FD44-92C3-1279536E9A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7570" y="3022961"/>
                  <a:ext cx="276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658FCFC-227E-D744-9AD6-A0E6424EA005}"/>
                    </a:ext>
                  </a:extLst>
                </p14:cNvPr>
                <p14:cNvContentPartPr/>
                <p14:nvPr/>
              </p14:nvContentPartPr>
              <p14:xfrm>
                <a:off x="987170" y="2766641"/>
                <a:ext cx="255600" cy="342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658FCFC-227E-D744-9AD6-A0E6424EA0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1690" y="2751521"/>
                  <a:ext cx="2858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4083C21-C917-5246-9DA8-D241509A3B7B}"/>
                    </a:ext>
                  </a:extLst>
                </p14:cNvPr>
                <p14:cNvContentPartPr/>
                <p14:nvPr/>
              </p14:nvContentPartPr>
              <p14:xfrm>
                <a:off x="1330250" y="2810201"/>
                <a:ext cx="118440" cy="331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4083C21-C917-5246-9DA8-D241509A3B7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15130" y="2794721"/>
                  <a:ext cx="1490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1AB790-4E07-1140-8F79-E58A948C6F88}"/>
                    </a:ext>
                  </a:extLst>
                </p14:cNvPr>
                <p14:cNvContentPartPr/>
                <p14:nvPr/>
              </p14:nvContentPartPr>
              <p14:xfrm>
                <a:off x="1475690" y="2929361"/>
                <a:ext cx="119880" cy="19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1AB790-4E07-1140-8F79-E58A948C6F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60210" y="2914241"/>
                  <a:ext cx="150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405506-2296-6546-95C7-19B2D4AC049F}"/>
                    </a:ext>
                  </a:extLst>
                </p14:cNvPr>
                <p14:cNvContentPartPr/>
                <p14:nvPr/>
              </p14:nvContentPartPr>
              <p14:xfrm>
                <a:off x="1557050" y="2880761"/>
                <a:ext cx="125280" cy="249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405506-2296-6546-95C7-19B2D4AC049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1570" y="2865281"/>
                  <a:ext cx="155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A931B8-9E13-FA48-893A-8D2C2E12F6D5}"/>
                    </a:ext>
                  </a:extLst>
                </p14:cNvPr>
                <p14:cNvContentPartPr/>
                <p14:nvPr/>
              </p14:nvContentPartPr>
              <p14:xfrm>
                <a:off x="1714370" y="2886161"/>
                <a:ext cx="92520" cy="228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A931B8-9E13-FA48-893A-8D2C2E12F6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99250" y="2870681"/>
                  <a:ext cx="123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08531E-0666-054A-81EA-A19C2B6F1589}"/>
                    </a:ext>
                  </a:extLst>
                </p14:cNvPr>
                <p14:cNvContentPartPr/>
                <p14:nvPr/>
              </p14:nvContentPartPr>
              <p14:xfrm>
                <a:off x="1725890" y="2972921"/>
                <a:ext cx="102960" cy="65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08531E-0666-054A-81EA-A19C2B6F15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10410" y="2957801"/>
                  <a:ext cx="133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C65DFF-CBA8-DA4F-9397-918130817F20}"/>
                    </a:ext>
                  </a:extLst>
                </p14:cNvPr>
                <p14:cNvContentPartPr/>
                <p14:nvPr/>
              </p14:nvContentPartPr>
              <p14:xfrm>
                <a:off x="1877090" y="2972921"/>
                <a:ext cx="228240" cy="255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C65DFF-CBA8-DA4F-9397-918130817F2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1970" y="2957801"/>
                  <a:ext cx="258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DE0B16-A72E-DE49-88B1-6E0BBC44E3CA}"/>
                    </a:ext>
                  </a:extLst>
                </p14:cNvPr>
                <p14:cNvContentPartPr/>
                <p14:nvPr/>
              </p14:nvContentPartPr>
              <p14:xfrm>
                <a:off x="2067170" y="2831801"/>
                <a:ext cx="195840" cy="40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DE0B16-A72E-DE49-88B1-6E0BBC44E3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52050" y="2816681"/>
                  <a:ext cx="2260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33766CA-218E-C14A-A8E5-0F3406DB0E72}"/>
                    </a:ext>
                  </a:extLst>
                </p14:cNvPr>
                <p14:cNvContentPartPr/>
                <p14:nvPr/>
              </p14:nvContentPartPr>
              <p14:xfrm>
                <a:off x="2186690" y="2652881"/>
                <a:ext cx="249840" cy="710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33766CA-218E-C14A-A8E5-0F3406DB0E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71210" y="2637401"/>
                  <a:ext cx="28044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7014F13-104F-D34A-8704-E9C50CE0362A}"/>
                    </a:ext>
                  </a:extLst>
                </p14:cNvPr>
                <p14:cNvContentPartPr/>
                <p14:nvPr/>
              </p14:nvContentPartPr>
              <p14:xfrm>
                <a:off x="2463170" y="2552081"/>
                <a:ext cx="163080" cy="15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7014F13-104F-D34A-8704-E9C50CE0362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48050" y="2536601"/>
                  <a:ext cx="193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543F7B1-8463-7042-B192-5B6E94A6477E}"/>
                    </a:ext>
                  </a:extLst>
                </p14:cNvPr>
                <p14:cNvContentPartPr/>
                <p14:nvPr/>
              </p14:nvContentPartPr>
              <p14:xfrm>
                <a:off x="836330" y="2585201"/>
                <a:ext cx="313200" cy="740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543F7B1-8463-7042-B192-5B6E94A647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1210" y="2570081"/>
                  <a:ext cx="34380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F404B21-1176-924C-9A53-F1B6CC64FA2C}"/>
                    </a:ext>
                  </a:extLst>
                </p14:cNvPr>
                <p14:cNvContentPartPr/>
                <p14:nvPr/>
              </p14:nvContentPartPr>
              <p14:xfrm>
                <a:off x="2577290" y="2989121"/>
                <a:ext cx="215640" cy="1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F404B21-1176-924C-9A53-F1B6CC64FA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62170" y="2974001"/>
                  <a:ext cx="2462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583" name="Ink 24582">
                <a:extLst>
                  <a:ext uri="{FF2B5EF4-FFF2-40B4-BE49-F238E27FC236}">
                    <a16:creationId xmlns:a16="http://schemas.microsoft.com/office/drawing/2014/main" id="{BF2109C9-AA02-D248-84BB-7CBA556A4334}"/>
                  </a:ext>
                </a:extLst>
              </p14:cNvPr>
              <p14:cNvContentPartPr/>
              <p14:nvPr/>
            </p14:nvContentPartPr>
            <p14:xfrm>
              <a:off x="2506730" y="2869961"/>
              <a:ext cx="337320" cy="103320"/>
            </p14:xfrm>
          </p:contentPart>
        </mc:Choice>
        <mc:Fallback xmlns="">
          <p:pic>
            <p:nvPicPr>
              <p:cNvPr id="24583" name="Ink 24582">
                <a:extLst>
                  <a:ext uri="{FF2B5EF4-FFF2-40B4-BE49-F238E27FC236}">
                    <a16:creationId xmlns:a16="http://schemas.microsoft.com/office/drawing/2014/main" id="{BF2109C9-AA02-D248-84BB-7CBA556A433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53090" y="2761961"/>
                <a:ext cx="4449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584" name="Ink 24583">
                <a:extLst>
                  <a:ext uri="{FF2B5EF4-FFF2-40B4-BE49-F238E27FC236}">
                    <a16:creationId xmlns:a16="http://schemas.microsoft.com/office/drawing/2014/main" id="{9B401F01-AEF0-9B4F-BFF9-81416E46BEAF}"/>
                  </a:ext>
                </a:extLst>
              </p14:cNvPr>
              <p14:cNvContentPartPr/>
              <p14:nvPr/>
            </p14:nvContentPartPr>
            <p14:xfrm>
              <a:off x="1133690" y="2742521"/>
              <a:ext cx="1131840" cy="461520"/>
            </p14:xfrm>
          </p:contentPart>
        </mc:Choice>
        <mc:Fallback xmlns="">
          <p:pic>
            <p:nvPicPr>
              <p:cNvPr id="24584" name="Ink 24583">
                <a:extLst>
                  <a:ext uri="{FF2B5EF4-FFF2-40B4-BE49-F238E27FC236}">
                    <a16:creationId xmlns:a16="http://schemas.microsoft.com/office/drawing/2014/main" id="{9B401F01-AEF0-9B4F-BFF9-81416E46BEA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1690" y="2598881"/>
                <a:ext cx="127548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585" name="Ink 24584">
                <a:extLst>
                  <a:ext uri="{FF2B5EF4-FFF2-40B4-BE49-F238E27FC236}">
                    <a16:creationId xmlns:a16="http://schemas.microsoft.com/office/drawing/2014/main" id="{06E45A43-B7ED-734B-BED7-F78D610C821C}"/>
                  </a:ext>
                </a:extLst>
              </p14:cNvPr>
              <p14:cNvContentPartPr/>
              <p14:nvPr/>
            </p14:nvContentPartPr>
            <p14:xfrm>
              <a:off x="3251570" y="2787881"/>
              <a:ext cx="959760" cy="366840"/>
            </p14:xfrm>
          </p:contentPart>
        </mc:Choice>
        <mc:Fallback xmlns="">
          <p:pic>
            <p:nvPicPr>
              <p:cNvPr id="24585" name="Ink 24584">
                <a:extLst>
                  <a:ext uri="{FF2B5EF4-FFF2-40B4-BE49-F238E27FC236}">
                    <a16:creationId xmlns:a16="http://schemas.microsoft.com/office/drawing/2014/main" id="{06E45A43-B7ED-734B-BED7-F78D610C821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79570" y="2643881"/>
                <a:ext cx="110340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662" name="Ink 24661">
                <a:extLst>
                  <a:ext uri="{FF2B5EF4-FFF2-40B4-BE49-F238E27FC236}">
                    <a16:creationId xmlns:a16="http://schemas.microsoft.com/office/drawing/2014/main" id="{64D24A4C-D007-D34E-838D-0CFA565DD356}"/>
                  </a:ext>
                </a:extLst>
              </p14:cNvPr>
              <p14:cNvContentPartPr/>
              <p14:nvPr/>
            </p14:nvContentPartPr>
            <p14:xfrm>
              <a:off x="287330" y="3200801"/>
              <a:ext cx="363960" cy="49320"/>
            </p14:xfrm>
          </p:contentPart>
        </mc:Choice>
        <mc:Fallback xmlns="">
          <p:pic>
            <p:nvPicPr>
              <p:cNvPr id="24662" name="Ink 24661">
                <a:extLst>
                  <a:ext uri="{FF2B5EF4-FFF2-40B4-BE49-F238E27FC236}">
                    <a16:creationId xmlns:a16="http://schemas.microsoft.com/office/drawing/2014/main" id="{64D24A4C-D007-D34E-838D-0CFA565DD35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2210" y="3185681"/>
                <a:ext cx="39456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67" name="Group 24666">
            <a:extLst>
              <a:ext uri="{FF2B5EF4-FFF2-40B4-BE49-F238E27FC236}">
                <a16:creationId xmlns:a16="http://schemas.microsoft.com/office/drawing/2014/main" id="{1D8C004E-B30A-224C-A471-926F8CEA3C62}"/>
              </a:ext>
            </a:extLst>
          </p:cNvPr>
          <p:cNvGrpSpPr/>
          <p:nvPr/>
        </p:nvGrpSpPr>
        <p:grpSpPr>
          <a:xfrm>
            <a:off x="2995250" y="1529321"/>
            <a:ext cx="6262920" cy="3701160"/>
            <a:chOff x="2995250" y="1529321"/>
            <a:chExt cx="6262920" cy="37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1147C5-6AFF-4B4C-99D7-F4B8BC9B7ADA}"/>
                    </a:ext>
                  </a:extLst>
                </p14:cNvPr>
                <p14:cNvContentPartPr/>
                <p14:nvPr/>
              </p14:nvContentPartPr>
              <p14:xfrm>
                <a:off x="4501130" y="1692041"/>
                <a:ext cx="62640" cy="163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1147C5-6AFF-4B4C-99D7-F4B8BC9B7A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85650" y="1676921"/>
                  <a:ext cx="92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044CFA-7527-C34F-8B89-AC598362FED0}"/>
                    </a:ext>
                  </a:extLst>
                </p14:cNvPr>
                <p14:cNvContentPartPr/>
                <p14:nvPr/>
              </p14:nvContentPartPr>
              <p14:xfrm>
                <a:off x="4558370" y="1708241"/>
                <a:ext cx="54720" cy="22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044CFA-7527-C34F-8B89-AC598362FE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42890" y="1693121"/>
                  <a:ext cx="84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DDEF1D-3AAD-874C-9547-8D5C331C0E05}"/>
                    </a:ext>
                  </a:extLst>
                </p14:cNvPr>
                <p14:cNvContentPartPr/>
                <p14:nvPr/>
              </p14:nvContentPartPr>
              <p14:xfrm>
                <a:off x="4721090" y="1811561"/>
                <a:ext cx="16560" cy="304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DDEF1D-3AAD-874C-9547-8D5C331C0E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05970" y="1796081"/>
                  <a:ext cx="471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E6ADDF-B57C-CA46-AEB5-00F7F6C36FDC}"/>
                    </a:ext>
                  </a:extLst>
                </p14:cNvPr>
                <p14:cNvContentPartPr/>
                <p14:nvPr/>
              </p14:nvContentPartPr>
              <p14:xfrm>
                <a:off x="4726490" y="1789601"/>
                <a:ext cx="157680" cy="46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E6ADDF-B57C-CA46-AEB5-00F7F6C36F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11370" y="1774481"/>
                  <a:ext cx="1882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3597C5-27FF-1945-A637-AC41442DCD55}"/>
                    </a:ext>
                  </a:extLst>
                </p14:cNvPr>
                <p14:cNvContentPartPr/>
                <p14:nvPr/>
              </p14:nvContentPartPr>
              <p14:xfrm>
                <a:off x="4938170" y="2126201"/>
                <a:ext cx="33480" cy="27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3597C5-27FF-1945-A637-AC41442DCD5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23050" y="2111081"/>
                  <a:ext cx="64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7F664FD-F47B-DA4B-B036-01DBD1F8F99A}"/>
                    </a:ext>
                  </a:extLst>
                </p14:cNvPr>
                <p14:cNvContentPartPr/>
                <p14:nvPr/>
              </p14:nvContentPartPr>
              <p14:xfrm>
                <a:off x="5046890" y="1965281"/>
                <a:ext cx="157320" cy="210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7F664FD-F47B-DA4B-B036-01DBD1F8F9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31410" y="1950161"/>
                  <a:ext cx="187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887731-0ECA-9D48-833A-EB1D565B8E29}"/>
                    </a:ext>
                  </a:extLst>
                </p14:cNvPr>
                <p14:cNvContentPartPr/>
                <p14:nvPr/>
              </p14:nvContentPartPr>
              <p14:xfrm>
                <a:off x="5290970" y="2093801"/>
                <a:ext cx="14760" cy="1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887731-0ECA-9D48-833A-EB1D565B8E2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75850" y="2078321"/>
                  <a:ext cx="4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35FDB56-31AB-BD4B-BCA0-954A9DE02A9C}"/>
                    </a:ext>
                  </a:extLst>
                </p14:cNvPr>
                <p14:cNvContentPartPr/>
                <p14:nvPr/>
              </p14:nvContentPartPr>
              <p14:xfrm>
                <a:off x="5301770" y="1778801"/>
                <a:ext cx="265680" cy="136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35FDB56-31AB-BD4B-BCA0-954A9DE02A9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86650" y="1763681"/>
                  <a:ext cx="296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7C6716-4E06-7247-AE1F-545CE73D0053}"/>
                    </a:ext>
                  </a:extLst>
                </p14:cNvPr>
                <p14:cNvContentPartPr/>
                <p14:nvPr/>
              </p14:nvContentPartPr>
              <p14:xfrm>
                <a:off x="5399690" y="1865921"/>
                <a:ext cx="38520" cy="33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7C6716-4E06-7247-AE1F-545CE73D00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84210" y="1850441"/>
                  <a:ext cx="687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D72EBC-98C9-2942-896B-C60975DA9740}"/>
                    </a:ext>
                  </a:extLst>
                </p14:cNvPr>
                <p14:cNvContentPartPr/>
                <p14:nvPr/>
              </p14:nvContentPartPr>
              <p14:xfrm>
                <a:off x="5540810" y="2131601"/>
                <a:ext cx="32400" cy="27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D72EBC-98C9-2942-896B-C60975DA97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25330" y="2116481"/>
                  <a:ext cx="62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0EF9EF6-49D2-CB4A-83EE-600BA36836A6}"/>
                    </a:ext>
                  </a:extLst>
                </p14:cNvPr>
                <p14:cNvContentPartPr/>
                <p14:nvPr/>
              </p14:nvContentPartPr>
              <p14:xfrm>
                <a:off x="5692730" y="1762601"/>
                <a:ext cx="162000" cy="429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0EF9EF6-49D2-CB4A-83EE-600BA36836A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77250" y="1747481"/>
                  <a:ext cx="1926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A92250-68F4-C74C-B679-091E966659B4}"/>
                    </a:ext>
                  </a:extLst>
                </p14:cNvPr>
                <p14:cNvContentPartPr/>
                <p14:nvPr/>
              </p14:nvContentPartPr>
              <p14:xfrm>
                <a:off x="5991170" y="1529321"/>
                <a:ext cx="5760" cy="201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A92250-68F4-C74C-B679-091E966659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76050" y="1513841"/>
                  <a:ext cx="36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C4DB8F5-BB57-484E-9EAF-8920BA4E6D3F}"/>
                    </a:ext>
                  </a:extLst>
                </p14:cNvPr>
                <p14:cNvContentPartPr/>
                <p14:nvPr/>
              </p14:nvContentPartPr>
              <p14:xfrm>
                <a:off x="6088730" y="1589081"/>
                <a:ext cx="21960" cy="146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C4DB8F5-BB57-484E-9EAF-8920BA4E6D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73610" y="1573601"/>
                  <a:ext cx="52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E3D51AF-0CD3-6D44-9F1C-85451BCA9946}"/>
                    </a:ext>
                  </a:extLst>
                </p14:cNvPr>
                <p14:cNvContentPartPr/>
                <p14:nvPr/>
              </p14:nvContentPartPr>
              <p14:xfrm>
                <a:off x="3092810" y="2777441"/>
                <a:ext cx="141480" cy="28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E3D51AF-0CD3-6D44-9F1C-85451BCA99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77690" y="2762321"/>
                  <a:ext cx="172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D1DFF4-692D-A544-90AF-823E9FF513D7}"/>
                    </a:ext>
                  </a:extLst>
                </p14:cNvPr>
                <p14:cNvContentPartPr/>
                <p14:nvPr/>
              </p14:nvContentPartPr>
              <p14:xfrm>
                <a:off x="3163370" y="2929361"/>
                <a:ext cx="54720" cy="21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D1DFF4-692D-A544-90AF-823E9FF513D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48250" y="2914241"/>
                  <a:ext cx="84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534E058-4D48-1545-93B8-8C3086C848B1}"/>
                    </a:ext>
                  </a:extLst>
                </p14:cNvPr>
                <p14:cNvContentPartPr/>
                <p14:nvPr/>
              </p14:nvContentPartPr>
              <p14:xfrm>
                <a:off x="3321050" y="2777441"/>
                <a:ext cx="81720" cy="347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534E058-4D48-1545-93B8-8C3086C848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05570" y="2762321"/>
                  <a:ext cx="1123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CEC8702-0049-4F4E-A04C-823907142737}"/>
                    </a:ext>
                  </a:extLst>
                </p14:cNvPr>
                <p14:cNvContentPartPr/>
                <p14:nvPr/>
              </p14:nvContentPartPr>
              <p14:xfrm>
                <a:off x="3516170" y="2918561"/>
                <a:ext cx="49320" cy="186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CEC8702-0049-4F4E-A04C-8239071427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01050" y="2903441"/>
                  <a:ext cx="79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9ADB2D-3207-E64C-9001-8293267A1790}"/>
                    </a:ext>
                  </a:extLst>
                </p14:cNvPr>
                <p14:cNvContentPartPr/>
                <p14:nvPr/>
              </p14:nvContentPartPr>
              <p14:xfrm>
                <a:off x="3592130" y="2810201"/>
                <a:ext cx="60120" cy="244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9ADB2D-3207-E64C-9001-8293267A179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77010" y="2794721"/>
                  <a:ext cx="90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896D55A-DA4D-DA43-8EEB-34FDEB49B103}"/>
                    </a:ext>
                  </a:extLst>
                </p14:cNvPr>
                <p14:cNvContentPartPr/>
                <p14:nvPr/>
              </p14:nvContentPartPr>
              <p14:xfrm>
                <a:off x="3717050" y="2918561"/>
                <a:ext cx="109080" cy="54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896D55A-DA4D-DA43-8EEB-34FDEB49B1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01930" y="2903441"/>
                  <a:ext cx="139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5CC3E0-95F0-9F45-B4C6-502751417A88}"/>
                    </a:ext>
                  </a:extLst>
                </p14:cNvPr>
                <p14:cNvContentPartPr/>
                <p14:nvPr/>
              </p14:nvContentPartPr>
              <p14:xfrm>
                <a:off x="3890570" y="2929361"/>
                <a:ext cx="212040" cy="34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5CC3E0-95F0-9F45-B4C6-502751417A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75450" y="2914241"/>
                  <a:ext cx="2426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DF4E5717-007C-D34D-93FB-A21AA5A2845F}"/>
                    </a:ext>
                  </a:extLst>
                </p14:cNvPr>
                <p14:cNvContentPartPr/>
                <p14:nvPr/>
              </p14:nvContentPartPr>
              <p14:xfrm>
                <a:off x="4096850" y="2782841"/>
                <a:ext cx="141480" cy="43380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DF4E5717-007C-D34D-93FB-A21AA5A2845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81730" y="2767721"/>
                  <a:ext cx="1720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4F7BDAB2-085E-5946-A955-2110D3E4A9B8}"/>
                    </a:ext>
                  </a:extLst>
                </p14:cNvPr>
                <p14:cNvContentPartPr/>
                <p14:nvPr/>
              </p14:nvContentPartPr>
              <p14:xfrm>
                <a:off x="4167410" y="2614721"/>
                <a:ext cx="309600" cy="71136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4F7BDAB2-085E-5946-A955-2110D3E4A9B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52290" y="2599601"/>
                  <a:ext cx="34020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5BEB10A2-6C6F-4F4D-93D9-C919CD2E4071}"/>
                    </a:ext>
                  </a:extLst>
                </p14:cNvPr>
                <p14:cNvContentPartPr/>
                <p14:nvPr/>
              </p14:nvContentPartPr>
              <p14:xfrm>
                <a:off x="2995250" y="2652881"/>
                <a:ext cx="183600" cy="64620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5BEB10A2-6C6F-4F4D-93D9-C919CD2E407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80130" y="2637401"/>
                  <a:ext cx="21420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518A3DA4-FE24-5D43-A22F-F6283B90044C}"/>
                    </a:ext>
                  </a:extLst>
                </p14:cNvPr>
                <p14:cNvContentPartPr/>
                <p14:nvPr/>
              </p14:nvContentPartPr>
              <p14:xfrm>
                <a:off x="4514810" y="2473601"/>
                <a:ext cx="130680" cy="11448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518A3DA4-FE24-5D43-A22F-F6283B90044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99690" y="2458481"/>
                  <a:ext cx="161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071DC326-3300-F747-A707-DAAAB535AB63}"/>
                    </a:ext>
                  </a:extLst>
                </p14:cNvPr>
                <p14:cNvContentPartPr/>
                <p14:nvPr/>
              </p14:nvContentPartPr>
              <p14:xfrm>
                <a:off x="4883810" y="2923961"/>
                <a:ext cx="280800" cy="5472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071DC326-3300-F747-A707-DAAAB535AB6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68690" y="2908841"/>
                  <a:ext cx="31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A42D8D94-6789-3D4B-B154-B72FFE93FE3B}"/>
                    </a:ext>
                  </a:extLst>
                </p14:cNvPr>
                <p14:cNvContentPartPr/>
                <p14:nvPr/>
              </p14:nvContentPartPr>
              <p14:xfrm>
                <a:off x="4987130" y="3087041"/>
                <a:ext cx="164880" cy="1116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A42D8D94-6789-3D4B-B154-B72FFE93FE3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71650" y="3071561"/>
                  <a:ext cx="195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867DA561-825B-084E-8C25-29EE5AB79874}"/>
                    </a:ext>
                  </a:extLst>
                </p14:cNvPr>
                <p14:cNvContentPartPr/>
                <p14:nvPr/>
              </p14:nvContentPartPr>
              <p14:xfrm>
                <a:off x="5209610" y="2489801"/>
                <a:ext cx="206640" cy="104796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867DA561-825B-084E-8C25-29EE5AB7987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94490" y="2474681"/>
                  <a:ext cx="237240" cy="10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88A758DA-7B8E-3544-BACB-63626836B547}"/>
                    </a:ext>
                  </a:extLst>
                </p14:cNvPr>
                <p14:cNvContentPartPr/>
                <p14:nvPr/>
              </p14:nvContentPartPr>
              <p14:xfrm>
                <a:off x="5464850" y="2739641"/>
                <a:ext cx="195840" cy="42120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88A758DA-7B8E-3544-BACB-63626836B54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49370" y="2724161"/>
                  <a:ext cx="2260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D9FE8305-E88A-5E44-AD83-84D934B7A95B}"/>
                    </a:ext>
                  </a:extLst>
                </p14:cNvPr>
                <p14:cNvContentPartPr/>
                <p14:nvPr/>
              </p14:nvContentPartPr>
              <p14:xfrm>
                <a:off x="5703530" y="2679881"/>
                <a:ext cx="114480" cy="50436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D9FE8305-E88A-5E44-AD83-84D934B7A95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88050" y="2664761"/>
                  <a:ext cx="1447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C2CF9EB2-6F6E-4746-8AEE-E45E566F5CFB}"/>
                    </a:ext>
                  </a:extLst>
                </p14:cNvPr>
                <p14:cNvContentPartPr/>
                <p14:nvPr/>
              </p14:nvContentPartPr>
              <p14:xfrm>
                <a:off x="5871650" y="2898041"/>
                <a:ext cx="65520" cy="30240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C2CF9EB2-6F6E-4746-8AEE-E45E566F5C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56530" y="2882921"/>
                  <a:ext cx="96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E714F047-22B6-3841-8B02-15D7B63989ED}"/>
                    </a:ext>
                  </a:extLst>
                </p14:cNvPr>
                <p14:cNvContentPartPr/>
                <p14:nvPr/>
              </p14:nvContentPartPr>
              <p14:xfrm>
                <a:off x="5964170" y="2831801"/>
                <a:ext cx="81720" cy="34164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E714F047-22B6-3841-8B02-15D7B63989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48690" y="2816681"/>
                  <a:ext cx="112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0A39E62C-4BBE-ED4D-AEAA-BF3F0A4B1394}"/>
                    </a:ext>
                  </a:extLst>
                </p14:cNvPr>
                <p14:cNvContentPartPr/>
                <p14:nvPr/>
              </p14:nvContentPartPr>
              <p14:xfrm>
                <a:off x="6057410" y="2869961"/>
                <a:ext cx="178200" cy="27108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0A39E62C-4BBE-ED4D-AEAA-BF3F0A4B139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42290" y="2854481"/>
                  <a:ext cx="208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E4605BEF-65EA-A648-A8DB-7DC416FCDC37}"/>
                    </a:ext>
                  </a:extLst>
                </p14:cNvPr>
                <p14:cNvContentPartPr/>
                <p14:nvPr/>
              </p14:nvContentPartPr>
              <p14:xfrm>
                <a:off x="6229850" y="2723441"/>
                <a:ext cx="353160" cy="62460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E4605BEF-65EA-A648-A8DB-7DC416FCDC3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14730" y="2707961"/>
                  <a:ext cx="38376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EB3BCDDD-2B1E-3749-9436-A96DD81FB7D5}"/>
                    </a:ext>
                  </a:extLst>
                </p14:cNvPr>
                <p14:cNvContentPartPr/>
                <p14:nvPr/>
              </p14:nvContentPartPr>
              <p14:xfrm>
                <a:off x="6745370" y="2772041"/>
                <a:ext cx="37800" cy="3855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EB3BCDDD-2B1E-3749-9436-A96DD81FB7D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30250" y="2756921"/>
                  <a:ext cx="684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67749CF3-9962-7C47-A12F-99128F582224}"/>
                    </a:ext>
                  </a:extLst>
                </p14:cNvPr>
                <p14:cNvContentPartPr/>
                <p14:nvPr/>
              </p14:nvContentPartPr>
              <p14:xfrm>
                <a:off x="6647810" y="2918561"/>
                <a:ext cx="206640" cy="5472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67749CF3-9962-7C47-A12F-99128F58222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32690" y="2903441"/>
                  <a:ext cx="237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05104BA1-E542-A944-8DA6-9329EF3ACF1C}"/>
                    </a:ext>
                  </a:extLst>
                </p14:cNvPr>
                <p14:cNvContentPartPr/>
                <p14:nvPr/>
              </p14:nvContentPartPr>
              <p14:xfrm>
                <a:off x="6897650" y="2598521"/>
                <a:ext cx="179640" cy="55080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05104BA1-E542-A944-8DA6-9329EF3ACF1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82170" y="2583041"/>
                  <a:ext cx="2098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CC59A0F7-3F87-2D43-883F-26A832ADC612}"/>
                    </a:ext>
                  </a:extLst>
                </p14:cNvPr>
                <p14:cNvContentPartPr/>
                <p14:nvPr/>
              </p14:nvContentPartPr>
              <p14:xfrm>
                <a:off x="7092770" y="2636321"/>
                <a:ext cx="97920" cy="58032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CC59A0F7-3F87-2D43-883F-26A832ADC6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77650" y="2621201"/>
                  <a:ext cx="1285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EE4460EA-FAA2-A14E-90F1-16F7A262F204}"/>
                    </a:ext>
                  </a:extLst>
                </p14:cNvPr>
                <p14:cNvContentPartPr/>
                <p14:nvPr/>
              </p14:nvContentPartPr>
              <p14:xfrm>
                <a:off x="7282850" y="2842601"/>
                <a:ext cx="49320" cy="37728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EE4460EA-FAA2-A14E-90F1-16F7A262F20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67730" y="2827481"/>
                  <a:ext cx="79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A5531EB2-6356-C84F-A4DD-067BCD8F36A7}"/>
                    </a:ext>
                  </a:extLst>
                </p14:cNvPr>
                <p14:cNvContentPartPr/>
                <p14:nvPr/>
              </p14:nvContentPartPr>
              <p14:xfrm>
                <a:off x="7358810" y="2732441"/>
                <a:ext cx="54720" cy="41472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A5531EB2-6356-C84F-A4DD-067BCD8F36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43690" y="2716961"/>
                  <a:ext cx="849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BE739F58-E288-A44E-B182-DB61FE51E4FF}"/>
                    </a:ext>
                  </a:extLst>
                </p14:cNvPr>
                <p14:cNvContentPartPr/>
                <p14:nvPr/>
              </p14:nvContentPartPr>
              <p14:xfrm>
                <a:off x="7423970" y="2929361"/>
                <a:ext cx="125280" cy="6012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BE739F58-E288-A44E-B182-DB61FE51E4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08850" y="2914241"/>
                  <a:ext cx="15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5F193299-5A61-C945-A475-3789DF6D4473}"/>
                    </a:ext>
                  </a:extLst>
                </p14:cNvPr>
                <p14:cNvContentPartPr/>
                <p14:nvPr/>
              </p14:nvContentPartPr>
              <p14:xfrm>
                <a:off x="7630250" y="2479001"/>
                <a:ext cx="380160" cy="88488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5F193299-5A61-C945-A475-3789DF6D447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14770" y="2463881"/>
                  <a:ext cx="410760" cy="9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ECE70E03-0452-F14F-BFA3-625EE385C390}"/>
                    </a:ext>
                  </a:extLst>
                </p14:cNvPr>
                <p14:cNvContentPartPr/>
                <p14:nvPr/>
              </p14:nvContentPartPr>
              <p14:xfrm>
                <a:off x="7858130" y="2272721"/>
                <a:ext cx="363240" cy="115632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ECE70E03-0452-F14F-BFA3-625EE385C3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43010" y="2257601"/>
                  <a:ext cx="393840" cy="11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1F285B9A-6637-2C4D-8EA8-11C08A2E5832}"/>
                    </a:ext>
                  </a:extLst>
                </p14:cNvPr>
                <p14:cNvContentPartPr/>
                <p14:nvPr/>
              </p14:nvContentPartPr>
              <p14:xfrm>
                <a:off x="6403730" y="3586361"/>
                <a:ext cx="163080" cy="38556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1F285B9A-6637-2C4D-8EA8-11C08A2E58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88250" y="3570881"/>
                  <a:ext cx="1936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AEFB9FBB-C069-B941-ADA0-EE70DCDF42C7}"/>
                    </a:ext>
                  </a:extLst>
                </p14:cNvPr>
                <p14:cNvContentPartPr/>
                <p14:nvPr/>
              </p14:nvContentPartPr>
              <p14:xfrm>
                <a:off x="6366290" y="3629561"/>
                <a:ext cx="240840" cy="22824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AEFB9FBB-C069-B941-ADA0-EE70DCDF42C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50810" y="3614441"/>
                  <a:ext cx="271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D7FD8800-7D9B-F14E-9502-054619B61E9D}"/>
                    </a:ext>
                  </a:extLst>
                </p14:cNvPr>
                <p14:cNvContentPartPr/>
                <p14:nvPr/>
              </p14:nvContentPartPr>
              <p14:xfrm>
                <a:off x="6658610" y="3477641"/>
                <a:ext cx="141480" cy="67824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D7FD8800-7D9B-F14E-9502-054619B61E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43490" y="3462521"/>
                  <a:ext cx="17208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A15E3909-8303-0F4C-9293-6EB1B4DD78CD}"/>
                    </a:ext>
                  </a:extLst>
                </p14:cNvPr>
                <p14:cNvContentPartPr/>
                <p14:nvPr/>
              </p14:nvContentPartPr>
              <p14:xfrm>
                <a:off x="6848690" y="3537401"/>
                <a:ext cx="179640" cy="41508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A15E3909-8303-0F4C-9293-6EB1B4DD78C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33570" y="3522281"/>
                  <a:ext cx="2098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FDA228FD-4A3C-9245-ACF6-C5D6E6F2BADB}"/>
                    </a:ext>
                  </a:extLst>
                </p14:cNvPr>
                <p14:cNvContentPartPr/>
                <p14:nvPr/>
              </p14:nvContentPartPr>
              <p14:xfrm>
                <a:off x="7071170" y="3493841"/>
                <a:ext cx="119880" cy="54252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FDA228FD-4A3C-9245-ACF6-C5D6E6F2BA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56050" y="3478721"/>
                  <a:ext cx="15012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EB3F2431-9C46-1A4A-A675-93E53579EE54}"/>
                    </a:ext>
                  </a:extLst>
                </p14:cNvPr>
                <p14:cNvContentPartPr/>
                <p14:nvPr/>
              </p14:nvContentPartPr>
              <p14:xfrm>
                <a:off x="7255850" y="3645761"/>
                <a:ext cx="70920" cy="36684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EB3F2431-9C46-1A4A-A675-93E53579EE5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40370" y="3630641"/>
                  <a:ext cx="1015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931F443B-FCEF-6346-ADF2-5413BB741045}"/>
                    </a:ext>
                  </a:extLst>
                </p14:cNvPr>
                <p14:cNvContentPartPr/>
                <p14:nvPr/>
              </p14:nvContentPartPr>
              <p14:xfrm>
                <a:off x="7337210" y="3618761"/>
                <a:ext cx="76320" cy="35316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931F443B-FCEF-6346-ADF2-5413BB7410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21730" y="3603641"/>
                  <a:ext cx="1069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7D248B3A-FBB7-3544-B468-DBC832075606}"/>
                    </a:ext>
                  </a:extLst>
                </p14:cNvPr>
                <p14:cNvContentPartPr/>
                <p14:nvPr/>
              </p14:nvContentPartPr>
              <p14:xfrm>
                <a:off x="7456370" y="3814241"/>
                <a:ext cx="114480" cy="6012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7D248B3A-FBB7-3544-B468-DBC83207560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41250" y="3798761"/>
                  <a:ext cx="144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0D9DD206-149C-FC46-AD43-F9B0BEDFCB54}"/>
                    </a:ext>
                  </a:extLst>
                </p14:cNvPr>
                <p14:cNvContentPartPr/>
                <p14:nvPr/>
              </p14:nvContentPartPr>
              <p14:xfrm>
                <a:off x="7608650" y="3762761"/>
                <a:ext cx="253800" cy="39780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0D9DD206-149C-FC46-AD43-F9B0BEDFCB5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93170" y="3747641"/>
                  <a:ext cx="2840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9D79693D-25E1-7544-B7F7-5322B7131C63}"/>
                    </a:ext>
                  </a:extLst>
                </p14:cNvPr>
                <p14:cNvContentPartPr/>
                <p14:nvPr/>
              </p14:nvContentPartPr>
              <p14:xfrm>
                <a:off x="7819970" y="3607961"/>
                <a:ext cx="92520" cy="46152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9D79693D-25E1-7544-B7F7-5322B7131C6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04850" y="3592841"/>
                  <a:ext cx="123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B1A386A1-E3E4-FE45-90FF-A1A98C80BBC1}"/>
                    </a:ext>
                  </a:extLst>
                </p14:cNvPr>
                <p14:cNvContentPartPr/>
                <p14:nvPr/>
              </p14:nvContentPartPr>
              <p14:xfrm>
                <a:off x="8086010" y="3749081"/>
                <a:ext cx="86760" cy="3852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B1A386A1-E3E4-FE45-90FF-A1A98C80BBC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70890" y="3733961"/>
                  <a:ext cx="117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B73997A2-ED91-9F4E-B66D-E44603455577}"/>
                    </a:ext>
                  </a:extLst>
                </p14:cNvPr>
                <p14:cNvContentPartPr/>
                <p14:nvPr/>
              </p14:nvContentPartPr>
              <p14:xfrm>
                <a:off x="8254850" y="3510401"/>
                <a:ext cx="151560" cy="36648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B73997A2-ED91-9F4E-B66D-E446034555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39730" y="3494921"/>
                  <a:ext cx="1821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156BF7B0-90CC-9440-BA01-759B203B74EC}"/>
                    </a:ext>
                  </a:extLst>
                </p14:cNvPr>
                <p14:cNvContentPartPr/>
                <p14:nvPr/>
              </p14:nvContentPartPr>
              <p14:xfrm>
                <a:off x="8286890" y="3613361"/>
                <a:ext cx="125280" cy="42912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156BF7B0-90CC-9440-BA01-759B203B74E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71770" y="3598241"/>
                  <a:ext cx="1555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7224A5BB-FB14-DA46-9A12-C73FF8865280}"/>
                    </a:ext>
                  </a:extLst>
                </p14:cNvPr>
                <p14:cNvContentPartPr/>
                <p14:nvPr/>
              </p14:nvContentPartPr>
              <p14:xfrm>
                <a:off x="8428010" y="3434081"/>
                <a:ext cx="60120" cy="57024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7224A5BB-FB14-DA46-9A12-C73FF886528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12890" y="3418961"/>
                  <a:ext cx="9072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96875715-7B1F-724E-959A-8336CF6AC926}"/>
                    </a:ext>
                  </a:extLst>
                </p14:cNvPr>
                <p14:cNvContentPartPr/>
                <p14:nvPr/>
              </p14:nvContentPartPr>
              <p14:xfrm>
                <a:off x="8563730" y="3629561"/>
                <a:ext cx="27360" cy="38700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96875715-7B1F-724E-959A-8336CF6AC92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48610" y="3614441"/>
                  <a:ext cx="579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FBBD6EA0-DADA-4144-9D49-3B1DB6B214C4}"/>
                    </a:ext>
                  </a:extLst>
                </p14:cNvPr>
                <p14:cNvContentPartPr/>
                <p14:nvPr/>
              </p14:nvContentPartPr>
              <p14:xfrm>
                <a:off x="8607290" y="3651521"/>
                <a:ext cx="49320" cy="31500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FBBD6EA0-DADA-4144-9D49-3B1DB6B214C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91810" y="3636041"/>
                  <a:ext cx="79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6A24EDB2-437A-3B46-9482-9CA83DE8A0CE}"/>
                    </a:ext>
                  </a:extLst>
                </p14:cNvPr>
                <p14:cNvContentPartPr/>
                <p14:nvPr/>
              </p14:nvContentPartPr>
              <p14:xfrm>
                <a:off x="8683250" y="3781481"/>
                <a:ext cx="146880" cy="3276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6A24EDB2-437A-3B46-9482-9CA83DE8A0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67770" y="3766361"/>
                  <a:ext cx="177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6513CC34-A7F9-6C47-BD57-93220ACB0A78}"/>
                    </a:ext>
                  </a:extLst>
                </p14:cNvPr>
                <p14:cNvContentPartPr/>
                <p14:nvPr/>
              </p14:nvContentPartPr>
              <p14:xfrm>
                <a:off x="8840570" y="3743681"/>
                <a:ext cx="167400" cy="36864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6513CC34-A7F9-6C47-BD57-93220ACB0A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25090" y="3728201"/>
                  <a:ext cx="1980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57A55A2D-F55A-C540-B7A9-C500A349642B}"/>
                    </a:ext>
                  </a:extLst>
                </p14:cNvPr>
                <p14:cNvContentPartPr/>
                <p14:nvPr/>
              </p14:nvContentPartPr>
              <p14:xfrm>
                <a:off x="9003290" y="3439841"/>
                <a:ext cx="102240" cy="57024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57A55A2D-F55A-C540-B7A9-C500A34964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988170" y="3424361"/>
                  <a:ext cx="1328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2470C90A-452A-9D4B-932B-095F672EE73C}"/>
                    </a:ext>
                  </a:extLst>
                </p14:cNvPr>
                <p14:cNvContentPartPr/>
                <p14:nvPr/>
              </p14:nvContentPartPr>
              <p14:xfrm>
                <a:off x="8954330" y="3260561"/>
                <a:ext cx="303840" cy="104796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2470C90A-452A-9D4B-932B-095F672EE7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39210" y="3245441"/>
                  <a:ext cx="334080" cy="10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6CF65DEC-FB01-5246-8BA3-A67297428A56}"/>
                    </a:ext>
                  </a:extLst>
                </p14:cNvPr>
                <p14:cNvContentPartPr/>
                <p14:nvPr/>
              </p14:nvContentPartPr>
              <p14:xfrm>
                <a:off x="7478690" y="3727481"/>
                <a:ext cx="76320" cy="29880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6CF65DEC-FB01-5246-8BA3-A67297428A5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63570" y="3712001"/>
                  <a:ext cx="1069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F79391AD-8724-834C-8AE2-D1317E9D6300}"/>
                    </a:ext>
                  </a:extLst>
                </p14:cNvPr>
                <p14:cNvContentPartPr/>
                <p14:nvPr/>
              </p14:nvContentPartPr>
              <p14:xfrm>
                <a:off x="7174850" y="3603641"/>
                <a:ext cx="157320" cy="38376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F79391AD-8724-834C-8AE2-D1317E9D630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59370" y="3588521"/>
                  <a:ext cx="1875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19A1AC46-C6E3-464D-8831-F1D132404C10}"/>
                    </a:ext>
                  </a:extLst>
                </p14:cNvPr>
                <p14:cNvContentPartPr/>
                <p14:nvPr/>
              </p14:nvContentPartPr>
              <p14:xfrm>
                <a:off x="7326770" y="3548201"/>
                <a:ext cx="97920" cy="46116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19A1AC46-C6E3-464D-8831-F1D132404C1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11290" y="3533081"/>
                  <a:ext cx="1285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43F1D28D-A7FC-4D48-A565-A2CC3F6B6F68}"/>
                    </a:ext>
                  </a:extLst>
                </p14:cNvPr>
                <p14:cNvContentPartPr/>
                <p14:nvPr/>
              </p14:nvContentPartPr>
              <p14:xfrm>
                <a:off x="5503010" y="4883441"/>
                <a:ext cx="173880" cy="576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43F1D28D-A7FC-4D48-A565-A2CC3F6B6F6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87890" y="4867961"/>
                  <a:ext cx="204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3B868A7F-48AC-724B-95BB-144B2E94AC19}"/>
                    </a:ext>
                  </a:extLst>
                </p14:cNvPr>
                <p14:cNvContentPartPr/>
                <p14:nvPr/>
              </p14:nvContentPartPr>
              <p14:xfrm>
                <a:off x="5503010" y="4769321"/>
                <a:ext cx="148680" cy="3276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3B868A7F-48AC-724B-95BB-144B2E94AC1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87890" y="4754201"/>
                  <a:ext cx="179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60626F8B-B19F-004B-856F-02E1A07990E7}"/>
                    </a:ext>
                  </a:extLst>
                </p14:cNvPr>
                <p14:cNvContentPartPr/>
                <p14:nvPr/>
              </p14:nvContentPartPr>
              <p14:xfrm>
                <a:off x="6127250" y="4460081"/>
                <a:ext cx="54720" cy="33156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60626F8B-B19F-004B-856F-02E1A07990E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12130" y="4444601"/>
                  <a:ext cx="84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CC1BC2E2-9947-7B4D-A71D-DEEC0ADF9511}"/>
                    </a:ext>
                  </a:extLst>
                </p14:cNvPr>
                <p14:cNvContentPartPr/>
                <p14:nvPr/>
              </p14:nvContentPartPr>
              <p14:xfrm>
                <a:off x="6262970" y="4465481"/>
                <a:ext cx="130680" cy="44964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CC1BC2E2-9947-7B4D-A71D-DEEC0ADF951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47850" y="4450361"/>
                  <a:ext cx="1612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6216083C-183E-3449-84A4-79B98836DE4F}"/>
                    </a:ext>
                  </a:extLst>
                </p14:cNvPr>
                <p14:cNvContentPartPr/>
                <p14:nvPr/>
              </p14:nvContentPartPr>
              <p14:xfrm>
                <a:off x="6447290" y="4615601"/>
                <a:ext cx="212040" cy="31680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6216083C-183E-3449-84A4-79B98836DE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32170" y="4600481"/>
                  <a:ext cx="2426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82E27894-869D-8D47-BE14-00BB2D2D08F9}"/>
                    </a:ext>
                  </a:extLst>
                </p14:cNvPr>
                <p14:cNvContentPartPr/>
                <p14:nvPr/>
              </p14:nvContentPartPr>
              <p14:xfrm>
                <a:off x="6778490" y="4595801"/>
                <a:ext cx="32760" cy="26388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82E27894-869D-8D47-BE14-00BB2D2D08F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63370" y="4580321"/>
                  <a:ext cx="63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E4679268-2FA7-9547-8F4A-6C244E254797}"/>
                    </a:ext>
                  </a:extLst>
                </p14:cNvPr>
                <p14:cNvContentPartPr/>
                <p14:nvPr/>
              </p14:nvContentPartPr>
              <p14:xfrm>
                <a:off x="6751490" y="4714961"/>
                <a:ext cx="146160" cy="6012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E4679268-2FA7-9547-8F4A-6C244E25479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36010" y="4699841"/>
                  <a:ext cx="176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862859AB-34E3-FC47-AB82-EABDBA85F56C}"/>
                    </a:ext>
                  </a:extLst>
                </p14:cNvPr>
                <p14:cNvContentPartPr/>
                <p14:nvPr/>
              </p14:nvContentPartPr>
              <p14:xfrm>
                <a:off x="6957770" y="4394921"/>
                <a:ext cx="157680" cy="45072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862859AB-34E3-FC47-AB82-EABDBA85F56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42290" y="4379801"/>
                  <a:ext cx="1882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4AAE46A7-B474-7148-B72F-8BCD235E7487}"/>
                    </a:ext>
                  </a:extLst>
                </p14:cNvPr>
                <p14:cNvContentPartPr/>
                <p14:nvPr/>
              </p14:nvContentPartPr>
              <p14:xfrm>
                <a:off x="7109690" y="4644401"/>
                <a:ext cx="201240" cy="46656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4AAE46A7-B474-7148-B72F-8BCD235E748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94210" y="4629281"/>
                  <a:ext cx="2318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DC180D71-E954-394D-AF3F-5CCD4203A0EF}"/>
                    </a:ext>
                  </a:extLst>
                </p14:cNvPr>
                <p14:cNvContentPartPr/>
                <p14:nvPr/>
              </p14:nvContentPartPr>
              <p14:xfrm>
                <a:off x="7245410" y="4405721"/>
                <a:ext cx="259560" cy="70596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DC180D71-E954-394D-AF3F-5CCD4203A0E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29930" y="4390601"/>
                  <a:ext cx="29016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D048E4F1-2ABA-2347-8355-768CA411B608}"/>
                    </a:ext>
                  </a:extLst>
                </p14:cNvPr>
                <p14:cNvContentPartPr/>
                <p14:nvPr/>
              </p14:nvContentPartPr>
              <p14:xfrm>
                <a:off x="7625210" y="4313561"/>
                <a:ext cx="136080" cy="79272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D048E4F1-2ABA-2347-8355-768CA411B6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09730" y="4298081"/>
                  <a:ext cx="166680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8B6530D3-CC79-4741-93D7-F23DF11BA655}"/>
                    </a:ext>
                  </a:extLst>
                </p14:cNvPr>
                <p14:cNvContentPartPr/>
                <p14:nvPr/>
              </p14:nvContentPartPr>
              <p14:xfrm>
                <a:off x="7755530" y="4454681"/>
                <a:ext cx="157320" cy="45612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8B6530D3-CC79-4741-93D7-F23DF11BA65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40050" y="4439201"/>
                  <a:ext cx="1875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06E6AF51-DE34-BC46-86A2-663C430F1EE1}"/>
                    </a:ext>
                  </a:extLst>
                </p14:cNvPr>
                <p14:cNvContentPartPr/>
                <p14:nvPr/>
              </p14:nvContentPartPr>
              <p14:xfrm>
                <a:off x="7771730" y="4432721"/>
                <a:ext cx="168480" cy="9252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06E6AF51-DE34-BC46-86A2-663C430F1EE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56610" y="4417601"/>
                  <a:ext cx="199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49" name="Ink 24648">
                  <a:extLst>
                    <a:ext uri="{FF2B5EF4-FFF2-40B4-BE49-F238E27FC236}">
                      <a16:creationId xmlns:a16="http://schemas.microsoft.com/office/drawing/2014/main" id="{1245F08C-0391-F04F-88BA-DEACBBFC533F}"/>
                    </a:ext>
                  </a:extLst>
                </p14:cNvPr>
                <p14:cNvContentPartPr/>
                <p14:nvPr/>
              </p14:nvContentPartPr>
              <p14:xfrm>
                <a:off x="7896650" y="4704161"/>
                <a:ext cx="136080" cy="205560"/>
              </p14:xfrm>
            </p:contentPart>
          </mc:Choice>
          <mc:Fallback xmlns="">
            <p:pic>
              <p:nvPicPr>
                <p:cNvPr id="24649" name="Ink 24648">
                  <a:extLst>
                    <a:ext uri="{FF2B5EF4-FFF2-40B4-BE49-F238E27FC236}">
                      <a16:creationId xmlns:a16="http://schemas.microsoft.com/office/drawing/2014/main" id="{1245F08C-0391-F04F-88BA-DEACBBFC533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81170" y="4689041"/>
                  <a:ext cx="166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50" name="Ink 24649">
                  <a:extLst>
                    <a:ext uri="{FF2B5EF4-FFF2-40B4-BE49-F238E27FC236}">
                      <a16:creationId xmlns:a16="http://schemas.microsoft.com/office/drawing/2014/main" id="{9D605B10-573F-C148-96C6-1C1AB5E646D5}"/>
                    </a:ext>
                  </a:extLst>
                </p14:cNvPr>
                <p14:cNvContentPartPr/>
                <p14:nvPr/>
              </p14:nvContentPartPr>
              <p14:xfrm>
                <a:off x="8021570" y="4621721"/>
                <a:ext cx="152280" cy="331920"/>
              </p14:xfrm>
            </p:contentPart>
          </mc:Choice>
          <mc:Fallback xmlns="">
            <p:pic>
              <p:nvPicPr>
                <p:cNvPr id="24650" name="Ink 24649">
                  <a:extLst>
                    <a:ext uri="{FF2B5EF4-FFF2-40B4-BE49-F238E27FC236}">
                      <a16:creationId xmlns:a16="http://schemas.microsoft.com/office/drawing/2014/main" id="{9D605B10-573F-C148-96C6-1C1AB5E646D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06090" y="4606241"/>
                  <a:ext cx="182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52" name="Ink 24651">
                  <a:extLst>
                    <a:ext uri="{FF2B5EF4-FFF2-40B4-BE49-F238E27FC236}">
                      <a16:creationId xmlns:a16="http://schemas.microsoft.com/office/drawing/2014/main" id="{A3F6C325-507C-CC4C-A742-99005FC428DD}"/>
                    </a:ext>
                  </a:extLst>
                </p14:cNvPr>
                <p14:cNvContentPartPr/>
                <p14:nvPr/>
              </p14:nvContentPartPr>
              <p14:xfrm>
                <a:off x="8309210" y="4563041"/>
                <a:ext cx="32760" cy="390960"/>
              </p14:xfrm>
            </p:contentPart>
          </mc:Choice>
          <mc:Fallback xmlns="">
            <p:pic>
              <p:nvPicPr>
                <p:cNvPr id="24652" name="Ink 24651">
                  <a:extLst>
                    <a:ext uri="{FF2B5EF4-FFF2-40B4-BE49-F238E27FC236}">
                      <a16:creationId xmlns:a16="http://schemas.microsoft.com/office/drawing/2014/main" id="{A3F6C325-507C-CC4C-A742-99005FC428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293730" y="4547921"/>
                  <a:ext cx="633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53" name="Ink 24652">
                  <a:extLst>
                    <a:ext uri="{FF2B5EF4-FFF2-40B4-BE49-F238E27FC236}">
                      <a16:creationId xmlns:a16="http://schemas.microsoft.com/office/drawing/2014/main" id="{1C9E77BA-F118-9840-B97C-609DE2BC01C8}"/>
                    </a:ext>
                  </a:extLst>
                </p14:cNvPr>
                <p14:cNvContentPartPr/>
                <p14:nvPr/>
              </p14:nvContentPartPr>
              <p14:xfrm>
                <a:off x="8238650" y="4711001"/>
                <a:ext cx="201240" cy="69840"/>
              </p14:xfrm>
            </p:contentPart>
          </mc:Choice>
          <mc:Fallback xmlns="">
            <p:pic>
              <p:nvPicPr>
                <p:cNvPr id="24653" name="Ink 24652">
                  <a:extLst>
                    <a:ext uri="{FF2B5EF4-FFF2-40B4-BE49-F238E27FC236}">
                      <a16:creationId xmlns:a16="http://schemas.microsoft.com/office/drawing/2014/main" id="{1C9E77BA-F118-9840-B97C-609DE2BC01C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23170" y="4695521"/>
                  <a:ext cx="231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54" name="Ink 24653">
                  <a:extLst>
                    <a:ext uri="{FF2B5EF4-FFF2-40B4-BE49-F238E27FC236}">
                      <a16:creationId xmlns:a16="http://schemas.microsoft.com/office/drawing/2014/main" id="{D164DF87-1A0A-A140-96B2-8119C1F58C4E}"/>
                    </a:ext>
                  </a:extLst>
                </p14:cNvPr>
                <p14:cNvContentPartPr/>
                <p14:nvPr/>
              </p14:nvContentPartPr>
              <p14:xfrm>
                <a:off x="8422970" y="4579241"/>
                <a:ext cx="32760" cy="309240"/>
              </p14:xfrm>
            </p:contentPart>
          </mc:Choice>
          <mc:Fallback xmlns="">
            <p:pic>
              <p:nvPicPr>
                <p:cNvPr id="24654" name="Ink 24653">
                  <a:extLst>
                    <a:ext uri="{FF2B5EF4-FFF2-40B4-BE49-F238E27FC236}">
                      <a16:creationId xmlns:a16="http://schemas.microsoft.com/office/drawing/2014/main" id="{D164DF87-1A0A-A140-96B2-8119C1F58C4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07850" y="4564121"/>
                  <a:ext cx="63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55" name="Ink 24654">
                  <a:extLst>
                    <a:ext uri="{FF2B5EF4-FFF2-40B4-BE49-F238E27FC236}">
                      <a16:creationId xmlns:a16="http://schemas.microsoft.com/office/drawing/2014/main" id="{EF474B80-027B-EC46-9825-071553D46520}"/>
                    </a:ext>
                  </a:extLst>
                </p14:cNvPr>
                <p14:cNvContentPartPr/>
                <p14:nvPr/>
              </p14:nvContentPartPr>
              <p14:xfrm>
                <a:off x="8520530" y="4481681"/>
                <a:ext cx="114480" cy="461520"/>
              </p14:xfrm>
            </p:contentPart>
          </mc:Choice>
          <mc:Fallback xmlns="">
            <p:pic>
              <p:nvPicPr>
                <p:cNvPr id="24655" name="Ink 24654">
                  <a:extLst>
                    <a:ext uri="{FF2B5EF4-FFF2-40B4-BE49-F238E27FC236}">
                      <a16:creationId xmlns:a16="http://schemas.microsoft.com/office/drawing/2014/main" id="{EF474B80-027B-EC46-9825-071553D4652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05410" y="4466561"/>
                  <a:ext cx="1447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56" name="Ink 24655">
                  <a:extLst>
                    <a:ext uri="{FF2B5EF4-FFF2-40B4-BE49-F238E27FC236}">
                      <a16:creationId xmlns:a16="http://schemas.microsoft.com/office/drawing/2014/main" id="{06899E55-FE9E-3344-BA82-01EC14152049}"/>
                    </a:ext>
                  </a:extLst>
                </p14:cNvPr>
                <p14:cNvContentPartPr/>
                <p14:nvPr/>
              </p14:nvContentPartPr>
              <p14:xfrm>
                <a:off x="8732210" y="4660961"/>
                <a:ext cx="178920" cy="569520"/>
              </p14:xfrm>
            </p:contentPart>
          </mc:Choice>
          <mc:Fallback xmlns="">
            <p:pic>
              <p:nvPicPr>
                <p:cNvPr id="24656" name="Ink 24655">
                  <a:extLst>
                    <a:ext uri="{FF2B5EF4-FFF2-40B4-BE49-F238E27FC236}">
                      <a16:creationId xmlns:a16="http://schemas.microsoft.com/office/drawing/2014/main" id="{06899E55-FE9E-3344-BA82-01EC1415204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717090" y="4645481"/>
                  <a:ext cx="20952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57" name="Ink 24656">
                  <a:extLst>
                    <a:ext uri="{FF2B5EF4-FFF2-40B4-BE49-F238E27FC236}">
                      <a16:creationId xmlns:a16="http://schemas.microsoft.com/office/drawing/2014/main" id="{BBB5F550-136E-124C-94C2-EB9BDE51F737}"/>
                    </a:ext>
                  </a:extLst>
                </p14:cNvPr>
                <p14:cNvContentPartPr/>
                <p14:nvPr/>
              </p14:nvContentPartPr>
              <p14:xfrm>
                <a:off x="8857130" y="4270001"/>
                <a:ext cx="233640" cy="906840"/>
              </p14:xfrm>
            </p:contentPart>
          </mc:Choice>
          <mc:Fallback xmlns="">
            <p:pic>
              <p:nvPicPr>
                <p:cNvPr id="24657" name="Ink 24656">
                  <a:extLst>
                    <a:ext uri="{FF2B5EF4-FFF2-40B4-BE49-F238E27FC236}">
                      <a16:creationId xmlns:a16="http://schemas.microsoft.com/office/drawing/2014/main" id="{BBB5F550-136E-124C-94C2-EB9BDE51F73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42010" y="4254881"/>
                  <a:ext cx="264240" cy="9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59" name="Ink 24658">
                  <a:extLst>
                    <a:ext uri="{FF2B5EF4-FFF2-40B4-BE49-F238E27FC236}">
                      <a16:creationId xmlns:a16="http://schemas.microsoft.com/office/drawing/2014/main" id="{1182C74B-874D-9F4D-B573-74205A4D10F5}"/>
                    </a:ext>
                  </a:extLst>
                </p14:cNvPr>
                <p14:cNvContentPartPr/>
                <p14:nvPr/>
              </p14:nvContentPartPr>
              <p14:xfrm>
                <a:off x="6176210" y="4519841"/>
                <a:ext cx="54000" cy="407520"/>
              </p14:xfrm>
            </p:contentPart>
          </mc:Choice>
          <mc:Fallback xmlns="">
            <p:pic>
              <p:nvPicPr>
                <p:cNvPr id="24659" name="Ink 24658">
                  <a:extLst>
                    <a:ext uri="{FF2B5EF4-FFF2-40B4-BE49-F238E27FC236}">
                      <a16:creationId xmlns:a16="http://schemas.microsoft.com/office/drawing/2014/main" id="{1182C74B-874D-9F4D-B573-74205A4D10F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160730" y="4504361"/>
                  <a:ext cx="84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666" name="Ink 24665">
                  <a:extLst>
                    <a:ext uri="{FF2B5EF4-FFF2-40B4-BE49-F238E27FC236}">
                      <a16:creationId xmlns:a16="http://schemas.microsoft.com/office/drawing/2014/main" id="{5ADDCE3C-097B-7F43-9FDE-1E175BACD4FC}"/>
                    </a:ext>
                  </a:extLst>
                </p14:cNvPr>
                <p14:cNvContentPartPr/>
                <p14:nvPr/>
              </p14:nvContentPartPr>
              <p14:xfrm>
                <a:off x="5878850" y="4362881"/>
                <a:ext cx="237960" cy="797400"/>
              </p14:xfrm>
            </p:contentPart>
          </mc:Choice>
          <mc:Fallback xmlns="">
            <p:pic>
              <p:nvPicPr>
                <p:cNvPr id="24666" name="Ink 24665">
                  <a:extLst>
                    <a:ext uri="{FF2B5EF4-FFF2-40B4-BE49-F238E27FC236}">
                      <a16:creationId xmlns:a16="http://schemas.microsoft.com/office/drawing/2014/main" id="{5ADDCE3C-097B-7F43-9FDE-1E175BACD4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63370" y="4347761"/>
                  <a:ext cx="268560" cy="82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4668" name="Ink 24667">
                <a:extLst>
                  <a:ext uri="{FF2B5EF4-FFF2-40B4-BE49-F238E27FC236}">
                    <a16:creationId xmlns:a16="http://schemas.microsoft.com/office/drawing/2014/main" id="{C41D126C-0054-174D-BAFD-FC83114E03D0}"/>
                  </a:ext>
                </a:extLst>
              </p14:cNvPr>
              <p14:cNvContentPartPr/>
              <p14:nvPr/>
            </p14:nvContentPartPr>
            <p14:xfrm>
              <a:off x="1025690" y="4155881"/>
              <a:ext cx="630000" cy="22320"/>
            </p14:xfrm>
          </p:contentPart>
        </mc:Choice>
        <mc:Fallback xmlns="">
          <p:pic>
            <p:nvPicPr>
              <p:cNvPr id="24668" name="Ink 24667">
                <a:extLst>
                  <a:ext uri="{FF2B5EF4-FFF2-40B4-BE49-F238E27FC236}">
                    <a16:creationId xmlns:a16="http://schemas.microsoft.com/office/drawing/2014/main" id="{C41D126C-0054-174D-BAFD-FC83114E03D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53690" y="4011881"/>
                <a:ext cx="7736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669" name="Ink 24668">
                <a:extLst>
                  <a:ext uri="{FF2B5EF4-FFF2-40B4-BE49-F238E27FC236}">
                    <a16:creationId xmlns:a16="http://schemas.microsoft.com/office/drawing/2014/main" id="{396259A5-9FA4-0644-8105-635387396A5F}"/>
                  </a:ext>
                </a:extLst>
              </p14:cNvPr>
              <p14:cNvContentPartPr/>
              <p14:nvPr/>
            </p14:nvContentPartPr>
            <p14:xfrm>
              <a:off x="2843690" y="4172801"/>
              <a:ext cx="505080" cy="75600"/>
            </p14:xfrm>
          </p:contentPart>
        </mc:Choice>
        <mc:Fallback xmlns="">
          <p:pic>
            <p:nvPicPr>
              <p:cNvPr id="24669" name="Ink 24668">
                <a:extLst>
                  <a:ext uri="{FF2B5EF4-FFF2-40B4-BE49-F238E27FC236}">
                    <a16:creationId xmlns:a16="http://schemas.microsoft.com/office/drawing/2014/main" id="{396259A5-9FA4-0644-8105-635387396A5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772050" y="4029161"/>
                <a:ext cx="6487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670" name="Ink 24669">
                <a:extLst>
                  <a:ext uri="{FF2B5EF4-FFF2-40B4-BE49-F238E27FC236}">
                    <a16:creationId xmlns:a16="http://schemas.microsoft.com/office/drawing/2014/main" id="{BBCE0411-825A-E449-B431-ECD37B71592A}"/>
                  </a:ext>
                </a:extLst>
              </p14:cNvPr>
              <p14:cNvContentPartPr/>
              <p14:nvPr/>
            </p14:nvContentPartPr>
            <p14:xfrm>
              <a:off x="2718770" y="4172441"/>
              <a:ext cx="65520" cy="21960"/>
            </p14:xfrm>
          </p:contentPart>
        </mc:Choice>
        <mc:Fallback xmlns="">
          <p:pic>
            <p:nvPicPr>
              <p:cNvPr id="24670" name="Ink 24669">
                <a:extLst>
                  <a:ext uri="{FF2B5EF4-FFF2-40B4-BE49-F238E27FC236}">
                    <a16:creationId xmlns:a16="http://schemas.microsoft.com/office/drawing/2014/main" id="{BBCE0411-825A-E449-B431-ECD37B71592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647130" y="4028441"/>
                <a:ext cx="2091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71" name="Ink 24670">
                <a:extLst>
                  <a:ext uri="{FF2B5EF4-FFF2-40B4-BE49-F238E27FC236}">
                    <a16:creationId xmlns:a16="http://schemas.microsoft.com/office/drawing/2014/main" id="{809A5285-7C22-C548-A63E-D5AB62CC0678}"/>
                  </a:ext>
                </a:extLst>
              </p14:cNvPr>
              <p14:cNvContentPartPr/>
              <p14:nvPr/>
            </p14:nvContentPartPr>
            <p14:xfrm>
              <a:off x="2159690" y="3841241"/>
              <a:ext cx="266400" cy="613800"/>
            </p14:xfrm>
          </p:contentPart>
        </mc:Choice>
        <mc:Fallback xmlns="">
          <p:pic>
            <p:nvPicPr>
              <p:cNvPr id="24671" name="Ink 24670">
                <a:extLst>
                  <a:ext uri="{FF2B5EF4-FFF2-40B4-BE49-F238E27FC236}">
                    <a16:creationId xmlns:a16="http://schemas.microsoft.com/office/drawing/2014/main" id="{809A5285-7C22-C548-A63E-D5AB62CC067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106050" y="3733601"/>
                <a:ext cx="37404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672" name="Ink 24671">
                <a:extLst>
                  <a:ext uri="{FF2B5EF4-FFF2-40B4-BE49-F238E27FC236}">
                    <a16:creationId xmlns:a16="http://schemas.microsoft.com/office/drawing/2014/main" id="{D5F43A3B-098D-4B44-9D45-C1EE4AB15B42}"/>
                  </a:ext>
                </a:extLst>
              </p14:cNvPr>
              <p14:cNvContentPartPr/>
              <p14:nvPr/>
            </p14:nvContentPartPr>
            <p14:xfrm>
              <a:off x="3842330" y="3874001"/>
              <a:ext cx="347760" cy="624600"/>
            </p14:xfrm>
          </p:contentPart>
        </mc:Choice>
        <mc:Fallback xmlns="">
          <p:pic>
            <p:nvPicPr>
              <p:cNvPr id="24672" name="Ink 24671">
                <a:extLst>
                  <a:ext uri="{FF2B5EF4-FFF2-40B4-BE49-F238E27FC236}">
                    <a16:creationId xmlns:a16="http://schemas.microsoft.com/office/drawing/2014/main" id="{D5F43A3B-098D-4B44-9D45-C1EE4AB15B42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788690" y="3766001"/>
                <a:ext cx="455400" cy="84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82" name="Group 24681">
            <a:extLst>
              <a:ext uri="{FF2B5EF4-FFF2-40B4-BE49-F238E27FC236}">
                <a16:creationId xmlns:a16="http://schemas.microsoft.com/office/drawing/2014/main" id="{01C99F53-BE07-044B-B1D1-EF178F369996}"/>
              </a:ext>
            </a:extLst>
          </p:cNvPr>
          <p:cNvGrpSpPr/>
          <p:nvPr/>
        </p:nvGrpSpPr>
        <p:grpSpPr>
          <a:xfrm>
            <a:off x="146210" y="4573841"/>
            <a:ext cx="2226240" cy="695160"/>
            <a:chOff x="146210" y="4573841"/>
            <a:chExt cx="222624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61" name="Ink 24660">
                  <a:extLst>
                    <a:ext uri="{FF2B5EF4-FFF2-40B4-BE49-F238E27FC236}">
                      <a16:creationId xmlns:a16="http://schemas.microsoft.com/office/drawing/2014/main" id="{A3154CB1-AAF7-AA45-B7C6-C69B9FCC80B0}"/>
                    </a:ext>
                  </a:extLst>
                </p14:cNvPr>
                <p14:cNvContentPartPr/>
                <p14:nvPr/>
              </p14:nvContentPartPr>
              <p14:xfrm>
                <a:off x="238730" y="4687961"/>
                <a:ext cx="274680" cy="38520"/>
              </p14:xfrm>
            </p:contentPart>
          </mc:Choice>
          <mc:Fallback xmlns="">
            <p:pic>
              <p:nvPicPr>
                <p:cNvPr id="24661" name="Ink 24660">
                  <a:extLst>
                    <a:ext uri="{FF2B5EF4-FFF2-40B4-BE49-F238E27FC236}">
                      <a16:creationId xmlns:a16="http://schemas.microsoft.com/office/drawing/2014/main" id="{A3154CB1-AAF7-AA45-B7C6-C69B9FCC80B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23250" y="4672841"/>
                  <a:ext cx="305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63" name="Ink 24662">
                  <a:extLst>
                    <a:ext uri="{FF2B5EF4-FFF2-40B4-BE49-F238E27FC236}">
                      <a16:creationId xmlns:a16="http://schemas.microsoft.com/office/drawing/2014/main" id="{53065EF3-C932-0C46-B1DB-15F4A0B19CDC}"/>
                    </a:ext>
                  </a:extLst>
                </p14:cNvPr>
                <p14:cNvContentPartPr/>
                <p14:nvPr/>
              </p14:nvContentPartPr>
              <p14:xfrm>
                <a:off x="146210" y="4867241"/>
                <a:ext cx="305640" cy="21960"/>
              </p14:xfrm>
            </p:contentPart>
          </mc:Choice>
          <mc:Fallback xmlns="">
            <p:pic>
              <p:nvPicPr>
                <p:cNvPr id="24663" name="Ink 24662">
                  <a:extLst>
                    <a:ext uri="{FF2B5EF4-FFF2-40B4-BE49-F238E27FC236}">
                      <a16:creationId xmlns:a16="http://schemas.microsoft.com/office/drawing/2014/main" id="{53065EF3-C932-0C46-B1DB-15F4A0B19C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31090" y="4851761"/>
                  <a:ext cx="335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664" name="Ink 24663">
                  <a:extLst>
                    <a:ext uri="{FF2B5EF4-FFF2-40B4-BE49-F238E27FC236}">
                      <a16:creationId xmlns:a16="http://schemas.microsoft.com/office/drawing/2014/main" id="{A5F78ECB-5E5E-9D4A-A271-0EF69BF46AF2}"/>
                    </a:ext>
                  </a:extLst>
                </p14:cNvPr>
                <p14:cNvContentPartPr/>
                <p14:nvPr/>
              </p14:nvContentPartPr>
              <p14:xfrm>
                <a:off x="151610" y="5089721"/>
                <a:ext cx="290880" cy="11160"/>
              </p14:xfrm>
            </p:contentPart>
          </mc:Choice>
          <mc:Fallback xmlns="">
            <p:pic>
              <p:nvPicPr>
                <p:cNvPr id="24664" name="Ink 24663">
                  <a:extLst>
                    <a:ext uri="{FF2B5EF4-FFF2-40B4-BE49-F238E27FC236}">
                      <a16:creationId xmlns:a16="http://schemas.microsoft.com/office/drawing/2014/main" id="{A5F78ECB-5E5E-9D4A-A271-0EF69BF46AF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36490" y="5074241"/>
                  <a:ext cx="321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673" name="Ink 24672">
                  <a:extLst>
                    <a:ext uri="{FF2B5EF4-FFF2-40B4-BE49-F238E27FC236}">
                      <a16:creationId xmlns:a16="http://schemas.microsoft.com/office/drawing/2014/main" id="{BCC50648-E92F-5E41-B83C-B2222061F548}"/>
                    </a:ext>
                  </a:extLst>
                </p14:cNvPr>
                <p14:cNvContentPartPr/>
                <p14:nvPr/>
              </p14:nvContentPartPr>
              <p14:xfrm>
                <a:off x="646250" y="4709561"/>
                <a:ext cx="195120" cy="532080"/>
              </p14:xfrm>
            </p:contentPart>
          </mc:Choice>
          <mc:Fallback xmlns="">
            <p:pic>
              <p:nvPicPr>
                <p:cNvPr id="24673" name="Ink 24672">
                  <a:extLst>
                    <a:ext uri="{FF2B5EF4-FFF2-40B4-BE49-F238E27FC236}">
                      <a16:creationId xmlns:a16="http://schemas.microsoft.com/office/drawing/2014/main" id="{BCC50648-E92F-5E41-B83C-B2222061F54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1130" y="4694441"/>
                  <a:ext cx="2257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674" name="Ink 24673">
                  <a:extLst>
                    <a:ext uri="{FF2B5EF4-FFF2-40B4-BE49-F238E27FC236}">
                      <a16:creationId xmlns:a16="http://schemas.microsoft.com/office/drawing/2014/main" id="{13513D64-8E0C-D74C-AB6C-0A274171538D}"/>
                    </a:ext>
                  </a:extLst>
                </p14:cNvPr>
                <p14:cNvContentPartPr/>
                <p14:nvPr/>
              </p14:nvContentPartPr>
              <p14:xfrm>
                <a:off x="949730" y="4938881"/>
                <a:ext cx="114480" cy="237960"/>
              </p14:xfrm>
            </p:contentPart>
          </mc:Choice>
          <mc:Fallback xmlns="">
            <p:pic>
              <p:nvPicPr>
                <p:cNvPr id="24674" name="Ink 24673">
                  <a:extLst>
                    <a:ext uri="{FF2B5EF4-FFF2-40B4-BE49-F238E27FC236}">
                      <a16:creationId xmlns:a16="http://schemas.microsoft.com/office/drawing/2014/main" id="{13513D64-8E0C-D74C-AB6C-0A274171538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4250" y="4923761"/>
                  <a:ext cx="144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675" name="Ink 24674">
                  <a:extLst>
                    <a:ext uri="{FF2B5EF4-FFF2-40B4-BE49-F238E27FC236}">
                      <a16:creationId xmlns:a16="http://schemas.microsoft.com/office/drawing/2014/main" id="{5D9A3748-AA6F-2E40-B687-431148B83796}"/>
                    </a:ext>
                  </a:extLst>
                </p14:cNvPr>
                <p14:cNvContentPartPr/>
                <p14:nvPr/>
              </p14:nvContentPartPr>
              <p14:xfrm>
                <a:off x="1052690" y="4845281"/>
                <a:ext cx="146880" cy="255600"/>
              </p14:xfrm>
            </p:contentPart>
          </mc:Choice>
          <mc:Fallback xmlns="">
            <p:pic>
              <p:nvPicPr>
                <p:cNvPr id="24675" name="Ink 24674">
                  <a:extLst>
                    <a:ext uri="{FF2B5EF4-FFF2-40B4-BE49-F238E27FC236}">
                      <a16:creationId xmlns:a16="http://schemas.microsoft.com/office/drawing/2014/main" id="{5D9A3748-AA6F-2E40-B687-431148B8379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7570" y="4830161"/>
                  <a:ext cx="177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676" name="Ink 24675">
                  <a:extLst>
                    <a:ext uri="{FF2B5EF4-FFF2-40B4-BE49-F238E27FC236}">
                      <a16:creationId xmlns:a16="http://schemas.microsoft.com/office/drawing/2014/main" id="{17766F64-6CB1-7C43-99F3-A2C28A7D75B3}"/>
                    </a:ext>
                  </a:extLst>
                </p14:cNvPr>
                <p14:cNvContentPartPr/>
                <p14:nvPr/>
              </p14:nvContentPartPr>
              <p14:xfrm>
                <a:off x="1215410" y="4937801"/>
                <a:ext cx="157680" cy="38520"/>
              </p14:xfrm>
            </p:contentPart>
          </mc:Choice>
          <mc:Fallback xmlns="">
            <p:pic>
              <p:nvPicPr>
                <p:cNvPr id="24676" name="Ink 24675">
                  <a:extLst>
                    <a:ext uri="{FF2B5EF4-FFF2-40B4-BE49-F238E27FC236}">
                      <a16:creationId xmlns:a16="http://schemas.microsoft.com/office/drawing/2014/main" id="{17766F64-6CB1-7C43-99F3-A2C28A7D75B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200290" y="4922321"/>
                  <a:ext cx="188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677" name="Ink 24676">
                  <a:extLst>
                    <a:ext uri="{FF2B5EF4-FFF2-40B4-BE49-F238E27FC236}">
                      <a16:creationId xmlns:a16="http://schemas.microsoft.com/office/drawing/2014/main" id="{1A0319BB-0EF9-B14B-80C5-71B311C82FA0}"/>
                    </a:ext>
                  </a:extLst>
                </p14:cNvPr>
                <p14:cNvContentPartPr/>
                <p14:nvPr/>
              </p14:nvContentPartPr>
              <p14:xfrm>
                <a:off x="1361930" y="4802081"/>
                <a:ext cx="157680" cy="326160"/>
              </p14:xfrm>
            </p:contentPart>
          </mc:Choice>
          <mc:Fallback xmlns="">
            <p:pic>
              <p:nvPicPr>
                <p:cNvPr id="24677" name="Ink 24676">
                  <a:extLst>
                    <a:ext uri="{FF2B5EF4-FFF2-40B4-BE49-F238E27FC236}">
                      <a16:creationId xmlns:a16="http://schemas.microsoft.com/office/drawing/2014/main" id="{1A0319BB-0EF9-B14B-80C5-71B311C82FA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346810" y="4786601"/>
                  <a:ext cx="188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678" name="Ink 24677">
                  <a:extLst>
                    <a:ext uri="{FF2B5EF4-FFF2-40B4-BE49-F238E27FC236}">
                      <a16:creationId xmlns:a16="http://schemas.microsoft.com/office/drawing/2014/main" id="{731C8A53-0387-2942-8417-390C5CFAD7F6}"/>
                    </a:ext>
                  </a:extLst>
                </p14:cNvPr>
                <p14:cNvContentPartPr/>
                <p14:nvPr/>
              </p14:nvContentPartPr>
              <p14:xfrm>
                <a:off x="1579010" y="4790921"/>
                <a:ext cx="152280" cy="478080"/>
              </p14:xfrm>
            </p:contentPart>
          </mc:Choice>
          <mc:Fallback xmlns="">
            <p:pic>
              <p:nvPicPr>
                <p:cNvPr id="24678" name="Ink 24677">
                  <a:extLst>
                    <a:ext uri="{FF2B5EF4-FFF2-40B4-BE49-F238E27FC236}">
                      <a16:creationId xmlns:a16="http://schemas.microsoft.com/office/drawing/2014/main" id="{731C8A53-0387-2942-8417-390C5CFAD7F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63890" y="4775801"/>
                  <a:ext cx="1828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679" name="Ink 24678">
                  <a:extLst>
                    <a:ext uri="{FF2B5EF4-FFF2-40B4-BE49-F238E27FC236}">
                      <a16:creationId xmlns:a16="http://schemas.microsoft.com/office/drawing/2014/main" id="{5EF99588-9087-B440-800F-1E3252D54680}"/>
                    </a:ext>
                  </a:extLst>
                </p14:cNvPr>
                <p14:cNvContentPartPr/>
                <p14:nvPr/>
              </p14:nvContentPartPr>
              <p14:xfrm>
                <a:off x="1736690" y="4573841"/>
                <a:ext cx="201240" cy="178920"/>
              </p14:xfrm>
            </p:contentPart>
          </mc:Choice>
          <mc:Fallback xmlns="">
            <p:pic>
              <p:nvPicPr>
                <p:cNvPr id="24679" name="Ink 24678">
                  <a:extLst>
                    <a:ext uri="{FF2B5EF4-FFF2-40B4-BE49-F238E27FC236}">
                      <a16:creationId xmlns:a16="http://schemas.microsoft.com/office/drawing/2014/main" id="{5EF99588-9087-B440-800F-1E3252D5468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21210" y="4558721"/>
                  <a:ext cx="231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680" name="Ink 24679">
                  <a:extLst>
                    <a:ext uri="{FF2B5EF4-FFF2-40B4-BE49-F238E27FC236}">
                      <a16:creationId xmlns:a16="http://schemas.microsoft.com/office/drawing/2014/main" id="{5943AAC0-A8DC-504C-A504-22889EA63051}"/>
                    </a:ext>
                  </a:extLst>
                </p14:cNvPr>
                <p14:cNvContentPartPr/>
                <p14:nvPr/>
              </p14:nvContentPartPr>
              <p14:xfrm>
                <a:off x="2079770" y="4899641"/>
                <a:ext cx="292680" cy="32760"/>
              </p14:xfrm>
            </p:contentPart>
          </mc:Choice>
          <mc:Fallback xmlns="">
            <p:pic>
              <p:nvPicPr>
                <p:cNvPr id="24680" name="Ink 24679">
                  <a:extLst>
                    <a:ext uri="{FF2B5EF4-FFF2-40B4-BE49-F238E27FC236}">
                      <a16:creationId xmlns:a16="http://schemas.microsoft.com/office/drawing/2014/main" id="{5943AAC0-A8DC-504C-A504-22889EA6305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64290" y="4884521"/>
                  <a:ext cx="32328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4681" name="Ink 24680">
                <a:extLst>
                  <a:ext uri="{FF2B5EF4-FFF2-40B4-BE49-F238E27FC236}">
                    <a16:creationId xmlns:a16="http://schemas.microsoft.com/office/drawing/2014/main" id="{441A3082-BDAB-0F44-9A71-9F5BDEB0DFCB}"/>
                  </a:ext>
                </a:extLst>
              </p14:cNvPr>
              <p14:cNvContentPartPr/>
              <p14:nvPr/>
            </p14:nvContentPartPr>
            <p14:xfrm>
              <a:off x="2713370" y="4666721"/>
              <a:ext cx="374400" cy="459720"/>
            </p14:xfrm>
          </p:contentPart>
        </mc:Choice>
        <mc:Fallback xmlns="">
          <p:pic>
            <p:nvPicPr>
              <p:cNvPr id="24681" name="Ink 24680">
                <a:extLst>
                  <a:ext uri="{FF2B5EF4-FFF2-40B4-BE49-F238E27FC236}">
                    <a16:creationId xmlns:a16="http://schemas.microsoft.com/office/drawing/2014/main" id="{441A3082-BDAB-0F44-9A71-9F5BDEB0DFC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698250" y="4651601"/>
                <a:ext cx="404640" cy="49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84" name="Group 24683">
            <a:extLst>
              <a:ext uri="{FF2B5EF4-FFF2-40B4-BE49-F238E27FC236}">
                <a16:creationId xmlns:a16="http://schemas.microsoft.com/office/drawing/2014/main" id="{BA8CB7C5-85DA-224D-B273-B1BFDA80E3FB}"/>
              </a:ext>
            </a:extLst>
          </p:cNvPr>
          <p:cNvGrpSpPr/>
          <p:nvPr/>
        </p:nvGrpSpPr>
        <p:grpSpPr>
          <a:xfrm>
            <a:off x="244130" y="4699481"/>
            <a:ext cx="5901480" cy="1888200"/>
            <a:chOff x="244130" y="4699481"/>
            <a:chExt cx="5901480" cy="18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A778B9A-EE3B-3D40-8348-AFDA3096B794}"/>
                    </a:ext>
                  </a:extLst>
                </p14:cNvPr>
                <p14:cNvContentPartPr/>
                <p14:nvPr/>
              </p14:nvContentPartPr>
              <p14:xfrm>
                <a:off x="281930" y="5697401"/>
                <a:ext cx="384480" cy="54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A778B9A-EE3B-3D40-8348-AFDA3096B79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6810" y="5682281"/>
                  <a:ext cx="415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B97BA9D-E746-8045-A75F-82A32A57487C}"/>
                    </a:ext>
                  </a:extLst>
                </p14:cNvPr>
                <p14:cNvContentPartPr/>
                <p14:nvPr/>
              </p14:nvContentPartPr>
              <p14:xfrm>
                <a:off x="320090" y="5898281"/>
                <a:ext cx="288000" cy="27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B97BA9D-E746-8045-A75F-82A32A57487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04610" y="5883161"/>
                  <a:ext cx="31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EA94D3-B8FF-7C45-9CCC-085CF7D502B8}"/>
                    </a:ext>
                  </a:extLst>
                </p14:cNvPr>
                <p14:cNvContentPartPr/>
                <p14:nvPr/>
              </p14:nvContentPartPr>
              <p14:xfrm>
                <a:off x="244130" y="6023201"/>
                <a:ext cx="40212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EA94D3-B8FF-7C45-9CCC-085CF7D502B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8650" y="6007721"/>
                  <a:ext cx="432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FE637B-C1D4-6E44-A5C0-7DBFD2DFE1D9}"/>
                    </a:ext>
                  </a:extLst>
                </p14:cNvPr>
                <p14:cNvContentPartPr/>
                <p14:nvPr/>
              </p14:nvContentPartPr>
              <p14:xfrm>
                <a:off x="1081490" y="5784161"/>
                <a:ext cx="177480" cy="244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FE637B-C1D4-6E44-A5C0-7DBFD2DFE1D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6370" y="5769041"/>
                  <a:ext cx="208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8DD948-CE57-E74A-B841-D1D90B20503F}"/>
                    </a:ext>
                  </a:extLst>
                </p14:cNvPr>
                <p14:cNvContentPartPr/>
                <p14:nvPr/>
              </p14:nvContentPartPr>
              <p14:xfrm>
                <a:off x="1220810" y="5713601"/>
                <a:ext cx="168480" cy="282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8DD948-CE57-E74A-B841-D1D90B20503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205690" y="5698481"/>
                  <a:ext cx="199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8B01C7-09E8-F044-8C47-0117526AFF85}"/>
                    </a:ext>
                  </a:extLst>
                </p14:cNvPr>
                <p14:cNvContentPartPr/>
                <p14:nvPr/>
              </p14:nvContentPartPr>
              <p14:xfrm>
                <a:off x="1351130" y="5567081"/>
                <a:ext cx="146880" cy="168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8B01C7-09E8-F044-8C47-0117526AFF8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36010" y="5551961"/>
                  <a:ext cx="177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C7AC7A-C415-9C49-A4B6-8270EDC36285}"/>
                    </a:ext>
                  </a:extLst>
                </p14:cNvPr>
                <p14:cNvContentPartPr/>
                <p14:nvPr/>
              </p14:nvContentPartPr>
              <p14:xfrm>
                <a:off x="1667930" y="5822321"/>
                <a:ext cx="213120" cy="2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C7AC7A-C415-9C49-A4B6-8270EDC3628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52450" y="5807201"/>
                  <a:ext cx="243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47E3A4-71D4-514B-AF1F-8C8E2BE4AD6A}"/>
                    </a:ext>
                  </a:extLst>
                </p14:cNvPr>
                <p14:cNvContentPartPr/>
                <p14:nvPr/>
              </p14:nvContentPartPr>
              <p14:xfrm>
                <a:off x="2008490" y="5589041"/>
                <a:ext cx="198720" cy="38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47E3A4-71D4-514B-AF1F-8C8E2BE4AD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93370" y="5573561"/>
                  <a:ext cx="2293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2C007D-D358-4148-BBFA-F10289379E98}"/>
                    </a:ext>
                  </a:extLst>
                </p14:cNvPr>
                <p14:cNvContentPartPr/>
                <p14:nvPr/>
              </p14:nvContentPartPr>
              <p14:xfrm>
                <a:off x="2165450" y="5767961"/>
                <a:ext cx="190440" cy="26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2C007D-D358-4148-BBFA-F10289379E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149970" y="5752841"/>
                  <a:ext cx="220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464439-50CE-D048-8743-A76DF3B62374}"/>
                    </a:ext>
                  </a:extLst>
                </p14:cNvPr>
                <p14:cNvContentPartPr/>
                <p14:nvPr/>
              </p14:nvContentPartPr>
              <p14:xfrm>
                <a:off x="2376770" y="5692001"/>
                <a:ext cx="114480" cy="32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464439-50CE-D048-8743-A76DF3B6237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361650" y="5676881"/>
                  <a:ext cx="144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F17897-C2F9-9A42-92B6-A0401BBDF9CE}"/>
                    </a:ext>
                  </a:extLst>
                </p14:cNvPr>
                <p14:cNvContentPartPr/>
                <p14:nvPr/>
              </p14:nvContentPartPr>
              <p14:xfrm>
                <a:off x="2626610" y="5784161"/>
                <a:ext cx="266760" cy="32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F17897-C2F9-9A42-92B6-A0401BBDF9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11490" y="5769041"/>
                  <a:ext cx="297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714297-11C1-0F4E-859B-DE25459825D5}"/>
                    </a:ext>
                  </a:extLst>
                </p14:cNvPr>
                <p14:cNvContentPartPr/>
                <p14:nvPr/>
              </p14:nvContentPartPr>
              <p14:xfrm>
                <a:off x="2702570" y="5626841"/>
                <a:ext cx="70920" cy="331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714297-11C1-0F4E-859B-DE25459825D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87450" y="5611721"/>
                  <a:ext cx="101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1A01664-2B21-F34C-A79C-A5E54D31CBAD}"/>
                    </a:ext>
                  </a:extLst>
                </p14:cNvPr>
                <p14:cNvContentPartPr/>
                <p14:nvPr/>
              </p14:nvContentPartPr>
              <p14:xfrm>
                <a:off x="3001010" y="5449001"/>
                <a:ext cx="206640" cy="46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A01664-2B21-F34C-A79C-A5E54D31CBA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985890" y="5433881"/>
                  <a:ext cx="2372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2A3DF9-4A41-064E-A9CC-C6F0BDF3340E}"/>
                    </a:ext>
                  </a:extLst>
                </p14:cNvPr>
                <p14:cNvContentPartPr/>
                <p14:nvPr/>
              </p14:nvContentPartPr>
              <p14:xfrm>
                <a:off x="3066170" y="5675801"/>
                <a:ext cx="300240" cy="114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2A3DF9-4A41-064E-A9CC-C6F0BDF3340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51050" y="5660321"/>
                  <a:ext cx="330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B5D256-D976-0B44-8FCF-B408EC58E61D}"/>
                    </a:ext>
                  </a:extLst>
                </p14:cNvPr>
                <p14:cNvContentPartPr/>
                <p14:nvPr/>
              </p14:nvContentPartPr>
              <p14:xfrm>
                <a:off x="3826130" y="4699481"/>
                <a:ext cx="369360" cy="35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B5D256-D976-0B44-8FCF-B408EC58E61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10650" y="4684001"/>
                  <a:ext cx="399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4FC0AB-5859-D543-A148-87D072BC03E7}"/>
                    </a:ext>
                  </a:extLst>
                </p14:cNvPr>
                <p14:cNvContentPartPr/>
                <p14:nvPr/>
              </p14:nvContentPartPr>
              <p14:xfrm>
                <a:off x="4010450" y="4856081"/>
                <a:ext cx="276480" cy="319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4FC0AB-5859-D543-A148-87D072BC03E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995330" y="4840961"/>
                  <a:ext cx="307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1852F5-39EE-EB4F-8AE6-A10B9ADFC98C}"/>
                    </a:ext>
                  </a:extLst>
                </p14:cNvPr>
                <p14:cNvContentPartPr/>
                <p14:nvPr/>
              </p14:nvContentPartPr>
              <p14:xfrm>
                <a:off x="4341650" y="5317601"/>
                <a:ext cx="1564560" cy="4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1852F5-39EE-EB4F-8AE6-A10B9ADFC98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26530" y="5302121"/>
                  <a:ext cx="1595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E09A14-D3AF-7446-853D-37DBA739E2B8}"/>
                    </a:ext>
                  </a:extLst>
                </p14:cNvPr>
                <p14:cNvContentPartPr/>
                <p14:nvPr/>
              </p14:nvContentPartPr>
              <p14:xfrm>
                <a:off x="4509770" y="5344601"/>
                <a:ext cx="1635840" cy="1177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E09A14-D3AF-7446-853D-37DBA739E2B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94650" y="5329481"/>
                  <a:ext cx="1666440" cy="12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E071B2EC-FACC-3C41-975A-2C7D5DAA6D70}"/>
                    </a:ext>
                  </a:extLst>
                </p14:cNvPr>
                <p14:cNvContentPartPr/>
                <p14:nvPr/>
              </p14:nvContentPartPr>
              <p14:xfrm>
                <a:off x="5742050" y="5420561"/>
                <a:ext cx="212040" cy="116712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E071B2EC-FACC-3C41-975A-2C7D5DAA6D7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726570" y="5405441"/>
                  <a:ext cx="242640" cy="1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688878D4-9893-BD40-872B-46ED64AD28ED}"/>
                    </a:ext>
                  </a:extLst>
                </p14:cNvPr>
                <p14:cNvContentPartPr/>
                <p14:nvPr/>
              </p14:nvContentPartPr>
              <p14:xfrm>
                <a:off x="5101610" y="5393561"/>
                <a:ext cx="92520" cy="104472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688878D4-9893-BD40-872B-46ED64AD28E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86130" y="5378441"/>
                  <a:ext cx="123120" cy="10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651" name="Ink 24650">
                  <a:extLst>
                    <a:ext uri="{FF2B5EF4-FFF2-40B4-BE49-F238E27FC236}">
                      <a16:creationId xmlns:a16="http://schemas.microsoft.com/office/drawing/2014/main" id="{199983A0-0DE4-1549-AF22-A03B4B0C7A63}"/>
                    </a:ext>
                  </a:extLst>
                </p14:cNvPr>
                <p14:cNvContentPartPr/>
                <p14:nvPr/>
              </p14:nvContentPartPr>
              <p14:xfrm>
                <a:off x="5334890" y="5431361"/>
                <a:ext cx="38520" cy="950040"/>
              </p14:xfrm>
            </p:contentPart>
          </mc:Choice>
          <mc:Fallback xmlns="">
            <p:pic>
              <p:nvPicPr>
                <p:cNvPr id="24651" name="Ink 24650">
                  <a:extLst>
                    <a:ext uri="{FF2B5EF4-FFF2-40B4-BE49-F238E27FC236}">
                      <a16:creationId xmlns:a16="http://schemas.microsoft.com/office/drawing/2014/main" id="{199983A0-0DE4-1549-AF22-A03B4B0C7A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19770" y="5416241"/>
                  <a:ext cx="6912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658" name="Ink 24657">
                  <a:extLst>
                    <a:ext uri="{FF2B5EF4-FFF2-40B4-BE49-F238E27FC236}">
                      <a16:creationId xmlns:a16="http://schemas.microsoft.com/office/drawing/2014/main" id="{A2E52138-9982-204D-B6C1-A14146A1F295}"/>
                    </a:ext>
                  </a:extLst>
                </p14:cNvPr>
                <p14:cNvContentPartPr/>
                <p14:nvPr/>
              </p14:nvContentPartPr>
              <p14:xfrm>
                <a:off x="4471970" y="5724761"/>
                <a:ext cx="1465920" cy="130680"/>
              </p14:xfrm>
            </p:contentPart>
          </mc:Choice>
          <mc:Fallback xmlns="">
            <p:pic>
              <p:nvPicPr>
                <p:cNvPr id="24658" name="Ink 24657">
                  <a:extLst>
                    <a:ext uri="{FF2B5EF4-FFF2-40B4-BE49-F238E27FC236}">
                      <a16:creationId xmlns:a16="http://schemas.microsoft.com/office/drawing/2014/main" id="{A2E52138-9982-204D-B6C1-A14146A1F29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456490" y="5709281"/>
                  <a:ext cx="1496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660" name="Ink 24659">
                  <a:extLst>
                    <a:ext uri="{FF2B5EF4-FFF2-40B4-BE49-F238E27FC236}">
                      <a16:creationId xmlns:a16="http://schemas.microsoft.com/office/drawing/2014/main" id="{19E4F440-BB61-774C-AA6F-BC3A105D4A25}"/>
                    </a:ext>
                  </a:extLst>
                </p14:cNvPr>
                <p14:cNvContentPartPr/>
                <p14:nvPr/>
              </p14:nvContentPartPr>
              <p14:xfrm>
                <a:off x="4570250" y="5995841"/>
                <a:ext cx="1481400" cy="91440"/>
              </p14:xfrm>
            </p:contentPart>
          </mc:Choice>
          <mc:Fallback xmlns="">
            <p:pic>
              <p:nvPicPr>
                <p:cNvPr id="24660" name="Ink 24659">
                  <a:extLst>
                    <a:ext uri="{FF2B5EF4-FFF2-40B4-BE49-F238E27FC236}">
                      <a16:creationId xmlns:a16="http://schemas.microsoft.com/office/drawing/2014/main" id="{19E4F440-BB61-774C-AA6F-BC3A105D4A2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54770" y="5980721"/>
                  <a:ext cx="1512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665" name="Ink 24664">
                  <a:extLst>
                    <a:ext uri="{FF2B5EF4-FFF2-40B4-BE49-F238E27FC236}">
                      <a16:creationId xmlns:a16="http://schemas.microsoft.com/office/drawing/2014/main" id="{ED0222E5-1B61-0E48-A0B8-3B9AF768EF26}"/>
                    </a:ext>
                  </a:extLst>
                </p14:cNvPr>
                <p14:cNvContentPartPr/>
                <p14:nvPr/>
              </p14:nvContentPartPr>
              <p14:xfrm>
                <a:off x="3634970" y="6077201"/>
                <a:ext cx="769680" cy="70920"/>
              </p14:xfrm>
            </p:contentPart>
          </mc:Choice>
          <mc:Fallback xmlns="">
            <p:pic>
              <p:nvPicPr>
                <p:cNvPr id="24665" name="Ink 24664">
                  <a:extLst>
                    <a:ext uri="{FF2B5EF4-FFF2-40B4-BE49-F238E27FC236}">
                      <a16:creationId xmlns:a16="http://schemas.microsoft.com/office/drawing/2014/main" id="{ED0222E5-1B61-0E48-A0B8-3B9AF768EF2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19490" y="6062081"/>
                  <a:ext cx="800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683" name="Ink 24682">
                  <a:extLst>
                    <a:ext uri="{FF2B5EF4-FFF2-40B4-BE49-F238E27FC236}">
                      <a16:creationId xmlns:a16="http://schemas.microsoft.com/office/drawing/2014/main" id="{A4FDA6E3-C5BD-0F46-A6CD-BA235BCC10CF}"/>
                    </a:ext>
                  </a:extLst>
                </p14:cNvPr>
                <p14:cNvContentPartPr/>
                <p14:nvPr/>
              </p14:nvContentPartPr>
              <p14:xfrm>
                <a:off x="3583130" y="5985041"/>
                <a:ext cx="313920" cy="277200"/>
              </p14:xfrm>
            </p:contentPart>
          </mc:Choice>
          <mc:Fallback xmlns="">
            <p:pic>
              <p:nvPicPr>
                <p:cNvPr id="24683" name="Ink 24682">
                  <a:extLst>
                    <a:ext uri="{FF2B5EF4-FFF2-40B4-BE49-F238E27FC236}">
                      <a16:creationId xmlns:a16="http://schemas.microsoft.com/office/drawing/2014/main" id="{A4FDA6E3-C5BD-0F46-A6CD-BA235BCC10C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67650" y="5969921"/>
                  <a:ext cx="344520" cy="30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649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Factorise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GB" sz="24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box>
                          <m:box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Factorising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59C078-C9DC-DF40-BC3A-03E6153DCA7D}"/>
              </a:ext>
            </a:extLst>
          </p:cNvPr>
          <p:cNvGrpSpPr/>
          <p:nvPr/>
        </p:nvGrpSpPr>
        <p:grpSpPr>
          <a:xfrm>
            <a:off x="395690" y="2614721"/>
            <a:ext cx="1888200" cy="955800"/>
            <a:chOff x="395690" y="2614721"/>
            <a:chExt cx="1888200" cy="9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DD6BD56-BA7C-D94F-839F-127C078610E5}"/>
                    </a:ext>
                  </a:extLst>
                </p14:cNvPr>
                <p14:cNvContentPartPr/>
                <p14:nvPr/>
              </p14:nvContentPartPr>
              <p14:xfrm>
                <a:off x="417290" y="2923961"/>
                <a:ext cx="244440" cy="2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DD6BD56-BA7C-D94F-839F-127C078610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1810" y="2908841"/>
                  <a:ext cx="275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568F96F-9A27-3942-AD24-1985E27E3EF1}"/>
                    </a:ext>
                  </a:extLst>
                </p14:cNvPr>
                <p14:cNvContentPartPr/>
                <p14:nvPr/>
              </p14:nvContentPartPr>
              <p14:xfrm>
                <a:off x="406490" y="2815601"/>
                <a:ext cx="273960" cy="16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568F96F-9A27-3942-AD24-1985E27E3EF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1010" y="2800121"/>
                  <a:ext cx="304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42E6AA-35CF-BF4F-B718-71768FD71155}"/>
                    </a:ext>
                  </a:extLst>
                </p14:cNvPr>
                <p14:cNvContentPartPr/>
                <p14:nvPr/>
              </p14:nvContentPartPr>
              <p14:xfrm>
                <a:off x="395690" y="3048881"/>
                <a:ext cx="255600" cy="27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42E6AA-35CF-BF4F-B718-71768FD7115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0210" y="3033761"/>
                  <a:ext cx="285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0F42B73-58B5-C042-BDC3-E88061846560}"/>
                    </a:ext>
                  </a:extLst>
                </p14:cNvPr>
                <p14:cNvContentPartPr/>
                <p14:nvPr/>
              </p14:nvContentPartPr>
              <p14:xfrm>
                <a:off x="1003370" y="2663681"/>
                <a:ext cx="190440" cy="266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0F42B73-58B5-C042-BDC3-E880618465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8250" y="2648201"/>
                  <a:ext cx="2206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284F94-E5F1-9F44-86C0-0DA9990556C1}"/>
                    </a:ext>
                  </a:extLst>
                </p14:cNvPr>
                <p14:cNvContentPartPr/>
                <p14:nvPr/>
              </p14:nvContentPartPr>
              <p14:xfrm>
                <a:off x="1095530" y="2766641"/>
                <a:ext cx="27360" cy="244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284F94-E5F1-9F44-86C0-0DA9990556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0410" y="2751521"/>
                  <a:ext cx="57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85B7C0-3146-D349-8DC0-4F1A18CB6C36}"/>
                    </a:ext>
                  </a:extLst>
                </p14:cNvPr>
                <p14:cNvContentPartPr/>
                <p14:nvPr/>
              </p14:nvContentPartPr>
              <p14:xfrm>
                <a:off x="895010" y="2994521"/>
                <a:ext cx="369360" cy="109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85B7C0-3146-D349-8DC0-4F1A18CB6C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9530" y="2979401"/>
                  <a:ext cx="399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303C43-6282-BC46-A0D7-B7D51D2BCD36}"/>
                    </a:ext>
                  </a:extLst>
                </p14:cNvPr>
                <p14:cNvContentPartPr/>
                <p14:nvPr/>
              </p14:nvContentPartPr>
              <p14:xfrm>
                <a:off x="987170" y="3342641"/>
                <a:ext cx="125280" cy="227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303C43-6282-BC46-A0D7-B7D51D2BCD3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1690" y="3327161"/>
                  <a:ext cx="1555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8BBD0F-B02E-8B46-81E0-864825154882}"/>
                    </a:ext>
                  </a:extLst>
                </p14:cNvPr>
                <p14:cNvContentPartPr/>
                <p14:nvPr/>
              </p14:nvContentPartPr>
              <p14:xfrm>
                <a:off x="1057730" y="3298721"/>
                <a:ext cx="217440" cy="190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8BBD0F-B02E-8B46-81E0-8648251548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2250" y="3283241"/>
                  <a:ext cx="248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DC0894-D964-BF40-ACDF-B478535A8C08}"/>
                    </a:ext>
                  </a:extLst>
                </p14:cNvPr>
                <p14:cNvContentPartPr/>
                <p14:nvPr/>
              </p14:nvContentPartPr>
              <p14:xfrm>
                <a:off x="1225850" y="3152561"/>
                <a:ext cx="114480" cy="129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DC0894-D964-BF40-ACDF-B478535A8C0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10730" y="3137441"/>
                  <a:ext cx="144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B8BADC-404D-C949-AB77-6C1F216D66A8}"/>
                    </a:ext>
                  </a:extLst>
                </p14:cNvPr>
                <p14:cNvContentPartPr/>
                <p14:nvPr/>
              </p14:nvContentPartPr>
              <p14:xfrm>
                <a:off x="1551650" y="2864201"/>
                <a:ext cx="206640" cy="43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B8BADC-404D-C949-AB77-6C1F216D66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36170" y="2849081"/>
                  <a:ext cx="237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860DE0-791B-E645-9DFE-F350E8AF4175}"/>
                    </a:ext>
                  </a:extLst>
                </p14:cNvPr>
                <p14:cNvContentPartPr/>
                <p14:nvPr/>
              </p14:nvContentPartPr>
              <p14:xfrm>
                <a:off x="1969610" y="2614721"/>
                <a:ext cx="59400" cy="20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860DE0-791B-E645-9DFE-F350E8AF41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54130" y="2599601"/>
                  <a:ext cx="90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76DC40-45B4-9141-A26D-9E8E1B87E2E2}"/>
                    </a:ext>
                  </a:extLst>
                </p14:cNvPr>
                <p14:cNvContentPartPr/>
                <p14:nvPr/>
              </p14:nvContentPartPr>
              <p14:xfrm>
                <a:off x="1795730" y="2864201"/>
                <a:ext cx="390960" cy="19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76DC40-45B4-9141-A26D-9E8E1B87E2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80610" y="2849081"/>
                  <a:ext cx="421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484C9D-BAB9-D748-AB7C-533C29A6ECF7}"/>
                    </a:ext>
                  </a:extLst>
                </p14:cNvPr>
                <p14:cNvContentPartPr/>
                <p14:nvPr/>
              </p14:nvContentPartPr>
              <p14:xfrm>
                <a:off x="1936850" y="3174161"/>
                <a:ext cx="103320" cy="24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484C9D-BAB9-D748-AB7C-533C29A6ECF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21730" y="3159041"/>
                  <a:ext cx="133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0069DC-9FFF-5047-AE59-C2AA7E1F2E3D}"/>
                    </a:ext>
                  </a:extLst>
                </p14:cNvPr>
                <p14:cNvContentPartPr/>
                <p14:nvPr/>
              </p14:nvContentPartPr>
              <p14:xfrm>
                <a:off x="2034410" y="3114041"/>
                <a:ext cx="136080" cy="239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0069DC-9FFF-5047-AE59-C2AA7E1F2E3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19290" y="3098921"/>
                  <a:ext cx="166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DFFCA7-4DBE-1542-A1D1-C5E7AB246BA6}"/>
                    </a:ext>
                  </a:extLst>
                </p14:cNvPr>
                <p14:cNvContentPartPr/>
                <p14:nvPr/>
              </p14:nvContentPartPr>
              <p14:xfrm>
                <a:off x="2175530" y="2972921"/>
                <a:ext cx="108360" cy="15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DFFCA7-4DBE-1542-A1D1-C5E7AB246B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60410" y="2957801"/>
                  <a:ext cx="138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1F1B6D-37A9-5E41-9CAF-C31820EDDDCE}"/>
                    </a:ext>
                  </a:extLst>
                </p14:cNvPr>
                <p14:cNvContentPartPr/>
                <p14:nvPr/>
              </p14:nvContentPartPr>
              <p14:xfrm>
                <a:off x="1209650" y="3187121"/>
                <a:ext cx="6444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1F1B6D-37A9-5E41-9CAF-C31820EDDD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94530" y="3171641"/>
                  <a:ext cx="94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4190EB-79E7-3D44-B93B-C2B4AC97BF64}"/>
                    </a:ext>
                  </a:extLst>
                </p14:cNvPr>
                <p14:cNvContentPartPr/>
                <p14:nvPr/>
              </p14:nvContentPartPr>
              <p14:xfrm>
                <a:off x="1135490" y="3119441"/>
                <a:ext cx="242640" cy="168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4190EB-79E7-3D44-B93B-C2B4AC97BF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0370" y="3104321"/>
                  <a:ext cx="2732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924F91-0544-1644-BD79-73AA20B5A79D}"/>
              </a:ext>
            </a:extLst>
          </p:cNvPr>
          <p:cNvGrpSpPr/>
          <p:nvPr/>
        </p:nvGrpSpPr>
        <p:grpSpPr>
          <a:xfrm>
            <a:off x="2566490" y="2278121"/>
            <a:ext cx="2757600" cy="1297440"/>
            <a:chOff x="2566490" y="2278121"/>
            <a:chExt cx="2757600" cy="12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4A6273-1AE3-1146-90AD-AAE221807228}"/>
                    </a:ext>
                  </a:extLst>
                </p14:cNvPr>
                <p14:cNvContentPartPr/>
                <p14:nvPr/>
              </p14:nvContentPartPr>
              <p14:xfrm>
                <a:off x="2593490" y="2734241"/>
                <a:ext cx="152280" cy="4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4A6273-1AE3-1146-90AD-AAE2218072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78370" y="2718761"/>
                  <a:ext cx="182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4AB056F-F526-3349-AD01-8C1474B9C3EA}"/>
                    </a:ext>
                  </a:extLst>
                </p14:cNvPr>
                <p14:cNvContentPartPr/>
                <p14:nvPr/>
              </p14:nvContentPartPr>
              <p14:xfrm>
                <a:off x="2566490" y="2858801"/>
                <a:ext cx="228240" cy="3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AB056F-F526-3349-AD01-8C1474B9C3E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51370" y="2843681"/>
                  <a:ext cx="258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AC2F67-8397-1849-91D2-2056281DF8AD}"/>
                    </a:ext>
                  </a:extLst>
                </p14:cNvPr>
                <p14:cNvContentPartPr/>
                <p14:nvPr/>
              </p14:nvContentPartPr>
              <p14:xfrm>
                <a:off x="2582690" y="2962121"/>
                <a:ext cx="222120" cy="2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AC2F67-8397-1849-91D2-2056281DF8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67570" y="2946641"/>
                  <a:ext cx="252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787F0D5-1048-0249-B8DB-44C9BD503871}"/>
                    </a:ext>
                  </a:extLst>
                </p14:cNvPr>
                <p14:cNvContentPartPr/>
                <p14:nvPr/>
              </p14:nvContentPartPr>
              <p14:xfrm>
                <a:off x="3272090" y="2413841"/>
                <a:ext cx="27360" cy="336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787F0D5-1048-0249-B8DB-44C9BD5038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56610" y="2398721"/>
                  <a:ext cx="57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19B11B-7C08-A649-AD8A-34A6A564CEE3}"/>
                    </a:ext>
                  </a:extLst>
                </p14:cNvPr>
                <p14:cNvContentPartPr/>
                <p14:nvPr/>
              </p14:nvContentPartPr>
              <p14:xfrm>
                <a:off x="3109370" y="2799401"/>
                <a:ext cx="429120" cy="27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19B11B-7C08-A649-AD8A-34A6A564CEE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93890" y="2783921"/>
                  <a:ext cx="459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4F6A07-6759-AF41-99AF-E5A119C58401}"/>
                    </a:ext>
                  </a:extLst>
                </p14:cNvPr>
                <p14:cNvContentPartPr/>
                <p14:nvPr/>
              </p14:nvContentPartPr>
              <p14:xfrm>
                <a:off x="3250490" y="3238961"/>
                <a:ext cx="87120" cy="260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4F6A07-6759-AF41-99AF-E5A119C5840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35010" y="3223481"/>
                  <a:ext cx="117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CFD035-B07D-EC4A-BE29-B69840989828}"/>
                    </a:ext>
                  </a:extLst>
                </p14:cNvPr>
                <p14:cNvContentPartPr/>
                <p14:nvPr/>
              </p14:nvContentPartPr>
              <p14:xfrm>
                <a:off x="3315290" y="3168401"/>
                <a:ext cx="97920" cy="22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CFD035-B07D-EC4A-BE29-B698409898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00170" y="3152921"/>
                  <a:ext cx="128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54EFAF-8C1D-9745-9E7A-5139ED01B382}"/>
                    </a:ext>
                  </a:extLst>
                </p14:cNvPr>
                <p14:cNvContentPartPr/>
                <p14:nvPr/>
              </p14:nvContentPartPr>
              <p14:xfrm>
                <a:off x="3445610" y="3032681"/>
                <a:ext cx="14688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54EFAF-8C1D-9745-9E7A-5139ED01B3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30490" y="3017201"/>
                  <a:ext cx="177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B8EEE8-1067-644A-8FE7-8D7D7D497035}"/>
                    </a:ext>
                  </a:extLst>
                </p14:cNvPr>
                <p14:cNvContentPartPr/>
                <p14:nvPr/>
              </p14:nvContentPartPr>
              <p14:xfrm>
                <a:off x="3722450" y="2332481"/>
                <a:ext cx="125280" cy="955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B8EEE8-1067-644A-8FE7-8D7D7D4970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07330" y="2317361"/>
                  <a:ext cx="155520" cy="9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C6A685-769C-9C4C-BF5F-7A588C615BA1}"/>
                    </a:ext>
                  </a:extLst>
                </p14:cNvPr>
                <p14:cNvContentPartPr/>
                <p14:nvPr/>
              </p14:nvContentPartPr>
              <p14:xfrm>
                <a:off x="5057690" y="2288921"/>
                <a:ext cx="200880" cy="110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C6A685-769C-9C4C-BF5F-7A588C615B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42210" y="2273801"/>
                  <a:ext cx="231120" cy="11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E8723E0-9409-A34D-BF79-F8DE1C9682EE}"/>
                    </a:ext>
                  </a:extLst>
                </p14:cNvPr>
                <p14:cNvContentPartPr/>
                <p14:nvPr/>
              </p14:nvContentPartPr>
              <p14:xfrm>
                <a:off x="4341290" y="2696081"/>
                <a:ext cx="30420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E8723E0-9409-A34D-BF79-F8DE1C9682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25810" y="2680961"/>
                  <a:ext cx="334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256742-DA9C-BD46-8377-BF12E4FD0D4E}"/>
                    </a:ext>
                  </a:extLst>
                </p14:cNvPr>
                <p14:cNvContentPartPr/>
                <p14:nvPr/>
              </p14:nvContentPartPr>
              <p14:xfrm>
                <a:off x="3955730" y="2397641"/>
                <a:ext cx="298800" cy="39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256742-DA9C-BD46-8377-BF12E4FD0D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40610" y="2382521"/>
                  <a:ext cx="3294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3268DD-006F-A441-99D3-881C0B8B1638}"/>
                    </a:ext>
                  </a:extLst>
                </p14:cNvPr>
                <p14:cNvContentPartPr/>
                <p14:nvPr/>
              </p14:nvContentPartPr>
              <p14:xfrm>
                <a:off x="4053650" y="2641721"/>
                <a:ext cx="70920" cy="26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3268DD-006F-A441-99D3-881C0B8B16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38170" y="2626601"/>
                  <a:ext cx="101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21A87E-A739-334F-8F8D-D20611E5FEB9}"/>
                    </a:ext>
                  </a:extLst>
                </p14:cNvPr>
                <p14:cNvContentPartPr/>
                <p14:nvPr/>
              </p14:nvContentPartPr>
              <p14:xfrm>
                <a:off x="3923330" y="2869961"/>
                <a:ext cx="396720" cy="49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21A87E-A739-334F-8F8D-D20611E5FEB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08210" y="2854481"/>
                  <a:ext cx="426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74F28B-7129-DA4B-BB1C-49D71C22E33A}"/>
                    </a:ext>
                  </a:extLst>
                </p14:cNvPr>
                <p14:cNvContentPartPr/>
                <p14:nvPr/>
              </p14:nvContentPartPr>
              <p14:xfrm>
                <a:off x="4048250" y="3038081"/>
                <a:ext cx="49320" cy="30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74F28B-7129-DA4B-BB1C-49D71C22E33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32770" y="3022961"/>
                  <a:ext cx="79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094B44D-24CC-8E4C-AA29-3FA107C76E4E}"/>
                    </a:ext>
                  </a:extLst>
                </p14:cNvPr>
                <p14:cNvContentPartPr/>
                <p14:nvPr/>
              </p14:nvContentPartPr>
              <p14:xfrm>
                <a:off x="4851410" y="2544161"/>
                <a:ext cx="130680" cy="228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094B44D-24CC-8E4C-AA29-3FA107C76E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36290" y="2529041"/>
                  <a:ext cx="161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38E0D33-B296-344B-B0B3-9E4B54DCBCF8}"/>
                    </a:ext>
                  </a:extLst>
                </p14:cNvPr>
                <p14:cNvContentPartPr/>
                <p14:nvPr/>
              </p14:nvContentPartPr>
              <p14:xfrm>
                <a:off x="4862210" y="2951321"/>
                <a:ext cx="70920" cy="43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38E0D33-B296-344B-B0B3-9E4B54DCBCF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47090" y="2935841"/>
                  <a:ext cx="101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00AE3F-42E4-E44A-A224-65FF58C2C155}"/>
                    </a:ext>
                  </a:extLst>
                </p14:cNvPr>
                <p14:cNvContentPartPr/>
                <p14:nvPr/>
              </p14:nvContentPartPr>
              <p14:xfrm>
                <a:off x="2756570" y="2278121"/>
                <a:ext cx="2567520" cy="129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00AE3F-42E4-E44A-A224-65FF58C2C15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41090" y="2263001"/>
                  <a:ext cx="2598120" cy="13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2B159EC-F397-FC41-843D-4455EB343E08}"/>
              </a:ext>
            </a:extLst>
          </p:cNvPr>
          <p:cNvGrpSpPr/>
          <p:nvPr/>
        </p:nvGrpSpPr>
        <p:grpSpPr>
          <a:xfrm>
            <a:off x="7792970" y="2419241"/>
            <a:ext cx="433080" cy="1096560"/>
            <a:chOff x="7792970" y="2419241"/>
            <a:chExt cx="433080" cy="10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07FFF6B-93F1-DD40-B5F8-23A1F32BE528}"/>
                    </a:ext>
                  </a:extLst>
                </p14:cNvPr>
                <p14:cNvContentPartPr/>
                <p14:nvPr/>
              </p14:nvContentPartPr>
              <p14:xfrm>
                <a:off x="7955690" y="2419241"/>
                <a:ext cx="270360" cy="1096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07FFF6B-93F1-DD40-B5F8-23A1F32BE5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40570" y="2404121"/>
                  <a:ext cx="300960" cy="11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CCD32E-A6FA-D845-9F81-99EA36B1AC02}"/>
                    </a:ext>
                  </a:extLst>
                </p14:cNvPr>
                <p14:cNvContentPartPr/>
                <p14:nvPr/>
              </p14:nvContentPartPr>
              <p14:xfrm>
                <a:off x="7792970" y="2538761"/>
                <a:ext cx="60120" cy="564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CCD32E-A6FA-D845-9F81-99EA36B1AC0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77850" y="2523641"/>
                  <a:ext cx="90720" cy="59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0" name="Group 24579">
            <a:extLst>
              <a:ext uri="{FF2B5EF4-FFF2-40B4-BE49-F238E27FC236}">
                <a16:creationId xmlns:a16="http://schemas.microsoft.com/office/drawing/2014/main" id="{06306294-9F41-C848-9480-B81591DA3E20}"/>
              </a:ext>
            </a:extLst>
          </p:cNvPr>
          <p:cNvGrpSpPr/>
          <p:nvPr/>
        </p:nvGrpSpPr>
        <p:grpSpPr>
          <a:xfrm>
            <a:off x="5584010" y="2332481"/>
            <a:ext cx="1900080" cy="1129320"/>
            <a:chOff x="5584010" y="2332481"/>
            <a:chExt cx="1900080" cy="11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2B5710-DBE0-9540-A43C-B785A01548A4}"/>
                    </a:ext>
                  </a:extLst>
                </p14:cNvPr>
                <p14:cNvContentPartPr/>
                <p14:nvPr/>
              </p14:nvContentPartPr>
              <p14:xfrm>
                <a:off x="5584010" y="2674481"/>
                <a:ext cx="185400" cy="1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2B5710-DBE0-9540-A43C-B785A01548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68890" y="2659001"/>
                  <a:ext cx="216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93BE21-7096-F649-BE1F-2BD499932CD0}"/>
                    </a:ext>
                  </a:extLst>
                </p14:cNvPr>
                <p14:cNvContentPartPr/>
                <p14:nvPr/>
              </p14:nvContentPartPr>
              <p14:xfrm>
                <a:off x="5632970" y="2793641"/>
                <a:ext cx="147600" cy="21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93BE21-7096-F649-BE1F-2BD499932CD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17850" y="2778521"/>
                  <a:ext cx="177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8B1E61-B7BF-E947-957E-301C38E1A1E3}"/>
                    </a:ext>
                  </a:extLst>
                </p14:cNvPr>
                <p14:cNvContentPartPr/>
                <p14:nvPr/>
              </p14:nvContentPartPr>
              <p14:xfrm>
                <a:off x="5600210" y="2902361"/>
                <a:ext cx="171720" cy="2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8B1E61-B7BF-E947-957E-301C38E1A1E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85090" y="2887241"/>
                  <a:ext cx="201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658644-86D2-8F43-B3AE-196827B59311}"/>
                    </a:ext>
                  </a:extLst>
                </p14:cNvPr>
                <p14:cNvContentPartPr/>
                <p14:nvPr/>
              </p14:nvContentPartPr>
              <p14:xfrm>
                <a:off x="6132290" y="2468201"/>
                <a:ext cx="27000" cy="27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658644-86D2-8F43-B3AE-196827B5931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16810" y="2453081"/>
                  <a:ext cx="57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685D5B-1401-1A49-8260-A4BB971E092A}"/>
                    </a:ext>
                  </a:extLst>
                </p14:cNvPr>
                <p14:cNvContentPartPr/>
                <p14:nvPr/>
              </p14:nvContentPartPr>
              <p14:xfrm>
                <a:off x="5964170" y="2755841"/>
                <a:ext cx="363960" cy="157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685D5B-1401-1A49-8260-A4BB971E09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48690" y="2740721"/>
                  <a:ext cx="394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EA2E9B-00A2-E044-90BD-15A5EFF34475}"/>
                    </a:ext>
                  </a:extLst>
                </p14:cNvPr>
                <p14:cNvContentPartPr/>
                <p14:nvPr/>
              </p14:nvContentPartPr>
              <p14:xfrm>
                <a:off x="6001970" y="3136361"/>
                <a:ext cx="114480" cy="281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EA2E9B-00A2-E044-90BD-15A5EFF344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86850" y="3121241"/>
                  <a:ext cx="144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CCED05-BE3E-B244-8998-B60C79C0B3A4}"/>
                    </a:ext>
                  </a:extLst>
                </p14:cNvPr>
                <p14:cNvContentPartPr/>
                <p14:nvPr/>
              </p14:nvContentPartPr>
              <p14:xfrm>
                <a:off x="6077930" y="3065081"/>
                <a:ext cx="152280" cy="28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CCED05-BE3E-B244-8998-B60C79C0B3A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62810" y="3049961"/>
                  <a:ext cx="182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D414AB-4F85-4B4A-A9F2-CF76E650C18C}"/>
                    </a:ext>
                  </a:extLst>
                </p14:cNvPr>
                <p14:cNvContentPartPr/>
                <p14:nvPr/>
              </p14:nvContentPartPr>
              <p14:xfrm>
                <a:off x="6240650" y="2951321"/>
                <a:ext cx="103320" cy="195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D414AB-4F85-4B4A-A9F2-CF76E650C1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25530" y="2935841"/>
                  <a:ext cx="133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5B4F86-2CFA-6C4C-85E8-B550BD78A960}"/>
                    </a:ext>
                  </a:extLst>
                </p14:cNvPr>
                <p14:cNvContentPartPr/>
                <p14:nvPr/>
              </p14:nvContentPartPr>
              <p14:xfrm>
                <a:off x="6458450" y="2332481"/>
                <a:ext cx="205920" cy="1129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5B4F86-2CFA-6C4C-85E8-B550BD78A96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43330" y="2317361"/>
                  <a:ext cx="236520" cy="11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C558C40-2780-954D-8543-34FFB618A0CE}"/>
                    </a:ext>
                  </a:extLst>
                </p14:cNvPr>
                <p14:cNvContentPartPr/>
                <p14:nvPr/>
              </p14:nvContentPartPr>
              <p14:xfrm>
                <a:off x="7228490" y="2777441"/>
                <a:ext cx="255600" cy="49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C558C40-2780-954D-8543-34FFB618A0C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13370" y="2762321"/>
                  <a:ext cx="285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A8D70C-F1C6-174B-B039-938AE3649CA8}"/>
                    </a:ext>
                  </a:extLst>
                </p14:cNvPr>
                <p14:cNvContentPartPr/>
                <p14:nvPr/>
              </p14:nvContentPartPr>
              <p14:xfrm>
                <a:off x="6712970" y="2527961"/>
                <a:ext cx="130680" cy="411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A8D70C-F1C6-174B-B039-938AE3649C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97850" y="2512481"/>
                  <a:ext cx="1612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30E99D4C-77FB-DB45-B5AC-322564360FC1}"/>
                    </a:ext>
                  </a:extLst>
                </p14:cNvPr>
                <p14:cNvContentPartPr/>
                <p14:nvPr/>
              </p14:nvContentPartPr>
              <p14:xfrm>
                <a:off x="6734570" y="2755841"/>
                <a:ext cx="54720" cy="27180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30E99D4C-77FB-DB45-B5AC-322564360F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19450" y="2740721"/>
                  <a:ext cx="84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69C9AA0A-D4D8-4940-A24C-3EA9A0FEACC9}"/>
                    </a:ext>
                  </a:extLst>
                </p14:cNvPr>
                <p14:cNvContentPartPr/>
                <p14:nvPr/>
              </p14:nvContentPartPr>
              <p14:xfrm>
                <a:off x="6881090" y="2750441"/>
                <a:ext cx="136080" cy="27720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69C9AA0A-D4D8-4940-A24C-3EA9A0FEAC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65970" y="2735321"/>
                  <a:ext cx="166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2FFFE2F9-CF03-DA48-9E28-8E8D2BF564A8}"/>
                    </a:ext>
                  </a:extLst>
                </p14:cNvPr>
                <p14:cNvContentPartPr/>
                <p14:nvPr/>
              </p14:nvContentPartPr>
              <p14:xfrm>
                <a:off x="7027610" y="2641721"/>
                <a:ext cx="141480" cy="34704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2FFFE2F9-CF03-DA48-9E28-8E8D2BF564A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12490" y="2626601"/>
                  <a:ext cx="172080" cy="3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4596" name="Ink 24595">
                <a:extLst>
                  <a:ext uri="{FF2B5EF4-FFF2-40B4-BE49-F238E27FC236}">
                    <a16:creationId xmlns:a16="http://schemas.microsoft.com/office/drawing/2014/main" id="{B27D6809-E3EF-294A-8418-CFB0BD2479AE}"/>
                  </a:ext>
                </a:extLst>
              </p14:cNvPr>
              <p14:cNvContentPartPr/>
              <p14:nvPr/>
            </p14:nvContentPartPr>
            <p14:xfrm>
              <a:off x="2533730" y="1356881"/>
              <a:ext cx="326160" cy="660600"/>
            </p14:xfrm>
          </p:contentPart>
        </mc:Choice>
        <mc:Fallback xmlns="">
          <p:pic>
            <p:nvPicPr>
              <p:cNvPr id="24596" name="Ink 24595">
                <a:extLst>
                  <a:ext uri="{FF2B5EF4-FFF2-40B4-BE49-F238E27FC236}">
                    <a16:creationId xmlns:a16="http://schemas.microsoft.com/office/drawing/2014/main" id="{B27D6809-E3EF-294A-8418-CFB0BD2479A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18610" y="1341401"/>
                <a:ext cx="35640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4664" name="Ink 24663">
                <a:extLst>
                  <a:ext uri="{FF2B5EF4-FFF2-40B4-BE49-F238E27FC236}">
                    <a16:creationId xmlns:a16="http://schemas.microsoft.com/office/drawing/2014/main" id="{A2638DCD-F2A3-A841-B851-E49EDDB29668}"/>
                  </a:ext>
                </a:extLst>
              </p14:cNvPr>
              <p14:cNvContentPartPr/>
              <p14:nvPr/>
            </p14:nvContentPartPr>
            <p14:xfrm>
              <a:off x="4661330" y="1149161"/>
              <a:ext cx="698040" cy="434520"/>
            </p14:xfrm>
          </p:contentPart>
        </mc:Choice>
        <mc:Fallback xmlns="">
          <p:pic>
            <p:nvPicPr>
              <p:cNvPr id="24664" name="Ink 24663">
                <a:extLst>
                  <a:ext uri="{FF2B5EF4-FFF2-40B4-BE49-F238E27FC236}">
                    <a16:creationId xmlns:a16="http://schemas.microsoft.com/office/drawing/2014/main" id="{A2638DCD-F2A3-A841-B851-E49EDDB2966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46210" y="1134041"/>
                <a:ext cx="728640" cy="46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78" name="Group 24677">
            <a:extLst>
              <a:ext uri="{FF2B5EF4-FFF2-40B4-BE49-F238E27FC236}">
                <a16:creationId xmlns:a16="http://schemas.microsoft.com/office/drawing/2014/main" id="{76CBCCED-04C8-3447-8D0C-FFD271D3E297}"/>
              </a:ext>
            </a:extLst>
          </p:cNvPr>
          <p:cNvGrpSpPr/>
          <p:nvPr/>
        </p:nvGrpSpPr>
        <p:grpSpPr>
          <a:xfrm>
            <a:off x="2262650" y="107321"/>
            <a:ext cx="4792320" cy="1860120"/>
            <a:chOff x="2262650" y="107321"/>
            <a:chExt cx="4792320" cy="18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DDC2B08B-786B-6F4E-BF4B-91D5531CEB5E}"/>
                    </a:ext>
                  </a:extLst>
                </p14:cNvPr>
                <p14:cNvContentPartPr/>
                <p14:nvPr/>
              </p14:nvContentPartPr>
              <p14:xfrm>
                <a:off x="3136370" y="1382801"/>
                <a:ext cx="168480" cy="25560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DDC2B08B-786B-6F4E-BF4B-91D5531CEB5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21250" y="1367321"/>
                  <a:ext cx="199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F57111FC-0617-B549-A3EE-DF51E3BBB469}"/>
                    </a:ext>
                  </a:extLst>
                </p14:cNvPr>
                <p14:cNvContentPartPr/>
                <p14:nvPr/>
              </p14:nvContentPartPr>
              <p14:xfrm>
                <a:off x="3277490" y="1346441"/>
                <a:ext cx="109080" cy="29628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F57111FC-0617-B549-A3EE-DF51E3BBB46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62370" y="1331321"/>
                  <a:ext cx="1393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80AD50D5-6DED-FA43-A27F-2D4532B0A6B3}"/>
                    </a:ext>
                  </a:extLst>
                </p14:cNvPr>
                <p14:cNvContentPartPr/>
                <p14:nvPr/>
              </p14:nvContentPartPr>
              <p14:xfrm>
                <a:off x="3397010" y="1257881"/>
                <a:ext cx="99720" cy="6012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80AD50D5-6DED-FA43-A27F-2D4532B0A6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81530" y="1242761"/>
                  <a:ext cx="130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AC0B3ED6-255E-8048-B50B-8C130C095BA6}"/>
                    </a:ext>
                  </a:extLst>
                </p14:cNvPr>
                <p14:cNvContentPartPr/>
                <p14:nvPr/>
              </p14:nvContentPartPr>
              <p14:xfrm>
                <a:off x="3565130" y="1187321"/>
                <a:ext cx="212040" cy="19512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AC0B3ED6-255E-8048-B50B-8C130C095BA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50010" y="1172201"/>
                  <a:ext cx="242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30BEBC59-8E36-3E4C-8877-3A4349197BFC}"/>
                    </a:ext>
                  </a:extLst>
                </p14:cNvPr>
                <p14:cNvContentPartPr/>
                <p14:nvPr/>
              </p14:nvContentPartPr>
              <p14:xfrm>
                <a:off x="3738650" y="1089761"/>
                <a:ext cx="239040" cy="59724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30BEBC59-8E36-3E4C-8877-3A4349197B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23530" y="1074281"/>
                  <a:ext cx="2696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C030A6E1-1235-3F48-9696-5B358E58CFB3}"/>
                    </a:ext>
                  </a:extLst>
                </p14:cNvPr>
                <p14:cNvContentPartPr/>
                <p14:nvPr/>
              </p14:nvContentPartPr>
              <p14:xfrm>
                <a:off x="4048250" y="1138361"/>
                <a:ext cx="266400" cy="33696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C030A6E1-1235-3F48-9696-5B358E58CFB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32770" y="1123241"/>
                  <a:ext cx="296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2F30F031-CC9E-F349-A1C8-E102DD87BC32}"/>
                    </a:ext>
                  </a:extLst>
                </p14:cNvPr>
                <p14:cNvContentPartPr/>
                <p14:nvPr/>
              </p14:nvContentPartPr>
              <p14:xfrm>
                <a:off x="4210970" y="1296041"/>
                <a:ext cx="54720" cy="32040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2F30F031-CC9E-F349-A1C8-E102DD87BC3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95850" y="1280561"/>
                  <a:ext cx="849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98139924-7599-294C-AFE0-0AED2CB04FB1}"/>
                    </a:ext>
                  </a:extLst>
                </p14:cNvPr>
                <p14:cNvContentPartPr/>
                <p14:nvPr/>
              </p14:nvContentPartPr>
              <p14:xfrm>
                <a:off x="5350730" y="1051601"/>
                <a:ext cx="151920" cy="59184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98139924-7599-294C-AFE0-0AED2CB04FB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35610" y="1036481"/>
                  <a:ext cx="1821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0811C4D6-0C42-8846-8532-29659F56E8D1}"/>
                    </a:ext>
                  </a:extLst>
                </p14:cNvPr>
                <p14:cNvContentPartPr/>
                <p14:nvPr/>
              </p14:nvContentPartPr>
              <p14:xfrm>
                <a:off x="4542170" y="1323041"/>
                <a:ext cx="152280" cy="1116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0811C4D6-0C42-8846-8532-29659F56E8D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26690" y="1307921"/>
                  <a:ext cx="182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11FB2486-ABC8-BE45-94A5-DB24987A529F}"/>
                    </a:ext>
                  </a:extLst>
                </p14:cNvPr>
                <p14:cNvContentPartPr/>
                <p14:nvPr/>
              </p14:nvContentPartPr>
              <p14:xfrm>
                <a:off x="5008730" y="742721"/>
                <a:ext cx="32760" cy="25488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11FB2486-ABC8-BE45-94A5-DB24987A529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93610" y="727601"/>
                  <a:ext cx="63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980F9296-0836-4E43-8A23-D9B99BEE0136}"/>
                    </a:ext>
                  </a:extLst>
                </p14:cNvPr>
                <p14:cNvContentPartPr/>
                <p14:nvPr/>
              </p14:nvContentPartPr>
              <p14:xfrm>
                <a:off x="4889210" y="905081"/>
                <a:ext cx="217440" cy="21672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980F9296-0836-4E43-8A23-D9B99BEE013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74090" y="889961"/>
                  <a:ext cx="248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666" name="Ink 24665">
                  <a:extLst>
                    <a:ext uri="{FF2B5EF4-FFF2-40B4-BE49-F238E27FC236}">
                      <a16:creationId xmlns:a16="http://schemas.microsoft.com/office/drawing/2014/main" id="{FA0DCBEE-376E-564C-B5BF-9C6230FE59F4}"/>
                    </a:ext>
                  </a:extLst>
                </p14:cNvPr>
                <p14:cNvContentPartPr/>
                <p14:nvPr/>
              </p14:nvContentPartPr>
              <p14:xfrm>
                <a:off x="2262650" y="302441"/>
                <a:ext cx="2427480" cy="1665000"/>
              </p14:xfrm>
            </p:contentPart>
          </mc:Choice>
          <mc:Fallback xmlns="">
            <p:pic>
              <p:nvPicPr>
                <p:cNvPr id="24666" name="Ink 24665">
                  <a:extLst>
                    <a:ext uri="{FF2B5EF4-FFF2-40B4-BE49-F238E27FC236}">
                      <a16:creationId xmlns:a16="http://schemas.microsoft.com/office/drawing/2014/main" id="{FA0DCBEE-376E-564C-B5BF-9C6230FE59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47170" y="287321"/>
                  <a:ext cx="2458080" cy="16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667" name="Ink 24666">
                  <a:extLst>
                    <a:ext uri="{FF2B5EF4-FFF2-40B4-BE49-F238E27FC236}">
                      <a16:creationId xmlns:a16="http://schemas.microsoft.com/office/drawing/2014/main" id="{74447791-D84F-6B43-8CE3-5981B45448FD}"/>
                    </a:ext>
                  </a:extLst>
                </p14:cNvPr>
                <p14:cNvContentPartPr/>
                <p14:nvPr/>
              </p14:nvContentPartPr>
              <p14:xfrm>
                <a:off x="4525610" y="161681"/>
                <a:ext cx="168480" cy="336960"/>
              </p14:xfrm>
            </p:contentPart>
          </mc:Choice>
          <mc:Fallback xmlns="">
            <p:pic>
              <p:nvPicPr>
                <p:cNvPr id="24667" name="Ink 24666">
                  <a:extLst>
                    <a:ext uri="{FF2B5EF4-FFF2-40B4-BE49-F238E27FC236}">
                      <a16:creationId xmlns:a16="http://schemas.microsoft.com/office/drawing/2014/main" id="{74447791-D84F-6B43-8CE3-5981B45448F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10490" y="146201"/>
                  <a:ext cx="199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68" name="Ink 24667">
                  <a:extLst>
                    <a:ext uri="{FF2B5EF4-FFF2-40B4-BE49-F238E27FC236}">
                      <a16:creationId xmlns:a16="http://schemas.microsoft.com/office/drawing/2014/main" id="{63663643-D2BA-1B4E-9737-ABDA23C55E3B}"/>
                    </a:ext>
                  </a:extLst>
                </p14:cNvPr>
                <p14:cNvContentPartPr/>
                <p14:nvPr/>
              </p14:nvContentPartPr>
              <p14:xfrm>
                <a:off x="4916570" y="308201"/>
                <a:ext cx="103320" cy="244440"/>
              </p14:xfrm>
            </p:contentPart>
          </mc:Choice>
          <mc:Fallback xmlns="">
            <p:pic>
              <p:nvPicPr>
                <p:cNvPr id="24668" name="Ink 24667">
                  <a:extLst>
                    <a:ext uri="{FF2B5EF4-FFF2-40B4-BE49-F238E27FC236}">
                      <a16:creationId xmlns:a16="http://schemas.microsoft.com/office/drawing/2014/main" id="{63663643-D2BA-1B4E-9737-ABDA23C55E3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01090" y="292721"/>
                  <a:ext cx="133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69" name="Ink 24668">
                  <a:extLst>
                    <a:ext uri="{FF2B5EF4-FFF2-40B4-BE49-F238E27FC236}">
                      <a16:creationId xmlns:a16="http://schemas.microsoft.com/office/drawing/2014/main" id="{C242EF06-5EFC-BD48-A0EC-47407BECEB2B}"/>
                    </a:ext>
                  </a:extLst>
                </p14:cNvPr>
                <p14:cNvContentPartPr/>
                <p14:nvPr/>
              </p14:nvContentPartPr>
              <p14:xfrm>
                <a:off x="5036090" y="248441"/>
                <a:ext cx="81720" cy="280800"/>
              </p14:xfrm>
            </p:contentPart>
          </mc:Choice>
          <mc:Fallback xmlns="">
            <p:pic>
              <p:nvPicPr>
                <p:cNvPr id="24669" name="Ink 24668">
                  <a:extLst>
                    <a:ext uri="{FF2B5EF4-FFF2-40B4-BE49-F238E27FC236}">
                      <a16:creationId xmlns:a16="http://schemas.microsoft.com/office/drawing/2014/main" id="{C242EF06-5EFC-BD48-A0EC-47407BECEB2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20610" y="233321"/>
                  <a:ext cx="112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70" name="Ink 24669">
                  <a:extLst>
                    <a:ext uri="{FF2B5EF4-FFF2-40B4-BE49-F238E27FC236}">
                      <a16:creationId xmlns:a16="http://schemas.microsoft.com/office/drawing/2014/main" id="{D622500C-3601-714B-A19D-E1CBC4AD981B}"/>
                    </a:ext>
                  </a:extLst>
                </p14:cNvPr>
                <p14:cNvContentPartPr/>
                <p14:nvPr/>
              </p14:nvContentPartPr>
              <p14:xfrm>
                <a:off x="5182610" y="226841"/>
                <a:ext cx="96840" cy="21960"/>
              </p14:xfrm>
            </p:contentPart>
          </mc:Choice>
          <mc:Fallback xmlns="">
            <p:pic>
              <p:nvPicPr>
                <p:cNvPr id="24670" name="Ink 24669">
                  <a:extLst>
                    <a:ext uri="{FF2B5EF4-FFF2-40B4-BE49-F238E27FC236}">
                      <a16:creationId xmlns:a16="http://schemas.microsoft.com/office/drawing/2014/main" id="{D622500C-3601-714B-A19D-E1CBC4AD981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67130" y="211361"/>
                  <a:ext cx="127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71" name="Ink 24670">
                  <a:extLst>
                    <a:ext uri="{FF2B5EF4-FFF2-40B4-BE49-F238E27FC236}">
                      <a16:creationId xmlns:a16="http://schemas.microsoft.com/office/drawing/2014/main" id="{9AF3AD2C-070B-694B-BA75-FEFEA6916924}"/>
                    </a:ext>
                  </a:extLst>
                </p14:cNvPr>
                <p14:cNvContentPartPr/>
                <p14:nvPr/>
              </p14:nvContentPartPr>
              <p14:xfrm>
                <a:off x="5290970" y="121001"/>
                <a:ext cx="102960" cy="246960"/>
              </p14:xfrm>
            </p:contentPart>
          </mc:Choice>
          <mc:Fallback xmlns="">
            <p:pic>
              <p:nvPicPr>
                <p:cNvPr id="24671" name="Ink 24670">
                  <a:extLst>
                    <a:ext uri="{FF2B5EF4-FFF2-40B4-BE49-F238E27FC236}">
                      <a16:creationId xmlns:a16="http://schemas.microsoft.com/office/drawing/2014/main" id="{9AF3AD2C-070B-694B-BA75-FEFEA691692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75850" y="105881"/>
                  <a:ext cx="133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72" name="Ink 24671">
                  <a:extLst>
                    <a:ext uri="{FF2B5EF4-FFF2-40B4-BE49-F238E27FC236}">
                      <a16:creationId xmlns:a16="http://schemas.microsoft.com/office/drawing/2014/main" id="{D152F1C1-4720-3449-A3F6-2BB52C486D4D}"/>
                    </a:ext>
                  </a:extLst>
                </p14:cNvPr>
                <p14:cNvContentPartPr/>
                <p14:nvPr/>
              </p14:nvContentPartPr>
              <p14:xfrm>
                <a:off x="5530370" y="134321"/>
                <a:ext cx="146160" cy="608400"/>
              </p14:xfrm>
            </p:contentPart>
          </mc:Choice>
          <mc:Fallback xmlns="">
            <p:pic>
              <p:nvPicPr>
                <p:cNvPr id="24672" name="Ink 24671">
                  <a:extLst>
                    <a:ext uri="{FF2B5EF4-FFF2-40B4-BE49-F238E27FC236}">
                      <a16:creationId xmlns:a16="http://schemas.microsoft.com/office/drawing/2014/main" id="{D152F1C1-4720-3449-A3F6-2BB52C486D4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15250" y="119201"/>
                  <a:ext cx="1767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73" name="Ink 24672">
                  <a:extLst>
                    <a:ext uri="{FF2B5EF4-FFF2-40B4-BE49-F238E27FC236}">
                      <a16:creationId xmlns:a16="http://schemas.microsoft.com/office/drawing/2014/main" id="{182095FF-C0AA-F54A-8015-41D120A733FF}"/>
                    </a:ext>
                  </a:extLst>
                </p14:cNvPr>
                <p14:cNvContentPartPr/>
                <p14:nvPr/>
              </p14:nvContentPartPr>
              <p14:xfrm>
                <a:off x="6881090" y="210281"/>
                <a:ext cx="173880" cy="554040"/>
              </p14:xfrm>
            </p:contentPart>
          </mc:Choice>
          <mc:Fallback xmlns="">
            <p:pic>
              <p:nvPicPr>
                <p:cNvPr id="24673" name="Ink 24672">
                  <a:extLst>
                    <a:ext uri="{FF2B5EF4-FFF2-40B4-BE49-F238E27FC236}">
                      <a16:creationId xmlns:a16="http://schemas.microsoft.com/office/drawing/2014/main" id="{182095FF-C0AA-F54A-8015-41D120A733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65970" y="195161"/>
                  <a:ext cx="20448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75" name="Ink 24674">
                  <a:extLst>
                    <a:ext uri="{FF2B5EF4-FFF2-40B4-BE49-F238E27FC236}">
                      <a16:creationId xmlns:a16="http://schemas.microsoft.com/office/drawing/2014/main" id="{36EBB67C-4888-4740-8EC0-43D482107B82}"/>
                    </a:ext>
                  </a:extLst>
                </p14:cNvPr>
                <p14:cNvContentPartPr/>
                <p14:nvPr/>
              </p14:nvContentPartPr>
              <p14:xfrm>
                <a:off x="6382490" y="384161"/>
                <a:ext cx="271080" cy="49320"/>
              </p14:xfrm>
            </p:contentPart>
          </mc:Choice>
          <mc:Fallback xmlns="">
            <p:pic>
              <p:nvPicPr>
                <p:cNvPr id="24675" name="Ink 24674">
                  <a:extLst>
                    <a:ext uri="{FF2B5EF4-FFF2-40B4-BE49-F238E27FC236}">
                      <a16:creationId xmlns:a16="http://schemas.microsoft.com/office/drawing/2014/main" id="{36EBB67C-4888-4740-8EC0-43D482107B8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67370" y="368681"/>
                  <a:ext cx="301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76" name="Ink 24675">
                  <a:extLst>
                    <a:ext uri="{FF2B5EF4-FFF2-40B4-BE49-F238E27FC236}">
                      <a16:creationId xmlns:a16="http://schemas.microsoft.com/office/drawing/2014/main" id="{423408F7-A9F7-2C4B-8085-415937050EF2}"/>
                    </a:ext>
                  </a:extLst>
                </p14:cNvPr>
                <p14:cNvContentPartPr/>
                <p14:nvPr/>
              </p14:nvContentPartPr>
              <p14:xfrm>
                <a:off x="6794330" y="188681"/>
                <a:ext cx="38520" cy="423720"/>
              </p14:xfrm>
            </p:contentPart>
          </mc:Choice>
          <mc:Fallback xmlns="">
            <p:pic>
              <p:nvPicPr>
                <p:cNvPr id="24676" name="Ink 24675">
                  <a:extLst>
                    <a:ext uri="{FF2B5EF4-FFF2-40B4-BE49-F238E27FC236}">
                      <a16:creationId xmlns:a16="http://schemas.microsoft.com/office/drawing/2014/main" id="{423408F7-A9F7-2C4B-8085-415937050EF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79210" y="173561"/>
                  <a:ext cx="687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77" name="Ink 24676">
                  <a:extLst>
                    <a:ext uri="{FF2B5EF4-FFF2-40B4-BE49-F238E27FC236}">
                      <a16:creationId xmlns:a16="http://schemas.microsoft.com/office/drawing/2014/main" id="{A0182927-5EFB-AC4B-B50E-326F9988A047}"/>
                    </a:ext>
                  </a:extLst>
                </p14:cNvPr>
                <p14:cNvContentPartPr/>
                <p14:nvPr/>
              </p14:nvContentPartPr>
              <p14:xfrm>
                <a:off x="5719730" y="107321"/>
                <a:ext cx="450720" cy="548640"/>
              </p14:xfrm>
            </p:contentPart>
          </mc:Choice>
          <mc:Fallback xmlns="">
            <p:pic>
              <p:nvPicPr>
                <p:cNvPr id="24677" name="Ink 24676">
                  <a:extLst>
                    <a:ext uri="{FF2B5EF4-FFF2-40B4-BE49-F238E27FC236}">
                      <a16:creationId xmlns:a16="http://schemas.microsoft.com/office/drawing/2014/main" id="{A0182927-5EFB-AC4B-B50E-326F9988A04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04610" y="92201"/>
                  <a:ext cx="481320" cy="57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4679" name="Ink 24678">
                <a:extLst>
                  <a:ext uri="{FF2B5EF4-FFF2-40B4-BE49-F238E27FC236}">
                    <a16:creationId xmlns:a16="http://schemas.microsoft.com/office/drawing/2014/main" id="{5DD49B1E-5673-3C4D-AE01-F1E600474F60}"/>
                  </a:ext>
                </a:extLst>
              </p14:cNvPr>
              <p14:cNvContentPartPr/>
              <p14:nvPr/>
            </p14:nvContentPartPr>
            <p14:xfrm>
              <a:off x="5524250" y="1704281"/>
              <a:ext cx="482760" cy="471240"/>
            </p14:xfrm>
          </p:contentPart>
        </mc:Choice>
        <mc:Fallback xmlns="">
          <p:pic>
            <p:nvPicPr>
              <p:cNvPr id="24679" name="Ink 24678">
                <a:extLst>
                  <a:ext uri="{FF2B5EF4-FFF2-40B4-BE49-F238E27FC236}">
                    <a16:creationId xmlns:a16="http://schemas.microsoft.com/office/drawing/2014/main" id="{5DD49B1E-5673-3C4D-AE01-F1E600474F6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509130" y="1688801"/>
                <a:ext cx="51336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4680" name="Ink 24679">
                <a:extLst>
                  <a:ext uri="{FF2B5EF4-FFF2-40B4-BE49-F238E27FC236}">
                    <a16:creationId xmlns:a16="http://schemas.microsoft.com/office/drawing/2014/main" id="{C3EC8D93-3122-B046-AC19-EDFA99C82CB3}"/>
                  </a:ext>
                </a:extLst>
              </p14:cNvPr>
              <p14:cNvContentPartPr/>
              <p14:nvPr/>
            </p14:nvContentPartPr>
            <p14:xfrm>
              <a:off x="6311210" y="1135481"/>
              <a:ext cx="277200" cy="896040"/>
            </p14:xfrm>
          </p:contentPart>
        </mc:Choice>
        <mc:Fallback xmlns="">
          <p:pic>
            <p:nvPicPr>
              <p:cNvPr id="24680" name="Ink 24679">
                <a:extLst>
                  <a:ext uri="{FF2B5EF4-FFF2-40B4-BE49-F238E27FC236}">
                    <a16:creationId xmlns:a16="http://schemas.microsoft.com/office/drawing/2014/main" id="{C3EC8D93-3122-B046-AC19-EDFA99C82CB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96090" y="1120361"/>
                <a:ext cx="307800" cy="9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99" name="Group 24698">
            <a:extLst>
              <a:ext uri="{FF2B5EF4-FFF2-40B4-BE49-F238E27FC236}">
                <a16:creationId xmlns:a16="http://schemas.microsoft.com/office/drawing/2014/main" id="{2248A489-59E5-2B42-8704-60AA595DA0B7}"/>
              </a:ext>
            </a:extLst>
          </p:cNvPr>
          <p:cNvGrpSpPr/>
          <p:nvPr/>
        </p:nvGrpSpPr>
        <p:grpSpPr>
          <a:xfrm>
            <a:off x="389930" y="4427321"/>
            <a:ext cx="2258280" cy="987840"/>
            <a:chOff x="389930" y="4427321"/>
            <a:chExt cx="2258280" cy="9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81" name="Ink 24680">
                  <a:extLst>
                    <a:ext uri="{FF2B5EF4-FFF2-40B4-BE49-F238E27FC236}">
                      <a16:creationId xmlns:a16="http://schemas.microsoft.com/office/drawing/2014/main" id="{2E6ACA8F-1FBC-684D-A4DC-DE1E65A8BEDB}"/>
                    </a:ext>
                  </a:extLst>
                </p14:cNvPr>
                <p14:cNvContentPartPr/>
                <p14:nvPr/>
              </p14:nvContentPartPr>
              <p14:xfrm>
                <a:off x="389930" y="4736921"/>
                <a:ext cx="232560" cy="5760"/>
              </p14:xfrm>
            </p:contentPart>
          </mc:Choice>
          <mc:Fallback xmlns="">
            <p:pic>
              <p:nvPicPr>
                <p:cNvPr id="24681" name="Ink 24680">
                  <a:extLst>
                    <a:ext uri="{FF2B5EF4-FFF2-40B4-BE49-F238E27FC236}">
                      <a16:creationId xmlns:a16="http://schemas.microsoft.com/office/drawing/2014/main" id="{2E6ACA8F-1FBC-684D-A4DC-DE1E65A8BED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4810" y="4721441"/>
                  <a:ext cx="263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82" name="Ink 24681">
                  <a:extLst>
                    <a:ext uri="{FF2B5EF4-FFF2-40B4-BE49-F238E27FC236}">
                      <a16:creationId xmlns:a16="http://schemas.microsoft.com/office/drawing/2014/main" id="{D60DE760-59A4-5846-AEF5-C225FD013F63}"/>
                    </a:ext>
                  </a:extLst>
                </p14:cNvPr>
                <p14:cNvContentPartPr/>
                <p14:nvPr/>
              </p14:nvContentPartPr>
              <p14:xfrm>
                <a:off x="401090" y="4834481"/>
                <a:ext cx="212040" cy="32760"/>
              </p14:xfrm>
            </p:contentPart>
          </mc:Choice>
          <mc:Fallback xmlns="">
            <p:pic>
              <p:nvPicPr>
                <p:cNvPr id="24682" name="Ink 24681">
                  <a:extLst>
                    <a:ext uri="{FF2B5EF4-FFF2-40B4-BE49-F238E27FC236}">
                      <a16:creationId xmlns:a16="http://schemas.microsoft.com/office/drawing/2014/main" id="{D60DE760-59A4-5846-AEF5-C225FD013F6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85610" y="4819361"/>
                  <a:ext cx="242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83" name="Ink 24682">
                  <a:extLst>
                    <a:ext uri="{FF2B5EF4-FFF2-40B4-BE49-F238E27FC236}">
                      <a16:creationId xmlns:a16="http://schemas.microsoft.com/office/drawing/2014/main" id="{5E78A85D-6B1B-3F44-8F6A-3907BC95C746}"/>
                    </a:ext>
                  </a:extLst>
                </p14:cNvPr>
                <p14:cNvContentPartPr/>
                <p14:nvPr/>
              </p14:nvContentPartPr>
              <p14:xfrm>
                <a:off x="830210" y="4585001"/>
                <a:ext cx="227880" cy="322920"/>
              </p14:xfrm>
            </p:contentPart>
          </mc:Choice>
          <mc:Fallback xmlns="">
            <p:pic>
              <p:nvPicPr>
                <p:cNvPr id="24683" name="Ink 24682">
                  <a:extLst>
                    <a:ext uri="{FF2B5EF4-FFF2-40B4-BE49-F238E27FC236}">
                      <a16:creationId xmlns:a16="http://schemas.microsoft.com/office/drawing/2014/main" id="{5E78A85D-6B1B-3F44-8F6A-3907BC95C74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5090" y="4569521"/>
                  <a:ext cx="258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84" name="Ink 24683">
                  <a:extLst>
                    <a:ext uri="{FF2B5EF4-FFF2-40B4-BE49-F238E27FC236}">
                      <a16:creationId xmlns:a16="http://schemas.microsoft.com/office/drawing/2014/main" id="{4EDBFA7F-098C-0F4C-A43C-6B300D761C6B}"/>
                    </a:ext>
                  </a:extLst>
                </p14:cNvPr>
                <p14:cNvContentPartPr/>
                <p14:nvPr/>
              </p14:nvContentPartPr>
              <p14:xfrm>
                <a:off x="938210" y="4677161"/>
                <a:ext cx="114480" cy="353160"/>
              </p14:xfrm>
            </p:contentPart>
          </mc:Choice>
          <mc:Fallback xmlns="">
            <p:pic>
              <p:nvPicPr>
                <p:cNvPr id="24684" name="Ink 24683">
                  <a:extLst>
                    <a:ext uri="{FF2B5EF4-FFF2-40B4-BE49-F238E27FC236}">
                      <a16:creationId xmlns:a16="http://schemas.microsoft.com/office/drawing/2014/main" id="{4EDBFA7F-098C-0F4C-A43C-6B300D761C6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3090" y="4662041"/>
                  <a:ext cx="1447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85" name="Ink 24684">
                  <a:extLst>
                    <a:ext uri="{FF2B5EF4-FFF2-40B4-BE49-F238E27FC236}">
                      <a16:creationId xmlns:a16="http://schemas.microsoft.com/office/drawing/2014/main" id="{0F3C1A55-6380-754A-AAE0-492724ED1BB4}"/>
                    </a:ext>
                  </a:extLst>
                </p14:cNvPr>
                <p14:cNvContentPartPr/>
                <p14:nvPr/>
              </p14:nvContentPartPr>
              <p14:xfrm>
                <a:off x="1209650" y="4726121"/>
                <a:ext cx="130680" cy="239040"/>
              </p14:xfrm>
            </p:contentPart>
          </mc:Choice>
          <mc:Fallback xmlns="">
            <p:pic>
              <p:nvPicPr>
                <p:cNvPr id="24685" name="Ink 24684">
                  <a:extLst>
                    <a:ext uri="{FF2B5EF4-FFF2-40B4-BE49-F238E27FC236}">
                      <a16:creationId xmlns:a16="http://schemas.microsoft.com/office/drawing/2014/main" id="{0F3C1A55-6380-754A-AAE0-492724ED1BB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94530" y="4710641"/>
                  <a:ext cx="16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86" name="Ink 24685">
                  <a:extLst>
                    <a:ext uri="{FF2B5EF4-FFF2-40B4-BE49-F238E27FC236}">
                      <a16:creationId xmlns:a16="http://schemas.microsoft.com/office/drawing/2014/main" id="{22294650-A40E-6B44-A01B-6175944841A5}"/>
                    </a:ext>
                  </a:extLst>
                </p14:cNvPr>
                <p14:cNvContentPartPr/>
                <p14:nvPr/>
              </p14:nvContentPartPr>
              <p14:xfrm>
                <a:off x="1291010" y="4677161"/>
                <a:ext cx="125280" cy="290520"/>
              </p14:xfrm>
            </p:contentPart>
          </mc:Choice>
          <mc:Fallback xmlns="">
            <p:pic>
              <p:nvPicPr>
                <p:cNvPr id="24686" name="Ink 24685">
                  <a:extLst>
                    <a:ext uri="{FF2B5EF4-FFF2-40B4-BE49-F238E27FC236}">
                      <a16:creationId xmlns:a16="http://schemas.microsoft.com/office/drawing/2014/main" id="{22294650-A40E-6B44-A01B-6175944841A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75890" y="4662041"/>
                  <a:ext cx="1555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87" name="Ink 24686">
                  <a:extLst>
                    <a:ext uri="{FF2B5EF4-FFF2-40B4-BE49-F238E27FC236}">
                      <a16:creationId xmlns:a16="http://schemas.microsoft.com/office/drawing/2014/main" id="{1AF71447-3551-E741-8024-5083FE025579}"/>
                    </a:ext>
                  </a:extLst>
                </p14:cNvPr>
                <p14:cNvContentPartPr/>
                <p14:nvPr/>
              </p14:nvContentPartPr>
              <p14:xfrm>
                <a:off x="1139090" y="4536761"/>
                <a:ext cx="314640" cy="515520"/>
              </p14:xfrm>
            </p:contentPart>
          </mc:Choice>
          <mc:Fallback xmlns="">
            <p:pic>
              <p:nvPicPr>
                <p:cNvPr id="24687" name="Ink 24686">
                  <a:extLst>
                    <a:ext uri="{FF2B5EF4-FFF2-40B4-BE49-F238E27FC236}">
                      <a16:creationId xmlns:a16="http://schemas.microsoft.com/office/drawing/2014/main" id="{1AF71447-3551-E741-8024-5083FE02557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3970" y="4521281"/>
                  <a:ext cx="3448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88" name="Ink 24687">
                  <a:extLst>
                    <a:ext uri="{FF2B5EF4-FFF2-40B4-BE49-F238E27FC236}">
                      <a16:creationId xmlns:a16="http://schemas.microsoft.com/office/drawing/2014/main" id="{4894B847-67B5-6E44-90AC-E76374474CA3}"/>
                    </a:ext>
                  </a:extLst>
                </p14:cNvPr>
                <p14:cNvContentPartPr/>
                <p14:nvPr/>
              </p14:nvContentPartPr>
              <p14:xfrm>
                <a:off x="1654610" y="4780121"/>
                <a:ext cx="222840" cy="27360"/>
              </p14:xfrm>
            </p:contentPart>
          </mc:Choice>
          <mc:Fallback xmlns="">
            <p:pic>
              <p:nvPicPr>
                <p:cNvPr id="24688" name="Ink 24687">
                  <a:extLst>
                    <a:ext uri="{FF2B5EF4-FFF2-40B4-BE49-F238E27FC236}">
                      <a16:creationId xmlns:a16="http://schemas.microsoft.com/office/drawing/2014/main" id="{4894B847-67B5-6E44-90AC-E76374474C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39490" y="4765001"/>
                  <a:ext cx="253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90" name="Ink 24689">
                  <a:extLst>
                    <a:ext uri="{FF2B5EF4-FFF2-40B4-BE49-F238E27FC236}">
                      <a16:creationId xmlns:a16="http://schemas.microsoft.com/office/drawing/2014/main" id="{434F959F-7AEF-4740-8B22-CC689EAB6A3A}"/>
                    </a:ext>
                  </a:extLst>
                </p14:cNvPr>
                <p14:cNvContentPartPr/>
                <p14:nvPr/>
              </p14:nvContentPartPr>
              <p14:xfrm>
                <a:off x="2344010" y="4427321"/>
                <a:ext cx="16560" cy="315000"/>
              </p14:xfrm>
            </p:contentPart>
          </mc:Choice>
          <mc:Fallback xmlns="">
            <p:pic>
              <p:nvPicPr>
                <p:cNvPr id="24690" name="Ink 24689">
                  <a:extLst>
                    <a:ext uri="{FF2B5EF4-FFF2-40B4-BE49-F238E27FC236}">
                      <a16:creationId xmlns:a16="http://schemas.microsoft.com/office/drawing/2014/main" id="{434F959F-7AEF-4740-8B22-CC689EAB6A3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28530" y="4412201"/>
                  <a:ext cx="47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91" name="Ink 24690">
                  <a:extLst>
                    <a:ext uri="{FF2B5EF4-FFF2-40B4-BE49-F238E27FC236}">
                      <a16:creationId xmlns:a16="http://schemas.microsoft.com/office/drawing/2014/main" id="{6E22FF47-27FC-4743-8D6A-E4CE359734AF}"/>
                    </a:ext>
                  </a:extLst>
                </p14:cNvPr>
                <p14:cNvContentPartPr/>
                <p14:nvPr/>
              </p14:nvContentPartPr>
              <p14:xfrm>
                <a:off x="2088770" y="4714961"/>
                <a:ext cx="559440" cy="239040"/>
              </p14:xfrm>
            </p:contentPart>
          </mc:Choice>
          <mc:Fallback xmlns="">
            <p:pic>
              <p:nvPicPr>
                <p:cNvPr id="24691" name="Ink 24690">
                  <a:extLst>
                    <a:ext uri="{FF2B5EF4-FFF2-40B4-BE49-F238E27FC236}">
                      <a16:creationId xmlns:a16="http://schemas.microsoft.com/office/drawing/2014/main" id="{6E22FF47-27FC-4743-8D6A-E4CE359734A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073650" y="4699841"/>
                  <a:ext cx="590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92" name="Ink 24691">
                  <a:extLst>
                    <a:ext uri="{FF2B5EF4-FFF2-40B4-BE49-F238E27FC236}">
                      <a16:creationId xmlns:a16="http://schemas.microsoft.com/office/drawing/2014/main" id="{A1DFEBCA-707F-8440-84EF-3DAC4105DD1A}"/>
                    </a:ext>
                  </a:extLst>
                </p14:cNvPr>
                <p14:cNvContentPartPr/>
                <p14:nvPr/>
              </p14:nvContentPartPr>
              <p14:xfrm>
                <a:off x="2192450" y="4997201"/>
                <a:ext cx="162720" cy="315000"/>
              </p14:xfrm>
            </p:contentPart>
          </mc:Choice>
          <mc:Fallback xmlns="">
            <p:pic>
              <p:nvPicPr>
                <p:cNvPr id="24692" name="Ink 24691">
                  <a:extLst>
                    <a:ext uri="{FF2B5EF4-FFF2-40B4-BE49-F238E27FC236}">
                      <a16:creationId xmlns:a16="http://schemas.microsoft.com/office/drawing/2014/main" id="{A1DFEBCA-707F-8440-84EF-3DAC4105DD1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177330" y="4982081"/>
                  <a:ext cx="192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93" name="Ink 24692">
                  <a:extLst>
                    <a:ext uri="{FF2B5EF4-FFF2-40B4-BE49-F238E27FC236}">
                      <a16:creationId xmlns:a16="http://schemas.microsoft.com/office/drawing/2014/main" id="{DBDABE25-E0E6-ED4A-9EDD-2ECE1D38B128}"/>
                    </a:ext>
                  </a:extLst>
                </p14:cNvPr>
                <p14:cNvContentPartPr/>
                <p14:nvPr/>
              </p14:nvContentPartPr>
              <p14:xfrm>
                <a:off x="2251850" y="5165681"/>
                <a:ext cx="21960" cy="201240"/>
              </p14:xfrm>
            </p:contentPart>
          </mc:Choice>
          <mc:Fallback xmlns="">
            <p:pic>
              <p:nvPicPr>
                <p:cNvPr id="24693" name="Ink 24692">
                  <a:extLst>
                    <a:ext uri="{FF2B5EF4-FFF2-40B4-BE49-F238E27FC236}">
                      <a16:creationId xmlns:a16="http://schemas.microsoft.com/office/drawing/2014/main" id="{DBDABE25-E0E6-ED4A-9EDD-2ECE1D38B1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36370" y="5150201"/>
                  <a:ext cx="52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94" name="Ink 24693">
                  <a:extLst>
                    <a:ext uri="{FF2B5EF4-FFF2-40B4-BE49-F238E27FC236}">
                      <a16:creationId xmlns:a16="http://schemas.microsoft.com/office/drawing/2014/main" id="{07423C8D-EA93-1247-8E94-5138C4B92346}"/>
                    </a:ext>
                  </a:extLst>
                </p14:cNvPr>
                <p14:cNvContentPartPr/>
                <p14:nvPr/>
              </p14:nvContentPartPr>
              <p14:xfrm>
                <a:off x="2414570" y="5137961"/>
                <a:ext cx="92520" cy="226440"/>
              </p14:xfrm>
            </p:contentPart>
          </mc:Choice>
          <mc:Fallback xmlns="">
            <p:pic>
              <p:nvPicPr>
                <p:cNvPr id="24694" name="Ink 24693">
                  <a:extLst>
                    <a:ext uri="{FF2B5EF4-FFF2-40B4-BE49-F238E27FC236}">
                      <a16:creationId xmlns:a16="http://schemas.microsoft.com/office/drawing/2014/main" id="{07423C8D-EA93-1247-8E94-5138C4B9234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99090" y="5122481"/>
                  <a:ext cx="123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95" name="Ink 24694">
                  <a:extLst>
                    <a:ext uri="{FF2B5EF4-FFF2-40B4-BE49-F238E27FC236}">
                      <a16:creationId xmlns:a16="http://schemas.microsoft.com/office/drawing/2014/main" id="{8BEA9DA2-3FDF-B14B-BF1A-5D5B3DA8505C}"/>
                    </a:ext>
                  </a:extLst>
                </p14:cNvPr>
                <p14:cNvContentPartPr/>
                <p14:nvPr/>
              </p14:nvContentPartPr>
              <p14:xfrm>
                <a:off x="2479730" y="5078561"/>
                <a:ext cx="136080" cy="249480"/>
              </p14:xfrm>
            </p:contentPart>
          </mc:Choice>
          <mc:Fallback xmlns="">
            <p:pic>
              <p:nvPicPr>
                <p:cNvPr id="24695" name="Ink 24694">
                  <a:extLst>
                    <a:ext uri="{FF2B5EF4-FFF2-40B4-BE49-F238E27FC236}">
                      <a16:creationId xmlns:a16="http://schemas.microsoft.com/office/drawing/2014/main" id="{8BEA9DA2-3FDF-B14B-BF1A-5D5B3DA8505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64250" y="5063441"/>
                  <a:ext cx="166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96" name="Ink 24695">
                  <a:extLst>
                    <a:ext uri="{FF2B5EF4-FFF2-40B4-BE49-F238E27FC236}">
                      <a16:creationId xmlns:a16="http://schemas.microsoft.com/office/drawing/2014/main" id="{FA2E2A19-B1F2-E444-A5DE-4FD3C0D2445A}"/>
                    </a:ext>
                  </a:extLst>
                </p14:cNvPr>
                <p14:cNvContentPartPr/>
                <p14:nvPr/>
              </p14:nvContentPartPr>
              <p14:xfrm>
                <a:off x="2018210" y="4829081"/>
                <a:ext cx="434520" cy="586080"/>
              </p14:xfrm>
            </p:contentPart>
          </mc:Choice>
          <mc:Fallback xmlns="">
            <p:pic>
              <p:nvPicPr>
                <p:cNvPr id="24696" name="Ink 24695">
                  <a:extLst>
                    <a:ext uri="{FF2B5EF4-FFF2-40B4-BE49-F238E27FC236}">
                      <a16:creationId xmlns:a16="http://schemas.microsoft.com/office/drawing/2014/main" id="{FA2E2A19-B1F2-E444-A5DE-4FD3C0D2445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03090" y="4813961"/>
                  <a:ext cx="4651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98" name="Ink 24697">
                  <a:extLst>
                    <a:ext uri="{FF2B5EF4-FFF2-40B4-BE49-F238E27FC236}">
                      <a16:creationId xmlns:a16="http://schemas.microsoft.com/office/drawing/2014/main" id="{5FCDF2B9-6CF9-314F-86F5-002CFC45393E}"/>
                    </a:ext>
                  </a:extLst>
                </p14:cNvPr>
                <p14:cNvContentPartPr/>
                <p14:nvPr/>
              </p14:nvContentPartPr>
              <p14:xfrm>
                <a:off x="2300450" y="4826561"/>
                <a:ext cx="292680" cy="62640"/>
              </p14:xfrm>
            </p:contentPart>
          </mc:Choice>
          <mc:Fallback xmlns="">
            <p:pic>
              <p:nvPicPr>
                <p:cNvPr id="24698" name="Ink 24697">
                  <a:extLst>
                    <a:ext uri="{FF2B5EF4-FFF2-40B4-BE49-F238E27FC236}">
                      <a16:creationId xmlns:a16="http://schemas.microsoft.com/office/drawing/2014/main" id="{5FCDF2B9-6CF9-314F-86F5-002CFC45393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85330" y="4811441"/>
                  <a:ext cx="32328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4715" name="Ink 24714">
                <a:extLst>
                  <a:ext uri="{FF2B5EF4-FFF2-40B4-BE49-F238E27FC236}">
                    <a16:creationId xmlns:a16="http://schemas.microsoft.com/office/drawing/2014/main" id="{DD665891-83D5-AB40-8818-14AA6064498C}"/>
                  </a:ext>
                </a:extLst>
              </p14:cNvPr>
              <p14:cNvContentPartPr/>
              <p14:nvPr/>
            </p14:nvContentPartPr>
            <p14:xfrm>
              <a:off x="4096850" y="5431361"/>
              <a:ext cx="119880" cy="271080"/>
            </p14:xfrm>
          </p:contentPart>
        </mc:Choice>
        <mc:Fallback xmlns="">
          <p:pic>
            <p:nvPicPr>
              <p:cNvPr id="24715" name="Ink 24714">
                <a:extLst>
                  <a:ext uri="{FF2B5EF4-FFF2-40B4-BE49-F238E27FC236}">
                    <a16:creationId xmlns:a16="http://schemas.microsoft.com/office/drawing/2014/main" id="{DD665891-83D5-AB40-8818-14AA6064498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081730" y="5416241"/>
                <a:ext cx="1501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4716" name="Ink 24715">
                <a:extLst>
                  <a:ext uri="{FF2B5EF4-FFF2-40B4-BE49-F238E27FC236}">
                    <a16:creationId xmlns:a16="http://schemas.microsoft.com/office/drawing/2014/main" id="{7ACF1EC3-482A-9B44-AD4A-C4FC9284AB04}"/>
                  </a:ext>
                </a:extLst>
              </p14:cNvPr>
              <p14:cNvContentPartPr/>
              <p14:nvPr/>
            </p14:nvContentPartPr>
            <p14:xfrm>
              <a:off x="4189370" y="5394641"/>
              <a:ext cx="103320" cy="207720"/>
            </p14:xfrm>
          </p:contentPart>
        </mc:Choice>
        <mc:Fallback xmlns="">
          <p:pic>
            <p:nvPicPr>
              <p:cNvPr id="24716" name="Ink 24715">
                <a:extLst>
                  <a:ext uri="{FF2B5EF4-FFF2-40B4-BE49-F238E27FC236}">
                    <a16:creationId xmlns:a16="http://schemas.microsoft.com/office/drawing/2014/main" id="{7ACF1EC3-482A-9B44-AD4A-C4FC9284AB0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173890" y="5379521"/>
                <a:ext cx="1339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4717" name="Ink 24716">
                <a:extLst>
                  <a:ext uri="{FF2B5EF4-FFF2-40B4-BE49-F238E27FC236}">
                    <a16:creationId xmlns:a16="http://schemas.microsoft.com/office/drawing/2014/main" id="{984FCCDB-5182-AB47-9275-DAFC02C307DA}"/>
                  </a:ext>
                </a:extLst>
              </p14:cNvPr>
              <p14:cNvContentPartPr/>
              <p14:nvPr/>
            </p14:nvContentPartPr>
            <p14:xfrm>
              <a:off x="4308530" y="5204201"/>
              <a:ext cx="136080" cy="32400"/>
            </p14:xfrm>
          </p:contentPart>
        </mc:Choice>
        <mc:Fallback xmlns="">
          <p:pic>
            <p:nvPicPr>
              <p:cNvPr id="24717" name="Ink 24716">
                <a:extLst>
                  <a:ext uri="{FF2B5EF4-FFF2-40B4-BE49-F238E27FC236}">
                    <a16:creationId xmlns:a16="http://schemas.microsoft.com/office/drawing/2014/main" id="{984FCCDB-5182-AB47-9275-DAFC02C307D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293410" y="5189081"/>
                <a:ext cx="166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4718" name="Ink 24717">
                <a:extLst>
                  <a:ext uri="{FF2B5EF4-FFF2-40B4-BE49-F238E27FC236}">
                    <a16:creationId xmlns:a16="http://schemas.microsoft.com/office/drawing/2014/main" id="{8C14E59E-6845-DF49-9925-83E55B339EA2}"/>
                  </a:ext>
                </a:extLst>
              </p14:cNvPr>
              <p14:cNvContentPartPr/>
              <p14:nvPr/>
            </p14:nvContentPartPr>
            <p14:xfrm>
              <a:off x="4487810" y="4948601"/>
              <a:ext cx="38520" cy="212040"/>
            </p14:xfrm>
          </p:contentPart>
        </mc:Choice>
        <mc:Fallback xmlns="">
          <p:pic>
            <p:nvPicPr>
              <p:cNvPr id="24718" name="Ink 24717">
                <a:extLst>
                  <a:ext uri="{FF2B5EF4-FFF2-40B4-BE49-F238E27FC236}">
                    <a16:creationId xmlns:a16="http://schemas.microsoft.com/office/drawing/2014/main" id="{8C14E59E-6845-DF49-9925-83E55B339EA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472330" y="4933121"/>
                <a:ext cx="687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4719" name="Ink 24718">
                <a:extLst>
                  <a:ext uri="{FF2B5EF4-FFF2-40B4-BE49-F238E27FC236}">
                    <a16:creationId xmlns:a16="http://schemas.microsoft.com/office/drawing/2014/main" id="{F29D5605-5625-0348-AE7D-08B8D19C7E76}"/>
                  </a:ext>
                </a:extLst>
              </p14:cNvPr>
              <p14:cNvContentPartPr/>
              <p14:nvPr/>
            </p14:nvContentPartPr>
            <p14:xfrm>
              <a:off x="4525610" y="5089721"/>
              <a:ext cx="146880" cy="320400"/>
            </p14:xfrm>
          </p:contentPart>
        </mc:Choice>
        <mc:Fallback xmlns="">
          <p:pic>
            <p:nvPicPr>
              <p:cNvPr id="24719" name="Ink 24718">
                <a:extLst>
                  <a:ext uri="{FF2B5EF4-FFF2-40B4-BE49-F238E27FC236}">
                    <a16:creationId xmlns:a16="http://schemas.microsoft.com/office/drawing/2014/main" id="{F29D5605-5625-0348-AE7D-08B8D19C7E7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510490" y="5074241"/>
                <a:ext cx="17748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4721" name="Ink 24720">
                <a:extLst>
                  <a:ext uri="{FF2B5EF4-FFF2-40B4-BE49-F238E27FC236}">
                    <a16:creationId xmlns:a16="http://schemas.microsoft.com/office/drawing/2014/main" id="{D74FCB62-474D-DD46-8D17-1C3B489DA6AA}"/>
                  </a:ext>
                </a:extLst>
              </p14:cNvPr>
              <p14:cNvContentPartPr/>
              <p14:nvPr/>
            </p14:nvContentPartPr>
            <p14:xfrm>
              <a:off x="4749530" y="4183241"/>
              <a:ext cx="183600" cy="608400"/>
            </p14:xfrm>
          </p:contentPart>
        </mc:Choice>
        <mc:Fallback xmlns="">
          <p:pic>
            <p:nvPicPr>
              <p:cNvPr id="24721" name="Ink 24720">
                <a:extLst>
                  <a:ext uri="{FF2B5EF4-FFF2-40B4-BE49-F238E27FC236}">
                    <a16:creationId xmlns:a16="http://schemas.microsoft.com/office/drawing/2014/main" id="{D74FCB62-474D-DD46-8D17-1C3B489DA6A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34050" y="4168121"/>
                <a:ext cx="21420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4723" name="Ink 24722">
                <a:extLst>
                  <a:ext uri="{FF2B5EF4-FFF2-40B4-BE49-F238E27FC236}">
                    <a16:creationId xmlns:a16="http://schemas.microsoft.com/office/drawing/2014/main" id="{C8A1AB26-8614-F649-BBFA-2ACF413037F4}"/>
                  </a:ext>
                </a:extLst>
              </p14:cNvPr>
              <p14:cNvContentPartPr/>
              <p14:nvPr/>
            </p14:nvContentPartPr>
            <p14:xfrm>
              <a:off x="5004410" y="5029961"/>
              <a:ext cx="162000" cy="711360"/>
            </p14:xfrm>
          </p:contentPart>
        </mc:Choice>
        <mc:Fallback xmlns="">
          <p:pic>
            <p:nvPicPr>
              <p:cNvPr id="24723" name="Ink 24722">
                <a:extLst>
                  <a:ext uri="{FF2B5EF4-FFF2-40B4-BE49-F238E27FC236}">
                    <a16:creationId xmlns:a16="http://schemas.microsoft.com/office/drawing/2014/main" id="{C8A1AB26-8614-F649-BBFA-2ACF413037F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989290" y="5014481"/>
                <a:ext cx="192600" cy="74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25" name="Group 24724">
            <a:extLst>
              <a:ext uri="{FF2B5EF4-FFF2-40B4-BE49-F238E27FC236}">
                <a16:creationId xmlns:a16="http://schemas.microsoft.com/office/drawing/2014/main" id="{E624C2B0-5248-A64F-AE70-8738FF646D38}"/>
              </a:ext>
            </a:extLst>
          </p:cNvPr>
          <p:cNvGrpSpPr/>
          <p:nvPr/>
        </p:nvGrpSpPr>
        <p:grpSpPr>
          <a:xfrm>
            <a:off x="6772730" y="4318961"/>
            <a:ext cx="352800" cy="1546920"/>
            <a:chOff x="6772730" y="4318961"/>
            <a:chExt cx="352800" cy="15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722" name="Ink 24721">
                  <a:extLst>
                    <a:ext uri="{FF2B5EF4-FFF2-40B4-BE49-F238E27FC236}">
                      <a16:creationId xmlns:a16="http://schemas.microsoft.com/office/drawing/2014/main" id="{46B1C647-38E1-744C-855E-C7A949E10837}"/>
                    </a:ext>
                  </a:extLst>
                </p14:cNvPr>
                <p14:cNvContentPartPr/>
                <p14:nvPr/>
              </p14:nvContentPartPr>
              <p14:xfrm>
                <a:off x="6772730" y="4318961"/>
                <a:ext cx="237600" cy="760320"/>
              </p14:xfrm>
            </p:contentPart>
          </mc:Choice>
          <mc:Fallback xmlns="">
            <p:pic>
              <p:nvPicPr>
                <p:cNvPr id="24722" name="Ink 24721">
                  <a:extLst>
                    <a:ext uri="{FF2B5EF4-FFF2-40B4-BE49-F238E27FC236}">
                      <a16:creationId xmlns:a16="http://schemas.microsoft.com/office/drawing/2014/main" id="{46B1C647-38E1-744C-855E-C7A949E1083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57250" y="4303481"/>
                  <a:ext cx="26784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724" name="Ink 24723">
                  <a:extLst>
                    <a:ext uri="{FF2B5EF4-FFF2-40B4-BE49-F238E27FC236}">
                      <a16:creationId xmlns:a16="http://schemas.microsoft.com/office/drawing/2014/main" id="{B2EAEF3F-6CEE-9240-AD5F-34308AC14563}"/>
                    </a:ext>
                  </a:extLst>
                </p14:cNvPr>
                <p14:cNvContentPartPr/>
                <p14:nvPr/>
              </p14:nvContentPartPr>
              <p14:xfrm>
                <a:off x="6827090" y="5214281"/>
                <a:ext cx="298440" cy="651600"/>
              </p14:xfrm>
            </p:contentPart>
          </mc:Choice>
          <mc:Fallback xmlns="">
            <p:pic>
              <p:nvPicPr>
                <p:cNvPr id="24724" name="Ink 24723">
                  <a:extLst>
                    <a:ext uri="{FF2B5EF4-FFF2-40B4-BE49-F238E27FC236}">
                      <a16:creationId xmlns:a16="http://schemas.microsoft.com/office/drawing/2014/main" id="{B2EAEF3F-6CEE-9240-AD5F-34308AC1456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11610" y="5199161"/>
                  <a:ext cx="329040" cy="68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28" name="Group 24727">
            <a:extLst>
              <a:ext uri="{FF2B5EF4-FFF2-40B4-BE49-F238E27FC236}">
                <a16:creationId xmlns:a16="http://schemas.microsoft.com/office/drawing/2014/main" id="{CD66C09E-9CA6-464C-A0DD-508F4C9E5E29}"/>
              </a:ext>
            </a:extLst>
          </p:cNvPr>
          <p:cNvGrpSpPr/>
          <p:nvPr/>
        </p:nvGrpSpPr>
        <p:grpSpPr>
          <a:xfrm>
            <a:off x="3038810" y="4063721"/>
            <a:ext cx="1519920" cy="700560"/>
            <a:chOff x="3038810" y="4063721"/>
            <a:chExt cx="151992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700" name="Ink 24699">
                  <a:extLst>
                    <a:ext uri="{FF2B5EF4-FFF2-40B4-BE49-F238E27FC236}">
                      <a16:creationId xmlns:a16="http://schemas.microsoft.com/office/drawing/2014/main" id="{B2C08A23-E8DD-A244-9B5C-14F946915BF7}"/>
                    </a:ext>
                  </a:extLst>
                </p14:cNvPr>
                <p14:cNvContentPartPr/>
                <p14:nvPr/>
              </p14:nvContentPartPr>
              <p14:xfrm>
                <a:off x="3038810" y="4204841"/>
                <a:ext cx="411480" cy="308520"/>
              </p14:xfrm>
            </p:contentPart>
          </mc:Choice>
          <mc:Fallback xmlns="">
            <p:pic>
              <p:nvPicPr>
                <p:cNvPr id="24700" name="Ink 24699">
                  <a:extLst>
                    <a:ext uri="{FF2B5EF4-FFF2-40B4-BE49-F238E27FC236}">
                      <a16:creationId xmlns:a16="http://schemas.microsoft.com/office/drawing/2014/main" id="{B2C08A23-E8DD-A244-9B5C-14F946915BF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23330" y="4189721"/>
                  <a:ext cx="442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701" name="Ink 24700">
                  <a:extLst>
                    <a:ext uri="{FF2B5EF4-FFF2-40B4-BE49-F238E27FC236}">
                      <a16:creationId xmlns:a16="http://schemas.microsoft.com/office/drawing/2014/main" id="{C2ED05E4-8F4B-8E4C-9667-A2681DA6C5A7}"/>
                    </a:ext>
                  </a:extLst>
                </p14:cNvPr>
                <p14:cNvContentPartPr/>
                <p14:nvPr/>
              </p14:nvContentPartPr>
              <p14:xfrm>
                <a:off x="3217730" y="4308161"/>
                <a:ext cx="268560" cy="293400"/>
              </p14:xfrm>
            </p:contentPart>
          </mc:Choice>
          <mc:Fallback xmlns="">
            <p:pic>
              <p:nvPicPr>
                <p:cNvPr id="24701" name="Ink 24700">
                  <a:extLst>
                    <a:ext uri="{FF2B5EF4-FFF2-40B4-BE49-F238E27FC236}">
                      <a16:creationId xmlns:a16="http://schemas.microsoft.com/office/drawing/2014/main" id="{C2ED05E4-8F4B-8E4C-9667-A2681DA6C5A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02610" y="4292681"/>
                  <a:ext cx="299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709" name="Ink 24708">
                  <a:extLst>
                    <a:ext uri="{FF2B5EF4-FFF2-40B4-BE49-F238E27FC236}">
                      <a16:creationId xmlns:a16="http://schemas.microsoft.com/office/drawing/2014/main" id="{6886CBF2-BEB6-FB49-BF4F-BD61C13B7870}"/>
                    </a:ext>
                  </a:extLst>
                </p14:cNvPr>
                <p14:cNvContentPartPr/>
                <p14:nvPr/>
              </p14:nvContentPartPr>
              <p14:xfrm>
                <a:off x="4059050" y="4503281"/>
                <a:ext cx="152280" cy="261000"/>
              </p14:xfrm>
            </p:contentPart>
          </mc:Choice>
          <mc:Fallback xmlns="">
            <p:pic>
              <p:nvPicPr>
                <p:cNvPr id="24709" name="Ink 24708">
                  <a:extLst>
                    <a:ext uri="{FF2B5EF4-FFF2-40B4-BE49-F238E27FC236}">
                      <a16:creationId xmlns:a16="http://schemas.microsoft.com/office/drawing/2014/main" id="{6886CBF2-BEB6-FB49-BF4F-BD61C13B787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43570" y="4488161"/>
                  <a:ext cx="182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710" name="Ink 24709">
                  <a:extLst>
                    <a:ext uri="{FF2B5EF4-FFF2-40B4-BE49-F238E27FC236}">
                      <a16:creationId xmlns:a16="http://schemas.microsoft.com/office/drawing/2014/main" id="{7A999F91-982F-BE4A-98AD-D0BBA7A1FF24}"/>
                    </a:ext>
                  </a:extLst>
                </p14:cNvPr>
                <p14:cNvContentPartPr/>
                <p14:nvPr/>
              </p14:nvContentPartPr>
              <p14:xfrm>
                <a:off x="4178570" y="4434161"/>
                <a:ext cx="136080" cy="259560"/>
              </p14:xfrm>
            </p:contentPart>
          </mc:Choice>
          <mc:Fallback xmlns="">
            <p:pic>
              <p:nvPicPr>
                <p:cNvPr id="24710" name="Ink 24709">
                  <a:extLst>
                    <a:ext uri="{FF2B5EF4-FFF2-40B4-BE49-F238E27FC236}">
                      <a16:creationId xmlns:a16="http://schemas.microsoft.com/office/drawing/2014/main" id="{7A999F91-982F-BE4A-98AD-D0BBA7A1FF2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63090" y="4418681"/>
                  <a:ext cx="166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711" name="Ink 24710">
                  <a:extLst>
                    <a:ext uri="{FF2B5EF4-FFF2-40B4-BE49-F238E27FC236}">
                      <a16:creationId xmlns:a16="http://schemas.microsoft.com/office/drawing/2014/main" id="{DBB5CC4C-136A-CB4D-9F10-D21B45D3D163}"/>
                    </a:ext>
                  </a:extLst>
                </p14:cNvPr>
                <p14:cNvContentPartPr/>
                <p14:nvPr/>
              </p14:nvContentPartPr>
              <p14:xfrm>
                <a:off x="4346690" y="4063721"/>
                <a:ext cx="60120" cy="181440"/>
              </p14:xfrm>
            </p:contentPart>
          </mc:Choice>
          <mc:Fallback xmlns="">
            <p:pic>
              <p:nvPicPr>
                <p:cNvPr id="24711" name="Ink 24710">
                  <a:extLst>
                    <a:ext uri="{FF2B5EF4-FFF2-40B4-BE49-F238E27FC236}">
                      <a16:creationId xmlns:a16="http://schemas.microsoft.com/office/drawing/2014/main" id="{DBB5CC4C-136A-CB4D-9F10-D21B45D3D16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31570" y="4048601"/>
                  <a:ext cx="90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712" name="Ink 24711">
                  <a:extLst>
                    <a:ext uri="{FF2B5EF4-FFF2-40B4-BE49-F238E27FC236}">
                      <a16:creationId xmlns:a16="http://schemas.microsoft.com/office/drawing/2014/main" id="{37790CE7-FE99-B944-B390-A61F2EBFD7DC}"/>
                    </a:ext>
                  </a:extLst>
                </p14:cNvPr>
                <p14:cNvContentPartPr/>
                <p14:nvPr/>
              </p14:nvContentPartPr>
              <p14:xfrm>
                <a:off x="4373690" y="4128881"/>
                <a:ext cx="135360" cy="185040"/>
              </p14:xfrm>
            </p:contentPart>
          </mc:Choice>
          <mc:Fallback xmlns="">
            <p:pic>
              <p:nvPicPr>
                <p:cNvPr id="24712" name="Ink 24711">
                  <a:extLst>
                    <a:ext uri="{FF2B5EF4-FFF2-40B4-BE49-F238E27FC236}">
                      <a16:creationId xmlns:a16="http://schemas.microsoft.com/office/drawing/2014/main" id="{37790CE7-FE99-B944-B390-A61F2EBFD7D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358570" y="4113761"/>
                  <a:ext cx="165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713" name="Ink 24712">
                  <a:extLst>
                    <a:ext uri="{FF2B5EF4-FFF2-40B4-BE49-F238E27FC236}">
                      <a16:creationId xmlns:a16="http://schemas.microsoft.com/office/drawing/2014/main" id="{DB321BF7-CCB9-374C-9784-3682F053C2D9}"/>
                    </a:ext>
                  </a:extLst>
                </p14:cNvPr>
                <p14:cNvContentPartPr/>
                <p14:nvPr/>
              </p14:nvContentPartPr>
              <p14:xfrm>
                <a:off x="4401050" y="4270721"/>
                <a:ext cx="157680" cy="198000"/>
              </p14:xfrm>
            </p:contentPart>
          </mc:Choice>
          <mc:Fallback xmlns="">
            <p:pic>
              <p:nvPicPr>
                <p:cNvPr id="24713" name="Ink 24712">
                  <a:extLst>
                    <a:ext uri="{FF2B5EF4-FFF2-40B4-BE49-F238E27FC236}">
                      <a16:creationId xmlns:a16="http://schemas.microsoft.com/office/drawing/2014/main" id="{DB321BF7-CCB9-374C-9784-3682F053C2D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85570" y="4255241"/>
                  <a:ext cx="18828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36" name="Group 24735">
            <a:extLst>
              <a:ext uri="{FF2B5EF4-FFF2-40B4-BE49-F238E27FC236}">
                <a16:creationId xmlns:a16="http://schemas.microsoft.com/office/drawing/2014/main" id="{BDD488FA-6A48-8846-8677-679A366B8EF6}"/>
              </a:ext>
            </a:extLst>
          </p:cNvPr>
          <p:cNvGrpSpPr/>
          <p:nvPr/>
        </p:nvGrpSpPr>
        <p:grpSpPr>
          <a:xfrm>
            <a:off x="5053370" y="4302761"/>
            <a:ext cx="232560" cy="439920"/>
            <a:chOff x="5053370" y="4302761"/>
            <a:chExt cx="23256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729" name="Ink 24728">
                  <a:extLst>
                    <a:ext uri="{FF2B5EF4-FFF2-40B4-BE49-F238E27FC236}">
                      <a16:creationId xmlns:a16="http://schemas.microsoft.com/office/drawing/2014/main" id="{1424B5D0-BE63-D64E-AC14-7E79BB43F01B}"/>
                    </a:ext>
                  </a:extLst>
                </p14:cNvPr>
                <p14:cNvContentPartPr/>
                <p14:nvPr/>
              </p14:nvContentPartPr>
              <p14:xfrm>
                <a:off x="5063090" y="4302761"/>
                <a:ext cx="16560" cy="27360"/>
              </p14:xfrm>
            </p:contentPart>
          </mc:Choice>
          <mc:Fallback xmlns="">
            <p:pic>
              <p:nvPicPr>
                <p:cNvPr id="24729" name="Ink 24728">
                  <a:extLst>
                    <a:ext uri="{FF2B5EF4-FFF2-40B4-BE49-F238E27FC236}">
                      <a16:creationId xmlns:a16="http://schemas.microsoft.com/office/drawing/2014/main" id="{1424B5D0-BE63-D64E-AC14-7E79BB43F01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47970" y="4287281"/>
                  <a:ext cx="47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730" name="Ink 24729">
                  <a:extLst>
                    <a:ext uri="{FF2B5EF4-FFF2-40B4-BE49-F238E27FC236}">
                      <a16:creationId xmlns:a16="http://schemas.microsoft.com/office/drawing/2014/main" id="{9E8B52DF-31E0-1841-9D4B-F0AF83CB7882}"/>
                    </a:ext>
                  </a:extLst>
                </p14:cNvPr>
                <p14:cNvContentPartPr/>
                <p14:nvPr/>
              </p14:nvContentPartPr>
              <p14:xfrm>
                <a:off x="5053370" y="4302761"/>
                <a:ext cx="232560" cy="357840"/>
              </p14:xfrm>
            </p:contentPart>
          </mc:Choice>
          <mc:Fallback xmlns="">
            <p:pic>
              <p:nvPicPr>
                <p:cNvPr id="24730" name="Ink 24729">
                  <a:extLst>
                    <a:ext uri="{FF2B5EF4-FFF2-40B4-BE49-F238E27FC236}">
                      <a16:creationId xmlns:a16="http://schemas.microsoft.com/office/drawing/2014/main" id="{9E8B52DF-31E0-1841-9D4B-F0AF83CB78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38250" y="4287281"/>
                  <a:ext cx="2631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731" name="Ink 24730">
                  <a:extLst>
                    <a:ext uri="{FF2B5EF4-FFF2-40B4-BE49-F238E27FC236}">
                      <a16:creationId xmlns:a16="http://schemas.microsoft.com/office/drawing/2014/main" id="{8B3870B3-5AD2-4248-93E3-24F856F884C2}"/>
                    </a:ext>
                  </a:extLst>
                </p14:cNvPr>
                <p14:cNvContentPartPr/>
                <p14:nvPr/>
              </p14:nvContentPartPr>
              <p14:xfrm>
                <a:off x="5117450" y="4394921"/>
                <a:ext cx="163080" cy="347760"/>
              </p14:xfrm>
            </p:contentPart>
          </mc:Choice>
          <mc:Fallback xmlns="">
            <p:pic>
              <p:nvPicPr>
                <p:cNvPr id="24731" name="Ink 24730">
                  <a:extLst>
                    <a:ext uri="{FF2B5EF4-FFF2-40B4-BE49-F238E27FC236}">
                      <a16:creationId xmlns:a16="http://schemas.microsoft.com/office/drawing/2014/main" id="{8B3870B3-5AD2-4248-93E3-24F856F884C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01970" y="4379801"/>
                  <a:ext cx="193680" cy="37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732" name="Ink 24731">
                <a:extLst>
                  <a:ext uri="{FF2B5EF4-FFF2-40B4-BE49-F238E27FC236}">
                    <a16:creationId xmlns:a16="http://schemas.microsoft.com/office/drawing/2014/main" id="{886219A5-F419-0642-B16E-D15E34BB102B}"/>
                  </a:ext>
                </a:extLst>
              </p14:cNvPr>
              <p14:cNvContentPartPr/>
              <p14:nvPr/>
            </p14:nvContentPartPr>
            <p14:xfrm>
              <a:off x="5667890" y="4525241"/>
              <a:ext cx="238680" cy="36720"/>
            </p14:xfrm>
          </p:contentPart>
        </mc:Choice>
        <mc:Fallback xmlns="">
          <p:pic>
            <p:nvPicPr>
              <p:cNvPr id="24732" name="Ink 24731">
                <a:extLst>
                  <a:ext uri="{FF2B5EF4-FFF2-40B4-BE49-F238E27FC236}">
                    <a16:creationId xmlns:a16="http://schemas.microsoft.com/office/drawing/2014/main" id="{886219A5-F419-0642-B16E-D15E34BB102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652770" y="4509761"/>
                <a:ext cx="26892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35" name="Group 24734">
            <a:extLst>
              <a:ext uri="{FF2B5EF4-FFF2-40B4-BE49-F238E27FC236}">
                <a16:creationId xmlns:a16="http://schemas.microsoft.com/office/drawing/2014/main" id="{E7596913-79F0-D249-AF79-9F7F5B880632}"/>
              </a:ext>
            </a:extLst>
          </p:cNvPr>
          <p:cNvGrpSpPr/>
          <p:nvPr/>
        </p:nvGrpSpPr>
        <p:grpSpPr>
          <a:xfrm>
            <a:off x="6208250" y="4253801"/>
            <a:ext cx="221040" cy="483120"/>
            <a:chOff x="6208250" y="4253801"/>
            <a:chExt cx="22104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733" name="Ink 24732">
                  <a:extLst>
                    <a:ext uri="{FF2B5EF4-FFF2-40B4-BE49-F238E27FC236}">
                      <a16:creationId xmlns:a16="http://schemas.microsoft.com/office/drawing/2014/main" id="{2B255A8C-5155-5A44-A7DA-D881618CCFAD}"/>
                    </a:ext>
                  </a:extLst>
                </p14:cNvPr>
                <p14:cNvContentPartPr/>
                <p14:nvPr/>
              </p14:nvContentPartPr>
              <p14:xfrm>
                <a:off x="6278810" y="4253801"/>
                <a:ext cx="150480" cy="217440"/>
              </p14:xfrm>
            </p:contentPart>
          </mc:Choice>
          <mc:Fallback xmlns="">
            <p:pic>
              <p:nvPicPr>
                <p:cNvPr id="24733" name="Ink 24732">
                  <a:extLst>
                    <a:ext uri="{FF2B5EF4-FFF2-40B4-BE49-F238E27FC236}">
                      <a16:creationId xmlns:a16="http://schemas.microsoft.com/office/drawing/2014/main" id="{2B255A8C-5155-5A44-A7DA-D881618CCFA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63690" y="4238681"/>
                  <a:ext cx="181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734" name="Ink 24733">
                  <a:extLst>
                    <a:ext uri="{FF2B5EF4-FFF2-40B4-BE49-F238E27FC236}">
                      <a16:creationId xmlns:a16="http://schemas.microsoft.com/office/drawing/2014/main" id="{64043A2A-9169-B149-9713-A306FC2F1B55}"/>
                    </a:ext>
                  </a:extLst>
                </p14:cNvPr>
                <p14:cNvContentPartPr/>
                <p14:nvPr/>
              </p14:nvContentPartPr>
              <p14:xfrm>
                <a:off x="6208250" y="4639001"/>
                <a:ext cx="54720" cy="97920"/>
              </p14:xfrm>
            </p:contentPart>
          </mc:Choice>
          <mc:Fallback xmlns="">
            <p:pic>
              <p:nvPicPr>
                <p:cNvPr id="24734" name="Ink 24733">
                  <a:extLst>
                    <a:ext uri="{FF2B5EF4-FFF2-40B4-BE49-F238E27FC236}">
                      <a16:creationId xmlns:a16="http://schemas.microsoft.com/office/drawing/2014/main" id="{64043A2A-9169-B149-9713-A306FC2F1B5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93130" y="4623881"/>
                  <a:ext cx="849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39" name="Group 24738">
            <a:extLst>
              <a:ext uri="{FF2B5EF4-FFF2-40B4-BE49-F238E27FC236}">
                <a16:creationId xmlns:a16="http://schemas.microsoft.com/office/drawing/2014/main" id="{B90ED8A4-FE01-E242-8076-A0C4D958FE58}"/>
              </a:ext>
            </a:extLst>
          </p:cNvPr>
          <p:cNvGrpSpPr/>
          <p:nvPr/>
        </p:nvGrpSpPr>
        <p:grpSpPr>
          <a:xfrm>
            <a:off x="5253170" y="5176481"/>
            <a:ext cx="195120" cy="385560"/>
            <a:chOff x="5253170" y="5176481"/>
            <a:chExt cx="19512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737" name="Ink 24736">
                  <a:extLst>
                    <a:ext uri="{FF2B5EF4-FFF2-40B4-BE49-F238E27FC236}">
                      <a16:creationId xmlns:a16="http://schemas.microsoft.com/office/drawing/2014/main" id="{FD1CDAFC-BEA3-C344-A4F8-6293941FAAAA}"/>
                    </a:ext>
                  </a:extLst>
                </p14:cNvPr>
                <p14:cNvContentPartPr/>
                <p14:nvPr/>
              </p14:nvContentPartPr>
              <p14:xfrm>
                <a:off x="5253170" y="5176481"/>
                <a:ext cx="195120" cy="206640"/>
              </p14:xfrm>
            </p:contentPart>
          </mc:Choice>
          <mc:Fallback xmlns="">
            <p:pic>
              <p:nvPicPr>
                <p:cNvPr id="24737" name="Ink 24736">
                  <a:extLst>
                    <a:ext uri="{FF2B5EF4-FFF2-40B4-BE49-F238E27FC236}">
                      <a16:creationId xmlns:a16="http://schemas.microsoft.com/office/drawing/2014/main" id="{FD1CDAFC-BEA3-C344-A4F8-6293941FAAA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37690" y="5161001"/>
                  <a:ext cx="225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738" name="Ink 24737">
                  <a:extLst>
                    <a:ext uri="{FF2B5EF4-FFF2-40B4-BE49-F238E27FC236}">
                      <a16:creationId xmlns:a16="http://schemas.microsoft.com/office/drawing/2014/main" id="{3AF1D209-BC70-0E42-A826-D1C77DE40550}"/>
                    </a:ext>
                  </a:extLst>
                </p14:cNvPr>
                <p14:cNvContentPartPr/>
                <p14:nvPr/>
              </p14:nvContentPartPr>
              <p14:xfrm>
                <a:off x="5317970" y="5464121"/>
                <a:ext cx="48600" cy="97920"/>
              </p14:xfrm>
            </p:contentPart>
          </mc:Choice>
          <mc:Fallback xmlns="">
            <p:pic>
              <p:nvPicPr>
                <p:cNvPr id="24738" name="Ink 24737">
                  <a:extLst>
                    <a:ext uri="{FF2B5EF4-FFF2-40B4-BE49-F238E27FC236}">
                      <a16:creationId xmlns:a16="http://schemas.microsoft.com/office/drawing/2014/main" id="{3AF1D209-BC70-0E42-A826-D1C77DE4055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02850" y="5449001"/>
                  <a:ext cx="7920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740" name="Ink 24739">
                <a:extLst>
                  <a:ext uri="{FF2B5EF4-FFF2-40B4-BE49-F238E27FC236}">
                    <a16:creationId xmlns:a16="http://schemas.microsoft.com/office/drawing/2014/main" id="{73D8DFC1-6C0F-A144-9758-1EA9880360DD}"/>
                  </a:ext>
                </a:extLst>
              </p14:cNvPr>
              <p14:cNvContentPartPr/>
              <p14:nvPr/>
            </p14:nvContentPartPr>
            <p14:xfrm>
              <a:off x="5790290" y="5425961"/>
              <a:ext cx="200520" cy="27360"/>
            </p14:xfrm>
          </p:contentPart>
        </mc:Choice>
        <mc:Fallback xmlns="">
          <p:pic>
            <p:nvPicPr>
              <p:cNvPr id="24740" name="Ink 24739">
                <a:extLst>
                  <a:ext uri="{FF2B5EF4-FFF2-40B4-BE49-F238E27FC236}">
                    <a16:creationId xmlns:a16="http://schemas.microsoft.com/office/drawing/2014/main" id="{73D8DFC1-6C0F-A144-9758-1EA9880360D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775170" y="5410841"/>
                <a:ext cx="2311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65" name="Group 24764">
            <a:extLst>
              <a:ext uri="{FF2B5EF4-FFF2-40B4-BE49-F238E27FC236}">
                <a16:creationId xmlns:a16="http://schemas.microsoft.com/office/drawing/2014/main" id="{9A3E4B97-A5F1-B743-AF55-99E0E955031B}"/>
              </a:ext>
            </a:extLst>
          </p:cNvPr>
          <p:cNvGrpSpPr/>
          <p:nvPr/>
        </p:nvGrpSpPr>
        <p:grpSpPr>
          <a:xfrm>
            <a:off x="6300410" y="5227241"/>
            <a:ext cx="174240" cy="399960"/>
            <a:chOff x="6300410" y="5227241"/>
            <a:chExt cx="17424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741" name="Ink 24740">
                  <a:extLst>
                    <a:ext uri="{FF2B5EF4-FFF2-40B4-BE49-F238E27FC236}">
                      <a16:creationId xmlns:a16="http://schemas.microsoft.com/office/drawing/2014/main" id="{18BCF132-A10A-774C-8D42-CD0DCDCCC760}"/>
                    </a:ext>
                  </a:extLst>
                </p14:cNvPr>
                <p14:cNvContentPartPr/>
                <p14:nvPr/>
              </p14:nvContentPartPr>
              <p14:xfrm>
                <a:off x="6338570" y="5227241"/>
                <a:ext cx="136080" cy="204840"/>
              </p14:xfrm>
            </p:contentPart>
          </mc:Choice>
          <mc:Fallback xmlns="">
            <p:pic>
              <p:nvPicPr>
                <p:cNvPr id="24741" name="Ink 24740">
                  <a:extLst>
                    <a:ext uri="{FF2B5EF4-FFF2-40B4-BE49-F238E27FC236}">
                      <a16:creationId xmlns:a16="http://schemas.microsoft.com/office/drawing/2014/main" id="{18BCF132-A10A-774C-8D42-CD0DCDCCC76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23090" y="5211761"/>
                  <a:ext cx="166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742" name="Ink 24741">
                  <a:extLst>
                    <a:ext uri="{FF2B5EF4-FFF2-40B4-BE49-F238E27FC236}">
                      <a16:creationId xmlns:a16="http://schemas.microsoft.com/office/drawing/2014/main" id="{86A4DE39-E904-2949-BA22-3798F2D6D2E6}"/>
                    </a:ext>
                  </a:extLst>
                </p14:cNvPr>
                <p14:cNvContentPartPr/>
                <p14:nvPr/>
              </p14:nvContentPartPr>
              <p14:xfrm>
                <a:off x="6300410" y="5561681"/>
                <a:ext cx="27000" cy="65520"/>
              </p14:xfrm>
            </p:contentPart>
          </mc:Choice>
          <mc:Fallback xmlns="">
            <p:pic>
              <p:nvPicPr>
                <p:cNvPr id="24742" name="Ink 24741">
                  <a:extLst>
                    <a:ext uri="{FF2B5EF4-FFF2-40B4-BE49-F238E27FC236}">
                      <a16:creationId xmlns:a16="http://schemas.microsoft.com/office/drawing/2014/main" id="{86A4DE39-E904-2949-BA22-3798F2D6D2E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85290" y="5546561"/>
                  <a:ext cx="572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64" name="Group 24763">
            <a:extLst>
              <a:ext uri="{FF2B5EF4-FFF2-40B4-BE49-F238E27FC236}">
                <a16:creationId xmlns:a16="http://schemas.microsoft.com/office/drawing/2014/main" id="{3426C6FD-078E-514F-A17D-482B697A6D82}"/>
              </a:ext>
            </a:extLst>
          </p:cNvPr>
          <p:cNvGrpSpPr/>
          <p:nvPr/>
        </p:nvGrpSpPr>
        <p:grpSpPr>
          <a:xfrm>
            <a:off x="5774090" y="5811521"/>
            <a:ext cx="1052280" cy="1015200"/>
            <a:chOff x="5774090" y="5811521"/>
            <a:chExt cx="1052280" cy="10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743" name="Ink 24742">
                  <a:extLst>
                    <a:ext uri="{FF2B5EF4-FFF2-40B4-BE49-F238E27FC236}">
                      <a16:creationId xmlns:a16="http://schemas.microsoft.com/office/drawing/2014/main" id="{20361732-45AE-7C45-A4DC-01E32E3D3AF1}"/>
                    </a:ext>
                  </a:extLst>
                </p14:cNvPr>
                <p14:cNvContentPartPr/>
                <p14:nvPr/>
              </p14:nvContentPartPr>
              <p14:xfrm>
                <a:off x="6126890" y="5811521"/>
                <a:ext cx="185040" cy="333720"/>
              </p14:xfrm>
            </p:contentPart>
          </mc:Choice>
          <mc:Fallback xmlns="">
            <p:pic>
              <p:nvPicPr>
                <p:cNvPr id="24743" name="Ink 24742">
                  <a:extLst>
                    <a:ext uri="{FF2B5EF4-FFF2-40B4-BE49-F238E27FC236}">
                      <a16:creationId xmlns:a16="http://schemas.microsoft.com/office/drawing/2014/main" id="{20361732-45AE-7C45-A4DC-01E32E3D3AF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11410" y="5796041"/>
                  <a:ext cx="215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744" name="Ink 24743">
                  <a:extLst>
                    <a:ext uri="{FF2B5EF4-FFF2-40B4-BE49-F238E27FC236}">
                      <a16:creationId xmlns:a16="http://schemas.microsoft.com/office/drawing/2014/main" id="{1B9B2259-696D-5048-A107-25671664CC13}"/>
                    </a:ext>
                  </a:extLst>
                </p14:cNvPr>
                <p14:cNvContentPartPr/>
                <p14:nvPr/>
              </p14:nvContentPartPr>
              <p14:xfrm>
                <a:off x="5807210" y="6240281"/>
                <a:ext cx="184320" cy="239040"/>
              </p14:xfrm>
            </p:contentPart>
          </mc:Choice>
          <mc:Fallback xmlns="">
            <p:pic>
              <p:nvPicPr>
                <p:cNvPr id="24744" name="Ink 24743">
                  <a:extLst>
                    <a:ext uri="{FF2B5EF4-FFF2-40B4-BE49-F238E27FC236}">
                      <a16:creationId xmlns:a16="http://schemas.microsoft.com/office/drawing/2014/main" id="{1B9B2259-696D-5048-A107-25671664CC1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792090" y="6224801"/>
                  <a:ext cx="214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745" name="Ink 24744">
                  <a:extLst>
                    <a:ext uri="{FF2B5EF4-FFF2-40B4-BE49-F238E27FC236}">
                      <a16:creationId xmlns:a16="http://schemas.microsoft.com/office/drawing/2014/main" id="{CA7D7F55-98F2-964E-98BF-F6B71EAB36C6}"/>
                    </a:ext>
                  </a:extLst>
                </p14:cNvPr>
                <p14:cNvContentPartPr/>
                <p14:nvPr/>
              </p14:nvContentPartPr>
              <p14:xfrm>
                <a:off x="6061730" y="6169721"/>
                <a:ext cx="65520" cy="206640"/>
              </p14:xfrm>
            </p:contentPart>
          </mc:Choice>
          <mc:Fallback xmlns="">
            <p:pic>
              <p:nvPicPr>
                <p:cNvPr id="24745" name="Ink 24744">
                  <a:extLst>
                    <a:ext uri="{FF2B5EF4-FFF2-40B4-BE49-F238E27FC236}">
                      <a16:creationId xmlns:a16="http://schemas.microsoft.com/office/drawing/2014/main" id="{CA7D7F55-98F2-964E-98BF-F6B71EAB36C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046610" y="6154241"/>
                  <a:ext cx="96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746" name="Ink 24745">
                  <a:extLst>
                    <a:ext uri="{FF2B5EF4-FFF2-40B4-BE49-F238E27FC236}">
                      <a16:creationId xmlns:a16="http://schemas.microsoft.com/office/drawing/2014/main" id="{E222807B-207C-3F4B-8261-E7A189F2A220}"/>
                    </a:ext>
                  </a:extLst>
                </p14:cNvPr>
                <p14:cNvContentPartPr/>
                <p14:nvPr/>
              </p14:nvContentPartPr>
              <p14:xfrm>
                <a:off x="5904410" y="6354041"/>
                <a:ext cx="127440" cy="11160"/>
              </p14:xfrm>
            </p:contentPart>
          </mc:Choice>
          <mc:Fallback xmlns="">
            <p:pic>
              <p:nvPicPr>
                <p:cNvPr id="24746" name="Ink 24745">
                  <a:extLst>
                    <a:ext uri="{FF2B5EF4-FFF2-40B4-BE49-F238E27FC236}">
                      <a16:creationId xmlns:a16="http://schemas.microsoft.com/office/drawing/2014/main" id="{E222807B-207C-3F4B-8261-E7A189F2A22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888930" y="6338921"/>
                  <a:ext cx="15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747" name="Ink 24746">
                  <a:extLst>
                    <a:ext uri="{FF2B5EF4-FFF2-40B4-BE49-F238E27FC236}">
                      <a16:creationId xmlns:a16="http://schemas.microsoft.com/office/drawing/2014/main" id="{93C90B74-F3CD-E04F-B37F-B2D2A8449F22}"/>
                    </a:ext>
                  </a:extLst>
                </p14:cNvPr>
                <p14:cNvContentPartPr/>
                <p14:nvPr/>
              </p14:nvContentPartPr>
              <p14:xfrm>
                <a:off x="6012770" y="6484361"/>
                <a:ext cx="16560" cy="21960"/>
              </p14:xfrm>
            </p:contentPart>
          </mc:Choice>
          <mc:Fallback xmlns="">
            <p:pic>
              <p:nvPicPr>
                <p:cNvPr id="24747" name="Ink 24746">
                  <a:extLst>
                    <a:ext uri="{FF2B5EF4-FFF2-40B4-BE49-F238E27FC236}">
                      <a16:creationId xmlns:a16="http://schemas.microsoft.com/office/drawing/2014/main" id="{93C90B74-F3CD-E04F-B37F-B2D2A8449F2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997650" y="6469241"/>
                  <a:ext cx="47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748" name="Ink 24747">
                  <a:extLst>
                    <a:ext uri="{FF2B5EF4-FFF2-40B4-BE49-F238E27FC236}">
                      <a16:creationId xmlns:a16="http://schemas.microsoft.com/office/drawing/2014/main" id="{38E5D902-FEE5-4C44-B35A-F4F1936FA28E}"/>
                    </a:ext>
                  </a:extLst>
                </p14:cNvPr>
                <p14:cNvContentPartPr/>
                <p14:nvPr/>
              </p14:nvContentPartPr>
              <p14:xfrm>
                <a:off x="5774090" y="6234881"/>
                <a:ext cx="233640" cy="255600"/>
              </p14:xfrm>
            </p:contentPart>
          </mc:Choice>
          <mc:Fallback xmlns="">
            <p:pic>
              <p:nvPicPr>
                <p:cNvPr id="24748" name="Ink 24747">
                  <a:extLst>
                    <a:ext uri="{FF2B5EF4-FFF2-40B4-BE49-F238E27FC236}">
                      <a16:creationId xmlns:a16="http://schemas.microsoft.com/office/drawing/2014/main" id="{38E5D902-FEE5-4C44-B35A-F4F1936FA28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758610" y="6219401"/>
                  <a:ext cx="264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749" name="Ink 24748">
                  <a:extLst>
                    <a:ext uri="{FF2B5EF4-FFF2-40B4-BE49-F238E27FC236}">
                      <a16:creationId xmlns:a16="http://schemas.microsoft.com/office/drawing/2014/main" id="{050F9FF6-3DC7-9741-BD73-42C0587089BC}"/>
                    </a:ext>
                  </a:extLst>
                </p14:cNvPr>
                <p14:cNvContentPartPr/>
                <p14:nvPr/>
              </p14:nvContentPartPr>
              <p14:xfrm>
                <a:off x="5920610" y="6251081"/>
                <a:ext cx="43920" cy="345240"/>
              </p14:xfrm>
            </p:contentPart>
          </mc:Choice>
          <mc:Fallback xmlns="">
            <p:pic>
              <p:nvPicPr>
                <p:cNvPr id="24749" name="Ink 24748">
                  <a:extLst>
                    <a:ext uri="{FF2B5EF4-FFF2-40B4-BE49-F238E27FC236}">
                      <a16:creationId xmlns:a16="http://schemas.microsoft.com/office/drawing/2014/main" id="{050F9FF6-3DC7-9741-BD73-42C0587089B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905490" y="6235961"/>
                  <a:ext cx="74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750" name="Ink 24749">
                  <a:extLst>
                    <a:ext uri="{FF2B5EF4-FFF2-40B4-BE49-F238E27FC236}">
                      <a16:creationId xmlns:a16="http://schemas.microsoft.com/office/drawing/2014/main" id="{537F8CA8-EB3E-ED49-966B-6CB9801999F3}"/>
                    </a:ext>
                  </a:extLst>
                </p14:cNvPr>
                <p14:cNvContentPartPr/>
                <p14:nvPr/>
              </p14:nvContentPartPr>
              <p14:xfrm>
                <a:off x="6349370" y="6158921"/>
                <a:ext cx="49320" cy="249840"/>
              </p14:xfrm>
            </p:contentPart>
          </mc:Choice>
          <mc:Fallback xmlns="">
            <p:pic>
              <p:nvPicPr>
                <p:cNvPr id="24750" name="Ink 24749">
                  <a:extLst>
                    <a:ext uri="{FF2B5EF4-FFF2-40B4-BE49-F238E27FC236}">
                      <a16:creationId xmlns:a16="http://schemas.microsoft.com/office/drawing/2014/main" id="{537F8CA8-EB3E-ED49-966B-6CB9801999F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334250" y="6143441"/>
                  <a:ext cx="79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751" name="Ink 24750">
                  <a:extLst>
                    <a:ext uri="{FF2B5EF4-FFF2-40B4-BE49-F238E27FC236}">
                      <a16:creationId xmlns:a16="http://schemas.microsoft.com/office/drawing/2014/main" id="{DB1E0C2B-3726-6944-9785-B9E3BD97DAB1}"/>
                    </a:ext>
                  </a:extLst>
                </p14:cNvPr>
                <p14:cNvContentPartPr/>
                <p14:nvPr/>
              </p14:nvContentPartPr>
              <p14:xfrm>
                <a:off x="6246050" y="6381401"/>
                <a:ext cx="244440" cy="179640"/>
              </p14:xfrm>
            </p:contentPart>
          </mc:Choice>
          <mc:Fallback xmlns="">
            <p:pic>
              <p:nvPicPr>
                <p:cNvPr id="24751" name="Ink 24750">
                  <a:extLst>
                    <a:ext uri="{FF2B5EF4-FFF2-40B4-BE49-F238E27FC236}">
                      <a16:creationId xmlns:a16="http://schemas.microsoft.com/office/drawing/2014/main" id="{DB1E0C2B-3726-6944-9785-B9E3BD97DAB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30930" y="6365921"/>
                  <a:ext cx="275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752" name="Ink 24751">
                  <a:extLst>
                    <a:ext uri="{FF2B5EF4-FFF2-40B4-BE49-F238E27FC236}">
                      <a16:creationId xmlns:a16="http://schemas.microsoft.com/office/drawing/2014/main" id="{2C35D1CE-6445-4147-B62B-21EF20EFAE7E}"/>
                    </a:ext>
                  </a:extLst>
                </p14:cNvPr>
                <p14:cNvContentPartPr/>
                <p14:nvPr/>
              </p14:nvContentPartPr>
              <p14:xfrm>
                <a:off x="6354770" y="6500561"/>
                <a:ext cx="178920" cy="326160"/>
              </p14:xfrm>
            </p:contentPart>
          </mc:Choice>
          <mc:Fallback xmlns="">
            <p:pic>
              <p:nvPicPr>
                <p:cNvPr id="24752" name="Ink 24751">
                  <a:extLst>
                    <a:ext uri="{FF2B5EF4-FFF2-40B4-BE49-F238E27FC236}">
                      <a16:creationId xmlns:a16="http://schemas.microsoft.com/office/drawing/2014/main" id="{2C35D1CE-6445-4147-B62B-21EF20EFAE7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39650" y="6485441"/>
                  <a:ext cx="209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753" name="Ink 24752">
                  <a:extLst>
                    <a:ext uri="{FF2B5EF4-FFF2-40B4-BE49-F238E27FC236}">
                      <a16:creationId xmlns:a16="http://schemas.microsoft.com/office/drawing/2014/main" id="{15F8D84E-563D-F24B-A5A7-DFF37E92C847}"/>
                    </a:ext>
                  </a:extLst>
                </p14:cNvPr>
                <p14:cNvContentPartPr/>
                <p14:nvPr/>
              </p14:nvContentPartPr>
              <p14:xfrm>
                <a:off x="6674810" y="6066041"/>
                <a:ext cx="151560" cy="308520"/>
              </p14:xfrm>
            </p:contentPart>
          </mc:Choice>
          <mc:Fallback xmlns="">
            <p:pic>
              <p:nvPicPr>
                <p:cNvPr id="24753" name="Ink 24752">
                  <a:extLst>
                    <a:ext uri="{FF2B5EF4-FFF2-40B4-BE49-F238E27FC236}">
                      <a16:creationId xmlns:a16="http://schemas.microsoft.com/office/drawing/2014/main" id="{15F8D84E-563D-F24B-A5A7-DFF37E92C84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59690" y="6050561"/>
                  <a:ext cx="1821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754" name="Ink 24753">
                  <a:extLst>
                    <a:ext uri="{FF2B5EF4-FFF2-40B4-BE49-F238E27FC236}">
                      <a16:creationId xmlns:a16="http://schemas.microsoft.com/office/drawing/2014/main" id="{093A7B1F-D1A2-2047-8D0E-228685A7C3D3}"/>
                    </a:ext>
                  </a:extLst>
                </p14:cNvPr>
                <p14:cNvContentPartPr/>
                <p14:nvPr/>
              </p14:nvContentPartPr>
              <p14:xfrm>
                <a:off x="6712970" y="6433961"/>
                <a:ext cx="32760" cy="60120"/>
              </p14:xfrm>
            </p:contentPart>
          </mc:Choice>
          <mc:Fallback xmlns="">
            <p:pic>
              <p:nvPicPr>
                <p:cNvPr id="24754" name="Ink 24753">
                  <a:extLst>
                    <a:ext uri="{FF2B5EF4-FFF2-40B4-BE49-F238E27FC236}">
                      <a16:creationId xmlns:a16="http://schemas.microsoft.com/office/drawing/2014/main" id="{093A7B1F-D1A2-2047-8D0E-228685A7C3D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697850" y="6418481"/>
                  <a:ext cx="633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63" name="Group 24762">
            <a:extLst>
              <a:ext uri="{FF2B5EF4-FFF2-40B4-BE49-F238E27FC236}">
                <a16:creationId xmlns:a16="http://schemas.microsoft.com/office/drawing/2014/main" id="{36F57C75-5794-5D48-8B21-1AB53074C3D3}"/>
              </a:ext>
            </a:extLst>
          </p:cNvPr>
          <p:cNvGrpSpPr/>
          <p:nvPr/>
        </p:nvGrpSpPr>
        <p:grpSpPr>
          <a:xfrm>
            <a:off x="7011410" y="5741681"/>
            <a:ext cx="1129320" cy="985320"/>
            <a:chOff x="7011410" y="5741681"/>
            <a:chExt cx="1129320" cy="9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755" name="Ink 24754">
                  <a:extLst>
                    <a:ext uri="{FF2B5EF4-FFF2-40B4-BE49-F238E27FC236}">
                      <a16:creationId xmlns:a16="http://schemas.microsoft.com/office/drawing/2014/main" id="{753669C5-E010-B947-AD81-9EDAB97252B8}"/>
                    </a:ext>
                  </a:extLst>
                </p14:cNvPr>
                <p14:cNvContentPartPr/>
                <p14:nvPr/>
              </p14:nvContentPartPr>
              <p14:xfrm>
                <a:off x="7087370" y="5994041"/>
                <a:ext cx="43920" cy="326160"/>
              </p14:xfrm>
            </p:contentPart>
          </mc:Choice>
          <mc:Fallback xmlns="">
            <p:pic>
              <p:nvPicPr>
                <p:cNvPr id="24755" name="Ink 24754">
                  <a:extLst>
                    <a:ext uri="{FF2B5EF4-FFF2-40B4-BE49-F238E27FC236}">
                      <a16:creationId xmlns:a16="http://schemas.microsoft.com/office/drawing/2014/main" id="{753669C5-E010-B947-AD81-9EDAB97252B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72250" y="5978921"/>
                  <a:ext cx="741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756" name="Ink 24755">
                  <a:extLst>
                    <a:ext uri="{FF2B5EF4-FFF2-40B4-BE49-F238E27FC236}">
                      <a16:creationId xmlns:a16="http://schemas.microsoft.com/office/drawing/2014/main" id="{239AFFBC-1A1E-D74D-9DB6-731B40B716A5}"/>
                    </a:ext>
                  </a:extLst>
                </p14:cNvPr>
                <p14:cNvContentPartPr/>
                <p14:nvPr/>
              </p14:nvContentPartPr>
              <p14:xfrm>
                <a:off x="7011410" y="6292841"/>
                <a:ext cx="268560" cy="152280"/>
              </p14:xfrm>
            </p:contentPart>
          </mc:Choice>
          <mc:Fallback xmlns="">
            <p:pic>
              <p:nvPicPr>
                <p:cNvPr id="24756" name="Ink 24755">
                  <a:extLst>
                    <a:ext uri="{FF2B5EF4-FFF2-40B4-BE49-F238E27FC236}">
                      <a16:creationId xmlns:a16="http://schemas.microsoft.com/office/drawing/2014/main" id="{239AFFBC-1A1E-D74D-9DB6-731B40B716A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96290" y="6277361"/>
                  <a:ext cx="299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757" name="Ink 24756">
                  <a:extLst>
                    <a:ext uri="{FF2B5EF4-FFF2-40B4-BE49-F238E27FC236}">
                      <a16:creationId xmlns:a16="http://schemas.microsoft.com/office/drawing/2014/main" id="{2D3AAA6D-7052-8745-90C4-46329AD8F1B6}"/>
                    </a:ext>
                  </a:extLst>
                </p14:cNvPr>
                <p14:cNvContentPartPr/>
                <p14:nvPr/>
              </p14:nvContentPartPr>
              <p14:xfrm>
                <a:off x="7087370" y="6477161"/>
                <a:ext cx="136080" cy="249840"/>
              </p14:xfrm>
            </p:contentPart>
          </mc:Choice>
          <mc:Fallback xmlns="">
            <p:pic>
              <p:nvPicPr>
                <p:cNvPr id="24757" name="Ink 24756">
                  <a:extLst>
                    <a:ext uri="{FF2B5EF4-FFF2-40B4-BE49-F238E27FC236}">
                      <a16:creationId xmlns:a16="http://schemas.microsoft.com/office/drawing/2014/main" id="{2D3AAA6D-7052-8745-90C4-46329AD8F1B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72250" y="6462041"/>
                  <a:ext cx="166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758" name="Ink 24757">
                  <a:extLst>
                    <a:ext uri="{FF2B5EF4-FFF2-40B4-BE49-F238E27FC236}">
                      <a16:creationId xmlns:a16="http://schemas.microsoft.com/office/drawing/2014/main" id="{F22C1F83-1D25-2D40-8B79-6985F89BD018}"/>
                    </a:ext>
                  </a:extLst>
                </p14:cNvPr>
                <p14:cNvContentPartPr/>
                <p14:nvPr/>
              </p14:nvContentPartPr>
              <p14:xfrm>
                <a:off x="7402370" y="6032201"/>
                <a:ext cx="130680" cy="217440"/>
              </p14:xfrm>
            </p:contentPart>
          </mc:Choice>
          <mc:Fallback xmlns="">
            <p:pic>
              <p:nvPicPr>
                <p:cNvPr id="24758" name="Ink 24757">
                  <a:extLst>
                    <a:ext uri="{FF2B5EF4-FFF2-40B4-BE49-F238E27FC236}">
                      <a16:creationId xmlns:a16="http://schemas.microsoft.com/office/drawing/2014/main" id="{F22C1F83-1D25-2D40-8B79-6985F89BD01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386890" y="6017081"/>
                  <a:ext cx="161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759" name="Ink 24758">
                  <a:extLst>
                    <a:ext uri="{FF2B5EF4-FFF2-40B4-BE49-F238E27FC236}">
                      <a16:creationId xmlns:a16="http://schemas.microsoft.com/office/drawing/2014/main" id="{E71DB84D-79BC-9344-8A70-647C1A1DD6CC}"/>
                    </a:ext>
                  </a:extLst>
                </p14:cNvPr>
                <p14:cNvContentPartPr/>
                <p14:nvPr/>
              </p14:nvContentPartPr>
              <p14:xfrm>
                <a:off x="7413170" y="6412001"/>
                <a:ext cx="38520" cy="103320"/>
              </p14:xfrm>
            </p:contentPart>
          </mc:Choice>
          <mc:Fallback xmlns="">
            <p:pic>
              <p:nvPicPr>
                <p:cNvPr id="24759" name="Ink 24758">
                  <a:extLst>
                    <a:ext uri="{FF2B5EF4-FFF2-40B4-BE49-F238E27FC236}">
                      <a16:creationId xmlns:a16="http://schemas.microsoft.com/office/drawing/2014/main" id="{E71DB84D-79BC-9344-8A70-647C1A1DD6C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97690" y="6396881"/>
                  <a:ext cx="68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760" name="Ink 24759">
                  <a:extLst>
                    <a:ext uri="{FF2B5EF4-FFF2-40B4-BE49-F238E27FC236}">
                      <a16:creationId xmlns:a16="http://schemas.microsoft.com/office/drawing/2014/main" id="{285DC800-AB19-5741-B984-7C90470DA7C6}"/>
                    </a:ext>
                  </a:extLst>
                </p14:cNvPr>
                <p14:cNvContentPartPr/>
                <p14:nvPr/>
              </p14:nvContentPartPr>
              <p14:xfrm>
                <a:off x="7679210" y="6006281"/>
                <a:ext cx="168480" cy="372960"/>
              </p14:xfrm>
            </p:contentPart>
          </mc:Choice>
          <mc:Fallback xmlns="">
            <p:pic>
              <p:nvPicPr>
                <p:cNvPr id="24760" name="Ink 24759">
                  <a:extLst>
                    <a:ext uri="{FF2B5EF4-FFF2-40B4-BE49-F238E27FC236}">
                      <a16:creationId xmlns:a16="http://schemas.microsoft.com/office/drawing/2014/main" id="{285DC800-AB19-5741-B984-7C90470DA7C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63730" y="5991161"/>
                  <a:ext cx="1990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761" name="Ink 24760">
                  <a:extLst>
                    <a:ext uri="{FF2B5EF4-FFF2-40B4-BE49-F238E27FC236}">
                      <a16:creationId xmlns:a16="http://schemas.microsoft.com/office/drawing/2014/main" id="{4BEB40DC-F103-3A4D-9125-3B557730BB83}"/>
                    </a:ext>
                  </a:extLst>
                </p14:cNvPr>
                <p14:cNvContentPartPr/>
                <p14:nvPr/>
              </p14:nvContentPartPr>
              <p14:xfrm>
                <a:off x="7966850" y="5741681"/>
                <a:ext cx="173880" cy="378000"/>
              </p14:xfrm>
            </p:contentPart>
          </mc:Choice>
          <mc:Fallback xmlns="">
            <p:pic>
              <p:nvPicPr>
                <p:cNvPr id="24761" name="Ink 24760">
                  <a:extLst>
                    <a:ext uri="{FF2B5EF4-FFF2-40B4-BE49-F238E27FC236}">
                      <a16:creationId xmlns:a16="http://schemas.microsoft.com/office/drawing/2014/main" id="{4BEB40DC-F103-3A4D-9125-3B557730BB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51370" y="5726201"/>
                  <a:ext cx="2044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762" name="Ink 24761">
                  <a:extLst>
                    <a:ext uri="{FF2B5EF4-FFF2-40B4-BE49-F238E27FC236}">
                      <a16:creationId xmlns:a16="http://schemas.microsoft.com/office/drawing/2014/main" id="{B69D4B77-010D-9F40-BC66-2584D7FC45B7}"/>
                    </a:ext>
                  </a:extLst>
                </p14:cNvPr>
                <p14:cNvContentPartPr/>
                <p14:nvPr/>
              </p14:nvContentPartPr>
              <p14:xfrm>
                <a:off x="8018690" y="6233081"/>
                <a:ext cx="35280" cy="146880"/>
              </p14:xfrm>
            </p:contentPart>
          </mc:Choice>
          <mc:Fallback xmlns="">
            <p:pic>
              <p:nvPicPr>
                <p:cNvPr id="24762" name="Ink 24761">
                  <a:extLst>
                    <a:ext uri="{FF2B5EF4-FFF2-40B4-BE49-F238E27FC236}">
                      <a16:creationId xmlns:a16="http://schemas.microsoft.com/office/drawing/2014/main" id="{B69D4B77-010D-9F40-BC66-2584D7FC45B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03210" y="6217601"/>
                  <a:ext cx="6588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813EE80-24E6-CA41-8312-2B3DB1893BBF}"/>
                  </a:ext>
                </a:extLst>
              </p14:cNvPr>
              <p14:cNvContentPartPr/>
              <p14:nvPr/>
            </p14:nvContentPartPr>
            <p14:xfrm>
              <a:off x="446400" y="4948601"/>
              <a:ext cx="232560" cy="57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813EE80-24E6-CA41-8312-2B3DB1893BB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30920" y="4933121"/>
                <a:ext cx="2631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54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Factorise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Factorising</a:t>
            </a:r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532B805-4F16-EC4C-89AF-24A3E847E618}"/>
              </a:ext>
            </a:extLst>
          </p:cNvPr>
          <p:cNvGrpSpPr/>
          <p:nvPr/>
        </p:nvGrpSpPr>
        <p:grpSpPr>
          <a:xfrm>
            <a:off x="867650" y="2603921"/>
            <a:ext cx="1943280" cy="954360"/>
            <a:chOff x="867650" y="2603921"/>
            <a:chExt cx="1943280" cy="9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8302C3-6222-C146-8C1C-0A604D12D376}"/>
                    </a:ext>
                  </a:extLst>
                </p14:cNvPr>
                <p14:cNvContentPartPr/>
                <p14:nvPr/>
              </p14:nvContentPartPr>
              <p14:xfrm>
                <a:off x="1008770" y="2641721"/>
                <a:ext cx="195840" cy="28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8302C3-6222-C146-8C1C-0A604D12D3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3650" y="2626601"/>
                  <a:ext cx="226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4462765-879A-F94F-892C-9B246FD17241}"/>
                    </a:ext>
                  </a:extLst>
                </p14:cNvPr>
                <p14:cNvContentPartPr/>
                <p14:nvPr/>
              </p14:nvContentPartPr>
              <p14:xfrm>
                <a:off x="1122890" y="2630921"/>
                <a:ext cx="21960" cy="38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4462765-879A-F94F-892C-9B246FD172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7410" y="2615801"/>
                  <a:ext cx="525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D84FFC-27D6-EE42-B3F8-03945EB77840}"/>
                    </a:ext>
                  </a:extLst>
                </p14:cNvPr>
                <p14:cNvContentPartPr/>
                <p14:nvPr/>
              </p14:nvContentPartPr>
              <p14:xfrm>
                <a:off x="867650" y="2956721"/>
                <a:ext cx="434520" cy="23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D84FFC-27D6-EE42-B3F8-03945EB778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2530" y="2941241"/>
                  <a:ext cx="465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E0237C-9B89-8941-904E-558699B5A665}"/>
                    </a:ext>
                  </a:extLst>
                </p14:cNvPr>
                <p14:cNvContentPartPr/>
                <p14:nvPr/>
              </p14:nvContentPartPr>
              <p14:xfrm>
                <a:off x="949010" y="3336521"/>
                <a:ext cx="125280" cy="221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E0237C-9B89-8941-904E-558699B5A6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3890" y="3321401"/>
                  <a:ext cx="155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087448-411E-1742-8635-D496AD4CCB24}"/>
                    </a:ext>
                  </a:extLst>
                </p14:cNvPr>
                <p14:cNvContentPartPr/>
                <p14:nvPr/>
              </p14:nvContentPartPr>
              <p14:xfrm>
                <a:off x="1068530" y="3260561"/>
                <a:ext cx="163080" cy="282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087448-411E-1742-8635-D496AD4CCB2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3410" y="3245441"/>
                  <a:ext cx="193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55EBBE-076C-4E43-B5E4-29BDE2A38712}"/>
                    </a:ext>
                  </a:extLst>
                </p14:cNvPr>
                <p14:cNvContentPartPr/>
                <p14:nvPr/>
              </p14:nvContentPartPr>
              <p14:xfrm>
                <a:off x="1204250" y="3200801"/>
                <a:ext cx="179640" cy="7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55EBBE-076C-4E43-B5E4-29BDE2A387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9130" y="3185681"/>
                  <a:ext cx="209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5D1ECB-A9BB-574A-BD34-33488DD5D5CF}"/>
                    </a:ext>
                  </a:extLst>
                </p14:cNvPr>
                <p14:cNvContentPartPr/>
                <p14:nvPr/>
              </p14:nvContentPartPr>
              <p14:xfrm>
                <a:off x="1567850" y="2842601"/>
                <a:ext cx="227160" cy="27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5D1ECB-A9BB-574A-BD34-33488DD5D5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52730" y="2827481"/>
                  <a:ext cx="257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56AF4F-EC23-934E-86D8-681DCB1CB9A8}"/>
                    </a:ext>
                  </a:extLst>
                </p14:cNvPr>
                <p14:cNvContentPartPr/>
                <p14:nvPr/>
              </p14:nvContentPartPr>
              <p14:xfrm>
                <a:off x="1985810" y="2603921"/>
                <a:ext cx="65520" cy="298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56AF4F-EC23-934E-86D8-681DCB1CB9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70330" y="2588441"/>
                  <a:ext cx="96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BD2DF4-5F06-F44E-912F-4E985CE920F7}"/>
                    </a:ext>
                  </a:extLst>
                </p14:cNvPr>
                <p14:cNvContentPartPr/>
                <p14:nvPr/>
              </p14:nvContentPartPr>
              <p14:xfrm>
                <a:off x="1931450" y="2864201"/>
                <a:ext cx="233640" cy="28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BD2DF4-5F06-F44E-912F-4E985CE920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16330" y="2849081"/>
                  <a:ext cx="264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C46E43-B9F0-084E-AF5A-277D3D14E88B}"/>
                    </a:ext>
                  </a:extLst>
                </p14:cNvPr>
                <p14:cNvContentPartPr/>
                <p14:nvPr/>
              </p14:nvContentPartPr>
              <p14:xfrm>
                <a:off x="1969610" y="3211601"/>
                <a:ext cx="130680" cy="249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C46E43-B9F0-084E-AF5A-277D3D14E8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54130" y="3196481"/>
                  <a:ext cx="161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A2A522E-0273-AE4D-82A7-BF697CA5E956}"/>
                    </a:ext>
                  </a:extLst>
                </p14:cNvPr>
                <p14:cNvContentPartPr/>
                <p14:nvPr/>
              </p14:nvContentPartPr>
              <p14:xfrm>
                <a:off x="2104970" y="3155801"/>
                <a:ext cx="136080" cy="251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A2A522E-0273-AE4D-82A7-BF697CA5E9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89850" y="3140321"/>
                  <a:ext cx="166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A671EC-00EE-014F-A6FD-059F864546E1}"/>
                    </a:ext>
                  </a:extLst>
                </p14:cNvPr>
                <p14:cNvContentPartPr/>
                <p14:nvPr/>
              </p14:nvContentPartPr>
              <p14:xfrm>
                <a:off x="2354810" y="2891561"/>
                <a:ext cx="201240" cy="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A671EC-00EE-014F-A6FD-059F864546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39690" y="2876441"/>
                  <a:ext cx="231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937367-8B32-6B41-B4CA-4DF966D711C7}"/>
                    </a:ext>
                  </a:extLst>
                </p14:cNvPr>
                <p14:cNvContentPartPr/>
                <p14:nvPr/>
              </p14:nvContentPartPr>
              <p14:xfrm>
                <a:off x="2566490" y="2647121"/>
                <a:ext cx="244440" cy="45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937367-8B32-6B41-B4CA-4DF966D711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51370" y="2632001"/>
                  <a:ext cx="27504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0" name="Group 24579">
            <a:extLst>
              <a:ext uri="{FF2B5EF4-FFF2-40B4-BE49-F238E27FC236}">
                <a16:creationId xmlns:a16="http://schemas.microsoft.com/office/drawing/2014/main" id="{8FD33516-05CD-4D41-AEB4-0996A7265F11}"/>
              </a:ext>
            </a:extLst>
          </p:cNvPr>
          <p:cNvGrpSpPr/>
          <p:nvPr/>
        </p:nvGrpSpPr>
        <p:grpSpPr>
          <a:xfrm>
            <a:off x="3082010" y="2777441"/>
            <a:ext cx="244800" cy="255600"/>
            <a:chOff x="3082010" y="2777441"/>
            <a:chExt cx="24480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08C9F3-B80A-1342-BFB4-EA35BB09AA08}"/>
                    </a:ext>
                  </a:extLst>
                </p14:cNvPr>
                <p14:cNvContentPartPr/>
                <p14:nvPr/>
              </p14:nvContentPartPr>
              <p14:xfrm>
                <a:off x="3136370" y="2777441"/>
                <a:ext cx="190440" cy="43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08C9F3-B80A-1342-BFB4-EA35BB09AA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21250" y="2762321"/>
                  <a:ext cx="220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938FF2-90D4-D441-B0EC-7D877EB4B135}"/>
                    </a:ext>
                  </a:extLst>
                </p14:cNvPr>
                <p14:cNvContentPartPr/>
                <p14:nvPr/>
              </p14:nvContentPartPr>
              <p14:xfrm>
                <a:off x="3082010" y="2886161"/>
                <a:ext cx="217440" cy="43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938FF2-90D4-D441-B0EC-7D877EB4B1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66890" y="2870681"/>
                  <a:ext cx="248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E40144-01D9-C441-ACAF-AA5829C8BFB0}"/>
                    </a:ext>
                  </a:extLst>
                </p14:cNvPr>
                <p14:cNvContentPartPr/>
                <p14:nvPr/>
              </p14:nvContentPartPr>
              <p14:xfrm>
                <a:off x="3157970" y="2972921"/>
                <a:ext cx="136080" cy="6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E40144-01D9-C441-ACAF-AA5829C8BF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42850" y="2957801"/>
                  <a:ext cx="1666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79" name="Group 24578">
            <a:extLst>
              <a:ext uri="{FF2B5EF4-FFF2-40B4-BE49-F238E27FC236}">
                <a16:creationId xmlns:a16="http://schemas.microsoft.com/office/drawing/2014/main" id="{858BF18A-46F1-F045-9E7F-85DF4FDDB965}"/>
              </a:ext>
            </a:extLst>
          </p:cNvPr>
          <p:cNvGrpSpPr/>
          <p:nvPr/>
        </p:nvGrpSpPr>
        <p:grpSpPr>
          <a:xfrm>
            <a:off x="3684650" y="2381801"/>
            <a:ext cx="1256040" cy="747360"/>
            <a:chOff x="3684650" y="2381801"/>
            <a:chExt cx="125604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32B67A-3973-9441-93F6-0A2192020F21}"/>
                    </a:ext>
                  </a:extLst>
                </p14:cNvPr>
                <p14:cNvContentPartPr/>
                <p14:nvPr/>
              </p14:nvContentPartPr>
              <p14:xfrm>
                <a:off x="3684650" y="2582321"/>
                <a:ext cx="163080" cy="290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32B67A-3973-9441-93F6-0A2192020F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69170" y="2566841"/>
                  <a:ext cx="1936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47C130D-DE2D-C046-909A-E881C24024FC}"/>
                    </a:ext>
                  </a:extLst>
                </p14:cNvPr>
                <p14:cNvContentPartPr/>
                <p14:nvPr/>
              </p14:nvContentPartPr>
              <p14:xfrm>
                <a:off x="3733250" y="2679881"/>
                <a:ext cx="136080" cy="271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47C130D-DE2D-C046-909A-E881C24024F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18130" y="2664761"/>
                  <a:ext cx="166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91F5F6-B8DF-024B-92A5-8B3E73DD914C}"/>
                    </a:ext>
                  </a:extLst>
                </p14:cNvPr>
                <p14:cNvContentPartPr/>
                <p14:nvPr/>
              </p14:nvContentPartPr>
              <p14:xfrm>
                <a:off x="3961130" y="2500601"/>
                <a:ext cx="136080" cy="623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91F5F6-B8DF-024B-92A5-8B3E73DD91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46010" y="2485481"/>
                  <a:ext cx="16668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2E4E9C9-C567-1A46-83DA-C310B072746A}"/>
                    </a:ext>
                  </a:extLst>
                </p14:cNvPr>
                <p14:cNvContentPartPr/>
                <p14:nvPr/>
              </p14:nvContentPartPr>
              <p14:xfrm>
                <a:off x="4195130" y="2452001"/>
                <a:ext cx="37800" cy="30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2E4E9C9-C567-1A46-83DA-C310B07274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80010" y="2436521"/>
                  <a:ext cx="68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6B906A-C7A5-3042-9787-F9C644033EE5}"/>
                    </a:ext>
                  </a:extLst>
                </p14:cNvPr>
                <p14:cNvContentPartPr/>
                <p14:nvPr/>
              </p14:nvContentPartPr>
              <p14:xfrm>
                <a:off x="4096850" y="2679881"/>
                <a:ext cx="239040" cy="26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6B906A-C7A5-3042-9787-F9C644033EE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81730" y="2664761"/>
                  <a:ext cx="2696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E58CEC-D2C4-2C40-A8E9-BCC87998954B}"/>
                    </a:ext>
                  </a:extLst>
                </p14:cNvPr>
                <p14:cNvContentPartPr/>
                <p14:nvPr/>
              </p14:nvContentPartPr>
              <p14:xfrm>
                <a:off x="4194770" y="2441201"/>
                <a:ext cx="329760" cy="687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E58CEC-D2C4-2C40-A8E9-BCC8799895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79290" y="2425721"/>
                  <a:ext cx="36000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C6A7BF8C-72D7-6546-A685-74680B03A285}"/>
                    </a:ext>
                  </a:extLst>
                </p14:cNvPr>
                <p14:cNvContentPartPr/>
                <p14:nvPr/>
              </p14:nvContentPartPr>
              <p14:xfrm>
                <a:off x="4552970" y="2381801"/>
                <a:ext cx="87120" cy="22716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C6A7BF8C-72D7-6546-A685-74680B03A2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37490" y="2366681"/>
                  <a:ext cx="117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BAB0C1BA-BF54-8148-8A52-A8F1F546CB13}"/>
                    </a:ext>
                  </a:extLst>
                </p14:cNvPr>
                <p14:cNvContentPartPr/>
                <p14:nvPr/>
              </p14:nvContentPartPr>
              <p14:xfrm>
                <a:off x="4742690" y="2739641"/>
                <a:ext cx="198000" cy="2196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BAB0C1BA-BF54-8148-8A52-A8F1F546CB1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27570" y="2724161"/>
                  <a:ext cx="2286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9" name="Group 24588">
            <a:extLst>
              <a:ext uri="{FF2B5EF4-FFF2-40B4-BE49-F238E27FC236}">
                <a16:creationId xmlns:a16="http://schemas.microsoft.com/office/drawing/2014/main" id="{29F11F9E-6054-9044-BDAD-D9006D4B5D22}"/>
              </a:ext>
            </a:extLst>
          </p:cNvPr>
          <p:cNvGrpSpPr/>
          <p:nvPr/>
        </p:nvGrpSpPr>
        <p:grpSpPr>
          <a:xfrm>
            <a:off x="5182610" y="2337881"/>
            <a:ext cx="993600" cy="754560"/>
            <a:chOff x="5182610" y="2337881"/>
            <a:chExt cx="99360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ED194385-413F-0146-BED8-B0453E66EE9B}"/>
                    </a:ext>
                  </a:extLst>
                </p14:cNvPr>
                <p14:cNvContentPartPr/>
                <p14:nvPr/>
              </p14:nvContentPartPr>
              <p14:xfrm>
                <a:off x="5182610" y="2397641"/>
                <a:ext cx="114480" cy="59076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ED194385-413F-0146-BED8-B0453E66EE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67130" y="2382521"/>
                  <a:ext cx="14472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65728B5E-0A8B-C44A-B8F3-55C533C56A16}"/>
                    </a:ext>
                  </a:extLst>
                </p14:cNvPr>
                <p14:cNvContentPartPr/>
                <p14:nvPr/>
              </p14:nvContentPartPr>
              <p14:xfrm>
                <a:off x="5429210" y="2381441"/>
                <a:ext cx="36000" cy="31500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65728B5E-0A8B-C44A-B8F3-55C533C56A1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13730" y="2365961"/>
                  <a:ext cx="666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3025D953-6864-C349-8FC5-00A30878ABB3}"/>
                    </a:ext>
                  </a:extLst>
                </p14:cNvPr>
                <p14:cNvContentPartPr/>
                <p14:nvPr/>
              </p14:nvContentPartPr>
              <p14:xfrm>
                <a:off x="5405090" y="2842601"/>
                <a:ext cx="103320" cy="24984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3025D953-6864-C349-8FC5-00A30878AB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89610" y="2827481"/>
                  <a:ext cx="133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AF0CFB91-EDB6-8F4A-9604-953442BD800B}"/>
                    </a:ext>
                  </a:extLst>
                </p14:cNvPr>
                <p14:cNvContentPartPr/>
                <p14:nvPr/>
              </p14:nvContentPartPr>
              <p14:xfrm>
                <a:off x="5329130" y="2696081"/>
                <a:ext cx="190440" cy="11448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AF0CFB91-EDB6-8F4A-9604-953442BD80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13650" y="2680961"/>
                  <a:ext cx="220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CDC21AB8-BCB1-334A-9495-5E820D91E4F6}"/>
                    </a:ext>
                  </a:extLst>
                </p14:cNvPr>
                <p14:cNvContentPartPr/>
                <p14:nvPr/>
              </p14:nvContentPartPr>
              <p14:xfrm>
                <a:off x="5502650" y="2782841"/>
                <a:ext cx="70920" cy="26388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CDC21AB8-BCB1-334A-9495-5E820D91E4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87530" y="2767721"/>
                  <a:ext cx="101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46B2C544-C335-B944-A031-3F334FE78796}"/>
                    </a:ext>
                  </a:extLst>
                </p14:cNvPr>
                <p14:cNvContentPartPr/>
                <p14:nvPr/>
              </p14:nvContentPartPr>
              <p14:xfrm>
                <a:off x="5622170" y="2348681"/>
                <a:ext cx="97560" cy="63000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46B2C544-C335-B944-A031-3F334FE7879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06690" y="2333561"/>
                  <a:ext cx="12780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8989AE72-F5A7-1C40-ABDE-921F469AEF9B}"/>
                    </a:ext>
                  </a:extLst>
                </p14:cNvPr>
                <p14:cNvContentPartPr/>
                <p14:nvPr/>
              </p14:nvContentPartPr>
              <p14:xfrm>
                <a:off x="5871650" y="2554961"/>
                <a:ext cx="109080" cy="3276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8989AE72-F5A7-1C40-ABDE-921F469AEF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56530" y="2539841"/>
                  <a:ext cx="139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71665FEA-4D78-BD4E-B5BD-3B1E618B60ED}"/>
                    </a:ext>
                  </a:extLst>
                </p14:cNvPr>
                <p14:cNvContentPartPr/>
                <p14:nvPr/>
              </p14:nvContentPartPr>
              <p14:xfrm>
                <a:off x="5969570" y="2337881"/>
                <a:ext cx="206640" cy="53208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71665FEA-4D78-BD4E-B5BD-3B1E618B60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54090" y="2322761"/>
                  <a:ext cx="237240" cy="56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8" name="Group 24597">
            <a:extLst>
              <a:ext uri="{FF2B5EF4-FFF2-40B4-BE49-F238E27FC236}">
                <a16:creationId xmlns:a16="http://schemas.microsoft.com/office/drawing/2014/main" id="{4F0CEE73-7177-5D4F-86F6-360E5CB539BF}"/>
              </a:ext>
            </a:extLst>
          </p:cNvPr>
          <p:cNvGrpSpPr/>
          <p:nvPr/>
        </p:nvGrpSpPr>
        <p:grpSpPr>
          <a:xfrm>
            <a:off x="4742690" y="3711641"/>
            <a:ext cx="363240" cy="290520"/>
            <a:chOff x="4742690" y="3711641"/>
            <a:chExt cx="36324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928540C3-129F-F047-AFFF-A82495FDA449}"/>
                    </a:ext>
                  </a:extLst>
                </p14:cNvPr>
                <p14:cNvContentPartPr/>
                <p14:nvPr/>
              </p14:nvContentPartPr>
              <p14:xfrm>
                <a:off x="4889210" y="3960761"/>
                <a:ext cx="216720" cy="4140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928540C3-129F-F047-AFFF-A82495FDA4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74090" y="3945281"/>
                  <a:ext cx="247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36BFE338-90CF-E840-9200-BC03BD51C16E}"/>
                    </a:ext>
                  </a:extLst>
                </p14:cNvPr>
                <p14:cNvContentPartPr/>
                <p14:nvPr/>
              </p14:nvContentPartPr>
              <p14:xfrm>
                <a:off x="4786250" y="3846641"/>
                <a:ext cx="249480" cy="6012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36BFE338-90CF-E840-9200-BC03BD51C16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71130" y="3831521"/>
                  <a:ext cx="280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6E6605C2-8F1C-CB45-B352-59137254C5E3}"/>
                    </a:ext>
                  </a:extLst>
                </p14:cNvPr>
                <p14:cNvContentPartPr/>
                <p14:nvPr/>
              </p14:nvContentPartPr>
              <p14:xfrm>
                <a:off x="4742690" y="3711641"/>
                <a:ext cx="223560" cy="2160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6E6605C2-8F1C-CB45-B352-59137254C5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27570" y="3696521"/>
                  <a:ext cx="25416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593" name="Ink 24592">
                <a:extLst>
                  <a:ext uri="{FF2B5EF4-FFF2-40B4-BE49-F238E27FC236}">
                    <a16:creationId xmlns:a16="http://schemas.microsoft.com/office/drawing/2014/main" id="{4373CD66-EA53-1940-8C20-7036632EF967}"/>
                  </a:ext>
                </a:extLst>
              </p14:cNvPr>
              <p14:cNvContentPartPr/>
              <p14:nvPr/>
            </p14:nvContentPartPr>
            <p14:xfrm>
              <a:off x="5368730" y="3504641"/>
              <a:ext cx="231840" cy="808920"/>
            </p14:xfrm>
          </p:contentPart>
        </mc:Choice>
        <mc:Fallback xmlns="">
          <p:pic>
            <p:nvPicPr>
              <p:cNvPr id="24593" name="Ink 24592">
                <a:extLst>
                  <a:ext uri="{FF2B5EF4-FFF2-40B4-BE49-F238E27FC236}">
                    <a16:creationId xmlns:a16="http://schemas.microsoft.com/office/drawing/2014/main" id="{4373CD66-EA53-1940-8C20-7036632EF96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53610" y="3489521"/>
                <a:ext cx="262440" cy="83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97" name="Group 24596">
            <a:extLst>
              <a:ext uri="{FF2B5EF4-FFF2-40B4-BE49-F238E27FC236}">
                <a16:creationId xmlns:a16="http://schemas.microsoft.com/office/drawing/2014/main" id="{575215BA-BC23-024A-B375-DA736BE3C0F8}"/>
              </a:ext>
            </a:extLst>
          </p:cNvPr>
          <p:cNvGrpSpPr/>
          <p:nvPr/>
        </p:nvGrpSpPr>
        <p:grpSpPr>
          <a:xfrm>
            <a:off x="6919250" y="3390881"/>
            <a:ext cx="667800" cy="936360"/>
            <a:chOff x="6919250" y="3390881"/>
            <a:chExt cx="667800" cy="93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D8C4302F-42DF-B747-BA75-16093B6A7F59}"/>
                    </a:ext>
                  </a:extLst>
                </p14:cNvPr>
                <p14:cNvContentPartPr/>
                <p14:nvPr/>
              </p14:nvContentPartPr>
              <p14:xfrm>
                <a:off x="6919250" y="3390881"/>
                <a:ext cx="282600" cy="90612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D8C4302F-42DF-B747-BA75-16093B6A7F5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04130" y="3375401"/>
                  <a:ext cx="313200" cy="9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B8725C8D-12AA-F14B-AD77-9D0ABC7FC149}"/>
                    </a:ext>
                  </a:extLst>
                </p14:cNvPr>
                <p14:cNvContentPartPr/>
                <p14:nvPr/>
              </p14:nvContentPartPr>
              <p14:xfrm>
                <a:off x="7396610" y="3401681"/>
                <a:ext cx="190440" cy="92556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B8725C8D-12AA-F14B-AD77-9D0ABC7FC14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81490" y="3386561"/>
                  <a:ext cx="221040" cy="9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4596" name="Ink 24595">
                <a:extLst>
                  <a:ext uri="{FF2B5EF4-FFF2-40B4-BE49-F238E27FC236}">
                    <a16:creationId xmlns:a16="http://schemas.microsoft.com/office/drawing/2014/main" id="{E138F84E-A611-F14A-A8AB-8FAAAFCB0B36}"/>
                  </a:ext>
                </a:extLst>
              </p14:cNvPr>
              <p14:cNvContentPartPr/>
              <p14:nvPr/>
            </p14:nvContentPartPr>
            <p14:xfrm>
              <a:off x="8639690" y="3097841"/>
              <a:ext cx="341640" cy="1232280"/>
            </p14:xfrm>
          </p:contentPart>
        </mc:Choice>
        <mc:Fallback xmlns="">
          <p:pic>
            <p:nvPicPr>
              <p:cNvPr id="24596" name="Ink 24595">
                <a:extLst>
                  <a:ext uri="{FF2B5EF4-FFF2-40B4-BE49-F238E27FC236}">
                    <a16:creationId xmlns:a16="http://schemas.microsoft.com/office/drawing/2014/main" id="{E138F84E-A611-F14A-A8AB-8FAAAFCB0B3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624570" y="3082361"/>
                <a:ext cx="372240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4619" name="Ink 24618">
                <a:extLst>
                  <a:ext uri="{FF2B5EF4-FFF2-40B4-BE49-F238E27FC236}">
                    <a16:creationId xmlns:a16="http://schemas.microsoft.com/office/drawing/2014/main" id="{F3307EA7-7036-E341-A344-E5AEAE8EEF51}"/>
                  </a:ext>
                </a:extLst>
              </p14:cNvPr>
              <p14:cNvContentPartPr/>
              <p14:nvPr/>
            </p14:nvContentPartPr>
            <p14:xfrm>
              <a:off x="6052010" y="3890201"/>
              <a:ext cx="107640" cy="282600"/>
            </p14:xfrm>
          </p:contentPart>
        </mc:Choice>
        <mc:Fallback xmlns="">
          <p:pic>
            <p:nvPicPr>
              <p:cNvPr id="24619" name="Ink 24618">
                <a:extLst>
                  <a:ext uri="{FF2B5EF4-FFF2-40B4-BE49-F238E27FC236}">
                    <a16:creationId xmlns:a16="http://schemas.microsoft.com/office/drawing/2014/main" id="{F3307EA7-7036-E341-A344-E5AEAE8EEF5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36890" y="3874721"/>
                <a:ext cx="138240" cy="3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32" name="Group 24631">
            <a:extLst>
              <a:ext uri="{FF2B5EF4-FFF2-40B4-BE49-F238E27FC236}">
                <a16:creationId xmlns:a16="http://schemas.microsoft.com/office/drawing/2014/main" id="{4F336311-23EE-4348-8650-24FCBB63F42F}"/>
              </a:ext>
            </a:extLst>
          </p:cNvPr>
          <p:cNvGrpSpPr/>
          <p:nvPr/>
        </p:nvGrpSpPr>
        <p:grpSpPr>
          <a:xfrm>
            <a:off x="3641090" y="1507361"/>
            <a:ext cx="955800" cy="575640"/>
            <a:chOff x="3641090" y="1507361"/>
            <a:chExt cx="95580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C6C82419-53A3-3D43-9E9E-740E398C9D9D}"/>
                    </a:ext>
                  </a:extLst>
                </p14:cNvPr>
                <p14:cNvContentPartPr/>
                <p14:nvPr/>
              </p14:nvContentPartPr>
              <p14:xfrm>
                <a:off x="3641090" y="1507361"/>
                <a:ext cx="27360" cy="23076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C6C82419-53A3-3D43-9E9E-740E398C9D9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25970" y="1492241"/>
                  <a:ext cx="57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3FFF331B-A151-2349-8348-F0D4F98ED7DE}"/>
                    </a:ext>
                  </a:extLst>
                </p14:cNvPr>
                <p14:cNvContentPartPr/>
                <p14:nvPr/>
              </p14:nvContentPartPr>
              <p14:xfrm>
                <a:off x="3706250" y="1513121"/>
                <a:ext cx="47880" cy="27180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3FFF331B-A151-2349-8348-F0D4F98ED7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91130" y="1497641"/>
                  <a:ext cx="78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72925EC2-E492-3142-B7CE-F8A20698D429}"/>
                    </a:ext>
                  </a:extLst>
                </p14:cNvPr>
                <p14:cNvContentPartPr/>
                <p14:nvPr/>
              </p14:nvContentPartPr>
              <p14:xfrm>
                <a:off x="3868970" y="1550921"/>
                <a:ext cx="201240" cy="53208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72925EC2-E492-3142-B7CE-F8A20698D42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53850" y="1535801"/>
                  <a:ext cx="23184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3422A64D-9FF2-6144-840D-E4426A09C469}"/>
                    </a:ext>
                  </a:extLst>
                </p14:cNvPr>
                <p14:cNvContentPartPr/>
                <p14:nvPr/>
              </p14:nvContentPartPr>
              <p14:xfrm>
                <a:off x="4200170" y="1817321"/>
                <a:ext cx="228240" cy="19800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3422A64D-9FF2-6144-840D-E4426A09C46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84690" y="1802201"/>
                  <a:ext cx="258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38001586-915C-DF4C-974C-DBFBD8AF2DB8}"/>
                    </a:ext>
                  </a:extLst>
                </p14:cNvPr>
                <p14:cNvContentPartPr/>
                <p14:nvPr/>
              </p14:nvContentPartPr>
              <p14:xfrm>
                <a:off x="4487810" y="1572521"/>
                <a:ext cx="109080" cy="14616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38001586-915C-DF4C-974C-DBFBD8AF2DB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72330" y="1557401"/>
                  <a:ext cx="1393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1" name="Group 24630">
            <a:extLst>
              <a:ext uri="{FF2B5EF4-FFF2-40B4-BE49-F238E27FC236}">
                <a16:creationId xmlns:a16="http://schemas.microsoft.com/office/drawing/2014/main" id="{5083E53A-1F24-3740-89A6-B8DC42B2FF1E}"/>
              </a:ext>
            </a:extLst>
          </p:cNvPr>
          <p:cNvGrpSpPr/>
          <p:nvPr/>
        </p:nvGrpSpPr>
        <p:grpSpPr>
          <a:xfrm>
            <a:off x="4807490" y="1225481"/>
            <a:ext cx="1287000" cy="672840"/>
            <a:chOff x="4807490" y="1225481"/>
            <a:chExt cx="128700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803B8B87-AD18-1C40-826A-57DCBFFB105F}"/>
                    </a:ext>
                  </a:extLst>
                </p14:cNvPr>
                <p14:cNvContentPartPr/>
                <p14:nvPr/>
              </p14:nvContentPartPr>
              <p14:xfrm>
                <a:off x="4807490" y="1708241"/>
                <a:ext cx="209160" cy="6012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803B8B87-AD18-1C40-826A-57DCBFFB105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92010" y="1693121"/>
                  <a:ext cx="239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54116A75-7FF2-8C42-BD9B-8807C39C297A}"/>
                    </a:ext>
                  </a:extLst>
                </p14:cNvPr>
                <p14:cNvContentPartPr/>
                <p14:nvPr/>
              </p14:nvContentPartPr>
              <p14:xfrm>
                <a:off x="5095490" y="1659641"/>
                <a:ext cx="201240" cy="17280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54116A75-7FF2-8C42-BD9B-8807C39C29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80370" y="1644161"/>
                  <a:ext cx="231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8EDF4687-F494-3443-A750-CD4AB27F424A}"/>
                    </a:ext>
                  </a:extLst>
                </p14:cNvPr>
                <p14:cNvContentPartPr/>
                <p14:nvPr/>
              </p14:nvContentPartPr>
              <p14:xfrm>
                <a:off x="5415890" y="1589081"/>
                <a:ext cx="190440" cy="8172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8EDF4687-F494-3443-A750-CD4AB27F424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00410" y="1573601"/>
                  <a:ext cx="22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F6C752B1-5D76-C94B-898C-D51976C875D9}"/>
                    </a:ext>
                  </a:extLst>
                </p14:cNvPr>
                <p14:cNvContentPartPr/>
                <p14:nvPr/>
              </p14:nvContentPartPr>
              <p14:xfrm>
                <a:off x="5659970" y="1225481"/>
                <a:ext cx="320400" cy="67284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F6C752B1-5D76-C94B-898C-D51976C875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44850" y="1210001"/>
                  <a:ext cx="35100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B8D97AE7-248B-9349-BF68-F68AF2124B62}"/>
                    </a:ext>
                  </a:extLst>
                </p14:cNvPr>
                <p14:cNvContentPartPr/>
                <p14:nvPr/>
              </p14:nvContentPartPr>
              <p14:xfrm>
                <a:off x="6023570" y="1225481"/>
                <a:ext cx="70920" cy="18504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B8D97AE7-248B-9349-BF68-F68AF2124B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08450" y="1210001"/>
                  <a:ext cx="10152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633" name="Ink 24632">
                <a:extLst>
                  <a:ext uri="{FF2B5EF4-FFF2-40B4-BE49-F238E27FC236}">
                    <a16:creationId xmlns:a16="http://schemas.microsoft.com/office/drawing/2014/main" id="{40AF5F02-1BED-E245-944B-FB719B69BDD6}"/>
                  </a:ext>
                </a:extLst>
              </p14:cNvPr>
              <p14:cNvContentPartPr/>
              <p14:nvPr/>
            </p14:nvContentPartPr>
            <p14:xfrm>
              <a:off x="4683290" y="1975001"/>
              <a:ext cx="248760" cy="533880"/>
            </p14:xfrm>
          </p:contentPart>
        </mc:Choice>
        <mc:Fallback xmlns="">
          <p:pic>
            <p:nvPicPr>
              <p:cNvPr id="24633" name="Ink 24632">
                <a:extLst>
                  <a:ext uri="{FF2B5EF4-FFF2-40B4-BE49-F238E27FC236}">
                    <a16:creationId xmlns:a16="http://schemas.microsoft.com/office/drawing/2014/main" id="{40AF5F02-1BED-E245-944B-FB719B69BDD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67810" y="1959521"/>
                <a:ext cx="279360" cy="56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36" name="Group 24635">
            <a:extLst>
              <a:ext uri="{FF2B5EF4-FFF2-40B4-BE49-F238E27FC236}">
                <a16:creationId xmlns:a16="http://schemas.microsoft.com/office/drawing/2014/main" id="{8A757355-B606-D64A-9588-05EEC709338E}"/>
              </a:ext>
            </a:extLst>
          </p:cNvPr>
          <p:cNvGrpSpPr/>
          <p:nvPr/>
        </p:nvGrpSpPr>
        <p:grpSpPr>
          <a:xfrm>
            <a:off x="4889210" y="3016481"/>
            <a:ext cx="455400" cy="472320"/>
            <a:chOff x="4889210" y="3016481"/>
            <a:chExt cx="4554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CFF7D850-886B-D640-A84E-D6932E841EB2}"/>
                    </a:ext>
                  </a:extLst>
                </p14:cNvPr>
                <p14:cNvContentPartPr/>
                <p14:nvPr/>
              </p14:nvContentPartPr>
              <p14:xfrm>
                <a:off x="4889210" y="3016481"/>
                <a:ext cx="385560" cy="37836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CFF7D850-886B-D640-A84E-D6932E841EB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74090" y="3001001"/>
                  <a:ext cx="4161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5F313386-EC8F-194A-B0FB-4727F04E4EA1}"/>
                    </a:ext>
                  </a:extLst>
                </p14:cNvPr>
                <p14:cNvContentPartPr/>
                <p14:nvPr/>
              </p14:nvContentPartPr>
              <p14:xfrm>
                <a:off x="5046890" y="3206201"/>
                <a:ext cx="297720" cy="28260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5F313386-EC8F-194A-B0FB-4727F04E4EA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31410" y="3191081"/>
                  <a:ext cx="32832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9" name="Group 24638">
            <a:extLst>
              <a:ext uri="{FF2B5EF4-FFF2-40B4-BE49-F238E27FC236}">
                <a16:creationId xmlns:a16="http://schemas.microsoft.com/office/drawing/2014/main" id="{A96F08F8-C7B0-5146-BDF1-9C74A7116C66}"/>
              </a:ext>
            </a:extLst>
          </p:cNvPr>
          <p:cNvGrpSpPr/>
          <p:nvPr/>
        </p:nvGrpSpPr>
        <p:grpSpPr>
          <a:xfrm>
            <a:off x="5594810" y="3007121"/>
            <a:ext cx="2985480" cy="1716840"/>
            <a:chOff x="5594810" y="3007121"/>
            <a:chExt cx="2985480" cy="171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0604BC67-AC26-7940-BA92-BFF0AFAE9F3B}"/>
                    </a:ext>
                  </a:extLst>
                </p14:cNvPr>
                <p14:cNvContentPartPr/>
                <p14:nvPr/>
              </p14:nvContentPartPr>
              <p14:xfrm>
                <a:off x="7641050" y="3417881"/>
                <a:ext cx="32760" cy="27180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0604BC67-AC26-7940-BA92-BFF0AFAE9F3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25930" y="3402761"/>
                  <a:ext cx="63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640AE04D-97CE-0A4A-BBE8-2FA376FD9259}"/>
                    </a:ext>
                  </a:extLst>
                </p14:cNvPr>
                <p14:cNvContentPartPr/>
                <p14:nvPr/>
              </p14:nvContentPartPr>
              <p14:xfrm>
                <a:off x="7554290" y="3624161"/>
                <a:ext cx="195840" cy="22284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640AE04D-97CE-0A4A-BBE8-2FA376FD925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38810" y="3609041"/>
                  <a:ext cx="226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9DD9D098-CCBE-7E4B-B0D4-88960314A793}"/>
                    </a:ext>
                  </a:extLst>
                </p14:cNvPr>
                <p14:cNvContentPartPr/>
                <p14:nvPr/>
              </p14:nvContentPartPr>
              <p14:xfrm>
                <a:off x="7614050" y="3944561"/>
                <a:ext cx="92520" cy="22212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9DD9D098-CCBE-7E4B-B0D4-88960314A79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98570" y="3929081"/>
                  <a:ext cx="123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62EBABD4-93A0-3C48-A040-9FC22746132D}"/>
                    </a:ext>
                  </a:extLst>
                </p14:cNvPr>
                <p14:cNvContentPartPr/>
                <p14:nvPr/>
              </p14:nvContentPartPr>
              <p14:xfrm>
                <a:off x="7744010" y="3862481"/>
                <a:ext cx="87120" cy="26136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62EBABD4-93A0-3C48-A040-9FC22746132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728890" y="3847001"/>
                  <a:ext cx="117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68A26912-FB6D-8F41-8825-0086F66996F4}"/>
                    </a:ext>
                  </a:extLst>
                </p14:cNvPr>
                <p14:cNvContentPartPr/>
                <p14:nvPr/>
              </p14:nvContentPartPr>
              <p14:xfrm>
                <a:off x="8080610" y="3564401"/>
                <a:ext cx="267480" cy="10908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68A26912-FB6D-8F41-8825-0086F66996F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65490" y="3549281"/>
                  <a:ext cx="298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E4FAC1E2-E87A-E44B-8F95-99B8CF6E0DF3}"/>
                    </a:ext>
                  </a:extLst>
                </p14:cNvPr>
                <p14:cNvContentPartPr/>
                <p14:nvPr/>
              </p14:nvContentPartPr>
              <p14:xfrm>
                <a:off x="8547530" y="3331121"/>
                <a:ext cx="32760" cy="46728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E4FAC1E2-E87A-E44B-8F95-99B8CF6E0D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32050" y="3316001"/>
                  <a:ext cx="633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CC1C4AB0-CE56-234B-B1FC-BCBBD2949D62}"/>
                    </a:ext>
                  </a:extLst>
                </p14:cNvPr>
                <p14:cNvContentPartPr/>
                <p14:nvPr/>
              </p14:nvContentPartPr>
              <p14:xfrm>
                <a:off x="5594810" y="3607961"/>
                <a:ext cx="152280" cy="26316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CC1C4AB0-CE56-234B-B1FC-BCBBD2949D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79690" y="3592841"/>
                  <a:ext cx="182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651884E1-B61B-E94B-9C15-2E3DD6775D16}"/>
                    </a:ext>
                  </a:extLst>
                </p14:cNvPr>
                <p14:cNvContentPartPr/>
                <p14:nvPr/>
              </p14:nvContentPartPr>
              <p14:xfrm>
                <a:off x="5627570" y="3678521"/>
                <a:ext cx="109080" cy="25560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651884E1-B61B-E94B-9C15-2E3DD6775D1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12090" y="3663401"/>
                  <a:ext cx="139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9F482DEF-5308-264B-8467-4B1BA97B6EAC}"/>
                    </a:ext>
                  </a:extLst>
                </p14:cNvPr>
                <p14:cNvContentPartPr/>
                <p14:nvPr/>
              </p14:nvContentPartPr>
              <p14:xfrm>
                <a:off x="5795690" y="3515801"/>
                <a:ext cx="130680" cy="54180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9F482DEF-5308-264B-8467-4B1BA97B6EA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80570" y="3500321"/>
                  <a:ext cx="1612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87CAC19B-443F-EE43-9DC5-A77642099028}"/>
                    </a:ext>
                  </a:extLst>
                </p14:cNvPr>
                <p14:cNvContentPartPr/>
                <p14:nvPr/>
              </p14:nvContentPartPr>
              <p14:xfrm>
                <a:off x="6007370" y="3450641"/>
                <a:ext cx="21960" cy="33696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87CAC19B-443F-EE43-9DC5-A776420990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92250" y="3435161"/>
                  <a:ext cx="525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B6168DA3-2B68-2849-962C-40474A330B3B}"/>
                    </a:ext>
                  </a:extLst>
                </p14:cNvPr>
                <p14:cNvContentPartPr/>
                <p14:nvPr/>
              </p14:nvContentPartPr>
              <p14:xfrm>
                <a:off x="5904410" y="3705521"/>
                <a:ext cx="206640" cy="20664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B6168DA3-2B68-2849-962C-40474A330B3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88930" y="3690401"/>
                  <a:ext cx="237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670EF70E-14F4-6A4A-93B7-F249A98BB781}"/>
                    </a:ext>
                  </a:extLst>
                </p14:cNvPr>
                <p14:cNvContentPartPr/>
                <p14:nvPr/>
              </p14:nvContentPartPr>
              <p14:xfrm>
                <a:off x="5996570" y="3879401"/>
                <a:ext cx="65520" cy="25920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670EF70E-14F4-6A4A-93B7-F249A98BB7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81450" y="3863921"/>
                  <a:ext cx="96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1E509AB6-2579-E44B-A29E-8C77CE4F9DAF}"/>
                    </a:ext>
                  </a:extLst>
                </p14:cNvPr>
                <p14:cNvContentPartPr/>
                <p14:nvPr/>
              </p14:nvContentPartPr>
              <p14:xfrm>
                <a:off x="6056330" y="3862841"/>
                <a:ext cx="11160" cy="14940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1E509AB6-2579-E44B-A29E-8C77CE4F9DA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40850" y="3847721"/>
                  <a:ext cx="41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D09EC238-652B-7C43-8526-DE64350923A6}"/>
                    </a:ext>
                  </a:extLst>
                </p14:cNvPr>
                <p14:cNvContentPartPr/>
                <p14:nvPr/>
              </p14:nvContentPartPr>
              <p14:xfrm>
                <a:off x="6143090" y="3586361"/>
                <a:ext cx="151200" cy="63540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D09EC238-652B-7C43-8526-DE64350923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27970" y="3570881"/>
                  <a:ext cx="18144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4518FC8D-62E6-C142-AC1F-F9D73B73F5D0}"/>
                    </a:ext>
                  </a:extLst>
                </p14:cNvPr>
                <p14:cNvContentPartPr/>
                <p14:nvPr/>
              </p14:nvContentPartPr>
              <p14:xfrm>
                <a:off x="6522890" y="3580961"/>
                <a:ext cx="21960" cy="33372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4518FC8D-62E6-C142-AC1F-F9D73B73F5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07770" y="3565481"/>
                  <a:ext cx="52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851ADDA1-8E77-E447-84BF-B234D47A9E93}"/>
                    </a:ext>
                  </a:extLst>
                </p14:cNvPr>
                <p14:cNvContentPartPr/>
                <p14:nvPr/>
              </p14:nvContentPartPr>
              <p14:xfrm>
                <a:off x="6479690" y="3718841"/>
                <a:ext cx="146880" cy="5148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851ADDA1-8E77-E447-84BF-B234D47A9E9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64210" y="3703721"/>
                  <a:ext cx="177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DAE45F87-6A25-234A-961E-46457B598E1F}"/>
                    </a:ext>
                  </a:extLst>
                </p14:cNvPr>
                <p14:cNvContentPartPr/>
                <p14:nvPr/>
              </p14:nvContentPartPr>
              <p14:xfrm>
                <a:off x="6685970" y="3521201"/>
                <a:ext cx="140760" cy="41292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DAE45F87-6A25-234A-961E-46457B598E1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70490" y="3505721"/>
                  <a:ext cx="1713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F2CF3DDC-29E0-8242-9FF9-C90D04474891}"/>
                    </a:ext>
                  </a:extLst>
                </p14:cNvPr>
                <p14:cNvContentPartPr/>
                <p14:nvPr/>
              </p14:nvContentPartPr>
              <p14:xfrm>
                <a:off x="6674810" y="3007121"/>
                <a:ext cx="579240" cy="32904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F2CF3DDC-29E0-8242-9FF9-C90D0447489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59690" y="2992001"/>
                  <a:ext cx="6098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260FF746-81CB-7343-BFD7-807A05DC2CA6}"/>
                    </a:ext>
                  </a:extLst>
                </p14:cNvPr>
                <p14:cNvContentPartPr/>
                <p14:nvPr/>
              </p14:nvContentPartPr>
              <p14:xfrm>
                <a:off x="5784890" y="3976961"/>
                <a:ext cx="2458800" cy="74700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260FF746-81CB-7343-BFD7-807A05DC2CA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69770" y="3961841"/>
                  <a:ext cx="2489400" cy="77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57" name="Group 24656">
            <a:extLst>
              <a:ext uri="{FF2B5EF4-FFF2-40B4-BE49-F238E27FC236}">
                <a16:creationId xmlns:a16="http://schemas.microsoft.com/office/drawing/2014/main" id="{6E752092-E3DA-D945-BD30-F8660A49EA3D}"/>
              </a:ext>
            </a:extLst>
          </p:cNvPr>
          <p:cNvGrpSpPr/>
          <p:nvPr/>
        </p:nvGrpSpPr>
        <p:grpSpPr>
          <a:xfrm>
            <a:off x="2854130" y="4362161"/>
            <a:ext cx="537480" cy="417600"/>
            <a:chOff x="2854130" y="4362161"/>
            <a:chExt cx="537480" cy="417600"/>
          </a:xfrm>
        </p:grpSpPr>
        <p:grpSp>
          <p:nvGrpSpPr>
            <p:cNvPr id="24658" name="Group 24657">
              <a:extLst>
                <a:ext uri="{FF2B5EF4-FFF2-40B4-BE49-F238E27FC236}">
                  <a16:creationId xmlns:a16="http://schemas.microsoft.com/office/drawing/2014/main" id="{197FEA96-BD1A-7E4A-89BC-DF5336E70685}"/>
                </a:ext>
              </a:extLst>
            </p:cNvPr>
            <p:cNvGrpSpPr/>
            <p:nvPr/>
          </p:nvGrpSpPr>
          <p:grpSpPr>
            <a:xfrm>
              <a:off x="2854130" y="4362161"/>
              <a:ext cx="537480" cy="417600"/>
              <a:chOff x="2854130" y="4362161"/>
              <a:chExt cx="537480" cy="41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4655" name="Ink 24654">
                    <a:extLst>
                      <a:ext uri="{FF2B5EF4-FFF2-40B4-BE49-F238E27FC236}">
                        <a16:creationId xmlns:a16="http://schemas.microsoft.com/office/drawing/2014/main" id="{8F6BFE16-CDEE-4146-804C-12AC29CF996D}"/>
                      </a:ext>
                    </a:extLst>
                  </p14:cNvPr>
                  <p14:cNvContentPartPr/>
                  <p14:nvPr/>
                </p14:nvContentPartPr>
                <p14:xfrm>
                  <a:off x="2854130" y="4704161"/>
                  <a:ext cx="238680" cy="5760"/>
                </p14:xfrm>
              </p:contentPart>
            </mc:Choice>
            <mc:Fallback xmlns="">
              <p:pic>
                <p:nvPicPr>
                  <p:cNvPr id="24655" name="Ink 24654">
                    <a:extLst>
                      <a:ext uri="{FF2B5EF4-FFF2-40B4-BE49-F238E27FC236}">
                        <a16:creationId xmlns:a16="http://schemas.microsoft.com/office/drawing/2014/main" id="{8F6BFE16-CDEE-4146-804C-12AC29CF996D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2839010" y="4689041"/>
                    <a:ext cx="26892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4656" name="Ink 24655">
                    <a:extLst>
                      <a:ext uri="{FF2B5EF4-FFF2-40B4-BE49-F238E27FC236}">
                        <a16:creationId xmlns:a16="http://schemas.microsoft.com/office/drawing/2014/main" id="{906B9AC1-1BA3-8244-AF95-3C56606D883A}"/>
                      </a:ext>
                    </a:extLst>
                  </p14:cNvPr>
                  <p14:cNvContentPartPr/>
                  <p14:nvPr/>
                </p14:nvContentPartPr>
                <p14:xfrm>
                  <a:off x="3168770" y="4362161"/>
                  <a:ext cx="222840" cy="417600"/>
                </p14:xfrm>
              </p:contentPart>
            </mc:Choice>
            <mc:Fallback xmlns="">
              <p:pic>
                <p:nvPicPr>
                  <p:cNvPr id="24656" name="Ink 24655">
                    <a:extLst>
                      <a:ext uri="{FF2B5EF4-FFF2-40B4-BE49-F238E27FC236}">
                        <a16:creationId xmlns:a16="http://schemas.microsoft.com/office/drawing/2014/main" id="{906B9AC1-1BA3-8244-AF95-3C56606D883A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3153650" y="4347041"/>
                    <a:ext cx="253440" cy="448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692" name="Group 24691">
            <a:extLst>
              <a:ext uri="{FF2B5EF4-FFF2-40B4-BE49-F238E27FC236}">
                <a16:creationId xmlns:a16="http://schemas.microsoft.com/office/drawing/2014/main" id="{216D75E5-A3DD-2A4C-A54D-4BB84DE43159}"/>
              </a:ext>
            </a:extLst>
          </p:cNvPr>
          <p:cNvGrpSpPr/>
          <p:nvPr/>
        </p:nvGrpSpPr>
        <p:grpSpPr>
          <a:xfrm>
            <a:off x="3801819" y="4399961"/>
            <a:ext cx="236880" cy="304200"/>
            <a:chOff x="4248770" y="5697401"/>
            <a:chExt cx="2368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82" name="Ink 24681">
                  <a:extLst>
                    <a:ext uri="{FF2B5EF4-FFF2-40B4-BE49-F238E27FC236}">
                      <a16:creationId xmlns:a16="http://schemas.microsoft.com/office/drawing/2014/main" id="{5A0FA038-BD86-974F-872E-5659BBCA6A93}"/>
                    </a:ext>
                  </a:extLst>
                </p14:cNvPr>
                <p14:cNvContentPartPr/>
                <p14:nvPr/>
              </p14:nvContentPartPr>
              <p14:xfrm>
                <a:off x="4292330" y="5697401"/>
                <a:ext cx="173520" cy="70920"/>
              </p14:xfrm>
            </p:contentPart>
          </mc:Choice>
          <mc:Fallback xmlns="">
            <p:pic>
              <p:nvPicPr>
                <p:cNvPr id="24682" name="Ink 24681">
                  <a:extLst>
                    <a:ext uri="{FF2B5EF4-FFF2-40B4-BE49-F238E27FC236}">
                      <a16:creationId xmlns:a16="http://schemas.microsoft.com/office/drawing/2014/main" id="{5A0FA038-BD86-974F-872E-5659BBCA6A9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77210" y="5682281"/>
                  <a:ext cx="203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83" name="Ink 24682">
                  <a:extLst>
                    <a:ext uri="{FF2B5EF4-FFF2-40B4-BE49-F238E27FC236}">
                      <a16:creationId xmlns:a16="http://schemas.microsoft.com/office/drawing/2014/main" id="{8E28030F-5C4C-6441-854B-06D43C8A1485}"/>
                    </a:ext>
                  </a:extLst>
                </p14:cNvPr>
                <p14:cNvContentPartPr/>
                <p14:nvPr/>
              </p14:nvContentPartPr>
              <p14:xfrm>
                <a:off x="4248770" y="5930681"/>
                <a:ext cx="236880" cy="70920"/>
              </p14:xfrm>
            </p:contentPart>
          </mc:Choice>
          <mc:Fallback xmlns="">
            <p:pic>
              <p:nvPicPr>
                <p:cNvPr id="24683" name="Ink 24682">
                  <a:extLst>
                    <a:ext uri="{FF2B5EF4-FFF2-40B4-BE49-F238E27FC236}">
                      <a16:creationId xmlns:a16="http://schemas.microsoft.com/office/drawing/2014/main" id="{8E28030F-5C4C-6441-854B-06D43C8A148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33650" y="5915561"/>
                  <a:ext cx="267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84" name="Ink 24683">
                  <a:extLst>
                    <a:ext uri="{FF2B5EF4-FFF2-40B4-BE49-F238E27FC236}">
                      <a16:creationId xmlns:a16="http://schemas.microsoft.com/office/drawing/2014/main" id="{155EAF3F-33CD-A54A-8760-EE35455BCBE3}"/>
                    </a:ext>
                  </a:extLst>
                </p14:cNvPr>
                <p14:cNvContentPartPr/>
                <p14:nvPr/>
              </p14:nvContentPartPr>
              <p14:xfrm>
                <a:off x="4297730" y="5865881"/>
                <a:ext cx="155520" cy="32760"/>
              </p14:xfrm>
            </p:contentPart>
          </mc:Choice>
          <mc:Fallback xmlns="">
            <p:pic>
              <p:nvPicPr>
                <p:cNvPr id="24684" name="Ink 24683">
                  <a:extLst>
                    <a:ext uri="{FF2B5EF4-FFF2-40B4-BE49-F238E27FC236}">
                      <a16:creationId xmlns:a16="http://schemas.microsoft.com/office/drawing/2014/main" id="{155EAF3F-33CD-A54A-8760-EE35455BCB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282610" y="5850401"/>
                  <a:ext cx="1857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24" name="Group 24723">
            <a:extLst>
              <a:ext uri="{FF2B5EF4-FFF2-40B4-BE49-F238E27FC236}">
                <a16:creationId xmlns:a16="http://schemas.microsoft.com/office/drawing/2014/main" id="{CF01A2B7-8CDC-D049-97EF-16D5AEBFC353}"/>
              </a:ext>
            </a:extLst>
          </p:cNvPr>
          <p:cNvGrpSpPr/>
          <p:nvPr/>
        </p:nvGrpSpPr>
        <p:grpSpPr>
          <a:xfrm>
            <a:off x="4415882" y="4792451"/>
            <a:ext cx="618840" cy="37800"/>
            <a:chOff x="4970930" y="5974241"/>
            <a:chExt cx="618840" cy="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720" name="Ink 24719">
                  <a:extLst>
                    <a:ext uri="{FF2B5EF4-FFF2-40B4-BE49-F238E27FC236}">
                      <a16:creationId xmlns:a16="http://schemas.microsoft.com/office/drawing/2014/main" id="{8AAD883B-FC1C-9141-87FD-1DD2512AEBBD}"/>
                    </a:ext>
                  </a:extLst>
                </p14:cNvPr>
                <p14:cNvContentPartPr/>
                <p14:nvPr/>
              </p14:nvContentPartPr>
              <p14:xfrm>
                <a:off x="4970930" y="5979641"/>
                <a:ext cx="64800" cy="24480"/>
              </p14:xfrm>
            </p:contentPart>
          </mc:Choice>
          <mc:Fallback xmlns="">
            <p:pic>
              <p:nvPicPr>
                <p:cNvPr id="24720" name="Ink 24719">
                  <a:extLst>
                    <a:ext uri="{FF2B5EF4-FFF2-40B4-BE49-F238E27FC236}">
                      <a16:creationId xmlns:a16="http://schemas.microsoft.com/office/drawing/2014/main" id="{8AAD883B-FC1C-9141-87FD-1DD2512AEBB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55450" y="5964521"/>
                  <a:ext cx="95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721" name="Ink 24720">
                  <a:extLst>
                    <a:ext uri="{FF2B5EF4-FFF2-40B4-BE49-F238E27FC236}">
                      <a16:creationId xmlns:a16="http://schemas.microsoft.com/office/drawing/2014/main" id="{43E45D9B-2452-EE40-BC3A-1AB4F0A39405}"/>
                    </a:ext>
                  </a:extLst>
                </p14:cNvPr>
                <p14:cNvContentPartPr/>
                <p14:nvPr/>
              </p14:nvContentPartPr>
              <p14:xfrm>
                <a:off x="5215010" y="5979641"/>
                <a:ext cx="78840" cy="32400"/>
              </p14:xfrm>
            </p:contentPart>
          </mc:Choice>
          <mc:Fallback xmlns="">
            <p:pic>
              <p:nvPicPr>
                <p:cNvPr id="24721" name="Ink 24720">
                  <a:extLst>
                    <a:ext uri="{FF2B5EF4-FFF2-40B4-BE49-F238E27FC236}">
                      <a16:creationId xmlns:a16="http://schemas.microsoft.com/office/drawing/2014/main" id="{43E45D9B-2452-EE40-BC3A-1AB4F0A3940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99890" y="5964521"/>
                  <a:ext cx="109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722" name="Ink 24721">
                  <a:extLst>
                    <a:ext uri="{FF2B5EF4-FFF2-40B4-BE49-F238E27FC236}">
                      <a16:creationId xmlns:a16="http://schemas.microsoft.com/office/drawing/2014/main" id="{2627380B-11CF-8149-AF3F-30599BBC2540}"/>
                    </a:ext>
                  </a:extLst>
                </p14:cNvPr>
                <p14:cNvContentPartPr/>
                <p14:nvPr/>
              </p14:nvContentPartPr>
              <p14:xfrm>
                <a:off x="5334530" y="5974241"/>
                <a:ext cx="27360" cy="11160"/>
              </p14:xfrm>
            </p:contentPart>
          </mc:Choice>
          <mc:Fallback xmlns="">
            <p:pic>
              <p:nvPicPr>
                <p:cNvPr id="24722" name="Ink 24721">
                  <a:extLst>
                    <a:ext uri="{FF2B5EF4-FFF2-40B4-BE49-F238E27FC236}">
                      <a16:creationId xmlns:a16="http://schemas.microsoft.com/office/drawing/2014/main" id="{2627380B-11CF-8149-AF3F-30599BBC254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19050" y="5959121"/>
                  <a:ext cx="5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723" name="Ink 24722">
                  <a:extLst>
                    <a:ext uri="{FF2B5EF4-FFF2-40B4-BE49-F238E27FC236}">
                      <a16:creationId xmlns:a16="http://schemas.microsoft.com/office/drawing/2014/main" id="{5CF28993-E5E2-B545-81E6-49F6A3028052}"/>
                    </a:ext>
                  </a:extLst>
                </p14:cNvPr>
                <p14:cNvContentPartPr/>
                <p14:nvPr/>
              </p14:nvContentPartPr>
              <p14:xfrm>
                <a:off x="5513450" y="5979641"/>
                <a:ext cx="76320" cy="27360"/>
              </p14:xfrm>
            </p:contentPart>
          </mc:Choice>
          <mc:Fallback xmlns="">
            <p:pic>
              <p:nvPicPr>
                <p:cNvPr id="24723" name="Ink 24722">
                  <a:extLst>
                    <a:ext uri="{FF2B5EF4-FFF2-40B4-BE49-F238E27FC236}">
                      <a16:creationId xmlns:a16="http://schemas.microsoft.com/office/drawing/2014/main" id="{5CF28993-E5E2-B545-81E6-49F6A302805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98330" y="5964521"/>
                  <a:ext cx="1069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26" name="Group 24725">
            <a:extLst>
              <a:ext uri="{FF2B5EF4-FFF2-40B4-BE49-F238E27FC236}">
                <a16:creationId xmlns:a16="http://schemas.microsoft.com/office/drawing/2014/main" id="{CCC36DB8-87C5-1946-AD60-B5869B707A31}"/>
              </a:ext>
            </a:extLst>
          </p:cNvPr>
          <p:cNvGrpSpPr/>
          <p:nvPr/>
        </p:nvGrpSpPr>
        <p:grpSpPr>
          <a:xfrm>
            <a:off x="211010" y="4443881"/>
            <a:ext cx="2448000" cy="1069560"/>
            <a:chOff x="211010" y="4443881"/>
            <a:chExt cx="2448000" cy="10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664AE373-0CE2-8A43-884B-5682EAC5241C}"/>
                    </a:ext>
                  </a:extLst>
                </p14:cNvPr>
                <p14:cNvContentPartPr/>
                <p14:nvPr/>
              </p14:nvContentPartPr>
              <p14:xfrm>
                <a:off x="254570" y="4736921"/>
                <a:ext cx="137880" cy="2736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664AE373-0CE2-8A43-884B-5682EAC5241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39090" y="4721441"/>
                  <a:ext cx="168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AE8802A2-0883-8E4A-9DD6-EA13260DB644}"/>
                    </a:ext>
                  </a:extLst>
                </p14:cNvPr>
                <p14:cNvContentPartPr/>
                <p14:nvPr/>
              </p14:nvContentPartPr>
              <p14:xfrm>
                <a:off x="211010" y="4845281"/>
                <a:ext cx="261000" cy="2736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AE8802A2-0883-8E4A-9DD6-EA13260DB64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5890" y="4830161"/>
                  <a:ext cx="291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C9F23C7D-E511-4145-B1FE-995BA8D9B3B7}"/>
                    </a:ext>
                  </a:extLst>
                </p14:cNvPr>
                <p14:cNvContentPartPr/>
                <p14:nvPr/>
              </p14:nvContentPartPr>
              <p14:xfrm>
                <a:off x="927410" y="4443881"/>
                <a:ext cx="43920" cy="28800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C9F23C7D-E511-4145-B1FE-995BA8D9B3B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2290" y="4428401"/>
                  <a:ext cx="74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CA45A407-59B1-824B-ACFB-5E5C44A109D6}"/>
                    </a:ext>
                  </a:extLst>
                </p14:cNvPr>
                <p14:cNvContentPartPr/>
                <p14:nvPr/>
              </p14:nvContentPartPr>
              <p14:xfrm>
                <a:off x="645170" y="4867241"/>
                <a:ext cx="675000" cy="6552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CA45A407-59B1-824B-ACFB-5E5C44A109D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0050" y="4851761"/>
                  <a:ext cx="705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4E394719-FDB3-FD48-A23A-07FE00FF6FF6}"/>
                    </a:ext>
                  </a:extLst>
                </p14:cNvPr>
                <p14:cNvContentPartPr/>
                <p14:nvPr/>
              </p14:nvContentPartPr>
              <p14:xfrm>
                <a:off x="829850" y="5087201"/>
                <a:ext cx="195840" cy="30132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4E394719-FDB3-FD48-A23A-07FE00FF6FF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4370" y="5072081"/>
                  <a:ext cx="2260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162A828C-6FB9-F04F-A618-3BEF0578FCA0}"/>
                    </a:ext>
                  </a:extLst>
                </p14:cNvPr>
                <p14:cNvContentPartPr/>
                <p14:nvPr/>
              </p14:nvContentPartPr>
              <p14:xfrm>
                <a:off x="932810" y="5252441"/>
                <a:ext cx="21960" cy="26100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162A828C-6FB9-F04F-A618-3BEF0578FCA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7690" y="5237321"/>
                  <a:ext cx="52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BC9611B0-8E0F-004A-A136-AB33E909DCD9}"/>
                    </a:ext>
                  </a:extLst>
                </p14:cNvPr>
                <p14:cNvContentPartPr/>
                <p14:nvPr/>
              </p14:nvContentPartPr>
              <p14:xfrm>
                <a:off x="1084730" y="5268641"/>
                <a:ext cx="119880" cy="23904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BC9611B0-8E0F-004A-A136-AB33E909DCD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9610" y="5253521"/>
                  <a:ext cx="150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33D0CC3C-80BC-F142-995B-9A341CE72D12}"/>
                    </a:ext>
                  </a:extLst>
                </p14:cNvPr>
                <p14:cNvContentPartPr/>
                <p14:nvPr/>
              </p14:nvContentPartPr>
              <p14:xfrm>
                <a:off x="1139090" y="5204201"/>
                <a:ext cx="146880" cy="25740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33D0CC3C-80BC-F142-995B-9A341CE72D1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3970" y="5189081"/>
                  <a:ext cx="177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8D131C2C-B212-C644-BE5F-C83B47FCAD1E}"/>
                    </a:ext>
                  </a:extLst>
                </p14:cNvPr>
                <p14:cNvContentPartPr/>
                <p14:nvPr/>
              </p14:nvContentPartPr>
              <p14:xfrm>
                <a:off x="1372370" y="5040761"/>
                <a:ext cx="125280" cy="18504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8D131C2C-B212-C644-BE5F-C83B47FCAD1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57250" y="5025641"/>
                  <a:ext cx="155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649" name="Ink 24648">
                  <a:extLst>
                    <a:ext uri="{FF2B5EF4-FFF2-40B4-BE49-F238E27FC236}">
                      <a16:creationId xmlns:a16="http://schemas.microsoft.com/office/drawing/2014/main" id="{2877F7A1-1E8C-014E-8616-128CC6754D83}"/>
                    </a:ext>
                  </a:extLst>
                </p14:cNvPr>
                <p14:cNvContentPartPr/>
                <p14:nvPr/>
              </p14:nvContentPartPr>
              <p14:xfrm>
                <a:off x="1703570" y="4666361"/>
                <a:ext cx="249480" cy="21960"/>
              </p14:xfrm>
            </p:contentPart>
          </mc:Choice>
          <mc:Fallback xmlns="">
            <p:pic>
              <p:nvPicPr>
                <p:cNvPr id="24649" name="Ink 24648">
                  <a:extLst>
                    <a:ext uri="{FF2B5EF4-FFF2-40B4-BE49-F238E27FC236}">
                      <a16:creationId xmlns:a16="http://schemas.microsoft.com/office/drawing/2014/main" id="{2877F7A1-1E8C-014E-8616-128CC6754D8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88450" y="4650881"/>
                  <a:ext cx="280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650" name="Ink 24649">
                  <a:extLst>
                    <a:ext uri="{FF2B5EF4-FFF2-40B4-BE49-F238E27FC236}">
                      <a16:creationId xmlns:a16="http://schemas.microsoft.com/office/drawing/2014/main" id="{10595939-AD10-5E47-B081-7E357D1AB6D3}"/>
                    </a:ext>
                  </a:extLst>
                </p14:cNvPr>
                <p14:cNvContentPartPr/>
                <p14:nvPr/>
              </p14:nvContentPartPr>
              <p14:xfrm>
                <a:off x="2311970" y="4454681"/>
                <a:ext cx="37800" cy="358560"/>
              </p14:xfrm>
            </p:contentPart>
          </mc:Choice>
          <mc:Fallback xmlns="">
            <p:pic>
              <p:nvPicPr>
                <p:cNvPr id="24650" name="Ink 24649">
                  <a:extLst>
                    <a:ext uri="{FF2B5EF4-FFF2-40B4-BE49-F238E27FC236}">
                      <a16:creationId xmlns:a16="http://schemas.microsoft.com/office/drawing/2014/main" id="{10595939-AD10-5E47-B081-7E357D1AB6D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96850" y="4439201"/>
                  <a:ext cx="684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651" name="Ink 24650">
                  <a:extLst>
                    <a:ext uri="{FF2B5EF4-FFF2-40B4-BE49-F238E27FC236}">
                      <a16:creationId xmlns:a16="http://schemas.microsoft.com/office/drawing/2014/main" id="{C5F4354A-D2C8-DA4E-A6D6-FDA1EC8EF6FE}"/>
                    </a:ext>
                  </a:extLst>
                </p14:cNvPr>
                <p14:cNvContentPartPr/>
                <p14:nvPr/>
              </p14:nvContentPartPr>
              <p14:xfrm>
                <a:off x="2110730" y="4769321"/>
                <a:ext cx="418320" cy="228240"/>
              </p14:xfrm>
            </p:contentPart>
          </mc:Choice>
          <mc:Fallback xmlns="">
            <p:pic>
              <p:nvPicPr>
                <p:cNvPr id="24651" name="Ink 24650">
                  <a:extLst>
                    <a:ext uri="{FF2B5EF4-FFF2-40B4-BE49-F238E27FC236}">
                      <a16:creationId xmlns:a16="http://schemas.microsoft.com/office/drawing/2014/main" id="{C5F4354A-D2C8-DA4E-A6D6-FDA1EC8EF6F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95250" y="4754201"/>
                  <a:ext cx="448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652" name="Ink 24651">
                  <a:extLst>
                    <a:ext uri="{FF2B5EF4-FFF2-40B4-BE49-F238E27FC236}">
                      <a16:creationId xmlns:a16="http://schemas.microsoft.com/office/drawing/2014/main" id="{B43C4B1F-5897-A741-B3DA-8E0D4CA2712B}"/>
                    </a:ext>
                  </a:extLst>
                </p14:cNvPr>
                <p14:cNvContentPartPr/>
                <p14:nvPr/>
              </p14:nvContentPartPr>
              <p14:xfrm>
                <a:off x="2159330" y="5019161"/>
                <a:ext cx="212040" cy="309600"/>
              </p14:xfrm>
            </p:contentPart>
          </mc:Choice>
          <mc:Fallback xmlns="">
            <p:pic>
              <p:nvPicPr>
                <p:cNvPr id="24652" name="Ink 24651">
                  <a:extLst>
                    <a:ext uri="{FF2B5EF4-FFF2-40B4-BE49-F238E27FC236}">
                      <a16:creationId xmlns:a16="http://schemas.microsoft.com/office/drawing/2014/main" id="{B43C4B1F-5897-A741-B3DA-8E0D4CA2712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44210" y="5003681"/>
                  <a:ext cx="242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653" name="Ink 24652">
                  <a:extLst>
                    <a:ext uri="{FF2B5EF4-FFF2-40B4-BE49-F238E27FC236}">
                      <a16:creationId xmlns:a16="http://schemas.microsoft.com/office/drawing/2014/main" id="{8E1BA023-7971-654B-A539-66CB002EB3AE}"/>
                    </a:ext>
                  </a:extLst>
                </p14:cNvPr>
                <p14:cNvContentPartPr/>
                <p14:nvPr/>
              </p14:nvContentPartPr>
              <p14:xfrm>
                <a:off x="2311250" y="5089721"/>
                <a:ext cx="288000" cy="309600"/>
              </p14:xfrm>
            </p:contentPart>
          </mc:Choice>
          <mc:Fallback xmlns="">
            <p:pic>
              <p:nvPicPr>
                <p:cNvPr id="24653" name="Ink 24652">
                  <a:extLst>
                    <a:ext uri="{FF2B5EF4-FFF2-40B4-BE49-F238E27FC236}">
                      <a16:creationId xmlns:a16="http://schemas.microsoft.com/office/drawing/2014/main" id="{8E1BA023-7971-654B-A539-66CB002EB3A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296130" y="5074241"/>
                  <a:ext cx="318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54" name="Ink 24653">
                  <a:extLst>
                    <a:ext uri="{FF2B5EF4-FFF2-40B4-BE49-F238E27FC236}">
                      <a16:creationId xmlns:a16="http://schemas.microsoft.com/office/drawing/2014/main" id="{E3ACE990-CCB5-184B-9701-28F73020E8F6}"/>
                    </a:ext>
                  </a:extLst>
                </p14:cNvPr>
                <p14:cNvContentPartPr/>
                <p14:nvPr/>
              </p14:nvContentPartPr>
              <p14:xfrm>
                <a:off x="2561090" y="5105921"/>
                <a:ext cx="97920" cy="249480"/>
              </p14:xfrm>
            </p:contentPart>
          </mc:Choice>
          <mc:Fallback xmlns="">
            <p:pic>
              <p:nvPicPr>
                <p:cNvPr id="24654" name="Ink 24653">
                  <a:extLst>
                    <a:ext uri="{FF2B5EF4-FFF2-40B4-BE49-F238E27FC236}">
                      <a16:creationId xmlns:a16="http://schemas.microsoft.com/office/drawing/2014/main" id="{E3ACE990-CCB5-184B-9701-28F73020E8F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45970" y="5090801"/>
                  <a:ext cx="12852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F6B9D9B-B1F1-234B-9FC4-6A00D43D9B0C}"/>
                  </a:ext>
                </a:extLst>
              </p14:cNvPr>
              <p14:cNvContentPartPr/>
              <p14:nvPr/>
            </p14:nvContentPartPr>
            <p14:xfrm>
              <a:off x="295460" y="4956227"/>
              <a:ext cx="137880" cy="27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F6B9D9B-B1F1-234B-9FC4-6A00D43D9B0C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79980" y="4940948"/>
                <a:ext cx="168480" cy="575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10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“Solve these simultaneous equations” at GCSE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mr>
                      <m:m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=16</m:t>
                          </m:r>
                        </m:e>
                      </m:mr>
                    </m:m>
                  </m:oMath>
                </a14:m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mr>
                      <m:m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mr>
                    </m:m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Simultaneous </a:t>
            </a:r>
            <a:r>
              <a:rPr lang="en-US" dirty="0" err="1"/>
              <a:t>eqns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07DF121-F985-BB49-86F0-7477670E10AE}"/>
                  </a:ext>
                </a:extLst>
              </p14:cNvPr>
              <p14:cNvContentPartPr/>
              <p14:nvPr/>
            </p14:nvContentPartPr>
            <p14:xfrm>
              <a:off x="2783570" y="4872641"/>
              <a:ext cx="201240" cy="43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07DF121-F985-BB49-86F0-7477670E10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8450" y="4857161"/>
                <a:ext cx="2318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3B3E73-B2E2-F54C-81FA-97C126E56D43}"/>
                  </a:ext>
                </a:extLst>
              </p14:cNvPr>
              <p14:cNvContentPartPr/>
              <p14:nvPr/>
            </p14:nvContentPartPr>
            <p14:xfrm>
              <a:off x="3033050" y="4981001"/>
              <a:ext cx="157680" cy="43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3B3E73-B2E2-F54C-81FA-97C126E56D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7930" y="4965881"/>
                <a:ext cx="18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C2B6FB-23E2-C44C-BEF4-88A38AE434B7}"/>
                  </a:ext>
                </a:extLst>
              </p14:cNvPr>
              <p14:cNvContentPartPr/>
              <p14:nvPr/>
            </p14:nvContentPartPr>
            <p14:xfrm>
              <a:off x="2984450" y="4894241"/>
              <a:ext cx="173880" cy="1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C2B6FB-23E2-C44C-BEF4-88A38AE434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8970" y="4879121"/>
                <a:ext cx="204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5575B4-DF1A-CF4F-BBC6-45C8D503DDFE}"/>
                  </a:ext>
                </a:extLst>
              </p14:cNvPr>
              <p14:cNvContentPartPr/>
              <p14:nvPr/>
            </p14:nvContentPartPr>
            <p14:xfrm>
              <a:off x="3418610" y="4790921"/>
              <a:ext cx="87120" cy="244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5575B4-DF1A-CF4F-BBC6-45C8D503DD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3490" y="4775801"/>
                <a:ext cx="117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10922BB-3578-F448-BD52-0292A60DD80B}"/>
                  </a:ext>
                </a:extLst>
              </p14:cNvPr>
              <p14:cNvContentPartPr/>
              <p14:nvPr/>
            </p14:nvContentPartPr>
            <p14:xfrm>
              <a:off x="3494570" y="4742321"/>
              <a:ext cx="65520" cy="259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10922BB-3578-F448-BD52-0292A60DD8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79450" y="4726841"/>
                <a:ext cx="96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524811F-A751-B44F-A7F0-ECD63124E445}"/>
                  </a:ext>
                </a:extLst>
              </p14:cNvPr>
              <p14:cNvContentPartPr/>
              <p14:nvPr/>
            </p14:nvContentPartPr>
            <p14:xfrm>
              <a:off x="3597530" y="4790921"/>
              <a:ext cx="150480" cy="97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524811F-A751-B44F-A7F0-ECD63124E4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2410" y="4775801"/>
                <a:ext cx="1810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0E4856F-E79D-0B47-9E91-9AB112C0B90F}"/>
                  </a:ext>
                </a:extLst>
              </p14:cNvPr>
              <p14:cNvContentPartPr/>
              <p14:nvPr/>
            </p14:nvContentPartPr>
            <p14:xfrm>
              <a:off x="3833330" y="4660961"/>
              <a:ext cx="182520" cy="271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0E4856F-E79D-0B47-9E91-9AB112C0B9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18210" y="4645481"/>
                <a:ext cx="2131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35DFFDE-7C2C-3D48-821E-F46CD9C1D184}"/>
                  </a:ext>
                </a:extLst>
              </p14:cNvPr>
              <p14:cNvContentPartPr/>
              <p14:nvPr/>
            </p14:nvContentPartPr>
            <p14:xfrm>
              <a:off x="3863570" y="4649801"/>
              <a:ext cx="168480" cy="445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35DFFDE-7C2C-3D48-821E-F46CD9C1D1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48450" y="4634681"/>
                <a:ext cx="199080" cy="47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EAD2AE3-2F76-3B48-99C4-503CA00FB6AF}"/>
              </a:ext>
            </a:extLst>
          </p:cNvPr>
          <p:cNvGrpSpPr/>
          <p:nvPr/>
        </p:nvGrpSpPr>
        <p:grpSpPr>
          <a:xfrm>
            <a:off x="2756930" y="4210241"/>
            <a:ext cx="515520" cy="438840"/>
            <a:chOff x="2756930" y="4210241"/>
            <a:chExt cx="515520" cy="4388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71B249-F116-B546-AF8F-E2B4536EF568}"/>
                </a:ext>
              </a:extLst>
            </p:cNvPr>
            <p:cNvGrpSpPr/>
            <p:nvPr/>
          </p:nvGrpSpPr>
          <p:grpSpPr>
            <a:xfrm>
              <a:off x="2756930" y="4210241"/>
              <a:ext cx="515520" cy="438840"/>
              <a:chOff x="2756930" y="4210241"/>
              <a:chExt cx="515520" cy="438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8FC09EC-5337-CD49-9B09-5255F7FCC036}"/>
                      </a:ext>
                    </a:extLst>
                  </p14:cNvPr>
                  <p14:cNvContentPartPr/>
                  <p14:nvPr/>
                </p14:nvContentPartPr>
                <p14:xfrm>
                  <a:off x="2843330" y="4335881"/>
                  <a:ext cx="429120" cy="3132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8FC09EC-5337-CD49-9B09-5255F7FCC036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827850" y="4320401"/>
                    <a:ext cx="459720" cy="34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869D313-DBEE-794C-BA04-A7DE71F8D2C9}"/>
                      </a:ext>
                    </a:extLst>
                  </p14:cNvPr>
                  <p14:cNvContentPartPr/>
                  <p14:nvPr/>
                </p14:nvContentPartPr>
                <p14:xfrm>
                  <a:off x="2756930" y="4210241"/>
                  <a:ext cx="222120" cy="288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869D313-DBEE-794C-BA04-A7DE71F8D2C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741810" y="4195121"/>
                    <a:ext cx="252720" cy="318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5B3303-89E0-8243-A57D-4EB20A74D5A1}"/>
              </a:ext>
            </a:extLst>
          </p:cNvPr>
          <p:cNvGrpSpPr/>
          <p:nvPr/>
        </p:nvGrpSpPr>
        <p:grpSpPr>
          <a:xfrm>
            <a:off x="2930090" y="2430041"/>
            <a:ext cx="526680" cy="912240"/>
            <a:chOff x="2930090" y="2430041"/>
            <a:chExt cx="526680" cy="91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D331131-6034-694F-A338-F1022F91F257}"/>
                    </a:ext>
                  </a:extLst>
                </p14:cNvPr>
                <p14:cNvContentPartPr/>
                <p14:nvPr/>
              </p14:nvContentPartPr>
              <p14:xfrm>
                <a:off x="2946290" y="2625521"/>
                <a:ext cx="178200" cy="298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D331131-6034-694F-A338-F1022F91F25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31170" y="2610401"/>
                  <a:ext cx="2088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FEEF760-F060-9C47-B2A8-8B2AB71F4D53}"/>
                    </a:ext>
                  </a:extLst>
                </p14:cNvPr>
                <p14:cNvContentPartPr/>
                <p14:nvPr/>
              </p14:nvContentPartPr>
              <p14:xfrm>
                <a:off x="2968250" y="2728841"/>
                <a:ext cx="192600" cy="141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FEEF760-F060-9C47-B2A8-8B2AB71F4D5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52770" y="2713361"/>
                  <a:ext cx="223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3062D3-C547-6C42-B34D-CCBEF426B286}"/>
                    </a:ext>
                  </a:extLst>
                </p14:cNvPr>
                <p14:cNvContentPartPr/>
                <p14:nvPr/>
              </p14:nvContentPartPr>
              <p14:xfrm>
                <a:off x="3206930" y="2430041"/>
                <a:ext cx="146880" cy="429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3062D3-C547-6C42-B34D-CCBEF426B2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91810" y="2414921"/>
                  <a:ext cx="1774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AC00C7B-4834-0240-B9BC-C3D5E75EBD32}"/>
                    </a:ext>
                  </a:extLst>
                </p14:cNvPr>
                <p14:cNvContentPartPr/>
                <p14:nvPr/>
              </p14:nvContentPartPr>
              <p14:xfrm>
                <a:off x="2940890" y="3097841"/>
                <a:ext cx="233280" cy="210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AC00C7B-4834-0240-B9BC-C3D5E75EBD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25770" y="3082361"/>
                  <a:ext cx="263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4E98C1-6CC6-514C-B3ED-F4DFB5207B64}"/>
                    </a:ext>
                  </a:extLst>
                </p14:cNvPr>
                <p14:cNvContentPartPr/>
                <p14:nvPr/>
              </p14:nvContentPartPr>
              <p14:xfrm>
                <a:off x="2930090" y="3124841"/>
                <a:ext cx="195840" cy="217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4E98C1-6CC6-514C-B3ED-F4DFB5207B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14970" y="3109721"/>
                  <a:ext cx="226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67F385-5F14-474B-A53C-80CA96FDCCC6}"/>
                    </a:ext>
                  </a:extLst>
                </p14:cNvPr>
                <p14:cNvContentPartPr/>
                <p14:nvPr/>
              </p14:nvContentPartPr>
              <p14:xfrm>
                <a:off x="3223130" y="3005321"/>
                <a:ext cx="233640" cy="31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67F385-5F14-474B-A53C-80CA96FDCC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08010" y="2990201"/>
                  <a:ext cx="264240" cy="34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322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8142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“Solve these simultaneous equations” at A level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mr>
                      <m:m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=16</m:t>
                          </m:r>
                        </m:e>
                      </m:mr>
                    </m:m>
                  </m:oMath>
                </a14:m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ad>
                            <m:radPr>
                              <m:degHide m:val="on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=9</m:t>
                          </m:r>
                        </m:e>
                      </m:mr>
                      <m:m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=9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mr>
                    </m:m>
                  </m:oMath>
                </a14:m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40°−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70°</m:t>
                                  </m:r>
                                </m:e>
                              </m:func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=20</m:t>
                              </m:r>
                            </m:e>
                          </m:func>
                        </m:e>
                      </m:mr>
                      <m:m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40°+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70°</m:t>
                                  </m:r>
                                </m:e>
                              </m:func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=49</m:t>
                              </m:r>
                            </m:e>
                          </m:func>
                        </m:e>
                      </m:mr>
                    </m:m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814254"/>
              </a:xfrm>
              <a:blipFill>
                <a:blip r:embed="rId2"/>
                <a:stretch>
                  <a:fillRect l="-1541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Simultaneous </a:t>
            </a:r>
            <a:r>
              <a:rPr lang="en-US" dirty="0" err="1"/>
              <a:t>eqns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0ED603-262D-B741-9608-941F2BAB372C}"/>
              </a:ext>
            </a:extLst>
          </p:cNvPr>
          <p:cNvGrpSpPr/>
          <p:nvPr/>
        </p:nvGrpSpPr>
        <p:grpSpPr>
          <a:xfrm>
            <a:off x="3309890" y="2207561"/>
            <a:ext cx="478080" cy="771120"/>
            <a:chOff x="3309890" y="2207561"/>
            <a:chExt cx="478080" cy="77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545CCA-1AD7-BD4F-BD57-3EEAF37D5662}"/>
                    </a:ext>
                  </a:extLst>
                </p14:cNvPr>
                <p14:cNvContentPartPr/>
                <p14:nvPr/>
              </p14:nvContentPartPr>
              <p14:xfrm>
                <a:off x="3402410" y="2321681"/>
                <a:ext cx="176400" cy="118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545CCA-1AD7-BD4F-BD57-3EEAF37D56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86930" y="2306561"/>
                  <a:ext cx="20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59BDAC-0E4F-D14A-AD57-EF70830D8D40}"/>
                    </a:ext>
                  </a:extLst>
                </p14:cNvPr>
                <p14:cNvContentPartPr/>
                <p14:nvPr/>
              </p14:nvContentPartPr>
              <p14:xfrm>
                <a:off x="3380450" y="2288561"/>
                <a:ext cx="146880" cy="24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59BDAC-0E4F-D14A-AD57-EF70830D8D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65330" y="2273081"/>
                  <a:ext cx="177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B37653A-A5E1-7C4A-BBD0-49B4BF3AECF2}"/>
                    </a:ext>
                  </a:extLst>
                </p14:cNvPr>
                <p14:cNvContentPartPr/>
                <p14:nvPr/>
              </p14:nvContentPartPr>
              <p14:xfrm>
                <a:off x="3554330" y="2207561"/>
                <a:ext cx="151560" cy="326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B37653A-A5E1-7C4A-BBD0-49B4BF3AEC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38850" y="2192441"/>
                  <a:ext cx="1821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03645D-9FDC-8445-B5FB-F8D38765CEA6}"/>
                    </a:ext>
                  </a:extLst>
                </p14:cNvPr>
                <p14:cNvContentPartPr/>
                <p14:nvPr/>
              </p14:nvContentPartPr>
              <p14:xfrm>
                <a:off x="3315290" y="2658281"/>
                <a:ext cx="185040" cy="22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03645D-9FDC-8445-B5FB-F8D38765CE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00170" y="2642801"/>
                  <a:ext cx="215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684E8D-FE37-D448-8F28-DE658EFB9507}"/>
                    </a:ext>
                  </a:extLst>
                </p14:cNvPr>
                <p14:cNvContentPartPr/>
                <p14:nvPr/>
              </p14:nvContentPartPr>
              <p14:xfrm>
                <a:off x="3309890" y="2696081"/>
                <a:ext cx="185040" cy="26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684E8D-FE37-D448-8F28-DE658EFB95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94770" y="2680961"/>
                  <a:ext cx="215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CF2386-3F07-254B-A3A5-181780A256E4}"/>
                    </a:ext>
                  </a:extLst>
                </p14:cNvPr>
                <p14:cNvContentPartPr/>
                <p14:nvPr/>
              </p14:nvContentPartPr>
              <p14:xfrm>
                <a:off x="3581330" y="2630921"/>
                <a:ext cx="206640" cy="347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CF2386-3F07-254B-A3A5-181780A256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66210" y="2615801"/>
                  <a:ext cx="23724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FDE2DD-DD02-9146-A2F5-7E2F3CB049BF}"/>
              </a:ext>
            </a:extLst>
          </p:cNvPr>
          <p:cNvGrpSpPr/>
          <p:nvPr/>
        </p:nvGrpSpPr>
        <p:grpSpPr>
          <a:xfrm>
            <a:off x="3429410" y="3412481"/>
            <a:ext cx="671760" cy="579960"/>
            <a:chOff x="3429410" y="3412481"/>
            <a:chExt cx="67176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BF29DC-0125-C84D-BD9F-4F4756633AF3}"/>
                    </a:ext>
                  </a:extLst>
                </p14:cNvPr>
                <p14:cNvContentPartPr/>
                <p14:nvPr/>
              </p14:nvContentPartPr>
              <p14:xfrm>
                <a:off x="3489170" y="3683921"/>
                <a:ext cx="125280" cy="271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BF29DC-0125-C84D-BD9F-4F4756633A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73690" y="3668801"/>
                  <a:ext cx="155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8CFF39-D17E-F845-9866-FBCCC9670D4B}"/>
                    </a:ext>
                  </a:extLst>
                </p14:cNvPr>
                <p14:cNvContentPartPr/>
                <p14:nvPr/>
              </p14:nvContentPartPr>
              <p14:xfrm>
                <a:off x="3429410" y="3705521"/>
                <a:ext cx="173880" cy="239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8CFF39-D17E-F845-9866-FBCCC9670D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14290" y="3690401"/>
                  <a:ext cx="204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A28899-94CF-8242-AC91-7FBC9AB0CE02}"/>
                    </a:ext>
                  </a:extLst>
                </p14:cNvPr>
                <p14:cNvContentPartPr/>
                <p14:nvPr/>
              </p14:nvContentPartPr>
              <p14:xfrm>
                <a:off x="3912530" y="3624161"/>
                <a:ext cx="130680" cy="28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A28899-94CF-8242-AC91-7FBC9AB0CE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97050" y="3609041"/>
                  <a:ext cx="161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F39CC3-F4BF-DB44-A323-00FED7A81FC1}"/>
                    </a:ext>
                  </a:extLst>
                </p14:cNvPr>
                <p14:cNvContentPartPr/>
                <p14:nvPr/>
              </p14:nvContentPartPr>
              <p14:xfrm>
                <a:off x="3695450" y="3412481"/>
                <a:ext cx="405720" cy="579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F39CC3-F4BF-DB44-A323-00FED7A81F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79970" y="3397361"/>
                  <a:ext cx="435960" cy="61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66A94D-D4B1-8949-B61F-0ABCB54C3BC8}"/>
              </a:ext>
            </a:extLst>
          </p:cNvPr>
          <p:cNvGrpSpPr/>
          <p:nvPr/>
        </p:nvGrpSpPr>
        <p:grpSpPr>
          <a:xfrm>
            <a:off x="3385850" y="4172441"/>
            <a:ext cx="488880" cy="298800"/>
            <a:chOff x="3385850" y="4172441"/>
            <a:chExt cx="48888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157006-96CC-5140-9739-3CC26900BEFB}"/>
                    </a:ext>
                  </a:extLst>
                </p14:cNvPr>
                <p14:cNvContentPartPr/>
                <p14:nvPr/>
              </p14:nvContentPartPr>
              <p14:xfrm>
                <a:off x="3397010" y="4177841"/>
                <a:ext cx="185040" cy="266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157006-96CC-5140-9739-3CC26900BE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1530" y="4162721"/>
                  <a:ext cx="215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19D155-8044-6649-AD00-D7D31A4016DB}"/>
                    </a:ext>
                  </a:extLst>
                </p14:cNvPr>
                <p14:cNvContentPartPr/>
                <p14:nvPr/>
              </p14:nvContentPartPr>
              <p14:xfrm>
                <a:off x="3385850" y="4177841"/>
                <a:ext cx="288000" cy="293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19D155-8044-6649-AD00-D7D31A4016D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70730" y="4162721"/>
                  <a:ext cx="318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68F432-814B-9041-B60E-0E24BB817BEF}"/>
                    </a:ext>
                  </a:extLst>
                </p14:cNvPr>
                <p14:cNvContentPartPr/>
                <p14:nvPr/>
              </p14:nvContentPartPr>
              <p14:xfrm>
                <a:off x="3798410" y="4172441"/>
                <a:ext cx="76320" cy="29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68F432-814B-9041-B60E-0E24BB817B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83290" y="4156961"/>
                  <a:ext cx="10692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94E8BB-FAB8-9149-8764-40B7EEC756FF}"/>
              </a:ext>
            </a:extLst>
          </p:cNvPr>
          <p:cNvGrpSpPr/>
          <p:nvPr/>
        </p:nvGrpSpPr>
        <p:grpSpPr>
          <a:xfrm>
            <a:off x="325130" y="5149121"/>
            <a:ext cx="579600" cy="402120"/>
            <a:chOff x="325130" y="5149121"/>
            <a:chExt cx="57960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96C77F-7B3A-EC49-AC45-FDBA3BF400A8}"/>
                    </a:ext>
                  </a:extLst>
                </p14:cNvPr>
                <p14:cNvContentPartPr/>
                <p14:nvPr/>
              </p14:nvContentPartPr>
              <p14:xfrm>
                <a:off x="325130" y="5312201"/>
                <a:ext cx="454320" cy="38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96C77F-7B3A-EC49-AC45-FDBA3BF400A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9650" y="5296721"/>
                  <a:ext cx="484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E6887D-0F6B-DA41-91C6-5213D11FA2E7}"/>
                    </a:ext>
                  </a:extLst>
                </p14:cNvPr>
                <p14:cNvContentPartPr/>
                <p14:nvPr/>
              </p14:nvContentPartPr>
              <p14:xfrm>
                <a:off x="520250" y="5149121"/>
                <a:ext cx="384480" cy="402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E6887D-0F6B-DA41-91C6-5213D11FA2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5130" y="5134001"/>
                  <a:ext cx="41508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B90A8A-AD83-E743-A7B9-572051BE0865}"/>
              </a:ext>
            </a:extLst>
          </p:cNvPr>
          <p:cNvGrpSpPr/>
          <p:nvPr/>
        </p:nvGrpSpPr>
        <p:grpSpPr>
          <a:xfrm>
            <a:off x="8027690" y="4443881"/>
            <a:ext cx="628920" cy="615960"/>
            <a:chOff x="8027690" y="4443881"/>
            <a:chExt cx="628920" cy="6159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0AC0841-77E0-224C-A75C-DF08D5119236}"/>
                </a:ext>
              </a:extLst>
            </p:cNvPr>
            <p:cNvGrpSpPr/>
            <p:nvPr/>
          </p:nvGrpSpPr>
          <p:grpSpPr>
            <a:xfrm>
              <a:off x="8027690" y="4443881"/>
              <a:ext cx="628920" cy="615960"/>
              <a:chOff x="8027690" y="4443881"/>
              <a:chExt cx="628920" cy="61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AA73735A-4DB2-9A4C-9D87-547CEF49A162}"/>
                      </a:ext>
                    </a:extLst>
                  </p14:cNvPr>
                  <p14:cNvContentPartPr/>
                  <p14:nvPr/>
                </p14:nvContentPartPr>
                <p14:xfrm>
                  <a:off x="8027690" y="4667441"/>
                  <a:ext cx="205560" cy="392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AA73735A-4DB2-9A4C-9D87-547CEF49A1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8012210" y="4652321"/>
                    <a:ext cx="235800" cy="42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246261D-134B-6046-B721-B4DB9915404E}"/>
                      </a:ext>
                    </a:extLst>
                  </p14:cNvPr>
                  <p14:cNvContentPartPr/>
                  <p14:nvPr/>
                </p14:nvContentPartPr>
                <p14:xfrm>
                  <a:off x="8466170" y="4443881"/>
                  <a:ext cx="190440" cy="1090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246261D-134B-6046-B721-B4DB9915404E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450690" y="4428401"/>
                    <a:ext cx="220680" cy="1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7E34C78-906A-BD42-8FEA-034D7A38AD03}"/>
                      </a:ext>
                    </a:extLst>
                  </p14:cNvPr>
                  <p14:cNvContentPartPr/>
                  <p14:nvPr/>
                </p14:nvContentPartPr>
                <p14:xfrm>
                  <a:off x="8503970" y="4573841"/>
                  <a:ext cx="70920" cy="315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7E34C78-906A-BD42-8FEA-034D7A38AD03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488850" y="4558721"/>
                    <a:ext cx="101520" cy="345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213C92-8D0D-9541-96AF-DE8E6273017C}"/>
              </a:ext>
            </a:extLst>
          </p:cNvPr>
          <p:cNvGrpSpPr/>
          <p:nvPr/>
        </p:nvGrpSpPr>
        <p:grpSpPr>
          <a:xfrm>
            <a:off x="5953010" y="4113401"/>
            <a:ext cx="2162880" cy="2669400"/>
            <a:chOff x="5953010" y="4113401"/>
            <a:chExt cx="2162880" cy="26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8131BE-23AE-7540-A0B6-A15F9D2EA6AF}"/>
                    </a:ext>
                  </a:extLst>
                </p14:cNvPr>
                <p14:cNvContentPartPr/>
                <p14:nvPr/>
              </p14:nvContentPartPr>
              <p14:xfrm>
                <a:off x="6392930" y="4633601"/>
                <a:ext cx="1278720" cy="1080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8131BE-23AE-7540-A0B6-A15F9D2EA6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77450" y="4618481"/>
                  <a:ext cx="1309320" cy="11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AFBC6E-F236-E64A-97D0-3DE56F948E4C}"/>
                    </a:ext>
                  </a:extLst>
                </p14:cNvPr>
                <p14:cNvContentPartPr/>
                <p14:nvPr/>
              </p14:nvContentPartPr>
              <p14:xfrm>
                <a:off x="7668050" y="4756721"/>
                <a:ext cx="447840" cy="884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AFBC6E-F236-E64A-97D0-3DE56F948E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52930" y="4741601"/>
                  <a:ext cx="478440" cy="9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23C7BE-7100-034F-A04A-DCC85ABD2982}"/>
                    </a:ext>
                  </a:extLst>
                </p14:cNvPr>
                <p14:cNvContentPartPr/>
                <p14:nvPr/>
              </p14:nvContentPartPr>
              <p14:xfrm>
                <a:off x="7543490" y="5643761"/>
                <a:ext cx="205920" cy="29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23C7BE-7100-034F-A04A-DCC85ABD29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28010" y="5628641"/>
                  <a:ext cx="236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7F3828-B259-9C47-9505-928F71EDC1B9}"/>
                    </a:ext>
                  </a:extLst>
                </p14:cNvPr>
                <p14:cNvContentPartPr/>
                <p14:nvPr/>
              </p14:nvContentPartPr>
              <p14:xfrm>
                <a:off x="7614050" y="5887481"/>
                <a:ext cx="87120" cy="58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7F3828-B259-9C47-9505-928F71EDC1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98570" y="5872001"/>
                  <a:ext cx="11772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1CC566-DB53-0E44-9F1F-9F85506BEEE5}"/>
                    </a:ext>
                  </a:extLst>
                </p14:cNvPr>
                <p14:cNvContentPartPr/>
                <p14:nvPr/>
              </p14:nvContentPartPr>
              <p14:xfrm>
                <a:off x="7472930" y="6185921"/>
                <a:ext cx="266400" cy="28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1CC566-DB53-0E44-9F1F-9F85506BEEE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57450" y="6170801"/>
                  <a:ext cx="296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E6B3AD-9311-ED44-8B88-01776C5E3D2C}"/>
                    </a:ext>
                  </a:extLst>
                </p14:cNvPr>
                <p14:cNvContentPartPr/>
                <p14:nvPr/>
              </p14:nvContentPartPr>
              <p14:xfrm>
                <a:off x="7233890" y="6419201"/>
                <a:ext cx="130680" cy="30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E6B3AD-9311-ED44-8B88-01776C5E3D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18770" y="6404081"/>
                  <a:ext cx="1612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C1DB171-EBC8-8446-B9D0-F5A436EB3936}"/>
                    </a:ext>
                  </a:extLst>
                </p14:cNvPr>
                <p14:cNvContentPartPr/>
                <p14:nvPr/>
              </p14:nvContentPartPr>
              <p14:xfrm>
                <a:off x="7402370" y="6403001"/>
                <a:ext cx="136080" cy="37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C1DB171-EBC8-8446-B9D0-F5A436EB39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86890" y="6387881"/>
                  <a:ext cx="1666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2150BA-48DF-CF4A-90E9-A4798A11EDB2}"/>
                    </a:ext>
                  </a:extLst>
                </p14:cNvPr>
                <p14:cNvContentPartPr/>
                <p14:nvPr/>
              </p14:nvContentPartPr>
              <p14:xfrm>
                <a:off x="7614050" y="6484361"/>
                <a:ext cx="239040" cy="29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2150BA-48DF-CF4A-90E9-A4798A11ED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98570" y="6469241"/>
                  <a:ext cx="269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EDFE25-B042-BD4C-8138-5AD2998E66AD}"/>
                    </a:ext>
                  </a:extLst>
                </p14:cNvPr>
                <p14:cNvContentPartPr/>
                <p14:nvPr/>
              </p14:nvContentPartPr>
              <p14:xfrm>
                <a:off x="6246770" y="4563041"/>
                <a:ext cx="357840" cy="29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EDFE25-B042-BD4C-8138-5AD2998E66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31650" y="4547921"/>
                  <a:ext cx="388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A9B39D4-7452-5747-A504-316389C77757}"/>
                    </a:ext>
                  </a:extLst>
                </p14:cNvPr>
                <p14:cNvContentPartPr/>
                <p14:nvPr/>
              </p14:nvContentPartPr>
              <p14:xfrm>
                <a:off x="5953010" y="4113401"/>
                <a:ext cx="168480" cy="439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A9B39D4-7452-5747-A504-316389C777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37890" y="4097921"/>
                  <a:ext cx="1990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FBB1C0-179F-0448-B7BD-CF8FF7CFDE03}"/>
                    </a:ext>
                  </a:extLst>
                </p14:cNvPr>
                <p14:cNvContentPartPr/>
                <p14:nvPr/>
              </p14:nvContentPartPr>
              <p14:xfrm>
                <a:off x="6979010" y="5757161"/>
                <a:ext cx="636120" cy="43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FBB1C0-179F-0448-B7BD-CF8FF7CFDE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63530" y="5742041"/>
                  <a:ext cx="666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11E324-A532-594E-995E-FA41D5961593}"/>
                    </a:ext>
                  </a:extLst>
                </p14:cNvPr>
                <p14:cNvContentPartPr/>
                <p14:nvPr/>
              </p14:nvContentPartPr>
              <p14:xfrm>
                <a:off x="6936170" y="5659601"/>
                <a:ext cx="129960" cy="26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11E324-A532-594E-995E-FA41D59615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20690" y="5644121"/>
                  <a:ext cx="160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0FB86C1-4C5C-FE40-B9B6-1BA82A562692}"/>
                    </a:ext>
                  </a:extLst>
                </p14:cNvPr>
                <p14:cNvContentPartPr/>
                <p14:nvPr/>
              </p14:nvContentPartPr>
              <p14:xfrm>
                <a:off x="5996570" y="5698121"/>
                <a:ext cx="179640" cy="308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0FB86C1-4C5C-FE40-B9B6-1BA82A5626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81450" y="5682641"/>
                  <a:ext cx="209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77FF88-2783-BF4C-96E9-CEF8229AE2B6}"/>
                    </a:ext>
                  </a:extLst>
                </p14:cNvPr>
                <p14:cNvContentPartPr/>
                <p14:nvPr/>
              </p14:nvContentPartPr>
              <p14:xfrm>
                <a:off x="6213650" y="5702801"/>
                <a:ext cx="163080" cy="277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77FF88-2783-BF4C-96E9-CEF8229AE2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8530" y="5687681"/>
                  <a:ext cx="193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BF16C1-2514-F54D-9F7D-D4D386215E39}"/>
                    </a:ext>
                  </a:extLst>
                </p14:cNvPr>
                <p14:cNvContentPartPr/>
                <p14:nvPr/>
              </p14:nvContentPartPr>
              <p14:xfrm>
                <a:off x="6495890" y="5681201"/>
                <a:ext cx="201240" cy="312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BF16C1-2514-F54D-9F7D-D4D386215E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80770" y="5666081"/>
                  <a:ext cx="23184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6C3B1A-5B8C-6B4C-8713-D8E08F5509B7}"/>
              </a:ext>
            </a:extLst>
          </p:cNvPr>
          <p:cNvGrpSpPr/>
          <p:nvPr/>
        </p:nvGrpSpPr>
        <p:grpSpPr>
          <a:xfrm>
            <a:off x="4542170" y="4896761"/>
            <a:ext cx="993600" cy="931320"/>
            <a:chOff x="4542170" y="4896761"/>
            <a:chExt cx="993600" cy="93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1DFDA4-DCBE-D442-89EF-399EC2BACB9B}"/>
                    </a:ext>
                  </a:extLst>
                </p14:cNvPr>
                <p14:cNvContentPartPr/>
                <p14:nvPr/>
              </p14:nvContentPartPr>
              <p14:xfrm>
                <a:off x="4596170" y="5051561"/>
                <a:ext cx="92520" cy="206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1DFDA4-DCBE-D442-89EF-399EC2BACB9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81050" y="5036441"/>
                  <a:ext cx="123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B91A923-B00D-F84E-B6B9-E2398FC7DACD}"/>
                    </a:ext>
                  </a:extLst>
                </p14:cNvPr>
                <p14:cNvContentPartPr/>
                <p14:nvPr/>
              </p14:nvContentPartPr>
              <p14:xfrm>
                <a:off x="4542170" y="4932041"/>
                <a:ext cx="282600" cy="336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B91A923-B00D-F84E-B6B9-E2398FC7DA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26690" y="4916921"/>
                  <a:ext cx="3132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0BC0D9-368F-614C-B6AA-253F5075B6BA}"/>
                    </a:ext>
                  </a:extLst>
                </p14:cNvPr>
                <p14:cNvContentPartPr/>
                <p14:nvPr/>
              </p14:nvContentPartPr>
              <p14:xfrm>
                <a:off x="4851410" y="4896761"/>
                <a:ext cx="222840" cy="33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0BC0D9-368F-614C-B6AA-253F5075B6B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36290" y="4881281"/>
                  <a:ext cx="253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B065BBB-1980-BE43-89D6-AC84916B1476}"/>
                    </a:ext>
                  </a:extLst>
                </p14:cNvPr>
                <p14:cNvContentPartPr/>
                <p14:nvPr/>
              </p14:nvContentPartPr>
              <p14:xfrm>
                <a:off x="5173970" y="4897121"/>
                <a:ext cx="345240" cy="442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B065BBB-1980-BE43-89D6-AC84916B14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58850" y="4882001"/>
                  <a:ext cx="3758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ABB885-7FF6-4246-9B3D-9777351FE22D}"/>
                    </a:ext>
                  </a:extLst>
                </p14:cNvPr>
                <p14:cNvContentPartPr/>
                <p14:nvPr/>
              </p14:nvContentPartPr>
              <p14:xfrm>
                <a:off x="4558370" y="5518481"/>
                <a:ext cx="187200" cy="247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ABB885-7FF6-4246-9B3D-9777351FE22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42890" y="5503001"/>
                  <a:ext cx="217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A833BC-276F-5441-AAD8-3070DEB0557A}"/>
                    </a:ext>
                  </a:extLst>
                </p14:cNvPr>
                <p14:cNvContentPartPr/>
                <p14:nvPr/>
              </p14:nvContentPartPr>
              <p14:xfrm>
                <a:off x="4807850" y="5496521"/>
                <a:ext cx="249840" cy="282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A833BC-276F-5441-AAD8-3070DEB0557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92730" y="5481401"/>
                  <a:ext cx="280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0EB3AF8-B433-144C-BC08-15513FE4A72A}"/>
                    </a:ext>
                  </a:extLst>
                </p14:cNvPr>
                <p14:cNvContentPartPr/>
                <p14:nvPr/>
              </p14:nvContentPartPr>
              <p14:xfrm>
                <a:off x="5084690" y="5360801"/>
                <a:ext cx="271800" cy="390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0EB3AF8-B433-144C-BC08-15513FE4A72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69570" y="5345681"/>
                  <a:ext cx="3024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EF45FD-5B0F-FA42-A49E-05381DEF04FD}"/>
                    </a:ext>
                  </a:extLst>
                </p14:cNvPr>
                <p14:cNvContentPartPr/>
                <p14:nvPr/>
              </p14:nvContentPartPr>
              <p14:xfrm>
                <a:off x="5263970" y="5480321"/>
                <a:ext cx="271800" cy="347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EF45FD-5B0F-FA42-A49E-05381DEF04F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48490" y="5465201"/>
                  <a:ext cx="302400" cy="37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2387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Solve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mr>
                      <m:m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mr>
                    </m:m>
                  </m:oMath>
                </a14:m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mr>
                      <m:m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mr>
                    </m:m>
                  </m:oMath>
                </a14:m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</m:mr>
                      <m:m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=12</m:t>
                          </m:r>
                        </m:e>
                      </m:mr>
                    </m:m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Simultaneous </a:t>
            </a:r>
            <a:r>
              <a:rPr lang="en-US" dirty="0" err="1"/>
              <a:t>eqns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76D355-4A4E-FB47-9624-AB6B839B244B}"/>
              </a:ext>
            </a:extLst>
          </p:cNvPr>
          <p:cNvGrpSpPr/>
          <p:nvPr/>
        </p:nvGrpSpPr>
        <p:grpSpPr>
          <a:xfrm>
            <a:off x="2794370" y="1914521"/>
            <a:ext cx="1210680" cy="725760"/>
            <a:chOff x="2794370" y="1914521"/>
            <a:chExt cx="1210680" cy="7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5F81402-F68A-7E46-B8B7-482CAB7A9E02}"/>
                    </a:ext>
                  </a:extLst>
                </p14:cNvPr>
                <p14:cNvContentPartPr/>
                <p14:nvPr/>
              </p14:nvContentPartPr>
              <p14:xfrm>
                <a:off x="2794370" y="2049521"/>
                <a:ext cx="228240" cy="590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5F81402-F68A-7E46-B8B7-482CAB7A9E0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79250" y="2034401"/>
                  <a:ext cx="25884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D58734-BC69-9240-9E89-F80CF180AB7E}"/>
                    </a:ext>
                  </a:extLst>
                </p14:cNvPr>
                <p14:cNvContentPartPr/>
                <p14:nvPr/>
              </p14:nvContentPartPr>
              <p14:xfrm>
                <a:off x="3125570" y="1914521"/>
                <a:ext cx="190440" cy="445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D58734-BC69-9240-9E89-F80CF180AB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10090" y="1899401"/>
                  <a:ext cx="2206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8781D4-53E0-2442-BD93-0C65D1974D51}"/>
                    </a:ext>
                  </a:extLst>
                </p14:cNvPr>
                <p14:cNvContentPartPr/>
                <p14:nvPr/>
              </p14:nvContentPartPr>
              <p14:xfrm>
                <a:off x="3407810" y="2071841"/>
                <a:ext cx="114480" cy="4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8781D4-53E0-2442-BD93-0C65D1974D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92330" y="2056721"/>
                  <a:ext cx="144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1C94EC-67B3-7D45-BB00-FA8BEC7BF3D3}"/>
                    </a:ext>
                  </a:extLst>
                </p14:cNvPr>
                <p14:cNvContentPartPr/>
                <p14:nvPr/>
              </p14:nvContentPartPr>
              <p14:xfrm>
                <a:off x="3331850" y="1941881"/>
                <a:ext cx="119880" cy="76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1C94EC-67B3-7D45-BB00-FA8BEC7BF3D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16370" y="1926401"/>
                  <a:ext cx="150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0A8F4C-1843-944F-81A7-A36AC61A64CE}"/>
                    </a:ext>
                  </a:extLst>
                </p14:cNvPr>
                <p14:cNvContentPartPr/>
                <p14:nvPr/>
              </p14:nvContentPartPr>
              <p14:xfrm>
                <a:off x="3635690" y="2071841"/>
                <a:ext cx="3852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80A8F4C-1843-944F-81A7-A36AC61A64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20570" y="2056721"/>
                  <a:ext cx="68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FDDF5E-E89E-944B-B949-28406903F05B}"/>
                    </a:ext>
                  </a:extLst>
                </p14:cNvPr>
                <p14:cNvContentPartPr/>
                <p14:nvPr/>
              </p14:nvContentPartPr>
              <p14:xfrm>
                <a:off x="3803810" y="2061041"/>
                <a:ext cx="2196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FDDF5E-E89E-944B-B949-28406903F0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88690" y="2045921"/>
                  <a:ext cx="52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42C2C6B-87EB-8B44-832C-F524E1CBD031}"/>
                    </a:ext>
                  </a:extLst>
                </p14:cNvPr>
                <p14:cNvContentPartPr/>
                <p14:nvPr/>
              </p14:nvContentPartPr>
              <p14:xfrm>
                <a:off x="3961130" y="2055641"/>
                <a:ext cx="43920" cy="2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42C2C6B-87EB-8B44-832C-F524E1CBD0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46010" y="2040521"/>
                  <a:ext cx="741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579FBD-7665-2845-8F37-F746A42BA197}"/>
              </a:ext>
            </a:extLst>
          </p:cNvPr>
          <p:cNvGrpSpPr/>
          <p:nvPr/>
        </p:nvGrpSpPr>
        <p:grpSpPr>
          <a:xfrm>
            <a:off x="2745410" y="2788241"/>
            <a:ext cx="1327680" cy="380160"/>
            <a:chOff x="2745410" y="2788241"/>
            <a:chExt cx="132768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963B5B-EABB-D746-8F02-86E822C34C43}"/>
                    </a:ext>
                  </a:extLst>
                </p14:cNvPr>
                <p14:cNvContentPartPr/>
                <p14:nvPr/>
              </p14:nvContentPartPr>
              <p14:xfrm>
                <a:off x="2745410" y="2821001"/>
                <a:ext cx="288000" cy="219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963B5B-EABB-D746-8F02-86E822C34C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30290" y="2805881"/>
                  <a:ext cx="318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52888BD-102C-104F-9CA8-055F60475C64}"/>
                    </a:ext>
                  </a:extLst>
                </p14:cNvPr>
                <p14:cNvContentPartPr/>
                <p14:nvPr/>
              </p14:nvContentPartPr>
              <p14:xfrm>
                <a:off x="2924690" y="2788241"/>
                <a:ext cx="157680" cy="19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52888BD-102C-104F-9CA8-055F60475C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09570" y="2773121"/>
                  <a:ext cx="188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A96E80-53F4-2848-A060-B2E138E26821}"/>
                    </a:ext>
                  </a:extLst>
                </p14:cNvPr>
                <p14:cNvContentPartPr/>
                <p14:nvPr/>
              </p14:nvContentPartPr>
              <p14:xfrm>
                <a:off x="2962490" y="3038081"/>
                <a:ext cx="141480" cy="129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A96E80-53F4-2848-A060-B2E138E268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47370" y="3022961"/>
                  <a:ext cx="172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8752D4-1550-9141-A5AD-B5020E16B440}"/>
                    </a:ext>
                  </a:extLst>
                </p14:cNvPr>
                <p14:cNvContentPartPr/>
                <p14:nvPr/>
              </p14:nvContentPartPr>
              <p14:xfrm>
                <a:off x="3212330" y="2923961"/>
                <a:ext cx="135360" cy="222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8752D4-1550-9141-A5AD-B5020E16B4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97210" y="2908841"/>
                  <a:ext cx="165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8FB76E-1C42-1143-B653-9EA9BAC1BF74}"/>
                    </a:ext>
                  </a:extLst>
                </p14:cNvPr>
                <p14:cNvContentPartPr/>
                <p14:nvPr/>
              </p14:nvContentPartPr>
              <p14:xfrm>
                <a:off x="3348050" y="2896961"/>
                <a:ext cx="87120" cy="233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8FB76E-1C42-1143-B653-9EA9BAC1BF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32930" y="2881841"/>
                  <a:ext cx="117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BAA608-EF46-4747-AF9E-0496B0EEF663}"/>
                    </a:ext>
                  </a:extLst>
                </p14:cNvPr>
                <p14:cNvContentPartPr/>
                <p14:nvPr/>
              </p14:nvContentPartPr>
              <p14:xfrm>
                <a:off x="3548930" y="2999921"/>
                <a:ext cx="70920" cy="60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BAA608-EF46-4747-AF9E-0496B0EEF66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33450" y="2984801"/>
                  <a:ext cx="101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C778C1D-71F3-8340-BC40-14A1BC38359B}"/>
                    </a:ext>
                  </a:extLst>
                </p14:cNvPr>
                <p14:cNvContentPartPr/>
                <p14:nvPr/>
              </p14:nvContentPartPr>
              <p14:xfrm>
                <a:off x="3543530" y="2896961"/>
                <a:ext cx="87120" cy="5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C778C1D-71F3-8340-BC40-14A1BC38359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28050" y="2881841"/>
                  <a:ext cx="117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E7C408-75C7-0B47-ADC5-BD47A8807519}"/>
                    </a:ext>
                  </a:extLst>
                </p14:cNvPr>
                <p14:cNvContentPartPr/>
                <p14:nvPr/>
              </p14:nvContentPartPr>
              <p14:xfrm>
                <a:off x="3793010" y="3038081"/>
                <a:ext cx="32760" cy="4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E7C408-75C7-0B47-ADC5-BD47A880751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7890" y="3022961"/>
                  <a:ext cx="63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758E6E-0348-7046-9AE2-22500812C113}"/>
                    </a:ext>
                  </a:extLst>
                </p14:cNvPr>
                <p14:cNvContentPartPr/>
                <p14:nvPr/>
              </p14:nvContentPartPr>
              <p14:xfrm>
                <a:off x="3907130" y="3021881"/>
                <a:ext cx="11160" cy="2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758E6E-0348-7046-9AE2-22500812C1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91650" y="3006401"/>
                  <a:ext cx="41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D7BA4A-9663-3848-8645-4993462B9FD8}"/>
                    </a:ext>
                  </a:extLst>
                </p14:cNvPr>
                <p14:cNvContentPartPr/>
                <p14:nvPr/>
              </p14:nvContentPartPr>
              <p14:xfrm>
                <a:off x="4031690" y="3054281"/>
                <a:ext cx="41400" cy="1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D7BA4A-9663-3848-8645-4993462B9F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16570" y="3039161"/>
                  <a:ext cx="72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BF0080-A877-3446-880B-073FC4C5E7C3}"/>
                    </a:ext>
                  </a:extLst>
                </p14:cNvPr>
                <p14:cNvContentPartPr/>
                <p14:nvPr/>
              </p14:nvContentPartPr>
              <p14:xfrm>
                <a:off x="2962490" y="2840081"/>
                <a:ext cx="146880" cy="328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BF0080-A877-3446-880B-073FC4C5E7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47370" y="2824961"/>
                  <a:ext cx="177480" cy="35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9E5B836-9619-DE4C-BF71-B97526C29187}"/>
                  </a:ext>
                </a:extLst>
              </p14:cNvPr>
              <p14:cNvContentPartPr/>
              <p14:nvPr/>
            </p14:nvContentPartPr>
            <p14:xfrm>
              <a:off x="2743610" y="3955721"/>
              <a:ext cx="262800" cy="36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9E5B836-9619-DE4C-BF71-B97526C291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28490" y="3940601"/>
                <a:ext cx="29304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6EE5CEB-12A3-6347-997F-AEAF7957C398}"/>
              </a:ext>
            </a:extLst>
          </p:cNvPr>
          <p:cNvGrpSpPr/>
          <p:nvPr/>
        </p:nvGrpSpPr>
        <p:grpSpPr>
          <a:xfrm>
            <a:off x="7033010" y="3591761"/>
            <a:ext cx="369360" cy="803520"/>
            <a:chOff x="7033010" y="3591761"/>
            <a:chExt cx="369360" cy="8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05B661C-EF33-9C4F-9343-D757FC1A54D3}"/>
                    </a:ext>
                  </a:extLst>
                </p14:cNvPr>
                <p14:cNvContentPartPr/>
                <p14:nvPr/>
              </p14:nvContentPartPr>
              <p14:xfrm>
                <a:off x="7033010" y="3825041"/>
                <a:ext cx="119160" cy="57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05B661C-EF33-9C4F-9343-D757FC1A54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17890" y="3809921"/>
                  <a:ext cx="1497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A5F9B6A-C06B-CD44-ABD6-ACE4BAE0E8CC}"/>
                    </a:ext>
                  </a:extLst>
                </p14:cNvPr>
                <p14:cNvContentPartPr/>
                <p14:nvPr/>
              </p14:nvContentPartPr>
              <p14:xfrm>
                <a:off x="7239290" y="3591761"/>
                <a:ext cx="163080" cy="212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A5F9B6A-C06B-CD44-ABD6-ACE4BAE0E8C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24170" y="3576281"/>
                  <a:ext cx="19368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7D579C4-0CEF-2A42-9E95-45FB14E274C3}"/>
                  </a:ext>
                </a:extLst>
              </p14:cNvPr>
              <p14:cNvContentPartPr/>
              <p14:nvPr/>
            </p14:nvContentPartPr>
            <p14:xfrm>
              <a:off x="655970" y="3423281"/>
              <a:ext cx="2122560" cy="586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7D579C4-0CEF-2A42-9E95-45FB14E274C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0850" y="3408161"/>
                <a:ext cx="2152800" cy="61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79" name="Group 24578">
            <a:extLst>
              <a:ext uri="{FF2B5EF4-FFF2-40B4-BE49-F238E27FC236}">
                <a16:creationId xmlns:a16="http://schemas.microsoft.com/office/drawing/2014/main" id="{DF618C46-5063-A245-840C-C77388B3E16A}"/>
              </a:ext>
            </a:extLst>
          </p:cNvPr>
          <p:cNvGrpSpPr/>
          <p:nvPr/>
        </p:nvGrpSpPr>
        <p:grpSpPr>
          <a:xfrm>
            <a:off x="2930090" y="2994521"/>
            <a:ext cx="3834360" cy="1536480"/>
            <a:chOff x="2930090" y="2994521"/>
            <a:chExt cx="3834360" cy="15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6D40FC-7326-334D-BE10-6F93F8D51BAF}"/>
                    </a:ext>
                  </a:extLst>
                </p14:cNvPr>
                <p14:cNvContentPartPr/>
                <p14:nvPr/>
              </p14:nvContentPartPr>
              <p14:xfrm>
                <a:off x="3022250" y="4085681"/>
                <a:ext cx="271800" cy="445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6D40FC-7326-334D-BE10-6F93F8D51BA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07130" y="4070201"/>
                  <a:ext cx="3024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D1E0B82-1410-E94A-9081-2DA324AE9A30}"/>
                    </a:ext>
                  </a:extLst>
                </p14:cNvPr>
                <p14:cNvContentPartPr/>
                <p14:nvPr/>
              </p14:nvContentPartPr>
              <p14:xfrm>
                <a:off x="3391250" y="4177841"/>
                <a:ext cx="87120" cy="27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D1E0B82-1410-E94A-9081-2DA324AE9A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76130" y="4162721"/>
                  <a:ext cx="117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77A71E-A5D0-4D44-992F-050A12E3624F}"/>
                    </a:ext>
                  </a:extLst>
                </p14:cNvPr>
                <p14:cNvContentPartPr/>
                <p14:nvPr/>
              </p14:nvContentPartPr>
              <p14:xfrm>
                <a:off x="3309890" y="4091081"/>
                <a:ext cx="171000" cy="3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77A71E-A5D0-4D44-992F-050A12E3624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94770" y="4075601"/>
                  <a:ext cx="201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E41C7E1-9B94-F84D-AA1F-68479F14759F}"/>
                    </a:ext>
                  </a:extLst>
                </p14:cNvPr>
                <p14:cNvContentPartPr/>
                <p14:nvPr/>
              </p14:nvContentPartPr>
              <p14:xfrm>
                <a:off x="3727850" y="3906401"/>
                <a:ext cx="185040" cy="34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E41C7E1-9B94-F84D-AA1F-68479F1475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12730" y="3891281"/>
                  <a:ext cx="215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1704FF-8CCF-8441-95B0-9F65BFA2904D}"/>
                    </a:ext>
                  </a:extLst>
                </p14:cNvPr>
                <p14:cNvContentPartPr/>
                <p14:nvPr/>
              </p14:nvContentPartPr>
              <p14:xfrm>
                <a:off x="3820010" y="3917201"/>
                <a:ext cx="178200" cy="6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1704FF-8CCF-8441-95B0-9F65BFA2904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04890" y="3902081"/>
                  <a:ext cx="208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73F90F-4344-7B42-B079-849CA24C2D35}"/>
                    </a:ext>
                  </a:extLst>
                </p14:cNvPr>
                <p14:cNvContentPartPr/>
                <p14:nvPr/>
              </p14:nvContentPartPr>
              <p14:xfrm>
                <a:off x="4059050" y="4042121"/>
                <a:ext cx="146880" cy="3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73F90F-4344-7B42-B079-849CA24C2D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43570" y="4027001"/>
                  <a:ext cx="177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A8FE9C-5B3B-2E47-9813-B278A3FE7221}"/>
                    </a:ext>
                  </a:extLst>
                </p14:cNvPr>
                <p14:cNvContentPartPr/>
                <p14:nvPr/>
              </p14:nvContentPartPr>
              <p14:xfrm>
                <a:off x="4276130" y="3841241"/>
                <a:ext cx="119880" cy="434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A8FE9C-5B3B-2E47-9813-B278A3FE72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61010" y="3826121"/>
                  <a:ext cx="1501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F331E6A-2FD4-1541-A1D7-E78E8D5E1DBF}"/>
                    </a:ext>
                  </a:extLst>
                </p14:cNvPr>
                <p14:cNvContentPartPr/>
                <p14:nvPr/>
              </p14:nvContentPartPr>
              <p14:xfrm>
                <a:off x="4460450" y="4080281"/>
                <a:ext cx="114480" cy="249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F331E6A-2FD4-1541-A1D7-E78E8D5E1D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45330" y="4064801"/>
                  <a:ext cx="144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C3C5248-0EFF-0744-86BD-8416C47D9210}"/>
                    </a:ext>
                  </a:extLst>
                </p14:cNvPr>
                <p14:cNvContentPartPr/>
                <p14:nvPr/>
              </p14:nvContentPartPr>
              <p14:xfrm>
                <a:off x="4590770" y="3922601"/>
                <a:ext cx="168480" cy="347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C3C5248-0EFF-0744-86BD-8416C47D92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75650" y="3907481"/>
                  <a:ext cx="1990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BEB4F2-A449-6149-87C0-2E61A7C88A38}"/>
                    </a:ext>
                  </a:extLst>
                </p14:cNvPr>
                <p14:cNvContentPartPr/>
                <p14:nvPr/>
              </p14:nvContentPartPr>
              <p14:xfrm>
                <a:off x="5014130" y="3993161"/>
                <a:ext cx="239040" cy="54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BEB4F2-A449-6149-87C0-2E61A7C88A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99010" y="3978041"/>
                  <a:ext cx="269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E1ED88-571C-1D4F-B752-2EB6DBC6AD96}"/>
                    </a:ext>
                  </a:extLst>
                </p14:cNvPr>
                <p14:cNvContentPartPr/>
                <p14:nvPr/>
              </p14:nvContentPartPr>
              <p14:xfrm>
                <a:off x="4997930" y="4107281"/>
                <a:ext cx="228240" cy="2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E1ED88-571C-1D4F-B752-2EB6DBC6AD9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82810" y="4092161"/>
                  <a:ext cx="258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582979-9D4F-3B4E-A4CA-3FE27F33994B}"/>
                    </a:ext>
                  </a:extLst>
                </p14:cNvPr>
                <p14:cNvContentPartPr/>
                <p14:nvPr/>
              </p14:nvContentPartPr>
              <p14:xfrm>
                <a:off x="5166050" y="3976961"/>
                <a:ext cx="141480" cy="35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582979-9D4F-3B4E-A4CA-3FE27F3399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50930" y="3961841"/>
                  <a:ext cx="1720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379A30C-D67E-054A-8F9C-9E227B4D9D69}"/>
                    </a:ext>
                  </a:extLst>
                </p14:cNvPr>
                <p14:cNvContentPartPr/>
                <p14:nvPr/>
              </p14:nvContentPartPr>
              <p14:xfrm>
                <a:off x="5497250" y="3798041"/>
                <a:ext cx="168480" cy="417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379A30C-D67E-054A-8F9C-9E227B4D9D6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82130" y="3782561"/>
                  <a:ext cx="1990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862AB1-9559-C144-897C-22F7656A2137}"/>
                    </a:ext>
                  </a:extLst>
                </p14:cNvPr>
                <p14:cNvContentPartPr/>
                <p14:nvPr/>
              </p14:nvContentPartPr>
              <p14:xfrm>
                <a:off x="5687330" y="4069121"/>
                <a:ext cx="228240" cy="423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862AB1-9559-C144-897C-22F7656A21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71850" y="4054001"/>
                  <a:ext cx="2588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25A3A6-BF45-3C47-93FA-3A71800A47DF}"/>
                    </a:ext>
                  </a:extLst>
                </p14:cNvPr>
                <p14:cNvContentPartPr/>
                <p14:nvPr/>
              </p14:nvContentPartPr>
              <p14:xfrm>
                <a:off x="5899010" y="3879401"/>
                <a:ext cx="130680" cy="19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25A3A6-BF45-3C47-93FA-3A71800A47D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83530" y="3863921"/>
                  <a:ext cx="161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5A1CD2-842D-A142-AF5E-33A127F6BDDE}"/>
                    </a:ext>
                  </a:extLst>
                </p14:cNvPr>
                <p14:cNvContentPartPr/>
                <p14:nvPr/>
              </p14:nvContentPartPr>
              <p14:xfrm>
                <a:off x="5524250" y="3982361"/>
                <a:ext cx="21960" cy="369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5A1CD2-842D-A142-AF5E-33A127F6BD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09130" y="3967241"/>
                  <a:ext cx="525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03D22A4-DB57-B648-98D4-6862D5DBFD7A}"/>
                    </a:ext>
                  </a:extLst>
                </p14:cNvPr>
                <p14:cNvContentPartPr/>
                <p14:nvPr/>
              </p14:nvContentPartPr>
              <p14:xfrm>
                <a:off x="6224450" y="4226801"/>
                <a:ext cx="107640" cy="32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3D22A4-DB57-B648-98D4-6862D5DBFD7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09330" y="4211321"/>
                  <a:ext cx="138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59D9F4-726D-FF42-B351-AC21DCC9FBD0}"/>
                    </a:ext>
                  </a:extLst>
                </p14:cNvPr>
                <p14:cNvContentPartPr/>
                <p14:nvPr/>
              </p14:nvContentPartPr>
              <p14:xfrm>
                <a:off x="6175490" y="4080281"/>
                <a:ext cx="119880" cy="38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59D9F4-726D-FF42-B351-AC21DCC9FB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60370" y="4064801"/>
                  <a:ext cx="150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5C7B0E-4A57-914F-A4A9-7FEDA1608E4F}"/>
                    </a:ext>
                  </a:extLst>
                </p14:cNvPr>
                <p14:cNvContentPartPr/>
                <p14:nvPr/>
              </p14:nvContentPartPr>
              <p14:xfrm>
                <a:off x="6540530" y="3825041"/>
                <a:ext cx="129240" cy="47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5C7B0E-4A57-914F-A4A9-7FEDA1608E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25410" y="3809921"/>
                  <a:ext cx="1598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9E1605-909C-E745-A97B-5F826D11CC7C}"/>
                    </a:ext>
                  </a:extLst>
                </p14:cNvPr>
                <p14:cNvContentPartPr/>
                <p14:nvPr/>
              </p14:nvContentPartPr>
              <p14:xfrm>
                <a:off x="2930090" y="3428681"/>
                <a:ext cx="2127960" cy="298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9E1605-909C-E745-A97B-5F826D11CC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14970" y="3413561"/>
                  <a:ext cx="2158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97E4B7-A988-C245-A605-4B2B658C7A12}"/>
                    </a:ext>
                  </a:extLst>
                </p14:cNvPr>
                <p14:cNvContentPartPr/>
                <p14:nvPr/>
              </p14:nvContentPartPr>
              <p14:xfrm>
                <a:off x="4911170" y="3265961"/>
                <a:ext cx="109080" cy="27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97E4B7-A988-C245-A605-4B2B658C7A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95690" y="3250841"/>
                  <a:ext cx="139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95D20C-543F-3B48-B89A-524ECAB7AE3E}"/>
                    </a:ext>
                  </a:extLst>
                </p14:cNvPr>
                <p14:cNvContentPartPr/>
                <p14:nvPr/>
              </p14:nvContentPartPr>
              <p14:xfrm>
                <a:off x="5367650" y="3097841"/>
                <a:ext cx="151560" cy="37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95D20C-543F-3B48-B89A-524ECAB7AE3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52170" y="3082361"/>
                  <a:ext cx="1821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D4C289-4C3B-2D42-90BD-87DE0966FF98}"/>
                    </a:ext>
                  </a:extLst>
                </p14:cNvPr>
                <p14:cNvContentPartPr/>
                <p14:nvPr/>
              </p14:nvContentPartPr>
              <p14:xfrm>
                <a:off x="5464850" y="3304121"/>
                <a:ext cx="32760" cy="255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D4C289-4C3B-2D42-90BD-87DE0966FF9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49370" y="3288641"/>
                  <a:ext cx="63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8A68AB-F78F-4444-84F1-D593D54B3425}"/>
                    </a:ext>
                  </a:extLst>
                </p14:cNvPr>
                <p14:cNvContentPartPr/>
                <p14:nvPr/>
              </p14:nvContentPartPr>
              <p14:xfrm>
                <a:off x="5551610" y="3249761"/>
                <a:ext cx="92520" cy="304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8A68AB-F78F-4444-84F1-D593D54B342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36130" y="3234641"/>
                  <a:ext cx="123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58ED87-CDD8-6E43-9AA4-B6DE7D8A1FB6}"/>
                    </a:ext>
                  </a:extLst>
                </p14:cNvPr>
                <p14:cNvContentPartPr/>
                <p14:nvPr/>
              </p14:nvContentPartPr>
              <p14:xfrm>
                <a:off x="5625050" y="3211601"/>
                <a:ext cx="78840" cy="287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58ED87-CDD8-6E43-9AA4-B6DE7D8A1F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09930" y="3196481"/>
                  <a:ext cx="109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529B359-A0E0-7F4F-9BD8-FFC69C7001B9}"/>
                    </a:ext>
                  </a:extLst>
                </p14:cNvPr>
                <p14:cNvContentPartPr/>
                <p14:nvPr/>
              </p14:nvContentPartPr>
              <p14:xfrm>
                <a:off x="5774090" y="3005321"/>
                <a:ext cx="87120" cy="193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529B359-A0E0-7F4F-9BD8-FFC69C7001B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58610" y="2990201"/>
                  <a:ext cx="117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A39EC12-C573-274F-9E83-0A3D83B6015B}"/>
                    </a:ext>
                  </a:extLst>
                </p14:cNvPr>
                <p14:cNvContentPartPr/>
                <p14:nvPr/>
              </p14:nvContentPartPr>
              <p14:xfrm>
                <a:off x="5860850" y="3092441"/>
                <a:ext cx="217440" cy="358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A39EC12-C573-274F-9E83-0A3D83B601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45730" y="3076961"/>
                  <a:ext cx="248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C6A8FA5-3CCB-3744-8F98-D556426CA0BF}"/>
                    </a:ext>
                  </a:extLst>
                </p14:cNvPr>
                <p14:cNvContentPartPr/>
                <p14:nvPr/>
              </p14:nvContentPartPr>
              <p14:xfrm>
                <a:off x="6077930" y="2994521"/>
                <a:ext cx="130680" cy="448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C6A8FA5-3CCB-3744-8F98-D556426CA0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62810" y="2979401"/>
                  <a:ext cx="1612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8126D8-3021-A34D-AE09-A50E2CF14D59}"/>
                    </a:ext>
                  </a:extLst>
                </p14:cNvPr>
                <p14:cNvContentPartPr/>
                <p14:nvPr/>
              </p14:nvContentPartPr>
              <p14:xfrm>
                <a:off x="6153890" y="3244361"/>
                <a:ext cx="282600" cy="493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8126D8-3021-A34D-AE09-A50E2CF14D5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38770" y="3228881"/>
                  <a:ext cx="31320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A740A002-446C-4542-AD13-32505A998945}"/>
                    </a:ext>
                  </a:extLst>
                </p14:cNvPr>
                <p14:cNvContentPartPr/>
                <p14:nvPr/>
              </p14:nvContentPartPr>
              <p14:xfrm>
                <a:off x="6398330" y="3114041"/>
                <a:ext cx="119880" cy="1771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A740A002-446C-4542-AD13-32505A99894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82850" y="3098921"/>
                  <a:ext cx="150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FF371174-6555-0443-AD5B-F4AEE52E50E6}"/>
                    </a:ext>
                  </a:extLst>
                </p14:cNvPr>
                <p14:cNvContentPartPr/>
                <p14:nvPr/>
              </p14:nvContentPartPr>
              <p14:xfrm>
                <a:off x="6637010" y="3244361"/>
                <a:ext cx="127440" cy="15768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FF371174-6555-0443-AD5B-F4AEE52E50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21890" y="3228881"/>
                  <a:ext cx="1580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2" name="Group 24581">
            <a:extLst>
              <a:ext uri="{FF2B5EF4-FFF2-40B4-BE49-F238E27FC236}">
                <a16:creationId xmlns:a16="http://schemas.microsoft.com/office/drawing/2014/main" id="{2AF6BAA1-E0AA-1F40-9CC7-3CF9E8DFC2CA}"/>
              </a:ext>
            </a:extLst>
          </p:cNvPr>
          <p:cNvGrpSpPr/>
          <p:nvPr/>
        </p:nvGrpSpPr>
        <p:grpSpPr>
          <a:xfrm>
            <a:off x="7054970" y="2962121"/>
            <a:ext cx="390960" cy="402120"/>
            <a:chOff x="7054970" y="2962121"/>
            <a:chExt cx="3909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EB25F3C7-CE20-1F43-885B-D0AD5BD25D87}"/>
                    </a:ext>
                  </a:extLst>
                </p14:cNvPr>
                <p14:cNvContentPartPr/>
                <p14:nvPr/>
              </p14:nvContentPartPr>
              <p14:xfrm>
                <a:off x="7054970" y="2962121"/>
                <a:ext cx="168480" cy="4021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EB25F3C7-CE20-1F43-885B-D0AD5BD25D8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39490" y="2946641"/>
                  <a:ext cx="1990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89DC8E5A-7D8C-DA42-A1AE-1895D9A8082E}"/>
                    </a:ext>
                  </a:extLst>
                </p14:cNvPr>
                <p14:cNvContentPartPr/>
                <p14:nvPr/>
              </p14:nvContentPartPr>
              <p14:xfrm>
                <a:off x="7288250" y="2962121"/>
                <a:ext cx="157680" cy="34776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89DC8E5A-7D8C-DA42-A1AE-1895D9A808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73130" y="2946641"/>
                  <a:ext cx="188280" cy="37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4583" name="Ink 24582">
                <a:extLst>
                  <a:ext uri="{FF2B5EF4-FFF2-40B4-BE49-F238E27FC236}">
                    <a16:creationId xmlns:a16="http://schemas.microsoft.com/office/drawing/2014/main" id="{D9B67436-CDA6-B04A-AAD0-D88CD0DDAD1D}"/>
                  </a:ext>
                </a:extLst>
              </p14:cNvPr>
              <p14:cNvContentPartPr/>
              <p14:nvPr/>
            </p14:nvContentPartPr>
            <p14:xfrm>
              <a:off x="6159290" y="3016481"/>
              <a:ext cx="376200" cy="538920"/>
            </p14:xfrm>
          </p:contentPart>
        </mc:Choice>
        <mc:Fallback xmlns="">
          <p:pic>
            <p:nvPicPr>
              <p:cNvPr id="24583" name="Ink 24582">
                <a:extLst>
                  <a:ext uri="{FF2B5EF4-FFF2-40B4-BE49-F238E27FC236}">
                    <a16:creationId xmlns:a16="http://schemas.microsoft.com/office/drawing/2014/main" id="{D9B67436-CDA6-B04A-AAD0-D88CD0DDAD1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087650" y="2872481"/>
                <a:ext cx="51984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584" name="Ink 24583">
                <a:extLst>
                  <a:ext uri="{FF2B5EF4-FFF2-40B4-BE49-F238E27FC236}">
                    <a16:creationId xmlns:a16="http://schemas.microsoft.com/office/drawing/2014/main" id="{18823405-9147-574E-8AF9-6003E4B27521}"/>
                  </a:ext>
                </a:extLst>
              </p14:cNvPr>
              <p14:cNvContentPartPr/>
              <p14:nvPr/>
            </p14:nvContentPartPr>
            <p14:xfrm>
              <a:off x="6544850" y="3623081"/>
              <a:ext cx="773280" cy="626760"/>
            </p14:xfrm>
          </p:contentPart>
        </mc:Choice>
        <mc:Fallback xmlns="">
          <p:pic>
            <p:nvPicPr>
              <p:cNvPr id="24584" name="Ink 24583">
                <a:extLst>
                  <a:ext uri="{FF2B5EF4-FFF2-40B4-BE49-F238E27FC236}">
                    <a16:creationId xmlns:a16="http://schemas.microsoft.com/office/drawing/2014/main" id="{18823405-9147-574E-8AF9-6003E4B2752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72850" y="3479081"/>
                <a:ext cx="916920" cy="91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03" name="Group 24602">
            <a:extLst>
              <a:ext uri="{FF2B5EF4-FFF2-40B4-BE49-F238E27FC236}">
                <a16:creationId xmlns:a16="http://schemas.microsoft.com/office/drawing/2014/main" id="{A738A5B4-1A1A-364E-B90B-732688C452E7}"/>
              </a:ext>
            </a:extLst>
          </p:cNvPr>
          <p:cNvGrpSpPr/>
          <p:nvPr/>
        </p:nvGrpSpPr>
        <p:grpSpPr>
          <a:xfrm>
            <a:off x="4205570" y="5138321"/>
            <a:ext cx="857160" cy="553680"/>
            <a:chOff x="4205570" y="5138321"/>
            <a:chExt cx="857160" cy="553680"/>
          </a:xfrm>
        </p:grpSpPr>
        <p:grpSp>
          <p:nvGrpSpPr>
            <p:cNvPr id="24604" name="Group 24603">
              <a:extLst>
                <a:ext uri="{FF2B5EF4-FFF2-40B4-BE49-F238E27FC236}">
                  <a16:creationId xmlns:a16="http://schemas.microsoft.com/office/drawing/2014/main" id="{5E0F4470-A129-7E46-9883-6943D0615803}"/>
                </a:ext>
              </a:extLst>
            </p:cNvPr>
            <p:cNvGrpSpPr/>
            <p:nvPr/>
          </p:nvGrpSpPr>
          <p:grpSpPr>
            <a:xfrm>
              <a:off x="4205570" y="5138321"/>
              <a:ext cx="857160" cy="553680"/>
              <a:chOff x="4205570" y="5138321"/>
              <a:chExt cx="857160" cy="55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4590" name="Ink 24589">
                    <a:extLst>
                      <a:ext uri="{FF2B5EF4-FFF2-40B4-BE49-F238E27FC236}">
                        <a16:creationId xmlns:a16="http://schemas.microsoft.com/office/drawing/2014/main" id="{2137B484-FDD9-0F4F-9E2C-FB64820A227D}"/>
                      </a:ext>
                    </a:extLst>
                  </p14:cNvPr>
                  <p14:cNvContentPartPr/>
                  <p14:nvPr/>
                </p14:nvContentPartPr>
                <p14:xfrm>
                  <a:off x="4205570" y="5138321"/>
                  <a:ext cx="27360" cy="383400"/>
                </p14:xfrm>
              </p:contentPart>
            </mc:Choice>
            <mc:Fallback xmlns="">
              <p:pic>
                <p:nvPicPr>
                  <p:cNvPr id="24590" name="Ink 24589">
                    <a:extLst>
                      <a:ext uri="{FF2B5EF4-FFF2-40B4-BE49-F238E27FC236}">
                        <a16:creationId xmlns:a16="http://schemas.microsoft.com/office/drawing/2014/main" id="{2137B484-FDD9-0F4F-9E2C-FB64820A227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4190450" y="5123201"/>
                    <a:ext cx="57960" cy="41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4591" name="Ink 24590">
                    <a:extLst>
                      <a:ext uri="{FF2B5EF4-FFF2-40B4-BE49-F238E27FC236}">
                        <a16:creationId xmlns:a16="http://schemas.microsoft.com/office/drawing/2014/main" id="{CB40804A-53BB-0D45-8113-DA8A4023C634}"/>
                      </a:ext>
                    </a:extLst>
                  </p14:cNvPr>
                  <p14:cNvContentPartPr/>
                  <p14:nvPr/>
                </p14:nvContentPartPr>
                <p14:xfrm>
                  <a:off x="4297730" y="5172161"/>
                  <a:ext cx="244440" cy="357480"/>
                </p14:xfrm>
              </p:contentPart>
            </mc:Choice>
            <mc:Fallback xmlns="">
              <p:pic>
                <p:nvPicPr>
                  <p:cNvPr id="24591" name="Ink 24590">
                    <a:extLst>
                      <a:ext uri="{FF2B5EF4-FFF2-40B4-BE49-F238E27FC236}">
                        <a16:creationId xmlns:a16="http://schemas.microsoft.com/office/drawing/2014/main" id="{CB40804A-53BB-0D45-8113-DA8A4023C634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4282610" y="5157041"/>
                    <a:ext cx="275040" cy="38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4592" name="Ink 24591">
                    <a:extLst>
                      <a:ext uri="{FF2B5EF4-FFF2-40B4-BE49-F238E27FC236}">
                        <a16:creationId xmlns:a16="http://schemas.microsoft.com/office/drawing/2014/main" id="{E325CE69-466E-CA4B-9845-88AC3A75D44F}"/>
                      </a:ext>
                    </a:extLst>
                  </p14:cNvPr>
                  <p14:cNvContentPartPr/>
                  <p14:nvPr/>
                </p14:nvContentPartPr>
                <p14:xfrm>
                  <a:off x="4569170" y="5247041"/>
                  <a:ext cx="5760" cy="309600"/>
                </p14:xfrm>
              </p:contentPart>
            </mc:Choice>
            <mc:Fallback xmlns="">
              <p:pic>
                <p:nvPicPr>
                  <p:cNvPr id="24592" name="Ink 24591">
                    <a:extLst>
                      <a:ext uri="{FF2B5EF4-FFF2-40B4-BE49-F238E27FC236}">
                        <a16:creationId xmlns:a16="http://schemas.microsoft.com/office/drawing/2014/main" id="{E325CE69-466E-CA4B-9845-88AC3A75D44F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554050" y="5231561"/>
                    <a:ext cx="36360" cy="34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24593" name="Ink 24592">
                    <a:extLst>
                      <a:ext uri="{FF2B5EF4-FFF2-40B4-BE49-F238E27FC236}">
                        <a16:creationId xmlns:a16="http://schemas.microsoft.com/office/drawing/2014/main" id="{32696DE0-82F4-F94E-95E4-3DAFF049229E}"/>
                      </a:ext>
                    </a:extLst>
                  </p14:cNvPr>
                  <p14:cNvContentPartPr/>
                  <p14:nvPr/>
                </p14:nvContentPartPr>
                <p14:xfrm>
                  <a:off x="4498610" y="5328401"/>
                  <a:ext cx="173880" cy="38520"/>
                </p14:xfrm>
              </p:contentPart>
            </mc:Choice>
            <mc:Fallback xmlns="">
              <p:pic>
                <p:nvPicPr>
                  <p:cNvPr id="24593" name="Ink 24592">
                    <a:extLst>
                      <a:ext uri="{FF2B5EF4-FFF2-40B4-BE49-F238E27FC236}">
                        <a16:creationId xmlns:a16="http://schemas.microsoft.com/office/drawing/2014/main" id="{32696DE0-82F4-F94E-95E4-3DAFF049229E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483490" y="5313281"/>
                    <a:ext cx="20448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24594" name="Ink 24593">
                    <a:extLst>
                      <a:ext uri="{FF2B5EF4-FFF2-40B4-BE49-F238E27FC236}">
                        <a16:creationId xmlns:a16="http://schemas.microsoft.com/office/drawing/2014/main" id="{4784F403-BE3F-3B43-A8BC-9F41A4A30819}"/>
                      </a:ext>
                    </a:extLst>
                  </p14:cNvPr>
                  <p14:cNvContentPartPr/>
                  <p14:nvPr/>
                </p14:nvContentPartPr>
                <p14:xfrm>
                  <a:off x="4639730" y="5181881"/>
                  <a:ext cx="163080" cy="369360"/>
                </p14:xfrm>
              </p:contentPart>
            </mc:Choice>
            <mc:Fallback xmlns="">
              <p:pic>
                <p:nvPicPr>
                  <p:cNvPr id="24594" name="Ink 24593">
                    <a:extLst>
                      <a:ext uri="{FF2B5EF4-FFF2-40B4-BE49-F238E27FC236}">
                        <a16:creationId xmlns:a16="http://schemas.microsoft.com/office/drawing/2014/main" id="{4784F403-BE3F-3B43-A8BC-9F41A4A30819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4624610" y="5166761"/>
                    <a:ext cx="193680" cy="39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24595" name="Ink 24594">
                    <a:extLst>
                      <a:ext uri="{FF2B5EF4-FFF2-40B4-BE49-F238E27FC236}">
                        <a16:creationId xmlns:a16="http://schemas.microsoft.com/office/drawing/2014/main" id="{0056353A-0F81-D14A-9ACE-1B140CEC0E88}"/>
                      </a:ext>
                    </a:extLst>
                  </p14:cNvPr>
                  <p14:cNvContentPartPr/>
                  <p14:nvPr/>
                </p14:nvContentPartPr>
                <p14:xfrm>
                  <a:off x="4813250" y="5366561"/>
                  <a:ext cx="249480" cy="325440"/>
                </p14:xfrm>
              </p:contentPart>
            </mc:Choice>
            <mc:Fallback xmlns="">
              <p:pic>
                <p:nvPicPr>
                  <p:cNvPr id="24595" name="Ink 24594">
                    <a:extLst>
                      <a:ext uri="{FF2B5EF4-FFF2-40B4-BE49-F238E27FC236}">
                        <a16:creationId xmlns:a16="http://schemas.microsoft.com/office/drawing/2014/main" id="{0056353A-0F81-D14A-9ACE-1B140CEC0E88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798130" y="5351081"/>
                    <a:ext cx="280080" cy="356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614" name="Group 24613">
            <a:extLst>
              <a:ext uri="{FF2B5EF4-FFF2-40B4-BE49-F238E27FC236}">
                <a16:creationId xmlns:a16="http://schemas.microsoft.com/office/drawing/2014/main" id="{620DF502-BC0B-C947-B789-BE41C5B2A0C7}"/>
              </a:ext>
            </a:extLst>
          </p:cNvPr>
          <p:cNvGrpSpPr/>
          <p:nvPr/>
        </p:nvGrpSpPr>
        <p:grpSpPr>
          <a:xfrm>
            <a:off x="3314930" y="5230841"/>
            <a:ext cx="2112120" cy="1095840"/>
            <a:chOff x="3314930" y="5230841"/>
            <a:chExt cx="211212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617FD174-95B4-5E4E-B99C-D4988E68FD5C}"/>
                    </a:ext>
                  </a:extLst>
                </p14:cNvPr>
                <p14:cNvContentPartPr/>
                <p14:nvPr/>
              </p14:nvContentPartPr>
              <p14:xfrm>
                <a:off x="3314930" y="5230841"/>
                <a:ext cx="283320" cy="31500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617FD174-95B4-5E4E-B99C-D4988E68FD5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99450" y="5215361"/>
                  <a:ext cx="313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46ECC434-52A9-3942-BF89-E0A172AA113C}"/>
                    </a:ext>
                  </a:extLst>
                </p14:cNvPr>
                <p14:cNvContentPartPr/>
                <p14:nvPr/>
              </p14:nvContentPartPr>
              <p14:xfrm>
                <a:off x="3554330" y="5366921"/>
                <a:ext cx="108360" cy="25956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46ECC434-52A9-3942-BF89-E0A172AA113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38850" y="5351801"/>
                  <a:ext cx="138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9EBCADE7-08F8-804D-9F36-E8B5A02F7803}"/>
                    </a:ext>
                  </a:extLst>
                </p14:cNvPr>
                <p14:cNvContentPartPr/>
                <p14:nvPr/>
              </p14:nvContentPartPr>
              <p14:xfrm>
                <a:off x="3668090" y="5328401"/>
                <a:ext cx="119880" cy="25560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9EBCADE7-08F8-804D-9F36-E8B5A02F780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52970" y="5313281"/>
                  <a:ext cx="150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592C1613-5DF9-9742-AB13-C1090AED8A11}"/>
                    </a:ext>
                  </a:extLst>
                </p14:cNvPr>
                <p14:cNvContentPartPr/>
                <p14:nvPr/>
              </p14:nvContentPartPr>
              <p14:xfrm>
                <a:off x="3879770" y="5496521"/>
                <a:ext cx="92520" cy="3852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592C1613-5DF9-9742-AB13-C1090AED8A1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64650" y="5481401"/>
                  <a:ext cx="123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AB42A1AA-725B-5249-8904-17FA0B5BAD42}"/>
                    </a:ext>
                  </a:extLst>
                </p14:cNvPr>
                <p14:cNvContentPartPr/>
                <p14:nvPr/>
              </p14:nvContentPartPr>
              <p14:xfrm>
                <a:off x="3825770" y="5328401"/>
                <a:ext cx="161280" cy="4392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AB42A1AA-725B-5249-8904-17FA0B5BAD4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10290" y="5313281"/>
                  <a:ext cx="191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1E9DEA7E-2AF9-EF46-8F45-6ACE34193B04}"/>
                    </a:ext>
                  </a:extLst>
                </p14:cNvPr>
                <p14:cNvContentPartPr/>
                <p14:nvPr/>
              </p14:nvContentPartPr>
              <p14:xfrm>
                <a:off x="3337250" y="5833121"/>
                <a:ext cx="179640" cy="36324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1E9DEA7E-2AF9-EF46-8F45-6ACE34193B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21770" y="5818001"/>
                  <a:ext cx="2098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4CEF9FCE-05A6-DA41-8602-A062779CCFBA}"/>
                    </a:ext>
                  </a:extLst>
                </p14:cNvPr>
                <p14:cNvContentPartPr/>
                <p14:nvPr/>
              </p14:nvContentPartPr>
              <p14:xfrm>
                <a:off x="3429410" y="6077201"/>
                <a:ext cx="5760" cy="20664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4CEF9FCE-05A6-DA41-8602-A062779CCF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14290" y="6062081"/>
                  <a:ext cx="36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26CBFD9B-D0BF-ED44-AAFA-9FC84F9A1B34}"/>
                    </a:ext>
                  </a:extLst>
                </p14:cNvPr>
                <p14:cNvContentPartPr/>
                <p14:nvPr/>
              </p14:nvContentPartPr>
              <p14:xfrm>
                <a:off x="3565130" y="5930681"/>
                <a:ext cx="152280" cy="36144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26CBFD9B-D0BF-ED44-AAFA-9FC84F9A1B3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50010" y="5915561"/>
                  <a:ext cx="1828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C7DBFB06-4191-FD4E-B470-11EECA391B80}"/>
                    </a:ext>
                  </a:extLst>
                </p14:cNvPr>
                <p14:cNvContentPartPr/>
                <p14:nvPr/>
              </p14:nvContentPartPr>
              <p14:xfrm>
                <a:off x="3744050" y="5793881"/>
                <a:ext cx="109080" cy="16308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C7DBFB06-4191-FD4E-B470-11EECA391B8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28930" y="5778761"/>
                  <a:ext cx="139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4AEAD045-F3C2-F243-8CC7-EF10609E7438}"/>
                    </a:ext>
                  </a:extLst>
                </p14:cNvPr>
                <p14:cNvContentPartPr/>
                <p14:nvPr/>
              </p14:nvContentPartPr>
              <p14:xfrm>
                <a:off x="3977690" y="6212921"/>
                <a:ext cx="119880" cy="4392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4AEAD045-F3C2-F243-8CC7-EF10609E743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62210" y="6197801"/>
                  <a:ext cx="150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6C492F75-6FC9-B340-BEFE-921F782B95A9}"/>
                    </a:ext>
                  </a:extLst>
                </p14:cNvPr>
                <p14:cNvContentPartPr/>
                <p14:nvPr/>
              </p14:nvContentPartPr>
              <p14:xfrm>
                <a:off x="3912530" y="6109961"/>
                <a:ext cx="173880" cy="2736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6C492F75-6FC9-B340-BEFE-921F782B95A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97050" y="6094841"/>
                  <a:ext cx="204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C766AA2B-5C48-F14A-8138-493E5FE7BCE2}"/>
                    </a:ext>
                  </a:extLst>
                </p14:cNvPr>
                <p14:cNvContentPartPr/>
                <p14:nvPr/>
              </p14:nvContentPartPr>
              <p14:xfrm>
                <a:off x="4194770" y="5860121"/>
                <a:ext cx="130680" cy="46656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C766AA2B-5C48-F14A-8138-493E5FE7BCE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79290" y="5845001"/>
                  <a:ext cx="1612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65C3A25C-0970-A04C-9E76-9CC20CEDC8AA}"/>
                    </a:ext>
                  </a:extLst>
                </p14:cNvPr>
                <p14:cNvContentPartPr/>
                <p14:nvPr/>
              </p14:nvContentPartPr>
              <p14:xfrm>
                <a:off x="4330490" y="5919881"/>
                <a:ext cx="65520" cy="30960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65C3A25C-0970-A04C-9E76-9CC20CEDC8A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15010" y="5904761"/>
                  <a:ext cx="96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3386B51D-E0E9-4044-B443-6C92866FF6C2}"/>
                    </a:ext>
                  </a:extLst>
                </p14:cNvPr>
                <p14:cNvContentPartPr/>
                <p14:nvPr/>
              </p14:nvContentPartPr>
              <p14:xfrm>
                <a:off x="4471610" y="5843921"/>
                <a:ext cx="141480" cy="34776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3386B51D-E0E9-4044-B443-6C92866FF6C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56130" y="5828801"/>
                  <a:ext cx="172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BB0679F8-9114-D140-9D47-608632ABF388}"/>
                    </a:ext>
                  </a:extLst>
                </p14:cNvPr>
                <p14:cNvContentPartPr/>
                <p14:nvPr/>
              </p14:nvContentPartPr>
              <p14:xfrm>
                <a:off x="4650530" y="5925281"/>
                <a:ext cx="16560" cy="29340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BB0679F8-9114-D140-9D47-608632ABF38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35410" y="5910161"/>
                  <a:ext cx="47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5A1BFD35-7DDD-5646-8165-0716DA9E3BFE}"/>
                    </a:ext>
                  </a:extLst>
                </p14:cNvPr>
                <p14:cNvContentPartPr/>
                <p14:nvPr/>
              </p14:nvContentPartPr>
              <p14:xfrm>
                <a:off x="4590770" y="6006641"/>
                <a:ext cx="114480" cy="4932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5A1BFD35-7DDD-5646-8165-0716DA9E3BF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75650" y="5991521"/>
                  <a:ext cx="144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119897DA-AA15-254F-B871-05C84C65BA43}"/>
                    </a:ext>
                  </a:extLst>
                </p14:cNvPr>
                <p14:cNvContentPartPr/>
                <p14:nvPr/>
              </p14:nvContentPartPr>
              <p14:xfrm>
                <a:off x="4791650" y="5811521"/>
                <a:ext cx="60120" cy="35208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119897DA-AA15-254F-B871-05C84C65BA4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76530" y="5796041"/>
                  <a:ext cx="907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796BA54B-693D-C649-AAC5-49956A4E4E7C}"/>
                    </a:ext>
                  </a:extLst>
                </p14:cNvPr>
                <p14:cNvContentPartPr/>
                <p14:nvPr/>
              </p14:nvContentPartPr>
              <p14:xfrm>
                <a:off x="4900370" y="6012401"/>
                <a:ext cx="206640" cy="30960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796BA54B-693D-C649-AAC5-49956A4E4E7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84890" y="5996921"/>
                  <a:ext cx="237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A91B7954-9981-1F44-8F6B-D2CD2C26783B}"/>
                    </a:ext>
                  </a:extLst>
                </p14:cNvPr>
                <p14:cNvContentPartPr/>
                <p14:nvPr/>
              </p14:nvContentPartPr>
              <p14:xfrm>
                <a:off x="5128250" y="5735561"/>
                <a:ext cx="140400" cy="48816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A91B7954-9981-1F44-8F6B-D2CD2C26783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12770" y="5720081"/>
                  <a:ext cx="1706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A4304E47-EFFC-5B4C-BC2E-03F92E2F5ED4}"/>
                    </a:ext>
                  </a:extLst>
                </p14:cNvPr>
                <p14:cNvContentPartPr/>
                <p14:nvPr/>
              </p14:nvContentPartPr>
              <p14:xfrm>
                <a:off x="5285570" y="5670401"/>
                <a:ext cx="141480" cy="17964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A4304E47-EFFC-5B4C-BC2E-03F92E2F5ED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70450" y="5654921"/>
                  <a:ext cx="1720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1" name="Group 24620">
            <a:extLst>
              <a:ext uri="{FF2B5EF4-FFF2-40B4-BE49-F238E27FC236}">
                <a16:creationId xmlns:a16="http://schemas.microsoft.com/office/drawing/2014/main" id="{4A3F57EA-A858-CB47-8AD2-DC39103CD19C}"/>
              </a:ext>
            </a:extLst>
          </p:cNvPr>
          <p:cNvGrpSpPr/>
          <p:nvPr/>
        </p:nvGrpSpPr>
        <p:grpSpPr>
          <a:xfrm>
            <a:off x="3337250" y="4758521"/>
            <a:ext cx="2648880" cy="488880"/>
            <a:chOff x="3337250" y="4758521"/>
            <a:chExt cx="264888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AA24F64F-16C5-6A41-9201-CD7D9BC00CC9}"/>
                    </a:ext>
                  </a:extLst>
                </p14:cNvPr>
                <p14:cNvContentPartPr/>
                <p14:nvPr/>
              </p14:nvContentPartPr>
              <p14:xfrm>
                <a:off x="3337250" y="4785521"/>
                <a:ext cx="1963800" cy="18432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AA24F64F-16C5-6A41-9201-CD7D9BC00CC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321770" y="4770401"/>
                  <a:ext cx="199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2ABE7C6E-F1D6-D34A-B9E5-05A714B1CA68}"/>
                    </a:ext>
                  </a:extLst>
                </p14:cNvPr>
                <p14:cNvContentPartPr/>
                <p14:nvPr/>
              </p14:nvContentPartPr>
              <p14:xfrm>
                <a:off x="5198810" y="4758521"/>
                <a:ext cx="167400" cy="33156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2ABE7C6E-F1D6-D34A-B9E5-05A714B1CA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83330" y="4743401"/>
                  <a:ext cx="198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F3E3C325-D9B3-204A-A9DF-BA279654C5DA}"/>
                    </a:ext>
                  </a:extLst>
                </p14:cNvPr>
                <p14:cNvContentPartPr/>
                <p14:nvPr/>
              </p14:nvContentPartPr>
              <p14:xfrm>
                <a:off x="5529650" y="4850681"/>
                <a:ext cx="163080" cy="19044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F3E3C325-D9B3-204A-A9DF-BA279654C5D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14530" y="4835561"/>
                  <a:ext cx="193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4BAB7C4B-853F-7D47-8138-8406B5D0C32A}"/>
                    </a:ext>
                  </a:extLst>
                </p14:cNvPr>
                <p14:cNvContentPartPr/>
                <p14:nvPr/>
              </p14:nvContentPartPr>
              <p14:xfrm>
                <a:off x="5491850" y="4888841"/>
                <a:ext cx="168480" cy="19872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4BAB7C4B-853F-7D47-8138-8406B5D0C3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76730" y="4873361"/>
                  <a:ext cx="199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FDFD3D8D-A6CA-BA49-8F58-44710EEB9BE7}"/>
                    </a:ext>
                  </a:extLst>
                </p14:cNvPr>
                <p14:cNvContentPartPr/>
                <p14:nvPr/>
              </p14:nvContentPartPr>
              <p14:xfrm>
                <a:off x="5752490" y="4769321"/>
                <a:ext cx="233640" cy="33012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FDFD3D8D-A6CA-BA49-8F58-44710EEB9BE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37010" y="4754201"/>
                  <a:ext cx="2642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4F1E4AFB-25AF-D941-80EF-6E6DB55D28C4}"/>
                    </a:ext>
                  </a:extLst>
                </p14:cNvPr>
                <p14:cNvContentPartPr/>
                <p14:nvPr/>
              </p14:nvContentPartPr>
              <p14:xfrm>
                <a:off x="5784890" y="4867241"/>
                <a:ext cx="163080" cy="38016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4F1E4AFB-25AF-D941-80EF-6E6DB55D28C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69770" y="4851761"/>
                  <a:ext cx="193680" cy="4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641" name="Ink 24640">
                <a:extLst>
                  <a:ext uri="{FF2B5EF4-FFF2-40B4-BE49-F238E27FC236}">
                    <a16:creationId xmlns:a16="http://schemas.microsoft.com/office/drawing/2014/main" id="{3D081183-8316-7148-A171-994C70F315DE}"/>
                  </a:ext>
                </a:extLst>
              </p14:cNvPr>
              <p14:cNvContentPartPr/>
              <p14:nvPr/>
            </p14:nvContentPartPr>
            <p14:xfrm>
              <a:off x="4471610" y="6457361"/>
              <a:ext cx="1003680" cy="330840"/>
            </p14:xfrm>
          </p:contentPart>
        </mc:Choice>
        <mc:Fallback xmlns="">
          <p:pic>
            <p:nvPicPr>
              <p:cNvPr id="24641" name="Ink 24640">
                <a:extLst>
                  <a:ext uri="{FF2B5EF4-FFF2-40B4-BE49-F238E27FC236}">
                    <a16:creationId xmlns:a16="http://schemas.microsoft.com/office/drawing/2014/main" id="{3D081183-8316-7148-A171-994C70F315D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456130" y="6441881"/>
                <a:ext cx="103428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55" name="Group 24654">
            <a:extLst>
              <a:ext uri="{FF2B5EF4-FFF2-40B4-BE49-F238E27FC236}">
                <a16:creationId xmlns:a16="http://schemas.microsoft.com/office/drawing/2014/main" id="{0F800B2D-8FA8-3047-A47B-F005E4EDC87F}"/>
              </a:ext>
            </a:extLst>
          </p:cNvPr>
          <p:cNvGrpSpPr/>
          <p:nvPr/>
        </p:nvGrpSpPr>
        <p:grpSpPr>
          <a:xfrm>
            <a:off x="6338570" y="5024921"/>
            <a:ext cx="2523600" cy="1432800"/>
            <a:chOff x="6338570" y="5024921"/>
            <a:chExt cx="2523600" cy="14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FC4C82FB-5753-AF4A-AE37-62BB789DD78D}"/>
                    </a:ext>
                  </a:extLst>
                </p14:cNvPr>
                <p14:cNvContentPartPr/>
                <p14:nvPr/>
              </p14:nvContentPartPr>
              <p14:xfrm>
                <a:off x="6338570" y="5111321"/>
                <a:ext cx="27360" cy="39348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FC4C82FB-5753-AF4A-AE37-62BB789DD78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23090" y="5096201"/>
                  <a:ext cx="579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8C2301DC-9AE1-5B4D-BBD0-000AC14D36B3}"/>
                    </a:ext>
                  </a:extLst>
                </p14:cNvPr>
                <p14:cNvContentPartPr/>
                <p14:nvPr/>
              </p14:nvContentPartPr>
              <p14:xfrm>
                <a:off x="6441530" y="5132921"/>
                <a:ext cx="190440" cy="34776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8C2301DC-9AE1-5B4D-BBD0-000AC14D36B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26410" y="5117801"/>
                  <a:ext cx="220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C3DD8AAD-229C-984A-805A-7AD6EAD29010}"/>
                    </a:ext>
                  </a:extLst>
                </p14:cNvPr>
                <p14:cNvContentPartPr/>
                <p14:nvPr/>
              </p14:nvContentPartPr>
              <p14:xfrm>
                <a:off x="6669410" y="5307161"/>
                <a:ext cx="70920" cy="23724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C3DD8AAD-229C-984A-805A-7AD6EAD2901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54290" y="5292041"/>
                  <a:ext cx="101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1FBC4CFD-F1A5-084A-A953-E564863F9AA4}"/>
                    </a:ext>
                  </a:extLst>
                </p14:cNvPr>
                <p14:cNvContentPartPr/>
                <p14:nvPr/>
              </p14:nvContentPartPr>
              <p14:xfrm>
                <a:off x="6756530" y="5225441"/>
                <a:ext cx="43920" cy="29844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1FBC4CFD-F1A5-084A-A953-E564863F9AA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41050" y="5209961"/>
                  <a:ext cx="74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B0B2A7EC-5462-F74F-A590-FB37A511155C}"/>
                    </a:ext>
                  </a:extLst>
                </p14:cNvPr>
                <p14:cNvContentPartPr/>
                <p14:nvPr/>
              </p14:nvContentPartPr>
              <p14:xfrm>
                <a:off x="6891890" y="5067761"/>
                <a:ext cx="81720" cy="15156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B0B2A7EC-5462-F74F-A590-FB37A51115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76770" y="5052641"/>
                  <a:ext cx="112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1076CBA5-8E0F-2B4E-815B-C59D3815F146}"/>
                    </a:ext>
                  </a:extLst>
                </p14:cNvPr>
                <p14:cNvContentPartPr/>
                <p14:nvPr/>
              </p14:nvContentPartPr>
              <p14:xfrm>
                <a:off x="7098170" y="5160281"/>
                <a:ext cx="32760" cy="40752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1076CBA5-8E0F-2B4E-815B-C59D3815F1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83050" y="5144801"/>
                  <a:ext cx="633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E8255B8A-14CA-CD46-8608-C7279BD8EBB6}"/>
                    </a:ext>
                  </a:extLst>
                </p14:cNvPr>
                <p14:cNvContentPartPr/>
                <p14:nvPr/>
              </p14:nvContentPartPr>
              <p14:xfrm>
                <a:off x="7022210" y="5378441"/>
                <a:ext cx="190440" cy="4248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E8255B8A-14CA-CD46-8608-C7279BD8EBB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07090" y="5363321"/>
                  <a:ext cx="220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E15D94FB-4A6E-F949-861E-39E180EF756F}"/>
                    </a:ext>
                  </a:extLst>
                </p14:cNvPr>
                <p14:cNvContentPartPr/>
                <p14:nvPr/>
              </p14:nvContentPartPr>
              <p14:xfrm>
                <a:off x="7353410" y="5035361"/>
                <a:ext cx="157320" cy="49896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E15D94FB-4A6E-F949-861E-39E180EF756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38290" y="5020241"/>
                  <a:ext cx="1875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EAFD79F0-64E7-5047-ACD6-D4532BBDB584}"/>
                    </a:ext>
                  </a:extLst>
                </p14:cNvPr>
                <p14:cNvContentPartPr/>
                <p14:nvPr/>
              </p14:nvContentPartPr>
              <p14:xfrm>
                <a:off x="7543490" y="5263241"/>
                <a:ext cx="179640" cy="41292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EAFD79F0-64E7-5047-ACD6-D4532BBDB5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28010" y="5248121"/>
                  <a:ext cx="209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112B534A-6FD9-2B41-9828-2F1F843F34FB}"/>
                    </a:ext>
                  </a:extLst>
                </p14:cNvPr>
                <p14:cNvContentPartPr/>
                <p14:nvPr/>
              </p14:nvContentPartPr>
              <p14:xfrm>
                <a:off x="7673450" y="5130041"/>
                <a:ext cx="146880" cy="20304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112B534A-6FD9-2B41-9828-2F1F843F34F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58330" y="5114921"/>
                  <a:ext cx="177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89BACB98-A5D6-5940-A96E-8898A8842507}"/>
                    </a:ext>
                  </a:extLst>
                </p14:cNvPr>
                <p14:cNvContentPartPr/>
                <p14:nvPr/>
              </p14:nvContentPartPr>
              <p14:xfrm>
                <a:off x="6995210" y="5160281"/>
                <a:ext cx="49320" cy="7092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89BACB98-A5D6-5940-A96E-8898A884250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80090" y="5144801"/>
                  <a:ext cx="79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04E18707-DD3E-B646-BC76-F0EE184A3871}"/>
                    </a:ext>
                  </a:extLst>
                </p14:cNvPr>
                <p14:cNvContentPartPr/>
                <p14:nvPr/>
              </p14:nvContentPartPr>
              <p14:xfrm>
                <a:off x="7950290" y="5263241"/>
                <a:ext cx="198720" cy="2196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04E18707-DD3E-B646-BC76-F0EE184A387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35170" y="5248121"/>
                  <a:ext cx="229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82DC2CDA-08AF-7647-8491-A74B78244456}"/>
                    </a:ext>
                  </a:extLst>
                </p14:cNvPr>
                <p14:cNvContentPartPr/>
                <p14:nvPr/>
              </p14:nvContentPartPr>
              <p14:xfrm>
                <a:off x="8048210" y="5371961"/>
                <a:ext cx="119160" cy="2196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82DC2CDA-08AF-7647-8491-A74B7824445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32730" y="5356481"/>
                  <a:ext cx="149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A55ACD8E-0F06-0249-B288-BF4EA352E3E6}"/>
                    </a:ext>
                  </a:extLst>
                </p14:cNvPr>
                <p14:cNvContentPartPr/>
                <p14:nvPr/>
              </p14:nvContentPartPr>
              <p14:xfrm>
                <a:off x="8330450" y="5035361"/>
                <a:ext cx="49320" cy="37476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A55ACD8E-0F06-0249-B288-BF4EA352E3E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14970" y="5020241"/>
                  <a:ext cx="79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EEE78327-9219-664B-8C8A-41C9070B3F42}"/>
                    </a:ext>
                  </a:extLst>
                </p14:cNvPr>
                <p14:cNvContentPartPr/>
                <p14:nvPr/>
              </p14:nvContentPartPr>
              <p14:xfrm>
                <a:off x="8422610" y="5046161"/>
                <a:ext cx="185040" cy="38448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EEE78327-9219-664B-8C8A-41C9070B3F4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407490" y="5031041"/>
                  <a:ext cx="2152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8B91CDAF-F4E9-DA4C-8D73-A14522DEBBDB}"/>
                    </a:ext>
                  </a:extLst>
                </p14:cNvPr>
                <p14:cNvContentPartPr/>
                <p14:nvPr/>
              </p14:nvContentPartPr>
              <p14:xfrm>
                <a:off x="8455010" y="5257841"/>
                <a:ext cx="60120" cy="23904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8B91CDAF-F4E9-DA4C-8D73-A14522DEBBD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39890" y="5242721"/>
                  <a:ext cx="90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48286E09-4C8D-4A48-91C4-DCD2F867ED9E}"/>
                    </a:ext>
                  </a:extLst>
                </p14:cNvPr>
                <p14:cNvContentPartPr/>
                <p14:nvPr/>
              </p14:nvContentPartPr>
              <p14:xfrm>
                <a:off x="8618090" y="5084321"/>
                <a:ext cx="244080" cy="34776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48286E09-4C8D-4A48-91C4-DCD2F867ED9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02610" y="5068841"/>
                  <a:ext cx="2743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8BFBC599-4991-4E49-B483-4D1D0110FCEE}"/>
                    </a:ext>
                  </a:extLst>
                </p14:cNvPr>
                <p14:cNvContentPartPr/>
                <p14:nvPr/>
              </p14:nvContentPartPr>
              <p14:xfrm>
                <a:off x="6343970" y="5871281"/>
                <a:ext cx="76320" cy="34776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8BFBC599-4991-4E49-B483-4D1D0110FCE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28490" y="5855801"/>
                  <a:ext cx="1069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8314CBCB-5FCC-3447-A89C-7A7003F3E497}"/>
                    </a:ext>
                  </a:extLst>
                </p14:cNvPr>
                <p14:cNvContentPartPr/>
                <p14:nvPr/>
              </p14:nvContentPartPr>
              <p14:xfrm>
                <a:off x="6512090" y="5860121"/>
                <a:ext cx="309600" cy="36864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8314CBCB-5FCC-3447-A89C-7A7003F3E49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496970" y="5845001"/>
                  <a:ext cx="3402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06FC8A9F-95AB-AA4F-9C03-424F479D78B7}"/>
                    </a:ext>
                  </a:extLst>
                </p14:cNvPr>
                <p14:cNvContentPartPr/>
                <p14:nvPr/>
              </p14:nvContentPartPr>
              <p14:xfrm>
                <a:off x="6837890" y="5811521"/>
                <a:ext cx="282600" cy="35604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06FC8A9F-95AB-AA4F-9C03-424F479D78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22410" y="5796041"/>
                  <a:ext cx="3132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AA419CC0-39A6-6349-9321-CF1A875E043A}"/>
                    </a:ext>
                  </a:extLst>
                </p14:cNvPr>
                <p14:cNvContentPartPr/>
                <p14:nvPr/>
              </p14:nvContentPartPr>
              <p14:xfrm>
                <a:off x="7250450" y="6169721"/>
                <a:ext cx="116640" cy="8172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AA419CC0-39A6-6349-9321-CF1A875E043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34970" y="6154241"/>
                  <a:ext cx="147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71903847-65A8-6E49-8F85-2AC7BCEFF32C}"/>
                    </a:ext>
                  </a:extLst>
                </p14:cNvPr>
                <p14:cNvContentPartPr/>
                <p14:nvPr/>
              </p14:nvContentPartPr>
              <p14:xfrm>
                <a:off x="7244690" y="6039401"/>
                <a:ext cx="97920" cy="4392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71903847-65A8-6E49-8F85-2AC7BCEFF3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29570" y="6024281"/>
                  <a:ext cx="128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234B022E-330D-B748-B7F0-57FAC5DE7ECF}"/>
                    </a:ext>
                  </a:extLst>
                </p14:cNvPr>
                <p14:cNvContentPartPr/>
                <p14:nvPr/>
              </p14:nvContentPartPr>
              <p14:xfrm>
                <a:off x="7565090" y="5882081"/>
                <a:ext cx="146880" cy="46152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234B022E-330D-B748-B7F0-57FAC5DE7EC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49970" y="5866601"/>
                  <a:ext cx="1774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302B9E86-C6F4-EA4B-9C1C-4AC0D5C50106}"/>
                    </a:ext>
                  </a:extLst>
                </p14:cNvPr>
                <p14:cNvContentPartPr/>
                <p14:nvPr/>
              </p14:nvContentPartPr>
              <p14:xfrm>
                <a:off x="7826090" y="5740961"/>
                <a:ext cx="113760" cy="63000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302B9E86-C6F4-EA4B-9C1C-4AC0D5C5010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10970" y="5725481"/>
                  <a:ext cx="1443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649" name="Ink 24648">
                  <a:extLst>
                    <a:ext uri="{FF2B5EF4-FFF2-40B4-BE49-F238E27FC236}">
                      <a16:creationId xmlns:a16="http://schemas.microsoft.com/office/drawing/2014/main" id="{352BA13F-B121-8D4F-AACB-E4510F503067}"/>
                    </a:ext>
                  </a:extLst>
                </p14:cNvPr>
                <p14:cNvContentPartPr/>
                <p14:nvPr/>
              </p14:nvContentPartPr>
              <p14:xfrm>
                <a:off x="8406410" y="5757161"/>
                <a:ext cx="151560" cy="700560"/>
              </p14:xfrm>
            </p:contentPart>
          </mc:Choice>
          <mc:Fallback xmlns="">
            <p:pic>
              <p:nvPicPr>
                <p:cNvPr id="24649" name="Ink 24648">
                  <a:extLst>
                    <a:ext uri="{FF2B5EF4-FFF2-40B4-BE49-F238E27FC236}">
                      <a16:creationId xmlns:a16="http://schemas.microsoft.com/office/drawing/2014/main" id="{352BA13F-B121-8D4F-AACB-E4510F5030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90930" y="5742041"/>
                  <a:ext cx="18216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650" name="Ink 24649">
                  <a:extLst>
                    <a:ext uri="{FF2B5EF4-FFF2-40B4-BE49-F238E27FC236}">
                      <a16:creationId xmlns:a16="http://schemas.microsoft.com/office/drawing/2014/main" id="{70944675-F2C6-934D-9F6C-991DC4DAC2B2}"/>
                    </a:ext>
                  </a:extLst>
                </p14:cNvPr>
                <p14:cNvContentPartPr/>
                <p14:nvPr/>
              </p14:nvContentPartPr>
              <p14:xfrm>
                <a:off x="8607290" y="5740961"/>
                <a:ext cx="152280" cy="168480"/>
              </p14:xfrm>
            </p:contentPart>
          </mc:Choice>
          <mc:Fallback xmlns="">
            <p:pic>
              <p:nvPicPr>
                <p:cNvPr id="24650" name="Ink 24649">
                  <a:extLst>
                    <a:ext uri="{FF2B5EF4-FFF2-40B4-BE49-F238E27FC236}">
                      <a16:creationId xmlns:a16="http://schemas.microsoft.com/office/drawing/2014/main" id="{70944675-F2C6-934D-9F6C-991DC4DAC2B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91810" y="5725481"/>
                  <a:ext cx="182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54" name="Ink 24653">
                  <a:extLst>
                    <a:ext uri="{FF2B5EF4-FFF2-40B4-BE49-F238E27FC236}">
                      <a16:creationId xmlns:a16="http://schemas.microsoft.com/office/drawing/2014/main" id="{27BE57C6-EAD9-B449-9782-90FD79A8232A}"/>
                    </a:ext>
                  </a:extLst>
                </p14:cNvPr>
                <p14:cNvContentPartPr/>
                <p14:nvPr/>
              </p14:nvContentPartPr>
              <p14:xfrm>
                <a:off x="7440170" y="5024921"/>
                <a:ext cx="49320" cy="314640"/>
              </p14:xfrm>
            </p:contentPart>
          </mc:Choice>
          <mc:Fallback xmlns="">
            <p:pic>
              <p:nvPicPr>
                <p:cNvPr id="24654" name="Ink 24653">
                  <a:extLst>
                    <a:ext uri="{FF2B5EF4-FFF2-40B4-BE49-F238E27FC236}">
                      <a16:creationId xmlns:a16="http://schemas.microsoft.com/office/drawing/2014/main" id="{27BE57C6-EAD9-B449-9782-90FD79A8232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25050" y="5009801"/>
                  <a:ext cx="7956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656" name="Ink 24655">
                <a:extLst>
                  <a:ext uri="{FF2B5EF4-FFF2-40B4-BE49-F238E27FC236}">
                    <a16:creationId xmlns:a16="http://schemas.microsoft.com/office/drawing/2014/main" id="{787CC848-B427-4E45-BD09-FF592972F7F0}"/>
                  </a:ext>
                </a:extLst>
              </p14:cNvPr>
              <p14:cNvContentPartPr/>
              <p14:nvPr/>
            </p14:nvContentPartPr>
            <p14:xfrm>
              <a:off x="7682090" y="5713601"/>
              <a:ext cx="1141200" cy="726480"/>
            </p14:xfrm>
          </p:contentPart>
        </mc:Choice>
        <mc:Fallback xmlns="">
          <p:pic>
            <p:nvPicPr>
              <p:cNvPr id="24656" name="Ink 24655">
                <a:extLst>
                  <a:ext uri="{FF2B5EF4-FFF2-40B4-BE49-F238E27FC236}">
                    <a16:creationId xmlns:a16="http://schemas.microsoft.com/office/drawing/2014/main" id="{787CC848-B427-4E45-BD09-FF592972F7F0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610090" y="5569961"/>
                <a:ext cx="1284840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657" name="Ink 24656">
                <a:extLst>
                  <a:ext uri="{FF2B5EF4-FFF2-40B4-BE49-F238E27FC236}">
                    <a16:creationId xmlns:a16="http://schemas.microsoft.com/office/drawing/2014/main" id="{85BC51EB-C417-0B46-BFD2-9767909AA049}"/>
                  </a:ext>
                </a:extLst>
              </p14:cNvPr>
              <p14:cNvContentPartPr/>
              <p14:nvPr/>
            </p14:nvContentPartPr>
            <p14:xfrm>
              <a:off x="6365570" y="4933481"/>
              <a:ext cx="698040" cy="628560"/>
            </p14:xfrm>
          </p:contentPart>
        </mc:Choice>
        <mc:Fallback xmlns="">
          <p:pic>
            <p:nvPicPr>
              <p:cNvPr id="24657" name="Ink 24656">
                <a:extLst>
                  <a:ext uri="{FF2B5EF4-FFF2-40B4-BE49-F238E27FC236}">
                    <a16:creationId xmlns:a16="http://schemas.microsoft.com/office/drawing/2014/main" id="{85BC51EB-C417-0B46-BFD2-9767909AA04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293930" y="4789481"/>
                <a:ext cx="841680" cy="9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20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Solve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mr>
                    </m:m>
                  </m:oMath>
                </a14:m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=97</m:t>
                          </m:r>
                        </m:e>
                      </m:mr>
                    </m:m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Simultaneous </a:t>
            </a:r>
            <a:r>
              <a:rPr lang="en-US" dirty="0" err="1"/>
              <a:t>eqns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5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My objectives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599" cy="485502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suggest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topics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rationale</a:t>
            </a:r>
          </a:p>
          <a:p>
            <a:pPr marL="0" indent="0">
              <a:buNone/>
            </a:pPr>
            <a:r>
              <a:rPr lang="en-US" sz="2800" dirty="0"/>
              <a:t>to support and inform your construction of a “Core skills in Algebra” development / consolidation </a:t>
            </a:r>
            <a:r>
              <a:rPr lang="en-US" sz="2800" dirty="0" err="1"/>
              <a:t>programme</a:t>
            </a:r>
            <a:r>
              <a:rPr lang="en-US" sz="2800" dirty="0"/>
              <a:t> for Y12 A-level mathematicians that will prepare them well for Y13 success.</a:t>
            </a:r>
          </a:p>
        </p:txBody>
      </p:sp>
    </p:spTree>
    <p:extLst>
      <p:ext uri="{BB962C8B-B14F-4D97-AF65-F5344CB8AC3E}">
        <p14:creationId xmlns:p14="http://schemas.microsoft.com/office/powerpoint/2010/main" val="267800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Simplify</a:t>
                </a: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  <m:r>
                      <a:rPr lang="en-GB" alt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</m:oMath>
                </a14:m>
                <a:endParaRPr lang="en-GB" altLang="en-US" sz="2400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altLang="en-US" sz="2400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altLang="en-US" sz="2400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  <m:r>
                      <a:rPr lang="en-GB" alt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</m:sup>
                    </m:sSup>
                  </m:oMath>
                </a14:m>
                <a:endParaRPr lang="en-GB" altLang="en-US" sz="2400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altLang="en-US" sz="2400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altLang="en-US" sz="2400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GB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en-GB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  <m:r>
                      <a:rPr lang="en-GB" alt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GB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lang="en-GB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</m:sup>
                    </m:sSup>
                  </m:oMath>
                </a14:m>
                <a:endParaRPr lang="en-GB" altLang="en-US" sz="2400" dirty="0">
                  <a:solidFill>
                    <a:srgbClr val="0040C2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Algebraic fractions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240B3B-B8A9-8949-A5E3-12CD16A6DF4F}"/>
              </a:ext>
            </a:extLst>
          </p:cNvPr>
          <p:cNvGrpSpPr/>
          <p:nvPr/>
        </p:nvGrpSpPr>
        <p:grpSpPr>
          <a:xfrm>
            <a:off x="1481090" y="2407721"/>
            <a:ext cx="1720800" cy="1274760"/>
            <a:chOff x="1481090" y="2407721"/>
            <a:chExt cx="1720800" cy="12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EFA7C9-AE07-CC43-8E2B-5611CE15F289}"/>
                    </a:ext>
                  </a:extLst>
                </p14:cNvPr>
                <p14:cNvContentPartPr/>
                <p14:nvPr/>
              </p14:nvContentPartPr>
              <p14:xfrm>
                <a:off x="1481090" y="2723441"/>
                <a:ext cx="27360" cy="114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EFA7C9-AE07-CC43-8E2B-5611CE15F2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65610" y="2707961"/>
                  <a:ext cx="57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5912C3-451C-6D42-8E59-0FA07E825293}"/>
                    </a:ext>
                  </a:extLst>
                </p14:cNvPr>
                <p14:cNvContentPartPr/>
                <p14:nvPr/>
              </p14:nvContentPartPr>
              <p14:xfrm>
                <a:off x="1578650" y="2777441"/>
                <a:ext cx="49320" cy="87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5912C3-451C-6D42-8E59-0FA07E8252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63530" y="2762321"/>
                  <a:ext cx="79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002ED7-A7B8-8E4A-A95A-CC6C22C5321F}"/>
                    </a:ext>
                  </a:extLst>
                </p14:cNvPr>
                <p14:cNvContentPartPr/>
                <p14:nvPr/>
              </p14:nvContentPartPr>
              <p14:xfrm>
                <a:off x="1681970" y="2643161"/>
                <a:ext cx="781200" cy="40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002ED7-A7B8-8E4A-A95A-CC6C22C5321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66490" y="2627681"/>
                  <a:ext cx="8118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2ADA37-DAAF-7549-BDE3-47B90B64B023}"/>
                    </a:ext>
                  </a:extLst>
                </p14:cNvPr>
                <p14:cNvContentPartPr/>
                <p14:nvPr/>
              </p14:nvContentPartPr>
              <p14:xfrm>
                <a:off x="2593490" y="2815601"/>
                <a:ext cx="70920" cy="163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2ADA37-DAAF-7549-BDE3-47B90B64B02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78370" y="2800121"/>
                  <a:ext cx="101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E68F06D-5C6D-A041-82F6-E77F41284EAA}"/>
                    </a:ext>
                  </a:extLst>
                </p14:cNvPr>
                <p14:cNvContentPartPr/>
                <p14:nvPr/>
              </p14:nvContentPartPr>
              <p14:xfrm>
                <a:off x="2561090" y="2582681"/>
                <a:ext cx="38520" cy="5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68F06D-5C6D-A041-82F6-E77F41284E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45970" y="2567561"/>
                  <a:ext cx="68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A8FB69-50D8-DA49-994C-617E157F7338}"/>
                    </a:ext>
                  </a:extLst>
                </p14:cNvPr>
                <p14:cNvContentPartPr/>
                <p14:nvPr/>
              </p14:nvContentPartPr>
              <p14:xfrm>
                <a:off x="2745410" y="2587721"/>
                <a:ext cx="119880" cy="411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A8FB69-50D8-DA49-994C-617E157F73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30290" y="2572241"/>
                  <a:ext cx="1501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4605A4-C128-0847-A5A8-D5C7E414549F}"/>
                    </a:ext>
                  </a:extLst>
                </p14:cNvPr>
                <p14:cNvContentPartPr/>
                <p14:nvPr/>
              </p14:nvContentPartPr>
              <p14:xfrm>
                <a:off x="2664050" y="2761241"/>
                <a:ext cx="233640" cy="3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4605A4-C128-0847-A5A8-D5C7E41454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8930" y="2746121"/>
                  <a:ext cx="264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17441B-F93B-894B-AECE-6D9FF23033E4}"/>
                    </a:ext>
                  </a:extLst>
                </p14:cNvPr>
                <p14:cNvContentPartPr/>
                <p14:nvPr/>
              </p14:nvContentPartPr>
              <p14:xfrm>
                <a:off x="2951690" y="2407721"/>
                <a:ext cx="32760" cy="234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17441B-F93B-894B-AECE-6D9FF23033E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36570" y="2392601"/>
                  <a:ext cx="63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140CF7-040B-384F-A1EC-71C43FC60CC7}"/>
                    </a:ext>
                  </a:extLst>
                </p14:cNvPr>
                <p14:cNvContentPartPr/>
                <p14:nvPr/>
              </p14:nvContentPartPr>
              <p14:xfrm>
                <a:off x="3065810" y="2769521"/>
                <a:ext cx="136080" cy="144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140CF7-040B-384F-A1EC-71C43FC60C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50690" y="2754401"/>
                  <a:ext cx="166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75F3C0-44B7-4646-A35D-5367F74B59C7}"/>
                    </a:ext>
                  </a:extLst>
                </p14:cNvPr>
                <p14:cNvContentPartPr/>
                <p14:nvPr/>
              </p14:nvContentPartPr>
              <p14:xfrm>
                <a:off x="2555690" y="3403481"/>
                <a:ext cx="119880" cy="19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75F3C0-44B7-4646-A35D-5367F74B59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40210" y="3388361"/>
                  <a:ext cx="150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31AE99-601F-C540-8F61-0A1169FC4DDD}"/>
                    </a:ext>
                  </a:extLst>
                </p14:cNvPr>
                <p14:cNvContentPartPr/>
                <p14:nvPr/>
              </p14:nvContentPartPr>
              <p14:xfrm>
                <a:off x="2691410" y="3168401"/>
                <a:ext cx="141480" cy="514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31AE99-601F-C540-8F61-0A1169FC4DD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5930" y="3152921"/>
                  <a:ext cx="172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17EF3E-523C-014C-B6E6-85C0A8CEB843}"/>
                    </a:ext>
                  </a:extLst>
                </p14:cNvPr>
                <p14:cNvContentPartPr/>
                <p14:nvPr/>
              </p14:nvContentPartPr>
              <p14:xfrm>
                <a:off x="2610050" y="3385481"/>
                <a:ext cx="141480" cy="54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17EF3E-523C-014C-B6E6-85C0A8CEB8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94570" y="3370001"/>
                  <a:ext cx="172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4F5CEA-EBFC-AB41-B8DE-984F49536352}"/>
                    </a:ext>
                  </a:extLst>
                </p14:cNvPr>
                <p14:cNvContentPartPr/>
                <p14:nvPr/>
              </p14:nvContentPartPr>
              <p14:xfrm>
                <a:off x="2322410" y="3510761"/>
                <a:ext cx="185040" cy="8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4F5CEA-EBFC-AB41-B8DE-984F495363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06930" y="3495641"/>
                  <a:ext cx="215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7EB699-1D5A-3A4E-AA74-1CB075001538}"/>
                    </a:ext>
                  </a:extLst>
                </p14:cNvPr>
                <p14:cNvContentPartPr/>
                <p14:nvPr/>
              </p14:nvContentPartPr>
              <p14:xfrm>
                <a:off x="3055010" y="3163001"/>
                <a:ext cx="38520" cy="152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7EB699-1D5A-3A4E-AA74-1CB07500153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39530" y="3147521"/>
                  <a:ext cx="68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72E8FF-3D69-724F-98D3-D546B9AE61DF}"/>
                    </a:ext>
                  </a:extLst>
                </p14:cNvPr>
                <p14:cNvContentPartPr/>
                <p14:nvPr/>
              </p14:nvContentPartPr>
              <p14:xfrm>
                <a:off x="3120170" y="3119441"/>
                <a:ext cx="27360" cy="152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72E8FF-3D69-724F-98D3-D546B9AE61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04690" y="3104321"/>
                  <a:ext cx="57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497FCE-2F1F-524A-B575-80153907571D}"/>
                    </a:ext>
                  </a:extLst>
                </p14:cNvPr>
                <p14:cNvContentPartPr/>
                <p14:nvPr/>
              </p14:nvContentPartPr>
              <p14:xfrm>
                <a:off x="3077690" y="2663681"/>
                <a:ext cx="93960" cy="255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497FCE-2F1F-524A-B575-8015390757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62570" y="2648201"/>
                  <a:ext cx="12420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9AC106-0AA9-654D-8247-E08020E6783D}"/>
              </a:ext>
            </a:extLst>
          </p:cNvPr>
          <p:cNvGrpSpPr/>
          <p:nvPr/>
        </p:nvGrpSpPr>
        <p:grpSpPr>
          <a:xfrm>
            <a:off x="3546410" y="2658281"/>
            <a:ext cx="527760" cy="342360"/>
            <a:chOff x="3546410" y="2658281"/>
            <a:chExt cx="5277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605281-E77D-2A41-9D44-FE211D621132}"/>
                    </a:ext>
                  </a:extLst>
                </p14:cNvPr>
                <p14:cNvContentPartPr/>
                <p14:nvPr/>
              </p14:nvContentPartPr>
              <p14:xfrm>
                <a:off x="3546410" y="2766641"/>
                <a:ext cx="494280" cy="19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605281-E77D-2A41-9D44-FE211D62113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31290" y="2751521"/>
                  <a:ext cx="524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976A25-E0C8-1C49-B4ED-D1D85AC21116}"/>
                    </a:ext>
                  </a:extLst>
                </p14:cNvPr>
                <p14:cNvContentPartPr/>
                <p14:nvPr/>
              </p14:nvContentPartPr>
              <p14:xfrm>
                <a:off x="3809210" y="2658281"/>
                <a:ext cx="264960" cy="342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976A25-E0C8-1C49-B4ED-D1D85AC211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94090" y="2642801"/>
                  <a:ext cx="29556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57AFB3-D06A-044E-9F3B-91F6A2A33800}"/>
              </a:ext>
            </a:extLst>
          </p:cNvPr>
          <p:cNvGrpSpPr/>
          <p:nvPr/>
        </p:nvGrpSpPr>
        <p:grpSpPr>
          <a:xfrm>
            <a:off x="6262610" y="2473601"/>
            <a:ext cx="257760" cy="124920"/>
            <a:chOff x="6262610" y="2473601"/>
            <a:chExt cx="25776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0FD1268-0106-A344-A6B9-96C5EA79B9C0}"/>
                    </a:ext>
                  </a:extLst>
                </p14:cNvPr>
                <p14:cNvContentPartPr/>
                <p14:nvPr/>
              </p14:nvContentPartPr>
              <p14:xfrm>
                <a:off x="6333170" y="2576561"/>
                <a:ext cx="187200" cy="2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0FD1268-0106-A344-A6B9-96C5EA79B9C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17690" y="2561441"/>
                  <a:ext cx="217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49039F-11BE-4246-8F17-642659400FD3}"/>
                    </a:ext>
                  </a:extLst>
                </p14:cNvPr>
                <p14:cNvContentPartPr/>
                <p14:nvPr/>
              </p14:nvContentPartPr>
              <p14:xfrm>
                <a:off x="6262610" y="2473601"/>
                <a:ext cx="203760" cy="2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49039F-11BE-4246-8F17-642659400F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47130" y="2458481"/>
                  <a:ext cx="2340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E5392A-35A9-C248-914B-65C4C256799F}"/>
              </a:ext>
            </a:extLst>
          </p:cNvPr>
          <p:cNvGrpSpPr/>
          <p:nvPr/>
        </p:nvGrpSpPr>
        <p:grpSpPr>
          <a:xfrm>
            <a:off x="4498610" y="2180561"/>
            <a:ext cx="1400760" cy="988200"/>
            <a:chOff x="4498610" y="2180561"/>
            <a:chExt cx="1400760" cy="9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880C0F-C8AF-7647-A550-66DE7FCF227F}"/>
                    </a:ext>
                  </a:extLst>
                </p14:cNvPr>
                <p14:cNvContentPartPr/>
                <p14:nvPr/>
              </p14:nvContentPartPr>
              <p14:xfrm>
                <a:off x="4634330" y="2324561"/>
                <a:ext cx="179640" cy="21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880C0F-C8AF-7647-A550-66DE7FCF227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19210" y="2309441"/>
                  <a:ext cx="209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50005E-A08D-C243-959B-6AA0A22912F9}"/>
                    </a:ext>
                  </a:extLst>
                </p14:cNvPr>
                <p14:cNvContentPartPr/>
                <p14:nvPr/>
              </p14:nvContentPartPr>
              <p14:xfrm>
                <a:off x="4579970" y="2571161"/>
                <a:ext cx="396720" cy="14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50005E-A08D-C243-959B-6AA0A22912F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64850" y="2556041"/>
                  <a:ext cx="426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7B2ADE-9A7A-F941-AEA8-07C444D6563C}"/>
                    </a:ext>
                  </a:extLst>
                </p14:cNvPr>
                <p14:cNvContentPartPr/>
                <p14:nvPr/>
              </p14:nvContentPartPr>
              <p14:xfrm>
                <a:off x="4650530" y="2925401"/>
                <a:ext cx="157680" cy="243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7B2ADE-9A7A-F941-AEA8-07C444D656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35410" y="2909921"/>
                  <a:ext cx="188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A05287-00C1-DD44-B78D-8B5C6B4BB26F}"/>
                    </a:ext>
                  </a:extLst>
                </p14:cNvPr>
                <p14:cNvContentPartPr/>
                <p14:nvPr/>
              </p14:nvContentPartPr>
              <p14:xfrm>
                <a:off x="4753850" y="2886161"/>
                <a:ext cx="217440" cy="21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A05287-00C1-DD44-B78D-8B5C6B4BB26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38370" y="2870681"/>
                  <a:ext cx="248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C52E41-4701-4D48-A765-65883CBC491B}"/>
                    </a:ext>
                  </a:extLst>
                </p14:cNvPr>
                <p14:cNvContentPartPr/>
                <p14:nvPr/>
              </p14:nvContentPartPr>
              <p14:xfrm>
                <a:off x="4992530" y="2739641"/>
                <a:ext cx="129960" cy="173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C52E41-4701-4D48-A765-65883CBC49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77410" y="2724161"/>
                  <a:ext cx="160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23AA6A-12CA-F247-AD37-0DAE0A1ACACB}"/>
                    </a:ext>
                  </a:extLst>
                </p14:cNvPr>
                <p14:cNvContentPartPr/>
                <p14:nvPr/>
              </p14:nvContentPartPr>
              <p14:xfrm>
                <a:off x="4498610" y="2332481"/>
                <a:ext cx="160200" cy="4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23AA6A-12CA-F247-AD37-0DAE0A1ACA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83490" y="2317361"/>
                  <a:ext cx="190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8715FE-2F4F-A345-8FE3-E396A4AC25E5}"/>
                    </a:ext>
                  </a:extLst>
                </p14:cNvPr>
                <p14:cNvContentPartPr/>
                <p14:nvPr/>
              </p14:nvContentPartPr>
              <p14:xfrm>
                <a:off x="5274770" y="2408441"/>
                <a:ext cx="81720" cy="261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8715FE-2F4F-A345-8FE3-E396A4AC25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9290" y="2393321"/>
                  <a:ext cx="1123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DAFF83-6708-7145-AA2A-BABB6FD117D0}"/>
                    </a:ext>
                  </a:extLst>
                </p14:cNvPr>
                <p14:cNvContentPartPr/>
                <p14:nvPr/>
              </p14:nvContentPartPr>
              <p14:xfrm>
                <a:off x="5236610" y="2485841"/>
                <a:ext cx="190440" cy="4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DAFF83-6708-7145-AA2A-BABB6FD117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21490" y="2470361"/>
                  <a:ext cx="220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6C2EC3-D38A-0E47-8715-FF62CC6BEEDD}"/>
                    </a:ext>
                  </a:extLst>
                </p14:cNvPr>
                <p14:cNvContentPartPr/>
                <p14:nvPr/>
              </p14:nvContentPartPr>
              <p14:xfrm>
                <a:off x="5529650" y="2180561"/>
                <a:ext cx="146880" cy="27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6C2EC3-D38A-0E47-8715-FF62CC6BEE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14530" y="2165441"/>
                  <a:ext cx="1774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882784-0ED7-824D-9392-D6F4C1E42483}"/>
                    </a:ext>
                  </a:extLst>
                </p14:cNvPr>
                <p14:cNvContentPartPr/>
                <p14:nvPr/>
              </p14:nvContentPartPr>
              <p14:xfrm>
                <a:off x="5432090" y="2517161"/>
                <a:ext cx="430200" cy="168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882784-0ED7-824D-9392-D6F4C1E4248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16970" y="2501681"/>
                  <a:ext cx="460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5BF3A3-9DA5-8345-89CB-5A6C9C0C5323}"/>
                    </a:ext>
                  </a:extLst>
                </p14:cNvPr>
                <p14:cNvContentPartPr/>
                <p14:nvPr/>
              </p14:nvContentPartPr>
              <p14:xfrm>
                <a:off x="5529650" y="2886521"/>
                <a:ext cx="97920" cy="265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5BF3A3-9DA5-8345-89CB-5A6C9C0C53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14530" y="2871401"/>
                  <a:ext cx="128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213F45-0EA8-F845-87C8-009CCDF6D1A8}"/>
                    </a:ext>
                  </a:extLst>
                </p14:cNvPr>
                <p14:cNvContentPartPr/>
                <p14:nvPr/>
              </p14:nvContentPartPr>
              <p14:xfrm>
                <a:off x="5665370" y="2858801"/>
                <a:ext cx="76320" cy="261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213F45-0EA8-F845-87C8-009CCDF6D1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50250" y="2843681"/>
                  <a:ext cx="106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476E62-46ED-2C4E-83CD-2258998CDDC1}"/>
                    </a:ext>
                  </a:extLst>
                </p14:cNvPr>
                <p14:cNvContentPartPr/>
                <p14:nvPr/>
              </p14:nvContentPartPr>
              <p14:xfrm>
                <a:off x="5768690" y="2739641"/>
                <a:ext cx="130680" cy="206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476E62-46ED-2C4E-83CD-2258998CDDC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53210" y="2724161"/>
                  <a:ext cx="161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59E5E2-DE3F-2E41-A94C-AA9C0871EDF6}"/>
                    </a:ext>
                  </a:extLst>
                </p14:cNvPr>
                <p14:cNvContentPartPr/>
                <p14:nvPr/>
              </p14:nvContentPartPr>
              <p14:xfrm>
                <a:off x="4959770" y="2663681"/>
                <a:ext cx="76320" cy="76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59E5E2-DE3F-2E41-A94C-AA9C0871EDF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44650" y="2648201"/>
                  <a:ext cx="1069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91D2ECF-FF83-D441-A5E6-443E84CFD879}"/>
              </a:ext>
            </a:extLst>
          </p:cNvPr>
          <p:cNvGrpSpPr/>
          <p:nvPr/>
        </p:nvGrpSpPr>
        <p:grpSpPr>
          <a:xfrm>
            <a:off x="2170130" y="4250201"/>
            <a:ext cx="451080" cy="774000"/>
            <a:chOff x="2170130" y="4250201"/>
            <a:chExt cx="451080" cy="7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95E7849-73A7-C44F-94B4-FEFBA5F2E06E}"/>
                    </a:ext>
                  </a:extLst>
                </p14:cNvPr>
                <p14:cNvContentPartPr/>
                <p14:nvPr/>
              </p14:nvContentPartPr>
              <p14:xfrm>
                <a:off x="2192090" y="4250201"/>
                <a:ext cx="239040" cy="22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95E7849-73A7-C44F-94B4-FEFBA5F2E0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76610" y="4235081"/>
                  <a:ext cx="269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9E61FF-0CFB-2443-8A87-9987E25E5BF6}"/>
                    </a:ext>
                  </a:extLst>
                </p14:cNvPr>
                <p14:cNvContentPartPr/>
                <p14:nvPr/>
              </p14:nvContentPartPr>
              <p14:xfrm>
                <a:off x="2170130" y="4492481"/>
                <a:ext cx="402120" cy="206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9E61FF-0CFB-2443-8A87-9987E25E5BF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55010" y="4477361"/>
                  <a:ext cx="432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B52506-8613-2A4E-8242-9AAB076D51D0}"/>
                    </a:ext>
                  </a:extLst>
                </p14:cNvPr>
                <p14:cNvContentPartPr/>
                <p14:nvPr/>
              </p14:nvContentPartPr>
              <p14:xfrm>
                <a:off x="2322410" y="4802441"/>
                <a:ext cx="114480" cy="221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B52506-8613-2A4E-8242-9AAB076D51D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06930" y="4787321"/>
                  <a:ext cx="144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455213-79A0-0848-8CB9-E3489E3DF51E}"/>
                    </a:ext>
                  </a:extLst>
                </p14:cNvPr>
                <p14:cNvContentPartPr/>
                <p14:nvPr/>
              </p14:nvContentPartPr>
              <p14:xfrm>
                <a:off x="2403770" y="4802081"/>
                <a:ext cx="119880" cy="140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455213-79A0-0848-8CB9-E3489E3DF51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88290" y="4786601"/>
                  <a:ext cx="150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5B6727-50AF-EF47-89D3-A49C377BE5EE}"/>
                    </a:ext>
                  </a:extLst>
                </p14:cNvPr>
                <p14:cNvContentPartPr/>
                <p14:nvPr/>
              </p14:nvContentPartPr>
              <p14:xfrm>
                <a:off x="2512130" y="4698761"/>
                <a:ext cx="109080" cy="130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5B6727-50AF-EF47-89D3-A49C377BE5E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97010" y="4683641"/>
                  <a:ext cx="1393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9B3BB26-CF35-584B-8FC0-17DA22677D08}"/>
              </a:ext>
            </a:extLst>
          </p:cNvPr>
          <p:cNvGrpSpPr/>
          <p:nvPr/>
        </p:nvGrpSpPr>
        <p:grpSpPr>
          <a:xfrm>
            <a:off x="2810570" y="4329761"/>
            <a:ext cx="179640" cy="222840"/>
            <a:chOff x="2810570" y="4329761"/>
            <a:chExt cx="1796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9349C3-417E-D14E-BDEA-0FDE7D34532B}"/>
                    </a:ext>
                  </a:extLst>
                </p14:cNvPr>
                <p14:cNvContentPartPr/>
                <p14:nvPr/>
              </p14:nvContentPartPr>
              <p14:xfrm>
                <a:off x="2859530" y="4329761"/>
                <a:ext cx="92520" cy="22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9349C3-417E-D14E-BDEA-0FDE7D34532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44410" y="4314641"/>
                  <a:ext cx="123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2348E2D-B35C-4943-8EAC-557C52AEAE70}"/>
                    </a:ext>
                  </a:extLst>
                </p14:cNvPr>
                <p14:cNvContentPartPr/>
                <p14:nvPr/>
              </p14:nvContentPartPr>
              <p14:xfrm>
                <a:off x="2810570" y="4405721"/>
                <a:ext cx="179640" cy="43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2348E2D-B35C-4943-8EAC-557C52AEAE7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95450" y="4390601"/>
                  <a:ext cx="2098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CD98B9-4E2B-B74D-858D-DBC0CF41CE8D}"/>
              </a:ext>
            </a:extLst>
          </p:cNvPr>
          <p:cNvGrpSpPr/>
          <p:nvPr/>
        </p:nvGrpSpPr>
        <p:grpSpPr>
          <a:xfrm>
            <a:off x="3244730" y="4109081"/>
            <a:ext cx="570240" cy="883080"/>
            <a:chOff x="3244730" y="4109081"/>
            <a:chExt cx="570240" cy="8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4FA67F4-DA80-F744-90BA-56B221DDBFDC}"/>
                    </a:ext>
                  </a:extLst>
                </p14:cNvPr>
                <p14:cNvContentPartPr/>
                <p14:nvPr/>
              </p14:nvContentPartPr>
              <p14:xfrm>
                <a:off x="3250490" y="4109081"/>
                <a:ext cx="195840" cy="25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4FA67F4-DA80-F744-90BA-56B221DDBF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35010" y="4093961"/>
                  <a:ext cx="226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B6757B-E095-5D42-A250-F485A56C499A}"/>
                    </a:ext>
                  </a:extLst>
                </p14:cNvPr>
                <p14:cNvContentPartPr/>
                <p14:nvPr/>
              </p14:nvContentPartPr>
              <p14:xfrm>
                <a:off x="3244730" y="4362161"/>
                <a:ext cx="366840" cy="185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B6757B-E095-5D42-A250-F485A56C499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29610" y="4347041"/>
                  <a:ext cx="39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B66FDE-DBFA-8F4D-9E5B-5D0A0A081666}"/>
                    </a:ext>
                  </a:extLst>
                </p14:cNvPr>
                <p14:cNvContentPartPr/>
                <p14:nvPr/>
              </p14:nvContentPartPr>
              <p14:xfrm>
                <a:off x="3353450" y="4720361"/>
                <a:ext cx="130680" cy="239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B66FDE-DBFA-8F4D-9E5B-5D0A0A08166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38330" y="4705241"/>
                  <a:ext cx="16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B8721AC-A921-8246-9724-DD98D0CF5A84}"/>
                    </a:ext>
                  </a:extLst>
                </p14:cNvPr>
                <p14:cNvContentPartPr/>
                <p14:nvPr/>
              </p14:nvContentPartPr>
              <p14:xfrm>
                <a:off x="3434810" y="4693361"/>
                <a:ext cx="244440" cy="298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B8721AC-A921-8246-9724-DD98D0CF5A8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19690" y="4678241"/>
                  <a:ext cx="2750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7AC55F-8456-4744-A05C-AFA7C9FCCE44}"/>
                    </a:ext>
                  </a:extLst>
                </p14:cNvPr>
                <p14:cNvContentPartPr/>
                <p14:nvPr/>
              </p14:nvContentPartPr>
              <p14:xfrm>
                <a:off x="3641090" y="4557641"/>
                <a:ext cx="173880" cy="152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7AC55F-8456-4744-A05C-AFA7C9FCCE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25970" y="4542521"/>
                  <a:ext cx="20448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4576" name="Ink 24575">
                <a:extLst>
                  <a:ext uri="{FF2B5EF4-FFF2-40B4-BE49-F238E27FC236}">
                    <a16:creationId xmlns:a16="http://schemas.microsoft.com/office/drawing/2014/main" id="{2B8288A8-E538-A849-871B-8A5E3CE96B67}"/>
                  </a:ext>
                </a:extLst>
              </p14:cNvPr>
              <p14:cNvContentPartPr/>
              <p14:nvPr/>
            </p14:nvContentPartPr>
            <p14:xfrm>
              <a:off x="202370" y="2321681"/>
              <a:ext cx="2163600" cy="157680"/>
            </p14:xfrm>
          </p:contentPart>
        </mc:Choice>
        <mc:Fallback xmlns="">
          <p:pic>
            <p:nvPicPr>
              <p:cNvPr id="24576" name="Ink 24575">
                <a:extLst>
                  <a:ext uri="{FF2B5EF4-FFF2-40B4-BE49-F238E27FC236}">
                    <a16:creationId xmlns:a16="http://schemas.microsoft.com/office/drawing/2014/main" id="{2B8288A8-E538-A849-871B-8A5E3CE96B6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0370" y="2177681"/>
                <a:ext cx="23072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4577" name="Ink 24576">
                <a:extLst>
                  <a:ext uri="{FF2B5EF4-FFF2-40B4-BE49-F238E27FC236}">
                    <a16:creationId xmlns:a16="http://schemas.microsoft.com/office/drawing/2014/main" id="{2940EB3A-9238-8648-871B-85B8D418AA0F}"/>
                  </a:ext>
                </a:extLst>
              </p14:cNvPr>
              <p14:cNvContentPartPr/>
              <p14:nvPr/>
            </p14:nvContentPartPr>
            <p14:xfrm>
              <a:off x="511970" y="4031321"/>
              <a:ext cx="2120040" cy="34200"/>
            </p14:xfrm>
          </p:contentPart>
        </mc:Choice>
        <mc:Fallback xmlns="">
          <p:pic>
            <p:nvPicPr>
              <p:cNvPr id="24577" name="Ink 24576">
                <a:extLst>
                  <a:ext uri="{FF2B5EF4-FFF2-40B4-BE49-F238E27FC236}">
                    <a16:creationId xmlns:a16="http://schemas.microsoft.com/office/drawing/2014/main" id="{2940EB3A-9238-8648-871B-85B8D418AA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9970" y="3887321"/>
                <a:ext cx="226368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7" name="Group 24586">
            <a:extLst>
              <a:ext uri="{FF2B5EF4-FFF2-40B4-BE49-F238E27FC236}">
                <a16:creationId xmlns:a16="http://schemas.microsoft.com/office/drawing/2014/main" id="{929B1E67-5EE0-5F47-BE97-16CD8C1EEEB8}"/>
              </a:ext>
            </a:extLst>
          </p:cNvPr>
          <p:cNvGrpSpPr/>
          <p:nvPr/>
        </p:nvGrpSpPr>
        <p:grpSpPr>
          <a:xfrm>
            <a:off x="835250" y="3016481"/>
            <a:ext cx="168480" cy="125280"/>
            <a:chOff x="835250" y="3016481"/>
            <a:chExt cx="16848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3C9FB876-6E01-954C-885F-4480CBE380E8}"/>
                    </a:ext>
                  </a:extLst>
                </p14:cNvPr>
                <p14:cNvContentPartPr/>
                <p14:nvPr/>
              </p14:nvContentPartPr>
              <p14:xfrm>
                <a:off x="862250" y="3016481"/>
                <a:ext cx="136080" cy="576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3C9FB876-6E01-954C-885F-4480CBE380E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7130" y="3001001"/>
                  <a:ext cx="166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7DBCAE9C-3B15-414F-82C6-8AA99CF9355E}"/>
                    </a:ext>
                  </a:extLst>
                </p14:cNvPr>
                <p14:cNvContentPartPr/>
                <p14:nvPr/>
              </p14:nvContentPartPr>
              <p14:xfrm>
                <a:off x="835250" y="3120161"/>
                <a:ext cx="168480" cy="2160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7DBCAE9C-3B15-414F-82C6-8AA99CF935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9770" y="3104681"/>
                  <a:ext cx="19908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582" name="Ink 24581">
                <a:extLst>
                  <a:ext uri="{FF2B5EF4-FFF2-40B4-BE49-F238E27FC236}">
                    <a16:creationId xmlns:a16="http://schemas.microsoft.com/office/drawing/2014/main" id="{3308B962-7989-6A47-925C-1E00720AF9E9}"/>
                  </a:ext>
                </a:extLst>
              </p14:cNvPr>
              <p14:cNvContentPartPr/>
              <p14:nvPr/>
            </p14:nvContentPartPr>
            <p14:xfrm>
              <a:off x="862250" y="3244721"/>
              <a:ext cx="202320" cy="27000"/>
            </p14:xfrm>
          </p:contentPart>
        </mc:Choice>
        <mc:Fallback xmlns="">
          <p:pic>
            <p:nvPicPr>
              <p:cNvPr id="24582" name="Ink 24581">
                <a:extLst>
                  <a:ext uri="{FF2B5EF4-FFF2-40B4-BE49-F238E27FC236}">
                    <a16:creationId xmlns:a16="http://schemas.microsoft.com/office/drawing/2014/main" id="{3308B962-7989-6A47-925C-1E00720AF9E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7130" y="3229601"/>
                <a:ext cx="23292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6" name="Group 24585">
            <a:extLst>
              <a:ext uri="{FF2B5EF4-FFF2-40B4-BE49-F238E27FC236}">
                <a16:creationId xmlns:a16="http://schemas.microsoft.com/office/drawing/2014/main" id="{0098B78B-76DC-3340-9F69-6B47F85B3FDF}"/>
              </a:ext>
            </a:extLst>
          </p:cNvPr>
          <p:cNvGrpSpPr/>
          <p:nvPr/>
        </p:nvGrpSpPr>
        <p:grpSpPr>
          <a:xfrm>
            <a:off x="1057730" y="4536041"/>
            <a:ext cx="204120" cy="141480"/>
            <a:chOff x="1057730" y="4536041"/>
            <a:chExt cx="20412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0B7D9B9F-B14C-C14E-BD5F-18714A7420ED}"/>
                    </a:ext>
                  </a:extLst>
                </p14:cNvPr>
                <p14:cNvContentPartPr/>
                <p14:nvPr/>
              </p14:nvContentPartPr>
              <p14:xfrm>
                <a:off x="1073930" y="4536041"/>
                <a:ext cx="187920" cy="2736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0B7D9B9F-B14C-C14E-BD5F-18714A7420E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8810" y="4520921"/>
                  <a:ext cx="218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7B81DDBA-4D0A-8D4C-805A-7C79D01982E9}"/>
                    </a:ext>
                  </a:extLst>
                </p14:cNvPr>
                <p14:cNvContentPartPr/>
                <p14:nvPr/>
              </p14:nvContentPartPr>
              <p14:xfrm>
                <a:off x="1057730" y="4660961"/>
                <a:ext cx="173880" cy="165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7B81DDBA-4D0A-8D4C-805A-7C79D01982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2250" y="4645481"/>
                  <a:ext cx="20448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4585" name="Ink 24584">
                <a:extLst>
                  <a:ext uri="{FF2B5EF4-FFF2-40B4-BE49-F238E27FC236}">
                    <a16:creationId xmlns:a16="http://schemas.microsoft.com/office/drawing/2014/main" id="{FC67A3B8-105A-F54D-B36A-EF07E9E567BB}"/>
                  </a:ext>
                </a:extLst>
              </p14:cNvPr>
              <p14:cNvContentPartPr/>
              <p14:nvPr/>
            </p14:nvContentPartPr>
            <p14:xfrm>
              <a:off x="1068530" y="4802081"/>
              <a:ext cx="160200" cy="21960"/>
            </p14:xfrm>
          </p:contentPart>
        </mc:Choice>
        <mc:Fallback xmlns="">
          <p:pic>
            <p:nvPicPr>
              <p:cNvPr id="24585" name="Ink 24584">
                <a:extLst>
                  <a:ext uri="{FF2B5EF4-FFF2-40B4-BE49-F238E27FC236}">
                    <a16:creationId xmlns:a16="http://schemas.microsoft.com/office/drawing/2014/main" id="{FC67A3B8-105A-F54D-B36A-EF07E9E567B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53410" y="4786601"/>
                <a:ext cx="1908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11" name="Group 24610">
            <a:extLst>
              <a:ext uri="{FF2B5EF4-FFF2-40B4-BE49-F238E27FC236}">
                <a16:creationId xmlns:a16="http://schemas.microsoft.com/office/drawing/2014/main" id="{D9C0493B-5867-7644-89CC-243EBE40AD20}"/>
              </a:ext>
            </a:extLst>
          </p:cNvPr>
          <p:cNvGrpSpPr/>
          <p:nvPr/>
        </p:nvGrpSpPr>
        <p:grpSpPr>
          <a:xfrm>
            <a:off x="1698170" y="6012401"/>
            <a:ext cx="285120" cy="206640"/>
            <a:chOff x="1698170" y="6012401"/>
            <a:chExt cx="28512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F21606C1-E200-3946-BC47-2BF220A79517}"/>
                    </a:ext>
                  </a:extLst>
                </p14:cNvPr>
                <p14:cNvContentPartPr/>
                <p14:nvPr/>
              </p14:nvContentPartPr>
              <p14:xfrm>
                <a:off x="1741010" y="6169721"/>
                <a:ext cx="242280" cy="4932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F21606C1-E200-3946-BC47-2BF220A795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25530" y="6154241"/>
                  <a:ext cx="272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08A1A9CE-F330-6F4F-92CB-4E5166CE3FD8}"/>
                    </a:ext>
                  </a:extLst>
                </p14:cNvPr>
                <p14:cNvContentPartPr/>
                <p14:nvPr/>
              </p14:nvContentPartPr>
              <p14:xfrm>
                <a:off x="1741370" y="6082961"/>
                <a:ext cx="190440" cy="576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08A1A9CE-F330-6F4F-92CB-4E5166CE3FD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26250" y="6067481"/>
                  <a:ext cx="220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B7C2FF0C-28E7-CA40-98B4-476DD3921C37}"/>
                    </a:ext>
                  </a:extLst>
                </p14:cNvPr>
                <p14:cNvContentPartPr/>
                <p14:nvPr/>
              </p14:nvContentPartPr>
              <p14:xfrm>
                <a:off x="1698170" y="6012401"/>
                <a:ext cx="201240" cy="576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B7C2FF0C-28E7-CA40-98B4-476DD3921C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82690" y="5996921"/>
                  <a:ext cx="2318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0" name="Group 24609">
            <a:extLst>
              <a:ext uri="{FF2B5EF4-FFF2-40B4-BE49-F238E27FC236}">
                <a16:creationId xmlns:a16="http://schemas.microsoft.com/office/drawing/2014/main" id="{E5B4F50D-B06E-2E4A-9A3F-C9276BD11ECC}"/>
              </a:ext>
            </a:extLst>
          </p:cNvPr>
          <p:cNvGrpSpPr/>
          <p:nvPr/>
        </p:nvGrpSpPr>
        <p:grpSpPr>
          <a:xfrm>
            <a:off x="2734610" y="5616041"/>
            <a:ext cx="863280" cy="896040"/>
            <a:chOff x="2734610" y="5616041"/>
            <a:chExt cx="86328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25876686-067C-1848-86B0-537BA723DD61}"/>
                    </a:ext>
                  </a:extLst>
                </p14:cNvPr>
                <p14:cNvContentPartPr/>
                <p14:nvPr/>
              </p14:nvContentPartPr>
              <p14:xfrm>
                <a:off x="3157970" y="5616041"/>
                <a:ext cx="32760" cy="23364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25876686-067C-1848-86B0-537BA723DD6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42850" y="5600921"/>
                  <a:ext cx="63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1A5F7E05-2FB4-BA44-8EF5-67F2D0AD70BB}"/>
                    </a:ext>
                  </a:extLst>
                </p14:cNvPr>
                <p14:cNvContentPartPr/>
                <p14:nvPr/>
              </p14:nvContentPartPr>
              <p14:xfrm>
                <a:off x="2734610" y="5884961"/>
                <a:ext cx="863280" cy="18180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1A5F7E05-2FB4-BA44-8EF5-67F2D0AD70B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19490" y="5869841"/>
                  <a:ext cx="893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D4081093-1B20-A94C-A4AF-2262EB4C35F6}"/>
                    </a:ext>
                  </a:extLst>
                </p14:cNvPr>
                <p14:cNvContentPartPr/>
                <p14:nvPr/>
              </p14:nvContentPartPr>
              <p14:xfrm>
                <a:off x="2745410" y="6093761"/>
                <a:ext cx="179640" cy="34776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D4081093-1B20-A94C-A4AF-2262EB4C35F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30290" y="6078281"/>
                  <a:ext cx="209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CA23C753-DF89-384A-9406-5096ABF2CED3}"/>
                    </a:ext>
                  </a:extLst>
                </p14:cNvPr>
                <p14:cNvContentPartPr/>
                <p14:nvPr/>
              </p14:nvContentPartPr>
              <p14:xfrm>
                <a:off x="2946290" y="6133001"/>
                <a:ext cx="266400" cy="31392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CA23C753-DF89-384A-9406-5096ABF2CE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31170" y="6117521"/>
                  <a:ext cx="296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07D5EAE6-5A5A-9442-A8FD-C33F67214E2C}"/>
                    </a:ext>
                  </a:extLst>
                </p14:cNvPr>
                <p14:cNvContentPartPr/>
                <p14:nvPr/>
              </p14:nvContentPartPr>
              <p14:xfrm>
                <a:off x="3223130" y="6267281"/>
                <a:ext cx="76320" cy="17964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07D5EAE6-5A5A-9442-A8FD-C33F67214E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08010" y="6252161"/>
                  <a:ext cx="106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A6EAE0D8-52B3-754A-9797-09A5843428E9}"/>
                    </a:ext>
                  </a:extLst>
                </p14:cNvPr>
                <p14:cNvContentPartPr/>
                <p14:nvPr/>
              </p14:nvContentPartPr>
              <p14:xfrm>
                <a:off x="3321410" y="6218321"/>
                <a:ext cx="69120" cy="20664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A6EAE0D8-52B3-754A-9797-09A5843428E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06290" y="6203201"/>
                  <a:ext cx="99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A832A993-CEC7-2645-9439-40B4068F672D}"/>
                    </a:ext>
                  </a:extLst>
                </p14:cNvPr>
                <p14:cNvContentPartPr/>
                <p14:nvPr/>
              </p14:nvContentPartPr>
              <p14:xfrm>
                <a:off x="3337250" y="6104561"/>
                <a:ext cx="163080" cy="40752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A832A993-CEC7-2645-9439-40B4068F672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21770" y="6089081"/>
                  <a:ext cx="1936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839BBE84-7355-6D48-963A-326FFF808B93}"/>
                    </a:ext>
                  </a:extLst>
                </p14:cNvPr>
                <p14:cNvContentPartPr/>
                <p14:nvPr/>
              </p14:nvContentPartPr>
              <p14:xfrm>
                <a:off x="3510770" y="6023201"/>
                <a:ext cx="87120" cy="19044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839BBE84-7355-6D48-963A-326FFF808B9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95650" y="6007721"/>
                  <a:ext cx="1177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9" name="Group 24608">
            <a:extLst>
              <a:ext uri="{FF2B5EF4-FFF2-40B4-BE49-F238E27FC236}">
                <a16:creationId xmlns:a16="http://schemas.microsoft.com/office/drawing/2014/main" id="{B9822ABE-4585-9E4A-9CC4-57CB475024FB}"/>
              </a:ext>
            </a:extLst>
          </p:cNvPr>
          <p:cNvGrpSpPr/>
          <p:nvPr/>
        </p:nvGrpSpPr>
        <p:grpSpPr>
          <a:xfrm>
            <a:off x="3868970" y="5648441"/>
            <a:ext cx="261000" cy="266400"/>
            <a:chOff x="3868970" y="5648441"/>
            <a:chExt cx="2610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B28B4746-FFBD-3E4A-9807-B8CFCE3EE99D}"/>
                    </a:ext>
                  </a:extLst>
                </p14:cNvPr>
                <p14:cNvContentPartPr/>
                <p14:nvPr/>
              </p14:nvContentPartPr>
              <p14:xfrm>
                <a:off x="3999290" y="5648441"/>
                <a:ext cx="49320" cy="26640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B28B4746-FFBD-3E4A-9807-B8CFCE3EE99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84170" y="5633321"/>
                  <a:ext cx="79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368CB782-0F30-444E-B8CE-55A53AF46D60}"/>
                    </a:ext>
                  </a:extLst>
                </p14:cNvPr>
                <p14:cNvContentPartPr/>
                <p14:nvPr/>
              </p14:nvContentPartPr>
              <p14:xfrm>
                <a:off x="3868970" y="5740961"/>
                <a:ext cx="261000" cy="3276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368CB782-0F30-444E-B8CE-55A53AF46D6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53850" y="5725481"/>
                  <a:ext cx="2912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8" name="Group 24607">
            <a:extLst>
              <a:ext uri="{FF2B5EF4-FFF2-40B4-BE49-F238E27FC236}">
                <a16:creationId xmlns:a16="http://schemas.microsoft.com/office/drawing/2014/main" id="{CA3D34AF-21DE-984B-9500-944A09AFF67F}"/>
              </a:ext>
            </a:extLst>
          </p:cNvPr>
          <p:cNvGrpSpPr/>
          <p:nvPr/>
        </p:nvGrpSpPr>
        <p:grpSpPr>
          <a:xfrm>
            <a:off x="4417250" y="5404361"/>
            <a:ext cx="819720" cy="977400"/>
            <a:chOff x="4417250" y="5404361"/>
            <a:chExt cx="819720" cy="9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8ACCBBAD-3DF5-FA41-BEFF-8B36B12A5B96}"/>
                    </a:ext>
                  </a:extLst>
                </p14:cNvPr>
                <p14:cNvContentPartPr/>
                <p14:nvPr/>
              </p14:nvContentPartPr>
              <p14:xfrm>
                <a:off x="4813250" y="5404361"/>
                <a:ext cx="37800" cy="28260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8ACCBBAD-3DF5-FA41-BEFF-8B36B12A5B9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98130" y="5389241"/>
                  <a:ext cx="684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C33C96DB-E25D-2B4C-B466-7CDF2B9D886F}"/>
                    </a:ext>
                  </a:extLst>
                </p14:cNvPr>
                <p14:cNvContentPartPr/>
                <p14:nvPr/>
              </p14:nvContentPartPr>
              <p14:xfrm>
                <a:off x="4417250" y="5765441"/>
                <a:ext cx="771120" cy="22536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C33C96DB-E25D-2B4C-B466-7CDF2B9D886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01770" y="5750321"/>
                  <a:ext cx="801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A9BC50E1-0ADE-5D40-8514-4F3C9565FDA4}"/>
                    </a:ext>
                  </a:extLst>
                </p14:cNvPr>
                <p14:cNvContentPartPr/>
                <p14:nvPr/>
              </p14:nvContentPartPr>
              <p14:xfrm>
                <a:off x="4466210" y="6093761"/>
                <a:ext cx="103320" cy="25848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A9BC50E1-0ADE-5D40-8514-4F3C9565FDA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50730" y="6078281"/>
                  <a:ext cx="133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A0067758-E37F-1F4C-A8E1-826122B9A03F}"/>
                    </a:ext>
                  </a:extLst>
                </p14:cNvPr>
                <p14:cNvContentPartPr/>
                <p14:nvPr/>
              </p14:nvContentPartPr>
              <p14:xfrm>
                <a:off x="4585370" y="6044801"/>
                <a:ext cx="277200" cy="29880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A0067758-E37F-1F4C-A8E1-826122B9A0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70250" y="6029681"/>
                  <a:ext cx="3078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304DF617-F973-6942-80F4-0EE3F197E1D0}"/>
                    </a:ext>
                  </a:extLst>
                </p14:cNvPr>
                <p14:cNvContentPartPr/>
                <p14:nvPr/>
              </p14:nvContentPartPr>
              <p14:xfrm>
                <a:off x="4829810" y="6109961"/>
                <a:ext cx="145800" cy="27180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304DF617-F973-6942-80F4-0EE3F197E1D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14330" y="6094841"/>
                  <a:ext cx="176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FC7667FB-1DAE-2F49-847E-C2484305612B}"/>
                    </a:ext>
                  </a:extLst>
                </p14:cNvPr>
                <p14:cNvContentPartPr/>
                <p14:nvPr/>
              </p14:nvContentPartPr>
              <p14:xfrm>
                <a:off x="4976330" y="6034001"/>
                <a:ext cx="81720" cy="33012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FC7667FB-1DAE-2F49-847E-C2484305612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60850" y="6018521"/>
                  <a:ext cx="112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07EA3DCE-0140-A14C-925A-556E2FD58315}"/>
                    </a:ext>
                  </a:extLst>
                </p14:cNvPr>
                <p14:cNvContentPartPr/>
                <p14:nvPr/>
              </p14:nvContentPartPr>
              <p14:xfrm>
                <a:off x="5063090" y="5941841"/>
                <a:ext cx="173880" cy="9252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07EA3DCE-0140-A14C-925A-556E2FD5831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47970" y="5926361"/>
                  <a:ext cx="2044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4612" name="Ink 24611">
                <a:extLst>
                  <a:ext uri="{FF2B5EF4-FFF2-40B4-BE49-F238E27FC236}">
                    <a16:creationId xmlns:a16="http://schemas.microsoft.com/office/drawing/2014/main" id="{979D9175-E3D1-4547-B2DB-8E58D8125821}"/>
                  </a:ext>
                </a:extLst>
              </p14:cNvPr>
              <p14:cNvContentPartPr/>
              <p14:nvPr/>
            </p14:nvContentPartPr>
            <p14:xfrm>
              <a:off x="770090" y="5507321"/>
              <a:ext cx="2084400" cy="103320"/>
            </p14:xfrm>
          </p:contentPart>
        </mc:Choice>
        <mc:Fallback xmlns="">
          <p:pic>
            <p:nvPicPr>
              <p:cNvPr id="24612" name="Ink 24611">
                <a:extLst>
                  <a:ext uri="{FF2B5EF4-FFF2-40B4-BE49-F238E27FC236}">
                    <a16:creationId xmlns:a16="http://schemas.microsoft.com/office/drawing/2014/main" id="{979D9175-E3D1-4547-B2DB-8E58D812582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98090" y="5363681"/>
                <a:ext cx="22280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4613" name="Ink 24612">
                <a:extLst>
                  <a:ext uri="{FF2B5EF4-FFF2-40B4-BE49-F238E27FC236}">
                    <a16:creationId xmlns:a16="http://schemas.microsoft.com/office/drawing/2014/main" id="{99392971-4924-5A47-8EAE-7A43AE844506}"/>
                  </a:ext>
                </a:extLst>
              </p14:cNvPr>
              <p14:cNvContentPartPr/>
              <p14:nvPr/>
            </p14:nvContentPartPr>
            <p14:xfrm>
              <a:off x="184010" y="3114041"/>
              <a:ext cx="363240" cy="2094840"/>
            </p14:xfrm>
          </p:contentPart>
        </mc:Choice>
        <mc:Fallback xmlns="">
          <p:pic>
            <p:nvPicPr>
              <p:cNvPr id="24613" name="Ink 24612">
                <a:extLst>
                  <a:ext uri="{FF2B5EF4-FFF2-40B4-BE49-F238E27FC236}">
                    <a16:creationId xmlns:a16="http://schemas.microsoft.com/office/drawing/2014/main" id="{99392971-4924-5A47-8EAE-7A43AE84450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63490" y="3093521"/>
                <a:ext cx="404280" cy="21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41" name="Group 24640">
            <a:extLst>
              <a:ext uri="{FF2B5EF4-FFF2-40B4-BE49-F238E27FC236}">
                <a16:creationId xmlns:a16="http://schemas.microsoft.com/office/drawing/2014/main" id="{6D487819-D303-2D4B-8945-9259D347DC92}"/>
              </a:ext>
            </a:extLst>
          </p:cNvPr>
          <p:cNvGrpSpPr/>
          <p:nvPr/>
        </p:nvGrpSpPr>
        <p:grpSpPr>
          <a:xfrm>
            <a:off x="5980370" y="3325721"/>
            <a:ext cx="708840" cy="689760"/>
            <a:chOff x="5980370" y="3325721"/>
            <a:chExt cx="70884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008068F3-8941-5041-877E-909375E12870}"/>
                    </a:ext>
                  </a:extLst>
                </p14:cNvPr>
                <p14:cNvContentPartPr/>
                <p14:nvPr/>
              </p14:nvContentPartPr>
              <p14:xfrm>
                <a:off x="5980370" y="3656921"/>
                <a:ext cx="173880" cy="25056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008068F3-8941-5041-877E-909375E128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64890" y="3641441"/>
                  <a:ext cx="204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A4BFF373-EE21-264E-A60B-3AFE92D163E0}"/>
                    </a:ext>
                  </a:extLst>
                </p14:cNvPr>
                <p14:cNvContentPartPr/>
                <p14:nvPr/>
              </p14:nvContentPartPr>
              <p14:xfrm>
                <a:off x="6264770" y="3325721"/>
                <a:ext cx="128160" cy="58968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A4BFF373-EE21-264E-A60B-3AFE92D163E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49650" y="3310601"/>
                  <a:ext cx="15876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18AF074D-DBD5-2942-8C8E-7F6526F286C8}"/>
                    </a:ext>
                  </a:extLst>
                </p14:cNvPr>
                <p14:cNvContentPartPr/>
                <p14:nvPr/>
              </p14:nvContentPartPr>
              <p14:xfrm>
                <a:off x="6197810" y="3618761"/>
                <a:ext cx="271080" cy="5472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18AF074D-DBD5-2942-8C8E-7F6526F286C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82690" y="3603641"/>
                  <a:ext cx="301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36AC3541-D0DD-3C4B-A785-5A794F7D70A1}"/>
                    </a:ext>
                  </a:extLst>
                </p14:cNvPr>
                <p14:cNvContentPartPr/>
                <p14:nvPr/>
              </p14:nvContentPartPr>
              <p14:xfrm>
                <a:off x="6474290" y="3548201"/>
                <a:ext cx="113760" cy="34776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36AC3541-D0DD-3C4B-A785-5A794F7D70A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58810" y="3533081"/>
                  <a:ext cx="1443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AF175569-8190-964E-885A-92ED4FFE5775}"/>
                    </a:ext>
                  </a:extLst>
                </p14:cNvPr>
                <p14:cNvContentPartPr/>
                <p14:nvPr/>
              </p14:nvContentPartPr>
              <p14:xfrm>
                <a:off x="6604250" y="3814241"/>
                <a:ext cx="84960" cy="20124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AF175569-8190-964E-885A-92ED4FFE577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89130" y="3798761"/>
                  <a:ext cx="1152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0" name="Group 24639">
            <a:extLst>
              <a:ext uri="{FF2B5EF4-FFF2-40B4-BE49-F238E27FC236}">
                <a16:creationId xmlns:a16="http://schemas.microsoft.com/office/drawing/2014/main" id="{0F256C27-7945-0345-A4CB-20C6DBF3A464}"/>
              </a:ext>
            </a:extLst>
          </p:cNvPr>
          <p:cNvGrpSpPr/>
          <p:nvPr/>
        </p:nvGrpSpPr>
        <p:grpSpPr>
          <a:xfrm>
            <a:off x="6903050" y="3369641"/>
            <a:ext cx="574200" cy="577440"/>
            <a:chOff x="6903050" y="3369641"/>
            <a:chExt cx="57420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F4945B0F-354D-5046-9607-1369080D5F04}"/>
                    </a:ext>
                  </a:extLst>
                </p14:cNvPr>
                <p14:cNvContentPartPr/>
                <p14:nvPr/>
              </p14:nvContentPartPr>
              <p14:xfrm>
                <a:off x="6903050" y="3488441"/>
                <a:ext cx="233640" cy="34704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F4945B0F-354D-5046-9607-1369080D5F0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87570" y="3473321"/>
                  <a:ext cx="264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82156C94-C0F2-5448-95CA-1BA5C8034C11}"/>
                    </a:ext>
                  </a:extLst>
                </p14:cNvPr>
                <p14:cNvContentPartPr/>
                <p14:nvPr/>
              </p14:nvContentPartPr>
              <p14:xfrm>
                <a:off x="7209770" y="3369641"/>
                <a:ext cx="267480" cy="57744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82156C94-C0F2-5448-95CA-1BA5C8034C1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94650" y="3354521"/>
                  <a:ext cx="298080" cy="60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4622" name="Ink 24621">
                <a:extLst>
                  <a:ext uri="{FF2B5EF4-FFF2-40B4-BE49-F238E27FC236}">
                    <a16:creationId xmlns:a16="http://schemas.microsoft.com/office/drawing/2014/main" id="{B488BF92-882E-A84C-8AA9-3DD31B1C1DFA}"/>
                  </a:ext>
                </a:extLst>
              </p14:cNvPr>
              <p14:cNvContentPartPr/>
              <p14:nvPr/>
            </p14:nvContentPartPr>
            <p14:xfrm>
              <a:off x="7673450" y="3710921"/>
              <a:ext cx="43200" cy="138600"/>
            </p14:xfrm>
          </p:contentPart>
        </mc:Choice>
        <mc:Fallback xmlns="">
          <p:pic>
            <p:nvPicPr>
              <p:cNvPr id="24622" name="Ink 24621">
                <a:extLst>
                  <a:ext uri="{FF2B5EF4-FFF2-40B4-BE49-F238E27FC236}">
                    <a16:creationId xmlns:a16="http://schemas.microsoft.com/office/drawing/2014/main" id="{B488BF92-882E-A84C-8AA9-3DD31B1C1DF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658330" y="3695801"/>
                <a:ext cx="738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39" name="Group 24638">
            <a:extLst>
              <a:ext uri="{FF2B5EF4-FFF2-40B4-BE49-F238E27FC236}">
                <a16:creationId xmlns:a16="http://schemas.microsoft.com/office/drawing/2014/main" id="{560E8894-3F35-D04E-96F0-EAF766259879}"/>
              </a:ext>
            </a:extLst>
          </p:cNvPr>
          <p:cNvGrpSpPr/>
          <p:nvPr/>
        </p:nvGrpSpPr>
        <p:grpSpPr>
          <a:xfrm>
            <a:off x="7673450" y="3130241"/>
            <a:ext cx="434880" cy="429120"/>
            <a:chOff x="7673450" y="3130241"/>
            <a:chExt cx="43488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7AB8A02B-29E0-3B4C-ACCB-1E36D35A53AF}"/>
                    </a:ext>
                  </a:extLst>
                </p14:cNvPr>
                <p14:cNvContentPartPr/>
                <p14:nvPr/>
              </p14:nvContentPartPr>
              <p14:xfrm>
                <a:off x="7673450" y="3200801"/>
                <a:ext cx="135000" cy="35856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7AB8A02B-29E0-3B4C-ACCB-1E36D35A53A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58330" y="3185681"/>
                  <a:ext cx="165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220CBD8D-A486-BF4C-AEB5-D7F42F404B56}"/>
                    </a:ext>
                  </a:extLst>
                </p14:cNvPr>
                <p14:cNvContentPartPr/>
                <p14:nvPr/>
              </p14:nvContentPartPr>
              <p14:xfrm>
                <a:off x="7988450" y="3130241"/>
                <a:ext cx="119880" cy="19044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220CBD8D-A486-BF4C-AEB5-D7F42F404B5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72970" y="3115121"/>
                  <a:ext cx="1501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8" name="Group 24637">
            <a:extLst>
              <a:ext uri="{FF2B5EF4-FFF2-40B4-BE49-F238E27FC236}">
                <a16:creationId xmlns:a16="http://schemas.microsoft.com/office/drawing/2014/main" id="{5DB6122B-6671-8E45-962D-24796B6CC817}"/>
              </a:ext>
            </a:extLst>
          </p:cNvPr>
          <p:cNvGrpSpPr/>
          <p:nvPr/>
        </p:nvGrpSpPr>
        <p:grpSpPr>
          <a:xfrm>
            <a:off x="5698130" y="3200801"/>
            <a:ext cx="124560" cy="206640"/>
            <a:chOff x="5698130" y="3200801"/>
            <a:chExt cx="12456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08F93622-F924-7840-9EB2-31EF44B55F11}"/>
                    </a:ext>
                  </a:extLst>
                </p14:cNvPr>
                <p14:cNvContentPartPr/>
                <p14:nvPr/>
              </p14:nvContentPartPr>
              <p14:xfrm>
                <a:off x="5698130" y="3222761"/>
                <a:ext cx="32400" cy="15768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08F93622-F924-7840-9EB2-31EF44B55F1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82650" y="3207281"/>
                  <a:ext cx="62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4D935B6A-229F-8E42-BE19-185B8B19526D}"/>
                    </a:ext>
                  </a:extLst>
                </p14:cNvPr>
                <p14:cNvContentPartPr/>
                <p14:nvPr/>
              </p14:nvContentPartPr>
              <p14:xfrm>
                <a:off x="5757890" y="3200801"/>
                <a:ext cx="64800" cy="20664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4D935B6A-229F-8E42-BE19-185B8B1952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42410" y="3185681"/>
                  <a:ext cx="9540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7" name="Group 24636">
            <a:extLst>
              <a:ext uri="{FF2B5EF4-FFF2-40B4-BE49-F238E27FC236}">
                <a16:creationId xmlns:a16="http://schemas.microsoft.com/office/drawing/2014/main" id="{A7D6CBBD-4A37-E042-AB07-5EC435E485FA}"/>
              </a:ext>
            </a:extLst>
          </p:cNvPr>
          <p:cNvGrpSpPr/>
          <p:nvPr/>
        </p:nvGrpSpPr>
        <p:grpSpPr>
          <a:xfrm>
            <a:off x="6099530" y="4394921"/>
            <a:ext cx="1476720" cy="948960"/>
            <a:chOff x="6099530" y="4394921"/>
            <a:chExt cx="1476720" cy="9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0C9C51CB-F14D-0246-8DCF-D11CA8B3E0BF}"/>
                    </a:ext>
                  </a:extLst>
                </p14:cNvPr>
                <p14:cNvContentPartPr/>
                <p14:nvPr/>
              </p14:nvContentPartPr>
              <p14:xfrm>
                <a:off x="6099530" y="4606601"/>
                <a:ext cx="27360" cy="17964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0C9C51CB-F14D-0246-8DCF-D11CA8B3E0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84410" y="4591481"/>
                  <a:ext cx="5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0A5B5AE7-C01B-B546-B3DB-A416A7CBF1D9}"/>
                    </a:ext>
                  </a:extLst>
                </p14:cNvPr>
                <p14:cNvContentPartPr/>
                <p14:nvPr/>
              </p14:nvContentPartPr>
              <p14:xfrm>
                <a:off x="6175490" y="4639001"/>
                <a:ext cx="16560" cy="16848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0A5B5AE7-C01B-B546-B3DB-A416A7CBF1D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60370" y="4623881"/>
                  <a:ext cx="47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C47006C6-B0D2-8B47-9CC1-DAEFFA160371}"/>
                    </a:ext>
                  </a:extLst>
                </p14:cNvPr>
                <p14:cNvContentPartPr/>
                <p14:nvPr/>
              </p14:nvContentPartPr>
              <p14:xfrm>
                <a:off x="6289610" y="4834481"/>
                <a:ext cx="228240" cy="24948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C47006C6-B0D2-8B47-9CC1-DAEFFA16037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74490" y="4819361"/>
                  <a:ext cx="258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54F15135-959B-AB49-B723-87BDE26A72AF}"/>
                    </a:ext>
                  </a:extLst>
                </p14:cNvPr>
                <p14:cNvContentPartPr/>
                <p14:nvPr/>
              </p14:nvContentPartPr>
              <p14:xfrm>
                <a:off x="6615410" y="4565561"/>
                <a:ext cx="163080" cy="52272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54F15135-959B-AB49-B723-87BDE26A72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99930" y="4550441"/>
                  <a:ext cx="1936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C309A457-25F4-1F4C-8472-F957792637D2}"/>
                    </a:ext>
                  </a:extLst>
                </p14:cNvPr>
                <p14:cNvContentPartPr/>
                <p14:nvPr/>
              </p14:nvContentPartPr>
              <p14:xfrm>
                <a:off x="6843290" y="4823681"/>
                <a:ext cx="271800" cy="52020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C309A457-25F4-1F4C-8472-F957792637D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27810" y="4808561"/>
                  <a:ext cx="3024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7DB15A26-271B-2D45-9E1D-C7B547696B86}"/>
                    </a:ext>
                  </a:extLst>
                </p14:cNvPr>
                <p14:cNvContentPartPr/>
                <p14:nvPr/>
              </p14:nvContentPartPr>
              <p14:xfrm>
                <a:off x="7168730" y="4765001"/>
                <a:ext cx="217440" cy="15120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7DB15A26-271B-2D45-9E1D-C7B547696B8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53610" y="4749881"/>
                  <a:ext cx="248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BF358FDE-4289-5442-94BA-28C3E4D65D07}"/>
                    </a:ext>
                  </a:extLst>
                </p14:cNvPr>
                <p14:cNvContentPartPr/>
                <p14:nvPr/>
              </p14:nvContentPartPr>
              <p14:xfrm>
                <a:off x="7461770" y="4394921"/>
                <a:ext cx="92520" cy="33696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BF358FDE-4289-5442-94BA-28C3E4D65D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46650" y="4379801"/>
                  <a:ext cx="1231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5D792D01-0A05-9E44-8391-7460A4256AA7}"/>
                    </a:ext>
                  </a:extLst>
                </p14:cNvPr>
                <p14:cNvContentPartPr/>
                <p14:nvPr/>
              </p14:nvContentPartPr>
              <p14:xfrm>
                <a:off x="7532330" y="4883441"/>
                <a:ext cx="43920" cy="13068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5D792D01-0A05-9E44-8391-7460A4256AA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17210" y="4867961"/>
                  <a:ext cx="741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6" name="Group 24635">
            <a:extLst>
              <a:ext uri="{FF2B5EF4-FFF2-40B4-BE49-F238E27FC236}">
                <a16:creationId xmlns:a16="http://schemas.microsoft.com/office/drawing/2014/main" id="{56F33C46-6ED0-CD4A-B3BA-C38C2FCF4CB6}"/>
              </a:ext>
            </a:extLst>
          </p:cNvPr>
          <p:cNvGrpSpPr/>
          <p:nvPr/>
        </p:nvGrpSpPr>
        <p:grpSpPr>
          <a:xfrm>
            <a:off x="7782170" y="4167041"/>
            <a:ext cx="98280" cy="195840"/>
            <a:chOff x="7782170" y="4167041"/>
            <a:chExt cx="9828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F48BB87F-B83F-9B49-95C3-24E9EC2A756F}"/>
                    </a:ext>
                  </a:extLst>
                </p14:cNvPr>
                <p14:cNvContentPartPr/>
                <p14:nvPr/>
              </p14:nvContentPartPr>
              <p14:xfrm>
                <a:off x="7782170" y="4167041"/>
                <a:ext cx="5760" cy="19584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F48BB87F-B83F-9B49-95C3-24E9EC2A756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67050" y="4151561"/>
                  <a:ext cx="36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1475F38C-65C3-9643-BE69-4ED27F69552D}"/>
                    </a:ext>
                  </a:extLst>
                </p14:cNvPr>
                <p14:cNvContentPartPr/>
                <p14:nvPr/>
              </p14:nvContentPartPr>
              <p14:xfrm>
                <a:off x="7841930" y="4177841"/>
                <a:ext cx="38520" cy="17388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1475F38C-65C3-9643-BE69-4ED27F6955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26450" y="4162721"/>
                  <a:ext cx="68760" cy="20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501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Simplify</a:t>
                </a: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box>
                          <m:boxPr>
                            <m:ctrl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GB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box>
                          <m:boxPr>
                            <m:ctrl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GB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GB" sz="2400" b="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9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+9</m:t>
                            </m:r>
                          </m:e>
                        </m:d>
                      </m:e>
                      <m:sup>
                        <m:box>
                          <m:box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box>
                          <m:box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Algebraic fractions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FC260C-FE2C-1543-988D-0146C3441D36}"/>
              </a:ext>
            </a:extLst>
          </p:cNvPr>
          <p:cNvGrpSpPr/>
          <p:nvPr/>
        </p:nvGrpSpPr>
        <p:grpSpPr>
          <a:xfrm>
            <a:off x="558410" y="3016481"/>
            <a:ext cx="219960" cy="282240"/>
            <a:chOff x="558410" y="3016481"/>
            <a:chExt cx="2199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6360133-5995-CA48-A0A1-8ECD54CCFC33}"/>
                    </a:ext>
                  </a:extLst>
                </p14:cNvPr>
                <p14:cNvContentPartPr/>
                <p14:nvPr/>
              </p14:nvContentPartPr>
              <p14:xfrm>
                <a:off x="558410" y="3016481"/>
                <a:ext cx="195840" cy="38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6360133-5995-CA48-A0A1-8ECD54CCFC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30" y="3001001"/>
                  <a:ext cx="226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E8EB2E9-BD5D-044B-81C9-C0E32C83BF35}"/>
                    </a:ext>
                  </a:extLst>
                </p14:cNvPr>
                <p14:cNvContentPartPr/>
                <p14:nvPr/>
              </p14:nvContentPartPr>
              <p14:xfrm>
                <a:off x="594050" y="3168401"/>
                <a:ext cx="162720" cy="3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E8EB2E9-BD5D-044B-81C9-C0E32C83BF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8570" y="3152921"/>
                  <a:ext cx="192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4D1AE7-F0FC-4F42-B176-0827314EB25C}"/>
                    </a:ext>
                  </a:extLst>
                </p14:cNvPr>
                <p14:cNvContentPartPr/>
                <p14:nvPr/>
              </p14:nvContentPartPr>
              <p14:xfrm>
                <a:off x="563810" y="3282161"/>
                <a:ext cx="214560" cy="1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4D1AE7-F0FC-4F42-B176-0827314EB2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8690" y="3267041"/>
                  <a:ext cx="2448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5A35E2-00B3-C141-82CA-F75554655135}"/>
              </a:ext>
            </a:extLst>
          </p:cNvPr>
          <p:cNvGrpSpPr/>
          <p:nvPr/>
        </p:nvGrpSpPr>
        <p:grpSpPr>
          <a:xfrm>
            <a:off x="1079330" y="2750441"/>
            <a:ext cx="1324080" cy="581040"/>
            <a:chOff x="1079330" y="2750441"/>
            <a:chExt cx="132408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A52775-FB24-7F4F-8045-95600AA95D25}"/>
                    </a:ext>
                  </a:extLst>
                </p14:cNvPr>
                <p14:cNvContentPartPr/>
                <p14:nvPr/>
              </p14:nvContentPartPr>
              <p14:xfrm>
                <a:off x="1296410" y="3032681"/>
                <a:ext cx="136080" cy="23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A52775-FB24-7F4F-8045-95600AA95D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81290" y="3017201"/>
                  <a:ext cx="166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46E67E7-1CF5-B741-AEC5-81E611E14FD5}"/>
                    </a:ext>
                  </a:extLst>
                </p14:cNvPr>
                <p14:cNvContentPartPr/>
                <p14:nvPr/>
              </p14:nvContentPartPr>
              <p14:xfrm>
                <a:off x="1415930" y="2957801"/>
                <a:ext cx="125280" cy="259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46E67E7-1CF5-B741-AEC5-81E611E14F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00450" y="2942681"/>
                  <a:ext cx="155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E07AA01-A253-F64B-807F-0791D02597E4}"/>
                    </a:ext>
                  </a:extLst>
                </p14:cNvPr>
                <p14:cNvContentPartPr/>
                <p14:nvPr/>
              </p14:nvContentPartPr>
              <p14:xfrm>
                <a:off x="1557050" y="2934761"/>
                <a:ext cx="92520" cy="30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E07AA01-A253-F64B-807F-0791D02597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1570" y="2919641"/>
                  <a:ext cx="1231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6EF073-2DB6-6948-920C-D2D5EF09869B}"/>
                    </a:ext>
                  </a:extLst>
                </p14:cNvPr>
                <p14:cNvContentPartPr/>
                <p14:nvPr/>
              </p14:nvContentPartPr>
              <p14:xfrm>
                <a:off x="1524290" y="3054281"/>
                <a:ext cx="152280" cy="70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6EF073-2DB6-6948-920C-D2D5EF0986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9170" y="3039161"/>
                  <a:ext cx="182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67D4D9-A163-B84C-858F-9BBC2979DDC9}"/>
                    </a:ext>
                  </a:extLst>
                </p14:cNvPr>
                <p14:cNvContentPartPr/>
                <p14:nvPr/>
              </p14:nvContentPartPr>
              <p14:xfrm>
                <a:off x="1681970" y="2907761"/>
                <a:ext cx="103320" cy="352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67D4D9-A163-B84C-858F-9BBC2979DD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66490" y="2892641"/>
                  <a:ext cx="1339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A5AE15-5AEC-F145-93E0-21FB5F3D2221}"/>
                    </a:ext>
                  </a:extLst>
                </p14:cNvPr>
                <p14:cNvContentPartPr/>
                <p14:nvPr/>
              </p14:nvContentPartPr>
              <p14:xfrm>
                <a:off x="1079330" y="2750441"/>
                <a:ext cx="824760" cy="58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A5AE15-5AEC-F145-93E0-21FB5F3D22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4210" y="2735321"/>
                  <a:ext cx="8553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3A6EAF-5E4C-5D4B-BDFB-F0EA9D1C518E}"/>
                    </a:ext>
                  </a:extLst>
                </p14:cNvPr>
                <p14:cNvContentPartPr/>
                <p14:nvPr/>
              </p14:nvContentPartPr>
              <p14:xfrm>
                <a:off x="2110730" y="3097841"/>
                <a:ext cx="292680" cy="3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3A6EAF-5E4C-5D4B-BDFB-F0EA9D1C51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95250" y="3082361"/>
                  <a:ext cx="3232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6BA9EB-AA1A-5E4F-95BD-52C53C178D24}"/>
              </a:ext>
            </a:extLst>
          </p:cNvPr>
          <p:cNvGrpSpPr/>
          <p:nvPr/>
        </p:nvGrpSpPr>
        <p:grpSpPr>
          <a:xfrm>
            <a:off x="2696810" y="2712281"/>
            <a:ext cx="689760" cy="949680"/>
            <a:chOff x="2696810" y="2712281"/>
            <a:chExt cx="689760" cy="94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0BB0C2-7ACE-2143-A1A4-25C1D6F1AB53}"/>
                    </a:ext>
                  </a:extLst>
                </p14:cNvPr>
                <p14:cNvContentPartPr/>
                <p14:nvPr/>
              </p14:nvContentPartPr>
              <p14:xfrm>
                <a:off x="2979050" y="2712281"/>
                <a:ext cx="54720" cy="342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0BB0C2-7ACE-2143-A1A4-25C1D6F1AB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3570" y="2697161"/>
                  <a:ext cx="849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4DAF00D-EB56-4044-A5D7-1FEFE44FC157}"/>
                    </a:ext>
                  </a:extLst>
                </p14:cNvPr>
                <p14:cNvContentPartPr/>
                <p14:nvPr/>
              </p14:nvContentPartPr>
              <p14:xfrm>
                <a:off x="2843330" y="2967521"/>
                <a:ext cx="543240" cy="249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4DAF00D-EB56-4044-A5D7-1FEFE44FC15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27850" y="2952401"/>
                  <a:ext cx="573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8C082F-F1C9-2D47-AE84-AD83267163C7}"/>
                    </a:ext>
                  </a:extLst>
                </p14:cNvPr>
                <p14:cNvContentPartPr/>
                <p14:nvPr/>
              </p14:nvContentPartPr>
              <p14:xfrm>
                <a:off x="2875730" y="3396281"/>
                <a:ext cx="125280" cy="244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8C082F-F1C9-2D47-AE84-AD83267163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60610" y="3381161"/>
                  <a:ext cx="155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BEE756-9C38-224E-ABDF-D4BFDF75A991}"/>
                    </a:ext>
                  </a:extLst>
                </p14:cNvPr>
                <p14:cNvContentPartPr/>
                <p14:nvPr/>
              </p14:nvContentPartPr>
              <p14:xfrm>
                <a:off x="2995250" y="3340121"/>
                <a:ext cx="65520" cy="24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BEE756-9C38-224E-ABDF-D4BFDF75A99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80130" y="3325001"/>
                  <a:ext cx="96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8892FF-E026-E442-908D-51101228369F}"/>
                    </a:ext>
                  </a:extLst>
                </p14:cNvPr>
                <p14:cNvContentPartPr/>
                <p14:nvPr/>
              </p14:nvContentPartPr>
              <p14:xfrm>
                <a:off x="3130970" y="3309521"/>
                <a:ext cx="54720" cy="28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8892FF-E026-E442-908D-5110122836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15490" y="3294041"/>
                  <a:ext cx="84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15A2CB-8BC5-2B48-A78D-5CE653B21AD5}"/>
                    </a:ext>
                  </a:extLst>
                </p14:cNvPr>
                <p14:cNvContentPartPr/>
                <p14:nvPr/>
              </p14:nvContentPartPr>
              <p14:xfrm>
                <a:off x="3087410" y="3407081"/>
                <a:ext cx="141480" cy="8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15A2CB-8BC5-2B48-A78D-5CE653B21A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72290" y="3391961"/>
                  <a:ext cx="172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EDE8FBB-FFC1-C347-8627-8B076A990EEF}"/>
                    </a:ext>
                  </a:extLst>
                </p14:cNvPr>
                <p14:cNvContentPartPr/>
                <p14:nvPr/>
              </p14:nvContentPartPr>
              <p14:xfrm>
                <a:off x="3228530" y="3271361"/>
                <a:ext cx="65520" cy="30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EDE8FBB-FFC1-C347-8627-8B076A990E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13410" y="3256241"/>
                  <a:ext cx="961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D8A065-645F-374B-BC68-63DC3385A117}"/>
                    </a:ext>
                  </a:extLst>
                </p14:cNvPr>
                <p14:cNvContentPartPr/>
                <p14:nvPr/>
              </p14:nvContentPartPr>
              <p14:xfrm>
                <a:off x="2696810" y="3092441"/>
                <a:ext cx="684360" cy="56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D8A065-645F-374B-BC68-63DC3385A1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81330" y="3076961"/>
                  <a:ext cx="714600" cy="60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6301FC-A275-FC40-B73A-96F2E671E83E}"/>
              </a:ext>
            </a:extLst>
          </p:cNvPr>
          <p:cNvGrpSpPr/>
          <p:nvPr/>
        </p:nvGrpSpPr>
        <p:grpSpPr>
          <a:xfrm>
            <a:off x="1215050" y="3369641"/>
            <a:ext cx="705960" cy="363600"/>
            <a:chOff x="1215050" y="3369641"/>
            <a:chExt cx="7059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FCDDBC-979A-904B-8EE8-42C56F5B1A44}"/>
                    </a:ext>
                  </a:extLst>
                </p14:cNvPr>
                <p14:cNvContentPartPr/>
                <p14:nvPr/>
              </p14:nvContentPartPr>
              <p14:xfrm>
                <a:off x="1215050" y="3369641"/>
                <a:ext cx="705960" cy="64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FCDDBC-979A-904B-8EE8-42C56F5B1A4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99930" y="3354521"/>
                  <a:ext cx="736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38D1C1-7661-B346-B8E6-55436CF79D2E}"/>
                    </a:ext>
                  </a:extLst>
                </p14:cNvPr>
                <p14:cNvContentPartPr/>
                <p14:nvPr/>
              </p14:nvContentPartPr>
              <p14:xfrm>
                <a:off x="1464890" y="3548201"/>
                <a:ext cx="81720" cy="185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38D1C1-7661-B346-B8E6-55436CF79D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49410" y="3533081"/>
                  <a:ext cx="1123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964095-45E2-4F4D-978E-2DF810EEFA15}"/>
              </a:ext>
            </a:extLst>
          </p:cNvPr>
          <p:cNvGrpSpPr/>
          <p:nvPr/>
        </p:nvGrpSpPr>
        <p:grpSpPr>
          <a:xfrm>
            <a:off x="3836570" y="2843321"/>
            <a:ext cx="259560" cy="293040"/>
            <a:chOff x="3836570" y="2843321"/>
            <a:chExt cx="2595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E8525E-68DA-8A47-9290-9D3C2F85A2D7}"/>
                    </a:ext>
                  </a:extLst>
                </p14:cNvPr>
                <p14:cNvContentPartPr/>
                <p14:nvPr/>
              </p14:nvContentPartPr>
              <p14:xfrm>
                <a:off x="3836570" y="2843321"/>
                <a:ext cx="231480" cy="81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E8525E-68DA-8A47-9290-9D3C2F85A2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21090" y="2827841"/>
                  <a:ext cx="261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5835A3-7FEC-DF46-8100-C79F894EC4EF}"/>
                    </a:ext>
                  </a:extLst>
                </p14:cNvPr>
                <p14:cNvContentPartPr/>
                <p14:nvPr/>
              </p14:nvContentPartPr>
              <p14:xfrm>
                <a:off x="3907130" y="2967521"/>
                <a:ext cx="165600" cy="3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5835A3-7FEC-DF46-8100-C79F894EC4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91650" y="2952401"/>
                  <a:ext cx="196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A05CB6-F61D-2141-A8E7-3955A037073D}"/>
                    </a:ext>
                  </a:extLst>
                </p14:cNvPr>
                <p14:cNvContentPartPr/>
                <p14:nvPr/>
              </p14:nvContentPartPr>
              <p14:xfrm>
                <a:off x="3912530" y="3092441"/>
                <a:ext cx="183600" cy="4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A05CB6-F61D-2141-A8E7-3955A037073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97050" y="3076961"/>
                  <a:ext cx="2142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55E25C-73C0-054D-BEFE-92F3E86CC610}"/>
                  </a:ext>
                </a:extLst>
              </p14:cNvPr>
              <p14:cNvContentPartPr/>
              <p14:nvPr/>
            </p14:nvContentPartPr>
            <p14:xfrm>
              <a:off x="4699490" y="3124841"/>
              <a:ext cx="2415600" cy="65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55E25C-73C0-054D-BEFE-92F3E86CC61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84010" y="3109361"/>
                <a:ext cx="244620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CDE3286-56B9-BF49-91D8-C552403DE57D}"/>
              </a:ext>
            </a:extLst>
          </p:cNvPr>
          <p:cNvGrpSpPr/>
          <p:nvPr/>
        </p:nvGrpSpPr>
        <p:grpSpPr>
          <a:xfrm>
            <a:off x="5090090" y="3325361"/>
            <a:ext cx="879120" cy="529920"/>
            <a:chOff x="5090090" y="3325361"/>
            <a:chExt cx="879120" cy="52992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5E93BB6-5EAD-8440-A3D5-D56BADD6C722}"/>
                </a:ext>
              </a:extLst>
            </p:cNvPr>
            <p:cNvGrpSpPr/>
            <p:nvPr/>
          </p:nvGrpSpPr>
          <p:grpSpPr>
            <a:xfrm>
              <a:off x="5090090" y="3325361"/>
              <a:ext cx="879120" cy="529920"/>
              <a:chOff x="5090090" y="3325361"/>
              <a:chExt cx="879120" cy="529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B6054CA-FB0C-DA43-A04A-627A3D6C3E3F}"/>
                      </a:ext>
                    </a:extLst>
                  </p14:cNvPr>
                  <p14:cNvContentPartPr/>
                  <p14:nvPr/>
                </p14:nvContentPartPr>
                <p14:xfrm>
                  <a:off x="5334530" y="3499241"/>
                  <a:ext cx="113760" cy="2556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B6054CA-FB0C-DA43-A04A-627A3D6C3E3F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319050" y="3484121"/>
                    <a:ext cx="144360" cy="28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6428C55-6C3F-8646-A985-79EBC64AFB25}"/>
                      </a:ext>
                    </a:extLst>
                  </p14:cNvPr>
                  <p14:cNvContentPartPr/>
                  <p14:nvPr/>
                </p14:nvContentPartPr>
                <p14:xfrm>
                  <a:off x="5442890" y="3494561"/>
                  <a:ext cx="130680" cy="237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6428C55-6C3F-8646-A985-79EBC64AFB25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427770" y="3479441"/>
                    <a:ext cx="161280" cy="26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BEB709A1-45DA-1746-BF68-D5BD08973C45}"/>
                      </a:ext>
                    </a:extLst>
                  </p14:cNvPr>
                  <p14:cNvContentPartPr/>
                  <p14:nvPr/>
                </p14:nvContentPartPr>
                <p14:xfrm>
                  <a:off x="5584010" y="3472241"/>
                  <a:ext cx="173880" cy="3150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BEB709A1-45DA-1746-BF68-D5BD08973C45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568890" y="3457121"/>
                    <a:ext cx="204480" cy="34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340E1FB3-D53B-BE4D-BB13-95C17D244E99}"/>
                      </a:ext>
                    </a:extLst>
                  </p14:cNvPr>
                  <p14:cNvContentPartPr/>
                  <p14:nvPr/>
                </p14:nvContentPartPr>
                <p14:xfrm>
                  <a:off x="5763290" y="3428681"/>
                  <a:ext cx="87120" cy="380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340E1FB3-D53B-BE4D-BB13-95C17D244E99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747810" y="3413561"/>
                    <a:ext cx="117720" cy="41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4990154B-D803-AB47-9AF9-85FC6172BA96}"/>
                      </a:ext>
                    </a:extLst>
                  </p14:cNvPr>
                  <p14:cNvContentPartPr/>
                  <p14:nvPr/>
                </p14:nvContentPartPr>
                <p14:xfrm>
                  <a:off x="5090090" y="3325361"/>
                  <a:ext cx="879120" cy="5299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4990154B-D803-AB47-9AF9-85FC6172BA96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074970" y="3310241"/>
                    <a:ext cx="909360" cy="560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F26D65E-94C6-9C41-AB40-2404BE29877E}"/>
              </a:ext>
            </a:extLst>
          </p:cNvPr>
          <p:cNvGrpSpPr/>
          <p:nvPr/>
        </p:nvGrpSpPr>
        <p:grpSpPr>
          <a:xfrm>
            <a:off x="5980370" y="2397641"/>
            <a:ext cx="727560" cy="488880"/>
            <a:chOff x="5980370" y="2397641"/>
            <a:chExt cx="72756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717BFE6-EC19-0E42-BDFE-43CC255798E4}"/>
                    </a:ext>
                  </a:extLst>
                </p14:cNvPr>
                <p14:cNvContentPartPr/>
                <p14:nvPr/>
              </p14:nvContentPartPr>
              <p14:xfrm>
                <a:off x="5980370" y="2690681"/>
                <a:ext cx="394200" cy="6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717BFE6-EC19-0E42-BDFE-43CC255798E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64890" y="2675561"/>
                  <a:ext cx="424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CB3E68-1C3B-BF47-AC96-18DBAFB3D995}"/>
                    </a:ext>
                  </a:extLst>
                </p14:cNvPr>
                <p14:cNvContentPartPr/>
                <p14:nvPr/>
              </p14:nvContentPartPr>
              <p14:xfrm>
                <a:off x="6610010" y="2397641"/>
                <a:ext cx="97920" cy="488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CB3E68-1C3B-BF47-AC96-18DBAFB3D99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94530" y="2382521"/>
                  <a:ext cx="128520" cy="51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0D47939-ABEA-A145-9E73-084C910ABE89}"/>
              </a:ext>
            </a:extLst>
          </p:cNvPr>
          <p:cNvGrpSpPr/>
          <p:nvPr/>
        </p:nvGrpSpPr>
        <p:grpSpPr>
          <a:xfrm>
            <a:off x="4471610" y="1789601"/>
            <a:ext cx="1151280" cy="1145160"/>
            <a:chOff x="4471610" y="1789601"/>
            <a:chExt cx="1151280" cy="11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A58AC1-BBE7-824B-A6F7-6C490038BC25}"/>
                    </a:ext>
                  </a:extLst>
                </p14:cNvPr>
                <p14:cNvContentPartPr/>
                <p14:nvPr/>
              </p14:nvContentPartPr>
              <p14:xfrm>
                <a:off x="4943570" y="1789601"/>
                <a:ext cx="125280" cy="22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A58AC1-BBE7-824B-A6F7-6C490038BC2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28450" y="1774481"/>
                  <a:ext cx="155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B8B1F82-9B44-7D49-AFE2-E93E15709B50}"/>
                    </a:ext>
                  </a:extLst>
                </p14:cNvPr>
                <p14:cNvContentPartPr/>
                <p14:nvPr/>
              </p14:nvContentPartPr>
              <p14:xfrm>
                <a:off x="4959770" y="2158961"/>
                <a:ext cx="16560" cy="8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B8B1F82-9B44-7D49-AFE2-E93E15709B5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44650" y="2143481"/>
                  <a:ext cx="47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78F1E4-2645-0248-AEC2-7F7470D6C61D}"/>
                    </a:ext>
                  </a:extLst>
                </p14:cNvPr>
                <p14:cNvContentPartPr/>
                <p14:nvPr/>
              </p14:nvContentPartPr>
              <p14:xfrm>
                <a:off x="4780850" y="2686001"/>
                <a:ext cx="108360" cy="24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78F1E4-2645-0248-AEC2-7F7470D6C6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65730" y="2670521"/>
                  <a:ext cx="138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C8C054-088C-FA40-A491-9CCD357CBA27}"/>
                    </a:ext>
                  </a:extLst>
                </p14:cNvPr>
                <p14:cNvContentPartPr/>
                <p14:nvPr/>
              </p14:nvContentPartPr>
              <p14:xfrm>
                <a:off x="4835210" y="2643161"/>
                <a:ext cx="130680" cy="22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C8C054-088C-FA40-A491-9CCD357CBA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19730" y="2627681"/>
                  <a:ext cx="161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39B630-F149-C347-9E22-DFCDB6204959}"/>
                    </a:ext>
                  </a:extLst>
                </p14:cNvPr>
                <p14:cNvContentPartPr/>
                <p14:nvPr/>
              </p14:nvContentPartPr>
              <p14:xfrm>
                <a:off x="5068490" y="2685281"/>
                <a:ext cx="87120" cy="204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39B630-F149-C347-9E22-DFCDB62049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53370" y="2670161"/>
                  <a:ext cx="117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578A82-C583-154C-8E71-885CFEF1163F}"/>
                    </a:ext>
                  </a:extLst>
                </p14:cNvPr>
                <p14:cNvContentPartPr/>
                <p14:nvPr/>
              </p14:nvContentPartPr>
              <p14:xfrm>
                <a:off x="5019530" y="2706881"/>
                <a:ext cx="125280" cy="80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578A82-C583-154C-8E71-885CFEF116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04410" y="2691761"/>
                  <a:ext cx="155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E0F4494-D11F-1D40-A8A8-CED837C086D3}"/>
                    </a:ext>
                  </a:extLst>
                </p14:cNvPr>
                <p14:cNvContentPartPr/>
                <p14:nvPr/>
              </p14:nvContentPartPr>
              <p14:xfrm>
                <a:off x="5215010" y="2565761"/>
                <a:ext cx="65520" cy="277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E0F4494-D11F-1D40-A8A8-CED837C086D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99890" y="2550641"/>
                  <a:ext cx="96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6B81A3-91B0-6947-8BD5-825A847DCB51}"/>
                    </a:ext>
                  </a:extLst>
                </p14:cNvPr>
                <p14:cNvContentPartPr/>
                <p14:nvPr/>
              </p14:nvContentPartPr>
              <p14:xfrm>
                <a:off x="4618130" y="2359481"/>
                <a:ext cx="807840" cy="57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6B81A3-91B0-6947-8BD5-825A847DCB5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02650" y="2344361"/>
                  <a:ext cx="8384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92E3F8B-E792-E542-90FE-CDC1ABC2B4F2}"/>
                    </a:ext>
                  </a:extLst>
                </p14:cNvPr>
                <p14:cNvContentPartPr/>
                <p14:nvPr/>
              </p14:nvContentPartPr>
              <p14:xfrm>
                <a:off x="5502650" y="2137001"/>
                <a:ext cx="120240" cy="114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92E3F8B-E792-E542-90FE-CDC1ABC2B4F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87530" y="2121881"/>
                  <a:ext cx="150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4C1C30-613E-1148-894F-C6C9E541FC5B}"/>
                    </a:ext>
                  </a:extLst>
                </p14:cNvPr>
                <p14:cNvContentPartPr/>
                <p14:nvPr/>
              </p14:nvContentPartPr>
              <p14:xfrm>
                <a:off x="4471610" y="2777441"/>
                <a:ext cx="190440" cy="141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4C1C30-613E-1148-894F-C6C9E541FC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56130" y="2762321"/>
                  <a:ext cx="2206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8378F2-CC2A-2347-B396-DEAB8D01A458}"/>
              </a:ext>
            </a:extLst>
          </p:cNvPr>
          <p:cNvGrpSpPr/>
          <p:nvPr/>
        </p:nvGrpSpPr>
        <p:grpSpPr>
          <a:xfrm>
            <a:off x="7337210" y="2821001"/>
            <a:ext cx="260280" cy="282600"/>
            <a:chOff x="7337210" y="2821001"/>
            <a:chExt cx="2602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F0933E-C6D6-F248-BA81-B366EE0F20DF}"/>
                    </a:ext>
                  </a:extLst>
                </p14:cNvPr>
                <p14:cNvContentPartPr/>
                <p14:nvPr/>
              </p14:nvContentPartPr>
              <p14:xfrm>
                <a:off x="7337210" y="2821001"/>
                <a:ext cx="260280" cy="49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F0933E-C6D6-F248-BA81-B366EE0F20D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21730" y="2805881"/>
                  <a:ext cx="290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F28F51-D454-0240-8646-2C2B5919B513}"/>
                    </a:ext>
                  </a:extLst>
                </p14:cNvPr>
                <p14:cNvContentPartPr/>
                <p14:nvPr/>
              </p14:nvContentPartPr>
              <p14:xfrm>
                <a:off x="7375010" y="2918561"/>
                <a:ext cx="187200" cy="6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F28F51-D454-0240-8646-2C2B5919B51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59890" y="2903441"/>
                  <a:ext cx="217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09127F-8B9D-0D40-9C63-110C137BCD6C}"/>
                    </a:ext>
                  </a:extLst>
                </p14:cNvPr>
                <p14:cNvContentPartPr/>
                <p14:nvPr/>
              </p14:nvContentPartPr>
              <p14:xfrm>
                <a:off x="7375010" y="3065081"/>
                <a:ext cx="176400" cy="3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09127F-8B9D-0D40-9C63-110C137BCD6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59890" y="3049961"/>
                  <a:ext cx="2070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769B153-D433-A04E-85C6-5BD45B8BBB6D}"/>
              </a:ext>
            </a:extLst>
          </p:cNvPr>
          <p:cNvGrpSpPr/>
          <p:nvPr/>
        </p:nvGrpSpPr>
        <p:grpSpPr>
          <a:xfrm>
            <a:off x="8069810" y="2614721"/>
            <a:ext cx="847080" cy="1037160"/>
            <a:chOff x="8069810" y="2614721"/>
            <a:chExt cx="847080" cy="10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6B3AAE-4A02-7743-B474-E9F11ACFF75F}"/>
                    </a:ext>
                  </a:extLst>
                </p14:cNvPr>
                <p14:cNvContentPartPr/>
                <p14:nvPr/>
              </p14:nvContentPartPr>
              <p14:xfrm>
                <a:off x="8259890" y="2669081"/>
                <a:ext cx="151200" cy="29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6B3AAE-4A02-7743-B474-E9F11ACFF75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44410" y="2653601"/>
                  <a:ext cx="1814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21F9EA-8E83-C64A-BA2D-AA68C98ACD14}"/>
                    </a:ext>
                  </a:extLst>
                </p14:cNvPr>
                <p14:cNvContentPartPr/>
                <p14:nvPr/>
              </p14:nvContentPartPr>
              <p14:xfrm>
                <a:off x="8221730" y="2614721"/>
                <a:ext cx="695160" cy="515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21F9EA-8E83-C64A-BA2D-AA68C98ACD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06610" y="2599601"/>
                  <a:ext cx="7254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D608FD-512E-1C46-8736-4F522DBA85BB}"/>
                    </a:ext>
                  </a:extLst>
                </p14:cNvPr>
                <p14:cNvContentPartPr/>
                <p14:nvPr/>
              </p14:nvContentPartPr>
              <p14:xfrm>
                <a:off x="8276090" y="3396281"/>
                <a:ext cx="76320" cy="220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D608FD-512E-1C46-8736-4F522DBA85B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60970" y="3381161"/>
                  <a:ext cx="106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319C21F-3202-FD44-B652-EAE6A1ED908C}"/>
                    </a:ext>
                  </a:extLst>
                </p14:cNvPr>
                <p14:cNvContentPartPr/>
                <p14:nvPr/>
              </p14:nvContentPartPr>
              <p14:xfrm>
                <a:off x="8357450" y="3298721"/>
                <a:ext cx="255600" cy="282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319C21F-3202-FD44-B652-EAE6A1ED908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42330" y="3283241"/>
                  <a:ext cx="285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667262-1B64-AC42-9907-07050022F02E}"/>
                    </a:ext>
                  </a:extLst>
                </p14:cNvPr>
                <p14:cNvContentPartPr/>
                <p14:nvPr/>
              </p14:nvContentPartPr>
              <p14:xfrm>
                <a:off x="8650490" y="3238961"/>
                <a:ext cx="49320" cy="412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667262-1B64-AC42-9907-07050022F0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35370" y="3223481"/>
                  <a:ext cx="795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C986E95-A330-EA42-88AB-9819A2D7A5FF}"/>
                    </a:ext>
                  </a:extLst>
                </p14:cNvPr>
                <p14:cNvContentPartPr/>
                <p14:nvPr/>
              </p14:nvContentPartPr>
              <p14:xfrm>
                <a:off x="8069810" y="3016481"/>
                <a:ext cx="646200" cy="58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C986E95-A330-EA42-88AB-9819A2D7A5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54690" y="3001001"/>
                  <a:ext cx="676800" cy="61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3" name="Group 24592">
            <a:extLst>
              <a:ext uri="{FF2B5EF4-FFF2-40B4-BE49-F238E27FC236}">
                <a16:creationId xmlns:a16="http://schemas.microsoft.com/office/drawing/2014/main" id="{E5E61467-D7A8-B640-A8E5-31F318F760E6}"/>
              </a:ext>
            </a:extLst>
          </p:cNvPr>
          <p:cNvGrpSpPr/>
          <p:nvPr/>
        </p:nvGrpSpPr>
        <p:grpSpPr>
          <a:xfrm>
            <a:off x="835250" y="4438481"/>
            <a:ext cx="3441240" cy="966240"/>
            <a:chOff x="835250" y="4438481"/>
            <a:chExt cx="3441240" cy="9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A2E0BEBA-FBD5-0642-BC2D-B934B739FA77}"/>
                    </a:ext>
                  </a:extLst>
                </p14:cNvPr>
                <p14:cNvContentPartPr/>
                <p14:nvPr/>
              </p14:nvContentPartPr>
              <p14:xfrm>
                <a:off x="835250" y="4937801"/>
                <a:ext cx="201240" cy="3067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A2E0BEBA-FBD5-0642-BC2D-B934B739FA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9770" y="4922321"/>
                  <a:ext cx="231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52719B0A-BAAC-3145-BF28-EBE3EF054318}"/>
                    </a:ext>
                  </a:extLst>
                </p14:cNvPr>
                <p14:cNvContentPartPr/>
                <p14:nvPr/>
              </p14:nvContentPartPr>
              <p14:xfrm>
                <a:off x="1144490" y="4965521"/>
                <a:ext cx="119880" cy="30924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52719B0A-BAAC-3145-BF28-EBE3EF05431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9370" y="4950041"/>
                  <a:ext cx="150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D3BB1502-0626-1D4F-8322-DEB482AC8EBA}"/>
                    </a:ext>
                  </a:extLst>
                </p14:cNvPr>
                <p14:cNvContentPartPr/>
                <p14:nvPr/>
              </p14:nvContentPartPr>
              <p14:xfrm>
                <a:off x="1323770" y="5078561"/>
                <a:ext cx="206640" cy="22788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D3BB1502-0626-1D4F-8322-DEB482AC8E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08290" y="5063441"/>
                  <a:ext cx="237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6548BA29-136D-944D-8DC5-D15A9030B9A6}"/>
                    </a:ext>
                  </a:extLst>
                </p14:cNvPr>
                <p14:cNvContentPartPr/>
                <p14:nvPr/>
              </p14:nvContentPartPr>
              <p14:xfrm>
                <a:off x="1567850" y="5084321"/>
                <a:ext cx="119880" cy="21204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6548BA29-136D-944D-8DC5-D15A9030B9A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52730" y="5068841"/>
                  <a:ext cx="150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2B895F20-5B93-F14A-873E-5EDDAF95C89C}"/>
                    </a:ext>
                  </a:extLst>
                </p14:cNvPr>
                <p14:cNvContentPartPr/>
                <p14:nvPr/>
              </p14:nvContentPartPr>
              <p14:xfrm>
                <a:off x="1719770" y="4954001"/>
                <a:ext cx="222840" cy="36396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2B895F20-5B93-F14A-873E-5EDDAF95C8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04650" y="4938521"/>
                  <a:ext cx="2534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FF18CA3A-D99C-8E4F-81BA-8A9D17C246D0}"/>
                    </a:ext>
                  </a:extLst>
                </p14:cNvPr>
                <p14:cNvContentPartPr/>
                <p14:nvPr/>
              </p14:nvContentPartPr>
              <p14:xfrm>
                <a:off x="1893650" y="4671761"/>
                <a:ext cx="190440" cy="30420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FF18CA3A-D99C-8E4F-81BA-8A9D17C246D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78170" y="4656281"/>
                  <a:ext cx="2206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29FFB415-0366-D44E-BC4F-B5E8A93CAD43}"/>
                    </a:ext>
                  </a:extLst>
                </p14:cNvPr>
                <p14:cNvContentPartPr/>
                <p14:nvPr/>
              </p14:nvContentPartPr>
              <p14:xfrm>
                <a:off x="2023610" y="4991801"/>
                <a:ext cx="331560" cy="16308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29FFB415-0366-D44E-BC4F-B5E8A93CAD4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08490" y="4976681"/>
                  <a:ext cx="361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060B07C9-ED12-3A48-B3BD-7005606ACDB6}"/>
                    </a:ext>
                  </a:extLst>
                </p14:cNvPr>
                <p14:cNvContentPartPr/>
                <p14:nvPr/>
              </p14:nvContentPartPr>
              <p14:xfrm>
                <a:off x="2555690" y="4981001"/>
                <a:ext cx="141480" cy="26100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060B07C9-ED12-3A48-B3BD-7005606ACDB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40210" y="4965881"/>
                  <a:ext cx="172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E4B094E0-3406-7F4B-B569-DBF08F6B8EC9}"/>
                    </a:ext>
                  </a:extLst>
                </p14:cNvPr>
                <p14:cNvContentPartPr/>
                <p14:nvPr/>
              </p14:nvContentPartPr>
              <p14:xfrm>
                <a:off x="2637050" y="5149121"/>
                <a:ext cx="195840" cy="19044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E4B094E0-3406-7F4B-B569-DBF08F6B8EC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21930" y="5134001"/>
                  <a:ext cx="226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4E520751-FECE-1F44-8E32-893CDB34E452}"/>
                    </a:ext>
                  </a:extLst>
                </p14:cNvPr>
                <p14:cNvContentPartPr/>
                <p14:nvPr/>
              </p14:nvContentPartPr>
              <p14:xfrm>
                <a:off x="2843330" y="4915841"/>
                <a:ext cx="217440" cy="48888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4E520751-FECE-1F44-8E32-893CDB34E45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27850" y="4900721"/>
                  <a:ext cx="2480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1414EC19-2F2D-624D-A131-AA38C36813EE}"/>
                    </a:ext>
                  </a:extLst>
                </p14:cNvPr>
                <p14:cNvContentPartPr/>
                <p14:nvPr/>
              </p14:nvContentPartPr>
              <p14:xfrm>
                <a:off x="3239330" y="5134721"/>
                <a:ext cx="178200" cy="22104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1414EC19-2F2D-624D-A131-AA38C36813E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24210" y="5119601"/>
                  <a:ext cx="208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D156A471-DC91-594C-896F-60A388C616C9}"/>
                    </a:ext>
                  </a:extLst>
                </p14:cNvPr>
                <p14:cNvContentPartPr/>
                <p14:nvPr/>
              </p14:nvContentPartPr>
              <p14:xfrm>
                <a:off x="3385850" y="5100521"/>
                <a:ext cx="261000" cy="25560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D156A471-DC91-594C-896F-60A388C616C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70730" y="5085041"/>
                  <a:ext cx="291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5D623D0D-C97F-754B-9B6A-04D9301C3A5D}"/>
                    </a:ext>
                  </a:extLst>
                </p14:cNvPr>
                <p14:cNvContentPartPr/>
                <p14:nvPr/>
              </p14:nvContentPartPr>
              <p14:xfrm>
                <a:off x="3532370" y="4888841"/>
                <a:ext cx="402120" cy="46116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5D623D0D-C97F-754B-9B6A-04D9301C3A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17250" y="4873361"/>
                  <a:ext cx="4323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14CCE1B3-A478-314F-8B95-8E613FB94292}"/>
                    </a:ext>
                  </a:extLst>
                </p14:cNvPr>
                <p14:cNvContentPartPr/>
                <p14:nvPr/>
              </p14:nvContentPartPr>
              <p14:xfrm>
                <a:off x="4053650" y="4438481"/>
                <a:ext cx="49320" cy="28260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14CCE1B3-A478-314F-8B95-8E613FB942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38170" y="4423001"/>
                  <a:ext cx="79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24181363-EDAE-4A43-98CB-98F5D1776E93}"/>
                    </a:ext>
                  </a:extLst>
                </p14:cNvPr>
                <p14:cNvContentPartPr/>
                <p14:nvPr/>
              </p14:nvContentPartPr>
              <p14:xfrm>
                <a:off x="4064450" y="4622801"/>
                <a:ext cx="212040" cy="22824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24181363-EDAE-4A43-98CB-98F5D1776E9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49330" y="4607681"/>
                  <a:ext cx="242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350D7713-B82A-BF48-94F1-7F00B39EFB67}"/>
                    </a:ext>
                  </a:extLst>
                </p14:cNvPr>
                <p14:cNvContentPartPr/>
                <p14:nvPr/>
              </p14:nvContentPartPr>
              <p14:xfrm>
                <a:off x="4113410" y="4829801"/>
                <a:ext cx="157680" cy="21672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350D7713-B82A-BF48-94F1-7F00B39EFB6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97930" y="4814321"/>
                  <a:ext cx="18828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4594" name="Ink 24593">
                <a:extLst>
                  <a:ext uri="{FF2B5EF4-FFF2-40B4-BE49-F238E27FC236}">
                    <a16:creationId xmlns:a16="http://schemas.microsoft.com/office/drawing/2014/main" id="{453D0141-1049-4345-AC24-B27CF347F65A}"/>
                  </a:ext>
                </a:extLst>
              </p14:cNvPr>
              <p14:cNvContentPartPr/>
              <p14:nvPr/>
            </p14:nvContentPartPr>
            <p14:xfrm>
              <a:off x="699530" y="4861481"/>
              <a:ext cx="390960" cy="515880"/>
            </p14:xfrm>
          </p:contentPart>
        </mc:Choice>
        <mc:Fallback xmlns="">
          <p:pic>
            <p:nvPicPr>
              <p:cNvPr id="24594" name="Ink 24593">
                <a:extLst>
                  <a:ext uri="{FF2B5EF4-FFF2-40B4-BE49-F238E27FC236}">
                    <a16:creationId xmlns:a16="http://schemas.microsoft.com/office/drawing/2014/main" id="{453D0141-1049-4345-AC24-B27CF347F65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84050" y="4846361"/>
                <a:ext cx="42156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4595" name="Ink 24594">
                <a:extLst>
                  <a:ext uri="{FF2B5EF4-FFF2-40B4-BE49-F238E27FC236}">
                    <a16:creationId xmlns:a16="http://schemas.microsoft.com/office/drawing/2014/main" id="{EE111BB8-1111-B243-A4DD-F5262EE357E2}"/>
                  </a:ext>
                </a:extLst>
              </p14:cNvPr>
              <p14:cNvContentPartPr/>
              <p14:nvPr/>
            </p14:nvContentPartPr>
            <p14:xfrm>
              <a:off x="2430770" y="4846001"/>
              <a:ext cx="282600" cy="531720"/>
            </p14:xfrm>
          </p:contentPart>
        </mc:Choice>
        <mc:Fallback xmlns="">
          <p:pic>
            <p:nvPicPr>
              <p:cNvPr id="24595" name="Ink 24594">
                <a:extLst>
                  <a:ext uri="{FF2B5EF4-FFF2-40B4-BE49-F238E27FC236}">
                    <a16:creationId xmlns:a16="http://schemas.microsoft.com/office/drawing/2014/main" id="{EE111BB8-1111-B243-A4DD-F5262EE357E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15650" y="4830881"/>
                <a:ext cx="313200" cy="56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01" name="Group 24600">
            <a:extLst>
              <a:ext uri="{FF2B5EF4-FFF2-40B4-BE49-F238E27FC236}">
                <a16:creationId xmlns:a16="http://schemas.microsoft.com/office/drawing/2014/main" id="{17DD313F-17DF-2B4D-96E7-411F39D49DD1}"/>
              </a:ext>
            </a:extLst>
          </p:cNvPr>
          <p:cNvGrpSpPr/>
          <p:nvPr/>
        </p:nvGrpSpPr>
        <p:grpSpPr>
          <a:xfrm>
            <a:off x="172850" y="4813241"/>
            <a:ext cx="618480" cy="591480"/>
            <a:chOff x="172850" y="4813241"/>
            <a:chExt cx="61848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C0FECA5E-C9B1-6D46-BB4F-C0113FABD0CC}"/>
                    </a:ext>
                  </a:extLst>
                </p14:cNvPr>
                <p14:cNvContentPartPr/>
                <p14:nvPr/>
              </p14:nvContentPartPr>
              <p14:xfrm>
                <a:off x="428090" y="5068481"/>
                <a:ext cx="152280" cy="21132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C0FECA5E-C9B1-6D46-BB4F-C0113FABD0C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12970" y="5053361"/>
                  <a:ext cx="182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BE96B96F-DEBB-1445-AA07-93CAD7F249A2}"/>
                    </a:ext>
                  </a:extLst>
                </p14:cNvPr>
                <p14:cNvContentPartPr/>
                <p14:nvPr/>
              </p14:nvContentPartPr>
              <p14:xfrm>
                <a:off x="504050" y="4992521"/>
                <a:ext cx="190440" cy="2523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BE96B96F-DEBB-1445-AA07-93CAD7F249A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8930" y="4977401"/>
                  <a:ext cx="2206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68408D22-365D-AF4C-9034-E7DE81EC5B6C}"/>
                    </a:ext>
                  </a:extLst>
                </p14:cNvPr>
                <p14:cNvContentPartPr/>
                <p14:nvPr/>
              </p14:nvContentPartPr>
              <p14:xfrm>
                <a:off x="628970" y="5086481"/>
                <a:ext cx="60120" cy="4140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68408D22-365D-AF4C-9034-E7DE81EC5B6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3490" y="5071361"/>
                  <a:ext cx="90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7BAAABC6-9375-7746-9823-AA6E4A9DD014}"/>
                    </a:ext>
                  </a:extLst>
                </p14:cNvPr>
                <p14:cNvContentPartPr/>
                <p14:nvPr/>
              </p14:nvContentPartPr>
              <p14:xfrm>
                <a:off x="303170" y="5089721"/>
                <a:ext cx="100440" cy="4392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7BAAABC6-9375-7746-9823-AA6E4A9DD0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8050" y="5074241"/>
                  <a:ext cx="131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4E5152D7-5A68-0741-877B-5958AAF8E089}"/>
                    </a:ext>
                  </a:extLst>
                </p14:cNvPr>
                <p14:cNvContentPartPr/>
                <p14:nvPr/>
              </p14:nvContentPartPr>
              <p14:xfrm>
                <a:off x="172850" y="4813241"/>
                <a:ext cx="618480" cy="59148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4E5152D7-5A68-0741-877B-5958AAF8E08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7730" y="4798121"/>
                  <a:ext cx="649080" cy="62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2" name="Group 24611">
            <a:extLst>
              <a:ext uri="{FF2B5EF4-FFF2-40B4-BE49-F238E27FC236}">
                <a16:creationId xmlns:a16="http://schemas.microsoft.com/office/drawing/2014/main" id="{31E5B2DB-12BD-3C49-94D2-033330287220}"/>
              </a:ext>
            </a:extLst>
          </p:cNvPr>
          <p:cNvGrpSpPr/>
          <p:nvPr/>
        </p:nvGrpSpPr>
        <p:grpSpPr>
          <a:xfrm>
            <a:off x="498650" y="5561681"/>
            <a:ext cx="1735560" cy="1036440"/>
            <a:chOff x="498650" y="5561681"/>
            <a:chExt cx="1735560" cy="10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0EDE03F8-EA29-D343-8ED3-784C8C60D24A}"/>
                    </a:ext>
                  </a:extLst>
                </p14:cNvPr>
                <p14:cNvContentPartPr/>
                <p14:nvPr/>
              </p14:nvContentPartPr>
              <p14:xfrm>
                <a:off x="737330" y="6083321"/>
                <a:ext cx="109080" cy="27108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0EDE03F8-EA29-D343-8ED3-784C8C60D24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2210" y="6068201"/>
                  <a:ext cx="139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21D6C69B-4AC4-6148-9ABA-4B03E6F4FA16}"/>
                    </a:ext>
                  </a:extLst>
                </p14:cNvPr>
                <p14:cNvContentPartPr/>
                <p14:nvPr/>
              </p14:nvContentPartPr>
              <p14:xfrm>
                <a:off x="829850" y="6017801"/>
                <a:ext cx="233640" cy="32616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21D6C69B-4AC4-6148-9ABA-4B03E6F4FA1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4370" y="6002321"/>
                  <a:ext cx="264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3772DC52-AF53-BD43-823E-3ABEC552B0EA}"/>
                    </a:ext>
                  </a:extLst>
                </p14:cNvPr>
                <p14:cNvContentPartPr/>
                <p14:nvPr/>
              </p14:nvContentPartPr>
              <p14:xfrm>
                <a:off x="949010" y="6001241"/>
                <a:ext cx="261000" cy="24444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3772DC52-AF53-BD43-823E-3ABEC552B0E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3890" y="5986121"/>
                  <a:ext cx="291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934610D1-5363-844A-9107-C51405E89013}"/>
                    </a:ext>
                  </a:extLst>
                </p14:cNvPr>
                <p14:cNvContentPartPr/>
                <p14:nvPr/>
              </p14:nvContentPartPr>
              <p14:xfrm>
                <a:off x="1117490" y="5958041"/>
                <a:ext cx="304200" cy="49428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934610D1-5363-844A-9107-C51405E890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2010" y="5942561"/>
                  <a:ext cx="3348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764EF93F-A85F-9D44-8DF5-AB08902B7367}"/>
                    </a:ext>
                  </a:extLst>
                </p14:cNvPr>
                <p14:cNvContentPartPr/>
                <p14:nvPr/>
              </p14:nvContentPartPr>
              <p14:xfrm>
                <a:off x="498650" y="6001241"/>
                <a:ext cx="222840" cy="52668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764EF93F-A85F-9D44-8DF5-AB08902B736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3530" y="5986121"/>
                  <a:ext cx="2534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73C18765-399C-DA47-A99D-B415F078B2C7}"/>
                    </a:ext>
                  </a:extLst>
                </p14:cNvPr>
                <p14:cNvContentPartPr/>
                <p14:nvPr/>
              </p14:nvContentPartPr>
              <p14:xfrm>
                <a:off x="1442930" y="5648441"/>
                <a:ext cx="49320" cy="17388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73C18765-399C-DA47-A99D-B415F078B2C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27810" y="5633321"/>
                  <a:ext cx="79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EA5803C2-AACC-8245-9D1B-0F28E62CF2FE}"/>
                    </a:ext>
                  </a:extLst>
                </p14:cNvPr>
                <p14:cNvContentPartPr/>
                <p14:nvPr/>
              </p14:nvContentPartPr>
              <p14:xfrm>
                <a:off x="1475690" y="5735561"/>
                <a:ext cx="103320" cy="17388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EA5803C2-AACC-8245-9D1B-0F28E62CF2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60210" y="5720081"/>
                  <a:ext cx="133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79B83BBA-3DF9-524C-B0C7-CC70662E603E}"/>
                    </a:ext>
                  </a:extLst>
                </p14:cNvPr>
                <p14:cNvContentPartPr/>
                <p14:nvPr/>
              </p14:nvContentPartPr>
              <p14:xfrm>
                <a:off x="1513490" y="5865881"/>
                <a:ext cx="119880" cy="16848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79B83BBA-3DF9-524C-B0C7-CC70662E60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98370" y="5850401"/>
                  <a:ext cx="150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9CAC1079-B7CB-564F-8138-D65AE029EEF0}"/>
                    </a:ext>
                  </a:extLst>
                </p14:cNvPr>
                <p14:cNvContentPartPr/>
                <p14:nvPr/>
              </p14:nvContentPartPr>
              <p14:xfrm>
                <a:off x="1791050" y="5561681"/>
                <a:ext cx="443160" cy="103644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9CAC1079-B7CB-564F-8138-D65AE029EEF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75570" y="5546561"/>
                  <a:ext cx="473400" cy="10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4611" name="Ink 24610">
                <a:extLst>
                  <a:ext uri="{FF2B5EF4-FFF2-40B4-BE49-F238E27FC236}">
                    <a16:creationId xmlns:a16="http://schemas.microsoft.com/office/drawing/2014/main" id="{6FB63AD4-837F-704D-A901-DF2DC300ADEF}"/>
                  </a:ext>
                </a:extLst>
              </p14:cNvPr>
              <p14:cNvContentPartPr/>
              <p14:nvPr/>
            </p14:nvContentPartPr>
            <p14:xfrm>
              <a:off x="6186650" y="5474921"/>
              <a:ext cx="391320" cy="1101960"/>
            </p14:xfrm>
          </p:contentPart>
        </mc:Choice>
        <mc:Fallback xmlns="">
          <p:pic>
            <p:nvPicPr>
              <p:cNvPr id="24611" name="Ink 24610">
                <a:extLst>
                  <a:ext uri="{FF2B5EF4-FFF2-40B4-BE49-F238E27FC236}">
                    <a16:creationId xmlns:a16="http://schemas.microsoft.com/office/drawing/2014/main" id="{6FB63AD4-837F-704D-A901-DF2DC300ADE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171170" y="5459801"/>
                <a:ext cx="421920" cy="11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4613" name="Ink 24612">
                <a:extLst>
                  <a:ext uri="{FF2B5EF4-FFF2-40B4-BE49-F238E27FC236}">
                    <a16:creationId xmlns:a16="http://schemas.microsoft.com/office/drawing/2014/main" id="{E5DCB0B4-E8A1-F147-872D-9E972C555E18}"/>
                  </a:ext>
                </a:extLst>
              </p14:cNvPr>
              <p14:cNvContentPartPr/>
              <p14:nvPr/>
            </p14:nvContentPartPr>
            <p14:xfrm>
              <a:off x="4373690" y="6164321"/>
              <a:ext cx="285480" cy="37800"/>
            </p14:xfrm>
          </p:contentPart>
        </mc:Choice>
        <mc:Fallback xmlns="">
          <p:pic>
            <p:nvPicPr>
              <p:cNvPr id="24613" name="Ink 24612">
                <a:extLst>
                  <a:ext uri="{FF2B5EF4-FFF2-40B4-BE49-F238E27FC236}">
                    <a16:creationId xmlns:a16="http://schemas.microsoft.com/office/drawing/2014/main" id="{E5DCB0B4-E8A1-F147-872D-9E972C555E1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358570" y="6148841"/>
                <a:ext cx="31608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17" name="Group 24616">
            <a:extLst>
              <a:ext uri="{FF2B5EF4-FFF2-40B4-BE49-F238E27FC236}">
                <a16:creationId xmlns:a16="http://schemas.microsoft.com/office/drawing/2014/main" id="{3F92AE86-A5AC-5740-9180-54F9CDC5399B}"/>
              </a:ext>
            </a:extLst>
          </p:cNvPr>
          <p:cNvGrpSpPr/>
          <p:nvPr/>
        </p:nvGrpSpPr>
        <p:grpSpPr>
          <a:xfrm>
            <a:off x="5024930" y="5833841"/>
            <a:ext cx="668160" cy="541800"/>
            <a:chOff x="5024930" y="5833841"/>
            <a:chExt cx="66816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7771EDDE-1D57-AF45-9403-F40932CE011B}"/>
                    </a:ext>
                  </a:extLst>
                </p14:cNvPr>
                <p14:cNvContentPartPr/>
                <p14:nvPr/>
              </p14:nvContentPartPr>
              <p14:xfrm>
                <a:off x="5024930" y="5833841"/>
                <a:ext cx="249840" cy="49860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7771EDDE-1D57-AF45-9403-F40932CE011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09810" y="5818361"/>
                  <a:ext cx="2804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6817FAA4-87AC-5643-AF64-969BBB65F949}"/>
                    </a:ext>
                  </a:extLst>
                </p14:cNvPr>
                <p14:cNvContentPartPr/>
                <p14:nvPr/>
              </p14:nvContentPartPr>
              <p14:xfrm>
                <a:off x="5329490" y="6040121"/>
                <a:ext cx="140400" cy="33552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6817FAA4-87AC-5643-AF64-969BBB65F94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14370" y="6024641"/>
                  <a:ext cx="170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DF213C7A-16DA-1842-8B20-4FB028220627}"/>
                    </a:ext>
                  </a:extLst>
                </p14:cNvPr>
                <p14:cNvContentPartPr/>
                <p14:nvPr/>
              </p14:nvContentPartPr>
              <p14:xfrm>
                <a:off x="5475650" y="5948321"/>
                <a:ext cx="217440" cy="38988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DF213C7A-16DA-1842-8B20-4FB02822062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60170" y="5933201"/>
                  <a:ext cx="24804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1" name="Group 24620">
            <a:extLst>
              <a:ext uri="{FF2B5EF4-FFF2-40B4-BE49-F238E27FC236}">
                <a16:creationId xmlns:a16="http://schemas.microsoft.com/office/drawing/2014/main" id="{E93807B9-D269-E544-8877-F4266E0D9AE7}"/>
              </a:ext>
            </a:extLst>
          </p:cNvPr>
          <p:cNvGrpSpPr/>
          <p:nvPr/>
        </p:nvGrpSpPr>
        <p:grpSpPr>
          <a:xfrm>
            <a:off x="2495930" y="5626841"/>
            <a:ext cx="853920" cy="1058040"/>
            <a:chOff x="2495930" y="5626841"/>
            <a:chExt cx="853920" cy="10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D4845017-D212-5D4F-806B-CF619CC4A662}"/>
                    </a:ext>
                  </a:extLst>
                </p14:cNvPr>
                <p14:cNvContentPartPr/>
                <p14:nvPr/>
              </p14:nvContentPartPr>
              <p14:xfrm>
                <a:off x="2815970" y="5843921"/>
                <a:ext cx="233640" cy="35316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D4845017-D212-5D4F-806B-CF619CC4A6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00850" y="5828801"/>
                  <a:ext cx="264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A1EDB56A-0648-4D4C-B6BB-68CA785AB1A9}"/>
                    </a:ext>
                  </a:extLst>
                </p14:cNvPr>
                <p14:cNvContentPartPr/>
                <p14:nvPr/>
              </p14:nvContentPartPr>
              <p14:xfrm>
                <a:off x="2951690" y="6267281"/>
                <a:ext cx="97560" cy="12528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A1EDB56A-0648-4D4C-B6BB-68CA785AB1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36570" y="6252161"/>
                  <a:ext cx="127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F62D025E-7920-2544-A4EE-34CA7A9290BC}"/>
                    </a:ext>
                  </a:extLst>
                </p14:cNvPr>
                <p14:cNvContentPartPr/>
                <p14:nvPr/>
              </p14:nvContentPartPr>
              <p14:xfrm>
                <a:off x="2495930" y="5626841"/>
                <a:ext cx="853920" cy="105804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F62D025E-7920-2544-A4EE-34CA7A9290B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80810" y="5611721"/>
                  <a:ext cx="884520" cy="10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4622" name="Ink 24621">
                <a:extLst>
                  <a:ext uri="{FF2B5EF4-FFF2-40B4-BE49-F238E27FC236}">
                    <a16:creationId xmlns:a16="http://schemas.microsoft.com/office/drawing/2014/main" id="{AC669C8E-1A36-054A-9D7D-EA7AE248FACE}"/>
                  </a:ext>
                </a:extLst>
              </p14:cNvPr>
              <p14:cNvContentPartPr/>
              <p14:nvPr/>
            </p14:nvContentPartPr>
            <p14:xfrm>
              <a:off x="5590130" y="4394921"/>
              <a:ext cx="249480" cy="613800"/>
            </p14:xfrm>
          </p:contentPart>
        </mc:Choice>
        <mc:Fallback xmlns="">
          <p:pic>
            <p:nvPicPr>
              <p:cNvPr id="24622" name="Ink 24621">
                <a:extLst>
                  <a:ext uri="{FF2B5EF4-FFF2-40B4-BE49-F238E27FC236}">
                    <a16:creationId xmlns:a16="http://schemas.microsoft.com/office/drawing/2014/main" id="{AC669C8E-1A36-054A-9D7D-EA7AE248FAC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575010" y="4379801"/>
                <a:ext cx="280080" cy="64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36" name="Group 24635">
            <a:extLst>
              <a:ext uri="{FF2B5EF4-FFF2-40B4-BE49-F238E27FC236}">
                <a16:creationId xmlns:a16="http://schemas.microsoft.com/office/drawing/2014/main" id="{6A3F52C6-A1EB-D641-9150-CD872F83228A}"/>
              </a:ext>
            </a:extLst>
          </p:cNvPr>
          <p:cNvGrpSpPr/>
          <p:nvPr/>
        </p:nvGrpSpPr>
        <p:grpSpPr>
          <a:xfrm>
            <a:off x="6246050" y="4004681"/>
            <a:ext cx="2766960" cy="1166760"/>
            <a:chOff x="6246050" y="4004681"/>
            <a:chExt cx="2766960" cy="11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4948949F-4872-F744-985B-35F86C41583D}"/>
                    </a:ext>
                  </a:extLst>
                </p14:cNvPr>
                <p14:cNvContentPartPr/>
                <p14:nvPr/>
              </p14:nvContentPartPr>
              <p14:xfrm>
                <a:off x="6246050" y="4546841"/>
                <a:ext cx="114480" cy="43920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4948949F-4872-F744-985B-35F86C4158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30930" y="4531721"/>
                  <a:ext cx="1447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7A39F7E6-B482-0144-8164-FBA650BEBD7D}"/>
                    </a:ext>
                  </a:extLst>
                </p14:cNvPr>
                <p14:cNvContentPartPr/>
                <p14:nvPr/>
              </p14:nvContentPartPr>
              <p14:xfrm>
                <a:off x="6463130" y="4232201"/>
                <a:ext cx="54720" cy="21204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7A39F7E6-B482-0144-8164-FBA650BEBD7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48010" y="4216721"/>
                  <a:ext cx="84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D01CBEFE-D11B-CD40-9396-68B880DB6526}"/>
                    </a:ext>
                  </a:extLst>
                </p14:cNvPr>
                <p14:cNvContentPartPr/>
                <p14:nvPr/>
              </p14:nvContentPartPr>
              <p14:xfrm>
                <a:off x="6479690" y="4373321"/>
                <a:ext cx="123480" cy="14688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D01CBEFE-D11B-CD40-9396-68B880DB65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64210" y="4357841"/>
                  <a:ext cx="153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CE57313B-090C-4D40-A0DB-F3F9C5B2514B}"/>
                    </a:ext>
                  </a:extLst>
                </p14:cNvPr>
                <p14:cNvContentPartPr/>
                <p14:nvPr/>
              </p14:nvContentPartPr>
              <p14:xfrm>
                <a:off x="6501290" y="4497881"/>
                <a:ext cx="119880" cy="17820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CE57313B-090C-4D40-A0DB-F3F9C5B2514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86170" y="4482761"/>
                  <a:ext cx="150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A778DAA8-4313-5D41-972B-55727154DE5D}"/>
                    </a:ext>
                  </a:extLst>
                </p14:cNvPr>
                <p14:cNvContentPartPr/>
                <p14:nvPr/>
              </p14:nvContentPartPr>
              <p14:xfrm>
                <a:off x="6642410" y="4742321"/>
                <a:ext cx="226440" cy="27180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A778DAA8-4313-5D41-972B-55727154DE5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27290" y="4726841"/>
                  <a:ext cx="257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FB743E03-4418-2B4C-AAE2-C28CB601468A}"/>
                    </a:ext>
                  </a:extLst>
                </p14:cNvPr>
                <p14:cNvContentPartPr/>
                <p14:nvPr/>
              </p14:nvContentPartPr>
              <p14:xfrm>
                <a:off x="7006730" y="4454681"/>
                <a:ext cx="547920" cy="71676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FB743E03-4418-2B4C-AAE2-C28CB601468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91250" y="4439201"/>
                  <a:ext cx="57852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13528D16-C73F-7440-A2EB-E1EC157F8257}"/>
                    </a:ext>
                  </a:extLst>
                </p14:cNvPr>
                <p14:cNvContentPartPr/>
                <p14:nvPr/>
              </p14:nvContentPartPr>
              <p14:xfrm>
                <a:off x="7651850" y="4199441"/>
                <a:ext cx="76320" cy="26100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13528D16-C73F-7440-A2EB-E1EC157F825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36730" y="4184321"/>
                  <a:ext cx="106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9FB6D9C4-7D8F-DA4B-AB0E-12BD49B0E29C}"/>
                    </a:ext>
                  </a:extLst>
                </p14:cNvPr>
                <p14:cNvContentPartPr/>
                <p14:nvPr/>
              </p14:nvContentPartPr>
              <p14:xfrm>
                <a:off x="7668050" y="4568441"/>
                <a:ext cx="392760" cy="39672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9FB6D9C4-7D8F-DA4B-AB0E-12BD49B0E29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52930" y="4553321"/>
                  <a:ext cx="4233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1F3FA88D-F11F-BC47-AEAB-6436EC0F5570}"/>
                    </a:ext>
                  </a:extLst>
                </p14:cNvPr>
                <p14:cNvContentPartPr/>
                <p14:nvPr/>
              </p14:nvContentPartPr>
              <p14:xfrm>
                <a:off x="7819970" y="4454681"/>
                <a:ext cx="488880" cy="53712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1F3FA88D-F11F-BC47-AEAB-6436EC0F557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04850" y="4439201"/>
                  <a:ext cx="5194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A28000A9-535F-CB4F-8D57-127BCB66E5B1}"/>
                    </a:ext>
                  </a:extLst>
                </p14:cNvPr>
                <p14:cNvContentPartPr/>
                <p14:nvPr/>
              </p14:nvContentPartPr>
              <p14:xfrm>
                <a:off x="8509370" y="4432721"/>
                <a:ext cx="185040" cy="72108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A28000A9-535F-CB4F-8D57-127BCB66E5B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94250" y="4417601"/>
                  <a:ext cx="21528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364094A2-1220-BD4E-A6AB-B2EDA8691D12}"/>
                    </a:ext>
                  </a:extLst>
                </p14:cNvPr>
                <p14:cNvContentPartPr/>
                <p14:nvPr/>
              </p14:nvContentPartPr>
              <p14:xfrm>
                <a:off x="8791610" y="4004681"/>
                <a:ext cx="136080" cy="28188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364094A2-1220-BD4E-A6AB-B2EDA8691D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76490" y="3989561"/>
                  <a:ext cx="166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52E43337-2E27-BC4D-B4F5-D6E8F7F30C68}"/>
                    </a:ext>
                  </a:extLst>
                </p14:cNvPr>
                <p14:cNvContentPartPr/>
                <p14:nvPr/>
              </p14:nvContentPartPr>
              <p14:xfrm>
                <a:off x="8824370" y="4243001"/>
                <a:ext cx="188640" cy="28260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52E43337-2E27-BC4D-B4F5-D6E8F7F30C6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08890" y="4227521"/>
                  <a:ext cx="218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54D50C83-18E2-6D42-ACDC-8CA7020EF536}"/>
                    </a:ext>
                  </a:extLst>
                </p14:cNvPr>
                <p14:cNvContentPartPr/>
                <p14:nvPr/>
              </p14:nvContentPartPr>
              <p14:xfrm>
                <a:off x="8862170" y="4504721"/>
                <a:ext cx="141480" cy="14436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54D50C83-18E2-6D42-ACDC-8CA7020EF53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47050" y="4489241"/>
                  <a:ext cx="1720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1" name="Group 24640">
            <a:extLst>
              <a:ext uri="{FF2B5EF4-FFF2-40B4-BE49-F238E27FC236}">
                <a16:creationId xmlns:a16="http://schemas.microsoft.com/office/drawing/2014/main" id="{801EB6F3-4137-8C4E-8D74-9C47A8D48048}"/>
              </a:ext>
            </a:extLst>
          </p:cNvPr>
          <p:cNvGrpSpPr/>
          <p:nvPr/>
        </p:nvGrpSpPr>
        <p:grpSpPr>
          <a:xfrm>
            <a:off x="7532330" y="4736921"/>
            <a:ext cx="467280" cy="1302120"/>
            <a:chOff x="7532330" y="4736921"/>
            <a:chExt cx="467280" cy="13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9724ABEB-C4C8-AF4E-874C-065BFD844088}"/>
                    </a:ext>
                  </a:extLst>
                </p14:cNvPr>
                <p14:cNvContentPartPr/>
                <p14:nvPr/>
              </p14:nvContentPartPr>
              <p14:xfrm>
                <a:off x="7690010" y="4750601"/>
                <a:ext cx="144000" cy="61308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9724ABEB-C4C8-AF4E-874C-065BFD84408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74530" y="4735481"/>
                  <a:ext cx="17424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956A41AA-F30E-5A40-BFB8-AB502F26992C}"/>
                    </a:ext>
                  </a:extLst>
                </p14:cNvPr>
                <p14:cNvContentPartPr/>
                <p14:nvPr/>
              </p14:nvContentPartPr>
              <p14:xfrm>
                <a:off x="7635650" y="4736921"/>
                <a:ext cx="130680" cy="24984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956A41AA-F30E-5A40-BFB8-AB502F26992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20530" y="4721441"/>
                  <a:ext cx="161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60D284AD-E6AF-D445-A83B-0F4C2ADB0FCC}"/>
                    </a:ext>
                  </a:extLst>
                </p14:cNvPr>
                <p14:cNvContentPartPr/>
                <p14:nvPr/>
              </p14:nvContentPartPr>
              <p14:xfrm>
                <a:off x="7673450" y="5537561"/>
                <a:ext cx="141480" cy="28512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60D284AD-E6AF-D445-A83B-0F4C2ADB0F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58330" y="5522441"/>
                  <a:ext cx="172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EF735682-5172-F844-93DE-8C327A212F8C}"/>
                    </a:ext>
                  </a:extLst>
                </p14:cNvPr>
                <p14:cNvContentPartPr/>
                <p14:nvPr/>
              </p14:nvContentPartPr>
              <p14:xfrm>
                <a:off x="7532330" y="5366921"/>
                <a:ext cx="467280" cy="67212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EF735682-5172-F844-93DE-8C327A212F8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17210" y="5351801"/>
                  <a:ext cx="497520" cy="70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548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Simplify</a:t>
                </a: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𝑥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−0.5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−1.5</m:t>
                        </m:r>
                      </m:sup>
                    </m:sSup>
                  </m:oMath>
                </a14:m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Algebraic fractions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CE60EB-8ED8-6243-98D7-C686FD139164}"/>
              </a:ext>
            </a:extLst>
          </p:cNvPr>
          <p:cNvGrpSpPr/>
          <p:nvPr/>
        </p:nvGrpSpPr>
        <p:grpSpPr>
          <a:xfrm>
            <a:off x="6510290" y="2024321"/>
            <a:ext cx="1134720" cy="578160"/>
            <a:chOff x="6510290" y="2024321"/>
            <a:chExt cx="11347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48D521-428F-0546-850C-C5FBEE3FA7F5}"/>
                    </a:ext>
                  </a:extLst>
                </p14:cNvPr>
                <p14:cNvContentPartPr/>
                <p14:nvPr/>
              </p14:nvContentPartPr>
              <p14:xfrm>
                <a:off x="6512090" y="2196761"/>
                <a:ext cx="351360" cy="81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48D521-428F-0546-850C-C5FBEE3FA7F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96970" y="2181641"/>
                  <a:ext cx="381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C51F8B-780B-8845-AF15-E3B4A8EF9F09}"/>
                    </a:ext>
                  </a:extLst>
                </p14:cNvPr>
                <p14:cNvContentPartPr/>
                <p14:nvPr/>
              </p14:nvContentPartPr>
              <p14:xfrm>
                <a:off x="6510290" y="2359481"/>
                <a:ext cx="354960" cy="3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C51F8B-780B-8845-AF15-E3B4A8EF9F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95170" y="2344361"/>
                  <a:ext cx="38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4722D8-13D3-1D43-9366-ADEA21CBD1EC}"/>
                    </a:ext>
                  </a:extLst>
                </p14:cNvPr>
                <p14:cNvContentPartPr/>
                <p14:nvPr/>
              </p14:nvContentPartPr>
              <p14:xfrm>
                <a:off x="7147130" y="2024321"/>
                <a:ext cx="497880" cy="578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4722D8-13D3-1D43-9366-ADEA21CBD1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2010" y="2009201"/>
                  <a:ext cx="528480" cy="60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CFD33B-C130-D842-8EA9-E22C41F8B471}"/>
              </a:ext>
            </a:extLst>
          </p:cNvPr>
          <p:cNvGrpSpPr/>
          <p:nvPr/>
        </p:nvGrpSpPr>
        <p:grpSpPr>
          <a:xfrm>
            <a:off x="254570" y="3287561"/>
            <a:ext cx="285480" cy="288360"/>
            <a:chOff x="254570" y="3287561"/>
            <a:chExt cx="2854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A06CF2-5FD0-1B42-B205-BEAE3D5F1243}"/>
                    </a:ext>
                  </a:extLst>
                </p14:cNvPr>
                <p14:cNvContentPartPr/>
                <p14:nvPr/>
              </p14:nvContentPartPr>
              <p14:xfrm>
                <a:off x="379130" y="3510401"/>
                <a:ext cx="160920" cy="6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A06CF2-5FD0-1B42-B205-BEAE3D5F12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4010" y="3494921"/>
                  <a:ext cx="191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DA0323B-33BE-4240-A899-E1D67C1544BD}"/>
                    </a:ext>
                  </a:extLst>
                </p14:cNvPr>
                <p14:cNvContentPartPr/>
                <p14:nvPr/>
              </p14:nvContentPartPr>
              <p14:xfrm>
                <a:off x="313970" y="3424001"/>
                <a:ext cx="192240" cy="21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DA0323B-33BE-4240-A899-E1D67C1544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8850" y="3408881"/>
                  <a:ext cx="22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B7D6AF-F88E-144D-8717-4EE2970AF125}"/>
                    </a:ext>
                  </a:extLst>
                </p14:cNvPr>
                <p14:cNvContentPartPr/>
                <p14:nvPr/>
              </p14:nvContentPartPr>
              <p14:xfrm>
                <a:off x="254570" y="3287561"/>
                <a:ext cx="157320" cy="8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B7D6AF-F88E-144D-8717-4EE2970AF1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090" y="3272441"/>
                  <a:ext cx="1875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48BA9A-89E9-F842-8701-00CABFB5D5E7}"/>
              </a:ext>
            </a:extLst>
          </p:cNvPr>
          <p:cNvGrpSpPr/>
          <p:nvPr/>
        </p:nvGrpSpPr>
        <p:grpSpPr>
          <a:xfrm>
            <a:off x="7185290" y="2853401"/>
            <a:ext cx="655560" cy="1536480"/>
            <a:chOff x="7185290" y="2853401"/>
            <a:chExt cx="655560" cy="15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434F14-A682-0549-AF65-6CCD57CAAF17}"/>
                    </a:ext>
                  </a:extLst>
                </p14:cNvPr>
                <p14:cNvContentPartPr/>
                <p14:nvPr/>
              </p14:nvContentPartPr>
              <p14:xfrm>
                <a:off x="7185290" y="2853401"/>
                <a:ext cx="277200" cy="153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434F14-A682-0549-AF65-6CCD57CAAF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69810" y="2838281"/>
                  <a:ext cx="307800" cy="15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E3F09F-1093-0546-8152-72A8A727D485}"/>
                    </a:ext>
                  </a:extLst>
                </p14:cNvPr>
                <p14:cNvContentPartPr/>
                <p14:nvPr/>
              </p14:nvContentPartPr>
              <p14:xfrm>
                <a:off x="7538090" y="3347321"/>
                <a:ext cx="252000" cy="1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E3F09F-1093-0546-8152-72A8A727D4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22610" y="3332201"/>
                  <a:ext cx="282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7F0ED2-39F2-E540-A3A1-45C09906DF5B}"/>
                    </a:ext>
                  </a:extLst>
                </p14:cNvPr>
                <p14:cNvContentPartPr/>
                <p14:nvPr/>
              </p14:nvContentPartPr>
              <p14:xfrm>
                <a:off x="7526930" y="3488441"/>
                <a:ext cx="313920" cy="54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7F0ED2-39F2-E540-A3A1-45C09906DF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11810" y="3473321"/>
                  <a:ext cx="3445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7C3DF-8545-104A-9A2E-0D324EA58CF1}"/>
              </a:ext>
            </a:extLst>
          </p:cNvPr>
          <p:cNvGrpSpPr/>
          <p:nvPr/>
        </p:nvGrpSpPr>
        <p:grpSpPr>
          <a:xfrm>
            <a:off x="807890" y="2706881"/>
            <a:ext cx="3015000" cy="1666800"/>
            <a:chOff x="807890" y="2706881"/>
            <a:chExt cx="3015000" cy="166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1F753F-5E85-5F4E-AE58-21C8BD7F487F}"/>
                    </a:ext>
                  </a:extLst>
                </p14:cNvPr>
                <p14:cNvContentPartPr/>
                <p14:nvPr/>
              </p14:nvContentPartPr>
              <p14:xfrm>
                <a:off x="807890" y="3081641"/>
                <a:ext cx="396720" cy="50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1F753F-5E85-5F4E-AE58-21C8BD7F48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2770" y="3066161"/>
                  <a:ext cx="4269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F5CB54-749B-3A4D-AAB7-783ACC102994}"/>
                    </a:ext>
                  </a:extLst>
                </p14:cNvPr>
                <p14:cNvContentPartPr/>
                <p14:nvPr/>
              </p14:nvContentPartPr>
              <p14:xfrm>
                <a:off x="1171490" y="3366041"/>
                <a:ext cx="157680" cy="24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F5CB54-749B-3A4D-AAB7-783ACC1029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6370" y="3350921"/>
                  <a:ext cx="188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9E0C7B-D96B-EB48-A680-618E4705B7C5}"/>
                    </a:ext>
                  </a:extLst>
                </p14:cNvPr>
                <p14:cNvContentPartPr/>
                <p14:nvPr/>
              </p14:nvContentPartPr>
              <p14:xfrm>
                <a:off x="1291730" y="3260561"/>
                <a:ext cx="227880" cy="39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9E0C7B-D96B-EB48-A680-618E4705B7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76250" y="3245441"/>
                  <a:ext cx="2581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344712-FEF7-4141-BAF4-A1599A531AF1}"/>
                    </a:ext>
                  </a:extLst>
                </p14:cNvPr>
                <p14:cNvContentPartPr/>
                <p14:nvPr/>
              </p14:nvContentPartPr>
              <p14:xfrm>
                <a:off x="1681970" y="2962121"/>
                <a:ext cx="152280" cy="699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E344712-FEF7-4141-BAF4-A1599A531A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66490" y="2946641"/>
                  <a:ext cx="18288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F755EB-8190-5F4E-9449-C66F86988076}"/>
                    </a:ext>
                  </a:extLst>
                </p14:cNvPr>
                <p14:cNvContentPartPr/>
                <p14:nvPr/>
              </p14:nvContentPartPr>
              <p14:xfrm>
                <a:off x="1860890" y="3347321"/>
                <a:ext cx="157320" cy="32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F755EB-8190-5F4E-9449-C66F8698807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45770" y="3332201"/>
                  <a:ext cx="1875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159B1D-E4E9-9446-AD08-A5F0EF3C8EAE}"/>
                    </a:ext>
                  </a:extLst>
                </p14:cNvPr>
                <p14:cNvContentPartPr/>
                <p14:nvPr/>
              </p14:nvContentPartPr>
              <p14:xfrm>
                <a:off x="1969610" y="3272081"/>
                <a:ext cx="152280" cy="30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159B1D-E4E9-9446-AD08-A5F0EF3C8EA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54130" y="3256961"/>
                  <a:ext cx="182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4F0D74-4F71-7242-BCF0-EE73E2B4DADA}"/>
                    </a:ext>
                  </a:extLst>
                </p14:cNvPr>
                <p14:cNvContentPartPr/>
                <p14:nvPr/>
              </p14:nvContentPartPr>
              <p14:xfrm>
                <a:off x="2166170" y="2999921"/>
                <a:ext cx="140400" cy="28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4F0D74-4F71-7242-BCF0-EE73E2B4DA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50690" y="2984801"/>
                  <a:ext cx="170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8A7D48-5EA1-124B-826D-8BD4CAE8C49A}"/>
                    </a:ext>
                  </a:extLst>
                </p14:cNvPr>
                <p14:cNvContentPartPr/>
                <p14:nvPr/>
              </p14:nvContentPartPr>
              <p14:xfrm>
                <a:off x="2246090" y="3097841"/>
                <a:ext cx="27360" cy="36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8A7D48-5EA1-124B-826D-8BD4CAE8C4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30970" y="3082361"/>
                  <a:ext cx="579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16A7A0D-9279-C546-A0D7-05554DEAA758}"/>
                    </a:ext>
                  </a:extLst>
                </p14:cNvPr>
                <p14:cNvContentPartPr/>
                <p14:nvPr/>
              </p14:nvContentPartPr>
              <p14:xfrm>
                <a:off x="2409170" y="3282161"/>
                <a:ext cx="65520" cy="37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6A7A0D-9279-C546-A0D7-05554DEAA7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93690" y="3267041"/>
                  <a:ext cx="961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785AD2-908C-364E-AFBB-76BBE412C62F}"/>
                    </a:ext>
                  </a:extLst>
                </p14:cNvPr>
                <p14:cNvContentPartPr/>
                <p14:nvPr/>
              </p14:nvContentPartPr>
              <p14:xfrm>
                <a:off x="2381810" y="3352721"/>
                <a:ext cx="146880" cy="13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785AD2-908C-364E-AFBB-76BBE412C6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66690" y="3337601"/>
                  <a:ext cx="177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2E4C9D-57BF-0E43-9CD8-20A59611F1AC}"/>
                    </a:ext>
                  </a:extLst>
                </p14:cNvPr>
                <p14:cNvContentPartPr/>
                <p14:nvPr/>
              </p14:nvContentPartPr>
              <p14:xfrm>
                <a:off x="2561090" y="3130241"/>
                <a:ext cx="119880" cy="46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2E4C9D-57BF-0E43-9CD8-20A59611F1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45970" y="3115121"/>
                  <a:ext cx="1501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3229A4-6261-0744-BB37-5C6B64B01589}"/>
                    </a:ext>
                  </a:extLst>
                </p14:cNvPr>
                <p14:cNvContentPartPr/>
                <p14:nvPr/>
              </p14:nvContentPartPr>
              <p14:xfrm>
                <a:off x="2718410" y="3065081"/>
                <a:ext cx="178920" cy="70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3229A4-6261-0744-BB37-5C6B64B0158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03290" y="3049961"/>
                  <a:ext cx="20952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FB4CFD-4C77-F940-A018-254B3C5C80CD}"/>
                    </a:ext>
                  </a:extLst>
                </p14:cNvPr>
                <p14:cNvContentPartPr/>
                <p14:nvPr/>
              </p14:nvContentPartPr>
              <p14:xfrm>
                <a:off x="3342650" y="2734241"/>
                <a:ext cx="480240" cy="163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FB4CFD-4C77-F940-A018-254B3C5C80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27170" y="2718761"/>
                  <a:ext cx="510840" cy="16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97AF76-845E-6942-96DC-EDBB67FA1F79}"/>
                    </a:ext>
                  </a:extLst>
                </p14:cNvPr>
                <p14:cNvContentPartPr/>
                <p14:nvPr/>
              </p14:nvContentPartPr>
              <p14:xfrm>
                <a:off x="2788970" y="2886161"/>
                <a:ext cx="130680" cy="1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97AF76-845E-6942-96DC-EDBB67FA1F7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73850" y="2870681"/>
                  <a:ext cx="16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EC4769-D352-3C4B-8396-56777A5A2766}"/>
                    </a:ext>
                  </a:extLst>
                </p14:cNvPr>
                <p14:cNvContentPartPr/>
                <p14:nvPr/>
              </p14:nvContentPartPr>
              <p14:xfrm>
                <a:off x="2979050" y="2761241"/>
                <a:ext cx="16560" cy="179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EC4769-D352-3C4B-8396-56777A5A276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63570" y="2746121"/>
                  <a:ext cx="47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8EB7FB-395A-5D4F-AC20-5BC9D49A5776}"/>
                    </a:ext>
                  </a:extLst>
                </p14:cNvPr>
                <p14:cNvContentPartPr/>
                <p14:nvPr/>
              </p14:nvContentPartPr>
              <p14:xfrm>
                <a:off x="3087410" y="2913161"/>
                <a:ext cx="3060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8EB7FB-395A-5D4F-AC20-5BC9D49A57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72290" y="2898041"/>
                  <a:ext cx="60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52FB74-59FE-5E4E-A52A-94B896D1238C}"/>
                    </a:ext>
                  </a:extLst>
                </p14:cNvPr>
                <p14:cNvContentPartPr/>
                <p14:nvPr/>
              </p14:nvContentPartPr>
              <p14:xfrm>
                <a:off x="3147170" y="2766641"/>
                <a:ext cx="103320" cy="304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52FB74-59FE-5E4E-A52A-94B896D123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32050" y="2751521"/>
                  <a:ext cx="133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13478C-FFF8-114A-9AB4-A56BA1C409AC}"/>
                    </a:ext>
                  </a:extLst>
                </p14:cNvPr>
                <p14:cNvContentPartPr/>
                <p14:nvPr/>
              </p14:nvContentPartPr>
              <p14:xfrm>
                <a:off x="3179930" y="2706881"/>
                <a:ext cx="203760" cy="2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13478C-FFF8-114A-9AB4-A56BA1C409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64450" y="2691761"/>
                  <a:ext cx="2340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CEAEA3-B325-324B-9834-C4ADC8D05453}"/>
              </a:ext>
            </a:extLst>
          </p:cNvPr>
          <p:cNvGrpSpPr/>
          <p:nvPr/>
        </p:nvGrpSpPr>
        <p:grpSpPr>
          <a:xfrm>
            <a:off x="3728570" y="2837201"/>
            <a:ext cx="1248120" cy="1015560"/>
            <a:chOff x="3728570" y="2837201"/>
            <a:chExt cx="1248120" cy="10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2394FBF-6D12-8840-82DF-E04C389A07C0}"/>
                    </a:ext>
                  </a:extLst>
                </p14:cNvPr>
                <p14:cNvContentPartPr/>
                <p14:nvPr/>
              </p14:nvContentPartPr>
              <p14:xfrm>
                <a:off x="3728570" y="3157601"/>
                <a:ext cx="271080" cy="695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2394FBF-6D12-8840-82DF-E04C389A07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13450" y="3142121"/>
                  <a:ext cx="30168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053061-AFC4-EB45-8381-FC7C79ECFCC5}"/>
                    </a:ext>
                  </a:extLst>
                </p14:cNvPr>
                <p14:cNvContentPartPr/>
                <p14:nvPr/>
              </p14:nvContentPartPr>
              <p14:xfrm>
                <a:off x="4579970" y="3130241"/>
                <a:ext cx="293040" cy="722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6053061-AFC4-EB45-8381-FC7C79ECFC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64850" y="3115121"/>
                  <a:ext cx="32364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ABC903-F5A8-464A-9D23-D49966B81CB9}"/>
                    </a:ext>
                  </a:extLst>
                </p14:cNvPr>
                <p14:cNvContentPartPr/>
                <p14:nvPr/>
              </p14:nvContentPartPr>
              <p14:xfrm>
                <a:off x="4916570" y="2837201"/>
                <a:ext cx="60120" cy="249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ABC903-F5A8-464A-9D23-D49966B81C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01090" y="2822081"/>
                  <a:ext cx="90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6CDAA1E-1374-1E4F-80B4-1CCC42F68B93}"/>
                    </a:ext>
                  </a:extLst>
                </p14:cNvPr>
                <p14:cNvContentPartPr/>
                <p14:nvPr/>
              </p14:nvContentPartPr>
              <p14:xfrm>
                <a:off x="3885170" y="3396281"/>
                <a:ext cx="92520" cy="24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6CDAA1E-1374-1E4F-80B4-1CCC42F68B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70050" y="3381161"/>
                  <a:ext cx="123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1FE380-CF4C-F84A-B5F1-1E9640DA1281}"/>
                    </a:ext>
                  </a:extLst>
                </p14:cNvPr>
                <p14:cNvContentPartPr/>
                <p14:nvPr/>
              </p14:nvContentPartPr>
              <p14:xfrm>
                <a:off x="3944930" y="3336521"/>
                <a:ext cx="76320" cy="22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1FE380-CF4C-F84A-B5F1-1E9640DA12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29810" y="3321401"/>
                  <a:ext cx="106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7E1B41-6319-A34F-812C-6198F30A5315}"/>
                    </a:ext>
                  </a:extLst>
                </p14:cNvPr>
                <p14:cNvContentPartPr/>
                <p14:nvPr/>
              </p14:nvContentPartPr>
              <p14:xfrm>
                <a:off x="4064450" y="3059681"/>
                <a:ext cx="81720" cy="221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7E1B41-6319-A34F-812C-6198F30A53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49330" y="3044561"/>
                  <a:ext cx="112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B65AC2-C04F-B144-8E05-0717F1FD6551}"/>
                    </a:ext>
                  </a:extLst>
                </p14:cNvPr>
                <p14:cNvContentPartPr/>
                <p14:nvPr/>
              </p14:nvContentPartPr>
              <p14:xfrm>
                <a:off x="4113410" y="3141041"/>
                <a:ext cx="27360" cy="23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B65AC2-C04F-B144-8E05-0717F1FD65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97930" y="3125921"/>
                  <a:ext cx="57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351AF3-6266-2F4E-8FE0-0C834D236F09}"/>
                    </a:ext>
                  </a:extLst>
                </p14:cNvPr>
                <p14:cNvContentPartPr/>
                <p14:nvPr/>
              </p14:nvContentPartPr>
              <p14:xfrm>
                <a:off x="4172810" y="3314921"/>
                <a:ext cx="49320" cy="301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351AF3-6266-2F4E-8FE0-0C834D236F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57690" y="3299441"/>
                  <a:ext cx="795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3120F42-10FC-8144-831B-596A46EFEB93}"/>
                    </a:ext>
                  </a:extLst>
                </p14:cNvPr>
                <p14:cNvContentPartPr/>
                <p14:nvPr/>
              </p14:nvContentPartPr>
              <p14:xfrm>
                <a:off x="4124210" y="3407081"/>
                <a:ext cx="152280" cy="70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3120F42-10FC-8144-831B-596A46EFEB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08730" y="3391961"/>
                  <a:ext cx="182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3CACAAA-F6F3-2644-9A1E-3ECE5F28EB32}"/>
                    </a:ext>
                  </a:extLst>
                </p14:cNvPr>
                <p14:cNvContentPartPr/>
                <p14:nvPr/>
              </p14:nvContentPartPr>
              <p14:xfrm>
                <a:off x="4417250" y="3157601"/>
                <a:ext cx="54720" cy="505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3CACAAA-F6F3-2644-9A1E-3ECE5F28EB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01770" y="3142121"/>
                  <a:ext cx="84960" cy="53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45C5BC7-D14A-A94B-91ED-25F23E156ED0}"/>
                  </a:ext>
                </a:extLst>
              </p14:cNvPr>
              <p14:cNvContentPartPr/>
              <p14:nvPr/>
            </p14:nvContentPartPr>
            <p14:xfrm>
              <a:off x="5100890" y="3542801"/>
              <a:ext cx="271800" cy="3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45C5BC7-D14A-A94B-91ED-25F23E156ED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085770" y="3527681"/>
                <a:ext cx="30240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79" name="Group 24578">
            <a:extLst>
              <a:ext uri="{FF2B5EF4-FFF2-40B4-BE49-F238E27FC236}">
                <a16:creationId xmlns:a16="http://schemas.microsoft.com/office/drawing/2014/main" id="{9A1F1EBC-DFE8-F747-88B2-E394ACD7B4A0}"/>
              </a:ext>
            </a:extLst>
          </p:cNvPr>
          <p:cNvGrpSpPr/>
          <p:nvPr/>
        </p:nvGrpSpPr>
        <p:grpSpPr>
          <a:xfrm>
            <a:off x="5594810" y="2962121"/>
            <a:ext cx="1628280" cy="906480"/>
            <a:chOff x="5594810" y="2962121"/>
            <a:chExt cx="1628280" cy="90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D4E531-DFB8-5146-B833-1CF2DF23E26E}"/>
                    </a:ext>
                  </a:extLst>
                </p14:cNvPr>
                <p14:cNvContentPartPr/>
                <p14:nvPr/>
              </p14:nvContentPartPr>
              <p14:xfrm>
                <a:off x="5594810" y="3445241"/>
                <a:ext cx="130680" cy="31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D4E531-DFB8-5146-B833-1CF2DF23E26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79690" y="3429761"/>
                  <a:ext cx="1612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635434-5173-B34F-9C36-42192096C718}"/>
                    </a:ext>
                  </a:extLst>
                </p14:cNvPr>
                <p14:cNvContentPartPr/>
                <p14:nvPr/>
              </p14:nvContentPartPr>
              <p14:xfrm>
                <a:off x="5708930" y="3419321"/>
                <a:ext cx="114480" cy="291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635434-5173-B34F-9C36-42192096C71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93810" y="3403841"/>
                  <a:ext cx="144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F0CDF74-EE69-9C44-824B-568BCD45BCCC}"/>
                    </a:ext>
                  </a:extLst>
                </p14:cNvPr>
                <p14:cNvContentPartPr/>
                <p14:nvPr/>
              </p14:nvContentPartPr>
              <p14:xfrm>
                <a:off x="5828450" y="3152201"/>
                <a:ext cx="163080" cy="190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0CDF74-EE69-9C44-824B-568BCD45BCC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12970" y="3136721"/>
                  <a:ext cx="193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E6827C-4186-0B45-9666-AE9E815F2ADA}"/>
                    </a:ext>
                  </a:extLst>
                </p14:cNvPr>
                <p14:cNvContentPartPr/>
                <p14:nvPr/>
              </p14:nvContentPartPr>
              <p14:xfrm>
                <a:off x="6014210" y="3054281"/>
                <a:ext cx="162000" cy="73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E6827C-4186-0B45-9666-AE9E815F2A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98730" y="3039161"/>
                  <a:ext cx="19260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529CFB-9742-8C47-B006-E365225E95E3}"/>
                    </a:ext>
                  </a:extLst>
                </p14:cNvPr>
                <p14:cNvContentPartPr/>
                <p14:nvPr/>
              </p14:nvContentPartPr>
              <p14:xfrm>
                <a:off x="6257210" y="3451001"/>
                <a:ext cx="130680" cy="347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529CFB-9742-8C47-B006-E365225E95E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41730" y="3435881"/>
                  <a:ext cx="1612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2560738-8636-E641-B490-E71DA6CC58C3}"/>
                    </a:ext>
                  </a:extLst>
                </p14:cNvPr>
                <p14:cNvContentPartPr/>
                <p14:nvPr/>
              </p14:nvContentPartPr>
              <p14:xfrm>
                <a:off x="6365570" y="3409601"/>
                <a:ext cx="97920" cy="36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2560738-8636-E641-B490-E71DA6CC58C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50450" y="3394121"/>
                  <a:ext cx="1285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0D51428-00F8-6540-85F1-D5866EF41E02}"/>
                    </a:ext>
                  </a:extLst>
                </p14:cNvPr>
                <p14:cNvContentPartPr/>
                <p14:nvPr/>
              </p14:nvContentPartPr>
              <p14:xfrm>
                <a:off x="6474290" y="3168401"/>
                <a:ext cx="119880" cy="68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0D51428-00F8-6540-85F1-D5866EF41E0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58810" y="3152921"/>
                  <a:ext cx="150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B9C0E0-8984-5E4D-AB08-C2EC631F4C67}"/>
                    </a:ext>
                  </a:extLst>
                </p14:cNvPr>
                <p14:cNvContentPartPr/>
                <p14:nvPr/>
              </p14:nvContentPartPr>
              <p14:xfrm>
                <a:off x="6756530" y="3401681"/>
                <a:ext cx="87120" cy="38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B9C0E0-8984-5E4D-AB08-C2EC631F4C6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41050" y="3386561"/>
                  <a:ext cx="1177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419B31-FFED-2E4B-A4BC-27F2E1E5D0C8}"/>
                    </a:ext>
                  </a:extLst>
                </p14:cNvPr>
                <p14:cNvContentPartPr/>
                <p14:nvPr/>
              </p14:nvContentPartPr>
              <p14:xfrm>
                <a:off x="6664010" y="3542801"/>
                <a:ext cx="212040" cy="60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419B31-FFED-2E4B-A4BC-27F2E1E5D0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48890" y="3527681"/>
                  <a:ext cx="242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103FA63-3E79-B142-8AB1-A4CF507DDC9C}"/>
                    </a:ext>
                  </a:extLst>
                </p14:cNvPr>
                <p14:cNvContentPartPr/>
                <p14:nvPr/>
              </p14:nvContentPartPr>
              <p14:xfrm>
                <a:off x="6935450" y="3184601"/>
                <a:ext cx="155520" cy="587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103FA63-3E79-B142-8AB1-A4CF507DDC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20330" y="3169481"/>
                  <a:ext cx="18576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C1B7CA-60AE-7E48-8D06-5C9C803B745B}"/>
                    </a:ext>
                  </a:extLst>
                </p14:cNvPr>
                <p14:cNvContentPartPr/>
                <p14:nvPr/>
              </p14:nvContentPartPr>
              <p14:xfrm>
                <a:off x="6984410" y="3146441"/>
                <a:ext cx="238680" cy="722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C1B7CA-60AE-7E48-8D06-5C9C803B74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68930" y="3131321"/>
                  <a:ext cx="26892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1816C170-64E0-FB46-B5E7-A795CC09215D}"/>
                    </a:ext>
                  </a:extLst>
                </p14:cNvPr>
                <p14:cNvContentPartPr/>
                <p14:nvPr/>
              </p14:nvContentPartPr>
              <p14:xfrm>
                <a:off x="6506690" y="2962121"/>
                <a:ext cx="125280" cy="21204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1816C170-64E0-FB46-B5E7-A795CC0921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91570" y="2946641"/>
                  <a:ext cx="155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394A4D27-D903-AD41-8C05-BEC4AB860175}"/>
                    </a:ext>
                  </a:extLst>
                </p14:cNvPr>
                <p14:cNvContentPartPr/>
                <p14:nvPr/>
              </p14:nvContentPartPr>
              <p14:xfrm>
                <a:off x="6403730" y="2972921"/>
                <a:ext cx="333720" cy="25560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394A4D27-D903-AD41-8C05-BEC4AB8601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88250" y="2957801"/>
                  <a:ext cx="364320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4580" name="Ink 24579">
                <a:extLst>
                  <a:ext uri="{FF2B5EF4-FFF2-40B4-BE49-F238E27FC236}">
                    <a16:creationId xmlns:a16="http://schemas.microsoft.com/office/drawing/2014/main" id="{D25CD36E-7FA6-0744-AD21-620BC97DDD1D}"/>
                  </a:ext>
                </a:extLst>
              </p14:cNvPr>
              <p14:cNvContentPartPr/>
              <p14:nvPr/>
            </p14:nvContentPartPr>
            <p14:xfrm>
              <a:off x="2800490" y="2545961"/>
              <a:ext cx="699120" cy="529200"/>
            </p14:xfrm>
          </p:contentPart>
        </mc:Choice>
        <mc:Fallback xmlns="">
          <p:pic>
            <p:nvPicPr>
              <p:cNvPr id="24580" name="Ink 24579">
                <a:extLst>
                  <a:ext uri="{FF2B5EF4-FFF2-40B4-BE49-F238E27FC236}">
                    <a16:creationId xmlns:a16="http://schemas.microsoft.com/office/drawing/2014/main" id="{D25CD36E-7FA6-0744-AD21-620BC97DDD1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728490" y="2402321"/>
                <a:ext cx="842760" cy="81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3" name="Group 24582">
            <a:extLst>
              <a:ext uri="{FF2B5EF4-FFF2-40B4-BE49-F238E27FC236}">
                <a16:creationId xmlns:a16="http://schemas.microsoft.com/office/drawing/2014/main" id="{00F71BF1-4449-D745-95CC-0EF9053DA82F}"/>
              </a:ext>
            </a:extLst>
          </p:cNvPr>
          <p:cNvGrpSpPr/>
          <p:nvPr/>
        </p:nvGrpSpPr>
        <p:grpSpPr>
          <a:xfrm>
            <a:off x="2973650" y="1605281"/>
            <a:ext cx="2093400" cy="1592640"/>
            <a:chOff x="2973650" y="1605281"/>
            <a:chExt cx="2093400" cy="15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50BEA964-E204-9D48-A7EF-4A84416EC394}"/>
                    </a:ext>
                  </a:extLst>
                </p14:cNvPr>
                <p14:cNvContentPartPr/>
                <p14:nvPr/>
              </p14:nvContentPartPr>
              <p14:xfrm>
                <a:off x="2973650" y="1605281"/>
                <a:ext cx="1661040" cy="96840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50BEA964-E204-9D48-A7EF-4A84416EC39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58170" y="1589801"/>
                  <a:ext cx="1691640" cy="9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B14A67C9-1CE2-4D45-9A1F-D209C612A7E0}"/>
                    </a:ext>
                  </a:extLst>
                </p14:cNvPr>
                <p14:cNvContentPartPr/>
                <p14:nvPr/>
              </p14:nvContentPartPr>
              <p14:xfrm>
                <a:off x="4688690" y="2502401"/>
                <a:ext cx="378360" cy="69552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B14A67C9-1CE2-4D45-9A1F-D209C612A7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73210" y="2487281"/>
                  <a:ext cx="408960" cy="72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637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Simplify</a:t>
                </a: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3</m:t>
                            </m:r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− 4</m:t>
                        </m:r>
                        <m:sSup>
                          <m:sSupPr>
                            <m:ctrlP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GB" sz="30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lvl="0" indent="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None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+5</m:t>
                        </m:r>
                      </m:num>
                      <m:den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30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lvl="0" indent="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None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9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GB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sz="30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Algebraic fractions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03569E-DEA9-EF4D-9437-464037A08C46}"/>
              </a:ext>
            </a:extLst>
          </p:cNvPr>
          <p:cNvGrpSpPr/>
          <p:nvPr/>
        </p:nvGrpSpPr>
        <p:grpSpPr>
          <a:xfrm>
            <a:off x="2425370" y="2327081"/>
            <a:ext cx="239040" cy="418320"/>
            <a:chOff x="2425370" y="2327081"/>
            <a:chExt cx="23904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C77894-D421-B34D-B2D7-9569146724C8}"/>
                    </a:ext>
                  </a:extLst>
                </p14:cNvPr>
                <p14:cNvContentPartPr/>
                <p14:nvPr/>
              </p14:nvContentPartPr>
              <p14:xfrm>
                <a:off x="2425370" y="2327081"/>
                <a:ext cx="207360" cy="43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C77894-D421-B34D-B2D7-9569146724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0250" y="2311961"/>
                  <a:ext cx="237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498D03-E22B-3341-BBDB-2B5440D5D41D}"/>
                    </a:ext>
                  </a:extLst>
                </p14:cNvPr>
                <p14:cNvContentPartPr/>
                <p14:nvPr/>
              </p14:nvContentPartPr>
              <p14:xfrm>
                <a:off x="2425370" y="2489801"/>
                <a:ext cx="239040" cy="60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498D03-E22B-3341-BBDB-2B5440D5D4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10250" y="2474681"/>
                  <a:ext cx="269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07C99DB-51BF-C440-9EDB-5BE8DEE6F6CF}"/>
                    </a:ext>
                  </a:extLst>
                </p14:cNvPr>
                <p14:cNvContentPartPr/>
                <p14:nvPr/>
              </p14:nvContentPartPr>
              <p14:xfrm>
                <a:off x="2501330" y="2679881"/>
                <a:ext cx="153360" cy="65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07C99DB-51BF-C440-9EDB-5BE8DEE6F6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86210" y="2664761"/>
                  <a:ext cx="1839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13F99B-AEF1-5841-A31C-DED42609D40A}"/>
              </a:ext>
            </a:extLst>
          </p:cNvPr>
          <p:cNvGrpSpPr/>
          <p:nvPr/>
        </p:nvGrpSpPr>
        <p:grpSpPr>
          <a:xfrm>
            <a:off x="2889050" y="1865921"/>
            <a:ext cx="2401920" cy="835560"/>
            <a:chOff x="2889050" y="1865921"/>
            <a:chExt cx="2401920" cy="8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2B80FC-7FE8-0C49-9E14-0E365F8F54E8}"/>
                    </a:ext>
                  </a:extLst>
                </p14:cNvPr>
                <p14:cNvContentPartPr/>
                <p14:nvPr/>
              </p14:nvContentPartPr>
              <p14:xfrm>
                <a:off x="2889050" y="2424641"/>
                <a:ext cx="117360" cy="23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2B80FC-7FE8-0C49-9E14-0E365F8F54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73930" y="2409521"/>
                  <a:ext cx="147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E0F638-CE84-F347-A3DD-6138FBAE37E7}"/>
                    </a:ext>
                  </a:extLst>
                </p14:cNvPr>
                <p14:cNvContentPartPr/>
                <p14:nvPr/>
              </p14:nvContentPartPr>
              <p14:xfrm>
                <a:off x="2951690" y="2377121"/>
                <a:ext cx="109080" cy="280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E0F638-CE84-F347-A3DD-6138FBAE37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36570" y="2362001"/>
                  <a:ext cx="139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3100CE-595C-2147-AC5B-BCB3C73E80A5}"/>
                    </a:ext>
                  </a:extLst>
                </p14:cNvPr>
                <p14:cNvContentPartPr/>
                <p14:nvPr/>
              </p14:nvContentPartPr>
              <p14:xfrm>
                <a:off x="3114770" y="2115401"/>
                <a:ext cx="97920" cy="65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3100CE-595C-2147-AC5B-BCB3C73E80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99290" y="2100281"/>
                  <a:ext cx="128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B0663F-462C-5640-88D0-DF5823666051}"/>
                    </a:ext>
                  </a:extLst>
                </p14:cNvPr>
                <p14:cNvContentPartPr/>
                <p14:nvPr/>
              </p14:nvContentPartPr>
              <p14:xfrm>
                <a:off x="3331850" y="2034041"/>
                <a:ext cx="97920" cy="205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B0663F-462C-5640-88D0-DF582366605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16370" y="2018921"/>
                  <a:ext cx="128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82E496-F50B-9148-BC52-03B1F0B14591}"/>
                    </a:ext>
                  </a:extLst>
                </p14:cNvPr>
                <p14:cNvContentPartPr/>
                <p14:nvPr/>
              </p14:nvContentPartPr>
              <p14:xfrm>
                <a:off x="3358850" y="2055641"/>
                <a:ext cx="76320" cy="25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82E496-F50B-9148-BC52-03B1F0B145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43730" y="2040521"/>
                  <a:ext cx="106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9E902E-CDD6-DE47-A037-51F9AFB4D20A}"/>
                    </a:ext>
                  </a:extLst>
                </p14:cNvPr>
                <p14:cNvContentPartPr/>
                <p14:nvPr/>
              </p14:nvContentPartPr>
              <p14:xfrm>
                <a:off x="3516170" y="1963481"/>
                <a:ext cx="114480" cy="73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9E902E-CDD6-DE47-A037-51F9AFB4D2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01050" y="1948361"/>
                  <a:ext cx="14472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DDC3DA-87BF-0D4C-B11B-94CF349985A1}"/>
                    </a:ext>
                  </a:extLst>
                </p14:cNvPr>
                <p14:cNvContentPartPr/>
                <p14:nvPr/>
              </p14:nvContentPartPr>
              <p14:xfrm>
                <a:off x="3668090" y="2072561"/>
                <a:ext cx="189720" cy="498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DDC3DA-87BF-0D4C-B11B-94CF349985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52970" y="2057441"/>
                  <a:ext cx="2203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558F25-C2ED-B847-96DE-EAF411EB90D0}"/>
                    </a:ext>
                  </a:extLst>
                </p14:cNvPr>
                <p14:cNvContentPartPr/>
                <p14:nvPr/>
              </p14:nvContentPartPr>
              <p14:xfrm>
                <a:off x="3879770" y="2319161"/>
                <a:ext cx="65520" cy="31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558F25-C2ED-B847-96DE-EAF411EB90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64650" y="2304041"/>
                  <a:ext cx="961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715098-1359-894C-A70B-09E769440A2E}"/>
                    </a:ext>
                  </a:extLst>
                </p14:cNvPr>
                <p14:cNvContentPartPr/>
                <p14:nvPr/>
              </p14:nvContentPartPr>
              <p14:xfrm>
                <a:off x="3955730" y="2169761"/>
                <a:ext cx="27360" cy="38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715098-1359-894C-A70B-09E769440A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40610" y="2154281"/>
                  <a:ext cx="579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059DE3-E8ED-1D4B-821C-F1F73E83DA28}"/>
                    </a:ext>
                  </a:extLst>
                </p14:cNvPr>
                <p14:cNvContentPartPr/>
                <p14:nvPr/>
              </p14:nvContentPartPr>
              <p14:xfrm>
                <a:off x="4091450" y="2066441"/>
                <a:ext cx="103320" cy="19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059DE3-E8ED-1D4B-821C-F1F73E83DA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76330" y="2051321"/>
                  <a:ext cx="133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6AD756-83A9-064B-B8FD-83D51B6DA336}"/>
                    </a:ext>
                  </a:extLst>
                </p14:cNvPr>
                <p14:cNvContentPartPr/>
                <p14:nvPr/>
              </p14:nvContentPartPr>
              <p14:xfrm>
                <a:off x="4270730" y="2403041"/>
                <a:ext cx="150480" cy="86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6AD756-83A9-064B-B8FD-83D51B6DA3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55250" y="2387921"/>
                  <a:ext cx="181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912639-C2C4-0C4F-982E-B16AF6B39CE3}"/>
                    </a:ext>
                  </a:extLst>
                </p14:cNvPr>
                <p14:cNvContentPartPr/>
                <p14:nvPr/>
              </p14:nvContentPartPr>
              <p14:xfrm>
                <a:off x="4522010" y="2050241"/>
                <a:ext cx="155880" cy="465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912639-C2C4-0C4F-982E-B16AF6B39C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06890" y="2035121"/>
                  <a:ext cx="1864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C62BF2-EFCC-2947-B2FF-78FBFF334076}"/>
                    </a:ext>
                  </a:extLst>
                </p14:cNvPr>
                <p14:cNvContentPartPr/>
                <p14:nvPr/>
              </p14:nvContentPartPr>
              <p14:xfrm>
                <a:off x="4607330" y="2408441"/>
                <a:ext cx="5760" cy="222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C62BF2-EFCC-2947-B2FF-78FBFF3340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91850" y="2393321"/>
                  <a:ext cx="36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465CC6-F868-6643-8287-47EB09B921A1}"/>
                    </a:ext>
                  </a:extLst>
                </p14:cNvPr>
                <p14:cNvContentPartPr/>
                <p14:nvPr/>
              </p14:nvContentPartPr>
              <p14:xfrm>
                <a:off x="4759250" y="2294681"/>
                <a:ext cx="60120" cy="306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465CC6-F868-6643-8287-47EB09B921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43770" y="2279201"/>
                  <a:ext cx="90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C3E336-5550-C14C-A8BE-B45A060F6E44}"/>
                    </a:ext>
                  </a:extLst>
                </p14:cNvPr>
                <p14:cNvContentPartPr/>
                <p14:nvPr/>
              </p14:nvContentPartPr>
              <p14:xfrm>
                <a:off x="4835210" y="2256521"/>
                <a:ext cx="60120" cy="36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C3E336-5550-C14C-A8BE-B45A060F6E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9730" y="2241401"/>
                  <a:ext cx="90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995CD52-036B-C148-946E-DE6C09C0CA3A}"/>
                    </a:ext>
                  </a:extLst>
                </p14:cNvPr>
                <p14:cNvContentPartPr/>
                <p14:nvPr/>
              </p14:nvContentPartPr>
              <p14:xfrm>
                <a:off x="4981730" y="1979681"/>
                <a:ext cx="54720" cy="357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995CD52-036B-C148-946E-DE6C09C0CA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66250" y="1964561"/>
                  <a:ext cx="84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4AA89D-BD6F-A342-A4BB-593548094FE6}"/>
                    </a:ext>
                  </a:extLst>
                </p14:cNvPr>
                <p14:cNvContentPartPr/>
                <p14:nvPr/>
              </p14:nvContentPartPr>
              <p14:xfrm>
                <a:off x="4981730" y="2023241"/>
                <a:ext cx="102960" cy="43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4AA89D-BD6F-A342-A4BB-593548094F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66250" y="2007761"/>
                  <a:ext cx="133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4CD73C-A127-C348-9A2A-83B0027138A8}"/>
                    </a:ext>
                  </a:extLst>
                </p14:cNvPr>
                <p14:cNvContentPartPr/>
                <p14:nvPr/>
              </p14:nvContentPartPr>
              <p14:xfrm>
                <a:off x="5149850" y="1865921"/>
                <a:ext cx="141120" cy="74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4CD73C-A127-C348-9A2A-83B0027138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34730" y="1850441"/>
                  <a:ext cx="17172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723F82-6709-9446-99D0-31E1C4CA0EE3}"/>
                    </a:ext>
                  </a:extLst>
                </p14:cNvPr>
                <p14:cNvContentPartPr/>
                <p14:nvPr/>
              </p14:nvContentPartPr>
              <p14:xfrm>
                <a:off x="4020890" y="1903721"/>
                <a:ext cx="260280" cy="29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723F82-6709-9446-99D0-31E1C4CA0EE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05770" y="1888601"/>
                  <a:ext cx="29088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644AAAF-9F18-B940-AE66-4E0496F8EBAD}"/>
                  </a:ext>
                </a:extLst>
              </p14:cNvPr>
              <p14:cNvContentPartPr/>
              <p14:nvPr/>
            </p14:nvContentPartPr>
            <p14:xfrm>
              <a:off x="5616770" y="2207561"/>
              <a:ext cx="246960" cy="81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644AAAF-9F18-B940-AE66-4E0496F8EBA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01290" y="2192441"/>
                <a:ext cx="2775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CAC1CB-68B8-4C41-AE6B-EBC6E93232C2}"/>
                  </a:ext>
                </a:extLst>
              </p14:cNvPr>
              <p14:cNvContentPartPr/>
              <p14:nvPr/>
            </p14:nvContentPartPr>
            <p14:xfrm>
              <a:off x="5643770" y="2413841"/>
              <a:ext cx="217440" cy="27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CAC1CB-68B8-4C41-AE6B-EBC6E93232C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28650" y="2398721"/>
                <a:ext cx="2480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4F2FEFE-1645-464B-B96B-5DE2C10CB2C9}"/>
                  </a:ext>
                </a:extLst>
              </p14:cNvPr>
              <p14:cNvContentPartPr/>
              <p14:nvPr/>
            </p14:nvContentPartPr>
            <p14:xfrm>
              <a:off x="5665370" y="2560361"/>
              <a:ext cx="194040" cy="43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4F2FEFE-1645-464B-B96B-5DE2C10CB2C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50250" y="2545241"/>
                <a:ext cx="224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DF37F3-45BF-094D-8A9E-3889DFD2EAE1}"/>
                  </a:ext>
                </a:extLst>
              </p14:cNvPr>
              <p14:cNvContentPartPr/>
              <p14:nvPr/>
            </p14:nvContentPartPr>
            <p14:xfrm>
              <a:off x="5985770" y="2077241"/>
              <a:ext cx="103320" cy="57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DF37F3-45BF-094D-8A9E-3889DFD2EAE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70290" y="2062121"/>
                <a:ext cx="13392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CD2091-4F55-9343-A4EF-3AC0241AC359}"/>
                  </a:ext>
                </a:extLst>
              </p14:cNvPr>
              <p14:cNvContentPartPr/>
              <p14:nvPr/>
            </p14:nvContentPartPr>
            <p14:xfrm>
              <a:off x="6164690" y="2376041"/>
              <a:ext cx="92160" cy="276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CD2091-4F55-9343-A4EF-3AC0241AC35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49570" y="2360561"/>
                <a:ext cx="122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BCD733-070F-F64E-BEE0-8F8CDA5ED44D}"/>
                  </a:ext>
                </a:extLst>
              </p14:cNvPr>
              <p14:cNvContentPartPr/>
              <p14:nvPr/>
            </p14:nvContentPartPr>
            <p14:xfrm>
              <a:off x="6251810" y="2312681"/>
              <a:ext cx="130680" cy="335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BCD733-070F-F64E-BEE0-8F8CDA5ED44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36330" y="2297201"/>
                <a:ext cx="1612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64B84A0-C37C-F744-9C2E-B8DCB1B999D1}"/>
                  </a:ext>
                </a:extLst>
              </p14:cNvPr>
              <p14:cNvContentPartPr/>
              <p14:nvPr/>
            </p14:nvContentPartPr>
            <p14:xfrm>
              <a:off x="6365570" y="2012441"/>
              <a:ext cx="154800" cy="4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64B84A0-C37C-F744-9C2E-B8DCB1B999D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50450" y="1996961"/>
                <a:ext cx="1854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7E1AB2-64E3-F148-847D-46EF0916F832}"/>
                  </a:ext>
                </a:extLst>
              </p14:cNvPr>
              <p14:cNvContentPartPr/>
              <p14:nvPr/>
            </p14:nvContentPartPr>
            <p14:xfrm>
              <a:off x="6495890" y="1923161"/>
              <a:ext cx="146880" cy="181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7E1AB2-64E3-F148-847D-46EF0916F83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80770" y="1907681"/>
                <a:ext cx="177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52FD50-6309-914F-B1F2-9E6490D523B1}"/>
                  </a:ext>
                </a:extLst>
              </p14:cNvPr>
              <p14:cNvContentPartPr/>
              <p14:nvPr/>
            </p14:nvContentPartPr>
            <p14:xfrm>
              <a:off x="6598850" y="2435441"/>
              <a:ext cx="171000" cy="60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52FD50-6309-914F-B1F2-9E6490D523B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83730" y="2420321"/>
                <a:ext cx="20160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FCD55605-A7C2-FE4F-94BE-D856B68E936D}"/>
              </a:ext>
            </a:extLst>
          </p:cNvPr>
          <p:cNvGrpSpPr/>
          <p:nvPr/>
        </p:nvGrpSpPr>
        <p:grpSpPr>
          <a:xfrm>
            <a:off x="6936170" y="1833161"/>
            <a:ext cx="862560" cy="846720"/>
            <a:chOff x="6936170" y="1833161"/>
            <a:chExt cx="862560" cy="84672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A83D99-E44B-5D4C-A00A-464FF457AF2D}"/>
                </a:ext>
              </a:extLst>
            </p:cNvPr>
            <p:cNvGrpSpPr/>
            <p:nvPr/>
          </p:nvGrpSpPr>
          <p:grpSpPr>
            <a:xfrm>
              <a:off x="6936170" y="1833161"/>
              <a:ext cx="862560" cy="846720"/>
              <a:chOff x="6936170" y="1833161"/>
              <a:chExt cx="862560" cy="846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7842FE-A483-EE40-B347-5631180A7ADA}"/>
                      </a:ext>
                    </a:extLst>
                  </p14:cNvPr>
                  <p14:cNvContentPartPr/>
                  <p14:nvPr/>
                </p14:nvContentPartPr>
                <p14:xfrm>
                  <a:off x="6936170" y="2088401"/>
                  <a:ext cx="200520" cy="4449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7842FE-A483-EE40-B347-5631180A7AD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6920690" y="2072921"/>
                    <a:ext cx="231120" cy="47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D1B97D8-278A-3C4F-8AE3-FB5F34A38E05}"/>
                      </a:ext>
                    </a:extLst>
                  </p14:cNvPr>
                  <p14:cNvContentPartPr/>
                  <p14:nvPr/>
                </p14:nvContentPartPr>
                <p14:xfrm>
                  <a:off x="7000610" y="2392241"/>
                  <a:ext cx="125280" cy="282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D1B97D8-278A-3C4F-8AE3-FB5F34A38E05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6985490" y="2377121"/>
                    <a:ext cx="155520" cy="31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F293FFF-A88F-1B40-902F-8A8FE7F19742}"/>
                      </a:ext>
                    </a:extLst>
                  </p14:cNvPr>
                  <p14:cNvContentPartPr/>
                  <p14:nvPr/>
                </p14:nvContentPartPr>
                <p14:xfrm>
                  <a:off x="7233890" y="2329601"/>
                  <a:ext cx="136080" cy="3502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F293FFF-A88F-1B40-902F-8A8FE7F19742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7218770" y="2314121"/>
                    <a:ext cx="166680" cy="38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4339CF7-7CC3-1944-936A-FA3BA5EC2408}"/>
                      </a:ext>
                    </a:extLst>
                  </p14:cNvPr>
                  <p14:cNvContentPartPr/>
                  <p14:nvPr/>
                </p14:nvContentPartPr>
                <p14:xfrm>
                  <a:off x="7733210" y="1833161"/>
                  <a:ext cx="65520" cy="353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4339CF7-7CC3-1944-936A-FA3BA5EC2408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7718090" y="1818041"/>
                    <a:ext cx="96120" cy="3837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470726-13E6-B046-9CE9-087CDB397877}"/>
              </a:ext>
            </a:extLst>
          </p:cNvPr>
          <p:cNvGrpSpPr/>
          <p:nvPr/>
        </p:nvGrpSpPr>
        <p:grpSpPr>
          <a:xfrm>
            <a:off x="1936850" y="2832521"/>
            <a:ext cx="635400" cy="662040"/>
            <a:chOff x="1936850" y="2832521"/>
            <a:chExt cx="63540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B29733-016D-FE43-9E69-7207B21D9EC2}"/>
                    </a:ext>
                  </a:extLst>
                </p14:cNvPr>
                <p14:cNvContentPartPr/>
                <p14:nvPr/>
              </p14:nvContentPartPr>
              <p14:xfrm>
                <a:off x="1936850" y="2832521"/>
                <a:ext cx="315000" cy="409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B29733-016D-FE43-9E69-7207B21D9EC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21730" y="2817041"/>
                  <a:ext cx="3456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668ECC-1A25-ED42-8C22-01DD1ACF31C3}"/>
                    </a:ext>
                  </a:extLst>
                </p14:cNvPr>
                <p14:cNvContentPartPr/>
                <p14:nvPr/>
              </p14:nvContentPartPr>
              <p14:xfrm>
                <a:off x="2002010" y="3016481"/>
                <a:ext cx="326160" cy="368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668ECC-1A25-ED42-8C22-01DD1ACF31C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86890" y="3001001"/>
                  <a:ext cx="3564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3B02B7-005B-7440-9E37-62D43D163ADF}"/>
                    </a:ext>
                  </a:extLst>
                </p14:cNvPr>
                <p14:cNvContentPartPr/>
                <p14:nvPr/>
              </p14:nvContentPartPr>
              <p14:xfrm>
                <a:off x="2441570" y="3152201"/>
                <a:ext cx="130680" cy="342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3B02B7-005B-7440-9E37-62D43D163A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26450" y="3136721"/>
                  <a:ext cx="16128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3" name="Group 24582">
            <a:extLst>
              <a:ext uri="{FF2B5EF4-FFF2-40B4-BE49-F238E27FC236}">
                <a16:creationId xmlns:a16="http://schemas.microsoft.com/office/drawing/2014/main" id="{37D9E5F9-D55B-1646-80DD-B78F1DBAA189}"/>
              </a:ext>
            </a:extLst>
          </p:cNvPr>
          <p:cNvGrpSpPr/>
          <p:nvPr/>
        </p:nvGrpSpPr>
        <p:grpSpPr>
          <a:xfrm>
            <a:off x="2631650" y="2907761"/>
            <a:ext cx="2811600" cy="900000"/>
            <a:chOff x="2631650" y="2907761"/>
            <a:chExt cx="2811600" cy="90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D114A7-D530-CE4F-9AA7-1046AD673EF9}"/>
                    </a:ext>
                  </a:extLst>
                </p14:cNvPr>
                <p14:cNvContentPartPr/>
                <p14:nvPr/>
              </p14:nvContentPartPr>
              <p14:xfrm>
                <a:off x="2631650" y="3229241"/>
                <a:ext cx="81720" cy="57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D114A7-D530-CE4F-9AA7-1046AD673E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16170" y="3214121"/>
                  <a:ext cx="11232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24533E-A647-D942-B32D-B827A03746B8}"/>
                    </a:ext>
                  </a:extLst>
                </p14:cNvPr>
                <p14:cNvContentPartPr/>
                <p14:nvPr/>
              </p14:nvContentPartPr>
              <p14:xfrm>
                <a:off x="2767370" y="3135641"/>
                <a:ext cx="60120" cy="24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24533E-A647-D942-B32D-B827A03746B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51890" y="3120521"/>
                  <a:ext cx="90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CF861EB-6E4F-F240-8EFD-6A6343F95E1A}"/>
                    </a:ext>
                  </a:extLst>
                </p14:cNvPr>
                <p14:cNvContentPartPr/>
                <p14:nvPr/>
              </p14:nvContentPartPr>
              <p14:xfrm>
                <a:off x="2815970" y="3173801"/>
                <a:ext cx="43920" cy="14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CF861EB-6E4F-F240-8EFD-6A6343F95E1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00850" y="3158321"/>
                  <a:ext cx="74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FCB6CC-4477-6D4C-AF15-525569043E2F}"/>
                    </a:ext>
                  </a:extLst>
                </p14:cNvPr>
                <p14:cNvContentPartPr/>
                <p14:nvPr/>
              </p14:nvContentPartPr>
              <p14:xfrm>
                <a:off x="2778170" y="2998121"/>
                <a:ext cx="49320" cy="422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FCB6CC-4477-6D4C-AF15-525569043E2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63050" y="2983001"/>
                  <a:ext cx="795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D8340C-10DB-DE4D-B650-B044CF007530}"/>
                    </a:ext>
                  </a:extLst>
                </p14:cNvPr>
                <p14:cNvContentPartPr/>
                <p14:nvPr/>
              </p14:nvContentPartPr>
              <p14:xfrm>
                <a:off x="2886530" y="3217001"/>
                <a:ext cx="38520" cy="133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D8340C-10DB-DE4D-B650-B044CF0075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71410" y="3201881"/>
                  <a:ext cx="68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114DD0-AE0C-5F49-B3EF-F21EC1D5174E}"/>
                    </a:ext>
                  </a:extLst>
                </p14:cNvPr>
                <p14:cNvContentPartPr/>
                <p14:nvPr/>
              </p14:nvContentPartPr>
              <p14:xfrm>
                <a:off x="2886530" y="2966801"/>
                <a:ext cx="190440" cy="445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114DD0-AE0C-5F49-B3EF-F21EC1D5174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71410" y="2951681"/>
                  <a:ext cx="2206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B2E1E3A-DB9B-5742-AB4D-38D4DFFC401A}"/>
                    </a:ext>
                  </a:extLst>
                </p14:cNvPr>
                <p14:cNvContentPartPr/>
                <p14:nvPr/>
              </p14:nvContentPartPr>
              <p14:xfrm>
                <a:off x="3006050" y="2945921"/>
                <a:ext cx="163080" cy="464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B2E1E3A-DB9B-5742-AB4D-38D4DFFC40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90930" y="2930441"/>
                  <a:ext cx="1936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1300AD4-920A-8241-B66D-7836D998D2EA}"/>
                    </a:ext>
                  </a:extLst>
                </p14:cNvPr>
                <p14:cNvContentPartPr/>
                <p14:nvPr/>
              </p14:nvContentPartPr>
              <p14:xfrm>
                <a:off x="3201530" y="3244361"/>
                <a:ext cx="32760" cy="110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1300AD4-920A-8241-B66D-7836D998D2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86050" y="3228881"/>
                  <a:ext cx="63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50C4A56-1A32-BF44-8C5C-A9D843681997}"/>
                    </a:ext>
                  </a:extLst>
                </p14:cNvPr>
                <p14:cNvContentPartPr/>
                <p14:nvPr/>
              </p14:nvContentPartPr>
              <p14:xfrm>
                <a:off x="3228530" y="3119441"/>
                <a:ext cx="271800" cy="46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50C4A56-1A32-BF44-8C5C-A9D8436819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13410" y="3104321"/>
                  <a:ext cx="3024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E85A7B-2FE7-F240-B0E9-FABB9514FB03}"/>
                    </a:ext>
                  </a:extLst>
                </p14:cNvPr>
                <p14:cNvContentPartPr/>
                <p14:nvPr/>
              </p14:nvContentPartPr>
              <p14:xfrm>
                <a:off x="3548930" y="2940521"/>
                <a:ext cx="136080" cy="471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E85A7B-2FE7-F240-B0E9-FABB9514FB0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33450" y="2925041"/>
                  <a:ext cx="1666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828825-F773-3F4B-9C21-F4259340818C}"/>
                    </a:ext>
                  </a:extLst>
                </p14:cNvPr>
                <p14:cNvContentPartPr/>
                <p14:nvPr/>
              </p14:nvContentPartPr>
              <p14:xfrm>
                <a:off x="3695450" y="2907761"/>
                <a:ext cx="233640" cy="450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828825-F773-3F4B-9C21-F4259340818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79970" y="2892641"/>
                  <a:ext cx="2642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47F232C-89B3-0342-A5E9-215A9637E2D3}"/>
                    </a:ext>
                  </a:extLst>
                </p14:cNvPr>
                <p14:cNvContentPartPr/>
                <p14:nvPr/>
              </p14:nvContentPartPr>
              <p14:xfrm>
                <a:off x="4048250" y="3200801"/>
                <a:ext cx="130680" cy="146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47F232C-89B3-0342-A5E9-215A9637E2D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32770" y="3185681"/>
                  <a:ext cx="161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E10B52-9CE6-FA46-8754-EEE3CA2869FA}"/>
                    </a:ext>
                  </a:extLst>
                </p14:cNvPr>
                <p14:cNvContentPartPr/>
                <p14:nvPr/>
              </p14:nvContentPartPr>
              <p14:xfrm>
                <a:off x="4221770" y="3114041"/>
                <a:ext cx="70920" cy="178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E10B52-9CE6-FA46-8754-EEE3CA2869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06650" y="3098921"/>
                  <a:ext cx="101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2F0664E-4951-BF4E-AADF-AC8C52C41C0C}"/>
                    </a:ext>
                  </a:extLst>
                </p14:cNvPr>
                <p14:cNvContentPartPr/>
                <p14:nvPr/>
              </p14:nvContentPartPr>
              <p14:xfrm>
                <a:off x="4330490" y="3083801"/>
                <a:ext cx="467280" cy="241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2F0664E-4951-BF4E-AADF-AC8C52C41C0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15010" y="3068681"/>
                  <a:ext cx="497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0196F6-2E5A-9442-9A89-E7F698498C4E}"/>
                    </a:ext>
                  </a:extLst>
                </p14:cNvPr>
                <p14:cNvContentPartPr/>
                <p14:nvPr/>
              </p14:nvContentPartPr>
              <p14:xfrm>
                <a:off x="4851410" y="2943401"/>
                <a:ext cx="217440" cy="46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0196F6-2E5A-9442-9A89-E7F698498C4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36290" y="2928281"/>
                  <a:ext cx="2480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5B2998E1-486E-D740-B7E4-A05AEFF4237B}"/>
                    </a:ext>
                  </a:extLst>
                </p14:cNvPr>
                <p14:cNvContentPartPr/>
                <p14:nvPr/>
              </p14:nvContentPartPr>
              <p14:xfrm>
                <a:off x="4976330" y="3135641"/>
                <a:ext cx="70920" cy="601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5B2998E1-486E-D740-B7E4-A05AEFF4237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60850" y="3120521"/>
                  <a:ext cx="101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5BF26C71-9077-0C4D-A3BF-75085F87D6EF}"/>
                    </a:ext>
                  </a:extLst>
                </p14:cNvPr>
                <p14:cNvContentPartPr/>
                <p14:nvPr/>
              </p14:nvContentPartPr>
              <p14:xfrm>
                <a:off x="4987130" y="3087041"/>
                <a:ext cx="146160" cy="7092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5BF26C71-9077-0C4D-A3BF-75085F87D6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71650" y="3071561"/>
                  <a:ext cx="176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711A5F73-6553-D844-B7E8-2D0A2B14FE1F}"/>
                    </a:ext>
                  </a:extLst>
                </p14:cNvPr>
                <p14:cNvContentPartPr/>
                <p14:nvPr/>
              </p14:nvContentPartPr>
              <p14:xfrm>
                <a:off x="5117450" y="3182081"/>
                <a:ext cx="87120" cy="16560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711A5F73-6553-D844-B7E8-2D0A2B14FE1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01970" y="3166961"/>
                  <a:ext cx="11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7ADA7E60-066C-2649-9236-11747617F52B}"/>
                    </a:ext>
                  </a:extLst>
                </p14:cNvPr>
                <p14:cNvContentPartPr/>
                <p14:nvPr/>
              </p14:nvContentPartPr>
              <p14:xfrm>
                <a:off x="5220410" y="3114041"/>
                <a:ext cx="222840" cy="14148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7ADA7E60-066C-2649-9236-11747617F52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05290" y="3098921"/>
                  <a:ext cx="253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E977BDC7-EB1B-8640-8C69-2DAD23B815A6}"/>
                    </a:ext>
                  </a:extLst>
                </p14:cNvPr>
                <p14:cNvContentPartPr/>
                <p14:nvPr/>
              </p14:nvContentPartPr>
              <p14:xfrm>
                <a:off x="3722450" y="3309521"/>
                <a:ext cx="65520" cy="13608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E977BDC7-EB1B-8640-8C69-2DAD23B815A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07330" y="3294041"/>
                  <a:ext cx="961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7" name="Group 24586">
            <a:extLst>
              <a:ext uri="{FF2B5EF4-FFF2-40B4-BE49-F238E27FC236}">
                <a16:creationId xmlns:a16="http://schemas.microsoft.com/office/drawing/2014/main" id="{A366605C-6FCA-DD45-921B-1FDF5AA04A77}"/>
              </a:ext>
            </a:extLst>
          </p:cNvPr>
          <p:cNvGrpSpPr/>
          <p:nvPr/>
        </p:nvGrpSpPr>
        <p:grpSpPr>
          <a:xfrm>
            <a:off x="5258570" y="3597161"/>
            <a:ext cx="227880" cy="303480"/>
            <a:chOff x="5258570" y="3597161"/>
            <a:chExt cx="22788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EE0BE945-EB81-9F48-ADA3-D790A11D5B4E}"/>
                    </a:ext>
                  </a:extLst>
                </p14:cNvPr>
                <p14:cNvContentPartPr/>
                <p14:nvPr/>
              </p14:nvContentPartPr>
              <p14:xfrm>
                <a:off x="5312210" y="3852041"/>
                <a:ext cx="171720" cy="4860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EE0BE945-EB81-9F48-ADA3-D790A11D5B4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96730" y="3836921"/>
                  <a:ext cx="201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E12125D5-71B8-3F44-A31D-81C0CF02D7C6}"/>
                    </a:ext>
                  </a:extLst>
                </p14:cNvPr>
                <p14:cNvContentPartPr/>
                <p14:nvPr/>
              </p14:nvContentPartPr>
              <p14:xfrm>
                <a:off x="5317970" y="3754481"/>
                <a:ext cx="135360" cy="6012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E12125D5-71B8-3F44-A31D-81C0CF02D7C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02850" y="3739361"/>
                  <a:ext cx="165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39B5CF41-7DFA-EC47-9238-93D2ABA1CB9D}"/>
                    </a:ext>
                  </a:extLst>
                </p14:cNvPr>
                <p14:cNvContentPartPr/>
                <p14:nvPr/>
              </p14:nvContentPartPr>
              <p14:xfrm>
                <a:off x="5258570" y="3597161"/>
                <a:ext cx="227880" cy="7632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39B5CF41-7DFA-EC47-9238-93D2ABA1CB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43090" y="3581681"/>
                  <a:ext cx="2581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8" name="Group 24597">
            <a:extLst>
              <a:ext uri="{FF2B5EF4-FFF2-40B4-BE49-F238E27FC236}">
                <a16:creationId xmlns:a16="http://schemas.microsoft.com/office/drawing/2014/main" id="{46BBE7D6-123D-A74E-A662-348CC03A7F69}"/>
              </a:ext>
            </a:extLst>
          </p:cNvPr>
          <p:cNvGrpSpPr/>
          <p:nvPr/>
        </p:nvGrpSpPr>
        <p:grpSpPr>
          <a:xfrm>
            <a:off x="5752490" y="3314921"/>
            <a:ext cx="1096560" cy="1057680"/>
            <a:chOff x="5752490" y="3314921"/>
            <a:chExt cx="1096560" cy="10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7012A8D9-85B3-2749-BBB9-674925071B20}"/>
                    </a:ext>
                  </a:extLst>
                </p14:cNvPr>
                <p14:cNvContentPartPr/>
                <p14:nvPr/>
              </p14:nvContentPartPr>
              <p14:xfrm>
                <a:off x="5752490" y="3417881"/>
                <a:ext cx="125280" cy="39060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7012A8D9-85B3-2749-BBB9-674925071B2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37010" y="3402761"/>
                  <a:ext cx="1555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57007BBC-65F0-B741-A48E-8574DCAD2629}"/>
                    </a:ext>
                  </a:extLst>
                </p14:cNvPr>
                <p14:cNvContentPartPr/>
                <p14:nvPr/>
              </p14:nvContentPartPr>
              <p14:xfrm>
                <a:off x="5936810" y="3586361"/>
                <a:ext cx="87120" cy="24408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57007BBC-65F0-B741-A48E-8574DCAD262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21690" y="3570881"/>
                  <a:ext cx="117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A5022665-28EA-DB4D-8F8F-7B09F354E2B7}"/>
                    </a:ext>
                  </a:extLst>
                </p14:cNvPr>
                <p14:cNvContentPartPr/>
                <p14:nvPr/>
              </p14:nvContentPartPr>
              <p14:xfrm>
                <a:off x="6028970" y="3525881"/>
                <a:ext cx="81720" cy="26028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A5022665-28EA-DB4D-8F8F-7B09F354E2B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013850" y="3510761"/>
                  <a:ext cx="112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C77F83F8-534D-E243-A1C8-5FBE082DAD00}"/>
                    </a:ext>
                  </a:extLst>
                </p14:cNvPr>
                <p14:cNvContentPartPr/>
                <p14:nvPr/>
              </p14:nvContentPartPr>
              <p14:xfrm>
                <a:off x="6175490" y="3314921"/>
                <a:ext cx="114480" cy="12996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C77F83F8-534D-E243-A1C8-5FBE082DAD0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60370" y="3299441"/>
                  <a:ext cx="144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D56D611D-A2E4-2649-BB04-F05D768F2355}"/>
                    </a:ext>
                  </a:extLst>
                </p14:cNvPr>
                <p14:cNvContentPartPr/>
                <p14:nvPr/>
              </p14:nvContentPartPr>
              <p14:xfrm>
                <a:off x="5893610" y="3765281"/>
                <a:ext cx="450720" cy="22824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D56D611D-A2E4-2649-BB04-F05D768F235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78130" y="3750161"/>
                  <a:ext cx="481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C701C8C8-5426-EE47-9914-B45BBEBB1CD1}"/>
                    </a:ext>
                  </a:extLst>
                </p14:cNvPr>
                <p14:cNvContentPartPr/>
                <p14:nvPr/>
              </p14:nvContentPartPr>
              <p14:xfrm>
                <a:off x="6023570" y="4080281"/>
                <a:ext cx="54720" cy="26856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C701C8C8-5426-EE47-9914-B45BBEBB1CD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08450" y="4064801"/>
                  <a:ext cx="84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3FED75CA-8C1D-6945-8CDE-4531AF186B77}"/>
                    </a:ext>
                  </a:extLst>
                </p14:cNvPr>
                <p14:cNvContentPartPr/>
                <p14:nvPr/>
              </p14:nvContentPartPr>
              <p14:xfrm>
                <a:off x="6110690" y="4091081"/>
                <a:ext cx="92520" cy="28152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3FED75CA-8C1D-6945-8CDE-4531AF186B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95210" y="4075601"/>
                  <a:ext cx="123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64C00E6D-F0A5-8B46-B496-CDC47672A5EA}"/>
                    </a:ext>
                  </a:extLst>
                </p14:cNvPr>
                <p14:cNvContentPartPr/>
                <p14:nvPr/>
              </p14:nvContentPartPr>
              <p14:xfrm>
                <a:off x="6333170" y="3944561"/>
                <a:ext cx="5760" cy="576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64C00E6D-F0A5-8B46-B496-CDC47672A5E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17690" y="3929081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27377E12-31EA-CC4F-A846-FD6D3E75F773}"/>
                    </a:ext>
                  </a:extLst>
                </p14:cNvPr>
                <p14:cNvContentPartPr/>
                <p14:nvPr/>
              </p14:nvContentPartPr>
              <p14:xfrm>
                <a:off x="6327770" y="3955361"/>
                <a:ext cx="114480" cy="25560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27377E12-31EA-CC4F-A846-FD6D3E75F77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12290" y="3939881"/>
                  <a:ext cx="144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D67A0BE0-65A0-304C-964F-089B1E77BC98}"/>
                    </a:ext>
                  </a:extLst>
                </p14:cNvPr>
                <p14:cNvContentPartPr/>
                <p14:nvPr/>
              </p14:nvContentPartPr>
              <p14:xfrm>
                <a:off x="6615410" y="3640361"/>
                <a:ext cx="233640" cy="327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D67A0BE0-65A0-304C-964F-089B1E77BC9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99930" y="3625241"/>
                  <a:ext cx="2642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9" name="Group 24608">
            <a:extLst>
              <a:ext uri="{FF2B5EF4-FFF2-40B4-BE49-F238E27FC236}">
                <a16:creationId xmlns:a16="http://schemas.microsoft.com/office/drawing/2014/main" id="{B08FA812-FF65-1141-87AC-0AFA1C2918E7}"/>
              </a:ext>
            </a:extLst>
          </p:cNvPr>
          <p:cNvGrpSpPr/>
          <p:nvPr/>
        </p:nvGrpSpPr>
        <p:grpSpPr>
          <a:xfrm>
            <a:off x="7153250" y="3146441"/>
            <a:ext cx="754200" cy="1296000"/>
            <a:chOff x="7153250" y="3146441"/>
            <a:chExt cx="754200" cy="12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0B1C6E75-4AE5-6049-AF26-6301B20E86D3}"/>
                    </a:ext>
                  </a:extLst>
                </p14:cNvPr>
                <p14:cNvContentPartPr/>
                <p14:nvPr/>
              </p14:nvContentPartPr>
              <p14:xfrm>
                <a:off x="7153250" y="3238961"/>
                <a:ext cx="222120" cy="39600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0B1C6E75-4AE5-6049-AF26-6301B20E86D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37770" y="3223481"/>
                  <a:ext cx="2527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84EC7021-9685-9246-AD87-649FB1DB4853}"/>
                    </a:ext>
                  </a:extLst>
                </p14:cNvPr>
                <p14:cNvContentPartPr/>
                <p14:nvPr/>
              </p14:nvContentPartPr>
              <p14:xfrm>
                <a:off x="7206890" y="3515801"/>
                <a:ext cx="65520" cy="18504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84EC7021-9685-9246-AD87-649FB1DB485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91770" y="3500321"/>
                  <a:ext cx="96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BA5674A0-9B92-CD4E-8528-70B87FA8C6B4}"/>
                    </a:ext>
                  </a:extLst>
                </p14:cNvPr>
                <p14:cNvContentPartPr/>
                <p14:nvPr/>
              </p14:nvContentPartPr>
              <p14:xfrm>
                <a:off x="7391210" y="3472241"/>
                <a:ext cx="87120" cy="31752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BA5674A0-9B92-CD4E-8528-70B87FA8C6B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76090" y="3457121"/>
                  <a:ext cx="117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F742936A-51FE-0E43-B5E2-22DEFA6EDDAE}"/>
                    </a:ext>
                  </a:extLst>
                </p14:cNvPr>
                <p14:cNvContentPartPr/>
                <p14:nvPr/>
              </p14:nvContentPartPr>
              <p14:xfrm>
                <a:off x="7472930" y="3195401"/>
                <a:ext cx="222120" cy="52920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F742936A-51FE-0E43-B5E2-22DEFA6EDDA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57450" y="3180281"/>
                  <a:ext cx="2527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84E4B42E-3116-694B-8B38-DF91FD8D7C04}"/>
                    </a:ext>
                  </a:extLst>
                </p14:cNvPr>
                <p14:cNvContentPartPr/>
                <p14:nvPr/>
              </p14:nvContentPartPr>
              <p14:xfrm>
                <a:off x="7635650" y="3146441"/>
                <a:ext cx="128880" cy="4932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84E4B42E-3116-694B-8B38-DF91FD8D7C0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20530" y="3131321"/>
                  <a:ext cx="159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EC36741D-0869-974D-BF56-B16225BD2B42}"/>
                    </a:ext>
                  </a:extLst>
                </p14:cNvPr>
                <p14:cNvContentPartPr/>
                <p14:nvPr/>
              </p14:nvContentPartPr>
              <p14:xfrm>
                <a:off x="7342610" y="3808841"/>
                <a:ext cx="564840" cy="5472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EC36741D-0869-974D-BF56-B16225BD2B4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27130" y="3793361"/>
                  <a:ext cx="595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0B4FB236-3879-6D4D-A2BF-A243EEC00A4E}"/>
                    </a:ext>
                  </a:extLst>
                </p14:cNvPr>
                <p14:cNvContentPartPr/>
                <p14:nvPr/>
              </p14:nvContentPartPr>
              <p14:xfrm>
                <a:off x="7369610" y="4167041"/>
                <a:ext cx="65520" cy="27540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0B4FB236-3879-6D4D-A2BF-A243EEC00A4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54490" y="4151561"/>
                  <a:ext cx="96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F599CA87-9D62-3A4B-A16E-1A74EA97DFD2}"/>
                    </a:ext>
                  </a:extLst>
                </p14:cNvPr>
                <p14:cNvContentPartPr/>
                <p14:nvPr/>
              </p14:nvContentPartPr>
              <p14:xfrm>
                <a:off x="7452410" y="4123481"/>
                <a:ext cx="102240" cy="30420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F599CA87-9D62-3A4B-A16E-1A74EA97DF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36930" y="4108361"/>
                  <a:ext cx="1328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EC2A9CBC-273A-0241-A8D4-6FA92DF75994}"/>
                    </a:ext>
                  </a:extLst>
                </p14:cNvPr>
                <p14:cNvContentPartPr/>
                <p14:nvPr/>
              </p14:nvContentPartPr>
              <p14:xfrm>
                <a:off x="7684970" y="3955361"/>
                <a:ext cx="102960" cy="25956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EC2A9CBC-273A-0241-A8D4-6FA92DF7599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69850" y="3939881"/>
                  <a:ext cx="133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E33EFEE9-0CA7-D04C-8F4B-A7B569211E9C}"/>
                    </a:ext>
                  </a:extLst>
                </p14:cNvPr>
                <p14:cNvContentPartPr/>
                <p14:nvPr/>
              </p14:nvContentPartPr>
              <p14:xfrm>
                <a:off x="7646450" y="4047521"/>
                <a:ext cx="136080" cy="23364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E33EFEE9-0CA7-D04C-8F4B-A7B569211E9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31330" y="4032401"/>
                  <a:ext cx="16668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1" name="Group 24620">
            <a:extLst>
              <a:ext uri="{FF2B5EF4-FFF2-40B4-BE49-F238E27FC236}">
                <a16:creationId xmlns:a16="http://schemas.microsoft.com/office/drawing/2014/main" id="{A7D9370C-9966-6C4F-B6DB-B6D579391C5C}"/>
              </a:ext>
            </a:extLst>
          </p:cNvPr>
          <p:cNvGrpSpPr/>
          <p:nvPr/>
        </p:nvGrpSpPr>
        <p:grpSpPr>
          <a:xfrm>
            <a:off x="5562410" y="5008001"/>
            <a:ext cx="205920" cy="250200"/>
            <a:chOff x="5562410" y="5008001"/>
            <a:chExt cx="2059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E7389E5D-3210-D549-A1BA-2CEC5BC4767F}"/>
                    </a:ext>
                  </a:extLst>
                </p14:cNvPr>
                <p14:cNvContentPartPr/>
                <p14:nvPr/>
              </p14:nvContentPartPr>
              <p14:xfrm>
                <a:off x="5643770" y="5247041"/>
                <a:ext cx="124560" cy="1116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E7389E5D-3210-D549-A1BA-2CEC5BC476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28650" y="5231561"/>
                  <a:ext cx="155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9E49AD59-6082-D44D-9C98-525AC27AE10A}"/>
                    </a:ext>
                  </a:extLst>
                </p14:cNvPr>
                <p14:cNvContentPartPr/>
                <p14:nvPr/>
              </p14:nvContentPartPr>
              <p14:xfrm>
                <a:off x="5622170" y="5160281"/>
                <a:ext cx="135360" cy="7092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9E49AD59-6082-D44D-9C98-525AC27AE10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06690" y="5144801"/>
                  <a:ext cx="165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EE0D6A1E-74AE-A948-859C-23C6B1FAE409}"/>
                    </a:ext>
                  </a:extLst>
                </p14:cNvPr>
                <p14:cNvContentPartPr/>
                <p14:nvPr/>
              </p14:nvContentPartPr>
              <p14:xfrm>
                <a:off x="5562410" y="5008001"/>
                <a:ext cx="168120" cy="7632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EE0D6A1E-74AE-A948-859C-23C6B1FAE4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47290" y="4992881"/>
                  <a:ext cx="1983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0" name="Group 24619">
            <a:extLst>
              <a:ext uri="{FF2B5EF4-FFF2-40B4-BE49-F238E27FC236}">
                <a16:creationId xmlns:a16="http://schemas.microsoft.com/office/drawing/2014/main" id="{1BA833D4-1198-D34C-9F08-A76EBD5E9B96}"/>
              </a:ext>
            </a:extLst>
          </p:cNvPr>
          <p:cNvGrpSpPr/>
          <p:nvPr/>
        </p:nvGrpSpPr>
        <p:grpSpPr>
          <a:xfrm>
            <a:off x="6126890" y="4785521"/>
            <a:ext cx="860400" cy="862920"/>
            <a:chOff x="6126890" y="4785521"/>
            <a:chExt cx="860400" cy="86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5B2A66F2-CF4A-1A40-B72F-72611B695EDC}"/>
                    </a:ext>
                  </a:extLst>
                </p14:cNvPr>
                <p14:cNvContentPartPr/>
                <p14:nvPr/>
              </p14:nvContentPartPr>
              <p14:xfrm>
                <a:off x="6148490" y="4785521"/>
                <a:ext cx="119880" cy="31500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5B2A66F2-CF4A-1A40-B72F-72611B695ED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33370" y="4770401"/>
                  <a:ext cx="1501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A2F57C79-618E-214C-800A-2892FA8D3DA3}"/>
                    </a:ext>
                  </a:extLst>
                </p14:cNvPr>
                <p14:cNvContentPartPr/>
                <p14:nvPr/>
              </p14:nvContentPartPr>
              <p14:xfrm>
                <a:off x="6126890" y="5056961"/>
                <a:ext cx="339120" cy="18504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A2F57C79-618E-214C-800A-2892FA8D3DA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11410" y="5041841"/>
                  <a:ext cx="369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D5E35DFB-42D4-A448-8E15-25947E67EFD5}"/>
                    </a:ext>
                  </a:extLst>
                </p14:cNvPr>
                <p14:cNvContentPartPr/>
                <p14:nvPr/>
              </p14:nvContentPartPr>
              <p14:xfrm>
                <a:off x="6192050" y="5333801"/>
                <a:ext cx="179640" cy="31464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D5E35DFB-42D4-A448-8E15-25947E67EFD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76570" y="5318681"/>
                  <a:ext cx="209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E5FA353D-1D8F-C44B-839C-8A9022012C6B}"/>
                    </a:ext>
                  </a:extLst>
                </p14:cNvPr>
                <p14:cNvContentPartPr/>
                <p14:nvPr/>
              </p14:nvContentPartPr>
              <p14:xfrm>
                <a:off x="6468890" y="4888841"/>
                <a:ext cx="518400" cy="52488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E5FA353D-1D8F-C44B-839C-8A9022012C6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53410" y="4873361"/>
                  <a:ext cx="549000" cy="55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622" name="Ink 24621">
                <a:extLst>
                  <a:ext uri="{FF2B5EF4-FFF2-40B4-BE49-F238E27FC236}">
                    <a16:creationId xmlns:a16="http://schemas.microsoft.com/office/drawing/2014/main" id="{9BB95BDA-42C9-4C44-98A3-6BDF19A20D31}"/>
                  </a:ext>
                </a:extLst>
              </p14:cNvPr>
              <p14:cNvContentPartPr/>
              <p14:nvPr/>
            </p14:nvContentPartPr>
            <p14:xfrm>
              <a:off x="4846010" y="1887521"/>
              <a:ext cx="212760" cy="396720"/>
            </p14:xfrm>
          </p:contentPart>
        </mc:Choice>
        <mc:Fallback xmlns="">
          <p:pic>
            <p:nvPicPr>
              <p:cNvPr id="24622" name="Ink 24621">
                <a:extLst>
                  <a:ext uri="{FF2B5EF4-FFF2-40B4-BE49-F238E27FC236}">
                    <a16:creationId xmlns:a16="http://schemas.microsoft.com/office/drawing/2014/main" id="{9BB95BDA-42C9-4C44-98A3-6BDF19A20D3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774010" y="1743521"/>
                <a:ext cx="35640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623" name="Ink 24622">
                <a:extLst>
                  <a:ext uri="{FF2B5EF4-FFF2-40B4-BE49-F238E27FC236}">
                    <a16:creationId xmlns:a16="http://schemas.microsoft.com/office/drawing/2014/main" id="{19151A33-C764-9342-9D22-4CDF287E1637}"/>
                  </a:ext>
                </a:extLst>
              </p14:cNvPr>
              <p14:cNvContentPartPr/>
              <p14:nvPr/>
            </p14:nvContentPartPr>
            <p14:xfrm>
              <a:off x="3136370" y="2104601"/>
              <a:ext cx="277200" cy="73800"/>
            </p14:xfrm>
          </p:contentPart>
        </mc:Choice>
        <mc:Fallback xmlns="">
          <p:pic>
            <p:nvPicPr>
              <p:cNvPr id="24623" name="Ink 24622">
                <a:extLst>
                  <a:ext uri="{FF2B5EF4-FFF2-40B4-BE49-F238E27FC236}">
                    <a16:creationId xmlns:a16="http://schemas.microsoft.com/office/drawing/2014/main" id="{19151A33-C764-9342-9D22-4CDF287E163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064370" y="1960601"/>
                <a:ext cx="42084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26" name="Group 24625">
            <a:extLst>
              <a:ext uri="{FF2B5EF4-FFF2-40B4-BE49-F238E27FC236}">
                <a16:creationId xmlns:a16="http://schemas.microsoft.com/office/drawing/2014/main" id="{E7D11F82-30BF-9942-B638-406D1A315CA5}"/>
              </a:ext>
            </a:extLst>
          </p:cNvPr>
          <p:cNvGrpSpPr/>
          <p:nvPr/>
        </p:nvGrpSpPr>
        <p:grpSpPr>
          <a:xfrm>
            <a:off x="7213010" y="4753121"/>
            <a:ext cx="547560" cy="423360"/>
            <a:chOff x="7213010" y="4753121"/>
            <a:chExt cx="54756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24D58BC3-AA91-934D-9FAF-553F94BD039D}"/>
                    </a:ext>
                  </a:extLst>
                </p14:cNvPr>
                <p14:cNvContentPartPr/>
                <p14:nvPr/>
              </p14:nvContentPartPr>
              <p14:xfrm>
                <a:off x="7213010" y="4769321"/>
                <a:ext cx="162720" cy="27036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24D58BC3-AA91-934D-9FAF-553F94BD03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97530" y="4754201"/>
                  <a:ext cx="1929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BE2D556E-911B-EE49-9149-E7F3D3D28C6C}"/>
                    </a:ext>
                  </a:extLst>
                </p14:cNvPr>
                <p14:cNvContentPartPr/>
                <p14:nvPr/>
              </p14:nvContentPartPr>
              <p14:xfrm>
                <a:off x="7228490" y="4753121"/>
                <a:ext cx="212040" cy="38556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BE2D556E-911B-EE49-9149-E7F3D3D28C6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13370" y="4738001"/>
                  <a:ext cx="2426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1D73A177-EB6A-E448-862F-5F5F0C961A9F}"/>
                    </a:ext>
                  </a:extLst>
                </p14:cNvPr>
                <p14:cNvContentPartPr/>
                <p14:nvPr/>
              </p14:nvContentPartPr>
              <p14:xfrm>
                <a:off x="7456370" y="4932041"/>
                <a:ext cx="125280" cy="24444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1D73A177-EB6A-E448-862F-5F5F0C961A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41250" y="4916921"/>
                  <a:ext cx="155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AE2FB77E-B6A7-F74D-B5D1-32C6755F076B}"/>
                    </a:ext>
                  </a:extLst>
                </p14:cNvPr>
                <p14:cNvContentPartPr/>
                <p14:nvPr/>
              </p14:nvContentPartPr>
              <p14:xfrm>
                <a:off x="7630610" y="4807481"/>
                <a:ext cx="129960" cy="35856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AE2FB77E-B6A7-F74D-B5D1-32C6755F076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15490" y="4792001"/>
                  <a:ext cx="160560" cy="38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506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Simplify</a:t>
                </a: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3</m:t>
                            </m:r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− 4</m:t>
                        </m:r>
                        <m:sSup>
                          <m:sSupPr>
                            <m:ctrlP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GB" sz="30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lvl="0" indent="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None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+5</m:t>
                        </m:r>
                      </m:num>
                      <m:den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30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lvl="0" indent="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None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9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GB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sz="30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Algebraic fractions</a:t>
            </a:r>
          </a:p>
        </p:txBody>
      </p:sp>
      <p:grpSp>
        <p:nvGrpSpPr>
          <p:cNvPr id="24654" name="Group 24653">
            <a:extLst>
              <a:ext uri="{FF2B5EF4-FFF2-40B4-BE49-F238E27FC236}">
                <a16:creationId xmlns:a16="http://schemas.microsoft.com/office/drawing/2014/main" id="{7BCD8586-0CB8-A447-B110-DA9B529901F0}"/>
              </a:ext>
            </a:extLst>
          </p:cNvPr>
          <p:cNvGrpSpPr/>
          <p:nvPr/>
        </p:nvGrpSpPr>
        <p:grpSpPr>
          <a:xfrm>
            <a:off x="5019530" y="3314921"/>
            <a:ext cx="165240" cy="163080"/>
            <a:chOff x="5019530" y="3314921"/>
            <a:chExt cx="16524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04638829-03B3-FB48-B8CD-BC6858519B17}"/>
                    </a:ext>
                  </a:extLst>
                </p14:cNvPr>
                <p14:cNvContentPartPr/>
                <p14:nvPr/>
              </p14:nvContentPartPr>
              <p14:xfrm>
                <a:off x="5019530" y="3445241"/>
                <a:ext cx="157680" cy="3276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04638829-03B3-FB48-B8CD-BC6858519B1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04410" y="3429761"/>
                  <a:ext cx="188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49D272C7-515B-3F47-ADFA-ACFF860FF4A0}"/>
                    </a:ext>
                  </a:extLst>
                </p14:cNvPr>
                <p14:cNvContentPartPr/>
                <p14:nvPr/>
              </p14:nvContentPartPr>
              <p14:xfrm>
                <a:off x="5052290" y="3314921"/>
                <a:ext cx="132480" cy="576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49D272C7-515B-3F47-ADFA-ACFF860FF4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36810" y="3299441"/>
                  <a:ext cx="1630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52" name="Group 24651">
            <a:extLst>
              <a:ext uri="{FF2B5EF4-FFF2-40B4-BE49-F238E27FC236}">
                <a16:creationId xmlns:a16="http://schemas.microsoft.com/office/drawing/2014/main" id="{B803434B-4887-C345-9E17-96861EC7BAA3}"/>
              </a:ext>
            </a:extLst>
          </p:cNvPr>
          <p:cNvGrpSpPr/>
          <p:nvPr/>
        </p:nvGrpSpPr>
        <p:grpSpPr>
          <a:xfrm>
            <a:off x="5563130" y="2962121"/>
            <a:ext cx="281880" cy="1085760"/>
            <a:chOff x="5563130" y="2962121"/>
            <a:chExt cx="281880" cy="10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A6FEA073-564C-2043-A351-E793E676E5F1}"/>
                    </a:ext>
                  </a:extLst>
                </p14:cNvPr>
                <p14:cNvContentPartPr/>
                <p14:nvPr/>
              </p14:nvContentPartPr>
              <p14:xfrm>
                <a:off x="5589410" y="2962121"/>
                <a:ext cx="157680" cy="41292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A6FEA073-564C-2043-A351-E793E676E5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74290" y="2946641"/>
                  <a:ext cx="1882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57880C09-5B57-CD43-AF69-448B28253E2F}"/>
                    </a:ext>
                  </a:extLst>
                </p14:cNvPr>
                <p14:cNvContentPartPr/>
                <p14:nvPr/>
              </p14:nvContentPartPr>
              <p14:xfrm>
                <a:off x="5617130" y="3005321"/>
                <a:ext cx="205920" cy="52668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57880C09-5B57-CD43-AF69-448B28253E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02010" y="2990201"/>
                  <a:ext cx="2365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AF6BCB33-8F81-7B42-BF76-394874568041}"/>
                    </a:ext>
                  </a:extLst>
                </p14:cNvPr>
                <p14:cNvContentPartPr/>
                <p14:nvPr/>
              </p14:nvContentPartPr>
              <p14:xfrm>
                <a:off x="5563130" y="3450641"/>
                <a:ext cx="281880" cy="59724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AF6BCB33-8F81-7B42-BF76-3948745680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47650" y="3435161"/>
                  <a:ext cx="312480" cy="62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646" name="Ink 24645">
                <a:extLst>
                  <a:ext uri="{FF2B5EF4-FFF2-40B4-BE49-F238E27FC236}">
                    <a16:creationId xmlns:a16="http://schemas.microsoft.com/office/drawing/2014/main" id="{EF360D4F-B8ED-2E4A-A1E8-1FD771A7AFDB}"/>
                  </a:ext>
                </a:extLst>
              </p14:cNvPr>
              <p14:cNvContentPartPr/>
              <p14:nvPr/>
            </p14:nvContentPartPr>
            <p14:xfrm>
              <a:off x="6202850" y="3108641"/>
              <a:ext cx="38520" cy="439920"/>
            </p14:xfrm>
          </p:contentPart>
        </mc:Choice>
        <mc:Fallback xmlns="">
          <p:pic>
            <p:nvPicPr>
              <p:cNvPr id="24646" name="Ink 24645">
                <a:extLst>
                  <a:ext uri="{FF2B5EF4-FFF2-40B4-BE49-F238E27FC236}">
                    <a16:creationId xmlns:a16="http://schemas.microsoft.com/office/drawing/2014/main" id="{EF360D4F-B8ED-2E4A-A1E8-1FD771A7AFD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87370" y="3093521"/>
                <a:ext cx="6876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647" name="Ink 24646">
                <a:extLst>
                  <a:ext uri="{FF2B5EF4-FFF2-40B4-BE49-F238E27FC236}">
                    <a16:creationId xmlns:a16="http://schemas.microsoft.com/office/drawing/2014/main" id="{63A290AF-6C57-AE4B-B538-60EAF4F304EA}"/>
                  </a:ext>
                </a:extLst>
              </p14:cNvPr>
              <p14:cNvContentPartPr/>
              <p14:nvPr/>
            </p14:nvContentPartPr>
            <p14:xfrm>
              <a:off x="6094130" y="3304121"/>
              <a:ext cx="266400" cy="5760"/>
            </p14:xfrm>
          </p:contentPart>
        </mc:Choice>
        <mc:Fallback xmlns="">
          <p:pic>
            <p:nvPicPr>
              <p:cNvPr id="24647" name="Ink 24646">
                <a:extLst>
                  <a:ext uri="{FF2B5EF4-FFF2-40B4-BE49-F238E27FC236}">
                    <a16:creationId xmlns:a16="http://schemas.microsoft.com/office/drawing/2014/main" id="{63A290AF-6C57-AE4B-B538-60EAF4F304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79010" y="3288641"/>
                <a:ext cx="2966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60" name="Group 24659">
            <a:extLst>
              <a:ext uri="{FF2B5EF4-FFF2-40B4-BE49-F238E27FC236}">
                <a16:creationId xmlns:a16="http://schemas.microsoft.com/office/drawing/2014/main" id="{6C2D702D-52CA-8B4F-BF5E-5F1A1A1AD312}"/>
              </a:ext>
            </a:extLst>
          </p:cNvPr>
          <p:cNvGrpSpPr/>
          <p:nvPr/>
        </p:nvGrpSpPr>
        <p:grpSpPr>
          <a:xfrm>
            <a:off x="6593450" y="2972921"/>
            <a:ext cx="1159560" cy="1029600"/>
            <a:chOff x="6593450" y="2972921"/>
            <a:chExt cx="1159560" cy="10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53A3894E-325E-DA45-9B0D-6D4864D522EC}"/>
                    </a:ext>
                  </a:extLst>
                </p14:cNvPr>
                <p14:cNvContentPartPr/>
                <p14:nvPr/>
              </p14:nvContentPartPr>
              <p14:xfrm>
                <a:off x="6669410" y="3011081"/>
                <a:ext cx="209160" cy="36936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53A3894E-325E-DA45-9B0D-6D4864D522E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54290" y="2995601"/>
                  <a:ext cx="2394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649" name="Ink 24648">
                  <a:extLst>
                    <a:ext uri="{FF2B5EF4-FFF2-40B4-BE49-F238E27FC236}">
                      <a16:creationId xmlns:a16="http://schemas.microsoft.com/office/drawing/2014/main" id="{683DEF6F-DE73-F34E-8280-AC0FE3BAD35C}"/>
                    </a:ext>
                  </a:extLst>
                </p14:cNvPr>
                <p14:cNvContentPartPr/>
                <p14:nvPr/>
              </p14:nvContentPartPr>
              <p14:xfrm>
                <a:off x="6593450" y="3358121"/>
                <a:ext cx="344160" cy="201240"/>
              </p14:xfrm>
            </p:contentPart>
          </mc:Choice>
          <mc:Fallback xmlns="">
            <p:pic>
              <p:nvPicPr>
                <p:cNvPr id="24649" name="Ink 24648">
                  <a:extLst>
                    <a:ext uri="{FF2B5EF4-FFF2-40B4-BE49-F238E27FC236}">
                      <a16:creationId xmlns:a16="http://schemas.microsoft.com/office/drawing/2014/main" id="{683DEF6F-DE73-F34E-8280-AC0FE3BAD3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78330" y="3343001"/>
                  <a:ext cx="374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650" name="Ink 24649">
                  <a:extLst>
                    <a:ext uri="{FF2B5EF4-FFF2-40B4-BE49-F238E27FC236}">
                      <a16:creationId xmlns:a16="http://schemas.microsoft.com/office/drawing/2014/main" id="{E41B32E1-22D2-3248-9D96-A27C94A4BA66}"/>
                    </a:ext>
                  </a:extLst>
                </p14:cNvPr>
                <p14:cNvContentPartPr/>
                <p14:nvPr/>
              </p14:nvContentPartPr>
              <p14:xfrm>
                <a:off x="6664010" y="3602561"/>
                <a:ext cx="157680" cy="336960"/>
              </p14:xfrm>
            </p:contentPart>
          </mc:Choice>
          <mc:Fallback xmlns="">
            <p:pic>
              <p:nvPicPr>
                <p:cNvPr id="24650" name="Ink 24649">
                  <a:extLst>
                    <a:ext uri="{FF2B5EF4-FFF2-40B4-BE49-F238E27FC236}">
                      <a16:creationId xmlns:a16="http://schemas.microsoft.com/office/drawing/2014/main" id="{E41B32E1-22D2-3248-9D96-A27C94A4BA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48890" y="3587081"/>
                  <a:ext cx="1882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655" name="Ink 24654">
                  <a:extLst>
                    <a:ext uri="{FF2B5EF4-FFF2-40B4-BE49-F238E27FC236}">
                      <a16:creationId xmlns:a16="http://schemas.microsoft.com/office/drawing/2014/main" id="{07C35763-C1A4-EB40-B7B3-7E105C02F10E}"/>
                    </a:ext>
                  </a:extLst>
                </p14:cNvPr>
                <p14:cNvContentPartPr/>
                <p14:nvPr/>
              </p14:nvContentPartPr>
              <p14:xfrm>
                <a:off x="7396970" y="2972921"/>
                <a:ext cx="27360" cy="369360"/>
              </p14:xfrm>
            </p:contentPart>
          </mc:Choice>
          <mc:Fallback xmlns="">
            <p:pic>
              <p:nvPicPr>
                <p:cNvPr id="24655" name="Ink 24654">
                  <a:extLst>
                    <a:ext uri="{FF2B5EF4-FFF2-40B4-BE49-F238E27FC236}">
                      <a16:creationId xmlns:a16="http://schemas.microsoft.com/office/drawing/2014/main" id="{07C35763-C1A4-EB40-B7B3-7E105C02F1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81490" y="2957801"/>
                  <a:ext cx="579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656" name="Ink 24655">
                  <a:extLst>
                    <a:ext uri="{FF2B5EF4-FFF2-40B4-BE49-F238E27FC236}">
                      <a16:creationId xmlns:a16="http://schemas.microsoft.com/office/drawing/2014/main" id="{F81A9559-941E-4649-AAA9-1B0C7E50FFCA}"/>
                    </a:ext>
                  </a:extLst>
                </p14:cNvPr>
                <p14:cNvContentPartPr/>
                <p14:nvPr/>
              </p14:nvContentPartPr>
              <p14:xfrm>
                <a:off x="7309850" y="3325721"/>
                <a:ext cx="239040" cy="152280"/>
              </p14:xfrm>
            </p:contentPart>
          </mc:Choice>
          <mc:Fallback xmlns="">
            <p:pic>
              <p:nvPicPr>
                <p:cNvPr id="24656" name="Ink 24655">
                  <a:extLst>
                    <a:ext uri="{FF2B5EF4-FFF2-40B4-BE49-F238E27FC236}">
                      <a16:creationId xmlns:a16="http://schemas.microsoft.com/office/drawing/2014/main" id="{F81A9559-941E-4649-AAA9-1B0C7E50FF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94730" y="3310601"/>
                  <a:ext cx="269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657" name="Ink 24656">
                  <a:extLst>
                    <a:ext uri="{FF2B5EF4-FFF2-40B4-BE49-F238E27FC236}">
                      <a16:creationId xmlns:a16="http://schemas.microsoft.com/office/drawing/2014/main" id="{76CC1352-4F92-DD45-AA81-30A14B8B966B}"/>
                    </a:ext>
                  </a:extLst>
                </p14:cNvPr>
                <p14:cNvContentPartPr/>
                <p14:nvPr/>
              </p14:nvContentPartPr>
              <p14:xfrm>
                <a:off x="7358810" y="3597161"/>
                <a:ext cx="157680" cy="260280"/>
              </p14:xfrm>
            </p:contentPart>
          </mc:Choice>
          <mc:Fallback xmlns="">
            <p:pic>
              <p:nvPicPr>
                <p:cNvPr id="24657" name="Ink 24656">
                  <a:extLst>
                    <a:ext uri="{FF2B5EF4-FFF2-40B4-BE49-F238E27FC236}">
                      <a16:creationId xmlns:a16="http://schemas.microsoft.com/office/drawing/2014/main" id="{76CC1352-4F92-DD45-AA81-30A14B8B96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43690" y="3581681"/>
                  <a:ext cx="188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658" name="Ink 24657">
                  <a:extLst>
                    <a:ext uri="{FF2B5EF4-FFF2-40B4-BE49-F238E27FC236}">
                      <a16:creationId xmlns:a16="http://schemas.microsoft.com/office/drawing/2014/main" id="{9F7CF668-FDBC-7342-9652-E068D719D28A}"/>
                    </a:ext>
                  </a:extLst>
                </p14:cNvPr>
                <p14:cNvContentPartPr/>
                <p14:nvPr/>
              </p14:nvContentPartPr>
              <p14:xfrm>
                <a:off x="7132370" y="3065081"/>
                <a:ext cx="226800" cy="937440"/>
              </p14:xfrm>
            </p:contentPart>
          </mc:Choice>
          <mc:Fallback xmlns="">
            <p:pic>
              <p:nvPicPr>
                <p:cNvPr id="24658" name="Ink 24657">
                  <a:extLst>
                    <a:ext uri="{FF2B5EF4-FFF2-40B4-BE49-F238E27FC236}">
                      <a16:creationId xmlns:a16="http://schemas.microsoft.com/office/drawing/2014/main" id="{9F7CF668-FDBC-7342-9652-E068D719D2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17250" y="3049961"/>
                  <a:ext cx="257040" cy="9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659" name="Ink 24658">
                  <a:extLst>
                    <a:ext uri="{FF2B5EF4-FFF2-40B4-BE49-F238E27FC236}">
                      <a16:creationId xmlns:a16="http://schemas.microsoft.com/office/drawing/2014/main" id="{33D629E9-6882-064E-9919-01A4B5A8520D}"/>
                    </a:ext>
                  </a:extLst>
                </p14:cNvPr>
                <p14:cNvContentPartPr/>
                <p14:nvPr/>
              </p14:nvContentPartPr>
              <p14:xfrm>
                <a:off x="7554290" y="2989121"/>
                <a:ext cx="198720" cy="928440"/>
              </p14:xfrm>
            </p:contentPart>
          </mc:Choice>
          <mc:Fallback xmlns="">
            <p:pic>
              <p:nvPicPr>
                <p:cNvPr id="24659" name="Ink 24658">
                  <a:extLst>
                    <a:ext uri="{FF2B5EF4-FFF2-40B4-BE49-F238E27FC236}">
                      <a16:creationId xmlns:a16="http://schemas.microsoft.com/office/drawing/2014/main" id="{33D629E9-6882-064E-9919-01A4B5A852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38810" y="2974001"/>
                  <a:ext cx="229320" cy="9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62" name="Group 24661">
            <a:extLst>
              <a:ext uri="{FF2B5EF4-FFF2-40B4-BE49-F238E27FC236}">
                <a16:creationId xmlns:a16="http://schemas.microsoft.com/office/drawing/2014/main" id="{2D195390-D254-4F46-BAEE-6EC35CF39D61}"/>
              </a:ext>
            </a:extLst>
          </p:cNvPr>
          <p:cNvGrpSpPr/>
          <p:nvPr/>
        </p:nvGrpSpPr>
        <p:grpSpPr>
          <a:xfrm>
            <a:off x="590810" y="3065081"/>
            <a:ext cx="1671840" cy="1194480"/>
            <a:chOff x="590810" y="3065081"/>
            <a:chExt cx="1671840" cy="11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7A0985-B3C7-F04A-85EA-04DDE982495C}"/>
                    </a:ext>
                  </a:extLst>
                </p14:cNvPr>
                <p14:cNvContentPartPr/>
                <p14:nvPr/>
              </p14:nvContentPartPr>
              <p14:xfrm>
                <a:off x="1887890" y="3428681"/>
                <a:ext cx="374760" cy="4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7A0985-B3C7-F04A-85EA-04DDE98249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72770" y="3413561"/>
                  <a:ext cx="405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30CA8F-8FCA-B648-8EC3-DB52A3DEC51A}"/>
                    </a:ext>
                  </a:extLst>
                </p14:cNvPr>
                <p14:cNvContentPartPr/>
                <p14:nvPr/>
              </p14:nvContentPartPr>
              <p14:xfrm>
                <a:off x="1866290" y="3532001"/>
                <a:ext cx="369360" cy="2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30CA8F-8FCA-B648-8EC3-DB52A3DEC5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51170" y="3516521"/>
                  <a:ext cx="399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0ECB84-6DCB-584F-81BB-D12E872F736A}"/>
                    </a:ext>
                  </a:extLst>
                </p14:cNvPr>
                <p14:cNvContentPartPr/>
                <p14:nvPr/>
              </p14:nvContentPartPr>
              <p14:xfrm>
                <a:off x="1899050" y="3651521"/>
                <a:ext cx="298800" cy="32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0ECB84-6DCB-584F-81BB-D12E872F73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83570" y="3636041"/>
                  <a:ext cx="329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661" name="Ink 24660">
                  <a:extLst>
                    <a:ext uri="{FF2B5EF4-FFF2-40B4-BE49-F238E27FC236}">
                      <a16:creationId xmlns:a16="http://schemas.microsoft.com/office/drawing/2014/main" id="{281B97E3-F6B9-9045-A228-14BB94B36E9C}"/>
                    </a:ext>
                  </a:extLst>
                </p14:cNvPr>
                <p14:cNvContentPartPr/>
                <p14:nvPr/>
              </p14:nvContentPartPr>
              <p14:xfrm>
                <a:off x="590810" y="3065081"/>
                <a:ext cx="1155240" cy="1194480"/>
              </p14:xfrm>
            </p:contentPart>
          </mc:Choice>
          <mc:Fallback xmlns="">
            <p:pic>
              <p:nvPicPr>
                <p:cNvPr id="24661" name="Ink 24660">
                  <a:extLst>
                    <a:ext uri="{FF2B5EF4-FFF2-40B4-BE49-F238E27FC236}">
                      <a16:creationId xmlns:a16="http://schemas.microsoft.com/office/drawing/2014/main" id="{281B97E3-F6B9-9045-A228-14BB94B36E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5690" y="3049601"/>
                  <a:ext cx="1185840" cy="12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632" name="Ink 24631">
                <a:extLst>
                  <a:ext uri="{FF2B5EF4-FFF2-40B4-BE49-F238E27FC236}">
                    <a16:creationId xmlns:a16="http://schemas.microsoft.com/office/drawing/2014/main" id="{81F8DCF3-F1BE-924B-90E8-29389A23260F}"/>
                  </a:ext>
                </a:extLst>
              </p14:cNvPr>
              <p14:cNvContentPartPr/>
              <p14:nvPr/>
            </p14:nvContentPartPr>
            <p14:xfrm>
              <a:off x="4102250" y="2918561"/>
              <a:ext cx="203040" cy="429120"/>
            </p14:xfrm>
          </p:contentPart>
        </mc:Choice>
        <mc:Fallback xmlns="">
          <p:pic>
            <p:nvPicPr>
              <p:cNvPr id="24632" name="Ink 24631">
                <a:extLst>
                  <a:ext uri="{FF2B5EF4-FFF2-40B4-BE49-F238E27FC236}">
                    <a16:creationId xmlns:a16="http://schemas.microsoft.com/office/drawing/2014/main" id="{81F8DCF3-F1BE-924B-90E8-29389A23260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87130" y="2903441"/>
                <a:ext cx="2336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633" name="Ink 24632">
                <a:extLst>
                  <a:ext uri="{FF2B5EF4-FFF2-40B4-BE49-F238E27FC236}">
                    <a16:creationId xmlns:a16="http://schemas.microsoft.com/office/drawing/2014/main" id="{4A20ED60-202A-F640-AB2E-CD209FC810F0}"/>
                  </a:ext>
                </a:extLst>
              </p14:cNvPr>
              <p14:cNvContentPartPr/>
              <p14:nvPr/>
            </p14:nvContentPartPr>
            <p14:xfrm>
              <a:off x="4102250" y="2858801"/>
              <a:ext cx="326160" cy="114480"/>
            </p14:xfrm>
          </p:contentPart>
        </mc:Choice>
        <mc:Fallback xmlns="">
          <p:pic>
            <p:nvPicPr>
              <p:cNvPr id="24633" name="Ink 24632">
                <a:extLst>
                  <a:ext uri="{FF2B5EF4-FFF2-40B4-BE49-F238E27FC236}">
                    <a16:creationId xmlns:a16="http://schemas.microsoft.com/office/drawing/2014/main" id="{4A20ED60-202A-F640-AB2E-CD209FC810F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130" y="2843681"/>
                <a:ext cx="3564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634" name="Ink 24633">
                <a:extLst>
                  <a:ext uri="{FF2B5EF4-FFF2-40B4-BE49-F238E27FC236}">
                    <a16:creationId xmlns:a16="http://schemas.microsoft.com/office/drawing/2014/main" id="{E61BDF0F-51EA-8E4C-81A6-0518BC1E0402}"/>
                  </a:ext>
                </a:extLst>
              </p14:cNvPr>
              <p14:cNvContentPartPr/>
              <p14:nvPr/>
            </p14:nvContentPartPr>
            <p14:xfrm>
              <a:off x="3999290" y="3325721"/>
              <a:ext cx="510480" cy="867960"/>
            </p14:xfrm>
          </p:contentPart>
        </mc:Choice>
        <mc:Fallback xmlns="">
          <p:pic>
            <p:nvPicPr>
              <p:cNvPr id="24634" name="Ink 24633">
                <a:extLst>
                  <a:ext uri="{FF2B5EF4-FFF2-40B4-BE49-F238E27FC236}">
                    <a16:creationId xmlns:a16="http://schemas.microsoft.com/office/drawing/2014/main" id="{E61BDF0F-51EA-8E4C-81A6-0518BC1E040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84170" y="3310601"/>
                <a:ext cx="541080" cy="8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635" name="Ink 24634">
                <a:extLst>
                  <a:ext uri="{FF2B5EF4-FFF2-40B4-BE49-F238E27FC236}">
                    <a16:creationId xmlns:a16="http://schemas.microsoft.com/office/drawing/2014/main" id="{D0A8EE77-1F9B-8B4A-B7CF-90FFBA46796F}"/>
                  </a:ext>
                </a:extLst>
              </p14:cNvPr>
              <p14:cNvContentPartPr/>
              <p14:nvPr/>
            </p14:nvContentPartPr>
            <p14:xfrm>
              <a:off x="4206290" y="3862841"/>
              <a:ext cx="106560" cy="215640"/>
            </p14:xfrm>
          </p:contentPart>
        </mc:Choice>
        <mc:Fallback xmlns="">
          <p:pic>
            <p:nvPicPr>
              <p:cNvPr id="24635" name="Ink 24634">
                <a:extLst>
                  <a:ext uri="{FF2B5EF4-FFF2-40B4-BE49-F238E27FC236}">
                    <a16:creationId xmlns:a16="http://schemas.microsoft.com/office/drawing/2014/main" id="{D0A8EE77-1F9B-8B4A-B7CF-90FFBA46796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90810" y="3847721"/>
                <a:ext cx="1371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636" name="Ink 24635">
                <a:extLst>
                  <a:ext uri="{FF2B5EF4-FFF2-40B4-BE49-F238E27FC236}">
                    <a16:creationId xmlns:a16="http://schemas.microsoft.com/office/drawing/2014/main" id="{B5F9446B-825E-6B44-A742-563E07FAA9D5}"/>
                  </a:ext>
                </a:extLst>
              </p14:cNvPr>
              <p14:cNvContentPartPr/>
              <p14:nvPr/>
            </p14:nvContentPartPr>
            <p14:xfrm>
              <a:off x="4313930" y="3837641"/>
              <a:ext cx="125280" cy="172080"/>
            </p14:xfrm>
          </p:contentPart>
        </mc:Choice>
        <mc:Fallback xmlns="">
          <p:pic>
            <p:nvPicPr>
              <p:cNvPr id="24636" name="Ink 24635">
                <a:extLst>
                  <a:ext uri="{FF2B5EF4-FFF2-40B4-BE49-F238E27FC236}">
                    <a16:creationId xmlns:a16="http://schemas.microsoft.com/office/drawing/2014/main" id="{B5F9446B-825E-6B44-A742-563E07FAA9D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98810" y="3822521"/>
                <a:ext cx="155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4581" name="Ink 24580">
                <a:extLst>
                  <a:ext uri="{FF2B5EF4-FFF2-40B4-BE49-F238E27FC236}">
                    <a16:creationId xmlns:a16="http://schemas.microsoft.com/office/drawing/2014/main" id="{757CB1D1-3726-8743-8DC5-A0AE89044A56}"/>
                  </a:ext>
                </a:extLst>
              </p14:cNvPr>
              <p14:cNvContentPartPr/>
              <p14:nvPr/>
            </p14:nvContentPartPr>
            <p14:xfrm>
              <a:off x="2653250" y="3065081"/>
              <a:ext cx="222840" cy="342360"/>
            </p14:xfrm>
          </p:contentPart>
        </mc:Choice>
        <mc:Fallback xmlns="">
          <p:pic>
            <p:nvPicPr>
              <p:cNvPr id="24581" name="Ink 24580">
                <a:extLst>
                  <a:ext uri="{FF2B5EF4-FFF2-40B4-BE49-F238E27FC236}">
                    <a16:creationId xmlns:a16="http://schemas.microsoft.com/office/drawing/2014/main" id="{757CB1D1-3726-8743-8DC5-A0AE89044A5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638130" y="3049961"/>
                <a:ext cx="2534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619" name="Ink 24618">
                <a:extLst>
                  <a:ext uri="{FF2B5EF4-FFF2-40B4-BE49-F238E27FC236}">
                    <a16:creationId xmlns:a16="http://schemas.microsoft.com/office/drawing/2014/main" id="{C3491A65-60DF-A149-BD56-3724DBCB81F5}"/>
                  </a:ext>
                </a:extLst>
              </p14:cNvPr>
              <p14:cNvContentPartPr/>
              <p14:nvPr/>
            </p14:nvContentPartPr>
            <p14:xfrm>
              <a:off x="2718410" y="3244361"/>
              <a:ext cx="320040" cy="309600"/>
            </p14:xfrm>
          </p:contentPart>
        </mc:Choice>
        <mc:Fallback xmlns="">
          <p:pic>
            <p:nvPicPr>
              <p:cNvPr id="24619" name="Ink 24618">
                <a:extLst>
                  <a:ext uri="{FF2B5EF4-FFF2-40B4-BE49-F238E27FC236}">
                    <a16:creationId xmlns:a16="http://schemas.microsoft.com/office/drawing/2014/main" id="{C3491A65-60DF-A149-BD56-3724DBCB81F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03290" y="3228881"/>
                <a:ext cx="3506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4627" name="Ink 24626">
                <a:extLst>
                  <a:ext uri="{FF2B5EF4-FFF2-40B4-BE49-F238E27FC236}">
                    <a16:creationId xmlns:a16="http://schemas.microsoft.com/office/drawing/2014/main" id="{2F34990C-234C-6340-9C45-72F8B4BC57E2}"/>
                  </a:ext>
                </a:extLst>
              </p14:cNvPr>
              <p14:cNvContentPartPr/>
              <p14:nvPr/>
            </p14:nvContentPartPr>
            <p14:xfrm>
              <a:off x="2702210" y="3130241"/>
              <a:ext cx="591840" cy="581040"/>
            </p14:xfrm>
          </p:contentPart>
        </mc:Choice>
        <mc:Fallback xmlns="">
          <p:pic>
            <p:nvPicPr>
              <p:cNvPr id="24627" name="Ink 24626">
                <a:extLst>
                  <a:ext uri="{FF2B5EF4-FFF2-40B4-BE49-F238E27FC236}">
                    <a16:creationId xmlns:a16="http://schemas.microsoft.com/office/drawing/2014/main" id="{2F34990C-234C-6340-9C45-72F8B4BC57E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86730" y="3115121"/>
                <a:ext cx="62244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628" name="Ink 24627">
                <a:extLst>
                  <a:ext uri="{FF2B5EF4-FFF2-40B4-BE49-F238E27FC236}">
                    <a16:creationId xmlns:a16="http://schemas.microsoft.com/office/drawing/2014/main" id="{97B937F1-B847-8C48-9D53-56E40940E73F}"/>
                  </a:ext>
                </a:extLst>
              </p14:cNvPr>
              <p14:cNvContentPartPr/>
              <p14:nvPr/>
            </p14:nvContentPartPr>
            <p14:xfrm>
              <a:off x="2761970" y="3732881"/>
              <a:ext cx="109080" cy="434520"/>
            </p14:xfrm>
          </p:contentPart>
        </mc:Choice>
        <mc:Fallback xmlns="">
          <p:pic>
            <p:nvPicPr>
              <p:cNvPr id="24628" name="Ink 24627">
                <a:extLst>
                  <a:ext uri="{FF2B5EF4-FFF2-40B4-BE49-F238E27FC236}">
                    <a16:creationId xmlns:a16="http://schemas.microsoft.com/office/drawing/2014/main" id="{97B937F1-B847-8C48-9D53-56E40940E73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46490" y="3717401"/>
                <a:ext cx="1393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4629" name="Ink 24628">
                <a:extLst>
                  <a:ext uri="{FF2B5EF4-FFF2-40B4-BE49-F238E27FC236}">
                    <a16:creationId xmlns:a16="http://schemas.microsoft.com/office/drawing/2014/main" id="{9F8D6940-52C0-CD47-80FC-DA5D9BF132D7}"/>
                  </a:ext>
                </a:extLst>
              </p14:cNvPr>
              <p14:cNvContentPartPr/>
              <p14:nvPr/>
            </p14:nvContentPartPr>
            <p14:xfrm>
              <a:off x="2957090" y="3857441"/>
              <a:ext cx="233640" cy="246240"/>
            </p14:xfrm>
          </p:contentPart>
        </mc:Choice>
        <mc:Fallback xmlns="">
          <p:pic>
            <p:nvPicPr>
              <p:cNvPr id="24629" name="Ink 24628">
                <a:extLst>
                  <a:ext uri="{FF2B5EF4-FFF2-40B4-BE49-F238E27FC236}">
                    <a16:creationId xmlns:a16="http://schemas.microsoft.com/office/drawing/2014/main" id="{9F8D6940-52C0-CD47-80FC-DA5D9BF132D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41970" y="3842321"/>
                <a:ext cx="264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630" name="Ink 24629">
                <a:extLst>
                  <a:ext uri="{FF2B5EF4-FFF2-40B4-BE49-F238E27FC236}">
                    <a16:creationId xmlns:a16="http://schemas.microsoft.com/office/drawing/2014/main" id="{B9CC5BA5-1998-8A44-8B24-100614B77A57}"/>
                  </a:ext>
                </a:extLst>
              </p14:cNvPr>
              <p14:cNvContentPartPr/>
              <p14:nvPr/>
            </p14:nvContentPartPr>
            <p14:xfrm>
              <a:off x="3543530" y="3211601"/>
              <a:ext cx="103320" cy="374760"/>
            </p14:xfrm>
          </p:contentPart>
        </mc:Choice>
        <mc:Fallback xmlns="">
          <p:pic>
            <p:nvPicPr>
              <p:cNvPr id="24630" name="Ink 24629">
                <a:extLst>
                  <a:ext uri="{FF2B5EF4-FFF2-40B4-BE49-F238E27FC236}">
                    <a16:creationId xmlns:a16="http://schemas.microsoft.com/office/drawing/2014/main" id="{B9CC5BA5-1998-8A44-8B24-100614B77A5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28050" y="3196481"/>
                <a:ext cx="1339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4631" name="Ink 24630">
                <a:extLst>
                  <a:ext uri="{FF2B5EF4-FFF2-40B4-BE49-F238E27FC236}">
                    <a16:creationId xmlns:a16="http://schemas.microsoft.com/office/drawing/2014/main" id="{5292D97A-2CEE-6A42-BD26-A457674004B5}"/>
                  </a:ext>
                </a:extLst>
              </p14:cNvPr>
              <p14:cNvContentPartPr/>
              <p14:nvPr/>
            </p14:nvContentPartPr>
            <p14:xfrm>
              <a:off x="3538130" y="3309521"/>
              <a:ext cx="97920" cy="21960"/>
            </p14:xfrm>
          </p:contentPart>
        </mc:Choice>
        <mc:Fallback xmlns="">
          <p:pic>
            <p:nvPicPr>
              <p:cNvPr id="24631" name="Ink 24630">
                <a:extLst>
                  <a:ext uri="{FF2B5EF4-FFF2-40B4-BE49-F238E27FC236}">
                    <a16:creationId xmlns:a16="http://schemas.microsoft.com/office/drawing/2014/main" id="{5292D97A-2CEE-6A42-BD26-A457674004B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2650" y="3294041"/>
                <a:ext cx="128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4642" name="Ink 24641">
                <a:extLst>
                  <a:ext uri="{FF2B5EF4-FFF2-40B4-BE49-F238E27FC236}">
                    <a16:creationId xmlns:a16="http://schemas.microsoft.com/office/drawing/2014/main" id="{1F19D3A3-F6F9-CF48-9735-CBC892EE5731}"/>
                  </a:ext>
                </a:extLst>
              </p14:cNvPr>
              <p14:cNvContentPartPr/>
              <p14:nvPr/>
            </p14:nvContentPartPr>
            <p14:xfrm>
              <a:off x="2854130" y="2799401"/>
              <a:ext cx="146880" cy="1487520"/>
            </p14:xfrm>
          </p:contentPart>
        </mc:Choice>
        <mc:Fallback xmlns="">
          <p:pic>
            <p:nvPicPr>
              <p:cNvPr id="24642" name="Ink 24641">
                <a:extLst>
                  <a:ext uri="{FF2B5EF4-FFF2-40B4-BE49-F238E27FC236}">
                    <a16:creationId xmlns:a16="http://schemas.microsoft.com/office/drawing/2014/main" id="{1F19D3A3-F6F9-CF48-9735-CBC892EE573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39010" y="2783921"/>
                <a:ext cx="177480" cy="15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663" name="Ink 24662">
                <a:extLst>
                  <a:ext uri="{FF2B5EF4-FFF2-40B4-BE49-F238E27FC236}">
                    <a16:creationId xmlns:a16="http://schemas.microsoft.com/office/drawing/2014/main" id="{083D83CB-3BB2-3040-8294-41B411BDA6C5}"/>
                  </a:ext>
                </a:extLst>
              </p14:cNvPr>
              <p14:cNvContentPartPr/>
              <p14:nvPr/>
            </p14:nvContentPartPr>
            <p14:xfrm>
              <a:off x="2615450" y="4932041"/>
              <a:ext cx="225360" cy="32760"/>
            </p14:xfrm>
          </p:contentPart>
        </mc:Choice>
        <mc:Fallback xmlns="">
          <p:pic>
            <p:nvPicPr>
              <p:cNvPr id="24663" name="Ink 24662">
                <a:extLst>
                  <a:ext uri="{FF2B5EF4-FFF2-40B4-BE49-F238E27FC236}">
                    <a16:creationId xmlns:a16="http://schemas.microsoft.com/office/drawing/2014/main" id="{083D83CB-3BB2-3040-8294-41B411BDA6C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599970" y="4916921"/>
                <a:ext cx="255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4664" name="Ink 24663">
                <a:extLst>
                  <a:ext uri="{FF2B5EF4-FFF2-40B4-BE49-F238E27FC236}">
                    <a16:creationId xmlns:a16="http://schemas.microsoft.com/office/drawing/2014/main" id="{D1173621-1FDF-0145-A080-2F72944D4F7E}"/>
                  </a:ext>
                </a:extLst>
              </p14:cNvPr>
              <p14:cNvContentPartPr/>
              <p14:nvPr/>
            </p14:nvContentPartPr>
            <p14:xfrm>
              <a:off x="2674850" y="4839881"/>
              <a:ext cx="102960" cy="38520"/>
            </p14:xfrm>
          </p:contentPart>
        </mc:Choice>
        <mc:Fallback xmlns="">
          <p:pic>
            <p:nvPicPr>
              <p:cNvPr id="24664" name="Ink 24663">
                <a:extLst>
                  <a:ext uri="{FF2B5EF4-FFF2-40B4-BE49-F238E27FC236}">
                    <a16:creationId xmlns:a16="http://schemas.microsoft.com/office/drawing/2014/main" id="{D1173621-1FDF-0145-A080-2F72944D4F7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59730" y="4824761"/>
                <a:ext cx="1332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4665" name="Ink 24664">
                <a:extLst>
                  <a:ext uri="{FF2B5EF4-FFF2-40B4-BE49-F238E27FC236}">
                    <a16:creationId xmlns:a16="http://schemas.microsoft.com/office/drawing/2014/main" id="{E35953EC-FA66-0F45-B71A-34726C52D979}"/>
                  </a:ext>
                </a:extLst>
              </p14:cNvPr>
              <p14:cNvContentPartPr/>
              <p14:nvPr/>
            </p14:nvContentPartPr>
            <p14:xfrm>
              <a:off x="2544890" y="4720361"/>
              <a:ext cx="171000" cy="54720"/>
            </p14:xfrm>
          </p:contentPart>
        </mc:Choice>
        <mc:Fallback xmlns="">
          <p:pic>
            <p:nvPicPr>
              <p:cNvPr id="24665" name="Ink 24664">
                <a:extLst>
                  <a:ext uri="{FF2B5EF4-FFF2-40B4-BE49-F238E27FC236}">
                    <a16:creationId xmlns:a16="http://schemas.microsoft.com/office/drawing/2014/main" id="{E35953EC-FA66-0F45-B71A-34726C52D9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29410" y="4705241"/>
                <a:ext cx="20160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85" name="Group 24684">
            <a:extLst>
              <a:ext uri="{FF2B5EF4-FFF2-40B4-BE49-F238E27FC236}">
                <a16:creationId xmlns:a16="http://schemas.microsoft.com/office/drawing/2014/main" id="{88EC95C5-9B0B-3546-AC2E-1CB51AE8F13C}"/>
              </a:ext>
            </a:extLst>
          </p:cNvPr>
          <p:cNvGrpSpPr/>
          <p:nvPr/>
        </p:nvGrpSpPr>
        <p:grpSpPr>
          <a:xfrm>
            <a:off x="3255890" y="4275401"/>
            <a:ext cx="1074600" cy="1703520"/>
            <a:chOff x="3255890" y="4275401"/>
            <a:chExt cx="1074600" cy="17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4666" name="Ink 24665">
                  <a:extLst>
                    <a:ext uri="{FF2B5EF4-FFF2-40B4-BE49-F238E27FC236}">
                      <a16:creationId xmlns:a16="http://schemas.microsoft.com/office/drawing/2014/main" id="{9CBBE250-0786-C147-9A95-1D124600FC88}"/>
                    </a:ext>
                  </a:extLst>
                </p14:cNvPr>
                <p14:cNvContentPartPr/>
                <p14:nvPr/>
              </p14:nvContentPartPr>
              <p14:xfrm>
                <a:off x="3255890" y="4601561"/>
                <a:ext cx="201240" cy="406800"/>
              </p14:xfrm>
            </p:contentPart>
          </mc:Choice>
          <mc:Fallback xmlns="">
            <p:pic>
              <p:nvPicPr>
                <p:cNvPr id="24666" name="Ink 24665">
                  <a:extLst>
                    <a:ext uri="{FF2B5EF4-FFF2-40B4-BE49-F238E27FC236}">
                      <a16:creationId xmlns:a16="http://schemas.microsoft.com/office/drawing/2014/main" id="{9CBBE250-0786-C147-9A95-1D124600FC8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40410" y="4586441"/>
                  <a:ext cx="2318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667" name="Ink 24666">
                  <a:extLst>
                    <a:ext uri="{FF2B5EF4-FFF2-40B4-BE49-F238E27FC236}">
                      <a16:creationId xmlns:a16="http://schemas.microsoft.com/office/drawing/2014/main" id="{8A99CCFE-48BE-7244-A8AD-33FC995BA69B}"/>
                    </a:ext>
                  </a:extLst>
                </p14:cNvPr>
                <p14:cNvContentPartPr/>
                <p14:nvPr/>
              </p14:nvContentPartPr>
              <p14:xfrm>
                <a:off x="3489170" y="4813961"/>
                <a:ext cx="125280" cy="226440"/>
              </p14:xfrm>
            </p:contentPart>
          </mc:Choice>
          <mc:Fallback xmlns="">
            <p:pic>
              <p:nvPicPr>
                <p:cNvPr id="24667" name="Ink 24666">
                  <a:extLst>
                    <a:ext uri="{FF2B5EF4-FFF2-40B4-BE49-F238E27FC236}">
                      <a16:creationId xmlns:a16="http://schemas.microsoft.com/office/drawing/2014/main" id="{8A99CCFE-48BE-7244-A8AD-33FC995BA6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73690" y="4798841"/>
                  <a:ext cx="155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668" name="Ink 24667">
                  <a:extLst>
                    <a:ext uri="{FF2B5EF4-FFF2-40B4-BE49-F238E27FC236}">
                      <a16:creationId xmlns:a16="http://schemas.microsoft.com/office/drawing/2014/main" id="{C5A48D11-5371-0047-9E2F-8354AC8A0488}"/>
                    </a:ext>
                  </a:extLst>
                </p14:cNvPr>
                <p14:cNvContentPartPr/>
                <p14:nvPr/>
              </p14:nvContentPartPr>
              <p14:xfrm>
                <a:off x="3619490" y="4698761"/>
                <a:ext cx="152280" cy="336240"/>
              </p14:xfrm>
            </p:contentPart>
          </mc:Choice>
          <mc:Fallback xmlns="">
            <p:pic>
              <p:nvPicPr>
                <p:cNvPr id="24668" name="Ink 24667">
                  <a:extLst>
                    <a:ext uri="{FF2B5EF4-FFF2-40B4-BE49-F238E27FC236}">
                      <a16:creationId xmlns:a16="http://schemas.microsoft.com/office/drawing/2014/main" id="{C5A48D11-5371-0047-9E2F-8354AC8A04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04010" y="4683641"/>
                  <a:ext cx="182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4671" name="Ink 24670">
                  <a:extLst>
                    <a:ext uri="{FF2B5EF4-FFF2-40B4-BE49-F238E27FC236}">
                      <a16:creationId xmlns:a16="http://schemas.microsoft.com/office/drawing/2014/main" id="{7B5344E4-D3A4-7D4F-A363-6A0EEAD42F3B}"/>
                    </a:ext>
                  </a:extLst>
                </p14:cNvPr>
                <p14:cNvContentPartPr/>
                <p14:nvPr/>
              </p14:nvContentPartPr>
              <p14:xfrm>
                <a:off x="3744050" y="4428041"/>
                <a:ext cx="201240" cy="260280"/>
              </p14:xfrm>
            </p:contentPart>
          </mc:Choice>
          <mc:Fallback xmlns="">
            <p:pic>
              <p:nvPicPr>
                <p:cNvPr id="24671" name="Ink 24670">
                  <a:extLst>
                    <a:ext uri="{FF2B5EF4-FFF2-40B4-BE49-F238E27FC236}">
                      <a16:creationId xmlns:a16="http://schemas.microsoft.com/office/drawing/2014/main" id="{7B5344E4-D3A4-7D4F-A363-6A0EEAD42F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28930" y="4412921"/>
                  <a:ext cx="231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4672" name="Ink 24671">
                  <a:extLst>
                    <a:ext uri="{FF2B5EF4-FFF2-40B4-BE49-F238E27FC236}">
                      <a16:creationId xmlns:a16="http://schemas.microsoft.com/office/drawing/2014/main" id="{F30E26B8-EEE2-7E45-B0F4-CD34BC0DF2AE}"/>
                    </a:ext>
                  </a:extLst>
                </p14:cNvPr>
                <p14:cNvContentPartPr/>
                <p14:nvPr/>
              </p14:nvContentPartPr>
              <p14:xfrm>
                <a:off x="3917930" y="4275401"/>
                <a:ext cx="49320" cy="177120"/>
              </p14:xfrm>
            </p:contentPart>
          </mc:Choice>
          <mc:Fallback xmlns="">
            <p:pic>
              <p:nvPicPr>
                <p:cNvPr id="24672" name="Ink 24671">
                  <a:extLst>
                    <a:ext uri="{FF2B5EF4-FFF2-40B4-BE49-F238E27FC236}">
                      <a16:creationId xmlns:a16="http://schemas.microsoft.com/office/drawing/2014/main" id="{F30E26B8-EEE2-7E45-B0F4-CD34BC0DF2A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02810" y="4260281"/>
                  <a:ext cx="79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673" name="Ink 24672">
                  <a:extLst>
                    <a:ext uri="{FF2B5EF4-FFF2-40B4-BE49-F238E27FC236}">
                      <a16:creationId xmlns:a16="http://schemas.microsoft.com/office/drawing/2014/main" id="{3BE42AF6-C585-B048-8C1A-9A97E67EF696}"/>
                    </a:ext>
                  </a:extLst>
                </p14:cNvPr>
                <p14:cNvContentPartPr/>
                <p14:nvPr/>
              </p14:nvContentPartPr>
              <p14:xfrm>
                <a:off x="3950330" y="4384121"/>
                <a:ext cx="87120" cy="157680"/>
              </p14:xfrm>
            </p:contentPart>
          </mc:Choice>
          <mc:Fallback xmlns="">
            <p:pic>
              <p:nvPicPr>
                <p:cNvPr id="24673" name="Ink 24672">
                  <a:extLst>
                    <a:ext uri="{FF2B5EF4-FFF2-40B4-BE49-F238E27FC236}">
                      <a16:creationId xmlns:a16="http://schemas.microsoft.com/office/drawing/2014/main" id="{3BE42AF6-C585-B048-8C1A-9A97E67EF6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35210" y="4368641"/>
                  <a:ext cx="117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674" name="Ink 24673">
                  <a:extLst>
                    <a:ext uri="{FF2B5EF4-FFF2-40B4-BE49-F238E27FC236}">
                      <a16:creationId xmlns:a16="http://schemas.microsoft.com/office/drawing/2014/main" id="{F5FD4ADE-30CB-2447-872C-0A478BE86A78}"/>
                    </a:ext>
                  </a:extLst>
                </p14:cNvPr>
                <p14:cNvContentPartPr/>
                <p14:nvPr/>
              </p14:nvContentPartPr>
              <p14:xfrm>
                <a:off x="3950330" y="4514441"/>
                <a:ext cx="168480" cy="152280"/>
              </p14:xfrm>
            </p:contentPart>
          </mc:Choice>
          <mc:Fallback xmlns="">
            <p:pic>
              <p:nvPicPr>
                <p:cNvPr id="24674" name="Ink 24673">
                  <a:extLst>
                    <a:ext uri="{FF2B5EF4-FFF2-40B4-BE49-F238E27FC236}">
                      <a16:creationId xmlns:a16="http://schemas.microsoft.com/office/drawing/2014/main" id="{F5FD4ADE-30CB-2447-872C-0A478BE86A7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35210" y="4498961"/>
                  <a:ext cx="199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676" name="Ink 24675">
                  <a:extLst>
                    <a:ext uri="{FF2B5EF4-FFF2-40B4-BE49-F238E27FC236}">
                      <a16:creationId xmlns:a16="http://schemas.microsoft.com/office/drawing/2014/main" id="{4CDDA9AB-0174-0D4D-BDFF-F1A91C81031E}"/>
                    </a:ext>
                  </a:extLst>
                </p14:cNvPr>
                <p14:cNvContentPartPr/>
                <p14:nvPr/>
              </p14:nvContentPartPr>
              <p14:xfrm>
                <a:off x="3304490" y="5189081"/>
                <a:ext cx="760320" cy="123480"/>
              </p14:xfrm>
            </p:contentPart>
          </mc:Choice>
          <mc:Fallback xmlns="">
            <p:pic>
              <p:nvPicPr>
                <p:cNvPr id="24676" name="Ink 24675">
                  <a:extLst>
                    <a:ext uri="{FF2B5EF4-FFF2-40B4-BE49-F238E27FC236}">
                      <a16:creationId xmlns:a16="http://schemas.microsoft.com/office/drawing/2014/main" id="{4CDDA9AB-0174-0D4D-BDFF-F1A91C8103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89370" y="5173961"/>
                  <a:ext cx="790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678" name="Ink 24677">
                  <a:extLst>
                    <a:ext uri="{FF2B5EF4-FFF2-40B4-BE49-F238E27FC236}">
                      <a16:creationId xmlns:a16="http://schemas.microsoft.com/office/drawing/2014/main" id="{D9703396-7E8F-954B-9411-6C596F1A18E9}"/>
                    </a:ext>
                  </a:extLst>
                </p14:cNvPr>
                <p14:cNvContentPartPr/>
                <p14:nvPr/>
              </p14:nvContentPartPr>
              <p14:xfrm>
                <a:off x="3418610" y="5589401"/>
                <a:ext cx="185040" cy="324360"/>
              </p14:xfrm>
            </p:contentPart>
          </mc:Choice>
          <mc:Fallback xmlns="">
            <p:pic>
              <p:nvPicPr>
                <p:cNvPr id="24678" name="Ink 24677">
                  <a:extLst>
                    <a:ext uri="{FF2B5EF4-FFF2-40B4-BE49-F238E27FC236}">
                      <a16:creationId xmlns:a16="http://schemas.microsoft.com/office/drawing/2014/main" id="{D9703396-7E8F-954B-9411-6C596F1A18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03490" y="5574281"/>
                  <a:ext cx="2152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679" name="Ink 24678">
                  <a:extLst>
                    <a:ext uri="{FF2B5EF4-FFF2-40B4-BE49-F238E27FC236}">
                      <a16:creationId xmlns:a16="http://schemas.microsoft.com/office/drawing/2014/main" id="{EC93462F-5A4A-3D44-8FF9-79E2F0B382B2}"/>
                    </a:ext>
                  </a:extLst>
                </p14:cNvPr>
                <p14:cNvContentPartPr/>
                <p14:nvPr/>
              </p14:nvContentPartPr>
              <p14:xfrm>
                <a:off x="3342650" y="5453321"/>
                <a:ext cx="263880" cy="525600"/>
              </p14:xfrm>
            </p:contentPart>
          </mc:Choice>
          <mc:Fallback xmlns="">
            <p:pic>
              <p:nvPicPr>
                <p:cNvPr id="24679" name="Ink 24678">
                  <a:extLst>
                    <a:ext uri="{FF2B5EF4-FFF2-40B4-BE49-F238E27FC236}">
                      <a16:creationId xmlns:a16="http://schemas.microsoft.com/office/drawing/2014/main" id="{EC93462F-5A4A-3D44-8FF9-79E2F0B382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27170" y="5437841"/>
                  <a:ext cx="29448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680" name="Ink 24679">
                  <a:extLst>
                    <a:ext uri="{FF2B5EF4-FFF2-40B4-BE49-F238E27FC236}">
                      <a16:creationId xmlns:a16="http://schemas.microsoft.com/office/drawing/2014/main" id="{B1EC5CCD-60EF-2644-B780-D3D71DA84D84}"/>
                    </a:ext>
                  </a:extLst>
                </p14:cNvPr>
                <p14:cNvContentPartPr/>
                <p14:nvPr/>
              </p14:nvContentPartPr>
              <p14:xfrm>
                <a:off x="3809210" y="5649881"/>
                <a:ext cx="92520" cy="259560"/>
              </p14:xfrm>
            </p:contentPart>
          </mc:Choice>
          <mc:Fallback xmlns="">
            <p:pic>
              <p:nvPicPr>
                <p:cNvPr id="24680" name="Ink 24679">
                  <a:extLst>
                    <a:ext uri="{FF2B5EF4-FFF2-40B4-BE49-F238E27FC236}">
                      <a16:creationId xmlns:a16="http://schemas.microsoft.com/office/drawing/2014/main" id="{B1EC5CCD-60EF-2644-B780-D3D71DA84D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94090" y="5634401"/>
                  <a:ext cx="123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681" name="Ink 24680">
                  <a:extLst>
                    <a:ext uri="{FF2B5EF4-FFF2-40B4-BE49-F238E27FC236}">
                      <a16:creationId xmlns:a16="http://schemas.microsoft.com/office/drawing/2014/main" id="{AA3D4E33-62B8-0F47-A550-43C0224DD57A}"/>
                    </a:ext>
                  </a:extLst>
                </p14:cNvPr>
                <p14:cNvContentPartPr/>
                <p14:nvPr/>
              </p14:nvContentPartPr>
              <p14:xfrm>
                <a:off x="3879770" y="5558801"/>
                <a:ext cx="173880" cy="304920"/>
              </p14:xfrm>
            </p:contentPart>
          </mc:Choice>
          <mc:Fallback xmlns="">
            <p:pic>
              <p:nvPicPr>
                <p:cNvPr id="24681" name="Ink 24680">
                  <a:extLst>
                    <a:ext uri="{FF2B5EF4-FFF2-40B4-BE49-F238E27FC236}">
                      <a16:creationId xmlns:a16="http://schemas.microsoft.com/office/drawing/2014/main" id="{AA3D4E33-62B8-0F47-A550-43C0224DD5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64650" y="5543681"/>
                  <a:ext cx="204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682" name="Ink 24681">
                  <a:extLst>
                    <a:ext uri="{FF2B5EF4-FFF2-40B4-BE49-F238E27FC236}">
                      <a16:creationId xmlns:a16="http://schemas.microsoft.com/office/drawing/2014/main" id="{8AE3FD6F-D23C-724D-8A93-7A186FC81D42}"/>
                    </a:ext>
                  </a:extLst>
                </p14:cNvPr>
                <p14:cNvContentPartPr/>
                <p14:nvPr/>
              </p14:nvContentPartPr>
              <p14:xfrm>
                <a:off x="4010090" y="5279441"/>
                <a:ext cx="109080" cy="263160"/>
              </p14:xfrm>
            </p:contentPart>
          </mc:Choice>
          <mc:Fallback xmlns="">
            <p:pic>
              <p:nvPicPr>
                <p:cNvPr id="24682" name="Ink 24681">
                  <a:extLst>
                    <a:ext uri="{FF2B5EF4-FFF2-40B4-BE49-F238E27FC236}">
                      <a16:creationId xmlns:a16="http://schemas.microsoft.com/office/drawing/2014/main" id="{8AE3FD6F-D23C-724D-8A93-7A186FC81D4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94970" y="5264321"/>
                  <a:ext cx="139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683" name="Ink 24682">
                  <a:extLst>
                    <a:ext uri="{FF2B5EF4-FFF2-40B4-BE49-F238E27FC236}">
                      <a16:creationId xmlns:a16="http://schemas.microsoft.com/office/drawing/2014/main" id="{80CE519B-C8AF-B149-8568-508E65E9B86F}"/>
                    </a:ext>
                  </a:extLst>
                </p14:cNvPr>
                <p14:cNvContentPartPr/>
                <p14:nvPr/>
              </p14:nvContentPartPr>
              <p14:xfrm>
                <a:off x="4113410" y="5165681"/>
                <a:ext cx="65520" cy="177120"/>
              </p14:xfrm>
            </p:contentPart>
          </mc:Choice>
          <mc:Fallback xmlns="">
            <p:pic>
              <p:nvPicPr>
                <p:cNvPr id="24683" name="Ink 24682">
                  <a:extLst>
                    <a:ext uri="{FF2B5EF4-FFF2-40B4-BE49-F238E27FC236}">
                      <a16:creationId xmlns:a16="http://schemas.microsoft.com/office/drawing/2014/main" id="{80CE519B-C8AF-B149-8568-508E65E9B86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97930" y="5150201"/>
                  <a:ext cx="96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684" name="Ink 24683">
                  <a:extLst>
                    <a:ext uri="{FF2B5EF4-FFF2-40B4-BE49-F238E27FC236}">
                      <a16:creationId xmlns:a16="http://schemas.microsoft.com/office/drawing/2014/main" id="{3720705F-B00C-5744-9B9F-0D4483C0B242}"/>
                    </a:ext>
                  </a:extLst>
                </p14:cNvPr>
                <p14:cNvContentPartPr/>
                <p14:nvPr/>
              </p14:nvContentPartPr>
              <p14:xfrm>
                <a:off x="4189730" y="5241641"/>
                <a:ext cx="140760" cy="281880"/>
              </p14:xfrm>
            </p:contentPart>
          </mc:Choice>
          <mc:Fallback xmlns="">
            <p:pic>
              <p:nvPicPr>
                <p:cNvPr id="24684" name="Ink 24683">
                  <a:extLst>
                    <a:ext uri="{FF2B5EF4-FFF2-40B4-BE49-F238E27FC236}">
                      <a16:creationId xmlns:a16="http://schemas.microsoft.com/office/drawing/2014/main" id="{3720705F-B00C-5744-9B9F-0D4483C0B24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74610" y="5226161"/>
                  <a:ext cx="17136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95" name="Group 24694">
            <a:extLst>
              <a:ext uri="{FF2B5EF4-FFF2-40B4-BE49-F238E27FC236}">
                <a16:creationId xmlns:a16="http://schemas.microsoft.com/office/drawing/2014/main" id="{14145106-7A34-2D46-B5BF-8EF329689C82}"/>
              </a:ext>
            </a:extLst>
          </p:cNvPr>
          <p:cNvGrpSpPr/>
          <p:nvPr/>
        </p:nvGrpSpPr>
        <p:grpSpPr>
          <a:xfrm>
            <a:off x="4731890" y="4888841"/>
            <a:ext cx="217440" cy="277200"/>
            <a:chOff x="4731890" y="4888841"/>
            <a:chExt cx="2174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686" name="Ink 24685">
                  <a:extLst>
                    <a:ext uri="{FF2B5EF4-FFF2-40B4-BE49-F238E27FC236}">
                      <a16:creationId xmlns:a16="http://schemas.microsoft.com/office/drawing/2014/main" id="{5B250287-F0EC-4D4E-9DFD-6004CC75CFFC}"/>
                    </a:ext>
                  </a:extLst>
                </p14:cNvPr>
                <p14:cNvContentPartPr/>
                <p14:nvPr/>
              </p14:nvContentPartPr>
              <p14:xfrm>
                <a:off x="4846010" y="4888841"/>
                <a:ext cx="49320" cy="277200"/>
              </p14:xfrm>
            </p:contentPart>
          </mc:Choice>
          <mc:Fallback xmlns="">
            <p:pic>
              <p:nvPicPr>
                <p:cNvPr id="24686" name="Ink 24685">
                  <a:extLst>
                    <a:ext uri="{FF2B5EF4-FFF2-40B4-BE49-F238E27FC236}">
                      <a16:creationId xmlns:a16="http://schemas.microsoft.com/office/drawing/2014/main" id="{5B250287-F0EC-4D4E-9DFD-6004CC75CFF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30530" y="4873361"/>
                  <a:ext cx="79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687" name="Ink 24686">
                  <a:extLst>
                    <a:ext uri="{FF2B5EF4-FFF2-40B4-BE49-F238E27FC236}">
                      <a16:creationId xmlns:a16="http://schemas.microsoft.com/office/drawing/2014/main" id="{9C97BFD4-D85F-A04C-97BA-5725397CD71D}"/>
                    </a:ext>
                  </a:extLst>
                </p14:cNvPr>
                <p14:cNvContentPartPr/>
                <p14:nvPr/>
              </p14:nvContentPartPr>
              <p14:xfrm>
                <a:off x="4731890" y="4970201"/>
                <a:ext cx="217440" cy="70920"/>
              </p14:xfrm>
            </p:contentPart>
          </mc:Choice>
          <mc:Fallback xmlns="">
            <p:pic>
              <p:nvPicPr>
                <p:cNvPr id="24687" name="Ink 24686">
                  <a:extLst>
                    <a:ext uri="{FF2B5EF4-FFF2-40B4-BE49-F238E27FC236}">
                      <a16:creationId xmlns:a16="http://schemas.microsoft.com/office/drawing/2014/main" id="{9C97BFD4-D85F-A04C-97BA-5725397CD71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16770" y="4955081"/>
                  <a:ext cx="2480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13" name="Group 24712">
            <a:extLst>
              <a:ext uri="{FF2B5EF4-FFF2-40B4-BE49-F238E27FC236}">
                <a16:creationId xmlns:a16="http://schemas.microsoft.com/office/drawing/2014/main" id="{C336BB27-729D-2B4B-B079-A6DFE70A78AA}"/>
              </a:ext>
            </a:extLst>
          </p:cNvPr>
          <p:cNvGrpSpPr/>
          <p:nvPr/>
        </p:nvGrpSpPr>
        <p:grpSpPr>
          <a:xfrm>
            <a:off x="5345330" y="4497881"/>
            <a:ext cx="1150920" cy="1313640"/>
            <a:chOff x="5345330" y="4497881"/>
            <a:chExt cx="1150920" cy="13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688" name="Ink 24687">
                  <a:extLst>
                    <a:ext uri="{FF2B5EF4-FFF2-40B4-BE49-F238E27FC236}">
                      <a16:creationId xmlns:a16="http://schemas.microsoft.com/office/drawing/2014/main" id="{B0BCBE64-FCB1-7C44-AC3C-4AE6234817BD}"/>
                    </a:ext>
                  </a:extLst>
                </p14:cNvPr>
                <p14:cNvContentPartPr/>
                <p14:nvPr/>
              </p14:nvContentPartPr>
              <p14:xfrm>
                <a:off x="5491850" y="4497881"/>
                <a:ext cx="282600" cy="445320"/>
              </p14:xfrm>
            </p:contentPart>
          </mc:Choice>
          <mc:Fallback xmlns="">
            <p:pic>
              <p:nvPicPr>
                <p:cNvPr id="24688" name="Ink 24687">
                  <a:extLst>
                    <a:ext uri="{FF2B5EF4-FFF2-40B4-BE49-F238E27FC236}">
                      <a16:creationId xmlns:a16="http://schemas.microsoft.com/office/drawing/2014/main" id="{B0BCBE64-FCB1-7C44-AC3C-4AE6234817B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76730" y="4482761"/>
                  <a:ext cx="3132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689" name="Ink 24688">
                  <a:extLst>
                    <a:ext uri="{FF2B5EF4-FFF2-40B4-BE49-F238E27FC236}">
                      <a16:creationId xmlns:a16="http://schemas.microsoft.com/office/drawing/2014/main" id="{53FDE110-3604-4A40-925A-951681084FB9}"/>
                    </a:ext>
                  </a:extLst>
                </p14:cNvPr>
                <p14:cNvContentPartPr/>
                <p14:nvPr/>
              </p14:nvContentPartPr>
              <p14:xfrm>
                <a:off x="5844650" y="4704161"/>
                <a:ext cx="97920" cy="259200"/>
              </p14:xfrm>
            </p:contentPart>
          </mc:Choice>
          <mc:Fallback xmlns="">
            <p:pic>
              <p:nvPicPr>
                <p:cNvPr id="24689" name="Ink 24688">
                  <a:extLst>
                    <a:ext uri="{FF2B5EF4-FFF2-40B4-BE49-F238E27FC236}">
                      <a16:creationId xmlns:a16="http://schemas.microsoft.com/office/drawing/2014/main" id="{53FDE110-3604-4A40-925A-951681084FB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29170" y="4689041"/>
                  <a:ext cx="128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690" name="Ink 24689">
                  <a:extLst>
                    <a:ext uri="{FF2B5EF4-FFF2-40B4-BE49-F238E27FC236}">
                      <a16:creationId xmlns:a16="http://schemas.microsoft.com/office/drawing/2014/main" id="{62494E84-7742-624E-A3B0-C4C0A25FB8B5}"/>
                    </a:ext>
                  </a:extLst>
                </p14:cNvPr>
                <p14:cNvContentPartPr/>
                <p14:nvPr/>
              </p14:nvContentPartPr>
              <p14:xfrm>
                <a:off x="5936810" y="4646921"/>
                <a:ext cx="119880" cy="307440"/>
              </p14:xfrm>
            </p:contentPart>
          </mc:Choice>
          <mc:Fallback xmlns="">
            <p:pic>
              <p:nvPicPr>
                <p:cNvPr id="24690" name="Ink 24689">
                  <a:extLst>
                    <a:ext uri="{FF2B5EF4-FFF2-40B4-BE49-F238E27FC236}">
                      <a16:creationId xmlns:a16="http://schemas.microsoft.com/office/drawing/2014/main" id="{62494E84-7742-624E-A3B0-C4C0A25FB8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21690" y="4631801"/>
                  <a:ext cx="150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691" name="Ink 24690">
                  <a:extLst>
                    <a:ext uri="{FF2B5EF4-FFF2-40B4-BE49-F238E27FC236}">
                      <a16:creationId xmlns:a16="http://schemas.microsoft.com/office/drawing/2014/main" id="{DE324827-EAD3-6D45-80D4-C1D416086CA1}"/>
                    </a:ext>
                  </a:extLst>
                </p14:cNvPr>
                <p14:cNvContentPartPr/>
                <p14:nvPr/>
              </p14:nvContentPartPr>
              <p14:xfrm>
                <a:off x="5513450" y="4850681"/>
                <a:ext cx="933840" cy="326160"/>
              </p14:xfrm>
            </p:contentPart>
          </mc:Choice>
          <mc:Fallback xmlns="">
            <p:pic>
              <p:nvPicPr>
                <p:cNvPr id="24691" name="Ink 24690">
                  <a:extLst>
                    <a:ext uri="{FF2B5EF4-FFF2-40B4-BE49-F238E27FC236}">
                      <a16:creationId xmlns:a16="http://schemas.microsoft.com/office/drawing/2014/main" id="{DE324827-EAD3-6D45-80D4-C1D416086CA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98330" y="4835561"/>
                  <a:ext cx="9644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692" name="Ink 24691">
                  <a:extLst>
                    <a:ext uri="{FF2B5EF4-FFF2-40B4-BE49-F238E27FC236}">
                      <a16:creationId xmlns:a16="http://schemas.microsoft.com/office/drawing/2014/main" id="{6B415F69-9EE0-CB42-8CCD-7C595DA8F8FB}"/>
                    </a:ext>
                  </a:extLst>
                </p14:cNvPr>
                <p14:cNvContentPartPr/>
                <p14:nvPr/>
              </p14:nvContentPartPr>
              <p14:xfrm>
                <a:off x="5502650" y="5393561"/>
                <a:ext cx="157680" cy="330840"/>
              </p14:xfrm>
            </p:contentPart>
          </mc:Choice>
          <mc:Fallback xmlns="">
            <p:pic>
              <p:nvPicPr>
                <p:cNvPr id="24692" name="Ink 24691">
                  <a:extLst>
                    <a:ext uri="{FF2B5EF4-FFF2-40B4-BE49-F238E27FC236}">
                      <a16:creationId xmlns:a16="http://schemas.microsoft.com/office/drawing/2014/main" id="{6B415F69-9EE0-CB42-8CCD-7C595DA8F8F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87530" y="5378441"/>
                  <a:ext cx="1882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693" name="Ink 24692">
                  <a:extLst>
                    <a:ext uri="{FF2B5EF4-FFF2-40B4-BE49-F238E27FC236}">
                      <a16:creationId xmlns:a16="http://schemas.microsoft.com/office/drawing/2014/main" id="{369A848D-262B-E943-97AE-C0E987CA3588}"/>
                    </a:ext>
                  </a:extLst>
                </p14:cNvPr>
                <p14:cNvContentPartPr/>
                <p14:nvPr/>
              </p14:nvContentPartPr>
              <p14:xfrm>
                <a:off x="5345330" y="5231201"/>
                <a:ext cx="374400" cy="580320"/>
              </p14:xfrm>
            </p:contentPart>
          </mc:Choice>
          <mc:Fallback xmlns="">
            <p:pic>
              <p:nvPicPr>
                <p:cNvPr id="24693" name="Ink 24692">
                  <a:extLst>
                    <a:ext uri="{FF2B5EF4-FFF2-40B4-BE49-F238E27FC236}">
                      <a16:creationId xmlns:a16="http://schemas.microsoft.com/office/drawing/2014/main" id="{369A848D-262B-E943-97AE-C0E987CA35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9850" y="5216081"/>
                  <a:ext cx="4046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696" name="Ink 24695">
                  <a:extLst>
                    <a:ext uri="{FF2B5EF4-FFF2-40B4-BE49-F238E27FC236}">
                      <a16:creationId xmlns:a16="http://schemas.microsoft.com/office/drawing/2014/main" id="{E6254201-78FB-AF44-B82D-D6A929F0932F}"/>
                    </a:ext>
                  </a:extLst>
                </p14:cNvPr>
                <p14:cNvContentPartPr/>
                <p14:nvPr/>
              </p14:nvContentPartPr>
              <p14:xfrm>
                <a:off x="5850050" y="5496521"/>
                <a:ext cx="136080" cy="309240"/>
              </p14:xfrm>
            </p:contentPart>
          </mc:Choice>
          <mc:Fallback xmlns="">
            <p:pic>
              <p:nvPicPr>
                <p:cNvPr id="24696" name="Ink 24695">
                  <a:extLst>
                    <a:ext uri="{FF2B5EF4-FFF2-40B4-BE49-F238E27FC236}">
                      <a16:creationId xmlns:a16="http://schemas.microsoft.com/office/drawing/2014/main" id="{E6254201-78FB-AF44-B82D-D6A929F0932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34930" y="5481401"/>
                  <a:ext cx="166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697" name="Ink 24696">
                  <a:extLst>
                    <a:ext uri="{FF2B5EF4-FFF2-40B4-BE49-F238E27FC236}">
                      <a16:creationId xmlns:a16="http://schemas.microsoft.com/office/drawing/2014/main" id="{6E5196DA-E2A0-A74E-AB85-1C98C789F53D}"/>
                    </a:ext>
                  </a:extLst>
                </p14:cNvPr>
                <p14:cNvContentPartPr/>
                <p14:nvPr/>
              </p14:nvContentPartPr>
              <p14:xfrm>
                <a:off x="5980370" y="5448281"/>
                <a:ext cx="157680" cy="274680"/>
              </p14:xfrm>
            </p:contentPart>
          </mc:Choice>
          <mc:Fallback xmlns="">
            <p:pic>
              <p:nvPicPr>
                <p:cNvPr id="24697" name="Ink 24696">
                  <a:extLst>
                    <a:ext uri="{FF2B5EF4-FFF2-40B4-BE49-F238E27FC236}">
                      <a16:creationId xmlns:a16="http://schemas.microsoft.com/office/drawing/2014/main" id="{6E5196DA-E2A0-A74E-AB85-1C98C789F5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64890" y="5433161"/>
                  <a:ext cx="188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698" name="Ink 24697">
                  <a:extLst>
                    <a:ext uri="{FF2B5EF4-FFF2-40B4-BE49-F238E27FC236}">
                      <a16:creationId xmlns:a16="http://schemas.microsoft.com/office/drawing/2014/main" id="{3FFF6B3C-D67A-B74F-AB7B-311F766BD344}"/>
                    </a:ext>
                  </a:extLst>
                </p14:cNvPr>
                <p14:cNvContentPartPr/>
                <p14:nvPr/>
              </p14:nvContentPartPr>
              <p14:xfrm>
                <a:off x="6137690" y="5073161"/>
                <a:ext cx="76320" cy="252000"/>
              </p14:xfrm>
            </p:contentPart>
          </mc:Choice>
          <mc:Fallback xmlns="">
            <p:pic>
              <p:nvPicPr>
                <p:cNvPr id="24698" name="Ink 24697">
                  <a:extLst>
                    <a:ext uri="{FF2B5EF4-FFF2-40B4-BE49-F238E27FC236}">
                      <a16:creationId xmlns:a16="http://schemas.microsoft.com/office/drawing/2014/main" id="{3FFF6B3C-D67A-B74F-AB7B-311F766BD34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22570" y="5058041"/>
                  <a:ext cx="106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699" name="Ink 24698">
                  <a:extLst>
                    <a:ext uri="{FF2B5EF4-FFF2-40B4-BE49-F238E27FC236}">
                      <a16:creationId xmlns:a16="http://schemas.microsoft.com/office/drawing/2014/main" id="{330C8C88-DD07-9246-A647-3D7D454BC0E1}"/>
                    </a:ext>
                  </a:extLst>
                </p14:cNvPr>
                <p14:cNvContentPartPr/>
                <p14:nvPr/>
              </p14:nvContentPartPr>
              <p14:xfrm>
                <a:off x="6235250" y="4981001"/>
                <a:ext cx="65520" cy="178920"/>
              </p14:xfrm>
            </p:contentPart>
          </mc:Choice>
          <mc:Fallback xmlns="">
            <p:pic>
              <p:nvPicPr>
                <p:cNvPr id="24699" name="Ink 24698">
                  <a:extLst>
                    <a:ext uri="{FF2B5EF4-FFF2-40B4-BE49-F238E27FC236}">
                      <a16:creationId xmlns:a16="http://schemas.microsoft.com/office/drawing/2014/main" id="{330C8C88-DD07-9246-A647-3D7D454BC0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20130" y="4965881"/>
                  <a:ext cx="96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700" name="Ink 24699">
                  <a:extLst>
                    <a:ext uri="{FF2B5EF4-FFF2-40B4-BE49-F238E27FC236}">
                      <a16:creationId xmlns:a16="http://schemas.microsoft.com/office/drawing/2014/main" id="{825B84FC-1171-804E-9948-15150EE1A709}"/>
                    </a:ext>
                  </a:extLst>
                </p14:cNvPr>
                <p14:cNvContentPartPr/>
                <p14:nvPr/>
              </p14:nvContentPartPr>
              <p14:xfrm>
                <a:off x="6305810" y="5035361"/>
                <a:ext cx="91440" cy="146880"/>
              </p14:xfrm>
            </p:contentPart>
          </mc:Choice>
          <mc:Fallback xmlns="">
            <p:pic>
              <p:nvPicPr>
                <p:cNvPr id="24700" name="Ink 24699">
                  <a:extLst>
                    <a:ext uri="{FF2B5EF4-FFF2-40B4-BE49-F238E27FC236}">
                      <a16:creationId xmlns:a16="http://schemas.microsoft.com/office/drawing/2014/main" id="{825B84FC-1171-804E-9948-15150EE1A70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90690" y="5020241"/>
                  <a:ext cx="122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701" name="Ink 24700">
                  <a:extLst>
                    <a:ext uri="{FF2B5EF4-FFF2-40B4-BE49-F238E27FC236}">
                      <a16:creationId xmlns:a16="http://schemas.microsoft.com/office/drawing/2014/main" id="{3C01DD04-37B1-1A48-8DBD-78A27999A8EE}"/>
                    </a:ext>
                  </a:extLst>
                </p14:cNvPr>
                <p14:cNvContentPartPr/>
                <p14:nvPr/>
              </p14:nvContentPartPr>
              <p14:xfrm>
                <a:off x="6365570" y="5198081"/>
                <a:ext cx="65520" cy="116640"/>
              </p14:xfrm>
            </p:contentPart>
          </mc:Choice>
          <mc:Fallback xmlns="">
            <p:pic>
              <p:nvPicPr>
                <p:cNvPr id="24701" name="Ink 24700">
                  <a:extLst>
                    <a:ext uri="{FF2B5EF4-FFF2-40B4-BE49-F238E27FC236}">
                      <a16:creationId xmlns:a16="http://schemas.microsoft.com/office/drawing/2014/main" id="{3C01DD04-37B1-1A48-8DBD-78A27999A8E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50450" y="5182961"/>
                  <a:ext cx="96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702" name="Ink 24701">
                  <a:extLst>
                    <a:ext uri="{FF2B5EF4-FFF2-40B4-BE49-F238E27FC236}">
                      <a16:creationId xmlns:a16="http://schemas.microsoft.com/office/drawing/2014/main" id="{E38DE875-E95C-944D-9552-58B237DE25F8}"/>
                    </a:ext>
                  </a:extLst>
                </p14:cNvPr>
                <p14:cNvContentPartPr/>
                <p14:nvPr/>
              </p14:nvContentPartPr>
              <p14:xfrm>
                <a:off x="6419930" y="5247041"/>
                <a:ext cx="76320" cy="70920"/>
              </p14:xfrm>
            </p:contentPart>
          </mc:Choice>
          <mc:Fallback xmlns="">
            <p:pic>
              <p:nvPicPr>
                <p:cNvPr id="24702" name="Ink 24701">
                  <a:extLst>
                    <a:ext uri="{FF2B5EF4-FFF2-40B4-BE49-F238E27FC236}">
                      <a16:creationId xmlns:a16="http://schemas.microsoft.com/office/drawing/2014/main" id="{E38DE875-E95C-944D-9552-58B237DE25F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04810" y="5231561"/>
                  <a:ext cx="1069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11" name="Group 24710">
            <a:extLst>
              <a:ext uri="{FF2B5EF4-FFF2-40B4-BE49-F238E27FC236}">
                <a16:creationId xmlns:a16="http://schemas.microsoft.com/office/drawing/2014/main" id="{506567B6-CBF6-F646-8D72-7D9AD9DD9058}"/>
              </a:ext>
            </a:extLst>
          </p:cNvPr>
          <p:cNvGrpSpPr/>
          <p:nvPr/>
        </p:nvGrpSpPr>
        <p:grpSpPr>
          <a:xfrm>
            <a:off x="7277450" y="4878041"/>
            <a:ext cx="254160" cy="195840"/>
            <a:chOff x="7277450" y="4878041"/>
            <a:chExt cx="25416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706" name="Ink 24705">
                  <a:extLst>
                    <a:ext uri="{FF2B5EF4-FFF2-40B4-BE49-F238E27FC236}">
                      <a16:creationId xmlns:a16="http://schemas.microsoft.com/office/drawing/2014/main" id="{4683CC23-B299-644E-A4D3-F09EF626B736}"/>
                    </a:ext>
                  </a:extLst>
                </p14:cNvPr>
                <p14:cNvContentPartPr/>
                <p14:nvPr/>
              </p14:nvContentPartPr>
              <p14:xfrm>
                <a:off x="7277450" y="5029961"/>
                <a:ext cx="254160" cy="43920"/>
              </p14:xfrm>
            </p:contentPart>
          </mc:Choice>
          <mc:Fallback xmlns="">
            <p:pic>
              <p:nvPicPr>
                <p:cNvPr id="24706" name="Ink 24705">
                  <a:extLst>
                    <a:ext uri="{FF2B5EF4-FFF2-40B4-BE49-F238E27FC236}">
                      <a16:creationId xmlns:a16="http://schemas.microsoft.com/office/drawing/2014/main" id="{4683CC23-B299-644E-A4D3-F09EF626B73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62330" y="5014481"/>
                  <a:ext cx="284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707" name="Ink 24706">
                  <a:extLst>
                    <a:ext uri="{FF2B5EF4-FFF2-40B4-BE49-F238E27FC236}">
                      <a16:creationId xmlns:a16="http://schemas.microsoft.com/office/drawing/2014/main" id="{8F32BE80-4A19-F148-9EB5-FCAC5DD6C765}"/>
                    </a:ext>
                  </a:extLst>
                </p14:cNvPr>
                <p14:cNvContentPartPr/>
                <p14:nvPr/>
              </p14:nvContentPartPr>
              <p14:xfrm>
                <a:off x="7299050" y="4878041"/>
                <a:ext cx="219240" cy="76320"/>
              </p14:xfrm>
            </p:contentPart>
          </mc:Choice>
          <mc:Fallback xmlns="">
            <p:pic>
              <p:nvPicPr>
                <p:cNvPr id="24707" name="Ink 24706">
                  <a:extLst>
                    <a:ext uri="{FF2B5EF4-FFF2-40B4-BE49-F238E27FC236}">
                      <a16:creationId xmlns:a16="http://schemas.microsoft.com/office/drawing/2014/main" id="{8F32BE80-4A19-F148-9EB5-FCAC5DD6C76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83930" y="4862561"/>
                  <a:ext cx="2498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10" name="Group 24709">
            <a:extLst>
              <a:ext uri="{FF2B5EF4-FFF2-40B4-BE49-F238E27FC236}">
                <a16:creationId xmlns:a16="http://schemas.microsoft.com/office/drawing/2014/main" id="{B6FC8ABC-81C7-F84F-B701-1692E89675DC}"/>
              </a:ext>
            </a:extLst>
          </p:cNvPr>
          <p:cNvGrpSpPr/>
          <p:nvPr/>
        </p:nvGrpSpPr>
        <p:grpSpPr>
          <a:xfrm>
            <a:off x="7776770" y="5019161"/>
            <a:ext cx="470160" cy="70920"/>
            <a:chOff x="7776770" y="5019161"/>
            <a:chExt cx="47016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708" name="Ink 24707">
                  <a:extLst>
                    <a:ext uri="{FF2B5EF4-FFF2-40B4-BE49-F238E27FC236}">
                      <a16:creationId xmlns:a16="http://schemas.microsoft.com/office/drawing/2014/main" id="{E952CEF6-D016-9C43-BE10-418F94BB938A}"/>
                    </a:ext>
                  </a:extLst>
                </p14:cNvPr>
                <p14:cNvContentPartPr/>
                <p14:nvPr/>
              </p14:nvContentPartPr>
              <p14:xfrm>
                <a:off x="7776770" y="5035361"/>
                <a:ext cx="61920" cy="21960"/>
              </p14:xfrm>
            </p:contentPart>
          </mc:Choice>
          <mc:Fallback xmlns="">
            <p:pic>
              <p:nvPicPr>
                <p:cNvPr id="24708" name="Ink 24707">
                  <a:extLst>
                    <a:ext uri="{FF2B5EF4-FFF2-40B4-BE49-F238E27FC236}">
                      <a16:creationId xmlns:a16="http://schemas.microsoft.com/office/drawing/2014/main" id="{E952CEF6-D016-9C43-BE10-418F94BB938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61650" y="5020241"/>
                  <a:ext cx="92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709" name="Ink 24708">
                  <a:extLst>
                    <a:ext uri="{FF2B5EF4-FFF2-40B4-BE49-F238E27FC236}">
                      <a16:creationId xmlns:a16="http://schemas.microsoft.com/office/drawing/2014/main" id="{8334EB8F-E1CA-9F46-A4E1-1E32FEBBCA28}"/>
                    </a:ext>
                  </a:extLst>
                </p14:cNvPr>
                <p14:cNvContentPartPr/>
                <p14:nvPr/>
              </p14:nvContentPartPr>
              <p14:xfrm>
                <a:off x="7983050" y="5019161"/>
                <a:ext cx="263880" cy="70920"/>
              </p14:xfrm>
            </p:contentPart>
          </mc:Choice>
          <mc:Fallback xmlns="">
            <p:pic>
              <p:nvPicPr>
                <p:cNvPr id="24709" name="Ink 24708">
                  <a:extLst>
                    <a:ext uri="{FF2B5EF4-FFF2-40B4-BE49-F238E27FC236}">
                      <a16:creationId xmlns:a16="http://schemas.microsoft.com/office/drawing/2014/main" id="{8334EB8F-E1CA-9F46-A4E1-1E32FEBBCA2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67570" y="5003681"/>
                  <a:ext cx="29448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6D5BC8F-8520-504A-945E-589F1FF7996E}"/>
                  </a:ext>
                </a:extLst>
              </p14:cNvPr>
              <p14:cNvContentPartPr/>
              <p14:nvPr/>
            </p14:nvContentPartPr>
            <p14:xfrm>
              <a:off x="5049269" y="3597641"/>
              <a:ext cx="157680" cy="327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6D5BC8F-8520-504A-945E-589F1FF7996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033789" y="3582329"/>
                <a:ext cx="188280" cy="63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4247EAD-21BA-1740-8F27-C5361583E50C}"/>
                  </a:ext>
                </a:extLst>
              </p14:cNvPr>
              <p14:cNvContentPartPr/>
              <p14:nvPr/>
            </p14:nvContentPartPr>
            <p14:xfrm>
              <a:off x="7339940" y="5119649"/>
              <a:ext cx="219240" cy="763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4247EAD-21BA-1740-8F27-C5361583E50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324460" y="5104169"/>
                <a:ext cx="249840" cy="1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849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Simplify</a:t>
                </a: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3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endParaRPr lang="en-GB" sz="30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lvl="0" indent="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None/>
                </a:pPr>
                <a:endParaRPr lang="en-GB" sz="24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+ 1</m:t>
                        </m:r>
                      </m:num>
                      <m:den>
                        <m: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endParaRPr lang="en-GB" sz="30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lvl="0" indent="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None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+ 3</m:t>
                        </m:r>
                        <m:r>
                          <a:rPr lang="en-GB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endParaRPr lang="en-GB" sz="30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Algebraic fractions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4CAC3F-47CB-254B-AAD7-F7727290F98E}"/>
                  </a:ext>
                </a:extLst>
              </p14:cNvPr>
              <p14:cNvContentPartPr/>
              <p14:nvPr/>
            </p14:nvContentPartPr>
            <p14:xfrm>
              <a:off x="1806530" y="2294681"/>
              <a:ext cx="336240" cy="2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4CAC3F-47CB-254B-AAD7-F7727290F9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1410" y="2279201"/>
                <a:ext cx="366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DA060D-547D-DA47-8485-634D26F6E735}"/>
                  </a:ext>
                </a:extLst>
              </p14:cNvPr>
              <p14:cNvContentPartPr/>
              <p14:nvPr/>
            </p14:nvContentPartPr>
            <p14:xfrm>
              <a:off x="1850090" y="2397641"/>
              <a:ext cx="234360" cy="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DA060D-547D-DA47-8485-634D26F6E7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4970" y="2382521"/>
                <a:ext cx="2649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89EE69-F171-874A-8CB8-2D94EC0D95F0}"/>
                  </a:ext>
                </a:extLst>
              </p14:cNvPr>
              <p14:cNvContentPartPr/>
              <p14:nvPr/>
            </p14:nvContentPartPr>
            <p14:xfrm>
              <a:off x="1882490" y="2527961"/>
              <a:ext cx="23616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89EE69-F171-874A-8CB8-2D94EC0D95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7370" y="2512481"/>
                <a:ext cx="26676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BF7A8BE-1797-4144-8305-11D15AFDE8F3}"/>
              </a:ext>
            </a:extLst>
          </p:cNvPr>
          <p:cNvGrpSpPr/>
          <p:nvPr/>
        </p:nvGrpSpPr>
        <p:grpSpPr>
          <a:xfrm>
            <a:off x="2713010" y="1936121"/>
            <a:ext cx="960840" cy="510480"/>
            <a:chOff x="2713010" y="1936121"/>
            <a:chExt cx="96084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AC482A-6FF4-A043-A1AC-1BBE59CB04ED}"/>
                    </a:ext>
                  </a:extLst>
                </p14:cNvPr>
                <p14:cNvContentPartPr/>
                <p14:nvPr/>
              </p14:nvContentPartPr>
              <p14:xfrm>
                <a:off x="2713010" y="2202161"/>
                <a:ext cx="168480" cy="244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AC482A-6FF4-A043-A1AC-1BBE59CB04E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97890" y="2187041"/>
                  <a:ext cx="199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529383-27E5-3148-93D9-D3B6B1C403A9}"/>
                    </a:ext>
                  </a:extLst>
                </p14:cNvPr>
                <p14:cNvContentPartPr/>
                <p14:nvPr/>
              </p14:nvContentPartPr>
              <p14:xfrm>
                <a:off x="2859530" y="2145641"/>
                <a:ext cx="114480" cy="257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529383-27E5-3148-93D9-D3B6B1C403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44410" y="2130161"/>
                  <a:ext cx="144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C738E1-6E24-DD43-986E-EF20432D4501}"/>
                    </a:ext>
                  </a:extLst>
                </p14:cNvPr>
                <p14:cNvContentPartPr/>
                <p14:nvPr/>
              </p14:nvContentPartPr>
              <p14:xfrm>
                <a:off x="3027650" y="1936121"/>
                <a:ext cx="130680" cy="21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C738E1-6E24-DD43-986E-EF20432D45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12530" y="1921001"/>
                  <a:ext cx="161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7DAE77-1DD7-C141-B3A4-FD26F81709CD}"/>
                    </a:ext>
                  </a:extLst>
                </p14:cNvPr>
                <p14:cNvContentPartPr/>
                <p14:nvPr/>
              </p14:nvContentPartPr>
              <p14:xfrm>
                <a:off x="3255890" y="2261921"/>
                <a:ext cx="192600" cy="27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7DAE77-1DD7-C141-B3A4-FD26F81709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0410" y="2246801"/>
                  <a:ext cx="223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F41361-1C22-444A-A4DF-03D6CE44AA3B}"/>
                    </a:ext>
                  </a:extLst>
                </p14:cNvPr>
                <p14:cNvContentPartPr/>
                <p14:nvPr/>
              </p14:nvContentPartPr>
              <p14:xfrm>
                <a:off x="3586730" y="1979681"/>
                <a:ext cx="87120" cy="45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F41361-1C22-444A-A4DF-03D6CE44AA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71610" y="1964561"/>
                  <a:ext cx="11772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2E1B73-F107-3441-9EB6-EBE6E4FC0FC9}"/>
              </a:ext>
            </a:extLst>
          </p:cNvPr>
          <p:cNvGrpSpPr/>
          <p:nvPr/>
        </p:nvGrpSpPr>
        <p:grpSpPr>
          <a:xfrm>
            <a:off x="4059050" y="1995881"/>
            <a:ext cx="433440" cy="437040"/>
            <a:chOff x="4059050" y="1995881"/>
            <a:chExt cx="4334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D7AD20-843A-6045-87C4-3948DE9F4434}"/>
                    </a:ext>
                  </a:extLst>
                </p14:cNvPr>
                <p14:cNvContentPartPr/>
                <p14:nvPr/>
              </p14:nvContentPartPr>
              <p14:xfrm>
                <a:off x="4183970" y="2050241"/>
                <a:ext cx="21960" cy="38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D7AD20-843A-6045-87C4-3948DE9F44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68490" y="2035121"/>
                  <a:ext cx="525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B2A05E-E274-2543-A7FF-205B7CFC1C2E}"/>
                    </a:ext>
                  </a:extLst>
                </p14:cNvPr>
                <p14:cNvContentPartPr/>
                <p14:nvPr/>
              </p14:nvContentPartPr>
              <p14:xfrm>
                <a:off x="4059050" y="2251121"/>
                <a:ext cx="261000" cy="2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B2A05E-E274-2543-A7FF-205B7CFC1C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43570" y="2236001"/>
                  <a:ext cx="291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8E83C2-9D9A-9549-BBA6-D21482ABA762}"/>
                    </a:ext>
                  </a:extLst>
                </p14:cNvPr>
                <p14:cNvContentPartPr/>
                <p14:nvPr/>
              </p14:nvContentPartPr>
              <p14:xfrm>
                <a:off x="4411850" y="1995881"/>
                <a:ext cx="80640" cy="36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8E83C2-9D9A-9549-BBA6-D21482ABA7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96370" y="1980761"/>
                  <a:ext cx="11124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C0E158-F06E-6043-802B-B10B077CE962}"/>
              </a:ext>
            </a:extLst>
          </p:cNvPr>
          <p:cNvGrpSpPr/>
          <p:nvPr/>
        </p:nvGrpSpPr>
        <p:grpSpPr>
          <a:xfrm>
            <a:off x="2376410" y="2636321"/>
            <a:ext cx="2817000" cy="558720"/>
            <a:chOff x="2376410" y="2636321"/>
            <a:chExt cx="281700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1A482A-4727-7041-9426-64C4A595291F}"/>
                    </a:ext>
                  </a:extLst>
                </p14:cNvPr>
                <p14:cNvContentPartPr/>
                <p14:nvPr/>
              </p14:nvContentPartPr>
              <p14:xfrm>
                <a:off x="2376410" y="2636321"/>
                <a:ext cx="2817000" cy="76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1A482A-4727-7041-9426-64C4A59529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61290" y="2621201"/>
                  <a:ext cx="2847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1F0EEF-82FE-304A-B32F-492AEEBA07FE}"/>
                    </a:ext>
                  </a:extLst>
                </p14:cNvPr>
                <p14:cNvContentPartPr/>
                <p14:nvPr/>
              </p14:nvContentPartPr>
              <p14:xfrm>
                <a:off x="3185330" y="2881841"/>
                <a:ext cx="201240" cy="31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1F0EEF-82FE-304A-B32F-492AEEBA07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69850" y="2866721"/>
                  <a:ext cx="231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9EB1921-9425-0748-85BE-23697F6438E8}"/>
                    </a:ext>
                  </a:extLst>
                </p14:cNvPr>
                <p14:cNvContentPartPr/>
                <p14:nvPr/>
              </p14:nvContentPartPr>
              <p14:xfrm>
                <a:off x="3413210" y="2804801"/>
                <a:ext cx="81720" cy="37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9EB1921-9425-0748-85BE-23697F6438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97730" y="2789321"/>
                  <a:ext cx="1123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C57737-7139-2F42-AFF1-334B095C1C4F}"/>
                    </a:ext>
                  </a:extLst>
                </p14:cNvPr>
                <p14:cNvContentPartPr/>
                <p14:nvPr/>
              </p14:nvContentPartPr>
              <p14:xfrm>
                <a:off x="3700850" y="2810201"/>
                <a:ext cx="49320" cy="353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C57737-7139-2F42-AFF1-334B095C1C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85370" y="2794721"/>
                  <a:ext cx="795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F1276D-E921-B041-BAFB-F03EE53D380E}"/>
                    </a:ext>
                  </a:extLst>
                </p14:cNvPr>
                <p14:cNvContentPartPr/>
                <p14:nvPr/>
              </p14:nvContentPartPr>
              <p14:xfrm>
                <a:off x="3733250" y="2902361"/>
                <a:ext cx="168480" cy="5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F1276D-E921-B041-BAFB-F03EE53D38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18130" y="2887241"/>
                  <a:ext cx="199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6DC740-C25D-5C43-AB09-B6859EC0E196}"/>
                    </a:ext>
                  </a:extLst>
                </p14:cNvPr>
                <p14:cNvContentPartPr/>
                <p14:nvPr/>
              </p14:nvContentPartPr>
              <p14:xfrm>
                <a:off x="3896330" y="2810201"/>
                <a:ext cx="92520" cy="353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6DC740-C25D-5C43-AB09-B6859EC0E1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80850" y="2794721"/>
                  <a:ext cx="123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35A911D-3895-C34E-B94C-CE86CAA25389}"/>
                    </a:ext>
                  </a:extLst>
                </p14:cNvPr>
                <p14:cNvContentPartPr/>
                <p14:nvPr/>
              </p14:nvContentPartPr>
              <p14:xfrm>
                <a:off x="3538130" y="2907761"/>
                <a:ext cx="301320" cy="4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35A911D-3895-C34E-B94C-CE86CAA253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22650" y="2892641"/>
                  <a:ext cx="3319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8056BD-8420-B74D-8B0D-F51B8284F3A7}"/>
              </a:ext>
            </a:extLst>
          </p:cNvPr>
          <p:cNvGrpSpPr/>
          <p:nvPr/>
        </p:nvGrpSpPr>
        <p:grpSpPr>
          <a:xfrm>
            <a:off x="5399690" y="1670441"/>
            <a:ext cx="2654280" cy="1844280"/>
            <a:chOff x="5399690" y="1670441"/>
            <a:chExt cx="2654280" cy="18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9413F19-0C74-ED44-9EAB-8A4B2E0C8184}"/>
                    </a:ext>
                  </a:extLst>
                </p14:cNvPr>
                <p14:cNvContentPartPr/>
                <p14:nvPr/>
              </p14:nvContentPartPr>
              <p14:xfrm>
                <a:off x="5399690" y="2316281"/>
                <a:ext cx="219960" cy="1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9413F19-0C74-ED44-9EAB-8A4B2E0C818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84210" y="2300801"/>
                  <a:ext cx="25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76702E-DC00-D04F-901B-AF17C08A9CAE}"/>
                    </a:ext>
                  </a:extLst>
                </p14:cNvPr>
                <p14:cNvContentPartPr/>
                <p14:nvPr/>
              </p14:nvContentPartPr>
              <p14:xfrm>
                <a:off x="5415890" y="2424641"/>
                <a:ext cx="212040" cy="1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76702E-DC00-D04F-901B-AF17C08A9C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00410" y="2409521"/>
                  <a:ext cx="242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531FE2D-7502-5149-9157-199B71AECCA1}"/>
                    </a:ext>
                  </a:extLst>
                </p14:cNvPr>
                <p14:cNvContentPartPr/>
                <p14:nvPr/>
              </p14:nvContentPartPr>
              <p14:xfrm>
                <a:off x="5426690" y="2500601"/>
                <a:ext cx="198720" cy="65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531FE2D-7502-5149-9157-199B71AECCA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11570" y="2485481"/>
                  <a:ext cx="229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ECDCE2-EB48-BD49-BD9D-B28F60581134}"/>
                    </a:ext>
                  </a:extLst>
                </p14:cNvPr>
                <p14:cNvContentPartPr/>
                <p14:nvPr/>
              </p14:nvContentPartPr>
              <p14:xfrm>
                <a:off x="5931410" y="2245721"/>
                <a:ext cx="70920" cy="238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ECDCE2-EB48-BD49-BD9D-B28F605811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16290" y="2230241"/>
                  <a:ext cx="101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787821-1100-EB4F-922F-BA0A5528BAB0}"/>
                    </a:ext>
                  </a:extLst>
                </p14:cNvPr>
                <p14:cNvContentPartPr/>
                <p14:nvPr/>
              </p14:nvContentPartPr>
              <p14:xfrm>
                <a:off x="5974970" y="2224121"/>
                <a:ext cx="130680" cy="29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787821-1100-EB4F-922F-BA0A5528BA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59490" y="2208641"/>
                  <a:ext cx="161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8AB818-9793-124A-AE1A-0256E87C54C4}"/>
                    </a:ext>
                  </a:extLst>
                </p14:cNvPr>
                <p14:cNvContentPartPr/>
                <p14:nvPr/>
              </p14:nvContentPartPr>
              <p14:xfrm>
                <a:off x="6137690" y="2006681"/>
                <a:ext cx="136080" cy="165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8AB818-9793-124A-AE1A-0256E87C54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22570" y="1991561"/>
                  <a:ext cx="166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077F25-0093-AF4D-A0FB-256F1FE90EDE}"/>
                    </a:ext>
                  </a:extLst>
                </p14:cNvPr>
                <p14:cNvContentPartPr/>
                <p14:nvPr/>
              </p14:nvContentPartPr>
              <p14:xfrm>
                <a:off x="6284210" y="2300081"/>
                <a:ext cx="145800" cy="4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077F25-0093-AF4D-A0FB-256F1FE90E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69090" y="2284601"/>
                  <a:ext cx="176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0F2059-CF97-7D4A-9520-3279B5878962}"/>
                    </a:ext>
                  </a:extLst>
                </p14:cNvPr>
                <p14:cNvContentPartPr/>
                <p14:nvPr/>
              </p14:nvContentPartPr>
              <p14:xfrm>
                <a:off x="6495890" y="2017841"/>
                <a:ext cx="60120" cy="402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0F2059-CF97-7D4A-9520-3279B587896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80770" y="2002361"/>
                  <a:ext cx="90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1E50F21-0CD1-9B45-8EBB-E5D9607CE1B2}"/>
                    </a:ext>
                  </a:extLst>
                </p14:cNvPr>
                <p14:cNvContentPartPr/>
                <p14:nvPr/>
              </p14:nvContentPartPr>
              <p14:xfrm>
                <a:off x="6050930" y="2614721"/>
                <a:ext cx="732960" cy="81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1E50F21-0CD1-9B45-8EBB-E5D9607CE1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35450" y="2599601"/>
                  <a:ext cx="763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98AED4-678A-1544-9C82-AA51B4242DF3}"/>
                    </a:ext>
                  </a:extLst>
                </p14:cNvPr>
                <p14:cNvContentPartPr/>
                <p14:nvPr/>
              </p14:nvContentPartPr>
              <p14:xfrm>
                <a:off x="6083330" y="2875721"/>
                <a:ext cx="70920" cy="254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98AED4-678A-1544-9C82-AA51B4242DF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68210" y="2860601"/>
                  <a:ext cx="101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14AC1B-1A7E-6A48-9D30-78CBA0D5E53E}"/>
                    </a:ext>
                  </a:extLst>
                </p14:cNvPr>
                <p14:cNvContentPartPr/>
                <p14:nvPr/>
              </p14:nvContentPartPr>
              <p14:xfrm>
                <a:off x="6175490" y="2864201"/>
                <a:ext cx="70920" cy="255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14AC1B-1A7E-6A48-9D30-78CBA0D5E53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60370" y="2849081"/>
                  <a:ext cx="101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5D3AFB1-8781-554A-9D69-048183668730}"/>
                    </a:ext>
                  </a:extLst>
                </p14:cNvPr>
                <p14:cNvContentPartPr/>
                <p14:nvPr/>
              </p14:nvContentPartPr>
              <p14:xfrm>
                <a:off x="6322370" y="2831801"/>
                <a:ext cx="32760" cy="293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5D3AFB1-8781-554A-9D69-0481836687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06890" y="2816681"/>
                  <a:ext cx="633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453F61B-0267-AF4D-AE84-E12FCC11A80A}"/>
                    </a:ext>
                  </a:extLst>
                </p14:cNvPr>
                <p14:cNvContentPartPr/>
                <p14:nvPr/>
              </p14:nvContentPartPr>
              <p14:xfrm>
                <a:off x="6262610" y="2951321"/>
                <a:ext cx="130680" cy="21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453F61B-0267-AF4D-AE84-E12FCC11A8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47130" y="2935841"/>
                  <a:ext cx="16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963116-0B7E-B040-8061-D4D3B42950DE}"/>
                    </a:ext>
                  </a:extLst>
                </p14:cNvPr>
                <p14:cNvContentPartPr/>
                <p14:nvPr/>
              </p14:nvContentPartPr>
              <p14:xfrm>
                <a:off x="6533690" y="2788241"/>
                <a:ext cx="43920" cy="37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963116-0B7E-B040-8061-D4D3B42950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18570" y="2773121"/>
                  <a:ext cx="74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DE740AB-6C0B-0F4F-B422-46CC2A5E6475}"/>
                    </a:ext>
                  </a:extLst>
                </p14:cNvPr>
                <p14:cNvContentPartPr/>
                <p14:nvPr/>
              </p14:nvContentPartPr>
              <p14:xfrm>
                <a:off x="7147130" y="2316281"/>
                <a:ext cx="27360" cy="22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DE740AB-6C0B-0F4F-B422-46CC2A5E647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32010" y="2300801"/>
                  <a:ext cx="57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54C717-BE9F-7B42-9D88-45C13FA8F6F6}"/>
                    </a:ext>
                  </a:extLst>
                </p14:cNvPr>
                <p14:cNvContentPartPr/>
                <p14:nvPr/>
              </p14:nvContentPartPr>
              <p14:xfrm>
                <a:off x="7084490" y="2348681"/>
                <a:ext cx="14436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54C717-BE9F-7B42-9D88-45C13FA8F6F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69010" y="2333561"/>
                  <a:ext cx="174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6D15AA-E7E8-6640-A86F-79F969FB0775}"/>
                    </a:ext>
                  </a:extLst>
                </p14:cNvPr>
                <p14:cNvContentPartPr/>
                <p14:nvPr/>
              </p14:nvContentPartPr>
              <p14:xfrm>
                <a:off x="7755170" y="2044841"/>
                <a:ext cx="32760" cy="418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6D15AA-E7E8-6640-A86F-79F969FB077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39690" y="2029721"/>
                  <a:ext cx="633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A9149E-794D-1B40-A9AE-29D11C169E3C}"/>
                    </a:ext>
                  </a:extLst>
                </p14:cNvPr>
                <p14:cNvContentPartPr/>
                <p14:nvPr/>
              </p14:nvContentPartPr>
              <p14:xfrm>
                <a:off x="7586690" y="2500601"/>
                <a:ext cx="434520" cy="228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A9149E-794D-1B40-A9AE-29D11C169E3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71570" y="2485481"/>
                  <a:ext cx="465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3044680-5BFD-C54B-B65D-D441BC0A70CB}"/>
                    </a:ext>
                  </a:extLst>
                </p14:cNvPr>
                <p14:cNvContentPartPr/>
                <p14:nvPr/>
              </p14:nvContentPartPr>
              <p14:xfrm>
                <a:off x="7505330" y="2945921"/>
                <a:ext cx="49320" cy="239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3044680-5BFD-C54B-B65D-D441BC0A70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90210" y="2930441"/>
                  <a:ext cx="79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6A9456D-C872-4E4A-9AB6-4BE9BC9C59DD}"/>
                    </a:ext>
                  </a:extLst>
                </p14:cNvPr>
                <p14:cNvContentPartPr/>
                <p14:nvPr/>
              </p14:nvContentPartPr>
              <p14:xfrm>
                <a:off x="7538090" y="2904881"/>
                <a:ext cx="76320" cy="296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6A9456D-C872-4E4A-9AB6-4BE9BC9C59D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22610" y="2889401"/>
                  <a:ext cx="106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4C766E-61DB-244B-B588-1A9E932480B0}"/>
                    </a:ext>
                  </a:extLst>
                </p14:cNvPr>
                <p14:cNvContentPartPr/>
                <p14:nvPr/>
              </p14:nvContentPartPr>
              <p14:xfrm>
                <a:off x="7668050" y="2929361"/>
                <a:ext cx="157680" cy="27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4C766E-61DB-244B-B588-1A9E932480B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52930" y="2914241"/>
                  <a:ext cx="188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37AFBB-CE9F-144E-A15C-74F09FB7AAC9}"/>
                    </a:ext>
                  </a:extLst>
                </p14:cNvPr>
                <p14:cNvContentPartPr/>
                <p14:nvPr/>
              </p14:nvContentPartPr>
              <p14:xfrm>
                <a:off x="7999250" y="2810201"/>
                <a:ext cx="54720" cy="41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37AFBB-CE9F-144E-A15C-74F09FB7AAC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84130" y="2794721"/>
                  <a:ext cx="849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87C3DD-1B82-B445-9405-2ABD1F390B65}"/>
                    </a:ext>
                  </a:extLst>
                </p14:cNvPr>
                <p14:cNvContentPartPr/>
                <p14:nvPr/>
              </p14:nvContentPartPr>
              <p14:xfrm>
                <a:off x="7103570" y="2258321"/>
                <a:ext cx="81720" cy="414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87C3DD-1B82-B445-9405-2ABD1F390B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88450" y="2243201"/>
                  <a:ext cx="1123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507233A-7CC7-FF40-8DC7-0FD1ADBE25D4}"/>
                    </a:ext>
                  </a:extLst>
                </p14:cNvPr>
                <p14:cNvContentPartPr/>
                <p14:nvPr/>
              </p14:nvContentPartPr>
              <p14:xfrm>
                <a:off x="6886490" y="2413841"/>
                <a:ext cx="46152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507233A-7CC7-FF40-8DC7-0FD1ADBE25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71370" y="2398721"/>
                  <a:ext cx="49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0181491-FBA6-EE42-9F65-F2C3472DE4A5}"/>
                    </a:ext>
                  </a:extLst>
                </p14:cNvPr>
                <p14:cNvContentPartPr/>
                <p14:nvPr/>
              </p14:nvContentPartPr>
              <p14:xfrm>
                <a:off x="7125530" y="2240321"/>
                <a:ext cx="27360" cy="42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0181491-FBA6-EE42-9F65-F2C3472DE4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10050" y="2224841"/>
                  <a:ext cx="579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836050-8645-7C48-B365-2BB3F4464E0E}"/>
                    </a:ext>
                  </a:extLst>
                </p14:cNvPr>
                <p14:cNvContentPartPr/>
                <p14:nvPr/>
              </p14:nvContentPartPr>
              <p14:xfrm>
                <a:off x="5643770" y="1670441"/>
                <a:ext cx="1264320" cy="1844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836050-8645-7C48-B365-2BB3F4464E0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28650" y="1654961"/>
                  <a:ext cx="1294920" cy="18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1E44000-66A3-3F4E-A20D-C413284126EC}"/>
                  </a:ext>
                </a:extLst>
              </p14:cNvPr>
              <p14:cNvContentPartPr/>
              <p14:nvPr/>
            </p14:nvContentPartPr>
            <p14:xfrm>
              <a:off x="6094130" y="1151681"/>
              <a:ext cx="190440" cy="749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1E44000-66A3-3F4E-A20D-C413284126E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079010" y="1136561"/>
                <a:ext cx="220680" cy="78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79" name="Group 24578">
            <a:extLst>
              <a:ext uri="{FF2B5EF4-FFF2-40B4-BE49-F238E27FC236}">
                <a16:creationId xmlns:a16="http://schemas.microsoft.com/office/drawing/2014/main" id="{73DDE637-06D0-A94D-9F60-0B016975D76E}"/>
              </a:ext>
            </a:extLst>
          </p:cNvPr>
          <p:cNvGrpSpPr/>
          <p:nvPr/>
        </p:nvGrpSpPr>
        <p:grpSpPr>
          <a:xfrm>
            <a:off x="5698130" y="161681"/>
            <a:ext cx="1442880" cy="518400"/>
            <a:chOff x="5698130" y="161681"/>
            <a:chExt cx="144288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5BA6F2-26EE-2544-8F0A-92905805770E}"/>
                    </a:ext>
                  </a:extLst>
                </p14:cNvPr>
                <p14:cNvContentPartPr/>
                <p14:nvPr/>
              </p14:nvContentPartPr>
              <p14:xfrm>
                <a:off x="5698130" y="319721"/>
                <a:ext cx="76320" cy="329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5BA6F2-26EE-2544-8F0A-9290580577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82650" y="304241"/>
                  <a:ext cx="1069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C60118-8E9A-1D4B-8ECB-0746D87769F7}"/>
                    </a:ext>
                  </a:extLst>
                </p14:cNvPr>
                <p14:cNvContentPartPr/>
                <p14:nvPr/>
              </p14:nvContentPartPr>
              <p14:xfrm>
                <a:off x="5866250" y="449321"/>
                <a:ext cx="54720" cy="23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C60118-8E9A-1D4B-8ECB-0746D87769F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51130" y="433841"/>
                  <a:ext cx="84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B6DBDF-28CF-3B45-9DB2-C86CD3489433}"/>
                    </a:ext>
                  </a:extLst>
                </p14:cNvPr>
                <p14:cNvContentPartPr/>
                <p14:nvPr/>
              </p14:nvContentPartPr>
              <p14:xfrm>
                <a:off x="5915210" y="394961"/>
                <a:ext cx="54720" cy="217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B6DBDF-28CF-3B45-9DB2-C86CD348943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99730" y="379841"/>
                  <a:ext cx="84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30E1AD-2F16-E94E-BC05-12DCEBA6A4C5}"/>
                    </a:ext>
                  </a:extLst>
                </p14:cNvPr>
                <p14:cNvContentPartPr/>
                <p14:nvPr/>
              </p14:nvContentPartPr>
              <p14:xfrm>
                <a:off x="6040130" y="438521"/>
                <a:ext cx="119880" cy="76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30E1AD-2F16-E94E-BC05-12DCEBA6A4C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24650" y="423041"/>
                  <a:ext cx="150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D72081-A0E5-3547-BEEE-52E509BFB3F2}"/>
                    </a:ext>
                  </a:extLst>
                </p14:cNvPr>
                <p14:cNvContentPartPr/>
                <p14:nvPr/>
              </p14:nvContentPartPr>
              <p14:xfrm>
                <a:off x="6213650" y="319001"/>
                <a:ext cx="70920" cy="263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D72081-A0E5-3547-BEEE-52E509BFB3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98530" y="303521"/>
                  <a:ext cx="101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0C8636-10E3-E649-86C6-95DE30EB7985}"/>
                    </a:ext>
                  </a:extLst>
                </p14:cNvPr>
                <p14:cNvContentPartPr/>
                <p14:nvPr/>
              </p14:nvContentPartPr>
              <p14:xfrm>
                <a:off x="6360170" y="161681"/>
                <a:ext cx="70920" cy="450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0C8636-10E3-E649-86C6-95DE30EB798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45050" y="146201"/>
                  <a:ext cx="1015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A91657E-97CE-0443-AFB9-49CD1BE3E71A}"/>
                    </a:ext>
                  </a:extLst>
                </p14:cNvPr>
                <p14:cNvContentPartPr/>
                <p14:nvPr/>
              </p14:nvContentPartPr>
              <p14:xfrm>
                <a:off x="6506690" y="221081"/>
                <a:ext cx="49320" cy="40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A91657E-97CE-0443-AFB9-49CD1BE3E71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91570" y="205961"/>
                  <a:ext cx="795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51AC855-D3B7-1345-A718-FAC393A83295}"/>
                    </a:ext>
                  </a:extLst>
                </p14:cNvPr>
                <p14:cNvContentPartPr/>
                <p14:nvPr/>
              </p14:nvContentPartPr>
              <p14:xfrm>
                <a:off x="6658610" y="319001"/>
                <a:ext cx="49320" cy="315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51AC855-D3B7-1345-A718-FAC393A832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43490" y="303521"/>
                  <a:ext cx="79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2087707-990D-6342-BE5E-7531797CA8DF}"/>
                    </a:ext>
                  </a:extLst>
                </p14:cNvPr>
                <p14:cNvContentPartPr/>
                <p14:nvPr/>
              </p14:nvContentPartPr>
              <p14:xfrm>
                <a:off x="6723770" y="302801"/>
                <a:ext cx="70920" cy="246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2087707-990D-6342-BE5E-7531797CA8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08650" y="287321"/>
                  <a:ext cx="101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FE63AA7-CEE2-1E4B-8871-5BB0EDAB8161}"/>
                    </a:ext>
                  </a:extLst>
                </p14:cNvPr>
                <p14:cNvContentPartPr/>
                <p14:nvPr/>
              </p14:nvContentPartPr>
              <p14:xfrm>
                <a:off x="6875690" y="367961"/>
                <a:ext cx="60120" cy="206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FE63AA7-CEE2-1E4B-8871-5BB0EDAB816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60570" y="352481"/>
                  <a:ext cx="90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6E81C4-8613-D142-9550-B5D2DEAF131D}"/>
                    </a:ext>
                  </a:extLst>
                </p14:cNvPr>
                <p14:cNvContentPartPr/>
                <p14:nvPr/>
              </p14:nvContentPartPr>
              <p14:xfrm>
                <a:off x="6799730" y="362201"/>
                <a:ext cx="163080" cy="141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6E81C4-8613-D142-9550-B5D2DEAF131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84610" y="347081"/>
                  <a:ext cx="193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175541AB-524F-B04E-B36D-DE5F5FE31669}"/>
                    </a:ext>
                  </a:extLst>
                </p14:cNvPr>
                <p14:cNvContentPartPr/>
                <p14:nvPr/>
              </p14:nvContentPartPr>
              <p14:xfrm>
                <a:off x="6984410" y="313601"/>
                <a:ext cx="54720" cy="22284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175541AB-524F-B04E-B36D-DE5F5FE316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68930" y="298121"/>
                  <a:ext cx="84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996AEC62-4E85-E044-98DD-3C6937FE2EF4}"/>
                    </a:ext>
                  </a:extLst>
                </p14:cNvPr>
                <p14:cNvContentPartPr/>
                <p14:nvPr/>
              </p14:nvContentPartPr>
              <p14:xfrm>
                <a:off x="7049570" y="210281"/>
                <a:ext cx="91440" cy="45612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996AEC62-4E85-E044-98DD-3C6937FE2EF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34090" y="195161"/>
                  <a:ext cx="12204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9" name="Group 24588">
            <a:extLst>
              <a:ext uri="{FF2B5EF4-FFF2-40B4-BE49-F238E27FC236}">
                <a16:creationId xmlns:a16="http://schemas.microsoft.com/office/drawing/2014/main" id="{014BB114-98C9-C34F-8268-8504118651DB}"/>
              </a:ext>
            </a:extLst>
          </p:cNvPr>
          <p:cNvGrpSpPr/>
          <p:nvPr/>
        </p:nvGrpSpPr>
        <p:grpSpPr>
          <a:xfrm>
            <a:off x="6110690" y="3450641"/>
            <a:ext cx="597240" cy="444600"/>
            <a:chOff x="6110690" y="3450641"/>
            <a:chExt cx="597240" cy="444600"/>
          </a:xfrm>
        </p:grpSpPr>
        <p:grpSp>
          <p:nvGrpSpPr>
            <p:cNvPr id="24590" name="Group 24589">
              <a:extLst>
                <a:ext uri="{FF2B5EF4-FFF2-40B4-BE49-F238E27FC236}">
                  <a16:creationId xmlns:a16="http://schemas.microsoft.com/office/drawing/2014/main" id="{A8FE2703-8E63-524E-A481-9743028E1E57}"/>
                </a:ext>
              </a:extLst>
            </p:cNvPr>
            <p:cNvGrpSpPr/>
            <p:nvPr/>
          </p:nvGrpSpPr>
          <p:grpSpPr>
            <a:xfrm>
              <a:off x="6110690" y="3450641"/>
              <a:ext cx="597240" cy="444600"/>
              <a:chOff x="6110690" y="3450641"/>
              <a:chExt cx="597240" cy="44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4584" name="Ink 24583">
                    <a:extLst>
                      <a:ext uri="{FF2B5EF4-FFF2-40B4-BE49-F238E27FC236}">
                        <a16:creationId xmlns:a16="http://schemas.microsoft.com/office/drawing/2014/main" id="{355CC0B9-BCD3-E040-827B-807EFC01AA24}"/>
                      </a:ext>
                    </a:extLst>
                  </p14:cNvPr>
                  <p14:cNvContentPartPr/>
                  <p14:nvPr/>
                </p14:nvContentPartPr>
                <p14:xfrm>
                  <a:off x="6110690" y="3634961"/>
                  <a:ext cx="119160" cy="260280"/>
                </p14:xfrm>
              </p:contentPart>
            </mc:Choice>
            <mc:Fallback xmlns="">
              <p:pic>
                <p:nvPicPr>
                  <p:cNvPr id="24584" name="Ink 24583">
                    <a:extLst>
                      <a:ext uri="{FF2B5EF4-FFF2-40B4-BE49-F238E27FC236}">
                        <a16:creationId xmlns:a16="http://schemas.microsoft.com/office/drawing/2014/main" id="{355CC0B9-BCD3-E040-827B-807EFC01AA24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6095210" y="3619841"/>
                    <a:ext cx="149760" cy="29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4585" name="Ink 24584">
                    <a:extLst>
                      <a:ext uri="{FF2B5EF4-FFF2-40B4-BE49-F238E27FC236}">
                        <a16:creationId xmlns:a16="http://schemas.microsoft.com/office/drawing/2014/main" id="{ED3D00FE-4BC1-F240-83A1-E91F890CD40D}"/>
                      </a:ext>
                    </a:extLst>
                  </p14:cNvPr>
                  <p14:cNvContentPartPr/>
                  <p14:nvPr/>
                </p14:nvContentPartPr>
                <p14:xfrm>
                  <a:off x="6229850" y="3547121"/>
                  <a:ext cx="81720" cy="277920"/>
                </p14:xfrm>
              </p:contentPart>
            </mc:Choice>
            <mc:Fallback xmlns="">
              <p:pic>
                <p:nvPicPr>
                  <p:cNvPr id="24585" name="Ink 24584">
                    <a:extLst>
                      <a:ext uri="{FF2B5EF4-FFF2-40B4-BE49-F238E27FC236}">
                        <a16:creationId xmlns:a16="http://schemas.microsoft.com/office/drawing/2014/main" id="{ED3D00FE-4BC1-F240-83A1-E91F890CD40D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6214730" y="3531641"/>
                    <a:ext cx="112320" cy="30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24588" name="Ink 24587">
                    <a:extLst>
                      <a:ext uri="{FF2B5EF4-FFF2-40B4-BE49-F238E27FC236}">
                        <a16:creationId xmlns:a16="http://schemas.microsoft.com/office/drawing/2014/main" id="{823B380D-FD29-9A4D-9729-85B069E7CCE2}"/>
                      </a:ext>
                    </a:extLst>
                  </p14:cNvPr>
                  <p14:cNvContentPartPr/>
                  <p14:nvPr/>
                </p14:nvContentPartPr>
                <p14:xfrm>
                  <a:off x="6658610" y="3450641"/>
                  <a:ext cx="49320" cy="309600"/>
                </p14:xfrm>
              </p:contentPart>
            </mc:Choice>
            <mc:Fallback xmlns="">
              <p:pic>
                <p:nvPicPr>
                  <p:cNvPr id="24588" name="Ink 24587">
                    <a:extLst>
                      <a:ext uri="{FF2B5EF4-FFF2-40B4-BE49-F238E27FC236}">
                        <a16:creationId xmlns:a16="http://schemas.microsoft.com/office/drawing/2014/main" id="{823B380D-FD29-9A4D-9729-85B069E7CCE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6643490" y="3435161"/>
                    <a:ext cx="79560" cy="340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600" name="Group 24599">
            <a:extLst>
              <a:ext uri="{FF2B5EF4-FFF2-40B4-BE49-F238E27FC236}">
                <a16:creationId xmlns:a16="http://schemas.microsoft.com/office/drawing/2014/main" id="{81CD19CB-E564-2241-852C-1B13E6A129CD}"/>
              </a:ext>
            </a:extLst>
          </p:cNvPr>
          <p:cNvGrpSpPr/>
          <p:nvPr/>
        </p:nvGrpSpPr>
        <p:grpSpPr>
          <a:xfrm>
            <a:off x="7727810" y="3336521"/>
            <a:ext cx="543240" cy="879480"/>
            <a:chOff x="7727810" y="3336521"/>
            <a:chExt cx="543240" cy="87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8F661329-B244-6343-AD6D-E95DFD364246}"/>
                    </a:ext>
                  </a:extLst>
                </p14:cNvPr>
                <p14:cNvContentPartPr/>
                <p14:nvPr/>
              </p14:nvContentPartPr>
              <p14:xfrm>
                <a:off x="7890530" y="3336521"/>
                <a:ext cx="27000" cy="34236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8F661329-B244-6343-AD6D-E95DFD36424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75410" y="3321401"/>
                  <a:ext cx="572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CAF81A9B-5279-354F-8F81-F2B9D0A04869}"/>
                    </a:ext>
                  </a:extLst>
                </p14:cNvPr>
                <p14:cNvContentPartPr/>
                <p14:nvPr/>
              </p14:nvContentPartPr>
              <p14:xfrm>
                <a:off x="7749410" y="3607961"/>
                <a:ext cx="429120" cy="21204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CAF81A9B-5279-354F-8F81-F2B9D0A0486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34290" y="3592841"/>
                  <a:ext cx="459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52EC1817-20C4-AC4D-A372-E6DBDA11E84A}"/>
                    </a:ext>
                  </a:extLst>
                </p14:cNvPr>
                <p14:cNvContentPartPr/>
                <p14:nvPr/>
              </p14:nvContentPartPr>
              <p14:xfrm>
                <a:off x="7727810" y="3885161"/>
                <a:ext cx="87120" cy="28728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52EC1817-20C4-AC4D-A372-E6DBDA11E84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12690" y="3870041"/>
                  <a:ext cx="117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3822EB03-3958-624F-ACAB-B6F7ED816F68}"/>
                    </a:ext>
                  </a:extLst>
                </p14:cNvPr>
                <p14:cNvContentPartPr/>
                <p14:nvPr/>
              </p14:nvContentPartPr>
              <p14:xfrm>
                <a:off x="7836530" y="3862841"/>
                <a:ext cx="293400" cy="31860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3822EB03-3958-624F-ACAB-B6F7ED816F6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21050" y="3847721"/>
                  <a:ext cx="3240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E17B0897-3758-2E4D-A23B-F2433EFAFDC3}"/>
                    </a:ext>
                  </a:extLst>
                </p14:cNvPr>
                <p14:cNvContentPartPr/>
                <p14:nvPr/>
              </p14:nvContentPartPr>
              <p14:xfrm>
                <a:off x="8205530" y="3852041"/>
                <a:ext cx="65520" cy="36396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E17B0897-3758-2E4D-A23B-F2433EFAFDC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90410" y="3836921"/>
                  <a:ext cx="96120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4" name="Group 24603">
            <a:extLst>
              <a:ext uri="{FF2B5EF4-FFF2-40B4-BE49-F238E27FC236}">
                <a16:creationId xmlns:a16="http://schemas.microsoft.com/office/drawing/2014/main" id="{5E88B7D2-1D34-7543-B51E-2C09020A77CE}"/>
              </a:ext>
            </a:extLst>
          </p:cNvPr>
          <p:cNvGrpSpPr/>
          <p:nvPr/>
        </p:nvGrpSpPr>
        <p:grpSpPr>
          <a:xfrm>
            <a:off x="5643770" y="1754681"/>
            <a:ext cx="1546920" cy="2249640"/>
            <a:chOff x="5643770" y="1754681"/>
            <a:chExt cx="1546920" cy="22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4F2C180E-C766-3649-8088-B9BF7903B384}"/>
                    </a:ext>
                  </a:extLst>
                </p14:cNvPr>
                <p14:cNvContentPartPr/>
                <p14:nvPr/>
              </p14:nvContentPartPr>
              <p14:xfrm>
                <a:off x="5643770" y="1754681"/>
                <a:ext cx="1340280" cy="130536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4F2C180E-C766-3649-8088-B9BF7903B38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28650" y="1739561"/>
                  <a:ext cx="1370880" cy="13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3F5AF6F0-3E54-3646-AD91-BC2799EB94B3}"/>
                    </a:ext>
                  </a:extLst>
                </p14:cNvPr>
                <p14:cNvContentPartPr/>
                <p14:nvPr/>
              </p14:nvContentPartPr>
              <p14:xfrm>
                <a:off x="5687330" y="2462801"/>
                <a:ext cx="1055520" cy="80316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3F5AF6F0-3E54-3646-AD91-BC2799EB94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71850" y="2447681"/>
                  <a:ext cx="108612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7310A40E-3B9F-DB49-9B5E-9CFA090FB343}"/>
                    </a:ext>
                  </a:extLst>
                </p14:cNvPr>
                <p14:cNvContentPartPr/>
                <p14:nvPr/>
              </p14:nvContentPartPr>
              <p14:xfrm>
                <a:off x="5735930" y="3835841"/>
                <a:ext cx="125280" cy="2736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7310A40E-3B9F-DB49-9B5E-9CFA090FB3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20810" y="3820721"/>
                  <a:ext cx="155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9B830BCE-2EE8-2F41-837B-13FF80A1168F}"/>
                    </a:ext>
                  </a:extLst>
                </p14:cNvPr>
                <p14:cNvContentPartPr/>
                <p14:nvPr/>
              </p14:nvContentPartPr>
              <p14:xfrm>
                <a:off x="5692730" y="3703361"/>
                <a:ext cx="168480" cy="2988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9B830BCE-2EE8-2F41-837B-13FF80A1168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77250" y="3687881"/>
                  <a:ext cx="199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CC0C708B-82A2-2E47-B584-B33F49222891}"/>
                    </a:ext>
                  </a:extLst>
                </p14:cNvPr>
                <p14:cNvContentPartPr/>
                <p14:nvPr/>
              </p14:nvContentPartPr>
              <p14:xfrm>
                <a:off x="6446930" y="3662321"/>
                <a:ext cx="127440" cy="3852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CC0C708B-82A2-2E47-B584-B33F4922289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31810" y="3646841"/>
                  <a:ext cx="158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1ED9075E-2838-6440-BFBB-3DEB337BFBEF}"/>
                    </a:ext>
                  </a:extLst>
                </p14:cNvPr>
                <p14:cNvContentPartPr/>
                <p14:nvPr/>
              </p14:nvContentPartPr>
              <p14:xfrm>
                <a:off x="7087370" y="3493841"/>
                <a:ext cx="27360" cy="28800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1ED9075E-2838-6440-BFBB-3DEB337BFBE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72250" y="3478721"/>
                  <a:ext cx="57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DA4D8848-92D4-3243-9EBC-7A3D1C50CBA4}"/>
                    </a:ext>
                  </a:extLst>
                </p14:cNvPr>
                <p14:cNvContentPartPr/>
                <p14:nvPr/>
              </p14:nvContentPartPr>
              <p14:xfrm>
                <a:off x="7033010" y="3607961"/>
                <a:ext cx="157680" cy="6552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DA4D8848-92D4-3243-9EBC-7A3D1C50CBA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17890" y="3592841"/>
                  <a:ext cx="188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C75F42E2-D6EA-E94D-8D1F-3AA875237854}"/>
                    </a:ext>
                  </a:extLst>
                </p14:cNvPr>
                <p14:cNvContentPartPr/>
                <p14:nvPr/>
              </p14:nvContentPartPr>
              <p14:xfrm>
                <a:off x="6024290" y="3401681"/>
                <a:ext cx="222120" cy="60264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C75F42E2-D6EA-E94D-8D1F-3AA87523785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09170" y="3386561"/>
                  <a:ext cx="2527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576C20C7-6EEA-C046-AE1A-91D9EA091862}"/>
                    </a:ext>
                  </a:extLst>
                </p14:cNvPr>
                <p14:cNvContentPartPr/>
                <p14:nvPr/>
              </p14:nvContentPartPr>
              <p14:xfrm>
                <a:off x="6751130" y="3320321"/>
                <a:ext cx="167400" cy="55404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576C20C7-6EEA-C046-AE1A-91D9EA09186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35650" y="3305201"/>
                  <a:ext cx="198000" cy="58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5" name="Group 24624">
            <a:extLst>
              <a:ext uri="{FF2B5EF4-FFF2-40B4-BE49-F238E27FC236}">
                <a16:creationId xmlns:a16="http://schemas.microsoft.com/office/drawing/2014/main" id="{E97140B4-DF75-C744-AE21-2A5C48BD4B27}"/>
              </a:ext>
            </a:extLst>
          </p:cNvPr>
          <p:cNvGrpSpPr/>
          <p:nvPr/>
        </p:nvGrpSpPr>
        <p:grpSpPr>
          <a:xfrm>
            <a:off x="2240690" y="3743681"/>
            <a:ext cx="190800" cy="243720"/>
            <a:chOff x="2240690" y="3743681"/>
            <a:chExt cx="19080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AC3F8F33-807A-AE49-B577-89ED81E090CC}"/>
                    </a:ext>
                  </a:extLst>
                </p14:cNvPr>
                <p14:cNvContentPartPr/>
                <p14:nvPr/>
              </p14:nvContentPartPr>
              <p14:xfrm>
                <a:off x="2240690" y="3743681"/>
                <a:ext cx="190800" cy="1656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AC3F8F33-807A-AE49-B577-89ED81E090C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25570" y="3728201"/>
                  <a:ext cx="221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71519081-F86D-B941-AFB7-EFBBBF1FDD6B}"/>
                    </a:ext>
                  </a:extLst>
                </p14:cNvPr>
                <p14:cNvContentPartPr/>
                <p14:nvPr/>
              </p14:nvContentPartPr>
              <p14:xfrm>
                <a:off x="2268050" y="3857441"/>
                <a:ext cx="130680" cy="12996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71519081-F86D-B941-AFB7-EFBBBF1FDD6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52570" y="3842321"/>
                  <a:ext cx="16128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8" name="Group 24627">
            <a:extLst>
              <a:ext uri="{FF2B5EF4-FFF2-40B4-BE49-F238E27FC236}">
                <a16:creationId xmlns:a16="http://schemas.microsoft.com/office/drawing/2014/main" id="{DFC2C068-A037-3A4C-89A6-5E622D43D8F1}"/>
              </a:ext>
            </a:extLst>
          </p:cNvPr>
          <p:cNvGrpSpPr/>
          <p:nvPr/>
        </p:nvGrpSpPr>
        <p:grpSpPr>
          <a:xfrm>
            <a:off x="2821730" y="3510401"/>
            <a:ext cx="2230920" cy="1085400"/>
            <a:chOff x="2821730" y="3510401"/>
            <a:chExt cx="2230920" cy="10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36E9C0CC-2174-A842-8A9F-B231FEC96CBA}"/>
                    </a:ext>
                  </a:extLst>
                </p14:cNvPr>
                <p14:cNvContentPartPr/>
                <p14:nvPr/>
              </p14:nvContentPartPr>
              <p14:xfrm>
                <a:off x="2821730" y="3786881"/>
                <a:ext cx="109080" cy="20376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36E9C0CC-2174-A842-8A9F-B231FEC96C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06250" y="3771761"/>
                  <a:ext cx="139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2C6E31BD-27EF-A342-B953-50016F91F632}"/>
                    </a:ext>
                  </a:extLst>
                </p14:cNvPr>
                <p14:cNvContentPartPr/>
                <p14:nvPr/>
              </p14:nvContentPartPr>
              <p14:xfrm>
                <a:off x="2946290" y="3723881"/>
                <a:ext cx="92520" cy="23184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2C6E31BD-27EF-A342-B953-50016F91F63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31170" y="3708401"/>
                  <a:ext cx="123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B610F011-C5B7-3B40-9327-D86EF90F96B9}"/>
                    </a:ext>
                  </a:extLst>
                </p14:cNvPr>
                <p14:cNvContentPartPr/>
                <p14:nvPr/>
              </p14:nvContentPartPr>
              <p14:xfrm>
                <a:off x="3065810" y="3564401"/>
                <a:ext cx="76320" cy="20124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B610F011-C5B7-3B40-9327-D86EF90F96B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50690" y="3549281"/>
                  <a:ext cx="106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3140FB9F-9407-E543-BEB3-7FCDA58AED8F}"/>
                    </a:ext>
                  </a:extLst>
                </p14:cNvPr>
                <p14:cNvContentPartPr/>
                <p14:nvPr/>
              </p14:nvContentPartPr>
              <p14:xfrm>
                <a:off x="3190730" y="3819641"/>
                <a:ext cx="146160" cy="2196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3140FB9F-9407-E543-BEB3-7FCDA58AED8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75250" y="3804521"/>
                  <a:ext cx="176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B4460B25-105F-BF45-8186-B2C134519B68}"/>
                    </a:ext>
                  </a:extLst>
                </p14:cNvPr>
                <p14:cNvContentPartPr/>
                <p14:nvPr/>
              </p14:nvContentPartPr>
              <p14:xfrm>
                <a:off x="3418610" y="3521201"/>
                <a:ext cx="54720" cy="34236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B4460B25-105F-BF45-8186-B2C134519B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03490" y="3505721"/>
                  <a:ext cx="849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2D714A8E-F2A0-CC46-A0EC-886F7D79406B}"/>
                    </a:ext>
                  </a:extLst>
                </p14:cNvPr>
                <p14:cNvContentPartPr/>
                <p14:nvPr/>
              </p14:nvContentPartPr>
              <p14:xfrm>
                <a:off x="3988490" y="3602561"/>
                <a:ext cx="32760" cy="30420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2D714A8E-F2A0-CC46-A0EC-886F7D79406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73010" y="3587081"/>
                  <a:ext cx="633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642531F4-9ED5-DD4E-8510-16A946860419}"/>
                    </a:ext>
                  </a:extLst>
                </p14:cNvPr>
                <p14:cNvContentPartPr/>
                <p14:nvPr/>
              </p14:nvContentPartPr>
              <p14:xfrm>
                <a:off x="3917930" y="3510401"/>
                <a:ext cx="369360" cy="34236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642531F4-9ED5-DD4E-8510-16A94686041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02810" y="3494921"/>
                  <a:ext cx="3999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11795636-7099-7D49-AA94-387B57E72484}"/>
                    </a:ext>
                  </a:extLst>
                </p14:cNvPr>
                <p14:cNvContentPartPr/>
                <p14:nvPr/>
              </p14:nvContentPartPr>
              <p14:xfrm>
                <a:off x="3092810" y="3911801"/>
                <a:ext cx="1411560" cy="25560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11795636-7099-7D49-AA94-387B57E7248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77690" y="3896681"/>
                  <a:ext cx="1441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F92F2B60-F9BE-684F-9E07-F142896107B5}"/>
                    </a:ext>
                  </a:extLst>
                </p14:cNvPr>
                <p14:cNvContentPartPr/>
                <p14:nvPr/>
              </p14:nvContentPartPr>
              <p14:xfrm>
                <a:off x="3212330" y="4341281"/>
                <a:ext cx="152280" cy="24804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F92F2B60-F9BE-684F-9E07-F142896107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97210" y="4325801"/>
                  <a:ext cx="182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1EB92CFF-BBBC-DF4C-B6C0-C75C51BB9FE5}"/>
                    </a:ext>
                  </a:extLst>
                </p14:cNvPr>
                <p14:cNvContentPartPr/>
                <p14:nvPr/>
              </p14:nvContentPartPr>
              <p14:xfrm>
                <a:off x="3380450" y="4297361"/>
                <a:ext cx="81720" cy="29844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1EB92CFF-BBBC-DF4C-B6C0-C75C51BB9FE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365330" y="4281881"/>
                  <a:ext cx="112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003DE6B5-C62C-494B-B505-C2AA1969667F}"/>
                    </a:ext>
                  </a:extLst>
                </p14:cNvPr>
                <p14:cNvContentPartPr/>
                <p14:nvPr/>
              </p14:nvContentPartPr>
              <p14:xfrm>
                <a:off x="3630290" y="4270001"/>
                <a:ext cx="76320" cy="31464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003DE6B5-C62C-494B-B505-C2AA1969667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614810" y="4254881"/>
                  <a:ext cx="106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30F5FF46-CC98-1C4A-9736-C1CF86DA7E09}"/>
                    </a:ext>
                  </a:extLst>
                </p14:cNvPr>
                <p14:cNvContentPartPr/>
                <p14:nvPr/>
              </p14:nvContentPartPr>
              <p14:xfrm>
                <a:off x="3538130" y="4351361"/>
                <a:ext cx="249840" cy="11448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30F5FF46-CC98-1C4A-9736-C1CF86DA7E0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22650" y="4336241"/>
                  <a:ext cx="280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527DE7C8-2DF8-2641-AAE0-4F13EE9D9EA6}"/>
                    </a:ext>
                  </a:extLst>
                </p14:cNvPr>
                <p14:cNvContentPartPr/>
                <p14:nvPr/>
              </p14:nvContentPartPr>
              <p14:xfrm>
                <a:off x="3917930" y="4253801"/>
                <a:ext cx="49320" cy="31500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527DE7C8-2DF8-2641-AAE0-4F13EE9D9EA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02810" y="4238681"/>
                  <a:ext cx="79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DF6FEC24-5A1A-C74C-92E4-2B870C2A0053}"/>
                    </a:ext>
                  </a:extLst>
                </p14:cNvPr>
                <p14:cNvContentPartPr/>
                <p14:nvPr/>
              </p14:nvContentPartPr>
              <p14:xfrm>
                <a:off x="4748090" y="4047521"/>
                <a:ext cx="30600" cy="3276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DF6FEC24-5A1A-C74C-92E4-2B870C2A005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32970" y="4032401"/>
                  <a:ext cx="60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3E18AB90-56F4-0A4F-8BD7-0CB7DEB6D4D4}"/>
                    </a:ext>
                  </a:extLst>
                </p14:cNvPr>
                <p14:cNvContentPartPr/>
                <p14:nvPr/>
              </p14:nvContentPartPr>
              <p14:xfrm>
                <a:off x="4905770" y="4047521"/>
                <a:ext cx="146880" cy="4932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3E18AB90-56F4-0A4F-8BD7-0CB7DEB6D4D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90290" y="4032401"/>
                  <a:ext cx="1774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5" name="Group 24634">
            <a:extLst>
              <a:ext uri="{FF2B5EF4-FFF2-40B4-BE49-F238E27FC236}">
                <a16:creationId xmlns:a16="http://schemas.microsoft.com/office/drawing/2014/main" id="{B583DBF1-7FE9-694C-862A-1B44E3E17D27}"/>
              </a:ext>
            </a:extLst>
          </p:cNvPr>
          <p:cNvGrpSpPr/>
          <p:nvPr/>
        </p:nvGrpSpPr>
        <p:grpSpPr>
          <a:xfrm>
            <a:off x="1892210" y="5133641"/>
            <a:ext cx="505080" cy="601560"/>
            <a:chOff x="1892210" y="5133641"/>
            <a:chExt cx="50508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66F1C1D7-060A-164D-AE33-029E9164248B}"/>
                    </a:ext>
                  </a:extLst>
                </p14:cNvPr>
                <p14:cNvContentPartPr/>
                <p14:nvPr/>
              </p14:nvContentPartPr>
              <p14:xfrm>
                <a:off x="1892210" y="5133641"/>
                <a:ext cx="419400" cy="52812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66F1C1D7-060A-164D-AE33-029E9164248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77090" y="5118521"/>
                  <a:ext cx="4500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382CCE88-DA8F-BC4B-BB68-6B1ED6A15E65}"/>
                    </a:ext>
                  </a:extLst>
                </p14:cNvPr>
                <p14:cNvContentPartPr/>
                <p14:nvPr/>
              </p14:nvContentPartPr>
              <p14:xfrm>
                <a:off x="2143130" y="5344601"/>
                <a:ext cx="254160" cy="39060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382CCE88-DA8F-BC4B-BB68-6B1ED6A15E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28010" y="5329481"/>
                  <a:ext cx="28476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4" name="Group 24633">
            <a:extLst>
              <a:ext uri="{FF2B5EF4-FFF2-40B4-BE49-F238E27FC236}">
                <a16:creationId xmlns:a16="http://schemas.microsoft.com/office/drawing/2014/main" id="{F896FFFD-EBDD-A04A-91C8-0DB24D04E7A7}"/>
              </a:ext>
            </a:extLst>
          </p:cNvPr>
          <p:cNvGrpSpPr/>
          <p:nvPr/>
        </p:nvGrpSpPr>
        <p:grpSpPr>
          <a:xfrm>
            <a:off x="2745410" y="5806481"/>
            <a:ext cx="254520" cy="271440"/>
            <a:chOff x="2745410" y="5806481"/>
            <a:chExt cx="2545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86BE24A2-0286-044F-BC8F-A424BB5B9575}"/>
                    </a:ext>
                  </a:extLst>
                </p14:cNvPr>
                <p14:cNvContentPartPr/>
                <p14:nvPr/>
              </p14:nvContentPartPr>
              <p14:xfrm>
                <a:off x="2827130" y="6034001"/>
                <a:ext cx="172800" cy="4392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86BE24A2-0286-044F-BC8F-A424BB5B95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11650" y="6018521"/>
                  <a:ext cx="203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A82DB9D4-B9FB-2047-8BB2-2B979B191B5D}"/>
                    </a:ext>
                  </a:extLst>
                </p14:cNvPr>
                <p14:cNvContentPartPr/>
                <p14:nvPr/>
              </p14:nvContentPartPr>
              <p14:xfrm>
                <a:off x="2821730" y="5892161"/>
                <a:ext cx="141480" cy="5508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A82DB9D4-B9FB-2047-8BB2-2B979B191B5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06250" y="5877041"/>
                  <a:ext cx="172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44D811E0-B111-C04D-B7FF-69124018027A}"/>
                    </a:ext>
                  </a:extLst>
                </p14:cNvPr>
                <p14:cNvContentPartPr/>
                <p14:nvPr/>
              </p14:nvContentPartPr>
              <p14:xfrm>
                <a:off x="2745410" y="5806481"/>
                <a:ext cx="204840" cy="4860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44D811E0-B111-C04D-B7FF-69124018027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30290" y="5791361"/>
                  <a:ext cx="23544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4636" name="Ink 24635">
                <a:extLst>
                  <a:ext uri="{FF2B5EF4-FFF2-40B4-BE49-F238E27FC236}">
                    <a16:creationId xmlns:a16="http://schemas.microsoft.com/office/drawing/2014/main" id="{038795D6-19C6-3D49-B0F7-E3D34C50830F}"/>
                  </a:ext>
                </a:extLst>
              </p14:cNvPr>
              <p14:cNvContentPartPr/>
              <p14:nvPr/>
            </p14:nvContentPartPr>
            <p14:xfrm>
              <a:off x="3700850" y="5919881"/>
              <a:ext cx="1937880" cy="201240"/>
            </p14:xfrm>
          </p:contentPart>
        </mc:Choice>
        <mc:Fallback xmlns="">
          <p:pic>
            <p:nvPicPr>
              <p:cNvPr id="24636" name="Ink 24635">
                <a:extLst>
                  <a:ext uri="{FF2B5EF4-FFF2-40B4-BE49-F238E27FC236}">
                    <a16:creationId xmlns:a16="http://schemas.microsoft.com/office/drawing/2014/main" id="{038795D6-19C6-3D49-B0F7-E3D34C50830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685370" y="5904761"/>
                <a:ext cx="196848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49" name="Group 24648">
            <a:extLst>
              <a:ext uri="{FF2B5EF4-FFF2-40B4-BE49-F238E27FC236}">
                <a16:creationId xmlns:a16="http://schemas.microsoft.com/office/drawing/2014/main" id="{648BC3C2-4B6D-BA42-A0FD-AABEF399B75D}"/>
              </a:ext>
            </a:extLst>
          </p:cNvPr>
          <p:cNvGrpSpPr/>
          <p:nvPr/>
        </p:nvGrpSpPr>
        <p:grpSpPr>
          <a:xfrm>
            <a:off x="4124210" y="6256481"/>
            <a:ext cx="619200" cy="401040"/>
            <a:chOff x="4124210" y="6256481"/>
            <a:chExt cx="6192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6CE6F7A4-5881-294D-ABB1-3478B60D1FD4}"/>
                    </a:ext>
                  </a:extLst>
                </p14:cNvPr>
                <p14:cNvContentPartPr/>
                <p14:nvPr/>
              </p14:nvContentPartPr>
              <p14:xfrm>
                <a:off x="4124210" y="6364841"/>
                <a:ext cx="178200" cy="29268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6CE6F7A4-5881-294D-ABB1-3478B60D1FD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08730" y="6349721"/>
                  <a:ext cx="208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646A9A3B-5746-2B4A-A565-4C47ADC36D23}"/>
                    </a:ext>
                  </a:extLst>
                </p14:cNvPr>
                <p14:cNvContentPartPr/>
                <p14:nvPr/>
              </p14:nvContentPartPr>
              <p14:xfrm>
                <a:off x="4243370" y="6377081"/>
                <a:ext cx="92520" cy="24264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646A9A3B-5746-2B4A-A565-4C47ADC36D2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28250" y="6361961"/>
                  <a:ext cx="123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0D915D77-7B4C-AA42-99D1-E91AAA628016}"/>
                    </a:ext>
                  </a:extLst>
                </p14:cNvPr>
                <p14:cNvContentPartPr/>
                <p14:nvPr/>
              </p14:nvContentPartPr>
              <p14:xfrm>
                <a:off x="4379090" y="6256481"/>
                <a:ext cx="217440" cy="38556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0D915D77-7B4C-AA42-99D1-E91AAA6280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363970" y="6241361"/>
                  <a:ext cx="2480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6945CF02-E4FA-D046-AC3C-5D8A99206EC2}"/>
                    </a:ext>
                  </a:extLst>
                </p14:cNvPr>
                <p14:cNvContentPartPr/>
                <p14:nvPr/>
              </p14:nvContentPartPr>
              <p14:xfrm>
                <a:off x="4634330" y="6288881"/>
                <a:ext cx="109080" cy="32616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6945CF02-E4FA-D046-AC3C-5D8A99206EC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619210" y="6273761"/>
                  <a:ext cx="13932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8" name="Group 24647">
            <a:extLst>
              <a:ext uri="{FF2B5EF4-FFF2-40B4-BE49-F238E27FC236}">
                <a16:creationId xmlns:a16="http://schemas.microsoft.com/office/drawing/2014/main" id="{BD64866F-77FB-104D-ADE4-CEBE4685F3AC}"/>
              </a:ext>
            </a:extLst>
          </p:cNvPr>
          <p:cNvGrpSpPr/>
          <p:nvPr/>
        </p:nvGrpSpPr>
        <p:grpSpPr>
          <a:xfrm>
            <a:off x="3499970" y="5372321"/>
            <a:ext cx="678600" cy="558360"/>
            <a:chOff x="3499970" y="5372321"/>
            <a:chExt cx="67860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343E8EBF-9BEA-9344-8334-376027F4D2C2}"/>
                    </a:ext>
                  </a:extLst>
                </p14:cNvPr>
                <p14:cNvContentPartPr/>
                <p14:nvPr/>
              </p14:nvContentPartPr>
              <p14:xfrm>
                <a:off x="3499970" y="5663201"/>
                <a:ext cx="70920" cy="26748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343E8EBF-9BEA-9344-8334-376027F4D2C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84850" y="5647721"/>
                  <a:ext cx="101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D23AE0B8-CE73-064A-8832-6E342A39B8ED}"/>
                    </a:ext>
                  </a:extLst>
                </p14:cNvPr>
                <p14:cNvContentPartPr/>
                <p14:nvPr/>
              </p14:nvContentPartPr>
              <p14:xfrm>
                <a:off x="3554330" y="5627561"/>
                <a:ext cx="92520" cy="26028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D23AE0B8-CE73-064A-8832-6E342A39B8E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38850" y="5612081"/>
                  <a:ext cx="123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4ED9BB5B-2E0D-9A4A-996C-1F43F90D0764}"/>
                    </a:ext>
                  </a:extLst>
                </p14:cNvPr>
                <p14:cNvContentPartPr/>
                <p14:nvPr/>
              </p14:nvContentPartPr>
              <p14:xfrm>
                <a:off x="3646490" y="5372321"/>
                <a:ext cx="76320" cy="7524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4ED9BB5B-2E0D-9A4A-996C-1F43F90D076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31370" y="5357201"/>
                  <a:ext cx="106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0756945B-DEB7-F34A-9D07-7024574EE5AB}"/>
                    </a:ext>
                  </a:extLst>
                </p14:cNvPr>
                <p14:cNvContentPartPr/>
                <p14:nvPr/>
              </p14:nvContentPartPr>
              <p14:xfrm>
                <a:off x="3782210" y="5572481"/>
                <a:ext cx="76320" cy="28260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0756945B-DEB7-F34A-9D07-7024574EE5A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767090" y="5557361"/>
                  <a:ext cx="106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A3A38692-F368-6346-B433-CBA0051BF07B}"/>
                    </a:ext>
                  </a:extLst>
                </p14:cNvPr>
                <p14:cNvContentPartPr/>
                <p14:nvPr/>
              </p14:nvContentPartPr>
              <p14:xfrm>
                <a:off x="3793010" y="5670401"/>
                <a:ext cx="114480" cy="1656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A3A38692-F368-6346-B433-CBA0051BF07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77890" y="5654921"/>
                  <a:ext cx="144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57CFA8BB-CB32-F54E-BB17-276D3D48F4FB}"/>
                    </a:ext>
                  </a:extLst>
                </p14:cNvPr>
                <p14:cNvContentPartPr/>
                <p14:nvPr/>
              </p14:nvContentPartPr>
              <p14:xfrm>
                <a:off x="3863570" y="5458721"/>
                <a:ext cx="109080" cy="36396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57CFA8BB-CB32-F54E-BB17-276D3D48F4F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48450" y="5443241"/>
                  <a:ext cx="139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EE52A829-CD53-F04D-A174-140CDD37F59E}"/>
                    </a:ext>
                  </a:extLst>
                </p14:cNvPr>
                <p14:cNvContentPartPr/>
                <p14:nvPr/>
              </p14:nvContentPartPr>
              <p14:xfrm>
                <a:off x="4026290" y="5591921"/>
                <a:ext cx="152280" cy="27648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EE52A829-CD53-F04D-A174-140CDD37F5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011170" y="5576801"/>
                  <a:ext cx="18288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650" name="Ink 24649">
                <a:extLst>
                  <a:ext uri="{FF2B5EF4-FFF2-40B4-BE49-F238E27FC236}">
                    <a16:creationId xmlns:a16="http://schemas.microsoft.com/office/drawing/2014/main" id="{FC7431DE-D9B5-A44A-BA07-A70C4891C26F}"/>
                  </a:ext>
                </a:extLst>
              </p14:cNvPr>
              <p14:cNvContentPartPr/>
              <p14:nvPr/>
            </p14:nvContentPartPr>
            <p14:xfrm>
              <a:off x="4286930" y="5561681"/>
              <a:ext cx="49320" cy="222840"/>
            </p14:xfrm>
          </p:contentPart>
        </mc:Choice>
        <mc:Fallback xmlns="">
          <p:pic>
            <p:nvPicPr>
              <p:cNvPr id="24650" name="Ink 24649">
                <a:extLst>
                  <a:ext uri="{FF2B5EF4-FFF2-40B4-BE49-F238E27FC236}">
                    <a16:creationId xmlns:a16="http://schemas.microsoft.com/office/drawing/2014/main" id="{FC7431DE-D9B5-A44A-BA07-A70C4891C26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271810" y="5546561"/>
                <a:ext cx="795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651" name="Ink 24650">
                <a:extLst>
                  <a:ext uri="{FF2B5EF4-FFF2-40B4-BE49-F238E27FC236}">
                    <a16:creationId xmlns:a16="http://schemas.microsoft.com/office/drawing/2014/main" id="{A8560828-E29F-4545-84FA-ACC6FA92D1F4}"/>
                  </a:ext>
                </a:extLst>
              </p14:cNvPr>
              <p14:cNvContentPartPr/>
              <p14:nvPr/>
            </p14:nvContentPartPr>
            <p14:xfrm>
              <a:off x="4259930" y="5626841"/>
              <a:ext cx="136080" cy="92520"/>
            </p14:xfrm>
          </p:contentPart>
        </mc:Choice>
        <mc:Fallback xmlns="">
          <p:pic>
            <p:nvPicPr>
              <p:cNvPr id="24651" name="Ink 24650">
                <a:extLst>
                  <a:ext uri="{FF2B5EF4-FFF2-40B4-BE49-F238E27FC236}">
                    <a16:creationId xmlns:a16="http://schemas.microsoft.com/office/drawing/2014/main" id="{A8560828-E29F-4545-84FA-ACC6FA92D1F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244450" y="5611721"/>
                <a:ext cx="1666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52" name="Ink 24651">
                <a:extLst>
                  <a:ext uri="{FF2B5EF4-FFF2-40B4-BE49-F238E27FC236}">
                    <a16:creationId xmlns:a16="http://schemas.microsoft.com/office/drawing/2014/main" id="{EF4A8430-CDEE-F14F-B7F9-2CCEB8A802BD}"/>
                  </a:ext>
                </a:extLst>
              </p14:cNvPr>
              <p14:cNvContentPartPr/>
              <p14:nvPr/>
            </p14:nvContentPartPr>
            <p14:xfrm>
              <a:off x="4466210" y="5459081"/>
              <a:ext cx="212040" cy="363240"/>
            </p14:xfrm>
          </p:contentPart>
        </mc:Choice>
        <mc:Fallback xmlns="">
          <p:pic>
            <p:nvPicPr>
              <p:cNvPr id="24652" name="Ink 24651">
                <a:extLst>
                  <a:ext uri="{FF2B5EF4-FFF2-40B4-BE49-F238E27FC236}">
                    <a16:creationId xmlns:a16="http://schemas.microsoft.com/office/drawing/2014/main" id="{EF4A8430-CDEE-F14F-B7F9-2CCEB8A802B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450730" y="5443961"/>
                <a:ext cx="24264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657" name="Ink 24656">
                <a:extLst>
                  <a:ext uri="{FF2B5EF4-FFF2-40B4-BE49-F238E27FC236}">
                    <a16:creationId xmlns:a16="http://schemas.microsoft.com/office/drawing/2014/main" id="{E5F2547D-0D23-3943-900C-0688808E8B08}"/>
                  </a:ext>
                </a:extLst>
              </p14:cNvPr>
              <p14:cNvContentPartPr/>
              <p14:nvPr/>
            </p14:nvContentPartPr>
            <p14:xfrm>
              <a:off x="3309890" y="5171081"/>
              <a:ext cx="1509120" cy="965880"/>
            </p14:xfrm>
          </p:contentPart>
        </mc:Choice>
        <mc:Fallback xmlns="">
          <p:pic>
            <p:nvPicPr>
              <p:cNvPr id="24657" name="Ink 24656">
                <a:extLst>
                  <a:ext uri="{FF2B5EF4-FFF2-40B4-BE49-F238E27FC236}">
                    <a16:creationId xmlns:a16="http://schemas.microsoft.com/office/drawing/2014/main" id="{E5F2547D-0D23-3943-900C-0688808E8B0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294770" y="5155601"/>
                <a:ext cx="1539720" cy="9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75" name="Group 24674">
            <a:extLst>
              <a:ext uri="{FF2B5EF4-FFF2-40B4-BE49-F238E27FC236}">
                <a16:creationId xmlns:a16="http://schemas.microsoft.com/office/drawing/2014/main" id="{66864948-2675-1A4C-83AF-DDC943B908FF}"/>
              </a:ext>
            </a:extLst>
          </p:cNvPr>
          <p:cNvGrpSpPr/>
          <p:nvPr/>
        </p:nvGrpSpPr>
        <p:grpSpPr>
          <a:xfrm>
            <a:off x="3793010" y="4509041"/>
            <a:ext cx="1725840" cy="494280"/>
            <a:chOff x="3793010" y="4509041"/>
            <a:chExt cx="1725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59" name="Ink 24658">
                  <a:extLst>
                    <a:ext uri="{FF2B5EF4-FFF2-40B4-BE49-F238E27FC236}">
                      <a16:creationId xmlns:a16="http://schemas.microsoft.com/office/drawing/2014/main" id="{E86309EA-BBB4-9D4C-B536-306F5CB35634}"/>
                    </a:ext>
                  </a:extLst>
                </p14:cNvPr>
                <p14:cNvContentPartPr/>
                <p14:nvPr/>
              </p14:nvContentPartPr>
              <p14:xfrm>
                <a:off x="3793010" y="4769321"/>
                <a:ext cx="122040" cy="60120"/>
              </p14:xfrm>
            </p:contentPart>
          </mc:Choice>
          <mc:Fallback xmlns="">
            <p:pic>
              <p:nvPicPr>
                <p:cNvPr id="24659" name="Ink 24658">
                  <a:extLst>
                    <a:ext uri="{FF2B5EF4-FFF2-40B4-BE49-F238E27FC236}">
                      <a16:creationId xmlns:a16="http://schemas.microsoft.com/office/drawing/2014/main" id="{E86309EA-BBB4-9D4C-B536-306F5CB356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77890" y="4754201"/>
                  <a:ext cx="152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60" name="Ink 24659">
                  <a:extLst>
                    <a:ext uri="{FF2B5EF4-FFF2-40B4-BE49-F238E27FC236}">
                      <a16:creationId xmlns:a16="http://schemas.microsoft.com/office/drawing/2014/main" id="{7AE7639C-B8BC-304A-A119-343155565933}"/>
                    </a:ext>
                  </a:extLst>
                </p14:cNvPr>
                <p14:cNvContentPartPr/>
                <p14:nvPr/>
              </p14:nvContentPartPr>
              <p14:xfrm>
                <a:off x="3820010" y="4888841"/>
                <a:ext cx="103320" cy="65520"/>
              </p14:xfrm>
            </p:contentPart>
          </mc:Choice>
          <mc:Fallback xmlns="">
            <p:pic>
              <p:nvPicPr>
                <p:cNvPr id="24660" name="Ink 24659">
                  <a:extLst>
                    <a:ext uri="{FF2B5EF4-FFF2-40B4-BE49-F238E27FC236}">
                      <a16:creationId xmlns:a16="http://schemas.microsoft.com/office/drawing/2014/main" id="{7AE7639C-B8BC-304A-A119-34315556593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804890" y="4873361"/>
                  <a:ext cx="133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661" name="Ink 24660">
                  <a:extLst>
                    <a:ext uri="{FF2B5EF4-FFF2-40B4-BE49-F238E27FC236}">
                      <a16:creationId xmlns:a16="http://schemas.microsoft.com/office/drawing/2014/main" id="{3F2E75D8-C9BE-FF42-BC9E-A125FB734C56}"/>
                    </a:ext>
                  </a:extLst>
                </p14:cNvPr>
                <p14:cNvContentPartPr/>
                <p14:nvPr/>
              </p14:nvContentPartPr>
              <p14:xfrm>
                <a:off x="3798410" y="4959401"/>
                <a:ext cx="142200" cy="43920"/>
              </p14:xfrm>
            </p:contentPart>
          </mc:Choice>
          <mc:Fallback xmlns="">
            <p:pic>
              <p:nvPicPr>
                <p:cNvPr id="24661" name="Ink 24660">
                  <a:extLst>
                    <a:ext uri="{FF2B5EF4-FFF2-40B4-BE49-F238E27FC236}">
                      <a16:creationId xmlns:a16="http://schemas.microsoft.com/office/drawing/2014/main" id="{3F2E75D8-C9BE-FF42-BC9E-A125FB734C5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83290" y="4943921"/>
                  <a:ext cx="172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662" name="Ink 24661">
                  <a:extLst>
                    <a:ext uri="{FF2B5EF4-FFF2-40B4-BE49-F238E27FC236}">
                      <a16:creationId xmlns:a16="http://schemas.microsoft.com/office/drawing/2014/main" id="{C569BFAC-E870-9541-8256-76FD3F6EA844}"/>
                    </a:ext>
                  </a:extLst>
                </p14:cNvPr>
                <p14:cNvContentPartPr/>
                <p14:nvPr/>
              </p14:nvContentPartPr>
              <p14:xfrm>
                <a:off x="4037450" y="4601201"/>
                <a:ext cx="92520" cy="368640"/>
              </p14:xfrm>
            </p:contentPart>
          </mc:Choice>
          <mc:Fallback xmlns="">
            <p:pic>
              <p:nvPicPr>
                <p:cNvPr id="24662" name="Ink 24661">
                  <a:extLst>
                    <a:ext uri="{FF2B5EF4-FFF2-40B4-BE49-F238E27FC236}">
                      <a16:creationId xmlns:a16="http://schemas.microsoft.com/office/drawing/2014/main" id="{C569BFAC-E870-9541-8256-76FD3F6EA84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21970" y="4585721"/>
                  <a:ext cx="123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663" name="Ink 24662">
                  <a:extLst>
                    <a:ext uri="{FF2B5EF4-FFF2-40B4-BE49-F238E27FC236}">
                      <a16:creationId xmlns:a16="http://schemas.microsoft.com/office/drawing/2014/main" id="{49F20487-8DD2-1543-84C4-917CC4D41609}"/>
                    </a:ext>
                  </a:extLst>
                </p14:cNvPr>
                <p14:cNvContentPartPr/>
                <p14:nvPr/>
              </p14:nvContentPartPr>
              <p14:xfrm>
                <a:off x="4167410" y="4769321"/>
                <a:ext cx="54720" cy="220320"/>
              </p14:xfrm>
            </p:contentPart>
          </mc:Choice>
          <mc:Fallback xmlns="">
            <p:pic>
              <p:nvPicPr>
                <p:cNvPr id="24663" name="Ink 24662">
                  <a:extLst>
                    <a:ext uri="{FF2B5EF4-FFF2-40B4-BE49-F238E27FC236}">
                      <a16:creationId xmlns:a16="http://schemas.microsoft.com/office/drawing/2014/main" id="{49F20487-8DD2-1543-84C4-917CC4D4160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52290" y="4754201"/>
                  <a:ext cx="84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664" name="Ink 24663">
                  <a:extLst>
                    <a:ext uri="{FF2B5EF4-FFF2-40B4-BE49-F238E27FC236}">
                      <a16:creationId xmlns:a16="http://schemas.microsoft.com/office/drawing/2014/main" id="{5641D502-9667-C94A-8313-A011FDC0AF1D}"/>
                    </a:ext>
                  </a:extLst>
                </p14:cNvPr>
                <p14:cNvContentPartPr/>
                <p14:nvPr/>
              </p14:nvContentPartPr>
              <p14:xfrm>
                <a:off x="4254530" y="4731521"/>
                <a:ext cx="65520" cy="260280"/>
              </p14:xfrm>
            </p:contentPart>
          </mc:Choice>
          <mc:Fallback xmlns="">
            <p:pic>
              <p:nvPicPr>
                <p:cNvPr id="24664" name="Ink 24663">
                  <a:extLst>
                    <a:ext uri="{FF2B5EF4-FFF2-40B4-BE49-F238E27FC236}">
                      <a16:creationId xmlns:a16="http://schemas.microsoft.com/office/drawing/2014/main" id="{5641D502-9667-C94A-8313-A011FDC0AF1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39050" y="4716041"/>
                  <a:ext cx="96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665" name="Ink 24664">
                  <a:extLst>
                    <a:ext uri="{FF2B5EF4-FFF2-40B4-BE49-F238E27FC236}">
                      <a16:creationId xmlns:a16="http://schemas.microsoft.com/office/drawing/2014/main" id="{F04ACD13-5373-154E-92D5-024966D20C68}"/>
                    </a:ext>
                  </a:extLst>
                </p14:cNvPr>
                <p14:cNvContentPartPr/>
                <p14:nvPr/>
              </p14:nvContentPartPr>
              <p14:xfrm>
                <a:off x="4346690" y="4726121"/>
                <a:ext cx="70920" cy="242640"/>
              </p14:xfrm>
            </p:contentPart>
          </mc:Choice>
          <mc:Fallback xmlns="">
            <p:pic>
              <p:nvPicPr>
                <p:cNvPr id="24665" name="Ink 24664">
                  <a:extLst>
                    <a:ext uri="{FF2B5EF4-FFF2-40B4-BE49-F238E27FC236}">
                      <a16:creationId xmlns:a16="http://schemas.microsoft.com/office/drawing/2014/main" id="{F04ACD13-5373-154E-92D5-024966D20C6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31570" y="4710641"/>
                  <a:ext cx="101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666" name="Ink 24665">
                  <a:extLst>
                    <a:ext uri="{FF2B5EF4-FFF2-40B4-BE49-F238E27FC236}">
                      <a16:creationId xmlns:a16="http://schemas.microsoft.com/office/drawing/2014/main" id="{DB36FB12-14EF-B548-BBC7-3FF32F228BD1}"/>
                    </a:ext>
                  </a:extLst>
                </p14:cNvPr>
                <p14:cNvContentPartPr/>
                <p14:nvPr/>
              </p14:nvContentPartPr>
              <p14:xfrm>
                <a:off x="4346690" y="4704161"/>
                <a:ext cx="168480" cy="228240"/>
              </p14:xfrm>
            </p:contentPart>
          </mc:Choice>
          <mc:Fallback xmlns="">
            <p:pic>
              <p:nvPicPr>
                <p:cNvPr id="24666" name="Ink 24665">
                  <a:extLst>
                    <a:ext uri="{FF2B5EF4-FFF2-40B4-BE49-F238E27FC236}">
                      <a16:creationId xmlns:a16="http://schemas.microsoft.com/office/drawing/2014/main" id="{DB36FB12-14EF-B548-BBC7-3FF32F228BD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31570" y="4689041"/>
                  <a:ext cx="199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667" name="Ink 24666">
                  <a:extLst>
                    <a:ext uri="{FF2B5EF4-FFF2-40B4-BE49-F238E27FC236}">
                      <a16:creationId xmlns:a16="http://schemas.microsoft.com/office/drawing/2014/main" id="{05B0C2BF-3D60-8148-B89A-42A7C884F497}"/>
                    </a:ext>
                  </a:extLst>
                </p14:cNvPr>
                <p14:cNvContentPartPr/>
                <p14:nvPr/>
              </p14:nvContentPartPr>
              <p14:xfrm>
                <a:off x="4569170" y="4579241"/>
                <a:ext cx="87120" cy="389160"/>
              </p14:xfrm>
            </p:contentPart>
          </mc:Choice>
          <mc:Fallback xmlns="">
            <p:pic>
              <p:nvPicPr>
                <p:cNvPr id="24667" name="Ink 24666">
                  <a:extLst>
                    <a:ext uri="{FF2B5EF4-FFF2-40B4-BE49-F238E27FC236}">
                      <a16:creationId xmlns:a16="http://schemas.microsoft.com/office/drawing/2014/main" id="{05B0C2BF-3D60-8148-B89A-42A7C884F49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54050" y="4564121"/>
                  <a:ext cx="1177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668" name="Ink 24667">
                  <a:extLst>
                    <a:ext uri="{FF2B5EF4-FFF2-40B4-BE49-F238E27FC236}">
                      <a16:creationId xmlns:a16="http://schemas.microsoft.com/office/drawing/2014/main" id="{BB73A0BC-40B1-624B-BE18-A42610F9AD57}"/>
                    </a:ext>
                  </a:extLst>
                </p14:cNvPr>
                <p14:cNvContentPartPr/>
                <p14:nvPr/>
              </p14:nvContentPartPr>
              <p14:xfrm>
                <a:off x="4726490" y="4552241"/>
                <a:ext cx="54720" cy="388800"/>
              </p14:xfrm>
            </p:contentPart>
          </mc:Choice>
          <mc:Fallback xmlns="">
            <p:pic>
              <p:nvPicPr>
                <p:cNvPr id="24668" name="Ink 24667">
                  <a:extLst>
                    <a:ext uri="{FF2B5EF4-FFF2-40B4-BE49-F238E27FC236}">
                      <a16:creationId xmlns:a16="http://schemas.microsoft.com/office/drawing/2014/main" id="{BB73A0BC-40B1-624B-BE18-A42610F9AD5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11370" y="4537121"/>
                  <a:ext cx="84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669" name="Ink 24668">
                  <a:extLst>
                    <a:ext uri="{FF2B5EF4-FFF2-40B4-BE49-F238E27FC236}">
                      <a16:creationId xmlns:a16="http://schemas.microsoft.com/office/drawing/2014/main" id="{500C5783-B507-B64B-A454-25D46276814B}"/>
                    </a:ext>
                  </a:extLst>
                </p14:cNvPr>
                <p14:cNvContentPartPr/>
                <p14:nvPr/>
              </p14:nvContentPartPr>
              <p14:xfrm>
                <a:off x="4829810" y="4671761"/>
                <a:ext cx="58680" cy="285120"/>
              </p14:xfrm>
            </p:contentPart>
          </mc:Choice>
          <mc:Fallback xmlns="">
            <p:pic>
              <p:nvPicPr>
                <p:cNvPr id="24669" name="Ink 24668">
                  <a:extLst>
                    <a:ext uri="{FF2B5EF4-FFF2-40B4-BE49-F238E27FC236}">
                      <a16:creationId xmlns:a16="http://schemas.microsoft.com/office/drawing/2014/main" id="{500C5783-B507-B64B-A454-25D46276814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14330" y="4656281"/>
                  <a:ext cx="892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670" name="Ink 24669">
                  <a:extLst>
                    <a:ext uri="{FF2B5EF4-FFF2-40B4-BE49-F238E27FC236}">
                      <a16:creationId xmlns:a16="http://schemas.microsoft.com/office/drawing/2014/main" id="{D06BD027-8DDD-294C-8BE4-A6E3B753AC80}"/>
                    </a:ext>
                  </a:extLst>
                </p14:cNvPr>
                <p14:cNvContentPartPr/>
                <p14:nvPr/>
              </p14:nvContentPartPr>
              <p14:xfrm>
                <a:off x="4916570" y="4573841"/>
                <a:ext cx="43920" cy="298800"/>
              </p14:xfrm>
            </p:contentPart>
          </mc:Choice>
          <mc:Fallback xmlns="">
            <p:pic>
              <p:nvPicPr>
                <p:cNvPr id="24670" name="Ink 24669">
                  <a:extLst>
                    <a:ext uri="{FF2B5EF4-FFF2-40B4-BE49-F238E27FC236}">
                      <a16:creationId xmlns:a16="http://schemas.microsoft.com/office/drawing/2014/main" id="{D06BD027-8DDD-294C-8BE4-A6E3B753AC8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01090" y="4558721"/>
                  <a:ext cx="74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671" name="Ink 24670">
                  <a:extLst>
                    <a:ext uri="{FF2B5EF4-FFF2-40B4-BE49-F238E27FC236}">
                      <a16:creationId xmlns:a16="http://schemas.microsoft.com/office/drawing/2014/main" id="{5C8A8560-0247-B94E-9EAF-189DD8063D98}"/>
                    </a:ext>
                  </a:extLst>
                </p14:cNvPr>
                <p14:cNvContentPartPr/>
                <p14:nvPr/>
              </p14:nvContentPartPr>
              <p14:xfrm>
                <a:off x="5057690" y="4595801"/>
                <a:ext cx="49320" cy="244440"/>
              </p14:xfrm>
            </p:contentPart>
          </mc:Choice>
          <mc:Fallback xmlns="">
            <p:pic>
              <p:nvPicPr>
                <p:cNvPr id="24671" name="Ink 24670">
                  <a:extLst>
                    <a:ext uri="{FF2B5EF4-FFF2-40B4-BE49-F238E27FC236}">
                      <a16:creationId xmlns:a16="http://schemas.microsoft.com/office/drawing/2014/main" id="{5C8A8560-0247-B94E-9EAF-189DD8063D9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42210" y="4580321"/>
                  <a:ext cx="79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672" name="Ink 24671">
                  <a:extLst>
                    <a:ext uri="{FF2B5EF4-FFF2-40B4-BE49-F238E27FC236}">
                      <a16:creationId xmlns:a16="http://schemas.microsoft.com/office/drawing/2014/main" id="{9AC77DFB-AA5E-C443-BA4A-2ABB6B63DD80}"/>
                    </a:ext>
                  </a:extLst>
                </p14:cNvPr>
                <p14:cNvContentPartPr/>
                <p14:nvPr/>
              </p14:nvContentPartPr>
              <p14:xfrm>
                <a:off x="5052290" y="4677161"/>
                <a:ext cx="92520" cy="70920"/>
              </p14:xfrm>
            </p:contentPart>
          </mc:Choice>
          <mc:Fallback xmlns="">
            <p:pic>
              <p:nvPicPr>
                <p:cNvPr id="24672" name="Ink 24671">
                  <a:extLst>
                    <a:ext uri="{FF2B5EF4-FFF2-40B4-BE49-F238E27FC236}">
                      <a16:creationId xmlns:a16="http://schemas.microsoft.com/office/drawing/2014/main" id="{9AC77DFB-AA5E-C443-BA4A-2ABB6B63DD8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036810" y="4662041"/>
                  <a:ext cx="123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673" name="Ink 24672">
                  <a:extLst>
                    <a:ext uri="{FF2B5EF4-FFF2-40B4-BE49-F238E27FC236}">
                      <a16:creationId xmlns:a16="http://schemas.microsoft.com/office/drawing/2014/main" id="{F973AC02-134F-2C46-A531-F0B3F1EA0819}"/>
                    </a:ext>
                  </a:extLst>
                </p14:cNvPr>
                <p14:cNvContentPartPr/>
                <p14:nvPr/>
              </p14:nvContentPartPr>
              <p14:xfrm>
                <a:off x="5225810" y="4563041"/>
                <a:ext cx="130680" cy="206640"/>
              </p14:xfrm>
            </p:contentPart>
          </mc:Choice>
          <mc:Fallback xmlns="">
            <p:pic>
              <p:nvPicPr>
                <p:cNvPr id="24673" name="Ink 24672">
                  <a:extLst>
                    <a:ext uri="{FF2B5EF4-FFF2-40B4-BE49-F238E27FC236}">
                      <a16:creationId xmlns:a16="http://schemas.microsoft.com/office/drawing/2014/main" id="{F973AC02-134F-2C46-A531-F0B3F1EA081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210690" y="4547921"/>
                  <a:ext cx="161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674" name="Ink 24673">
                  <a:extLst>
                    <a:ext uri="{FF2B5EF4-FFF2-40B4-BE49-F238E27FC236}">
                      <a16:creationId xmlns:a16="http://schemas.microsoft.com/office/drawing/2014/main" id="{3AA51141-8C4C-294B-BF25-F67AF382B084}"/>
                    </a:ext>
                  </a:extLst>
                </p14:cNvPr>
                <p14:cNvContentPartPr/>
                <p14:nvPr/>
              </p14:nvContentPartPr>
              <p14:xfrm>
                <a:off x="5350730" y="4509041"/>
                <a:ext cx="168120" cy="450720"/>
              </p14:xfrm>
            </p:contentPart>
          </mc:Choice>
          <mc:Fallback xmlns="">
            <p:pic>
              <p:nvPicPr>
                <p:cNvPr id="24674" name="Ink 24673">
                  <a:extLst>
                    <a:ext uri="{FF2B5EF4-FFF2-40B4-BE49-F238E27FC236}">
                      <a16:creationId xmlns:a16="http://schemas.microsoft.com/office/drawing/2014/main" id="{3AA51141-8C4C-294B-BF25-F67AF382B08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35610" y="4493561"/>
                  <a:ext cx="19836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81" name="Group 24680">
            <a:extLst>
              <a:ext uri="{FF2B5EF4-FFF2-40B4-BE49-F238E27FC236}">
                <a16:creationId xmlns:a16="http://schemas.microsoft.com/office/drawing/2014/main" id="{9C9C0686-DD5C-974C-88D3-4A8AC8F75BB8}"/>
              </a:ext>
            </a:extLst>
          </p:cNvPr>
          <p:cNvGrpSpPr/>
          <p:nvPr/>
        </p:nvGrpSpPr>
        <p:grpSpPr>
          <a:xfrm>
            <a:off x="4948970" y="5116721"/>
            <a:ext cx="545400" cy="1259640"/>
            <a:chOff x="4948970" y="5116721"/>
            <a:chExt cx="545400" cy="12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653" name="Ink 24652">
                  <a:extLst>
                    <a:ext uri="{FF2B5EF4-FFF2-40B4-BE49-F238E27FC236}">
                      <a16:creationId xmlns:a16="http://schemas.microsoft.com/office/drawing/2014/main" id="{4EA540E0-F44F-084B-91F2-E39A85980057}"/>
                    </a:ext>
                  </a:extLst>
                </p14:cNvPr>
                <p14:cNvContentPartPr/>
                <p14:nvPr/>
              </p14:nvContentPartPr>
              <p14:xfrm>
                <a:off x="5046890" y="5556281"/>
                <a:ext cx="136080" cy="70920"/>
              </p14:xfrm>
            </p:contentPart>
          </mc:Choice>
          <mc:Fallback xmlns="">
            <p:pic>
              <p:nvPicPr>
                <p:cNvPr id="24653" name="Ink 24652">
                  <a:extLst>
                    <a:ext uri="{FF2B5EF4-FFF2-40B4-BE49-F238E27FC236}">
                      <a16:creationId xmlns:a16="http://schemas.microsoft.com/office/drawing/2014/main" id="{4EA540E0-F44F-084B-91F2-E39A8598005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31410" y="5541161"/>
                  <a:ext cx="166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654" name="Ink 24653">
                  <a:extLst>
                    <a:ext uri="{FF2B5EF4-FFF2-40B4-BE49-F238E27FC236}">
                      <a16:creationId xmlns:a16="http://schemas.microsoft.com/office/drawing/2014/main" id="{2F494DE7-3D26-2143-B72E-307971F96079}"/>
                    </a:ext>
                  </a:extLst>
                </p14:cNvPr>
                <p14:cNvContentPartPr/>
                <p14:nvPr/>
              </p14:nvContentPartPr>
              <p14:xfrm>
                <a:off x="5296370" y="5371961"/>
                <a:ext cx="198000" cy="374760"/>
              </p14:xfrm>
            </p:contentPart>
          </mc:Choice>
          <mc:Fallback xmlns="">
            <p:pic>
              <p:nvPicPr>
                <p:cNvPr id="24654" name="Ink 24653">
                  <a:extLst>
                    <a:ext uri="{FF2B5EF4-FFF2-40B4-BE49-F238E27FC236}">
                      <a16:creationId xmlns:a16="http://schemas.microsoft.com/office/drawing/2014/main" id="{2F494DE7-3D26-2143-B72E-307971F9607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81250" y="5356481"/>
                  <a:ext cx="2286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676" name="Ink 24675">
                  <a:extLst>
                    <a:ext uri="{FF2B5EF4-FFF2-40B4-BE49-F238E27FC236}">
                      <a16:creationId xmlns:a16="http://schemas.microsoft.com/office/drawing/2014/main" id="{B5AA7526-0EA8-C543-B7C3-F9D243F6727C}"/>
                    </a:ext>
                  </a:extLst>
                </p14:cNvPr>
                <p14:cNvContentPartPr/>
                <p14:nvPr/>
              </p14:nvContentPartPr>
              <p14:xfrm>
                <a:off x="4948970" y="5116721"/>
                <a:ext cx="255600" cy="1259640"/>
              </p14:xfrm>
            </p:contentPart>
          </mc:Choice>
          <mc:Fallback xmlns="">
            <p:pic>
              <p:nvPicPr>
                <p:cNvPr id="24676" name="Ink 24675">
                  <a:extLst>
                    <a:ext uri="{FF2B5EF4-FFF2-40B4-BE49-F238E27FC236}">
                      <a16:creationId xmlns:a16="http://schemas.microsoft.com/office/drawing/2014/main" id="{B5AA7526-0EA8-C543-B7C3-F9D243F6727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33850" y="5101601"/>
                  <a:ext cx="285840" cy="12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80" name="Group 24679">
            <a:extLst>
              <a:ext uri="{FF2B5EF4-FFF2-40B4-BE49-F238E27FC236}">
                <a16:creationId xmlns:a16="http://schemas.microsoft.com/office/drawing/2014/main" id="{EA01012A-9EB6-484B-92C4-AFBF28C6D4E0}"/>
              </a:ext>
            </a:extLst>
          </p:cNvPr>
          <p:cNvGrpSpPr/>
          <p:nvPr/>
        </p:nvGrpSpPr>
        <p:grpSpPr>
          <a:xfrm>
            <a:off x="5904410" y="5572481"/>
            <a:ext cx="187200" cy="320760"/>
            <a:chOff x="5904410" y="5572481"/>
            <a:chExt cx="18720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677" name="Ink 24676">
                  <a:extLst>
                    <a:ext uri="{FF2B5EF4-FFF2-40B4-BE49-F238E27FC236}">
                      <a16:creationId xmlns:a16="http://schemas.microsoft.com/office/drawing/2014/main" id="{13C24917-3B4D-A347-AF04-1A38D595EE5E}"/>
                    </a:ext>
                  </a:extLst>
                </p14:cNvPr>
                <p14:cNvContentPartPr/>
                <p14:nvPr/>
              </p14:nvContentPartPr>
              <p14:xfrm>
                <a:off x="5904410" y="5865881"/>
                <a:ext cx="171000" cy="27360"/>
              </p14:xfrm>
            </p:contentPart>
          </mc:Choice>
          <mc:Fallback xmlns="">
            <p:pic>
              <p:nvPicPr>
                <p:cNvPr id="24677" name="Ink 24676">
                  <a:extLst>
                    <a:ext uri="{FF2B5EF4-FFF2-40B4-BE49-F238E27FC236}">
                      <a16:creationId xmlns:a16="http://schemas.microsoft.com/office/drawing/2014/main" id="{13C24917-3B4D-A347-AF04-1A38D595EE5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888930" y="5850401"/>
                  <a:ext cx="201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678" name="Ink 24677">
                  <a:extLst>
                    <a:ext uri="{FF2B5EF4-FFF2-40B4-BE49-F238E27FC236}">
                      <a16:creationId xmlns:a16="http://schemas.microsoft.com/office/drawing/2014/main" id="{6821249E-2ECE-8444-A038-6A93C65332A9}"/>
                    </a:ext>
                  </a:extLst>
                </p14:cNvPr>
                <p14:cNvContentPartPr/>
                <p14:nvPr/>
              </p14:nvContentPartPr>
              <p14:xfrm>
                <a:off x="5936810" y="5665001"/>
                <a:ext cx="154800" cy="103320"/>
              </p14:xfrm>
            </p:contentPart>
          </mc:Choice>
          <mc:Fallback xmlns="">
            <p:pic>
              <p:nvPicPr>
                <p:cNvPr id="24678" name="Ink 24677">
                  <a:extLst>
                    <a:ext uri="{FF2B5EF4-FFF2-40B4-BE49-F238E27FC236}">
                      <a16:creationId xmlns:a16="http://schemas.microsoft.com/office/drawing/2014/main" id="{6821249E-2ECE-8444-A038-6A93C65332A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21690" y="5649521"/>
                  <a:ext cx="185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679" name="Ink 24678">
                  <a:extLst>
                    <a:ext uri="{FF2B5EF4-FFF2-40B4-BE49-F238E27FC236}">
                      <a16:creationId xmlns:a16="http://schemas.microsoft.com/office/drawing/2014/main" id="{0569DE1B-B233-674E-B579-432C5BB57C08}"/>
                    </a:ext>
                  </a:extLst>
                </p14:cNvPr>
                <p14:cNvContentPartPr/>
                <p14:nvPr/>
              </p14:nvContentPartPr>
              <p14:xfrm>
                <a:off x="5904410" y="5572481"/>
                <a:ext cx="141480" cy="27360"/>
              </p14:xfrm>
            </p:contentPart>
          </mc:Choice>
          <mc:Fallback xmlns="">
            <p:pic>
              <p:nvPicPr>
                <p:cNvPr id="24679" name="Ink 24678">
                  <a:extLst>
                    <a:ext uri="{FF2B5EF4-FFF2-40B4-BE49-F238E27FC236}">
                      <a16:creationId xmlns:a16="http://schemas.microsoft.com/office/drawing/2014/main" id="{0569DE1B-B233-674E-B579-432C5BB57C0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88930" y="5557361"/>
                  <a:ext cx="1720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94" name="Group 24693">
            <a:extLst>
              <a:ext uri="{FF2B5EF4-FFF2-40B4-BE49-F238E27FC236}">
                <a16:creationId xmlns:a16="http://schemas.microsoft.com/office/drawing/2014/main" id="{52147879-12A9-BE40-8283-99FAE7E0DAB4}"/>
              </a:ext>
            </a:extLst>
          </p:cNvPr>
          <p:cNvGrpSpPr/>
          <p:nvPr/>
        </p:nvGrpSpPr>
        <p:grpSpPr>
          <a:xfrm>
            <a:off x="6360170" y="5358641"/>
            <a:ext cx="559440" cy="447120"/>
            <a:chOff x="6360170" y="5358641"/>
            <a:chExt cx="55944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682" name="Ink 24681">
                  <a:extLst>
                    <a:ext uri="{FF2B5EF4-FFF2-40B4-BE49-F238E27FC236}">
                      <a16:creationId xmlns:a16="http://schemas.microsoft.com/office/drawing/2014/main" id="{5CAA8A7F-4BE8-8248-AEDD-8BEE87DFA524}"/>
                    </a:ext>
                  </a:extLst>
                </p14:cNvPr>
                <p14:cNvContentPartPr/>
                <p14:nvPr/>
              </p14:nvContentPartPr>
              <p14:xfrm>
                <a:off x="6360170" y="5523881"/>
                <a:ext cx="103320" cy="281880"/>
              </p14:xfrm>
            </p:contentPart>
          </mc:Choice>
          <mc:Fallback xmlns="">
            <p:pic>
              <p:nvPicPr>
                <p:cNvPr id="24682" name="Ink 24681">
                  <a:extLst>
                    <a:ext uri="{FF2B5EF4-FFF2-40B4-BE49-F238E27FC236}">
                      <a16:creationId xmlns:a16="http://schemas.microsoft.com/office/drawing/2014/main" id="{5CAA8A7F-4BE8-8248-AEDD-8BEE87DFA52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345050" y="5508401"/>
                  <a:ext cx="133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683" name="Ink 24682">
                  <a:extLst>
                    <a:ext uri="{FF2B5EF4-FFF2-40B4-BE49-F238E27FC236}">
                      <a16:creationId xmlns:a16="http://schemas.microsoft.com/office/drawing/2014/main" id="{6B08C4EB-6C7D-3F4B-AA10-2309F35CD617}"/>
                    </a:ext>
                  </a:extLst>
                </p14:cNvPr>
                <p14:cNvContentPartPr/>
                <p14:nvPr/>
              </p14:nvContentPartPr>
              <p14:xfrm>
                <a:off x="6452330" y="5451521"/>
                <a:ext cx="76320" cy="259560"/>
              </p14:xfrm>
            </p:contentPart>
          </mc:Choice>
          <mc:Fallback xmlns="">
            <p:pic>
              <p:nvPicPr>
                <p:cNvPr id="24683" name="Ink 24682">
                  <a:extLst>
                    <a:ext uri="{FF2B5EF4-FFF2-40B4-BE49-F238E27FC236}">
                      <a16:creationId xmlns:a16="http://schemas.microsoft.com/office/drawing/2014/main" id="{6B08C4EB-6C7D-3F4B-AA10-2309F35CD61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37210" y="5436041"/>
                  <a:ext cx="106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684" name="Ink 24683">
                  <a:extLst>
                    <a:ext uri="{FF2B5EF4-FFF2-40B4-BE49-F238E27FC236}">
                      <a16:creationId xmlns:a16="http://schemas.microsoft.com/office/drawing/2014/main" id="{BE6EDD4C-A8D9-DB46-90E1-B927F2A42218}"/>
                    </a:ext>
                  </a:extLst>
                </p14:cNvPr>
                <p14:cNvContentPartPr/>
                <p14:nvPr/>
              </p14:nvContentPartPr>
              <p14:xfrm>
                <a:off x="6588050" y="5404361"/>
                <a:ext cx="92520" cy="336960"/>
              </p14:xfrm>
            </p:contentPart>
          </mc:Choice>
          <mc:Fallback xmlns="">
            <p:pic>
              <p:nvPicPr>
                <p:cNvPr id="24684" name="Ink 24683">
                  <a:extLst>
                    <a:ext uri="{FF2B5EF4-FFF2-40B4-BE49-F238E27FC236}">
                      <a16:creationId xmlns:a16="http://schemas.microsoft.com/office/drawing/2014/main" id="{BE6EDD4C-A8D9-DB46-90E1-B927F2A4221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572930" y="5389241"/>
                  <a:ext cx="1231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685" name="Ink 24684">
                  <a:extLst>
                    <a:ext uri="{FF2B5EF4-FFF2-40B4-BE49-F238E27FC236}">
                      <a16:creationId xmlns:a16="http://schemas.microsoft.com/office/drawing/2014/main" id="{63793170-1C8D-754D-AE4F-696D430838E9}"/>
                    </a:ext>
                  </a:extLst>
                </p14:cNvPr>
                <p14:cNvContentPartPr/>
                <p14:nvPr/>
              </p14:nvContentPartPr>
              <p14:xfrm>
                <a:off x="6734570" y="5358641"/>
                <a:ext cx="185040" cy="305640"/>
              </p14:xfrm>
            </p:contentPart>
          </mc:Choice>
          <mc:Fallback xmlns="">
            <p:pic>
              <p:nvPicPr>
                <p:cNvPr id="24685" name="Ink 24684">
                  <a:extLst>
                    <a:ext uri="{FF2B5EF4-FFF2-40B4-BE49-F238E27FC236}">
                      <a16:creationId xmlns:a16="http://schemas.microsoft.com/office/drawing/2014/main" id="{63793170-1C8D-754D-AE4F-696D430838E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719450" y="5343161"/>
                  <a:ext cx="21528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4686" name="Ink 24685">
                <a:extLst>
                  <a:ext uri="{FF2B5EF4-FFF2-40B4-BE49-F238E27FC236}">
                    <a16:creationId xmlns:a16="http://schemas.microsoft.com/office/drawing/2014/main" id="{1EAB691F-4A1D-7A4A-8881-A7EC14E30BD1}"/>
                  </a:ext>
                </a:extLst>
              </p14:cNvPr>
              <p14:cNvContentPartPr/>
              <p14:nvPr/>
            </p14:nvContentPartPr>
            <p14:xfrm>
              <a:off x="7320650" y="5447921"/>
              <a:ext cx="278280" cy="103320"/>
            </p14:xfrm>
          </p:contentPart>
        </mc:Choice>
        <mc:Fallback xmlns="">
          <p:pic>
            <p:nvPicPr>
              <p:cNvPr id="24686" name="Ink 24685">
                <a:extLst>
                  <a:ext uri="{FF2B5EF4-FFF2-40B4-BE49-F238E27FC236}">
                    <a16:creationId xmlns:a16="http://schemas.microsoft.com/office/drawing/2014/main" id="{1EAB691F-4A1D-7A4A-8881-A7EC14E30BD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305530" y="5432441"/>
                <a:ext cx="308880" cy="13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93" name="Group 24692">
            <a:extLst>
              <a:ext uri="{FF2B5EF4-FFF2-40B4-BE49-F238E27FC236}">
                <a16:creationId xmlns:a16="http://schemas.microsoft.com/office/drawing/2014/main" id="{208D050F-7E09-6B47-8749-A3B61F97DBE9}"/>
              </a:ext>
            </a:extLst>
          </p:cNvPr>
          <p:cNvGrpSpPr/>
          <p:nvPr/>
        </p:nvGrpSpPr>
        <p:grpSpPr>
          <a:xfrm>
            <a:off x="8037410" y="5214281"/>
            <a:ext cx="781560" cy="1078560"/>
            <a:chOff x="8037410" y="5214281"/>
            <a:chExt cx="781560" cy="10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687" name="Ink 24686">
                  <a:extLst>
                    <a:ext uri="{FF2B5EF4-FFF2-40B4-BE49-F238E27FC236}">
                      <a16:creationId xmlns:a16="http://schemas.microsoft.com/office/drawing/2014/main" id="{623E33F7-A4DC-A34F-AF68-3A94EF31EAAC}"/>
                    </a:ext>
                  </a:extLst>
                </p14:cNvPr>
                <p14:cNvContentPartPr/>
                <p14:nvPr/>
              </p14:nvContentPartPr>
              <p14:xfrm>
                <a:off x="8341250" y="5214281"/>
                <a:ext cx="146880" cy="368640"/>
              </p14:xfrm>
            </p:contentPart>
          </mc:Choice>
          <mc:Fallback xmlns="">
            <p:pic>
              <p:nvPicPr>
                <p:cNvPr id="24687" name="Ink 24686">
                  <a:extLst>
                    <a:ext uri="{FF2B5EF4-FFF2-40B4-BE49-F238E27FC236}">
                      <a16:creationId xmlns:a16="http://schemas.microsoft.com/office/drawing/2014/main" id="{623E33F7-A4DC-A34F-AF68-3A94EF31EAA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25770" y="5199161"/>
                  <a:ext cx="1774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688" name="Ink 24687">
                  <a:extLst>
                    <a:ext uri="{FF2B5EF4-FFF2-40B4-BE49-F238E27FC236}">
                      <a16:creationId xmlns:a16="http://schemas.microsoft.com/office/drawing/2014/main" id="{6B4735CC-5075-FA4E-97A6-7E63DBD48551}"/>
                    </a:ext>
                  </a:extLst>
                </p14:cNvPr>
                <p14:cNvContentPartPr/>
                <p14:nvPr/>
              </p14:nvContentPartPr>
              <p14:xfrm>
                <a:off x="8037410" y="5605241"/>
                <a:ext cx="705240" cy="255600"/>
              </p14:xfrm>
            </p:contentPart>
          </mc:Choice>
          <mc:Fallback xmlns="">
            <p:pic>
              <p:nvPicPr>
                <p:cNvPr id="24688" name="Ink 24687">
                  <a:extLst>
                    <a:ext uri="{FF2B5EF4-FFF2-40B4-BE49-F238E27FC236}">
                      <a16:creationId xmlns:a16="http://schemas.microsoft.com/office/drawing/2014/main" id="{6B4735CC-5075-FA4E-97A6-7E63DBD4855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21930" y="5589761"/>
                  <a:ext cx="735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689" name="Ink 24688">
                  <a:extLst>
                    <a:ext uri="{FF2B5EF4-FFF2-40B4-BE49-F238E27FC236}">
                      <a16:creationId xmlns:a16="http://schemas.microsoft.com/office/drawing/2014/main" id="{60A6B7A7-4483-1148-AA6D-5B36F4EC02CE}"/>
                    </a:ext>
                  </a:extLst>
                </p14:cNvPr>
                <p14:cNvContentPartPr/>
                <p14:nvPr/>
              </p14:nvContentPartPr>
              <p14:xfrm>
                <a:off x="8102210" y="6006641"/>
                <a:ext cx="114480" cy="271080"/>
              </p14:xfrm>
            </p:contentPart>
          </mc:Choice>
          <mc:Fallback xmlns="">
            <p:pic>
              <p:nvPicPr>
                <p:cNvPr id="24689" name="Ink 24688">
                  <a:extLst>
                    <a:ext uri="{FF2B5EF4-FFF2-40B4-BE49-F238E27FC236}">
                      <a16:creationId xmlns:a16="http://schemas.microsoft.com/office/drawing/2014/main" id="{60A6B7A7-4483-1148-AA6D-5B36F4EC02C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87090" y="5991521"/>
                  <a:ext cx="144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690" name="Ink 24689">
                  <a:extLst>
                    <a:ext uri="{FF2B5EF4-FFF2-40B4-BE49-F238E27FC236}">
                      <a16:creationId xmlns:a16="http://schemas.microsoft.com/office/drawing/2014/main" id="{3D328CA9-8B02-484C-BA41-9AF2731DF9DD}"/>
                    </a:ext>
                  </a:extLst>
                </p14:cNvPr>
                <p14:cNvContentPartPr/>
                <p14:nvPr/>
              </p14:nvContentPartPr>
              <p14:xfrm>
                <a:off x="8194730" y="5938601"/>
                <a:ext cx="76320" cy="316800"/>
              </p14:xfrm>
            </p:contentPart>
          </mc:Choice>
          <mc:Fallback xmlns="">
            <p:pic>
              <p:nvPicPr>
                <p:cNvPr id="24690" name="Ink 24689">
                  <a:extLst>
                    <a:ext uri="{FF2B5EF4-FFF2-40B4-BE49-F238E27FC236}">
                      <a16:creationId xmlns:a16="http://schemas.microsoft.com/office/drawing/2014/main" id="{3D328CA9-8B02-484C-BA41-9AF2731DF9D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79250" y="5923481"/>
                  <a:ext cx="1069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691" name="Ink 24690">
                  <a:extLst>
                    <a:ext uri="{FF2B5EF4-FFF2-40B4-BE49-F238E27FC236}">
                      <a16:creationId xmlns:a16="http://schemas.microsoft.com/office/drawing/2014/main" id="{96A6C076-5AC7-CC41-AF95-39423541DCE0}"/>
                    </a:ext>
                  </a:extLst>
                </p14:cNvPr>
                <p14:cNvContentPartPr/>
                <p14:nvPr/>
              </p14:nvContentPartPr>
              <p14:xfrm>
                <a:off x="8449610" y="5995841"/>
                <a:ext cx="27360" cy="297000"/>
              </p14:xfrm>
            </p:contentPart>
          </mc:Choice>
          <mc:Fallback xmlns="">
            <p:pic>
              <p:nvPicPr>
                <p:cNvPr id="24691" name="Ink 24690">
                  <a:extLst>
                    <a:ext uri="{FF2B5EF4-FFF2-40B4-BE49-F238E27FC236}">
                      <a16:creationId xmlns:a16="http://schemas.microsoft.com/office/drawing/2014/main" id="{96A6C076-5AC7-CC41-AF95-39423541DCE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34490" y="5980721"/>
                  <a:ext cx="57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692" name="Ink 24691">
                  <a:extLst>
                    <a:ext uri="{FF2B5EF4-FFF2-40B4-BE49-F238E27FC236}">
                      <a16:creationId xmlns:a16="http://schemas.microsoft.com/office/drawing/2014/main" id="{B73140E0-AC4B-5F44-927C-E56260C72294}"/>
                    </a:ext>
                  </a:extLst>
                </p14:cNvPr>
                <p14:cNvContentPartPr/>
                <p14:nvPr/>
              </p14:nvContentPartPr>
              <p14:xfrm>
                <a:off x="8389850" y="5963441"/>
                <a:ext cx="429120" cy="239040"/>
              </p14:xfrm>
            </p:contentPart>
          </mc:Choice>
          <mc:Fallback xmlns="">
            <p:pic>
              <p:nvPicPr>
                <p:cNvPr id="24692" name="Ink 24691">
                  <a:extLst>
                    <a:ext uri="{FF2B5EF4-FFF2-40B4-BE49-F238E27FC236}">
                      <a16:creationId xmlns:a16="http://schemas.microsoft.com/office/drawing/2014/main" id="{B73140E0-AC4B-5F44-927C-E56260C7229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374730" y="5948321"/>
                  <a:ext cx="459720" cy="26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2489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Simplify</a:t>
                </a:r>
              </a:p>
              <a:p>
                <a:pPr lvl="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36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36</m:t>
                            </m:r>
                          </m:sup>
                        </m:sSup>
                      </m:e>
                    </m:rad>
                  </m:oMath>
                </a14:m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GB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3</m:t>
                        </m:r>
                      </m:deg>
                      <m:e>
                        <m:r>
                          <a:rPr lang="en-GB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216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216</m:t>
                            </m:r>
                          </m:sup>
                        </m:sSup>
                      </m:e>
                    </m:rad>
                  </m:oMath>
                </a14:m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altLang="en-US" sz="2400" i="1">
                        <a:latin typeface="Cambria Math" panose="02040503050406030204" pitchFamily="18" charset="0"/>
                      </a:rPr>
                      <m:t> × 2</m:t>
                    </m:r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GB" altLang="en-US" sz="2400" dirty="0">
                  <a:latin typeface="Calibri" panose="020F0502020204030204"/>
                </a:endParaRP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altLang="en-US" sz="2400" dirty="0">
                  <a:latin typeface="Calibri" panose="020F0502020204030204"/>
                </a:endParaRPr>
              </a:p>
              <a:p>
                <a:pPr marL="228600" lvl="0" indent="-228600" defTabSz="914400" fontAlgn="auto">
                  <a:spcBef>
                    <a:spcPts val="10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en-US" sz="2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altLang="en-US" sz="2400" i="1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alt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GB" altLang="en-US" sz="2400" dirty="0">
                  <a:latin typeface="Calibri" panose="020F0502020204030204"/>
                </a:endParaRPr>
              </a:p>
              <a:p>
                <a:pPr marL="228600" lvl="0" indent="-228600" defTabSz="914400" fontAlgn="auto">
                  <a:spcBef>
                    <a:spcPts val="300"/>
                  </a:spcBef>
                  <a:spcAft>
                    <a:spcPts val="300"/>
                  </a:spcAft>
                  <a:buSzTx/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Indices 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3DB047-7DFE-A14D-A904-CA24701029F8}"/>
              </a:ext>
            </a:extLst>
          </p:cNvPr>
          <p:cNvGrpSpPr/>
          <p:nvPr/>
        </p:nvGrpSpPr>
        <p:grpSpPr>
          <a:xfrm>
            <a:off x="2419970" y="2207561"/>
            <a:ext cx="499680" cy="223200"/>
            <a:chOff x="2419970" y="2207561"/>
            <a:chExt cx="49968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954F01-7F4B-9143-9672-133F1F63ED19}"/>
                    </a:ext>
                  </a:extLst>
                </p14:cNvPr>
                <p14:cNvContentPartPr/>
                <p14:nvPr/>
              </p14:nvContentPartPr>
              <p14:xfrm>
                <a:off x="2419970" y="2207561"/>
                <a:ext cx="499680" cy="43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954F01-7F4B-9143-9672-133F1F63ED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04850" y="2192441"/>
                  <a:ext cx="530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BFF19BA-CA75-C549-BDA2-B50867294326}"/>
                    </a:ext>
                  </a:extLst>
                </p14:cNvPr>
                <p14:cNvContentPartPr/>
                <p14:nvPr/>
              </p14:nvContentPartPr>
              <p14:xfrm>
                <a:off x="2452370" y="2272721"/>
                <a:ext cx="412920" cy="38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BFF19BA-CA75-C549-BDA2-B508672943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37250" y="2257601"/>
                  <a:ext cx="443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EA78551-4BC0-094E-9BC3-D93FFDBA28C8}"/>
                    </a:ext>
                  </a:extLst>
                </p14:cNvPr>
                <p14:cNvContentPartPr/>
                <p14:nvPr/>
              </p14:nvContentPartPr>
              <p14:xfrm>
                <a:off x="2452370" y="2376041"/>
                <a:ext cx="374760" cy="54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EA78551-4BC0-094E-9BC3-D93FFDBA28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37250" y="2360561"/>
                  <a:ext cx="4053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435101-5331-0548-B777-1AA7905A7417}"/>
              </a:ext>
            </a:extLst>
          </p:cNvPr>
          <p:cNvGrpSpPr/>
          <p:nvPr/>
        </p:nvGrpSpPr>
        <p:grpSpPr>
          <a:xfrm>
            <a:off x="3296570" y="2044841"/>
            <a:ext cx="735480" cy="569880"/>
            <a:chOff x="3296570" y="2044841"/>
            <a:chExt cx="73548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AB75EB2-61AC-F844-975B-C08BA9765D0E}"/>
                    </a:ext>
                  </a:extLst>
                </p14:cNvPr>
                <p14:cNvContentPartPr/>
                <p14:nvPr/>
              </p14:nvContentPartPr>
              <p14:xfrm>
                <a:off x="3296570" y="2077961"/>
                <a:ext cx="292680" cy="46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AB75EB2-61AC-F844-975B-C08BA9765D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81450" y="2062841"/>
                  <a:ext cx="3232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E118F8-28CE-E54A-8CC2-01E1E41D6970}"/>
                    </a:ext>
                  </a:extLst>
                </p14:cNvPr>
                <p14:cNvContentPartPr/>
                <p14:nvPr/>
              </p14:nvContentPartPr>
              <p14:xfrm>
                <a:off x="3510770" y="2386841"/>
                <a:ext cx="173520" cy="201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E118F8-28CE-E54A-8CC2-01E1E41D69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95650" y="2371361"/>
                  <a:ext cx="203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A080C1-888A-C54E-A9FC-95329C6AECA9}"/>
                    </a:ext>
                  </a:extLst>
                </p14:cNvPr>
                <p14:cNvContentPartPr/>
                <p14:nvPr/>
              </p14:nvContentPartPr>
              <p14:xfrm>
                <a:off x="3679250" y="2364881"/>
                <a:ext cx="173880" cy="24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A080C1-888A-C54E-A9FC-95329C6AEC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63770" y="2349761"/>
                  <a:ext cx="204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A1A499D-9728-5540-B3C5-4BC217496BB0}"/>
                    </a:ext>
                  </a:extLst>
                </p14:cNvPr>
                <p14:cNvContentPartPr/>
                <p14:nvPr/>
              </p14:nvContentPartPr>
              <p14:xfrm>
                <a:off x="3874370" y="2044841"/>
                <a:ext cx="157680" cy="336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A1A499D-9728-5540-B3C5-4BC217496B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59250" y="2029721"/>
                  <a:ext cx="1882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83D019-9F87-044A-8BBA-4B87ACBF5C01}"/>
                    </a:ext>
                  </a:extLst>
                </p14:cNvPr>
                <p14:cNvContentPartPr/>
                <p14:nvPr/>
              </p14:nvContentPartPr>
              <p14:xfrm>
                <a:off x="3304490" y="2413841"/>
                <a:ext cx="135000" cy="15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83D019-9F87-044A-8BBA-4B87ACBF5C0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89370" y="2398721"/>
                  <a:ext cx="1652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C2A1A6-FCF1-9A4C-98DC-5BC3437F4D65}"/>
              </a:ext>
            </a:extLst>
          </p:cNvPr>
          <p:cNvGrpSpPr/>
          <p:nvPr/>
        </p:nvGrpSpPr>
        <p:grpSpPr>
          <a:xfrm>
            <a:off x="2674850" y="3168401"/>
            <a:ext cx="353160" cy="304200"/>
            <a:chOff x="2674850" y="3168401"/>
            <a:chExt cx="3531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2F4F51-B9DF-4F43-9E3A-886708186A29}"/>
                    </a:ext>
                  </a:extLst>
                </p14:cNvPr>
                <p14:cNvContentPartPr/>
                <p14:nvPr/>
              </p14:nvContentPartPr>
              <p14:xfrm>
                <a:off x="2707610" y="3168401"/>
                <a:ext cx="320400" cy="4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2F4F51-B9DF-4F43-9E3A-886708186A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92490" y="3152921"/>
                  <a:ext cx="35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51B2EF-B028-8246-B6C2-3434D88B1299}"/>
                    </a:ext>
                  </a:extLst>
                </p14:cNvPr>
                <p14:cNvContentPartPr/>
                <p14:nvPr/>
              </p14:nvContentPartPr>
              <p14:xfrm>
                <a:off x="2674850" y="3298721"/>
                <a:ext cx="299520" cy="65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51B2EF-B028-8246-B6C2-3434D88B129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59730" y="3283241"/>
                  <a:ext cx="330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84DB50-1549-1141-BF1E-66CFF1DA6BC0}"/>
                    </a:ext>
                  </a:extLst>
                </p14:cNvPr>
                <p14:cNvContentPartPr/>
                <p14:nvPr/>
              </p14:nvContentPartPr>
              <p14:xfrm>
                <a:off x="2723810" y="3428681"/>
                <a:ext cx="293400" cy="4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84DB50-1549-1141-BF1E-66CFF1DA6B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08690" y="3413561"/>
                  <a:ext cx="3240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DCAFBA-E20B-5742-8A07-2A4C5864F43B}"/>
              </a:ext>
            </a:extLst>
          </p:cNvPr>
          <p:cNvGrpSpPr/>
          <p:nvPr/>
        </p:nvGrpSpPr>
        <p:grpSpPr>
          <a:xfrm>
            <a:off x="3324650" y="2902361"/>
            <a:ext cx="935280" cy="624240"/>
            <a:chOff x="3324650" y="2902361"/>
            <a:chExt cx="93528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B42E7B-63A7-B34C-9803-0A3A8D965EE8}"/>
                    </a:ext>
                  </a:extLst>
                </p14:cNvPr>
                <p14:cNvContentPartPr/>
                <p14:nvPr/>
              </p14:nvContentPartPr>
              <p14:xfrm>
                <a:off x="3324650" y="2958521"/>
                <a:ext cx="356040" cy="48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B42E7B-63A7-B34C-9803-0A3A8D965E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09170" y="2943041"/>
                  <a:ext cx="3866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3FF3C2-3999-E645-8AFF-CC25F6AD16E2}"/>
                    </a:ext>
                  </a:extLst>
                </p14:cNvPr>
                <p14:cNvContentPartPr/>
                <p14:nvPr/>
              </p14:nvContentPartPr>
              <p14:xfrm>
                <a:off x="3695450" y="3283961"/>
                <a:ext cx="163080" cy="24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3FF3C2-3999-E645-8AFF-CC25F6AD16E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79970" y="3268841"/>
                  <a:ext cx="193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7FC2E6-233E-864E-8B0F-CBAB742AD162}"/>
                    </a:ext>
                  </a:extLst>
                </p14:cNvPr>
                <p14:cNvContentPartPr/>
                <p14:nvPr/>
              </p14:nvContentPartPr>
              <p14:xfrm>
                <a:off x="3868970" y="3211601"/>
                <a:ext cx="157680" cy="31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7FC2E6-233E-864E-8B0F-CBAB742AD1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53850" y="3196481"/>
                  <a:ext cx="188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E5B7D3-62B1-4A46-AF01-712B386F12CD}"/>
                    </a:ext>
                  </a:extLst>
                </p14:cNvPr>
                <p14:cNvContentPartPr/>
                <p14:nvPr/>
              </p14:nvContentPartPr>
              <p14:xfrm>
                <a:off x="4143290" y="2902361"/>
                <a:ext cx="116640" cy="315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E5B7D3-62B1-4A46-AF01-712B386F12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28170" y="2887241"/>
                  <a:ext cx="14724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9C2F17-CD12-EF49-AEE3-FDAE8AEAC3D9}"/>
              </a:ext>
            </a:extLst>
          </p:cNvPr>
          <p:cNvGrpSpPr/>
          <p:nvPr/>
        </p:nvGrpSpPr>
        <p:grpSpPr>
          <a:xfrm>
            <a:off x="4477010" y="2126201"/>
            <a:ext cx="467280" cy="640800"/>
            <a:chOff x="4477010" y="2126201"/>
            <a:chExt cx="46728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65254A-74A1-5544-986C-F8295407E498}"/>
                    </a:ext>
                  </a:extLst>
                </p14:cNvPr>
                <p14:cNvContentPartPr/>
                <p14:nvPr/>
              </p14:nvContentPartPr>
              <p14:xfrm>
                <a:off x="4477010" y="2147801"/>
                <a:ext cx="467280" cy="564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65254A-74A1-5544-986C-F8295407E4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61530" y="2132681"/>
                  <a:ext cx="4975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9487C9-5E8A-0342-AE40-8A4F440E604E}"/>
                    </a:ext>
                  </a:extLst>
                </p14:cNvPr>
                <p14:cNvContentPartPr/>
                <p14:nvPr/>
              </p14:nvContentPartPr>
              <p14:xfrm>
                <a:off x="4498610" y="2126201"/>
                <a:ext cx="363960" cy="64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9487C9-5E8A-0342-AE40-8A4F440E604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83490" y="2111081"/>
                  <a:ext cx="394560" cy="67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6A586DC-48DC-5745-90D5-137D08020CFC}"/>
              </a:ext>
            </a:extLst>
          </p:cNvPr>
          <p:cNvGrpSpPr/>
          <p:nvPr/>
        </p:nvGrpSpPr>
        <p:grpSpPr>
          <a:xfrm>
            <a:off x="4547570" y="3108641"/>
            <a:ext cx="380160" cy="608400"/>
            <a:chOff x="4547570" y="3108641"/>
            <a:chExt cx="38016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A62E15-90CF-B14C-A775-E15A5C720E1F}"/>
                    </a:ext>
                  </a:extLst>
                </p14:cNvPr>
                <p14:cNvContentPartPr/>
                <p14:nvPr/>
              </p14:nvContentPartPr>
              <p14:xfrm>
                <a:off x="4607330" y="3108641"/>
                <a:ext cx="320400" cy="608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A62E15-90CF-B14C-A775-E15A5C720E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91850" y="3093521"/>
                  <a:ext cx="3510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6E46D3-4822-2E43-A59B-7FCF14311E64}"/>
                    </a:ext>
                  </a:extLst>
                </p14:cNvPr>
                <p14:cNvContentPartPr/>
                <p14:nvPr/>
              </p14:nvContentPartPr>
              <p14:xfrm>
                <a:off x="4547570" y="3249761"/>
                <a:ext cx="315000" cy="43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6E46D3-4822-2E43-A59B-7FCF14311E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32090" y="3234641"/>
                  <a:ext cx="34560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95EE57-FCDD-9A49-A4C9-8719B241A055}"/>
              </a:ext>
            </a:extLst>
          </p:cNvPr>
          <p:cNvGrpSpPr/>
          <p:nvPr/>
        </p:nvGrpSpPr>
        <p:grpSpPr>
          <a:xfrm>
            <a:off x="5535050" y="1849361"/>
            <a:ext cx="1074960" cy="873720"/>
            <a:chOff x="5535050" y="1849361"/>
            <a:chExt cx="1074960" cy="87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A08647A-BC5C-834B-B185-E4E755EFD871}"/>
                    </a:ext>
                  </a:extLst>
                </p14:cNvPr>
                <p14:cNvContentPartPr/>
                <p14:nvPr/>
              </p14:nvContentPartPr>
              <p14:xfrm>
                <a:off x="5535050" y="2014601"/>
                <a:ext cx="279720" cy="594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A08647A-BC5C-834B-B185-E4E755EFD8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19930" y="1999481"/>
                  <a:ext cx="30996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7F18F6-9C65-5243-A3C8-42DC0B77A4DF}"/>
                    </a:ext>
                  </a:extLst>
                </p14:cNvPr>
                <p14:cNvContentPartPr/>
                <p14:nvPr/>
              </p14:nvContentPartPr>
              <p14:xfrm>
                <a:off x="5871650" y="2376041"/>
                <a:ext cx="136080" cy="298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7F18F6-9C65-5243-A3C8-42DC0B77A4D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56530" y="2360561"/>
                  <a:ext cx="166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D0512B-E62B-9848-B8E3-1E74D52F4F4B}"/>
                    </a:ext>
                  </a:extLst>
                </p14:cNvPr>
                <p14:cNvContentPartPr/>
                <p14:nvPr/>
              </p14:nvContentPartPr>
              <p14:xfrm>
                <a:off x="5980370" y="1919921"/>
                <a:ext cx="326160" cy="803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D0512B-E62B-9848-B8E3-1E74D52F4F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64890" y="1904801"/>
                  <a:ext cx="35640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E0F285-3EA5-D540-9B3D-53A8A7EA7C5C}"/>
                    </a:ext>
                  </a:extLst>
                </p14:cNvPr>
                <p14:cNvContentPartPr/>
                <p14:nvPr/>
              </p14:nvContentPartPr>
              <p14:xfrm>
                <a:off x="6463130" y="1849361"/>
                <a:ext cx="146880" cy="39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E0F285-3EA5-D540-9B3D-53A8A7EA7C5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48010" y="1834241"/>
                  <a:ext cx="17748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9F0E6D-CDC7-5C4C-8146-3534F56AA06A}"/>
              </a:ext>
            </a:extLst>
          </p:cNvPr>
          <p:cNvGrpSpPr/>
          <p:nvPr/>
        </p:nvGrpSpPr>
        <p:grpSpPr>
          <a:xfrm>
            <a:off x="5440730" y="2956721"/>
            <a:ext cx="1061280" cy="639360"/>
            <a:chOff x="5440730" y="2956721"/>
            <a:chExt cx="106128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1B0D08-06AC-744F-9D2E-94579FD29535}"/>
                    </a:ext>
                  </a:extLst>
                </p14:cNvPr>
                <p14:cNvContentPartPr/>
                <p14:nvPr/>
              </p14:nvContentPartPr>
              <p14:xfrm>
                <a:off x="5440730" y="3152201"/>
                <a:ext cx="187200" cy="39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1B0D08-06AC-744F-9D2E-94579FD295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25250" y="3136721"/>
                  <a:ext cx="2178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A570AA-6132-6346-BADD-12DF060483D7}"/>
                    </a:ext>
                  </a:extLst>
                </p14:cNvPr>
                <p14:cNvContentPartPr/>
                <p14:nvPr/>
              </p14:nvContentPartPr>
              <p14:xfrm>
                <a:off x="5763290" y="3380081"/>
                <a:ext cx="92520" cy="206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A570AA-6132-6346-BADD-12DF060483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47810" y="3364601"/>
                  <a:ext cx="123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3EF78B-4F0A-6641-A531-148B94788687}"/>
                    </a:ext>
                  </a:extLst>
                </p14:cNvPr>
                <p14:cNvContentPartPr/>
                <p14:nvPr/>
              </p14:nvContentPartPr>
              <p14:xfrm>
                <a:off x="5877050" y="3282161"/>
                <a:ext cx="136080" cy="313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3EF78B-4F0A-6641-A531-148B947886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61930" y="3267041"/>
                  <a:ext cx="166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745C2E-2A15-FA48-9310-0BC33BE43528}"/>
                    </a:ext>
                  </a:extLst>
                </p14:cNvPr>
                <p14:cNvContentPartPr/>
                <p14:nvPr/>
              </p14:nvContentPartPr>
              <p14:xfrm>
                <a:off x="6050930" y="2956721"/>
                <a:ext cx="195120" cy="379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745C2E-2A15-FA48-9310-0BC33BE4352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35450" y="2941241"/>
                  <a:ext cx="2257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CD7EC7-D5C0-C14E-BBC1-F63A693FB361}"/>
                    </a:ext>
                  </a:extLst>
                </p14:cNvPr>
                <p14:cNvContentPartPr/>
                <p14:nvPr/>
              </p14:nvContentPartPr>
              <p14:xfrm>
                <a:off x="6153890" y="3081641"/>
                <a:ext cx="187920" cy="54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CD7EC7-D5C0-C14E-BBC1-F63A693FB36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38770" y="3066161"/>
                  <a:ext cx="21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CCC044-D5AA-7849-AFA9-55E1F7F04147}"/>
                    </a:ext>
                  </a:extLst>
                </p14:cNvPr>
                <p14:cNvContentPartPr/>
                <p14:nvPr/>
              </p14:nvContentPartPr>
              <p14:xfrm>
                <a:off x="6392930" y="2983721"/>
                <a:ext cx="109080" cy="195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CCC044-D5AA-7849-AFA9-55E1F7F0414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77450" y="2968601"/>
                  <a:ext cx="13932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6F00F94-4CD4-E84C-8ED0-5F15D0117EF3}"/>
                  </a:ext>
                </a:extLst>
              </p14:cNvPr>
              <p14:cNvContentPartPr/>
              <p14:nvPr/>
            </p14:nvContentPartPr>
            <p14:xfrm>
              <a:off x="792410" y="4318601"/>
              <a:ext cx="2105640" cy="39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6F00F94-4CD4-E84C-8ED0-5F15D0117EF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0410" y="4174961"/>
                <a:ext cx="22492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EE94A3-E236-084B-B9BD-DBEE2967FFAD}"/>
                  </a:ext>
                </a:extLst>
              </p14:cNvPr>
              <p14:cNvContentPartPr/>
              <p14:nvPr/>
            </p14:nvContentPartPr>
            <p14:xfrm>
              <a:off x="653090" y="5404001"/>
              <a:ext cx="2391480" cy="87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EE94A3-E236-084B-B9BD-DBEE2967FF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1090" y="5260001"/>
                <a:ext cx="253512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053E00E2-DFD5-8641-920B-3C6698922D47}"/>
              </a:ext>
            </a:extLst>
          </p:cNvPr>
          <p:cNvGrpSpPr/>
          <p:nvPr/>
        </p:nvGrpSpPr>
        <p:grpSpPr>
          <a:xfrm>
            <a:off x="143330" y="4243001"/>
            <a:ext cx="295920" cy="954360"/>
            <a:chOff x="143330" y="4243001"/>
            <a:chExt cx="295920" cy="9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9A2BE6-AB11-3446-9196-89298CA1CF92}"/>
                    </a:ext>
                  </a:extLst>
                </p14:cNvPr>
                <p14:cNvContentPartPr/>
                <p14:nvPr/>
              </p14:nvContentPartPr>
              <p14:xfrm>
                <a:off x="143330" y="4243001"/>
                <a:ext cx="218160" cy="882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9A2BE6-AB11-3446-9196-89298CA1CF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8210" y="4227521"/>
                  <a:ext cx="248400" cy="9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90A5CA-E5A6-7C4B-9E06-D53BBA365DDB}"/>
                    </a:ext>
                  </a:extLst>
                </p14:cNvPr>
                <p14:cNvContentPartPr/>
                <p14:nvPr/>
              </p14:nvContentPartPr>
              <p14:xfrm>
                <a:off x="145850" y="4910441"/>
                <a:ext cx="293400" cy="28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90A5CA-E5A6-7C4B-9E06-D53BBA365D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0730" y="4895321"/>
                  <a:ext cx="32400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0549845-1DA1-1044-8603-BFD65EDCC729}"/>
              </a:ext>
            </a:extLst>
          </p:cNvPr>
          <p:cNvGrpSpPr/>
          <p:nvPr/>
        </p:nvGrpSpPr>
        <p:grpSpPr>
          <a:xfrm>
            <a:off x="1068530" y="5885681"/>
            <a:ext cx="1579680" cy="661680"/>
            <a:chOff x="1068530" y="5885681"/>
            <a:chExt cx="157968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ED3B6B-759F-3547-BDD6-19FFE464329B}"/>
                    </a:ext>
                  </a:extLst>
                </p14:cNvPr>
                <p14:cNvContentPartPr/>
                <p14:nvPr/>
              </p14:nvContentPartPr>
              <p14:xfrm>
                <a:off x="1068530" y="6229481"/>
                <a:ext cx="255600" cy="252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ED3B6B-759F-3547-BDD6-19FFE46432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3410" y="6214001"/>
                  <a:ext cx="285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8440F0-2D68-4F44-9C6F-E9EED835D39F}"/>
                    </a:ext>
                  </a:extLst>
                </p14:cNvPr>
                <p14:cNvContentPartPr/>
                <p14:nvPr/>
              </p14:nvContentPartPr>
              <p14:xfrm>
                <a:off x="1345370" y="5979641"/>
                <a:ext cx="288000" cy="519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8440F0-2D68-4F44-9C6F-E9EED835D3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29890" y="5964521"/>
                  <a:ext cx="3186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B68458-2673-D34C-8AB4-6AA58427FD9F}"/>
                    </a:ext>
                  </a:extLst>
                </p14:cNvPr>
                <p14:cNvContentPartPr/>
                <p14:nvPr/>
              </p14:nvContentPartPr>
              <p14:xfrm>
                <a:off x="1377770" y="6143081"/>
                <a:ext cx="261000" cy="48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B68458-2673-D34C-8AB4-6AA58427FD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62650" y="6127961"/>
                  <a:ext cx="291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C5B9A71-D41E-6649-B937-B1AA2F3A9666}"/>
                    </a:ext>
                  </a:extLst>
                </p14:cNvPr>
                <p14:cNvContentPartPr/>
                <p14:nvPr/>
              </p14:nvContentPartPr>
              <p14:xfrm>
                <a:off x="1676930" y="6045521"/>
                <a:ext cx="113760" cy="428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C5B9A71-D41E-6649-B937-B1AA2F3A966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61810" y="6030041"/>
                  <a:ext cx="1443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A32A8C-1681-A345-9FDA-2158C2AB122F}"/>
                    </a:ext>
                  </a:extLst>
                </p14:cNvPr>
                <p14:cNvContentPartPr/>
                <p14:nvPr/>
              </p14:nvContentPartPr>
              <p14:xfrm>
                <a:off x="1909850" y="6337841"/>
                <a:ext cx="49320" cy="20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A32A8C-1681-A345-9FDA-2158C2AB122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94370" y="6322721"/>
                  <a:ext cx="79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515B1C5-843C-814A-A67A-D2A82F56A962}"/>
                    </a:ext>
                  </a:extLst>
                </p14:cNvPr>
                <p14:cNvContentPartPr/>
                <p14:nvPr/>
              </p14:nvContentPartPr>
              <p14:xfrm>
                <a:off x="1964210" y="6115361"/>
                <a:ext cx="309600" cy="347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515B1C5-843C-814A-A67A-D2A82F56A9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48730" y="6100241"/>
                  <a:ext cx="3402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12EF1B-22D8-384F-8E78-AF45E4704B9A}"/>
                    </a:ext>
                  </a:extLst>
                </p14:cNvPr>
                <p14:cNvContentPartPr/>
                <p14:nvPr/>
              </p14:nvContentPartPr>
              <p14:xfrm>
                <a:off x="2441570" y="5885681"/>
                <a:ext cx="206640" cy="570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12EF1B-22D8-384F-8E78-AF45E4704B9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26450" y="5870201"/>
                  <a:ext cx="237240" cy="60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1" name="Group 24580">
            <a:extLst>
              <a:ext uri="{FF2B5EF4-FFF2-40B4-BE49-F238E27FC236}">
                <a16:creationId xmlns:a16="http://schemas.microsoft.com/office/drawing/2014/main" id="{31707B43-D152-8A46-9FDC-1B78F03D68AE}"/>
              </a:ext>
            </a:extLst>
          </p:cNvPr>
          <p:cNvGrpSpPr/>
          <p:nvPr/>
        </p:nvGrpSpPr>
        <p:grpSpPr>
          <a:xfrm>
            <a:off x="3282890" y="4118081"/>
            <a:ext cx="1232280" cy="938520"/>
            <a:chOff x="3282890" y="4118081"/>
            <a:chExt cx="1232280" cy="9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58580D6-32F6-AD46-A777-F78CAECFE86A}"/>
                    </a:ext>
                  </a:extLst>
                </p14:cNvPr>
                <p14:cNvContentPartPr/>
                <p14:nvPr/>
              </p14:nvContentPartPr>
              <p14:xfrm>
                <a:off x="3532370" y="4118081"/>
                <a:ext cx="43200" cy="253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58580D6-32F6-AD46-A777-F78CAECFE86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17250" y="4102961"/>
                  <a:ext cx="73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55F4EE-70AA-5142-AD1B-AC707738A890}"/>
                    </a:ext>
                  </a:extLst>
                </p14:cNvPr>
                <p14:cNvContentPartPr/>
                <p14:nvPr/>
              </p14:nvContentPartPr>
              <p14:xfrm>
                <a:off x="3282890" y="4389521"/>
                <a:ext cx="678600" cy="201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55F4EE-70AA-5142-AD1B-AC707738A89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67770" y="4374041"/>
                  <a:ext cx="709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47A837-010D-2F4D-B04A-3B6710FA6C4B}"/>
                    </a:ext>
                  </a:extLst>
                </p14:cNvPr>
                <p14:cNvContentPartPr/>
                <p14:nvPr/>
              </p14:nvContentPartPr>
              <p14:xfrm>
                <a:off x="3343010" y="4615601"/>
                <a:ext cx="189720" cy="300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47A837-010D-2F4D-B04A-3B6710FA6C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27890" y="4600481"/>
                  <a:ext cx="220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731658-7A08-354B-B28A-42554F9D953C}"/>
                    </a:ext>
                  </a:extLst>
                </p14:cNvPr>
                <p14:cNvContentPartPr/>
                <p14:nvPr/>
              </p14:nvContentPartPr>
              <p14:xfrm>
                <a:off x="3445610" y="4714961"/>
                <a:ext cx="315000" cy="34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731658-7A08-354B-B28A-42554F9D953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30490" y="4699841"/>
                  <a:ext cx="3456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CABCCC-0DBC-DE4F-9268-7049C7CB441F}"/>
                    </a:ext>
                  </a:extLst>
                </p14:cNvPr>
                <p14:cNvContentPartPr/>
                <p14:nvPr/>
              </p14:nvContentPartPr>
              <p14:xfrm>
                <a:off x="3755210" y="4698761"/>
                <a:ext cx="374760" cy="345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CABCCC-0DBC-DE4F-9268-7049C7CB441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39730" y="4683641"/>
                  <a:ext cx="4053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EAAE6F-AAB0-9B4E-B919-6469CC183003}"/>
                    </a:ext>
                  </a:extLst>
                </p14:cNvPr>
                <p14:cNvContentPartPr/>
                <p14:nvPr/>
              </p14:nvContentPartPr>
              <p14:xfrm>
                <a:off x="4297730" y="4259201"/>
                <a:ext cx="217440" cy="320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EAAE6F-AAB0-9B4E-B919-6469CC18300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82610" y="4244081"/>
                  <a:ext cx="248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5E8112-66DA-3A4A-81E5-F16498F9D757}"/>
                    </a:ext>
                  </a:extLst>
                </p14:cNvPr>
                <p14:cNvContentPartPr/>
                <p14:nvPr/>
              </p14:nvContentPartPr>
              <p14:xfrm>
                <a:off x="4237970" y="4340561"/>
                <a:ext cx="249840" cy="228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5E8112-66DA-3A4A-81E5-F16498F9D7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22850" y="4325441"/>
                  <a:ext cx="28044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9" name="Group 24588">
            <a:extLst>
              <a:ext uri="{FF2B5EF4-FFF2-40B4-BE49-F238E27FC236}">
                <a16:creationId xmlns:a16="http://schemas.microsoft.com/office/drawing/2014/main" id="{F658FE19-B025-6B4D-B475-52CA75F38E71}"/>
              </a:ext>
            </a:extLst>
          </p:cNvPr>
          <p:cNvGrpSpPr/>
          <p:nvPr/>
        </p:nvGrpSpPr>
        <p:grpSpPr>
          <a:xfrm>
            <a:off x="3494570" y="5437481"/>
            <a:ext cx="836280" cy="905040"/>
            <a:chOff x="3494570" y="5437481"/>
            <a:chExt cx="836280" cy="90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B3D9F137-DF69-9F4A-8214-66293FC8DA8C}"/>
                    </a:ext>
                  </a:extLst>
                </p14:cNvPr>
                <p14:cNvContentPartPr/>
                <p14:nvPr/>
              </p14:nvContentPartPr>
              <p14:xfrm>
                <a:off x="3494570" y="5437481"/>
                <a:ext cx="190440" cy="30384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B3D9F137-DF69-9F4A-8214-66293FC8DA8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79450" y="5422361"/>
                  <a:ext cx="220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D5152706-8E28-3349-8C10-D0B056928FC1}"/>
                    </a:ext>
                  </a:extLst>
                </p14:cNvPr>
                <p14:cNvContentPartPr/>
                <p14:nvPr/>
              </p14:nvContentPartPr>
              <p14:xfrm>
                <a:off x="3543530" y="5740961"/>
                <a:ext cx="298440" cy="19584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D5152706-8E28-3349-8C10-D0B056928F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28050" y="5725481"/>
                  <a:ext cx="328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F85A56ED-9F6E-3949-87BA-306174252514}"/>
                    </a:ext>
                  </a:extLst>
                </p14:cNvPr>
                <p14:cNvContentPartPr/>
                <p14:nvPr/>
              </p14:nvContentPartPr>
              <p14:xfrm>
                <a:off x="3630290" y="6104561"/>
                <a:ext cx="249840" cy="23796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F85A56ED-9F6E-3949-87BA-3061742525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14810" y="6089081"/>
                  <a:ext cx="280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B5BBB4E0-4860-E143-9263-E6B07B66091F}"/>
                    </a:ext>
                  </a:extLst>
                </p14:cNvPr>
                <p14:cNvContentPartPr/>
                <p14:nvPr/>
              </p14:nvContentPartPr>
              <p14:xfrm>
                <a:off x="3847370" y="6044801"/>
                <a:ext cx="181800" cy="11448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B5BBB4E0-4860-E143-9263-E6B07B6609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32250" y="6029681"/>
                  <a:ext cx="212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1D825D89-FA19-3544-A7F5-CC5D62F08CC0}"/>
                    </a:ext>
                  </a:extLst>
                </p14:cNvPr>
                <p14:cNvContentPartPr/>
                <p14:nvPr/>
              </p14:nvContentPartPr>
              <p14:xfrm>
                <a:off x="4156610" y="5605241"/>
                <a:ext cx="31680" cy="1656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1D825D89-FA19-3544-A7F5-CC5D62F08CC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41490" y="5589761"/>
                  <a:ext cx="62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CCB40168-CC5A-6F41-9ADA-CCA4E58256A4}"/>
                    </a:ext>
                  </a:extLst>
                </p14:cNvPr>
                <p14:cNvContentPartPr/>
                <p14:nvPr/>
              </p14:nvContentPartPr>
              <p14:xfrm>
                <a:off x="4124210" y="5735561"/>
                <a:ext cx="206640" cy="763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CCB40168-CC5A-6F41-9ADA-CCA4E58256A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08730" y="5720081"/>
                  <a:ext cx="237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ACBA3113-523C-BD45-A022-3A9601378538}"/>
                    </a:ext>
                  </a:extLst>
                </p14:cNvPr>
                <p14:cNvContentPartPr/>
                <p14:nvPr/>
              </p14:nvContentPartPr>
              <p14:xfrm>
                <a:off x="4205570" y="5887481"/>
                <a:ext cx="43920" cy="3852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ACBA3113-523C-BD45-A022-3A960137853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90450" y="5872001"/>
                  <a:ext cx="741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1" name="Group 24590">
            <a:extLst>
              <a:ext uri="{FF2B5EF4-FFF2-40B4-BE49-F238E27FC236}">
                <a16:creationId xmlns:a16="http://schemas.microsoft.com/office/drawing/2014/main" id="{EBF4886A-76B1-BA47-BF9D-983E9D1A0DD8}"/>
              </a:ext>
            </a:extLst>
          </p:cNvPr>
          <p:cNvGrpSpPr/>
          <p:nvPr/>
        </p:nvGrpSpPr>
        <p:grpSpPr>
          <a:xfrm>
            <a:off x="4911170" y="3987761"/>
            <a:ext cx="586440" cy="1144080"/>
            <a:chOff x="4911170" y="3987761"/>
            <a:chExt cx="586440" cy="11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EB4A21-43A7-6C48-AA1F-C7879DA62DD6}"/>
                    </a:ext>
                  </a:extLst>
                </p14:cNvPr>
                <p14:cNvContentPartPr/>
                <p14:nvPr/>
              </p14:nvContentPartPr>
              <p14:xfrm>
                <a:off x="5144450" y="4091081"/>
                <a:ext cx="43920" cy="28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EB4A21-43A7-6C48-AA1F-C7879DA62DD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29330" y="4075601"/>
                  <a:ext cx="74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3B4390-5FF9-0E48-B894-BC765669E3E8}"/>
                    </a:ext>
                  </a:extLst>
                </p14:cNvPr>
                <p14:cNvContentPartPr/>
                <p14:nvPr/>
              </p14:nvContentPartPr>
              <p14:xfrm>
                <a:off x="4911170" y="4373321"/>
                <a:ext cx="586440" cy="271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3B4390-5FF9-0E48-B894-BC765669E3E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95690" y="4357841"/>
                  <a:ext cx="617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67E887-01D3-9348-98C3-4A51F05A3DF0}"/>
                    </a:ext>
                  </a:extLst>
                </p14:cNvPr>
                <p14:cNvContentPartPr/>
                <p14:nvPr/>
              </p14:nvContentPartPr>
              <p14:xfrm>
                <a:off x="5122850" y="4863281"/>
                <a:ext cx="114480" cy="268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67E887-01D3-9348-98C3-4A51F05A3D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07370" y="4848161"/>
                  <a:ext cx="144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7133273C-FC48-174D-A65F-067056BA3D9B}"/>
                    </a:ext>
                  </a:extLst>
                </p14:cNvPr>
                <p14:cNvContentPartPr/>
                <p14:nvPr/>
              </p14:nvContentPartPr>
              <p14:xfrm>
                <a:off x="5188010" y="4870121"/>
                <a:ext cx="163080" cy="25236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7133273C-FC48-174D-A65F-067056BA3D9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72530" y="4855001"/>
                  <a:ext cx="1936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C13F86D6-C048-3441-9D42-8F43F75C1261}"/>
                    </a:ext>
                  </a:extLst>
                </p14:cNvPr>
                <p14:cNvContentPartPr/>
                <p14:nvPr/>
              </p14:nvContentPartPr>
              <p14:xfrm>
                <a:off x="5345330" y="4596161"/>
                <a:ext cx="141480" cy="23328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C13F86D6-C048-3441-9D42-8F43F75C126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29850" y="4581041"/>
                  <a:ext cx="172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18D71B92-F891-D146-BFAC-3C17BA810ED9}"/>
                    </a:ext>
                  </a:extLst>
                </p14:cNvPr>
                <p14:cNvContentPartPr/>
                <p14:nvPr/>
              </p14:nvContentPartPr>
              <p14:xfrm>
                <a:off x="4992530" y="3987761"/>
                <a:ext cx="323640" cy="33696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18D71B92-F891-D146-BFAC-3C17BA810ED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77410" y="3972641"/>
                  <a:ext cx="35424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0" name="Group 24599">
            <a:extLst>
              <a:ext uri="{FF2B5EF4-FFF2-40B4-BE49-F238E27FC236}">
                <a16:creationId xmlns:a16="http://schemas.microsoft.com/office/drawing/2014/main" id="{85488CCA-F247-1341-ACC6-F0162040E492}"/>
              </a:ext>
            </a:extLst>
          </p:cNvPr>
          <p:cNvGrpSpPr/>
          <p:nvPr/>
        </p:nvGrpSpPr>
        <p:grpSpPr>
          <a:xfrm>
            <a:off x="4650530" y="5393561"/>
            <a:ext cx="776520" cy="1024200"/>
            <a:chOff x="4650530" y="5393561"/>
            <a:chExt cx="776520" cy="10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568CCDB1-3A9B-E146-B9BB-8C41308D6CB0}"/>
                    </a:ext>
                  </a:extLst>
                </p14:cNvPr>
                <p14:cNvContentPartPr/>
                <p14:nvPr/>
              </p14:nvContentPartPr>
              <p14:xfrm>
                <a:off x="4818650" y="5393561"/>
                <a:ext cx="81720" cy="27720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568CCDB1-3A9B-E146-B9BB-8C41308D6C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03530" y="5378441"/>
                  <a:ext cx="112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ED2EC9FF-688C-DC4F-B238-8801BBE0908E}"/>
                    </a:ext>
                  </a:extLst>
                </p14:cNvPr>
                <p14:cNvContentPartPr/>
                <p14:nvPr/>
              </p14:nvContentPartPr>
              <p14:xfrm>
                <a:off x="4650530" y="5637641"/>
                <a:ext cx="689760" cy="24984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ED2EC9FF-688C-DC4F-B238-8801BBE090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35410" y="5622521"/>
                  <a:ext cx="720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F8EE5F15-3253-D84C-8575-A147C8FBC481}"/>
                    </a:ext>
                  </a:extLst>
                </p14:cNvPr>
                <p14:cNvContentPartPr/>
                <p14:nvPr/>
              </p14:nvContentPartPr>
              <p14:xfrm>
                <a:off x="4694090" y="6001241"/>
                <a:ext cx="109080" cy="32040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F8EE5F15-3253-D84C-8575-A147C8FBC48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78610" y="5986121"/>
                  <a:ext cx="1393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F32423F8-FF22-2A49-9733-CC73C3225DB7}"/>
                    </a:ext>
                  </a:extLst>
                </p14:cNvPr>
                <p14:cNvContentPartPr/>
                <p14:nvPr/>
              </p14:nvContentPartPr>
              <p14:xfrm>
                <a:off x="4775450" y="6006641"/>
                <a:ext cx="201240" cy="28512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F32423F8-FF22-2A49-9733-CC73C3225D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60330" y="5991521"/>
                  <a:ext cx="231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8B79DE80-E76E-594A-9098-997FD2CB4284}"/>
                    </a:ext>
                  </a:extLst>
                </p14:cNvPr>
                <p14:cNvContentPartPr/>
                <p14:nvPr/>
              </p14:nvContentPartPr>
              <p14:xfrm>
                <a:off x="4992530" y="6127961"/>
                <a:ext cx="81720" cy="21024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8B79DE80-E76E-594A-9098-997FD2CB428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77410" y="6112841"/>
                  <a:ext cx="112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C38286CA-44E3-264D-B179-73843DA33E70}"/>
                    </a:ext>
                  </a:extLst>
                </p14:cNvPr>
                <p14:cNvContentPartPr/>
                <p14:nvPr/>
              </p14:nvContentPartPr>
              <p14:xfrm>
                <a:off x="5063090" y="6104561"/>
                <a:ext cx="146880" cy="22788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C38286CA-44E3-264D-B179-73843DA33E7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47970" y="6089081"/>
                  <a:ext cx="177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31892842-B66F-9546-A9C9-18DC9EFE7218}"/>
                    </a:ext>
                  </a:extLst>
                </p14:cNvPr>
                <p14:cNvContentPartPr/>
                <p14:nvPr/>
              </p14:nvContentPartPr>
              <p14:xfrm>
                <a:off x="5160650" y="6001241"/>
                <a:ext cx="157680" cy="41652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31892842-B66F-9546-A9C9-18DC9EFE721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45530" y="5986121"/>
                  <a:ext cx="1882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1C27FEF8-771F-0D4C-A66A-C6BB31339B88}"/>
                    </a:ext>
                  </a:extLst>
                </p14:cNvPr>
                <p14:cNvContentPartPr/>
                <p14:nvPr/>
              </p14:nvContentPartPr>
              <p14:xfrm>
                <a:off x="5334530" y="5892881"/>
                <a:ext cx="92520" cy="27720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1C27FEF8-771F-0D4C-A66A-C6BB31339B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19050" y="5877761"/>
                  <a:ext cx="12312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6" name="Group 24605">
            <a:extLst>
              <a:ext uri="{FF2B5EF4-FFF2-40B4-BE49-F238E27FC236}">
                <a16:creationId xmlns:a16="http://schemas.microsoft.com/office/drawing/2014/main" id="{3CC9B79A-5F95-F34D-8DD8-1F8677E0549C}"/>
              </a:ext>
            </a:extLst>
          </p:cNvPr>
          <p:cNvGrpSpPr/>
          <p:nvPr/>
        </p:nvGrpSpPr>
        <p:grpSpPr>
          <a:xfrm>
            <a:off x="2012810" y="4513721"/>
            <a:ext cx="233640" cy="641520"/>
            <a:chOff x="2012810" y="4513721"/>
            <a:chExt cx="23364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A4C13636-F54C-564D-B871-716D6390C95F}"/>
                    </a:ext>
                  </a:extLst>
                </p14:cNvPr>
                <p14:cNvContentPartPr/>
                <p14:nvPr/>
              </p14:nvContentPartPr>
              <p14:xfrm>
                <a:off x="2121530" y="4513721"/>
                <a:ext cx="21960" cy="56772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A4C13636-F54C-564D-B871-716D6390C95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06050" y="4498601"/>
                  <a:ext cx="5256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D41DFE93-F282-5E4F-A0DD-01026CFEC8F1}"/>
                    </a:ext>
                  </a:extLst>
                </p14:cNvPr>
                <p14:cNvContentPartPr/>
                <p14:nvPr/>
              </p14:nvContentPartPr>
              <p14:xfrm>
                <a:off x="2012810" y="4802081"/>
                <a:ext cx="233640" cy="35316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D41DFE93-F282-5E4F-A0DD-01026CFEC8F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97690" y="4786601"/>
                  <a:ext cx="26424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5" name="Group 24604">
            <a:extLst>
              <a:ext uri="{FF2B5EF4-FFF2-40B4-BE49-F238E27FC236}">
                <a16:creationId xmlns:a16="http://schemas.microsoft.com/office/drawing/2014/main" id="{FAA18670-607A-F64B-B55D-6C51C721E7CD}"/>
              </a:ext>
            </a:extLst>
          </p:cNvPr>
          <p:cNvGrpSpPr/>
          <p:nvPr/>
        </p:nvGrpSpPr>
        <p:grpSpPr>
          <a:xfrm>
            <a:off x="867650" y="4546841"/>
            <a:ext cx="227880" cy="630000"/>
            <a:chOff x="867650" y="4546841"/>
            <a:chExt cx="22788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2C5A647B-9971-114F-B35C-1F5ABEF6F377}"/>
                    </a:ext>
                  </a:extLst>
                </p14:cNvPr>
                <p14:cNvContentPartPr/>
                <p14:nvPr/>
              </p14:nvContentPartPr>
              <p14:xfrm>
                <a:off x="987170" y="4546841"/>
                <a:ext cx="32760" cy="58896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2C5A647B-9971-114F-B35C-1F5ABEF6F3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1690" y="4531721"/>
                  <a:ext cx="6336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7D0CA607-19BB-D74A-9DF1-194D5578BD34}"/>
                    </a:ext>
                  </a:extLst>
                </p14:cNvPr>
                <p14:cNvContentPartPr/>
                <p14:nvPr/>
              </p14:nvContentPartPr>
              <p14:xfrm>
                <a:off x="867650" y="4878041"/>
                <a:ext cx="227880" cy="29880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7D0CA607-19BB-D74A-9DF1-194D5578BD3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2530" y="4862561"/>
                  <a:ext cx="258120" cy="32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973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/>
                  <a:t>, evaluate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GB" sz="2800" b="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Indices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A3EEA28-DB1F-474C-9031-670637B15958}"/>
                  </a:ext>
                </a:extLst>
              </p14:cNvPr>
              <p14:cNvContentPartPr/>
              <p14:nvPr/>
            </p14:nvContentPartPr>
            <p14:xfrm>
              <a:off x="2104970" y="2376041"/>
              <a:ext cx="173880" cy="21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A3EEA28-DB1F-474C-9031-670637B159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9850" y="2360561"/>
                <a:ext cx="204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F9875C1-BE6C-0643-9A18-FD46E7FB4C1D}"/>
                  </a:ext>
                </a:extLst>
              </p14:cNvPr>
              <p14:cNvContentPartPr/>
              <p14:nvPr/>
            </p14:nvContentPartPr>
            <p14:xfrm>
              <a:off x="2007410" y="2462801"/>
              <a:ext cx="285120" cy="60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F9875C1-BE6C-0643-9A18-FD46E7FB4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2290" y="2447681"/>
                <a:ext cx="3153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549A2F5-1856-DA42-B587-685F2AC4AAE4}"/>
                  </a:ext>
                </a:extLst>
              </p14:cNvPr>
              <p14:cNvContentPartPr/>
              <p14:nvPr/>
            </p14:nvContentPartPr>
            <p14:xfrm>
              <a:off x="2050970" y="2593121"/>
              <a:ext cx="249840" cy="27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549A2F5-1856-DA42-B587-685F2AC4AA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5490" y="2577641"/>
                <a:ext cx="280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20871F9-6084-A24C-BF0E-B533A9408864}"/>
                  </a:ext>
                </a:extLst>
              </p14:cNvPr>
              <p14:cNvContentPartPr/>
              <p14:nvPr/>
            </p14:nvContentPartPr>
            <p14:xfrm>
              <a:off x="1871690" y="3260561"/>
              <a:ext cx="225360" cy="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20871F9-6084-A24C-BF0E-B533A94088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56570" y="3245441"/>
                <a:ext cx="2559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46A5FD9-E2FD-724C-837A-D866113C30EA}"/>
                  </a:ext>
                </a:extLst>
              </p14:cNvPr>
              <p14:cNvContentPartPr/>
              <p14:nvPr/>
            </p14:nvContentPartPr>
            <p14:xfrm>
              <a:off x="1855490" y="3352721"/>
              <a:ext cx="235440" cy="21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46A5FD9-E2FD-724C-837A-D866113C30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0370" y="3337601"/>
                <a:ext cx="266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56391D8-C9CC-D149-AF45-7BF291528721}"/>
                  </a:ext>
                </a:extLst>
              </p14:cNvPr>
              <p14:cNvContentPartPr/>
              <p14:nvPr/>
            </p14:nvContentPartPr>
            <p14:xfrm>
              <a:off x="1871690" y="3450641"/>
              <a:ext cx="225360" cy="16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56391D8-C9CC-D149-AF45-7BF2915287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6570" y="3435161"/>
                <a:ext cx="255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F5E80A-6704-CA43-A4A0-9214F3675859}"/>
                  </a:ext>
                </a:extLst>
              </p14:cNvPr>
              <p14:cNvContentPartPr/>
              <p14:nvPr/>
            </p14:nvContentPartPr>
            <p14:xfrm>
              <a:off x="1828490" y="4714961"/>
              <a:ext cx="196920" cy="21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F5E80A-6704-CA43-A4A0-9214F367585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3010" y="4699841"/>
                <a:ext cx="227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E6D9562-C523-4E4F-BA63-C74355F313B2}"/>
                  </a:ext>
                </a:extLst>
              </p14:cNvPr>
              <p14:cNvContentPartPr/>
              <p14:nvPr/>
            </p14:nvContentPartPr>
            <p14:xfrm>
              <a:off x="1833890" y="4628201"/>
              <a:ext cx="233640" cy="11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E6D9562-C523-4E4F-BA63-C74355F313B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8410" y="4613081"/>
                <a:ext cx="264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576" name="Ink 24575">
                <a:extLst>
                  <a:ext uri="{FF2B5EF4-FFF2-40B4-BE49-F238E27FC236}">
                    <a16:creationId xmlns:a16="http://schemas.microsoft.com/office/drawing/2014/main" id="{968B006D-E61F-7E4F-8637-BEFDC6ADD4E5}"/>
                  </a:ext>
                </a:extLst>
              </p14:cNvPr>
              <p14:cNvContentPartPr/>
              <p14:nvPr/>
            </p14:nvContentPartPr>
            <p14:xfrm>
              <a:off x="1833890" y="4487081"/>
              <a:ext cx="151200" cy="32760"/>
            </p14:xfrm>
          </p:contentPart>
        </mc:Choice>
        <mc:Fallback xmlns="">
          <p:pic>
            <p:nvPicPr>
              <p:cNvPr id="24576" name="Ink 24575">
                <a:extLst>
                  <a:ext uri="{FF2B5EF4-FFF2-40B4-BE49-F238E27FC236}">
                    <a16:creationId xmlns:a16="http://schemas.microsoft.com/office/drawing/2014/main" id="{968B006D-E61F-7E4F-8637-BEFDC6ADD4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18410" y="4471961"/>
                <a:ext cx="181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577" name="Ink 24576">
                <a:extLst>
                  <a:ext uri="{FF2B5EF4-FFF2-40B4-BE49-F238E27FC236}">
                    <a16:creationId xmlns:a16="http://schemas.microsoft.com/office/drawing/2014/main" id="{4E47C2CF-9284-1447-B3EA-00B2694D2EFD}"/>
                  </a:ext>
                </a:extLst>
              </p14:cNvPr>
              <p14:cNvContentPartPr/>
              <p14:nvPr/>
            </p14:nvContentPartPr>
            <p14:xfrm>
              <a:off x="1904450" y="5540081"/>
              <a:ext cx="190800" cy="43920"/>
            </p14:xfrm>
          </p:contentPart>
        </mc:Choice>
        <mc:Fallback xmlns="">
          <p:pic>
            <p:nvPicPr>
              <p:cNvPr id="24577" name="Ink 24576">
                <a:extLst>
                  <a:ext uri="{FF2B5EF4-FFF2-40B4-BE49-F238E27FC236}">
                    <a16:creationId xmlns:a16="http://schemas.microsoft.com/office/drawing/2014/main" id="{4E47C2CF-9284-1447-B3EA-00B2694D2EF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88970" y="5524961"/>
                <a:ext cx="2214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579" name="Ink 24578">
                <a:extLst>
                  <a:ext uri="{FF2B5EF4-FFF2-40B4-BE49-F238E27FC236}">
                    <a16:creationId xmlns:a16="http://schemas.microsoft.com/office/drawing/2014/main" id="{675815A8-519A-8548-9805-91160B3FA6AF}"/>
                  </a:ext>
                </a:extLst>
              </p14:cNvPr>
              <p14:cNvContentPartPr/>
              <p14:nvPr/>
            </p14:nvContentPartPr>
            <p14:xfrm>
              <a:off x="1833890" y="5637641"/>
              <a:ext cx="222120" cy="54720"/>
            </p14:xfrm>
          </p:contentPart>
        </mc:Choice>
        <mc:Fallback xmlns="">
          <p:pic>
            <p:nvPicPr>
              <p:cNvPr id="24579" name="Ink 24578">
                <a:extLst>
                  <a:ext uri="{FF2B5EF4-FFF2-40B4-BE49-F238E27FC236}">
                    <a16:creationId xmlns:a16="http://schemas.microsoft.com/office/drawing/2014/main" id="{675815A8-519A-8548-9805-91160B3FA6A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18410" y="5622521"/>
                <a:ext cx="2527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580" name="Ink 24579">
                <a:extLst>
                  <a:ext uri="{FF2B5EF4-FFF2-40B4-BE49-F238E27FC236}">
                    <a16:creationId xmlns:a16="http://schemas.microsoft.com/office/drawing/2014/main" id="{1862C635-A4CB-B147-A8DC-A41DBC0028CA}"/>
                  </a:ext>
                </a:extLst>
              </p14:cNvPr>
              <p14:cNvContentPartPr/>
              <p14:nvPr/>
            </p14:nvContentPartPr>
            <p14:xfrm>
              <a:off x="1904450" y="5795321"/>
              <a:ext cx="213840" cy="32760"/>
            </p14:xfrm>
          </p:contentPart>
        </mc:Choice>
        <mc:Fallback xmlns="">
          <p:pic>
            <p:nvPicPr>
              <p:cNvPr id="24580" name="Ink 24579">
                <a:extLst>
                  <a:ext uri="{FF2B5EF4-FFF2-40B4-BE49-F238E27FC236}">
                    <a16:creationId xmlns:a16="http://schemas.microsoft.com/office/drawing/2014/main" id="{1862C635-A4CB-B147-A8DC-A41DBC0028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88970" y="5779841"/>
                <a:ext cx="24444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9" name="Group 24588">
            <a:extLst>
              <a:ext uri="{FF2B5EF4-FFF2-40B4-BE49-F238E27FC236}">
                <a16:creationId xmlns:a16="http://schemas.microsoft.com/office/drawing/2014/main" id="{C6760375-2FB6-9D4E-9527-93A7A35599EA}"/>
              </a:ext>
            </a:extLst>
          </p:cNvPr>
          <p:cNvGrpSpPr/>
          <p:nvPr/>
        </p:nvGrpSpPr>
        <p:grpSpPr>
          <a:xfrm>
            <a:off x="2729210" y="2044841"/>
            <a:ext cx="1432440" cy="673200"/>
            <a:chOff x="2729210" y="2044841"/>
            <a:chExt cx="143244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CF45BB61-E31E-4447-B60A-5F9225D49915}"/>
                    </a:ext>
                  </a:extLst>
                </p14:cNvPr>
                <p14:cNvContentPartPr/>
                <p14:nvPr/>
              </p14:nvContentPartPr>
              <p14:xfrm>
                <a:off x="2729210" y="2272721"/>
                <a:ext cx="255600" cy="44532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CF45BB61-E31E-4447-B60A-5F9225D499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14090" y="2257601"/>
                  <a:ext cx="2858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B7851853-9913-7340-96E1-E8FDBE6CD237}"/>
                    </a:ext>
                  </a:extLst>
                </p14:cNvPr>
                <p14:cNvContentPartPr/>
                <p14:nvPr/>
              </p14:nvContentPartPr>
              <p14:xfrm>
                <a:off x="3011450" y="2147801"/>
                <a:ext cx="136080" cy="17208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B7851853-9913-7340-96E1-E8FDBE6CD2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6330" y="2132681"/>
                  <a:ext cx="166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6FEEFF8A-B61E-B345-9B13-6A86200B180C}"/>
                    </a:ext>
                  </a:extLst>
                </p14:cNvPr>
                <p14:cNvContentPartPr/>
                <p14:nvPr/>
              </p14:nvContentPartPr>
              <p14:xfrm>
                <a:off x="3103610" y="2180561"/>
                <a:ext cx="97920" cy="15228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6FEEFF8A-B61E-B345-9B13-6A86200B18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88490" y="2165441"/>
                  <a:ext cx="128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FDF52528-96B1-1D4E-83CD-F4BEA54BEF9B}"/>
                    </a:ext>
                  </a:extLst>
                </p14:cNvPr>
                <p14:cNvContentPartPr/>
                <p14:nvPr/>
              </p14:nvContentPartPr>
              <p14:xfrm>
                <a:off x="3321050" y="2327081"/>
                <a:ext cx="214560" cy="27720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FDF52528-96B1-1D4E-83CD-F4BEA54BEF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05570" y="2311961"/>
                  <a:ext cx="244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B392EFE7-21D6-0043-817C-D5A12B8DAC3E}"/>
                    </a:ext>
                  </a:extLst>
                </p14:cNvPr>
                <p14:cNvContentPartPr/>
                <p14:nvPr/>
              </p14:nvContentPartPr>
              <p14:xfrm>
                <a:off x="3244730" y="2348681"/>
                <a:ext cx="304200" cy="27180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B392EFE7-21D6-0043-817C-D5A12B8DAC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29610" y="2333561"/>
                  <a:ext cx="334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403E5D6D-B14D-8C48-82CC-99C89FE83196}"/>
                    </a:ext>
                  </a:extLst>
                </p14:cNvPr>
                <p14:cNvContentPartPr/>
                <p14:nvPr/>
              </p14:nvContentPartPr>
              <p14:xfrm>
                <a:off x="3711650" y="2241401"/>
                <a:ext cx="233640" cy="36504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403E5D6D-B14D-8C48-82CC-99C89FE8319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96530" y="2226281"/>
                  <a:ext cx="2642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86088E9A-4709-8A4E-AC74-D3552F4ADC29}"/>
                    </a:ext>
                  </a:extLst>
                </p14:cNvPr>
                <p14:cNvContentPartPr/>
                <p14:nvPr/>
              </p14:nvContentPartPr>
              <p14:xfrm>
                <a:off x="3961130" y="2055641"/>
                <a:ext cx="200520" cy="17388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86088E9A-4709-8A4E-AC74-D3552F4ADC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46010" y="2040521"/>
                  <a:ext cx="231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86D17F7F-F764-6944-9ED2-5EE0AA3A3804}"/>
                    </a:ext>
                  </a:extLst>
                </p14:cNvPr>
                <p14:cNvContentPartPr/>
                <p14:nvPr/>
              </p14:nvContentPartPr>
              <p14:xfrm>
                <a:off x="3847370" y="2044841"/>
                <a:ext cx="100440" cy="1656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86D17F7F-F764-6944-9ED2-5EE0AA3A38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32250" y="2029721"/>
                  <a:ext cx="1310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03" name="Group 24602">
            <a:extLst>
              <a:ext uri="{FF2B5EF4-FFF2-40B4-BE49-F238E27FC236}">
                <a16:creationId xmlns:a16="http://schemas.microsoft.com/office/drawing/2014/main" id="{8DD8E9E4-6445-354C-9760-1F17CD38A767}"/>
              </a:ext>
            </a:extLst>
          </p:cNvPr>
          <p:cNvGrpSpPr/>
          <p:nvPr/>
        </p:nvGrpSpPr>
        <p:grpSpPr>
          <a:xfrm>
            <a:off x="4482410" y="2001281"/>
            <a:ext cx="2186280" cy="698760"/>
            <a:chOff x="4482410" y="2001281"/>
            <a:chExt cx="218628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107FB17A-7CAE-224E-9951-362B1CBD61EC}"/>
                    </a:ext>
                  </a:extLst>
                </p14:cNvPr>
                <p14:cNvContentPartPr/>
                <p14:nvPr/>
              </p14:nvContentPartPr>
              <p14:xfrm>
                <a:off x="4482410" y="2310881"/>
                <a:ext cx="288000" cy="2736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107FB17A-7CAE-224E-9951-362B1CBD61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66930" y="2295401"/>
                  <a:ext cx="31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CEFC4085-FFFF-2E41-8002-4E5AFF493959}"/>
                    </a:ext>
                  </a:extLst>
                </p14:cNvPr>
                <p14:cNvContentPartPr/>
                <p14:nvPr/>
              </p14:nvContentPartPr>
              <p14:xfrm>
                <a:off x="4536770" y="2403041"/>
                <a:ext cx="230040" cy="7632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CEFC4085-FFFF-2E41-8002-4E5AFF49395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21290" y="2387921"/>
                  <a:ext cx="260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5BFF8260-2459-304D-AF4F-2A150E373901}"/>
                    </a:ext>
                  </a:extLst>
                </p14:cNvPr>
                <p14:cNvContentPartPr/>
                <p14:nvPr/>
              </p14:nvContentPartPr>
              <p14:xfrm>
                <a:off x="4889210" y="2147801"/>
                <a:ext cx="369360" cy="28188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5BFF8260-2459-304D-AF4F-2A150E37390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74090" y="2132681"/>
                  <a:ext cx="399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2337CAAD-5166-A441-85C5-E07B24C14C1D}"/>
                    </a:ext>
                  </a:extLst>
                </p14:cNvPr>
                <p14:cNvContentPartPr/>
                <p14:nvPr/>
              </p14:nvContentPartPr>
              <p14:xfrm>
                <a:off x="5144450" y="2131601"/>
                <a:ext cx="81720" cy="56844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2337CAAD-5166-A441-85C5-E07B24C14C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29330" y="2116481"/>
                  <a:ext cx="11232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847FD85D-9F96-EE4B-80EC-E6A428C13ED6}"/>
                    </a:ext>
                  </a:extLst>
                </p14:cNvPr>
                <p14:cNvContentPartPr/>
                <p14:nvPr/>
              </p14:nvContentPartPr>
              <p14:xfrm>
                <a:off x="4933490" y="2087681"/>
                <a:ext cx="216720" cy="14760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847FD85D-9F96-EE4B-80EC-E6A428C13ED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18010" y="2072561"/>
                  <a:ext cx="247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CF866AA5-A933-F84F-B3CE-353283FC1705}"/>
                    </a:ext>
                  </a:extLst>
                </p14:cNvPr>
                <p14:cNvContentPartPr/>
                <p14:nvPr/>
              </p14:nvContentPartPr>
              <p14:xfrm>
                <a:off x="5345330" y="2272721"/>
                <a:ext cx="146160" cy="17964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CF866AA5-A933-F84F-B3CE-353283FC17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29850" y="2257601"/>
                  <a:ext cx="176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A1ED5312-9C69-F144-B5B0-9B74AE4E9095}"/>
                    </a:ext>
                  </a:extLst>
                </p14:cNvPr>
                <p14:cNvContentPartPr/>
                <p14:nvPr/>
              </p14:nvContentPartPr>
              <p14:xfrm>
                <a:off x="5356130" y="2359481"/>
                <a:ext cx="109080" cy="12528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A1ED5312-9C69-F144-B5B0-9B74AE4E90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41010" y="2344361"/>
                  <a:ext cx="139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FA363FD7-3E84-4146-9E76-DA8C8DC71D3A}"/>
                    </a:ext>
                  </a:extLst>
                </p14:cNvPr>
                <p14:cNvContentPartPr/>
                <p14:nvPr/>
              </p14:nvContentPartPr>
              <p14:xfrm>
                <a:off x="5568890" y="2055641"/>
                <a:ext cx="205560" cy="41220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FA363FD7-3E84-4146-9E76-DA8C8DC71D3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53770" y="2040521"/>
                  <a:ext cx="2358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26CEF0BB-9252-FB4C-A48D-577121AE0C1D}"/>
                    </a:ext>
                  </a:extLst>
                </p14:cNvPr>
                <p14:cNvContentPartPr/>
                <p14:nvPr/>
              </p14:nvContentPartPr>
              <p14:xfrm>
                <a:off x="5670770" y="2300081"/>
                <a:ext cx="119880" cy="36396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26CEF0BB-9252-FB4C-A48D-577121AE0C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55650" y="2284601"/>
                  <a:ext cx="1501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7CC04601-4A7C-DC47-B0D3-8C6836FEEB3D}"/>
                    </a:ext>
                  </a:extLst>
                </p14:cNvPr>
                <p14:cNvContentPartPr/>
                <p14:nvPr/>
              </p14:nvContentPartPr>
              <p14:xfrm>
                <a:off x="6040130" y="2468201"/>
                <a:ext cx="152280" cy="3852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7CC04601-4A7C-DC47-B0D3-8C6836FEEB3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24650" y="2453081"/>
                  <a:ext cx="182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84D93B1B-1DC1-1846-99B3-CB0EC010E20C}"/>
                    </a:ext>
                  </a:extLst>
                </p14:cNvPr>
                <p14:cNvContentPartPr/>
                <p14:nvPr/>
              </p14:nvContentPartPr>
              <p14:xfrm>
                <a:off x="5947610" y="2343281"/>
                <a:ext cx="130680" cy="2196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84D93B1B-1DC1-1846-99B3-CB0EC010E20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32490" y="2328161"/>
                  <a:ext cx="16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C28D081B-F659-E748-BBBD-D1D3E070B016}"/>
                    </a:ext>
                  </a:extLst>
                </p14:cNvPr>
                <p14:cNvContentPartPr/>
                <p14:nvPr/>
              </p14:nvContentPartPr>
              <p14:xfrm>
                <a:off x="6224450" y="2071841"/>
                <a:ext cx="151560" cy="43740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C28D081B-F659-E748-BBBD-D1D3E070B0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09330" y="2056721"/>
                  <a:ext cx="1821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E29C06E4-F445-124E-B02E-C6B6465C7744}"/>
                    </a:ext>
                  </a:extLst>
                </p14:cNvPr>
                <p14:cNvContentPartPr/>
                <p14:nvPr/>
              </p14:nvContentPartPr>
              <p14:xfrm>
                <a:off x="6506690" y="2001281"/>
                <a:ext cx="162000" cy="48816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E29C06E4-F445-124E-B02E-C6B6465C774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91570" y="1986161"/>
                  <a:ext cx="192600" cy="51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6" name="Group 24615">
            <a:extLst>
              <a:ext uri="{FF2B5EF4-FFF2-40B4-BE49-F238E27FC236}">
                <a16:creationId xmlns:a16="http://schemas.microsoft.com/office/drawing/2014/main" id="{39C67743-DC3D-B846-97F6-C324CED85B4C}"/>
              </a:ext>
            </a:extLst>
          </p:cNvPr>
          <p:cNvGrpSpPr/>
          <p:nvPr/>
        </p:nvGrpSpPr>
        <p:grpSpPr>
          <a:xfrm>
            <a:off x="2398370" y="2886161"/>
            <a:ext cx="532080" cy="863280"/>
            <a:chOff x="2398370" y="2886161"/>
            <a:chExt cx="532080" cy="86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E30F8E0F-09B3-F94F-BDB5-C4EB250D309D}"/>
                    </a:ext>
                  </a:extLst>
                </p14:cNvPr>
                <p14:cNvContentPartPr/>
                <p14:nvPr/>
              </p14:nvContentPartPr>
              <p14:xfrm>
                <a:off x="2604290" y="2886161"/>
                <a:ext cx="38520" cy="29340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E30F8E0F-09B3-F94F-BDB5-C4EB250D309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89170" y="2870681"/>
                  <a:ext cx="68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CFAABAD3-7B59-0D47-90B8-48AB0DF272AA}"/>
                    </a:ext>
                  </a:extLst>
                </p14:cNvPr>
                <p14:cNvContentPartPr/>
                <p14:nvPr/>
              </p14:nvContentPartPr>
              <p14:xfrm>
                <a:off x="2398370" y="3135641"/>
                <a:ext cx="521280" cy="24444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CFAABAD3-7B59-0D47-90B8-48AB0DF272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82890" y="3120521"/>
                  <a:ext cx="551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4CF647A5-F6F0-5646-BE15-C294118FA608}"/>
                    </a:ext>
                  </a:extLst>
                </p14:cNvPr>
                <p14:cNvContentPartPr/>
                <p14:nvPr/>
              </p14:nvContentPartPr>
              <p14:xfrm>
                <a:off x="2479730" y="3396281"/>
                <a:ext cx="109080" cy="30420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4CF647A5-F6F0-5646-BE15-C294118FA6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64250" y="3381161"/>
                  <a:ext cx="1393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40DF05BC-C92B-E14C-B276-08B3B4FC3D02}"/>
                    </a:ext>
                  </a:extLst>
                </p14:cNvPr>
                <p14:cNvContentPartPr/>
                <p14:nvPr/>
              </p14:nvContentPartPr>
              <p14:xfrm>
                <a:off x="2593490" y="3607961"/>
                <a:ext cx="136080" cy="14148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40DF05BC-C92B-E14C-B276-08B3B4FC3D0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78370" y="3592841"/>
                  <a:ext cx="166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A7269FA5-9F7C-EF4A-9F0B-FD06DE2132F8}"/>
                    </a:ext>
                  </a:extLst>
                </p14:cNvPr>
                <p14:cNvContentPartPr/>
                <p14:nvPr/>
              </p14:nvContentPartPr>
              <p14:xfrm>
                <a:off x="2729210" y="3282161"/>
                <a:ext cx="201240" cy="19584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A7269FA5-9F7C-EF4A-9F0B-FD06DE2132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14090" y="3267041"/>
                  <a:ext cx="2318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5" name="Group 24614">
            <a:extLst>
              <a:ext uri="{FF2B5EF4-FFF2-40B4-BE49-F238E27FC236}">
                <a16:creationId xmlns:a16="http://schemas.microsoft.com/office/drawing/2014/main" id="{F1FB5DD5-3271-2947-9148-26A4668533BE}"/>
              </a:ext>
            </a:extLst>
          </p:cNvPr>
          <p:cNvGrpSpPr/>
          <p:nvPr/>
        </p:nvGrpSpPr>
        <p:grpSpPr>
          <a:xfrm>
            <a:off x="3261290" y="3130241"/>
            <a:ext cx="168480" cy="206640"/>
            <a:chOff x="3261290" y="3130241"/>
            <a:chExt cx="16848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7A7D3A2B-9274-7841-916A-1BC7D1E955AE}"/>
                    </a:ext>
                  </a:extLst>
                </p14:cNvPr>
                <p14:cNvContentPartPr/>
                <p14:nvPr/>
              </p14:nvContentPartPr>
              <p14:xfrm>
                <a:off x="3272090" y="3287561"/>
                <a:ext cx="157680" cy="4932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7A7D3A2B-9274-7841-916A-1BC7D1E955A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56610" y="3272441"/>
                  <a:ext cx="188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40975C40-2EB7-D045-B106-C019EF5BBA62}"/>
                    </a:ext>
                  </a:extLst>
                </p14:cNvPr>
                <p14:cNvContentPartPr/>
                <p14:nvPr/>
              </p14:nvContentPartPr>
              <p14:xfrm>
                <a:off x="3261290" y="3130241"/>
                <a:ext cx="127080" cy="6012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40975C40-2EB7-D045-B106-C019EF5BBA6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45810" y="3115121"/>
                  <a:ext cx="1573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4" name="Group 24613">
            <a:extLst>
              <a:ext uri="{FF2B5EF4-FFF2-40B4-BE49-F238E27FC236}">
                <a16:creationId xmlns:a16="http://schemas.microsoft.com/office/drawing/2014/main" id="{A7B5162D-ADB3-BB46-B0FC-36BD081E7CF4}"/>
              </a:ext>
            </a:extLst>
          </p:cNvPr>
          <p:cNvGrpSpPr/>
          <p:nvPr/>
        </p:nvGrpSpPr>
        <p:grpSpPr>
          <a:xfrm>
            <a:off x="3814610" y="2782841"/>
            <a:ext cx="523800" cy="972000"/>
            <a:chOff x="3814610" y="2782841"/>
            <a:chExt cx="523800" cy="9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AED401D2-B07F-2D44-8635-1DC34D884AF6}"/>
                    </a:ext>
                  </a:extLst>
                </p14:cNvPr>
                <p14:cNvContentPartPr/>
                <p14:nvPr/>
              </p14:nvContentPartPr>
              <p14:xfrm>
                <a:off x="3950330" y="2782841"/>
                <a:ext cx="21960" cy="34236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AED401D2-B07F-2D44-8635-1DC34D884A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35210" y="2767721"/>
                  <a:ext cx="525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0EC7B759-61F9-4B47-9110-CAECE698C44F}"/>
                    </a:ext>
                  </a:extLst>
                </p14:cNvPr>
                <p14:cNvContentPartPr/>
                <p14:nvPr/>
              </p14:nvContentPartPr>
              <p14:xfrm>
                <a:off x="3814610" y="3065081"/>
                <a:ext cx="380160" cy="27720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0EC7B759-61F9-4B47-9110-CAECE698C44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99490" y="3049961"/>
                  <a:ext cx="4107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9647D6EC-9520-F84D-9138-96C61E121F0A}"/>
                    </a:ext>
                  </a:extLst>
                </p14:cNvPr>
                <p14:cNvContentPartPr/>
                <p14:nvPr/>
              </p14:nvContentPartPr>
              <p14:xfrm>
                <a:off x="3999290" y="3309521"/>
                <a:ext cx="339120" cy="44532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9647D6EC-9520-F84D-9138-96C61E121F0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84170" y="3294041"/>
                  <a:ext cx="369720" cy="47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4" name="Group 24623">
            <a:extLst>
              <a:ext uri="{FF2B5EF4-FFF2-40B4-BE49-F238E27FC236}">
                <a16:creationId xmlns:a16="http://schemas.microsoft.com/office/drawing/2014/main" id="{39AE6D08-FEB7-E148-BB8C-C4F8F122B9F6}"/>
              </a:ext>
            </a:extLst>
          </p:cNvPr>
          <p:cNvGrpSpPr/>
          <p:nvPr/>
        </p:nvGrpSpPr>
        <p:grpSpPr>
          <a:xfrm>
            <a:off x="2430770" y="3862841"/>
            <a:ext cx="1226160" cy="1194480"/>
            <a:chOff x="2430770" y="3862841"/>
            <a:chExt cx="1226160" cy="11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0AD9D52C-2117-D24E-A057-63D27003DFAB}"/>
                    </a:ext>
                  </a:extLst>
                </p14:cNvPr>
                <p14:cNvContentPartPr/>
                <p14:nvPr/>
              </p14:nvContentPartPr>
              <p14:xfrm>
                <a:off x="2593490" y="4432721"/>
                <a:ext cx="288000" cy="39096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0AD9D52C-2117-D24E-A057-63D27003DFA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78370" y="4417601"/>
                  <a:ext cx="318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C04A9488-C7A6-034D-A001-4F6552DEE809}"/>
                    </a:ext>
                  </a:extLst>
                </p14:cNvPr>
                <p14:cNvContentPartPr/>
                <p14:nvPr/>
              </p14:nvContentPartPr>
              <p14:xfrm>
                <a:off x="2935490" y="4302761"/>
                <a:ext cx="190440" cy="18324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C04A9488-C7A6-034D-A001-4F6552DEE80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20370" y="4287281"/>
                  <a:ext cx="220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03C2DC2D-E6D1-5246-90CD-2DCC12B0E202}"/>
                    </a:ext>
                  </a:extLst>
                </p14:cNvPr>
                <p14:cNvContentPartPr/>
                <p14:nvPr/>
              </p14:nvContentPartPr>
              <p14:xfrm>
                <a:off x="3060410" y="4177841"/>
                <a:ext cx="255600" cy="87948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03C2DC2D-E6D1-5246-90CD-2DCC12B0E2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44930" y="4162721"/>
                  <a:ext cx="285840" cy="9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A2C6E9E2-463D-5B41-A29F-EC94BA72C96B}"/>
                    </a:ext>
                  </a:extLst>
                </p14:cNvPr>
                <p14:cNvContentPartPr/>
                <p14:nvPr/>
              </p14:nvContentPartPr>
              <p14:xfrm>
                <a:off x="2430770" y="4243001"/>
                <a:ext cx="277200" cy="65160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A2C6E9E2-463D-5B41-A29F-EC94BA72C9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15650" y="4227521"/>
                  <a:ext cx="30780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C8E5586A-795A-7545-97A8-E0BC4D877D95}"/>
                    </a:ext>
                  </a:extLst>
                </p14:cNvPr>
                <p14:cNvContentPartPr/>
                <p14:nvPr/>
              </p14:nvContentPartPr>
              <p14:xfrm>
                <a:off x="3385850" y="3862841"/>
                <a:ext cx="54720" cy="18504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C8E5586A-795A-7545-97A8-E0BC4D877D9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70730" y="3847721"/>
                  <a:ext cx="84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9CF20BDF-54B3-FF43-913E-39ADCAE00E38}"/>
                    </a:ext>
                  </a:extLst>
                </p14:cNvPr>
                <p14:cNvContentPartPr/>
                <p14:nvPr/>
              </p14:nvContentPartPr>
              <p14:xfrm>
                <a:off x="3380450" y="3976961"/>
                <a:ext cx="198000" cy="23904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9CF20BDF-54B3-FF43-913E-39ADCAE00E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65330" y="3961841"/>
                  <a:ext cx="228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2830D7F8-ACA4-E644-A276-06788B64A7DC}"/>
                    </a:ext>
                  </a:extLst>
                </p14:cNvPr>
                <p14:cNvContentPartPr/>
                <p14:nvPr/>
              </p14:nvContentPartPr>
              <p14:xfrm>
                <a:off x="3461810" y="4210241"/>
                <a:ext cx="195120" cy="18504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2830D7F8-ACA4-E644-A276-06788B64A7D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46690" y="4195121"/>
                  <a:ext cx="2257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8" name="Group 24647">
            <a:extLst>
              <a:ext uri="{FF2B5EF4-FFF2-40B4-BE49-F238E27FC236}">
                <a16:creationId xmlns:a16="http://schemas.microsoft.com/office/drawing/2014/main" id="{F3527B63-A0A0-5F43-82DA-8BD983D20778}"/>
              </a:ext>
            </a:extLst>
          </p:cNvPr>
          <p:cNvGrpSpPr/>
          <p:nvPr/>
        </p:nvGrpSpPr>
        <p:grpSpPr>
          <a:xfrm>
            <a:off x="3890570" y="4058321"/>
            <a:ext cx="2296440" cy="707760"/>
            <a:chOff x="3890570" y="4058321"/>
            <a:chExt cx="229644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863C7F8F-533C-184C-B777-8D0D0DF5CE41}"/>
                    </a:ext>
                  </a:extLst>
                </p14:cNvPr>
                <p14:cNvContentPartPr/>
                <p14:nvPr/>
              </p14:nvContentPartPr>
              <p14:xfrm>
                <a:off x="3917930" y="4470881"/>
                <a:ext cx="179640" cy="3852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863C7F8F-533C-184C-B777-8D0D0DF5CE4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02810" y="4455761"/>
                  <a:ext cx="209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0CC0645E-EF18-D447-B37C-3CE8DC3DC750}"/>
                    </a:ext>
                  </a:extLst>
                </p14:cNvPr>
                <p14:cNvContentPartPr/>
                <p14:nvPr/>
              </p14:nvContentPartPr>
              <p14:xfrm>
                <a:off x="3890570" y="4573841"/>
                <a:ext cx="235440" cy="6552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0CC0645E-EF18-D447-B37C-3CE8DC3DC7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75450" y="4558721"/>
                  <a:ext cx="266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7AAECBC3-260A-6241-9B5B-FDB83CBA7370}"/>
                    </a:ext>
                  </a:extLst>
                </p14:cNvPr>
                <p14:cNvContentPartPr/>
                <p14:nvPr/>
              </p14:nvContentPartPr>
              <p14:xfrm>
                <a:off x="4759610" y="4232201"/>
                <a:ext cx="271080" cy="36576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7AAECBC3-260A-6241-9B5B-FDB83CBA737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44490" y="4216721"/>
                  <a:ext cx="3016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401BED2C-5520-5C45-992F-8A583405A129}"/>
                    </a:ext>
                  </a:extLst>
                </p14:cNvPr>
                <p14:cNvContentPartPr/>
                <p14:nvPr/>
              </p14:nvContentPartPr>
              <p14:xfrm>
                <a:off x="4520570" y="4063721"/>
                <a:ext cx="751320" cy="70236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401BED2C-5520-5C45-992F-8A583405A1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05450" y="4048241"/>
                  <a:ext cx="78192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426230F4-A345-7345-BB4A-BBF56D0FED8E}"/>
                    </a:ext>
                  </a:extLst>
                </p14:cNvPr>
                <p14:cNvContentPartPr/>
                <p14:nvPr/>
              </p14:nvContentPartPr>
              <p14:xfrm>
                <a:off x="5481050" y="4622801"/>
                <a:ext cx="225360" cy="9252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426230F4-A345-7345-BB4A-BBF56D0FED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65570" y="4607681"/>
                  <a:ext cx="255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6C6A52AB-4574-604D-B8F5-F96983EC83A5}"/>
                    </a:ext>
                  </a:extLst>
                </p14:cNvPr>
                <p14:cNvContentPartPr/>
                <p14:nvPr/>
              </p14:nvContentPartPr>
              <p14:xfrm>
                <a:off x="5410490" y="4489601"/>
                <a:ext cx="209520" cy="4680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6C6A52AB-4574-604D-B8F5-F96983EC83A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95010" y="4474481"/>
                  <a:ext cx="240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5067B6B2-FD7B-6C4A-9DD0-85398D50CBF8}"/>
                    </a:ext>
                  </a:extLst>
                </p14:cNvPr>
                <p14:cNvContentPartPr/>
                <p14:nvPr/>
              </p14:nvContentPartPr>
              <p14:xfrm>
                <a:off x="5828450" y="4058321"/>
                <a:ext cx="358560" cy="64080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5067B6B2-FD7B-6C4A-9DD0-85398D50CB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12970" y="4043201"/>
                  <a:ext cx="3891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B94B087E-54D3-4B4C-B177-3A75FCD6D8D0}"/>
                    </a:ext>
                  </a:extLst>
                </p14:cNvPr>
                <p14:cNvContentPartPr/>
                <p14:nvPr/>
              </p14:nvContentPartPr>
              <p14:xfrm>
                <a:off x="4362890" y="4601201"/>
                <a:ext cx="190440" cy="12744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B94B087E-54D3-4B4C-B177-3A75FCD6D8D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47770" y="4585721"/>
                  <a:ext cx="2206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4649" name="Ink 24648">
                <a:extLst>
                  <a:ext uri="{FF2B5EF4-FFF2-40B4-BE49-F238E27FC236}">
                    <a16:creationId xmlns:a16="http://schemas.microsoft.com/office/drawing/2014/main" id="{C9909715-741B-DC4C-A372-BEF1DD3F016C}"/>
                  </a:ext>
                </a:extLst>
              </p14:cNvPr>
              <p14:cNvContentPartPr/>
              <p14:nvPr/>
            </p14:nvContentPartPr>
            <p14:xfrm>
              <a:off x="2615450" y="5464121"/>
              <a:ext cx="222840" cy="303840"/>
            </p14:xfrm>
          </p:contentPart>
        </mc:Choice>
        <mc:Fallback xmlns="">
          <p:pic>
            <p:nvPicPr>
              <p:cNvPr id="24649" name="Ink 24648">
                <a:extLst>
                  <a:ext uri="{FF2B5EF4-FFF2-40B4-BE49-F238E27FC236}">
                    <a16:creationId xmlns:a16="http://schemas.microsoft.com/office/drawing/2014/main" id="{C9909715-741B-DC4C-A372-BEF1DD3F016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599970" y="5449001"/>
                <a:ext cx="2534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4650" name="Ink 24649">
                <a:extLst>
                  <a:ext uri="{FF2B5EF4-FFF2-40B4-BE49-F238E27FC236}">
                    <a16:creationId xmlns:a16="http://schemas.microsoft.com/office/drawing/2014/main" id="{8C1C002B-BA31-6440-A3AA-5F4AFEF298AB}"/>
                  </a:ext>
                </a:extLst>
              </p14:cNvPr>
              <p14:cNvContentPartPr/>
              <p14:nvPr/>
            </p14:nvContentPartPr>
            <p14:xfrm>
              <a:off x="2723810" y="5583641"/>
              <a:ext cx="87120" cy="304200"/>
            </p14:xfrm>
          </p:contentPart>
        </mc:Choice>
        <mc:Fallback xmlns="">
          <p:pic>
            <p:nvPicPr>
              <p:cNvPr id="24650" name="Ink 24649">
                <a:extLst>
                  <a:ext uri="{FF2B5EF4-FFF2-40B4-BE49-F238E27FC236}">
                    <a16:creationId xmlns:a16="http://schemas.microsoft.com/office/drawing/2014/main" id="{8C1C002B-BA31-6440-A3AA-5F4AFEF298A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708690" y="5568161"/>
                <a:ext cx="1177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4651" name="Ink 24650">
                <a:extLst>
                  <a:ext uri="{FF2B5EF4-FFF2-40B4-BE49-F238E27FC236}">
                    <a16:creationId xmlns:a16="http://schemas.microsoft.com/office/drawing/2014/main" id="{2AA75DE0-F5D6-E042-B158-D510ACCACAF3}"/>
                  </a:ext>
                </a:extLst>
              </p14:cNvPr>
              <p14:cNvContentPartPr/>
              <p14:nvPr/>
            </p14:nvContentPartPr>
            <p14:xfrm>
              <a:off x="2886530" y="5312201"/>
              <a:ext cx="157680" cy="206640"/>
            </p14:xfrm>
          </p:contentPart>
        </mc:Choice>
        <mc:Fallback xmlns="">
          <p:pic>
            <p:nvPicPr>
              <p:cNvPr id="24651" name="Ink 24650">
                <a:extLst>
                  <a:ext uri="{FF2B5EF4-FFF2-40B4-BE49-F238E27FC236}">
                    <a16:creationId xmlns:a16="http://schemas.microsoft.com/office/drawing/2014/main" id="{2AA75DE0-F5D6-E042-B158-D510ACCACAF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871410" y="5296721"/>
                <a:ext cx="188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4652" name="Ink 24651">
                <a:extLst>
                  <a:ext uri="{FF2B5EF4-FFF2-40B4-BE49-F238E27FC236}">
                    <a16:creationId xmlns:a16="http://schemas.microsoft.com/office/drawing/2014/main" id="{80C64A80-96D2-944E-98B1-0921792A17BF}"/>
                  </a:ext>
                </a:extLst>
              </p14:cNvPr>
              <p14:cNvContentPartPr/>
              <p14:nvPr/>
            </p14:nvContentPartPr>
            <p14:xfrm>
              <a:off x="2713010" y="5697401"/>
              <a:ext cx="209160" cy="27360"/>
            </p14:xfrm>
          </p:contentPart>
        </mc:Choice>
        <mc:Fallback xmlns="">
          <p:pic>
            <p:nvPicPr>
              <p:cNvPr id="24652" name="Ink 24651">
                <a:extLst>
                  <a:ext uri="{FF2B5EF4-FFF2-40B4-BE49-F238E27FC236}">
                    <a16:creationId xmlns:a16="http://schemas.microsoft.com/office/drawing/2014/main" id="{80C64A80-96D2-944E-98B1-0921792A17B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97890" y="5682281"/>
                <a:ext cx="23940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60" name="Group 24659">
            <a:extLst>
              <a:ext uri="{FF2B5EF4-FFF2-40B4-BE49-F238E27FC236}">
                <a16:creationId xmlns:a16="http://schemas.microsoft.com/office/drawing/2014/main" id="{A5E09EEF-89C1-B945-B188-67B182A5BC35}"/>
              </a:ext>
            </a:extLst>
          </p:cNvPr>
          <p:cNvGrpSpPr/>
          <p:nvPr/>
        </p:nvGrpSpPr>
        <p:grpSpPr>
          <a:xfrm>
            <a:off x="3282890" y="5138321"/>
            <a:ext cx="716760" cy="760320"/>
            <a:chOff x="3282890" y="5138321"/>
            <a:chExt cx="71676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53" name="Ink 24652">
                  <a:extLst>
                    <a:ext uri="{FF2B5EF4-FFF2-40B4-BE49-F238E27FC236}">
                      <a16:creationId xmlns:a16="http://schemas.microsoft.com/office/drawing/2014/main" id="{76EA1899-C10E-D74A-A7FD-0B0C2D63870B}"/>
                    </a:ext>
                  </a:extLst>
                </p14:cNvPr>
                <p14:cNvContentPartPr/>
                <p14:nvPr/>
              </p14:nvContentPartPr>
              <p14:xfrm>
                <a:off x="3331850" y="5474921"/>
                <a:ext cx="32400" cy="16560"/>
              </p14:xfrm>
            </p:contentPart>
          </mc:Choice>
          <mc:Fallback xmlns="">
            <p:pic>
              <p:nvPicPr>
                <p:cNvPr id="24653" name="Ink 24652">
                  <a:extLst>
                    <a:ext uri="{FF2B5EF4-FFF2-40B4-BE49-F238E27FC236}">
                      <a16:creationId xmlns:a16="http://schemas.microsoft.com/office/drawing/2014/main" id="{76EA1899-C10E-D74A-A7FD-0B0C2D63870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16370" y="5459801"/>
                  <a:ext cx="62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54" name="Ink 24653">
                  <a:extLst>
                    <a:ext uri="{FF2B5EF4-FFF2-40B4-BE49-F238E27FC236}">
                      <a16:creationId xmlns:a16="http://schemas.microsoft.com/office/drawing/2014/main" id="{28F51FB0-E6FD-3046-959E-32CEAAC88F02}"/>
                    </a:ext>
                  </a:extLst>
                </p14:cNvPr>
                <p14:cNvContentPartPr/>
                <p14:nvPr/>
              </p14:nvContentPartPr>
              <p14:xfrm>
                <a:off x="3282890" y="5577881"/>
                <a:ext cx="182520" cy="38520"/>
              </p14:xfrm>
            </p:contentPart>
          </mc:Choice>
          <mc:Fallback xmlns="">
            <p:pic>
              <p:nvPicPr>
                <p:cNvPr id="24654" name="Ink 24653">
                  <a:extLst>
                    <a:ext uri="{FF2B5EF4-FFF2-40B4-BE49-F238E27FC236}">
                      <a16:creationId xmlns:a16="http://schemas.microsoft.com/office/drawing/2014/main" id="{28F51FB0-E6FD-3046-959E-32CEAAC88F0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67770" y="5562761"/>
                  <a:ext cx="213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655" name="Ink 24654">
                  <a:extLst>
                    <a:ext uri="{FF2B5EF4-FFF2-40B4-BE49-F238E27FC236}">
                      <a16:creationId xmlns:a16="http://schemas.microsoft.com/office/drawing/2014/main" id="{95E21F3B-2B4F-354D-A411-515627575938}"/>
                    </a:ext>
                  </a:extLst>
                </p14:cNvPr>
                <p14:cNvContentPartPr/>
                <p14:nvPr/>
              </p14:nvContentPartPr>
              <p14:xfrm>
                <a:off x="3282890" y="5773361"/>
                <a:ext cx="19080" cy="16560"/>
              </p14:xfrm>
            </p:contentPart>
          </mc:Choice>
          <mc:Fallback xmlns="">
            <p:pic>
              <p:nvPicPr>
                <p:cNvPr id="24655" name="Ink 24654">
                  <a:extLst>
                    <a:ext uri="{FF2B5EF4-FFF2-40B4-BE49-F238E27FC236}">
                      <a16:creationId xmlns:a16="http://schemas.microsoft.com/office/drawing/2014/main" id="{95E21F3B-2B4F-354D-A411-51562757593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67770" y="5758241"/>
                  <a:ext cx="49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656" name="Ink 24655">
                  <a:extLst>
                    <a:ext uri="{FF2B5EF4-FFF2-40B4-BE49-F238E27FC236}">
                      <a16:creationId xmlns:a16="http://schemas.microsoft.com/office/drawing/2014/main" id="{9A1E1CBB-7A2A-A946-B575-C055951CABB1}"/>
                    </a:ext>
                  </a:extLst>
                </p14:cNvPr>
                <p14:cNvContentPartPr/>
                <p14:nvPr/>
              </p14:nvContentPartPr>
              <p14:xfrm>
                <a:off x="3641810" y="5393561"/>
                <a:ext cx="233280" cy="341640"/>
              </p14:xfrm>
            </p:contentPart>
          </mc:Choice>
          <mc:Fallback xmlns="">
            <p:pic>
              <p:nvPicPr>
                <p:cNvPr id="24656" name="Ink 24655">
                  <a:extLst>
                    <a:ext uri="{FF2B5EF4-FFF2-40B4-BE49-F238E27FC236}">
                      <a16:creationId xmlns:a16="http://schemas.microsoft.com/office/drawing/2014/main" id="{9A1E1CBB-7A2A-A946-B575-C055951CAB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26330" y="5378441"/>
                  <a:ext cx="263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657" name="Ink 24656">
                  <a:extLst>
                    <a:ext uri="{FF2B5EF4-FFF2-40B4-BE49-F238E27FC236}">
                      <a16:creationId xmlns:a16="http://schemas.microsoft.com/office/drawing/2014/main" id="{C4B32285-44DD-A545-B8C7-91BA823DCE8F}"/>
                    </a:ext>
                  </a:extLst>
                </p14:cNvPr>
                <p14:cNvContentPartPr/>
                <p14:nvPr/>
              </p14:nvContentPartPr>
              <p14:xfrm>
                <a:off x="3706250" y="5599841"/>
                <a:ext cx="109080" cy="298800"/>
              </p14:xfrm>
            </p:contentPart>
          </mc:Choice>
          <mc:Fallback xmlns="">
            <p:pic>
              <p:nvPicPr>
                <p:cNvPr id="24657" name="Ink 24656">
                  <a:extLst>
                    <a:ext uri="{FF2B5EF4-FFF2-40B4-BE49-F238E27FC236}">
                      <a16:creationId xmlns:a16="http://schemas.microsoft.com/office/drawing/2014/main" id="{C4B32285-44DD-A545-B8C7-91BA823DCE8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91130" y="5584361"/>
                  <a:ext cx="139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659" name="Ink 24658">
                  <a:extLst>
                    <a:ext uri="{FF2B5EF4-FFF2-40B4-BE49-F238E27FC236}">
                      <a16:creationId xmlns:a16="http://schemas.microsoft.com/office/drawing/2014/main" id="{501FB362-72E5-074F-9ACD-ADF608D96AEB}"/>
                    </a:ext>
                  </a:extLst>
                </p14:cNvPr>
                <p14:cNvContentPartPr/>
                <p14:nvPr/>
              </p14:nvContentPartPr>
              <p14:xfrm>
                <a:off x="3977690" y="5138321"/>
                <a:ext cx="21960" cy="293400"/>
              </p14:xfrm>
            </p:contentPart>
          </mc:Choice>
          <mc:Fallback xmlns="">
            <p:pic>
              <p:nvPicPr>
                <p:cNvPr id="24659" name="Ink 24658">
                  <a:extLst>
                    <a:ext uri="{FF2B5EF4-FFF2-40B4-BE49-F238E27FC236}">
                      <a16:creationId xmlns:a16="http://schemas.microsoft.com/office/drawing/2014/main" id="{501FB362-72E5-074F-9ACD-ADF608D96AE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62210" y="5123201"/>
                  <a:ext cx="5256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64" name="Group 24663">
            <a:extLst>
              <a:ext uri="{FF2B5EF4-FFF2-40B4-BE49-F238E27FC236}">
                <a16:creationId xmlns:a16="http://schemas.microsoft.com/office/drawing/2014/main" id="{A17422A3-C984-8A41-84D6-CDEE0B639520}"/>
              </a:ext>
            </a:extLst>
          </p:cNvPr>
          <p:cNvGrpSpPr/>
          <p:nvPr/>
        </p:nvGrpSpPr>
        <p:grpSpPr>
          <a:xfrm>
            <a:off x="4297730" y="5409761"/>
            <a:ext cx="275040" cy="353160"/>
            <a:chOff x="4297730" y="5409761"/>
            <a:chExt cx="2750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661" name="Ink 24660">
                  <a:extLst>
                    <a:ext uri="{FF2B5EF4-FFF2-40B4-BE49-F238E27FC236}">
                      <a16:creationId xmlns:a16="http://schemas.microsoft.com/office/drawing/2014/main" id="{92967512-DC61-C044-94A8-C0DACA1422F6}"/>
                    </a:ext>
                  </a:extLst>
                </p14:cNvPr>
                <p14:cNvContentPartPr/>
                <p14:nvPr/>
              </p14:nvContentPartPr>
              <p14:xfrm>
                <a:off x="4297730" y="5409761"/>
                <a:ext cx="230760" cy="76320"/>
              </p14:xfrm>
            </p:contentPart>
          </mc:Choice>
          <mc:Fallback xmlns="">
            <p:pic>
              <p:nvPicPr>
                <p:cNvPr id="24661" name="Ink 24660">
                  <a:extLst>
                    <a:ext uri="{FF2B5EF4-FFF2-40B4-BE49-F238E27FC236}">
                      <a16:creationId xmlns:a16="http://schemas.microsoft.com/office/drawing/2014/main" id="{92967512-DC61-C044-94A8-C0DACA1422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82610" y="5394641"/>
                  <a:ext cx="261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662" name="Ink 24661">
                  <a:extLst>
                    <a:ext uri="{FF2B5EF4-FFF2-40B4-BE49-F238E27FC236}">
                      <a16:creationId xmlns:a16="http://schemas.microsoft.com/office/drawing/2014/main" id="{EB7B29FA-2AC4-F847-87A4-1E8CBC1968FB}"/>
                    </a:ext>
                  </a:extLst>
                </p14:cNvPr>
                <p14:cNvContentPartPr/>
                <p14:nvPr/>
              </p14:nvContentPartPr>
              <p14:xfrm>
                <a:off x="4313930" y="5583641"/>
                <a:ext cx="239040" cy="49320"/>
              </p14:xfrm>
            </p:contentPart>
          </mc:Choice>
          <mc:Fallback xmlns="">
            <p:pic>
              <p:nvPicPr>
                <p:cNvPr id="24662" name="Ink 24661">
                  <a:extLst>
                    <a:ext uri="{FF2B5EF4-FFF2-40B4-BE49-F238E27FC236}">
                      <a16:creationId xmlns:a16="http://schemas.microsoft.com/office/drawing/2014/main" id="{EB7B29FA-2AC4-F847-87A4-1E8CBC1968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98810" y="5568161"/>
                  <a:ext cx="269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663" name="Ink 24662">
                  <a:extLst>
                    <a:ext uri="{FF2B5EF4-FFF2-40B4-BE49-F238E27FC236}">
                      <a16:creationId xmlns:a16="http://schemas.microsoft.com/office/drawing/2014/main" id="{7EBEF7A7-8A2A-4A46-B958-6841AE35C0BA}"/>
                    </a:ext>
                  </a:extLst>
                </p14:cNvPr>
                <p14:cNvContentPartPr/>
                <p14:nvPr/>
              </p14:nvContentPartPr>
              <p14:xfrm>
                <a:off x="4330490" y="5713601"/>
                <a:ext cx="242280" cy="49320"/>
              </p14:xfrm>
            </p:contentPart>
          </mc:Choice>
          <mc:Fallback xmlns="">
            <p:pic>
              <p:nvPicPr>
                <p:cNvPr id="24663" name="Ink 24662">
                  <a:extLst>
                    <a:ext uri="{FF2B5EF4-FFF2-40B4-BE49-F238E27FC236}">
                      <a16:creationId xmlns:a16="http://schemas.microsoft.com/office/drawing/2014/main" id="{7EBEF7A7-8A2A-4A46-B958-6841AE35C0B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15010" y="5698481"/>
                  <a:ext cx="2725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02" name="Group 24701">
            <a:extLst>
              <a:ext uri="{FF2B5EF4-FFF2-40B4-BE49-F238E27FC236}">
                <a16:creationId xmlns:a16="http://schemas.microsoft.com/office/drawing/2014/main" id="{1B3CB7D5-9645-2E43-AB31-6AE57E2B7538}"/>
              </a:ext>
            </a:extLst>
          </p:cNvPr>
          <p:cNvGrpSpPr/>
          <p:nvPr/>
        </p:nvGrpSpPr>
        <p:grpSpPr>
          <a:xfrm>
            <a:off x="4401050" y="6310841"/>
            <a:ext cx="254880" cy="260640"/>
            <a:chOff x="4401050" y="6310841"/>
            <a:chExt cx="2548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676" name="Ink 24675">
                  <a:extLst>
                    <a:ext uri="{FF2B5EF4-FFF2-40B4-BE49-F238E27FC236}">
                      <a16:creationId xmlns:a16="http://schemas.microsoft.com/office/drawing/2014/main" id="{01971A0F-E11D-2F4B-BF70-66C0ACC6791F}"/>
                    </a:ext>
                  </a:extLst>
                </p14:cNvPr>
                <p14:cNvContentPartPr/>
                <p14:nvPr/>
              </p14:nvContentPartPr>
              <p14:xfrm>
                <a:off x="4487810" y="6505961"/>
                <a:ext cx="168120" cy="65520"/>
              </p14:xfrm>
            </p:contentPart>
          </mc:Choice>
          <mc:Fallback xmlns="">
            <p:pic>
              <p:nvPicPr>
                <p:cNvPr id="24676" name="Ink 24675">
                  <a:extLst>
                    <a:ext uri="{FF2B5EF4-FFF2-40B4-BE49-F238E27FC236}">
                      <a16:creationId xmlns:a16="http://schemas.microsoft.com/office/drawing/2014/main" id="{01971A0F-E11D-2F4B-BF70-66C0ACC6791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72330" y="6490841"/>
                  <a:ext cx="198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77" name="Ink 24676">
                  <a:extLst>
                    <a:ext uri="{FF2B5EF4-FFF2-40B4-BE49-F238E27FC236}">
                      <a16:creationId xmlns:a16="http://schemas.microsoft.com/office/drawing/2014/main" id="{0FA1A0EF-82C1-8847-B4EE-B357FCBD995E}"/>
                    </a:ext>
                  </a:extLst>
                </p14:cNvPr>
                <p14:cNvContentPartPr/>
                <p14:nvPr/>
              </p14:nvContentPartPr>
              <p14:xfrm>
                <a:off x="4471610" y="6440441"/>
                <a:ext cx="151560" cy="33480"/>
              </p14:xfrm>
            </p:contentPart>
          </mc:Choice>
          <mc:Fallback xmlns="">
            <p:pic>
              <p:nvPicPr>
                <p:cNvPr id="24677" name="Ink 24676">
                  <a:extLst>
                    <a:ext uri="{FF2B5EF4-FFF2-40B4-BE49-F238E27FC236}">
                      <a16:creationId xmlns:a16="http://schemas.microsoft.com/office/drawing/2014/main" id="{0FA1A0EF-82C1-8847-B4EE-B357FCBD995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56130" y="6425321"/>
                  <a:ext cx="182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78" name="Ink 24677">
                  <a:extLst>
                    <a:ext uri="{FF2B5EF4-FFF2-40B4-BE49-F238E27FC236}">
                      <a16:creationId xmlns:a16="http://schemas.microsoft.com/office/drawing/2014/main" id="{2D06F7E9-FA87-9645-9F9B-3C8A226BC1A3}"/>
                    </a:ext>
                  </a:extLst>
                </p14:cNvPr>
                <p14:cNvContentPartPr/>
                <p14:nvPr/>
              </p14:nvContentPartPr>
              <p14:xfrm>
                <a:off x="4401050" y="6310841"/>
                <a:ext cx="161280" cy="76320"/>
              </p14:xfrm>
            </p:contentPart>
          </mc:Choice>
          <mc:Fallback xmlns="">
            <p:pic>
              <p:nvPicPr>
                <p:cNvPr id="24678" name="Ink 24677">
                  <a:extLst>
                    <a:ext uri="{FF2B5EF4-FFF2-40B4-BE49-F238E27FC236}">
                      <a16:creationId xmlns:a16="http://schemas.microsoft.com/office/drawing/2014/main" id="{2D06F7E9-FA87-9645-9F9B-3C8A226BC1A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85570" y="6295361"/>
                  <a:ext cx="19188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4703" name="Ink 24702">
                <a:extLst>
                  <a:ext uri="{FF2B5EF4-FFF2-40B4-BE49-F238E27FC236}">
                    <a16:creationId xmlns:a16="http://schemas.microsoft.com/office/drawing/2014/main" id="{017A0023-3338-7E4D-BCD2-A942797BE8EA}"/>
                  </a:ext>
                </a:extLst>
              </p14:cNvPr>
              <p14:cNvContentPartPr/>
              <p14:nvPr/>
            </p14:nvContentPartPr>
            <p14:xfrm>
              <a:off x="5513450" y="5163881"/>
              <a:ext cx="646200" cy="129960"/>
            </p14:xfrm>
          </p:contentPart>
        </mc:Choice>
        <mc:Fallback xmlns="">
          <p:pic>
            <p:nvPicPr>
              <p:cNvPr id="24703" name="Ink 24702">
                <a:extLst>
                  <a:ext uri="{FF2B5EF4-FFF2-40B4-BE49-F238E27FC236}">
                    <a16:creationId xmlns:a16="http://schemas.microsoft.com/office/drawing/2014/main" id="{017A0023-3338-7E4D-BCD2-A942797BE8E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41810" y="5019881"/>
                <a:ext cx="78984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4704" name="Ink 24703">
                <a:extLst>
                  <a:ext uri="{FF2B5EF4-FFF2-40B4-BE49-F238E27FC236}">
                    <a16:creationId xmlns:a16="http://schemas.microsoft.com/office/drawing/2014/main" id="{FB89BD39-D66D-FC43-8055-9F302B83A134}"/>
                  </a:ext>
                </a:extLst>
              </p14:cNvPr>
              <p14:cNvContentPartPr/>
              <p14:nvPr/>
            </p14:nvContentPartPr>
            <p14:xfrm>
              <a:off x="7228490" y="5788121"/>
              <a:ext cx="543240" cy="309600"/>
            </p14:xfrm>
          </p:contentPart>
        </mc:Choice>
        <mc:Fallback xmlns="">
          <p:pic>
            <p:nvPicPr>
              <p:cNvPr id="24704" name="Ink 24703">
                <a:extLst>
                  <a:ext uri="{FF2B5EF4-FFF2-40B4-BE49-F238E27FC236}">
                    <a16:creationId xmlns:a16="http://schemas.microsoft.com/office/drawing/2014/main" id="{FB89BD39-D66D-FC43-8055-9F302B83A13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156850" y="5644121"/>
                <a:ext cx="686880" cy="59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13" name="Group 24712">
            <a:extLst>
              <a:ext uri="{FF2B5EF4-FFF2-40B4-BE49-F238E27FC236}">
                <a16:creationId xmlns:a16="http://schemas.microsoft.com/office/drawing/2014/main" id="{DDBE84A1-6A85-9045-84BD-4D0EE6146B33}"/>
              </a:ext>
            </a:extLst>
          </p:cNvPr>
          <p:cNvGrpSpPr/>
          <p:nvPr/>
        </p:nvGrpSpPr>
        <p:grpSpPr>
          <a:xfrm>
            <a:off x="5106290" y="5116721"/>
            <a:ext cx="4098240" cy="1704600"/>
            <a:chOff x="5106290" y="5116721"/>
            <a:chExt cx="4098240" cy="17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65" name="Ink 24664">
                  <a:extLst>
                    <a:ext uri="{FF2B5EF4-FFF2-40B4-BE49-F238E27FC236}">
                      <a16:creationId xmlns:a16="http://schemas.microsoft.com/office/drawing/2014/main" id="{1EB8C471-11D9-984F-931F-D329E062B2FE}"/>
                    </a:ext>
                  </a:extLst>
                </p14:cNvPr>
                <p14:cNvContentPartPr/>
                <p14:nvPr/>
              </p14:nvContentPartPr>
              <p14:xfrm>
                <a:off x="5345330" y="5382761"/>
                <a:ext cx="190440" cy="429120"/>
              </p14:xfrm>
            </p:contentPart>
          </mc:Choice>
          <mc:Fallback xmlns="">
            <p:pic>
              <p:nvPicPr>
                <p:cNvPr id="24665" name="Ink 24664">
                  <a:extLst>
                    <a:ext uri="{FF2B5EF4-FFF2-40B4-BE49-F238E27FC236}">
                      <a16:creationId xmlns:a16="http://schemas.microsoft.com/office/drawing/2014/main" id="{1EB8C471-11D9-984F-931F-D329E062B2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29850" y="5367281"/>
                  <a:ext cx="2206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66" name="Ink 24665">
                  <a:extLst>
                    <a:ext uri="{FF2B5EF4-FFF2-40B4-BE49-F238E27FC236}">
                      <a16:creationId xmlns:a16="http://schemas.microsoft.com/office/drawing/2014/main" id="{6B007D5A-9533-544A-8809-FCB85AEC800C}"/>
                    </a:ext>
                  </a:extLst>
                </p14:cNvPr>
                <p14:cNvContentPartPr/>
                <p14:nvPr/>
              </p14:nvContentPartPr>
              <p14:xfrm>
                <a:off x="5594810" y="5236241"/>
                <a:ext cx="163080" cy="173520"/>
              </p14:xfrm>
            </p:contentPart>
          </mc:Choice>
          <mc:Fallback xmlns="">
            <p:pic>
              <p:nvPicPr>
                <p:cNvPr id="24666" name="Ink 24665">
                  <a:extLst>
                    <a:ext uri="{FF2B5EF4-FFF2-40B4-BE49-F238E27FC236}">
                      <a16:creationId xmlns:a16="http://schemas.microsoft.com/office/drawing/2014/main" id="{6B007D5A-9533-544A-8809-FCB85AEC80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79690" y="5220761"/>
                  <a:ext cx="193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67" name="Ink 24666">
                  <a:extLst>
                    <a:ext uri="{FF2B5EF4-FFF2-40B4-BE49-F238E27FC236}">
                      <a16:creationId xmlns:a16="http://schemas.microsoft.com/office/drawing/2014/main" id="{607BAB39-5427-5C46-A03A-FDA76DEBAD4C}"/>
                    </a:ext>
                  </a:extLst>
                </p14:cNvPr>
                <p14:cNvContentPartPr/>
                <p14:nvPr/>
              </p14:nvContentPartPr>
              <p14:xfrm>
                <a:off x="5176850" y="5219681"/>
                <a:ext cx="125280" cy="617760"/>
              </p14:xfrm>
            </p:contentPart>
          </mc:Choice>
          <mc:Fallback xmlns="">
            <p:pic>
              <p:nvPicPr>
                <p:cNvPr id="24667" name="Ink 24666">
                  <a:extLst>
                    <a:ext uri="{FF2B5EF4-FFF2-40B4-BE49-F238E27FC236}">
                      <a16:creationId xmlns:a16="http://schemas.microsoft.com/office/drawing/2014/main" id="{607BAB39-5427-5C46-A03A-FDA76DEBAD4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61730" y="5204561"/>
                  <a:ext cx="15552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68" name="Ink 24667">
                  <a:extLst>
                    <a:ext uri="{FF2B5EF4-FFF2-40B4-BE49-F238E27FC236}">
                      <a16:creationId xmlns:a16="http://schemas.microsoft.com/office/drawing/2014/main" id="{D9AD0275-9346-6847-9BAB-C1FD056299F0}"/>
                    </a:ext>
                  </a:extLst>
                </p14:cNvPr>
                <p14:cNvContentPartPr/>
                <p14:nvPr/>
              </p14:nvContentPartPr>
              <p14:xfrm>
                <a:off x="5768690" y="5138321"/>
                <a:ext cx="113040" cy="798120"/>
              </p14:xfrm>
            </p:contentPart>
          </mc:Choice>
          <mc:Fallback xmlns="">
            <p:pic>
              <p:nvPicPr>
                <p:cNvPr id="24668" name="Ink 24667">
                  <a:extLst>
                    <a:ext uri="{FF2B5EF4-FFF2-40B4-BE49-F238E27FC236}">
                      <a16:creationId xmlns:a16="http://schemas.microsoft.com/office/drawing/2014/main" id="{D9AD0275-9346-6847-9BAB-C1FD056299F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53210" y="5123201"/>
                  <a:ext cx="143640" cy="82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69" name="Ink 24668">
                  <a:extLst>
                    <a:ext uri="{FF2B5EF4-FFF2-40B4-BE49-F238E27FC236}">
                      <a16:creationId xmlns:a16="http://schemas.microsoft.com/office/drawing/2014/main" id="{CE93B4E4-235C-654E-97CF-37A738022F42}"/>
                    </a:ext>
                  </a:extLst>
                </p14:cNvPr>
                <p14:cNvContentPartPr/>
                <p14:nvPr/>
              </p14:nvContentPartPr>
              <p14:xfrm>
                <a:off x="5942210" y="5116721"/>
                <a:ext cx="209160" cy="173880"/>
              </p14:xfrm>
            </p:contentPart>
          </mc:Choice>
          <mc:Fallback xmlns="">
            <p:pic>
              <p:nvPicPr>
                <p:cNvPr id="24669" name="Ink 24668">
                  <a:extLst>
                    <a:ext uri="{FF2B5EF4-FFF2-40B4-BE49-F238E27FC236}">
                      <a16:creationId xmlns:a16="http://schemas.microsoft.com/office/drawing/2014/main" id="{CE93B4E4-235C-654E-97CF-37A738022F4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27090" y="5101601"/>
                  <a:ext cx="239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71" name="Ink 24670">
                  <a:extLst>
                    <a:ext uri="{FF2B5EF4-FFF2-40B4-BE49-F238E27FC236}">
                      <a16:creationId xmlns:a16="http://schemas.microsoft.com/office/drawing/2014/main" id="{F11C2062-5DA0-A74C-8D7B-608AA7298E95}"/>
                    </a:ext>
                  </a:extLst>
                </p14:cNvPr>
                <p14:cNvContentPartPr/>
                <p14:nvPr/>
              </p14:nvContentPartPr>
              <p14:xfrm>
                <a:off x="6501290" y="5344601"/>
                <a:ext cx="73800" cy="35280"/>
              </p14:xfrm>
            </p:contentPart>
          </mc:Choice>
          <mc:Fallback xmlns="">
            <p:pic>
              <p:nvPicPr>
                <p:cNvPr id="24671" name="Ink 24670">
                  <a:extLst>
                    <a:ext uri="{FF2B5EF4-FFF2-40B4-BE49-F238E27FC236}">
                      <a16:creationId xmlns:a16="http://schemas.microsoft.com/office/drawing/2014/main" id="{F11C2062-5DA0-A74C-8D7B-608AA7298E9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86170" y="5329481"/>
                  <a:ext cx="104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72" name="Ink 24671">
                  <a:extLst>
                    <a:ext uri="{FF2B5EF4-FFF2-40B4-BE49-F238E27FC236}">
                      <a16:creationId xmlns:a16="http://schemas.microsoft.com/office/drawing/2014/main" id="{9D4B79B7-B149-B640-A22A-E2D270A32221}"/>
                    </a:ext>
                  </a:extLst>
                </p14:cNvPr>
                <p14:cNvContentPartPr/>
                <p14:nvPr/>
              </p14:nvContentPartPr>
              <p14:xfrm>
                <a:off x="6436130" y="5447921"/>
                <a:ext cx="221040" cy="54720"/>
              </p14:xfrm>
            </p:contentPart>
          </mc:Choice>
          <mc:Fallback xmlns="">
            <p:pic>
              <p:nvPicPr>
                <p:cNvPr id="24672" name="Ink 24671">
                  <a:extLst>
                    <a:ext uri="{FF2B5EF4-FFF2-40B4-BE49-F238E27FC236}">
                      <a16:creationId xmlns:a16="http://schemas.microsoft.com/office/drawing/2014/main" id="{9D4B79B7-B149-B640-A22A-E2D270A3222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21010" y="5432441"/>
                  <a:ext cx="251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73" name="Ink 24672">
                  <a:extLst>
                    <a:ext uri="{FF2B5EF4-FFF2-40B4-BE49-F238E27FC236}">
                      <a16:creationId xmlns:a16="http://schemas.microsoft.com/office/drawing/2014/main" id="{47267F47-AFCE-DF48-9FFA-6EC53CB83873}"/>
                    </a:ext>
                  </a:extLst>
                </p14:cNvPr>
                <p14:cNvContentPartPr/>
                <p14:nvPr/>
              </p14:nvContentPartPr>
              <p14:xfrm>
                <a:off x="6452330" y="5654201"/>
                <a:ext cx="14400" cy="21960"/>
              </p14:xfrm>
            </p:contentPart>
          </mc:Choice>
          <mc:Fallback xmlns="">
            <p:pic>
              <p:nvPicPr>
                <p:cNvPr id="24673" name="Ink 24672">
                  <a:extLst>
                    <a:ext uri="{FF2B5EF4-FFF2-40B4-BE49-F238E27FC236}">
                      <a16:creationId xmlns:a16="http://schemas.microsoft.com/office/drawing/2014/main" id="{47267F47-AFCE-DF48-9FFA-6EC53CB8387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37210" y="5638721"/>
                  <a:ext cx="44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74" name="Ink 24673">
                  <a:extLst>
                    <a:ext uri="{FF2B5EF4-FFF2-40B4-BE49-F238E27FC236}">
                      <a16:creationId xmlns:a16="http://schemas.microsoft.com/office/drawing/2014/main" id="{135ACD8C-53C7-5047-AB11-62D6691FC81B}"/>
                    </a:ext>
                  </a:extLst>
                </p14:cNvPr>
                <p14:cNvContentPartPr/>
                <p14:nvPr/>
              </p14:nvContentPartPr>
              <p14:xfrm>
                <a:off x="6837890" y="5203481"/>
                <a:ext cx="163080" cy="374760"/>
              </p14:xfrm>
            </p:contentPart>
          </mc:Choice>
          <mc:Fallback xmlns="">
            <p:pic>
              <p:nvPicPr>
                <p:cNvPr id="24674" name="Ink 24673">
                  <a:extLst>
                    <a:ext uri="{FF2B5EF4-FFF2-40B4-BE49-F238E27FC236}">
                      <a16:creationId xmlns:a16="http://schemas.microsoft.com/office/drawing/2014/main" id="{135ACD8C-53C7-5047-AB11-62D6691FC81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22410" y="5188361"/>
                  <a:ext cx="1936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75" name="Ink 24674">
                  <a:extLst>
                    <a:ext uri="{FF2B5EF4-FFF2-40B4-BE49-F238E27FC236}">
                      <a16:creationId xmlns:a16="http://schemas.microsoft.com/office/drawing/2014/main" id="{5C3465FB-4C5F-F945-9E52-28C7C1DCBBEB}"/>
                    </a:ext>
                  </a:extLst>
                </p14:cNvPr>
                <p14:cNvContentPartPr/>
                <p14:nvPr/>
              </p14:nvContentPartPr>
              <p14:xfrm>
                <a:off x="6832490" y="5501921"/>
                <a:ext cx="70920" cy="195840"/>
              </p14:xfrm>
            </p:contentPart>
          </mc:Choice>
          <mc:Fallback xmlns="">
            <p:pic>
              <p:nvPicPr>
                <p:cNvPr id="24675" name="Ink 24674">
                  <a:extLst>
                    <a:ext uri="{FF2B5EF4-FFF2-40B4-BE49-F238E27FC236}">
                      <a16:creationId xmlns:a16="http://schemas.microsoft.com/office/drawing/2014/main" id="{5C3465FB-4C5F-F945-9E52-28C7C1DCBBE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17010" y="5486801"/>
                  <a:ext cx="101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79" name="Ink 24678">
                  <a:extLst>
                    <a:ext uri="{FF2B5EF4-FFF2-40B4-BE49-F238E27FC236}">
                      <a16:creationId xmlns:a16="http://schemas.microsoft.com/office/drawing/2014/main" id="{9BD3DD15-8293-7E4B-A0B8-50876E8771F7}"/>
                    </a:ext>
                  </a:extLst>
                </p14:cNvPr>
                <p14:cNvContentPartPr/>
                <p14:nvPr/>
              </p14:nvContentPartPr>
              <p14:xfrm>
                <a:off x="5106290" y="6288881"/>
                <a:ext cx="222840" cy="363960"/>
              </p14:xfrm>
            </p:contentPart>
          </mc:Choice>
          <mc:Fallback xmlns="">
            <p:pic>
              <p:nvPicPr>
                <p:cNvPr id="24679" name="Ink 24678">
                  <a:extLst>
                    <a:ext uri="{FF2B5EF4-FFF2-40B4-BE49-F238E27FC236}">
                      <a16:creationId xmlns:a16="http://schemas.microsoft.com/office/drawing/2014/main" id="{9BD3DD15-8293-7E4B-A0B8-50876E8771F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091170" y="6273761"/>
                  <a:ext cx="2534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80" name="Ink 24679">
                  <a:extLst>
                    <a:ext uri="{FF2B5EF4-FFF2-40B4-BE49-F238E27FC236}">
                      <a16:creationId xmlns:a16="http://schemas.microsoft.com/office/drawing/2014/main" id="{219E42E8-EF5E-004D-A4FB-008ECFF46477}"/>
                    </a:ext>
                  </a:extLst>
                </p14:cNvPr>
                <p14:cNvContentPartPr/>
                <p14:nvPr/>
              </p14:nvContentPartPr>
              <p14:xfrm>
                <a:off x="5285570" y="6035081"/>
                <a:ext cx="185040" cy="264960"/>
              </p14:xfrm>
            </p:contentPart>
          </mc:Choice>
          <mc:Fallback xmlns="">
            <p:pic>
              <p:nvPicPr>
                <p:cNvPr id="24680" name="Ink 24679">
                  <a:extLst>
                    <a:ext uri="{FF2B5EF4-FFF2-40B4-BE49-F238E27FC236}">
                      <a16:creationId xmlns:a16="http://schemas.microsoft.com/office/drawing/2014/main" id="{219E42E8-EF5E-004D-A4FB-008ECFF4647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70450" y="6019961"/>
                  <a:ext cx="215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81" name="Ink 24680">
                  <a:extLst>
                    <a:ext uri="{FF2B5EF4-FFF2-40B4-BE49-F238E27FC236}">
                      <a16:creationId xmlns:a16="http://schemas.microsoft.com/office/drawing/2014/main" id="{7DFFA26D-CEF0-144E-985E-F8F8433E6728}"/>
                    </a:ext>
                  </a:extLst>
                </p14:cNvPr>
                <p14:cNvContentPartPr/>
                <p14:nvPr/>
              </p14:nvContentPartPr>
              <p14:xfrm>
                <a:off x="5497250" y="6131561"/>
                <a:ext cx="103320" cy="154800"/>
              </p14:xfrm>
            </p:contentPart>
          </mc:Choice>
          <mc:Fallback xmlns="">
            <p:pic>
              <p:nvPicPr>
                <p:cNvPr id="24681" name="Ink 24680">
                  <a:extLst>
                    <a:ext uri="{FF2B5EF4-FFF2-40B4-BE49-F238E27FC236}">
                      <a16:creationId xmlns:a16="http://schemas.microsoft.com/office/drawing/2014/main" id="{7DFFA26D-CEF0-144E-985E-F8F8433E67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82130" y="6116441"/>
                  <a:ext cx="133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82" name="Ink 24681">
                  <a:extLst>
                    <a:ext uri="{FF2B5EF4-FFF2-40B4-BE49-F238E27FC236}">
                      <a16:creationId xmlns:a16="http://schemas.microsoft.com/office/drawing/2014/main" id="{86FD55DA-9FD9-AB4C-BDA9-A64A1D432B73}"/>
                    </a:ext>
                  </a:extLst>
                </p14:cNvPr>
                <p14:cNvContentPartPr/>
                <p14:nvPr/>
              </p14:nvContentPartPr>
              <p14:xfrm>
                <a:off x="5828450" y="6245681"/>
                <a:ext cx="73800" cy="5760"/>
              </p14:xfrm>
            </p:contentPart>
          </mc:Choice>
          <mc:Fallback xmlns="">
            <p:pic>
              <p:nvPicPr>
                <p:cNvPr id="24682" name="Ink 24681">
                  <a:extLst>
                    <a:ext uri="{FF2B5EF4-FFF2-40B4-BE49-F238E27FC236}">
                      <a16:creationId xmlns:a16="http://schemas.microsoft.com/office/drawing/2014/main" id="{86FD55DA-9FD9-AB4C-BDA9-A64A1D432B7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12970" y="6230201"/>
                  <a:ext cx="104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83" name="Ink 24682">
                  <a:extLst>
                    <a:ext uri="{FF2B5EF4-FFF2-40B4-BE49-F238E27FC236}">
                      <a16:creationId xmlns:a16="http://schemas.microsoft.com/office/drawing/2014/main" id="{7B89ACE1-E897-0146-B5E1-B217B8B49564}"/>
                    </a:ext>
                  </a:extLst>
                </p14:cNvPr>
                <p14:cNvContentPartPr/>
                <p14:nvPr/>
              </p14:nvContentPartPr>
              <p14:xfrm>
                <a:off x="5708930" y="6332441"/>
                <a:ext cx="277200" cy="81720"/>
              </p14:xfrm>
            </p:contentPart>
          </mc:Choice>
          <mc:Fallback xmlns="">
            <p:pic>
              <p:nvPicPr>
                <p:cNvPr id="24683" name="Ink 24682">
                  <a:extLst>
                    <a:ext uri="{FF2B5EF4-FFF2-40B4-BE49-F238E27FC236}">
                      <a16:creationId xmlns:a16="http://schemas.microsoft.com/office/drawing/2014/main" id="{7B89ACE1-E897-0146-B5E1-B217B8B4956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93810" y="6317321"/>
                  <a:ext cx="307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84" name="Ink 24683">
                  <a:extLst>
                    <a:ext uri="{FF2B5EF4-FFF2-40B4-BE49-F238E27FC236}">
                      <a16:creationId xmlns:a16="http://schemas.microsoft.com/office/drawing/2014/main" id="{FAF52E03-6A15-E541-98BA-F38DB72E5FD3}"/>
                    </a:ext>
                  </a:extLst>
                </p14:cNvPr>
                <p14:cNvContentPartPr/>
                <p14:nvPr/>
              </p14:nvContentPartPr>
              <p14:xfrm>
                <a:off x="5795690" y="6554921"/>
                <a:ext cx="21960" cy="19800"/>
              </p14:xfrm>
            </p:contentPart>
          </mc:Choice>
          <mc:Fallback xmlns="">
            <p:pic>
              <p:nvPicPr>
                <p:cNvPr id="24684" name="Ink 24683">
                  <a:extLst>
                    <a:ext uri="{FF2B5EF4-FFF2-40B4-BE49-F238E27FC236}">
                      <a16:creationId xmlns:a16="http://schemas.microsoft.com/office/drawing/2014/main" id="{FAF52E03-6A15-E541-98BA-F38DB72E5FD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80570" y="6539801"/>
                  <a:ext cx="52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85" name="Ink 24684">
                  <a:extLst>
                    <a:ext uri="{FF2B5EF4-FFF2-40B4-BE49-F238E27FC236}">
                      <a16:creationId xmlns:a16="http://schemas.microsoft.com/office/drawing/2014/main" id="{21430A6C-8FA1-304C-B9B6-3FDD59330363}"/>
                    </a:ext>
                  </a:extLst>
                </p14:cNvPr>
                <p14:cNvContentPartPr/>
                <p14:nvPr/>
              </p14:nvContentPartPr>
              <p14:xfrm>
                <a:off x="6154610" y="6131561"/>
                <a:ext cx="129960" cy="309600"/>
              </p14:xfrm>
            </p:contentPart>
          </mc:Choice>
          <mc:Fallback xmlns="">
            <p:pic>
              <p:nvPicPr>
                <p:cNvPr id="24685" name="Ink 24684">
                  <a:extLst>
                    <a:ext uri="{FF2B5EF4-FFF2-40B4-BE49-F238E27FC236}">
                      <a16:creationId xmlns:a16="http://schemas.microsoft.com/office/drawing/2014/main" id="{21430A6C-8FA1-304C-B9B6-3FDD5933036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39130" y="6116441"/>
                  <a:ext cx="160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86" name="Ink 24685">
                  <a:extLst>
                    <a:ext uri="{FF2B5EF4-FFF2-40B4-BE49-F238E27FC236}">
                      <a16:creationId xmlns:a16="http://schemas.microsoft.com/office/drawing/2014/main" id="{ADF71E2D-3E96-1749-A6EC-0C26ACA9ABA7}"/>
                    </a:ext>
                  </a:extLst>
                </p14:cNvPr>
                <p14:cNvContentPartPr/>
                <p14:nvPr/>
              </p14:nvContentPartPr>
              <p14:xfrm>
                <a:off x="6110690" y="6300041"/>
                <a:ext cx="157680" cy="288000"/>
              </p14:xfrm>
            </p:contentPart>
          </mc:Choice>
          <mc:Fallback xmlns="">
            <p:pic>
              <p:nvPicPr>
                <p:cNvPr id="24686" name="Ink 24685">
                  <a:extLst>
                    <a:ext uri="{FF2B5EF4-FFF2-40B4-BE49-F238E27FC236}">
                      <a16:creationId xmlns:a16="http://schemas.microsoft.com/office/drawing/2014/main" id="{ADF71E2D-3E96-1749-A6EC-0C26ACA9ABA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95210" y="6284561"/>
                  <a:ext cx="188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87" name="Ink 24686">
                  <a:extLst>
                    <a:ext uri="{FF2B5EF4-FFF2-40B4-BE49-F238E27FC236}">
                      <a16:creationId xmlns:a16="http://schemas.microsoft.com/office/drawing/2014/main" id="{256565A0-E79B-EA40-ACF5-F34BDC527CA6}"/>
                    </a:ext>
                  </a:extLst>
                </p14:cNvPr>
                <p14:cNvContentPartPr/>
                <p14:nvPr/>
              </p14:nvContentPartPr>
              <p14:xfrm>
                <a:off x="6490490" y="6478961"/>
                <a:ext cx="122040" cy="38520"/>
              </p14:xfrm>
            </p:contentPart>
          </mc:Choice>
          <mc:Fallback xmlns="">
            <p:pic>
              <p:nvPicPr>
                <p:cNvPr id="24687" name="Ink 24686">
                  <a:extLst>
                    <a:ext uri="{FF2B5EF4-FFF2-40B4-BE49-F238E27FC236}">
                      <a16:creationId xmlns:a16="http://schemas.microsoft.com/office/drawing/2014/main" id="{256565A0-E79B-EA40-ACF5-F34BDC527CA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75370" y="6463841"/>
                  <a:ext cx="152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88" name="Ink 24687">
                  <a:extLst>
                    <a:ext uri="{FF2B5EF4-FFF2-40B4-BE49-F238E27FC236}">
                      <a16:creationId xmlns:a16="http://schemas.microsoft.com/office/drawing/2014/main" id="{65063B62-8BA4-7546-B97F-AAE400EBBD84}"/>
                    </a:ext>
                  </a:extLst>
                </p14:cNvPr>
                <p14:cNvContentPartPr/>
                <p14:nvPr/>
              </p14:nvContentPartPr>
              <p14:xfrm>
                <a:off x="6479690" y="6403001"/>
                <a:ext cx="141480" cy="43920"/>
              </p14:xfrm>
            </p:contentPart>
          </mc:Choice>
          <mc:Fallback xmlns="">
            <p:pic>
              <p:nvPicPr>
                <p:cNvPr id="24688" name="Ink 24687">
                  <a:extLst>
                    <a:ext uri="{FF2B5EF4-FFF2-40B4-BE49-F238E27FC236}">
                      <a16:creationId xmlns:a16="http://schemas.microsoft.com/office/drawing/2014/main" id="{65063B62-8BA4-7546-B97F-AAE400EBBD8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64210" y="6387881"/>
                  <a:ext cx="172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89" name="Ink 24688">
                  <a:extLst>
                    <a:ext uri="{FF2B5EF4-FFF2-40B4-BE49-F238E27FC236}">
                      <a16:creationId xmlns:a16="http://schemas.microsoft.com/office/drawing/2014/main" id="{131C70DF-4A74-164A-B47C-405307874F43}"/>
                    </a:ext>
                  </a:extLst>
                </p14:cNvPr>
                <p14:cNvContentPartPr/>
                <p14:nvPr/>
              </p14:nvContentPartPr>
              <p14:xfrm>
                <a:off x="6550250" y="6229481"/>
                <a:ext cx="125280" cy="81720"/>
              </p14:xfrm>
            </p:contentPart>
          </mc:Choice>
          <mc:Fallback xmlns="">
            <p:pic>
              <p:nvPicPr>
                <p:cNvPr id="24689" name="Ink 24688">
                  <a:extLst>
                    <a:ext uri="{FF2B5EF4-FFF2-40B4-BE49-F238E27FC236}">
                      <a16:creationId xmlns:a16="http://schemas.microsoft.com/office/drawing/2014/main" id="{131C70DF-4A74-164A-B47C-405307874F4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534770" y="6214001"/>
                  <a:ext cx="155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90" name="Ink 24689">
                  <a:extLst>
                    <a:ext uri="{FF2B5EF4-FFF2-40B4-BE49-F238E27FC236}">
                      <a16:creationId xmlns:a16="http://schemas.microsoft.com/office/drawing/2014/main" id="{7C3D37AF-2B97-4A40-AB6B-388B7D6AC051}"/>
                    </a:ext>
                  </a:extLst>
                </p14:cNvPr>
                <p14:cNvContentPartPr/>
                <p14:nvPr/>
              </p14:nvContentPartPr>
              <p14:xfrm>
                <a:off x="7006010" y="6099161"/>
                <a:ext cx="168480" cy="493560"/>
              </p14:xfrm>
            </p:contentPart>
          </mc:Choice>
          <mc:Fallback xmlns="">
            <p:pic>
              <p:nvPicPr>
                <p:cNvPr id="24690" name="Ink 24689">
                  <a:extLst>
                    <a:ext uri="{FF2B5EF4-FFF2-40B4-BE49-F238E27FC236}">
                      <a16:creationId xmlns:a16="http://schemas.microsoft.com/office/drawing/2014/main" id="{7C3D37AF-2B97-4A40-AB6B-388B7D6AC05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90890" y="6083681"/>
                  <a:ext cx="1990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91" name="Ink 24690">
                  <a:extLst>
                    <a:ext uri="{FF2B5EF4-FFF2-40B4-BE49-F238E27FC236}">
                      <a16:creationId xmlns:a16="http://schemas.microsoft.com/office/drawing/2014/main" id="{CF35A795-DBBA-9242-98C2-7B0DDAE8BC5F}"/>
                    </a:ext>
                  </a:extLst>
                </p14:cNvPr>
                <p14:cNvContentPartPr/>
                <p14:nvPr/>
              </p14:nvContentPartPr>
              <p14:xfrm>
                <a:off x="7309850" y="6023201"/>
                <a:ext cx="125280" cy="129240"/>
              </p14:xfrm>
            </p:contentPart>
          </mc:Choice>
          <mc:Fallback xmlns="">
            <p:pic>
              <p:nvPicPr>
                <p:cNvPr id="24691" name="Ink 24690">
                  <a:extLst>
                    <a:ext uri="{FF2B5EF4-FFF2-40B4-BE49-F238E27FC236}">
                      <a16:creationId xmlns:a16="http://schemas.microsoft.com/office/drawing/2014/main" id="{CF35A795-DBBA-9242-98C2-7B0DDAE8BC5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94730" y="6007721"/>
                  <a:ext cx="155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92" name="Ink 24691">
                  <a:extLst>
                    <a:ext uri="{FF2B5EF4-FFF2-40B4-BE49-F238E27FC236}">
                      <a16:creationId xmlns:a16="http://schemas.microsoft.com/office/drawing/2014/main" id="{AB25C71B-7B7E-3C48-80D4-3A40DDD66FF2}"/>
                    </a:ext>
                  </a:extLst>
                </p14:cNvPr>
                <p14:cNvContentPartPr/>
                <p14:nvPr/>
              </p14:nvContentPartPr>
              <p14:xfrm>
                <a:off x="7228490" y="5909081"/>
                <a:ext cx="358920" cy="912240"/>
              </p14:xfrm>
            </p:contentPart>
          </mc:Choice>
          <mc:Fallback xmlns="">
            <p:pic>
              <p:nvPicPr>
                <p:cNvPr id="24692" name="Ink 24691">
                  <a:extLst>
                    <a:ext uri="{FF2B5EF4-FFF2-40B4-BE49-F238E27FC236}">
                      <a16:creationId xmlns:a16="http://schemas.microsoft.com/office/drawing/2014/main" id="{AB25C71B-7B7E-3C48-80D4-3A40DDD66FF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13370" y="5893961"/>
                  <a:ext cx="389160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93" name="Ink 24692">
                  <a:extLst>
                    <a:ext uri="{FF2B5EF4-FFF2-40B4-BE49-F238E27FC236}">
                      <a16:creationId xmlns:a16="http://schemas.microsoft.com/office/drawing/2014/main" id="{4D01F003-AC5E-3F48-AF23-14DDA330B2E4}"/>
                    </a:ext>
                  </a:extLst>
                </p14:cNvPr>
                <p14:cNvContentPartPr/>
                <p14:nvPr/>
              </p14:nvContentPartPr>
              <p14:xfrm>
                <a:off x="6805850" y="6086561"/>
                <a:ext cx="271080" cy="586440"/>
              </p14:xfrm>
            </p:contentPart>
          </mc:Choice>
          <mc:Fallback xmlns="">
            <p:pic>
              <p:nvPicPr>
                <p:cNvPr id="24693" name="Ink 24692">
                  <a:extLst>
                    <a:ext uri="{FF2B5EF4-FFF2-40B4-BE49-F238E27FC236}">
                      <a16:creationId xmlns:a16="http://schemas.microsoft.com/office/drawing/2014/main" id="{4D01F003-AC5E-3F48-AF23-14DDA330B2E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90730" y="6071081"/>
                  <a:ext cx="30168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94" name="Ink 24693">
                  <a:extLst>
                    <a:ext uri="{FF2B5EF4-FFF2-40B4-BE49-F238E27FC236}">
                      <a16:creationId xmlns:a16="http://schemas.microsoft.com/office/drawing/2014/main" id="{95CC99CF-7DD6-AE49-9DC6-9059DA3380F2}"/>
                    </a:ext>
                  </a:extLst>
                </p14:cNvPr>
                <p14:cNvContentPartPr/>
                <p14:nvPr/>
              </p14:nvContentPartPr>
              <p14:xfrm>
                <a:off x="7614050" y="5782721"/>
                <a:ext cx="97920" cy="92520"/>
              </p14:xfrm>
            </p:contentPart>
          </mc:Choice>
          <mc:Fallback xmlns="">
            <p:pic>
              <p:nvPicPr>
                <p:cNvPr id="24694" name="Ink 24693">
                  <a:extLst>
                    <a:ext uri="{FF2B5EF4-FFF2-40B4-BE49-F238E27FC236}">
                      <a16:creationId xmlns:a16="http://schemas.microsoft.com/office/drawing/2014/main" id="{95CC99CF-7DD6-AE49-9DC6-9059DA3380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98570" y="5767241"/>
                  <a:ext cx="128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95" name="Ink 24694">
                  <a:extLst>
                    <a:ext uri="{FF2B5EF4-FFF2-40B4-BE49-F238E27FC236}">
                      <a16:creationId xmlns:a16="http://schemas.microsoft.com/office/drawing/2014/main" id="{CF9385F2-0EDA-AE45-969B-FF9744909094}"/>
                    </a:ext>
                  </a:extLst>
                </p14:cNvPr>
                <p14:cNvContentPartPr/>
                <p14:nvPr/>
              </p14:nvContentPartPr>
              <p14:xfrm>
                <a:off x="7923290" y="6108161"/>
                <a:ext cx="48600" cy="5760"/>
              </p14:xfrm>
            </p:contentPart>
          </mc:Choice>
          <mc:Fallback xmlns="">
            <p:pic>
              <p:nvPicPr>
                <p:cNvPr id="24695" name="Ink 24694">
                  <a:extLst>
                    <a:ext uri="{FF2B5EF4-FFF2-40B4-BE49-F238E27FC236}">
                      <a16:creationId xmlns:a16="http://schemas.microsoft.com/office/drawing/2014/main" id="{CF9385F2-0EDA-AE45-969B-FF974490909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08170" y="6093041"/>
                  <a:ext cx="79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96" name="Ink 24695">
                  <a:extLst>
                    <a:ext uri="{FF2B5EF4-FFF2-40B4-BE49-F238E27FC236}">
                      <a16:creationId xmlns:a16="http://schemas.microsoft.com/office/drawing/2014/main" id="{25F18551-D7D7-E840-A5C5-57BC4F4C3233}"/>
                    </a:ext>
                  </a:extLst>
                </p14:cNvPr>
                <p14:cNvContentPartPr/>
                <p14:nvPr/>
              </p14:nvContentPartPr>
              <p14:xfrm>
                <a:off x="7809170" y="6200321"/>
                <a:ext cx="280080" cy="49320"/>
              </p14:xfrm>
            </p:contentPart>
          </mc:Choice>
          <mc:Fallback xmlns="">
            <p:pic>
              <p:nvPicPr>
                <p:cNvPr id="24696" name="Ink 24695">
                  <a:extLst>
                    <a:ext uri="{FF2B5EF4-FFF2-40B4-BE49-F238E27FC236}">
                      <a16:creationId xmlns:a16="http://schemas.microsoft.com/office/drawing/2014/main" id="{25F18551-D7D7-E840-A5C5-57BC4F4C323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94050" y="6185201"/>
                  <a:ext cx="310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97" name="Ink 24696">
                  <a:extLst>
                    <a:ext uri="{FF2B5EF4-FFF2-40B4-BE49-F238E27FC236}">
                      <a16:creationId xmlns:a16="http://schemas.microsoft.com/office/drawing/2014/main" id="{E8583F64-1A62-9445-8B29-0EE79F8E530B}"/>
                    </a:ext>
                  </a:extLst>
                </p14:cNvPr>
                <p14:cNvContentPartPr/>
                <p14:nvPr/>
              </p14:nvContentPartPr>
              <p14:xfrm>
                <a:off x="7917890" y="6417401"/>
                <a:ext cx="27000" cy="16560"/>
              </p14:xfrm>
            </p:contentPart>
          </mc:Choice>
          <mc:Fallback xmlns="">
            <p:pic>
              <p:nvPicPr>
                <p:cNvPr id="24697" name="Ink 24696">
                  <a:extLst>
                    <a:ext uri="{FF2B5EF4-FFF2-40B4-BE49-F238E27FC236}">
                      <a16:creationId xmlns:a16="http://schemas.microsoft.com/office/drawing/2014/main" id="{E8583F64-1A62-9445-8B29-0EE79F8E530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02410" y="6402281"/>
                  <a:ext cx="5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98" name="Ink 24697">
                  <a:extLst>
                    <a:ext uri="{FF2B5EF4-FFF2-40B4-BE49-F238E27FC236}">
                      <a16:creationId xmlns:a16="http://schemas.microsoft.com/office/drawing/2014/main" id="{B48F5154-89C7-AE4A-87DC-CBB771A6063F}"/>
                    </a:ext>
                  </a:extLst>
                </p14:cNvPr>
                <p14:cNvContentPartPr/>
                <p14:nvPr/>
              </p14:nvContentPartPr>
              <p14:xfrm>
                <a:off x="8210930" y="6102761"/>
                <a:ext cx="173880" cy="314640"/>
              </p14:xfrm>
            </p:contentPart>
          </mc:Choice>
          <mc:Fallback xmlns="">
            <p:pic>
              <p:nvPicPr>
                <p:cNvPr id="24698" name="Ink 24697">
                  <a:extLst>
                    <a:ext uri="{FF2B5EF4-FFF2-40B4-BE49-F238E27FC236}">
                      <a16:creationId xmlns:a16="http://schemas.microsoft.com/office/drawing/2014/main" id="{B48F5154-89C7-AE4A-87DC-CBB771A6063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195810" y="6087641"/>
                  <a:ext cx="204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99" name="Ink 24698">
                  <a:extLst>
                    <a:ext uri="{FF2B5EF4-FFF2-40B4-BE49-F238E27FC236}">
                      <a16:creationId xmlns:a16="http://schemas.microsoft.com/office/drawing/2014/main" id="{506E3A93-0351-2249-88E2-87203900C399}"/>
                    </a:ext>
                  </a:extLst>
                </p14:cNvPr>
                <p14:cNvContentPartPr/>
                <p14:nvPr/>
              </p14:nvContentPartPr>
              <p14:xfrm>
                <a:off x="8210930" y="6243881"/>
                <a:ext cx="97920" cy="255600"/>
              </p14:xfrm>
            </p:contentPart>
          </mc:Choice>
          <mc:Fallback xmlns="">
            <p:pic>
              <p:nvPicPr>
                <p:cNvPr id="24699" name="Ink 24698">
                  <a:extLst>
                    <a:ext uri="{FF2B5EF4-FFF2-40B4-BE49-F238E27FC236}">
                      <a16:creationId xmlns:a16="http://schemas.microsoft.com/office/drawing/2014/main" id="{506E3A93-0351-2249-88E2-87203900C39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95810" y="6228761"/>
                  <a:ext cx="128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705" name="Ink 24704">
                  <a:extLst>
                    <a:ext uri="{FF2B5EF4-FFF2-40B4-BE49-F238E27FC236}">
                      <a16:creationId xmlns:a16="http://schemas.microsoft.com/office/drawing/2014/main" id="{51B34A6A-7296-AC41-9578-F64833E37781}"/>
                    </a:ext>
                  </a:extLst>
                </p14:cNvPr>
                <p14:cNvContentPartPr/>
                <p14:nvPr/>
              </p14:nvContentPartPr>
              <p14:xfrm>
                <a:off x="8482370" y="6075761"/>
                <a:ext cx="122040" cy="65520"/>
              </p14:xfrm>
            </p:contentPart>
          </mc:Choice>
          <mc:Fallback xmlns="">
            <p:pic>
              <p:nvPicPr>
                <p:cNvPr id="24705" name="Ink 24704">
                  <a:extLst>
                    <a:ext uri="{FF2B5EF4-FFF2-40B4-BE49-F238E27FC236}">
                      <a16:creationId xmlns:a16="http://schemas.microsoft.com/office/drawing/2014/main" id="{51B34A6A-7296-AC41-9578-F64833E3778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66890" y="6060281"/>
                  <a:ext cx="152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706" name="Ink 24705">
                  <a:extLst>
                    <a:ext uri="{FF2B5EF4-FFF2-40B4-BE49-F238E27FC236}">
                      <a16:creationId xmlns:a16="http://schemas.microsoft.com/office/drawing/2014/main" id="{2908FC30-7AA1-2743-96DE-76E0E214D5D8}"/>
                    </a:ext>
                  </a:extLst>
                </p14:cNvPr>
                <p14:cNvContentPartPr/>
                <p14:nvPr/>
              </p14:nvContentPartPr>
              <p14:xfrm>
                <a:off x="8498570" y="6227681"/>
                <a:ext cx="102240" cy="43920"/>
              </p14:xfrm>
            </p:contentPart>
          </mc:Choice>
          <mc:Fallback xmlns="">
            <p:pic>
              <p:nvPicPr>
                <p:cNvPr id="24706" name="Ink 24705">
                  <a:extLst>
                    <a:ext uri="{FF2B5EF4-FFF2-40B4-BE49-F238E27FC236}">
                      <a16:creationId xmlns:a16="http://schemas.microsoft.com/office/drawing/2014/main" id="{2908FC30-7AA1-2743-96DE-76E0E214D5D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83450" y="6212201"/>
                  <a:ext cx="132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707" name="Ink 24706">
                  <a:extLst>
                    <a:ext uri="{FF2B5EF4-FFF2-40B4-BE49-F238E27FC236}">
                      <a16:creationId xmlns:a16="http://schemas.microsoft.com/office/drawing/2014/main" id="{C5A9C157-C4AF-8D41-9E87-2B784F36DAD5}"/>
                    </a:ext>
                  </a:extLst>
                </p14:cNvPr>
                <p14:cNvContentPartPr/>
                <p14:nvPr/>
              </p14:nvContentPartPr>
              <p14:xfrm>
                <a:off x="8786210" y="5831321"/>
                <a:ext cx="54720" cy="374400"/>
              </p14:xfrm>
            </p:contentPart>
          </mc:Choice>
          <mc:Fallback xmlns="">
            <p:pic>
              <p:nvPicPr>
                <p:cNvPr id="24707" name="Ink 24706">
                  <a:extLst>
                    <a:ext uri="{FF2B5EF4-FFF2-40B4-BE49-F238E27FC236}">
                      <a16:creationId xmlns:a16="http://schemas.microsoft.com/office/drawing/2014/main" id="{C5A9C157-C4AF-8D41-9E87-2B784F36DAD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71090" y="5816201"/>
                  <a:ext cx="849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708" name="Ink 24707">
                  <a:extLst>
                    <a:ext uri="{FF2B5EF4-FFF2-40B4-BE49-F238E27FC236}">
                      <a16:creationId xmlns:a16="http://schemas.microsoft.com/office/drawing/2014/main" id="{CF27FE91-6E3D-EC45-B664-194525D8AC11}"/>
                    </a:ext>
                  </a:extLst>
                </p14:cNvPr>
                <p14:cNvContentPartPr/>
                <p14:nvPr/>
              </p14:nvContentPartPr>
              <p14:xfrm>
                <a:off x="8905730" y="5760761"/>
                <a:ext cx="38520" cy="369360"/>
              </p14:xfrm>
            </p:contentPart>
          </mc:Choice>
          <mc:Fallback xmlns="">
            <p:pic>
              <p:nvPicPr>
                <p:cNvPr id="24708" name="Ink 24707">
                  <a:extLst>
                    <a:ext uri="{FF2B5EF4-FFF2-40B4-BE49-F238E27FC236}">
                      <a16:creationId xmlns:a16="http://schemas.microsoft.com/office/drawing/2014/main" id="{CF27FE91-6E3D-EC45-B664-194525D8AC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90250" y="5745641"/>
                  <a:ext cx="687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709" name="Ink 24708">
                  <a:extLst>
                    <a:ext uri="{FF2B5EF4-FFF2-40B4-BE49-F238E27FC236}">
                      <a16:creationId xmlns:a16="http://schemas.microsoft.com/office/drawing/2014/main" id="{B24CE454-ECE2-F242-B97E-A8EB1E7B2FF0}"/>
                    </a:ext>
                  </a:extLst>
                </p14:cNvPr>
                <p14:cNvContentPartPr/>
                <p14:nvPr/>
              </p14:nvContentPartPr>
              <p14:xfrm>
                <a:off x="8759210" y="6189521"/>
                <a:ext cx="308520" cy="103320"/>
              </p14:xfrm>
            </p:contentPart>
          </mc:Choice>
          <mc:Fallback xmlns="">
            <p:pic>
              <p:nvPicPr>
                <p:cNvPr id="24709" name="Ink 24708">
                  <a:extLst>
                    <a:ext uri="{FF2B5EF4-FFF2-40B4-BE49-F238E27FC236}">
                      <a16:creationId xmlns:a16="http://schemas.microsoft.com/office/drawing/2014/main" id="{B24CE454-ECE2-F242-B97E-A8EB1E7B2F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38690" y="6169361"/>
                  <a:ext cx="349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710" name="Ink 24709">
                  <a:extLst>
                    <a:ext uri="{FF2B5EF4-FFF2-40B4-BE49-F238E27FC236}">
                      <a16:creationId xmlns:a16="http://schemas.microsoft.com/office/drawing/2014/main" id="{F5023E05-C176-CB44-8DAD-CCCA37378997}"/>
                    </a:ext>
                  </a:extLst>
                </p14:cNvPr>
                <p14:cNvContentPartPr/>
                <p14:nvPr/>
              </p14:nvContentPartPr>
              <p14:xfrm>
                <a:off x="8829770" y="6346841"/>
                <a:ext cx="114480" cy="260280"/>
              </p14:xfrm>
            </p:contentPart>
          </mc:Choice>
          <mc:Fallback xmlns="">
            <p:pic>
              <p:nvPicPr>
                <p:cNvPr id="24710" name="Ink 24709">
                  <a:extLst>
                    <a:ext uri="{FF2B5EF4-FFF2-40B4-BE49-F238E27FC236}">
                      <a16:creationId xmlns:a16="http://schemas.microsoft.com/office/drawing/2014/main" id="{F5023E05-C176-CB44-8DAD-CCCA3737899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814290" y="6331721"/>
                  <a:ext cx="144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711" name="Ink 24710">
                  <a:extLst>
                    <a:ext uri="{FF2B5EF4-FFF2-40B4-BE49-F238E27FC236}">
                      <a16:creationId xmlns:a16="http://schemas.microsoft.com/office/drawing/2014/main" id="{E4BFC36B-2045-5244-9AC9-15109DF4E14F}"/>
                    </a:ext>
                  </a:extLst>
                </p14:cNvPr>
                <p14:cNvContentPartPr/>
                <p14:nvPr/>
              </p14:nvContentPartPr>
              <p14:xfrm>
                <a:off x="8851370" y="6460961"/>
                <a:ext cx="109080" cy="271800"/>
              </p14:xfrm>
            </p:contentPart>
          </mc:Choice>
          <mc:Fallback xmlns="">
            <p:pic>
              <p:nvPicPr>
                <p:cNvPr id="24711" name="Ink 24710">
                  <a:extLst>
                    <a:ext uri="{FF2B5EF4-FFF2-40B4-BE49-F238E27FC236}">
                      <a16:creationId xmlns:a16="http://schemas.microsoft.com/office/drawing/2014/main" id="{E4BFC36B-2045-5244-9AC9-15109DF4E14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36250" y="6445841"/>
                  <a:ext cx="139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712" name="Ink 24711">
                  <a:extLst>
                    <a:ext uri="{FF2B5EF4-FFF2-40B4-BE49-F238E27FC236}">
                      <a16:creationId xmlns:a16="http://schemas.microsoft.com/office/drawing/2014/main" id="{5EE71791-A548-5E41-8119-2763EEA7F7AA}"/>
                    </a:ext>
                  </a:extLst>
                </p14:cNvPr>
                <p14:cNvContentPartPr/>
                <p14:nvPr/>
              </p14:nvContentPartPr>
              <p14:xfrm>
                <a:off x="8628890" y="5497961"/>
                <a:ext cx="575640" cy="1195560"/>
              </p14:xfrm>
            </p:contentPart>
          </mc:Choice>
          <mc:Fallback xmlns="">
            <p:pic>
              <p:nvPicPr>
                <p:cNvPr id="24712" name="Ink 24711">
                  <a:extLst>
                    <a:ext uri="{FF2B5EF4-FFF2-40B4-BE49-F238E27FC236}">
                      <a16:creationId xmlns:a16="http://schemas.microsoft.com/office/drawing/2014/main" id="{5EE71791-A548-5E41-8119-2763EEA7F7A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13410" y="5482841"/>
                  <a:ext cx="606240" cy="122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1926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r>
                  <a:rPr lang="en-US" sz="2800" dirty="0"/>
                  <a:t>, simplify</a:t>
                </a: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Express in terms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func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… &amp; logarithms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95AE7D-9D97-7D49-9C28-CAD03D488E33}"/>
                  </a:ext>
                </a:extLst>
              </p14:cNvPr>
              <p14:cNvContentPartPr/>
              <p14:nvPr/>
            </p14:nvContentPartPr>
            <p14:xfrm>
              <a:off x="563810" y="1474961"/>
              <a:ext cx="2210040" cy="79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95AE7D-9D97-7D49-9C28-CAD03D488E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690" y="1459841"/>
                <a:ext cx="2240280" cy="82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2A36CB3-F610-2945-9B62-A23B0799D50A}"/>
              </a:ext>
            </a:extLst>
          </p:cNvPr>
          <p:cNvGrpSpPr/>
          <p:nvPr/>
        </p:nvGrpSpPr>
        <p:grpSpPr>
          <a:xfrm>
            <a:off x="6506690" y="1496561"/>
            <a:ext cx="1593000" cy="1619640"/>
            <a:chOff x="6506690" y="1496561"/>
            <a:chExt cx="1593000" cy="161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A412F6-31FD-E048-B2A3-349978E539E6}"/>
                    </a:ext>
                  </a:extLst>
                </p14:cNvPr>
                <p14:cNvContentPartPr/>
                <p14:nvPr/>
              </p14:nvContentPartPr>
              <p14:xfrm>
                <a:off x="6506690" y="2457401"/>
                <a:ext cx="282600" cy="65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A412F6-31FD-E048-B2A3-349978E539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91570" y="2441921"/>
                  <a:ext cx="31320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EF8F164-2E02-C742-AC1B-52F8CFD7B177}"/>
                    </a:ext>
                  </a:extLst>
                </p14:cNvPr>
                <p14:cNvContentPartPr/>
                <p14:nvPr/>
              </p14:nvContentPartPr>
              <p14:xfrm>
                <a:off x="6783530" y="2066441"/>
                <a:ext cx="672840" cy="336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EF8F164-2E02-C742-AC1B-52F8CFD7B1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68410" y="2051321"/>
                  <a:ext cx="703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9EF687-03E9-5842-B62C-292ABC9C7F92}"/>
                    </a:ext>
                  </a:extLst>
                </p14:cNvPr>
                <p14:cNvContentPartPr/>
                <p14:nvPr/>
              </p14:nvContentPartPr>
              <p14:xfrm>
                <a:off x="7342610" y="2071841"/>
                <a:ext cx="304200" cy="52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9EF687-03E9-5842-B62C-292ABC9C7F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27130" y="2056721"/>
                  <a:ext cx="33480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7D564A-D714-6649-9E93-59FBA2640355}"/>
                    </a:ext>
                  </a:extLst>
                </p14:cNvPr>
                <p14:cNvContentPartPr/>
                <p14:nvPr/>
              </p14:nvContentPartPr>
              <p14:xfrm>
                <a:off x="6788930" y="1513121"/>
                <a:ext cx="21960" cy="355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7D564A-D714-6649-9E93-59FBA26403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73810" y="1497641"/>
                  <a:ext cx="525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515D26-131C-C446-8955-F2BC4C8D74A5}"/>
                    </a:ext>
                  </a:extLst>
                </p14:cNvPr>
                <p14:cNvContentPartPr/>
                <p14:nvPr/>
              </p14:nvContentPartPr>
              <p14:xfrm>
                <a:off x="6891890" y="1708241"/>
                <a:ext cx="92520" cy="15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515D26-131C-C446-8955-F2BC4C8D74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76770" y="1693121"/>
                  <a:ext cx="123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765375-9CD5-184C-BB9E-9E800A5A3A94}"/>
                    </a:ext>
                  </a:extLst>
                </p14:cNvPr>
                <p14:cNvContentPartPr/>
                <p14:nvPr/>
              </p14:nvContentPartPr>
              <p14:xfrm>
                <a:off x="6984410" y="1692041"/>
                <a:ext cx="173880" cy="40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765375-9CD5-184C-BB9E-9E800A5A3A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68930" y="1676921"/>
                  <a:ext cx="2044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AA0BE2-2517-F743-8819-7B337284AE56}"/>
                    </a:ext>
                  </a:extLst>
                </p14:cNvPr>
                <p14:cNvContentPartPr/>
                <p14:nvPr/>
              </p14:nvContentPartPr>
              <p14:xfrm>
                <a:off x="7217690" y="1773401"/>
                <a:ext cx="109080" cy="154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AA0BE2-2517-F743-8819-7B337284AE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02570" y="1758281"/>
                  <a:ext cx="139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7E9200B-17EE-0549-A4EC-4FA96D6C5A98}"/>
                    </a:ext>
                  </a:extLst>
                </p14:cNvPr>
                <p14:cNvContentPartPr/>
                <p14:nvPr/>
              </p14:nvContentPartPr>
              <p14:xfrm>
                <a:off x="7364210" y="1559561"/>
                <a:ext cx="27360" cy="38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7E9200B-17EE-0549-A4EC-4FA96D6C5A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49090" y="1544081"/>
                  <a:ext cx="579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9C68EC-004F-114C-AFAB-2E30ABCEC2B8}"/>
                    </a:ext>
                  </a:extLst>
                </p14:cNvPr>
                <p14:cNvContentPartPr/>
                <p14:nvPr/>
              </p14:nvContentPartPr>
              <p14:xfrm>
                <a:off x="7369610" y="1496561"/>
                <a:ext cx="304200" cy="46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9C68EC-004F-114C-AFAB-2E30ABCEC2B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54490" y="1481441"/>
                  <a:ext cx="3348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24AD0D-C203-F744-AFD7-A9579A2332CA}"/>
                    </a:ext>
                  </a:extLst>
                </p14:cNvPr>
                <p14:cNvContentPartPr/>
                <p14:nvPr/>
              </p14:nvContentPartPr>
              <p14:xfrm>
                <a:off x="7782170" y="2630921"/>
                <a:ext cx="317520" cy="30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24AD0D-C203-F744-AFD7-A9579A2332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67050" y="2615801"/>
                  <a:ext cx="34812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7B2B5C-8149-5B42-933C-DC026DDA2919}"/>
              </a:ext>
            </a:extLst>
          </p:cNvPr>
          <p:cNvGrpSpPr/>
          <p:nvPr/>
        </p:nvGrpSpPr>
        <p:grpSpPr>
          <a:xfrm>
            <a:off x="6741770" y="3152201"/>
            <a:ext cx="915840" cy="911880"/>
            <a:chOff x="6741770" y="3152201"/>
            <a:chExt cx="91584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FA9456-787E-EC46-9831-97C3E41ADD40}"/>
                    </a:ext>
                  </a:extLst>
                </p14:cNvPr>
                <p14:cNvContentPartPr/>
                <p14:nvPr/>
              </p14:nvContentPartPr>
              <p14:xfrm>
                <a:off x="6843290" y="3152201"/>
                <a:ext cx="814320" cy="423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FA9456-787E-EC46-9831-97C3E41ADD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27810" y="3136721"/>
                  <a:ext cx="8449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7D2045-9939-6B4F-B481-F23701E8C800}"/>
                    </a:ext>
                  </a:extLst>
                </p14:cNvPr>
                <p14:cNvContentPartPr/>
                <p14:nvPr/>
              </p14:nvContentPartPr>
              <p14:xfrm>
                <a:off x="6741770" y="3211601"/>
                <a:ext cx="279720" cy="32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7D2045-9939-6B4F-B481-F23701E8C8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26650" y="3196481"/>
                  <a:ext cx="3099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AD2DC3-55D4-F448-9605-D81BC812B324}"/>
                    </a:ext>
                  </a:extLst>
                </p14:cNvPr>
                <p14:cNvContentPartPr/>
                <p14:nvPr/>
              </p14:nvContentPartPr>
              <p14:xfrm>
                <a:off x="7120130" y="3743681"/>
                <a:ext cx="233640" cy="32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AD2DC3-55D4-F448-9605-D81BC812B3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04650" y="3728201"/>
                  <a:ext cx="264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99FCAE-C6D2-DC49-803E-85C7BA829B53}"/>
                    </a:ext>
                  </a:extLst>
                </p14:cNvPr>
                <p14:cNvContentPartPr/>
                <p14:nvPr/>
              </p14:nvContentPartPr>
              <p14:xfrm>
                <a:off x="7413170" y="3591761"/>
                <a:ext cx="11160" cy="253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99FCAE-C6D2-DC49-803E-85C7BA829B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97690" y="3576281"/>
                  <a:ext cx="41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1584A09-2645-3B49-9087-AE489B2352A9}"/>
                    </a:ext>
                  </a:extLst>
                </p14:cNvPr>
                <p14:cNvContentPartPr/>
                <p14:nvPr/>
              </p14:nvContentPartPr>
              <p14:xfrm>
                <a:off x="7391210" y="3591761"/>
                <a:ext cx="222840" cy="28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1584A09-2645-3B49-9087-AE489B2352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76090" y="3576281"/>
                  <a:ext cx="25344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1AC824-40C2-6F45-9DAC-7A0C21620328}"/>
                  </a:ext>
                </a:extLst>
              </p14:cNvPr>
              <p14:cNvContentPartPr/>
              <p14:nvPr/>
            </p14:nvContentPartPr>
            <p14:xfrm>
              <a:off x="699530" y="1654241"/>
              <a:ext cx="24480" cy="5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1AC824-40C2-6F45-9DAC-7A0C216203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4050" y="1638761"/>
                <a:ext cx="5508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F7842E1-45D4-0B40-8D11-59212D070520}"/>
              </a:ext>
            </a:extLst>
          </p:cNvPr>
          <p:cNvGrpSpPr/>
          <p:nvPr/>
        </p:nvGrpSpPr>
        <p:grpSpPr>
          <a:xfrm>
            <a:off x="1464890" y="2283521"/>
            <a:ext cx="729360" cy="336240"/>
            <a:chOff x="1464890" y="2283521"/>
            <a:chExt cx="72936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E3BD18-581D-8140-986F-18E69F79F36E}"/>
                    </a:ext>
                  </a:extLst>
                </p14:cNvPr>
                <p14:cNvContentPartPr/>
                <p14:nvPr/>
              </p14:nvContentPartPr>
              <p14:xfrm>
                <a:off x="1464890" y="2457401"/>
                <a:ext cx="278280" cy="32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E3BD18-581D-8140-986F-18E69F79F3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49410" y="2441921"/>
                  <a:ext cx="308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89021E-31A0-8A40-A354-50B0CA8CF6E4}"/>
                    </a:ext>
                  </a:extLst>
                </p14:cNvPr>
                <p14:cNvContentPartPr/>
                <p14:nvPr/>
              </p14:nvContentPartPr>
              <p14:xfrm>
                <a:off x="1529690" y="2343281"/>
                <a:ext cx="183600" cy="38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89021E-31A0-8A40-A354-50B0CA8CF6E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14570" y="2328161"/>
                  <a:ext cx="214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359F0E-F95F-A447-B119-F872809BB2A2}"/>
                    </a:ext>
                  </a:extLst>
                </p14:cNvPr>
                <p14:cNvContentPartPr/>
                <p14:nvPr/>
              </p14:nvContentPartPr>
              <p14:xfrm>
                <a:off x="1931450" y="2283521"/>
                <a:ext cx="262800" cy="336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359F0E-F95F-A447-B119-F872809BB2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16330" y="2268401"/>
                  <a:ext cx="29304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DA7053B-E05B-C24D-B72F-E1E8028B5332}"/>
              </a:ext>
            </a:extLst>
          </p:cNvPr>
          <p:cNvGrpSpPr/>
          <p:nvPr/>
        </p:nvGrpSpPr>
        <p:grpSpPr>
          <a:xfrm>
            <a:off x="1567850" y="2869961"/>
            <a:ext cx="276120" cy="103320"/>
            <a:chOff x="1567850" y="2869961"/>
            <a:chExt cx="27612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544EE8-992E-F64E-A646-C6879A87703D}"/>
                    </a:ext>
                  </a:extLst>
                </p14:cNvPr>
                <p14:cNvContentPartPr/>
                <p14:nvPr/>
              </p14:nvContentPartPr>
              <p14:xfrm>
                <a:off x="1594850" y="2869961"/>
                <a:ext cx="212040" cy="21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544EE8-992E-F64E-A646-C6879A87703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79730" y="2854481"/>
                  <a:ext cx="242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2C8A490-A431-CF49-A4F2-11F11A440C81}"/>
                    </a:ext>
                  </a:extLst>
                </p14:cNvPr>
                <p14:cNvContentPartPr/>
                <p14:nvPr/>
              </p14:nvContentPartPr>
              <p14:xfrm>
                <a:off x="1567850" y="2967521"/>
                <a:ext cx="276120" cy="5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2C8A490-A431-CF49-A4F2-11F11A440C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52730" y="2952401"/>
                  <a:ext cx="3063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9C519A-49EE-F344-9EF0-DA3B28F79995}"/>
              </a:ext>
            </a:extLst>
          </p:cNvPr>
          <p:cNvGrpSpPr/>
          <p:nvPr/>
        </p:nvGrpSpPr>
        <p:grpSpPr>
          <a:xfrm>
            <a:off x="2268050" y="2620121"/>
            <a:ext cx="992880" cy="1042200"/>
            <a:chOff x="2268050" y="2620121"/>
            <a:chExt cx="992880" cy="10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C9558A-6B9A-2A4A-9DAB-3919C0A3C7C6}"/>
                    </a:ext>
                  </a:extLst>
                </p14:cNvPr>
                <p14:cNvContentPartPr/>
                <p14:nvPr/>
              </p14:nvContentPartPr>
              <p14:xfrm>
                <a:off x="2441570" y="2620121"/>
                <a:ext cx="65520" cy="31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C9558A-6B9A-2A4A-9DAB-3919C0A3C7C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26450" y="2605001"/>
                  <a:ext cx="961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0AF49F-5000-AD41-A95B-8BD91BE11A11}"/>
                    </a:ext>
                  </a:extLst>
                </p14:cNvPr>
                <p14:cNvContentPartPr/>
                <p14:nvPr/>
              </p14:nvContentPartPr>
              <p14:xfrm>
                <a:off x="2268050" y="2891561"/>
                <a:ext cx="529200" cy="222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0AF49F-5000-AD41-A95B-8BD91BE11A1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52570" y="2876441"/>
                  <a:ext cx="559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69E1772-6E09-2A4F-BB72-BE399898065A}"/>
                    </a:ext>
                  </a:extLst>
                </p14:cNvPr>
                <p14:cNvContentPartPr/>
                <p14:nvPr/>
              </p14:nvContentPartPr>
              <p14:xfrm>
                <a:off x="2355530" y="3097841"/>
                <a:ext cx="254880" cy="42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69E1772-6E09-2A4F-BB72-BE39989806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40050" y="3082361"/>
                  <a:ext cx="2854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39F031-6727-2D41-B3C7-6E5761756229}"/>
                    </a:ext>
                  </a:extLst>
                </p14:cNvPr>
                <p14:cNvContentPartPr/>
                <p14:nvPr/>
              </p14:nvContentPartPr>
              <p14:xfrm>
                <a:off x="2495930" y="3434081"/>
                <a:ext cx="43920" cy="22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39F031-6727-2D41-B3C7-6E57617562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80810" y="3418961"/>
                  <a:ext cx="74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DE843B-12BF-6546-A7F9-71EDF622ECDF}"/>
                    </a:ext>
                  </a:extLst>
                </p14:cNvPr>
                <p14:cNvContentPartPr/>
                <p14:nvPr/>
              </p14:nvContentPartPr>
              <p14:xfrm>
                <a:off x="2631650" y="3114041"/>
                <a:ext cx="175680" cy="168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DE843B-12BF-6546-A7F9-71EDF622EC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16170" y="3098921"/>
                  <a:ext cx="206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F6F78F-AEF2-C04B-B609-080B9F24297F}"/>
                    </a:ext>
                  </a:extLst>
                </p14:cNvPr>
                <p14:cNvContentPartPr/>
                <p14:nvPr/>
              </p14:nvContentPartPr>
              <p14:xfrm>
                <a:off x="3027650" y="2810201"/>
                <a:ext cx="190440" cy="60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F6F78F-AEF2-C04B-B609-080B9F2429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12530" y="2794721"/>
                  <a:ext cx="220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A27C3BB-6D4F-6B4E-8348-95B65FD77DE5}"/>
                    </a:ext>
                  </a:extLst>
                </p14:cNvPr>
                <p14:cNvContentPartPr/>
                <p14:nvPr/>
              </p14:nvContentPartPr>
              <p14:xfrm>
                <a:off x="3060410" y="2907761"/>
                <a:ext cx="200520" cy="4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A27C3BB-6D4F-6B4E-8348-95B65FD77D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44930" y="2892641"/>
                  <a:ext cx="2311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5CA42E-7993-A546-80FD-CDE91CB2AA30}"/>
              </a:ext>
            </a:extLst>
          </p:cNvPr>
          <p:cNvGrpSpPr/>
          <p:nvPr/>
        </p:nvGrpSpPr>
        <p:grpSpPr>
          <a:xfrm>
            <a:off x="3831530" y="2343281"/>
            <a:ext cx="1090800" cy="1471320"/>
            <a:chOff x="3831530" y="2343281"/>
            <a:chExt cx="1090800" cy="14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444F65-F06B-4140-A1BD-9DB9B76F3DC4}"/>
                    </a:ext>
                  </a:extLst>
                </p14:cNvPr>
                <p14:cNvContentPartPr/>
                <p14:nvPr/>
              </p14:nvContentPartPr>
              <p14:xfrm>
                <a:off x="4232570" y="2343281"/>
                <a:ext cx="21960" cy="390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444F65-F06B-4140-A1BD-9DB9B76F3DC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17450" y="2328161"/>
                  <a:ext cx="525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932705D-6B35-754A-A39E-A6902F214E78}"/>
                    </a:ext>
                  </a:extLst>
                </p14:cNvPr>
                <p14:cNvContentPartPr/>
                <p14:nvPr/>
              </p14:nvContentPartPr>
              <p14:xfrm>
                <a:off x="3852770" y="2701481"/>
                <a:ext cx="1069560" cy="152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932705D-6B35-754A-A39E-A6902F214E7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37650" y="2686361"/>
                  <a:ext cx="1100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E402D60-5689-AF4E-8C05-3E7D2A7120D1}"/>
                    </a:ext>
                  </a:extLst>
                </p14:cNvPr>
                <p14:cNvContentPartPr/>
                <p14:nvPr/>
              </p14:nvContentPartPr>
              <p14:xfrm>
                <a:off x="3983090" y="3092441"/>
                <a:ext cx="309600" cy="537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E402D60-5689-AF4E-8C05-3E7D2A7120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67610" y="3076961"/>
                  <a:ext cx="34020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404B397-70F3-0F48-A7BB-E399BC105B93}"/>
                    </a:ext>
                  </a:extLst>
                </p14:cNvPr>
                <p14:cNvContentPartPr/>
                <p14:nvPr/>
              </p14:nvContentPartPr>
              <p14:xfrm>
                <a:off x="4276130" y="3021881"/>
                <a:ext cx="136080" cy="172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404B397-70F3-0F48-A7BB-E399BC105B9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61010" y="3006401"/>
                  <a:ext cx="166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0C6370-DF22-9543-A80B-D952676EFC35}"/>
                    </a:ext>
                  </a:extLst>
                </p14:cNvPr>
                <p14:cNvContentPartPr/>
                <p14:nvPr/>
              </p14:nvContentPartPr>
              <p14:xfrm>
                <a:off x="4368290" y="2918561"/>
                <a:ext cx="210960" cy="841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0C6370-DF22-9543-A80B-D952676EFC3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53170" y="2903441"/>
                  <a:ext cx="241200" cy="87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7E38B7F-A59F-0549-8565-A75B0A7DE195}"/>
                    </a:ext>
                  </a:extLst>
                </p14:cNvPr>
                <p14:cNvContentPartPr/>
                <p14:nvPr/>
              </p14:nvContentPartPr>
              <p14:xfrm>
                <a:off x="3831530" y="2978321"/>
                <a:ext cx="331200" cy="83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7E38B7F-A59F-0549-8565-A75B0A7DE19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16050" y="2963201"/>
                  <a:ext cx="361440" cy="8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6EC175D-8BA5-4545-8C15-4D7D9C25B4A5}"/>
                    </a:ext>
                  </a:extLst>
                </p14:cNvPr>
                <p14:cNvContentPartPr/>
                <p14:nvPr/>
              </p14:nvContentPartPr>
              <p14:xfrm>
                <a:off x="4569170" y="2907761"/>
                <a:ext cx="146880" cy="141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6EC175D-8BA5-4545-8C15-4D7D9C25B4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54050" y="2892641"/>
                  <a:ext cx="17748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949C565-E269-1F4C-8E9C-11BCCC0326F1}"/>
                  </a:ext>
                </a:extLst>
              </p14:cNvPr>
              <p14:cNvContentPartPr/>
              <p14:nvPr/>
            </p14:nvContentPartPr>
            <p14:xfrm>
              <a:off x="4297730" y="2848001"/>
              <a:ext cx="418320" cy="261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949C565-E269-1F4C-8E9C-11BCCC032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26090" y="2704361"/>
                <a:ext cx="561960" cy="54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2B816A4-CB61-204B-9564-1EC2165F1FBE}"/>
              </a:ext>
            </a:extLst>
          </p:cNvPr>
          <p:cNvGrpSpPr/>
          <p:nvPr/>
        </p:nvGrpSpPr>
        <p:grpSpPr>
          <a:xfrm>
            <a:off x="5160650" y="2191361"/>
            <a:ext cx="852120" cy="1384200"/>
            <a:chOff x="5160650" y="2191361"/>
            <a:chExt cx="852120" cy="13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25A8C7-A08D-854C-A5BA-69902B43A720}"/>
                    </a:ext>
                  </a:extLst>
                </p14:cNvPr>
                <p14:cNvContentPartPr/>
                <p14:nvPr/>
              </p14:nvContentPartPr>
              <p14:xfrm>
                <a:off x="5160650" y="2647121"/>
                <a:ext cx="16560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25A8C7-A08D-854C-A5BA-69902B43A7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45530" y="2632001"/>
                  <a:ext cx="196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E05C3B-7521-1F4D-A84F-3D3E4FEA4E8F}"/>
                    </a:ext>
                  </a:extLst>
                </p14:cNvPr>
                <p14:cNvContentPartPr/>
                <p14:nvPr/>
              </p14:nvContentPartPr>
              <p14:xfrm>
                <a:off x="5161370" y="2527961"/>
                <a:ext cx="136080" cy="32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E05C3B-7521-1F4D-A84F-3D3E4FEA4E8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46250" y="2512481"/>
                  <a:ext cx="166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133660-01CE-8045-96A1-6E468CF3EE64}"/>
                    </a:ext>
                  </a:extLst>
                </p14:cNvPr>
                <p14:cNvContentPartPr/>
                <p14:nvPr/>
              </p14:nvContentPartPr>
              <p14:xfrm>
                <a:off x="5708930" y="2191361"/>
                <a:ext cx="54720" cy="358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133660-01CE-8045-96A1-6E468CF3EE6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93810" y="2176241"/>
                  <a:ext cx="849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81F414-C0CB-6343-9F14-4534A4A66DA2}"/>
                    </a:ext>
                  </a:extLst>
                </p14:cNvPr>
                <p14:cNvContentPartPr/>
                <p14:nvPr/>
              </p14:nvContentPartPr>
              <p14:xfrm>
                <a:off x="5491850" y="2690681"/>
                <a:ext cx="520920" cy="92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81F414-C0CB-6343-9F14-4534A4A66DA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76730" y="2675561"/>
                  <a:ext cx="55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4046AF-E6F1-474B-878A-2F1FC27CF87F}"/>
                    </a:ext>
                  </a:extLst>
                </p14:cNvPr>
                <p14:cNvContentPartPr/>
                <p14:nvPr/>
              </p14:nvContentPartPr>
              <p14:xfrm>
                <a:off x="5453690" y="2922161"/>
                <a:ext cx="494280" cy="65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4046AF-E6F1-474B-878A-2F1FC27CF8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38570" y="2907041"/>
                  <a:ext cx="524880" cy="68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B45906-B99E-5545-9404-DFD65B6589AA}"/>
                  </a:ext>
                </a:extLst>
              </p14:cNvPr>
              <p14:cNvContentPartPr/>
              <p14:nvPr/>
            </p14:nvContentPartPr>
            <p14:xfrm>
              <a:off x="6370970" y="1192721"/>
              <a:ext cx="2225520" cy="3202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B45906-B99E-5545-9404-DFD65B6589A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355850" y="1177601"/>
                <a:ext cx="2256120" cy="323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25" name="Group 24624">
            <a:extLst>
              <a:ext uri="{FF2B5EF4-FFF2-40B4-BE49-F238E27FC236}">
                <a16:creationId xmlns:a16="http://schemas.microsoft.com/office/drawing/2014/main" id="{E214B64F-DC43-7143-801C-D100F10C6DAB}"/>
              </a:ext>
            </a:extLst>
          </p:cNvPr>
          <p:cNvGrpSpPr/>
          <p:nvPr/>
        </p:nvGrpSpPr>
        <p:grpSpPr>
          <a:xfrm>
            <a:off x="7054970" y="4421921"/>
            <a:ext cx="901080" cy="510840"/>
            <a:chOff x="7054970" y="4421921"/>
            <a:chExt cx="90108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9D70A28E-3297-1549-BBD5-B25C323A04B1}"/>
                    </a:ext>
                  </a:extLst>
                </p14:cNvPr>
                <p14:cNvContentPartPr/>
                <p14:nvPr/>
              </p14:nvContentPartPr>
              <p14:xfrm>
                <a:off x="7054970" y="4421921"/>
                <a:ext cx="81720" cy="45864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9D70A28E-3297-1549-BBD5-B25C323A04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39490" y="4406801"/>
                  <a:ext cx="1123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82E74E64-90D2-A44F-842D-7EF4D446424D}"/>
                    </a:ext>
                  </a:extLst>
                </p14:cNvPr>
                <p14:cNvContentPartPr/>
                <p14:nvPr/>
              </p14:nvContentPartPr>
              <p14:xfrm>
                <a:off x="7380410" y="4530641"/>
                <a:ext cx="65520" cy="40212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82E74E64-90D2-A44F-842D-7EF4D446424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65290" y="4515161"/>
                  <a:ext cx="961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CBA94B5E-5763-2F4D-AEAE-1DD80A1B5EAC}"/>
                    </a:ext>
                  </a:extLst>
                </p14:cNvPr>
                <p14:cNvContentPartPr/>
                <p14:nvPr/>
              </p14:nvContentPartPr>
              <p14:xfrm>
                <a:off x="7311290" y="4720361"/>
                <a:ext cx="237960" cy="3852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CBA94B5E-5763-2F4D-AEAE-1DD80A1B5EA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95810" y="4705241"/>
                  <a:ext cx="268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69382A15-AFF5-9849-8592-6C9A811D160F}"/>
                    </a:ext>
                  </a:extLst>
                </p14:cNvPr>
                <p14:cNvContentPartPr/>
                <p14:nvPr/>
              </p14:nvContentPartPr>
              <p14:xfrm>
                <a:off x="7733210" y="4585001"/>
                <a:ext cx="222840" cy="27828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69382A15-AFF5-9849-8592-6C9A811D16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18090" y="4569521"/>
                  <a:ext cx="25344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8" name="Group 24647">
            <a:extLst>
              <a:ext uri="{FF2B5EF4-FFF2-40B4-BE49-F238E27FC236}">
                <a16:creationId xmlns:a16="http://schemas.microsoft.com/office/drawing/2014/main" id="{7E40BA02-065C-434D-AFC3-DB9B476A9A7D}"/>
              </a:ext>
            </a:extLst>
          </p:cNvPr>
          <p:cNvGrpSpPr/>
          <p:nvPr/>
        </p:nvGrpSpPr>
        <p:grpSpPr>
          <a:xfrm>
            <a:off x="1996610" y="4128881"/>
            <a:ext cx="4743720" cy="1400400"/>
            <a:chOff x="1996610" y="4128881"/>
            <a:chExt cx="4743720" cy="14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5A4F6FCA-1E52-E642-B74D-3EC27D816577}"/>
                    </a:ext>
                  </a:extLst>
                </p14:cNvPr>
                <p14:cNvContentPartPr/>
                <p14:nvPr/>
              </p14:nvContentPartPr>
              <p14:xfrm>
                <a:off x="2164730" y="4449281"/>
                <a:ext cx="286920" cy="2736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5A4F6FCA-1E52-E642-B74D-3EC27D81657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49610" y="4433801"/>
                  <a:ext cx="317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AD176100-3EBD-1744-9309-87AD54ABAEAD}"/>
                    </a:ext>
                  </a:extLst>
                </p14:cNvPr>
                <p14:cNvContentPartPr/>
                <p14:nvPr/>
              </p14:nvContentPartPr>
              <p14:xfrm>
                <a:off x="2268050" y="4579241"/>
                <a:ext cx="194400" cy="7092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AD176100-3EBD-1744-9309-87AD54ABAEA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52570" y="4564121"/>
                  <a:ext cx="225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02F58ACF-D433-FA41-98F1-DC099C0BAB5A}"/>
                    </a:ext>
                  </a:extLst>
                </p14:cNvPr>
                <p14:cNvContentPartPr/>
                <p14:nvPr/>
              </p14:nvContentPartPr>
              <p14:xfrm>
                <a:off x="6555650" y="4736921"/>
                <a:ext cx="183600" cy="3276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02F58ACF-D433-FA41-98F1-DC099C0BAB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40170" y="4721441"/>
                  <a:ext cx="214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32D0C7F8-BFD4-BF4A-8798-BD6CB59F4102}"/>
                    </a:ext>
                  </a:extLst>
                </p14:cNvPr>
                <p14:cNvContentPartPr/>
                <p14:nvPr/>
              </p14:nvContentPartPr>
              <p14:xfrm>
                <a:off x="6588050" y="4655561"/>
                <a:ext cx="152280" cy="2196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32D0C7F8-BFD4-BF4A-8798-BD6CB59F410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2930" y="4640081"/>
                  <a:ext cx="182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709C4CC2-EE98-874D-BBA6-CDE3ECC57F79}"/>
                    </a:ext>
                  </a:extLst>
                </p14:cNvPr>
                <p14:cNvContentPartPr/>
                <p14:nvPr/>
              </p14:nvContentPartPr>
              <p14:xfrm>
                <a:off x="6577250" y="4525241"/>
                <a:ext cx="119160" cy="6552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709C4CC2-EE98-874D-BBA6-CDE3ECC57F7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62130" y="4509761"/>
                  <a:ext cx="149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C7353C05-9000-D247-992C-5AB6411CAF60}"/>
                    </a:ext>
                  </a:extLst>
                </p14:cNvPr>
                <p14:cNvContentPartPr/>
                <p14:nvPr/>
              </p14:nvContentPartPr>
              <p14:xfrm>
                <a:off x="2761970" y="4199441"/>
                <a:ext cx="16560" cy="33156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C7353C05-9000-D247-992C-5AB6411CAF6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46490" y="4184321"/>
                  <a:ext cx="47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D8600425-2B1B-8D48-A93A-A192F36B00C6}"/>
                    </a:ext>
                  </a:extLst>
                </p14:cNvPr>
                <p14:cNvContentPartPr/>
                <p14:nvPr/>
              </p14:nvContentPartPr>
              <p14:xfrm>
                <a:off x="2810570" y="4373321"/>
                <a:ext cx="60120" cy="12996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D8600425-2B1B-8D48-A93A-A192F36B00C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95450" y="4357841"/>
                  <a:ext cx="90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17F8925C-5BE8-EE4F-83EE-F223BB9853FD}"/>
                    </a:ext>
                  </a:extLst>
                </p14:cNvPr>
                <p14:cNvContentPartPr/>
                <p14:nvPr/>
              </p14:nvContentPartPr>
              <p14:xfrm>
                <a:off x="2886530" y="4384121"/>
                <a:ext cx="141480" cy="32616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17F8925C-5BE8-EE4F-83EE-F223BB9853F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71410" y="4368641"/>
                  <a:ext cx="1720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406549B3-C8F1-D647-95A2-82A285D86763}"/>
                    </a:ext>
                  </a:extLst>
                </p14:cNvPr>
                <p14:cNvContentPartPr/>
                <p14:nvPr/>
              </p14:nvContentPartPr>
              <p14:xfrm>
                <a:off x="3087410" y="4476281"/>
                <a:ext cx="103320" cy="17892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406549B3-C8F1-D647-95A2-82A285D8676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72290" y="4461161"/>
                  <a:ext cx="133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5BF53F9B-989F-CA4C-B899-273B2EAF187D}"/>
                    </a:ext>
                  </a:extLst>
                </p14:cNvPr>
                <p14:cNvContentPartPr/>
                <p14:nvPr/>
              </p14:nvContentPartPr>
              <p14:xfrm>
                <a:off x="3304490" y="4199441"/>
                <a:ext cx="125280" cy="42840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5BF53F9B-989F-CA4C-B899-273B2EAF187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89370" y="4184321"/>
                  <a:ext cx="1555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77A0DD9F-7C47-CE40-ABE8-9F59F3E2E701}"/>
                    </a:ext>
                  </a:extLst>
                </p14:cNvPr>
                <p14:cNvContentPartPr/>
                <p14:nvPr/>
              </p14:nvContentPartPr>
              <p14:xfrm>
                <a:off x="3494570" y="4275401"/>
                <a:ext cx="157680" cy="29880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77A0DD9F-7C47-CE40-ABE8-9F59F3E2E70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79450" y="4260281"/>
                  <a:ext cx="188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3F2E2088-6C7C-3B47-A296-37F504782C92}"/>
                    </a:ext>
                  </a:extLst>
                </p14:cNvPr>
                <p14:cNvContentPartPr/>
                <p14:nvPr/>
              </p14:nvContentPartPr>
              <p14:xfrm>
                <a:off x="3717050" y="4340561"/>
                <a:ext cx="103320" cy="13608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3F2E2088-6C7C-3B47-A296-37F504782C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01930" y="4325441"/>
                  <a:ext cx="133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E3AA7F20-C3C6-D242-AD6E-A91D2C20806F}"/>
                    </a:ext>
                  </a:extLst>
                </p14:cNvPr>
                <p14:cNvContentPartPr/>
                <p14:nvPr/>
              </p14:nvContentPartPr>
              <p14:xfrm>
                <a:off x="3706250" y="4324361"/>
                <a:ext cx="130680" cy="17892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E3AA7F20-C3C6-D242-AD6E-A91D2C20806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91130" y="4309241"/>
                  <a:ext cx="161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436B67E8-6508-2440-B2F8-BCC8D657841A}"/>
                    </a:ext>
                  </a:extLst>
                </p14:cNvPr>
                <p14:cNvContentPartPr/>
                <p14:nvPr/>
              </p14:nvContentPartPr>
              <p14:xfrm>
                <a:off x="3890570" y="4264601"/>
                <a:ext cx="125280" cy="18720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436B67E8-6508-2440-B2F8-BCC8D657841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75450" y="4249481"/>
                  <a:ext cx="155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1E5BD1AD-68A9-AC43-9F6F-D47D3807BCAD}"/>
                    </a:ext>
                  </a:extLst>
                </p14:cNvPr>
                <p14:cNvContentPartPr/>
                <p14:nvPr/>
              </p14:nvContentPartPr>
              <p14:xfrm>
                <a:off x="4037450" y="4161641"/>
                <a:ext cx="125280" cy="45612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1E5BD1AD-68A9-AC43-9F6F-D47D3807BCA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21970" y="4146161"/>
                  <a:ext cx="1555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0812CD60-1FC2-9C47-8110-597779DFC86F}"/>
                    </a:ext>
                  </a:extLst>
                </p14:cNvPr>
                <p14:cNvContentPartPr/>
                <p14:nvPr/>
              </p14:nvContentPartPr>
              <p14:xfrm>
                <a:off x="4297730" y="4519841"/>
                <a:ext cx="141480" cy="2196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0812CD60-1FC2-9C47-8110-597779DFC86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82610" y="4504361"/>
                  <a:ext cx="172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93FCDF24-39C5-D546-83C4-57E7A11B8085}"/>
                    </a:ext>
                  </a:extLst>
                </p14:cNvPr>
                <p14:cNvContentPartPr/>
                <p14:nvPr/>
              </p14:nvContentPartPr>
              <p14:xfrm>
                <a:off x="4325090" y="4389521"/>
                <a:ext cx="101160" cy="4392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93FCDF24-39C5-D546-83C4-57E7A11B80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09610" y="4374041"/>
                  <a:ext cx="13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517A28E3-4130-BB48-BC00-325C4EA5774C}"/>
                    </a:ext>
                  </a:extLst>
                </p14:cNvPr>
                <p14:cNvContentPartPr/>
                <p14:nvPr/>
              </p14:nvContentPartPr>
              <p14:xfrm>
                <a:off x="4248770" y="4248401"/>
                <a:ext cx="209160" cy="7632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517A28E3-4130-BB48-BC00-325C4EA5774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33650" y="4233281"/>
                  <a:ext cx="239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CEE89292-F08F-CD4F-8B1E-406DBD9D25E2}"/>
                    </a:ext>
                  </a:extLst>
                </p14:cNvPr>
                <p14:cNvContentPartPr/>
                <p14:nvPr/>
              </p14:nvContentPartPr>
              <p14:xfrm>
                <a:off x="4650530" y="4128881"/>
                <a:ext cx="11160" cy="40788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CEE89292-F08F-CD4F-8B1E-406DBD9D25E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35410" y="4113761"/>
                  <a:ext cx="417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6654DB31-2E8E-F541-A36A-E7D41B1FC907}"/>
                    </a:ext>
                  </a:extLst>
                </p14:cNvPr>
                <p14:cNvContentPartPr/>
                <p14:nvPr/>
              </p14:nvContentPartPr>
              <p14:xfrm>
                <a:off x="4699490" y="4394921"/>
                <a:ext cx="65520" cy="13068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6654DB31-2E8E-F541-A36A-E7D41B1FC9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84010" y="4379801"/>
                  <a:ext cx="96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E41F1FDC-EDB7-E54B-AC19-78A08E206C1A}"/>
                    </a:ext>
                  </a:extLst>
                </p14:cNvPr>
                <p14:cNvContentPartPr/>
                <p14:nvPr/>
              </p14:nvContentPartPr>
              <p14:xfrm>
                <a:off x="4759250" y="4389521"/>
                <a:ext cx="123840" cy="41220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E41F1FDC-EDB7-E54B-AC19-78A08E206C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43770" y="4374041"/>
                  <a:ext cx="1544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BE431D6F-E651-2A48-B90B-F06C6DBE94EA}"/>
                    </a:ext>
                  </a:extLst>
                </p14:cNvPr>
                <p14:cNvContentPartPr/>
                <p14:nvPr/>
              </p14:nvContentPartPr>
              <p14:xfrm>
                <a:off x="4932770" y="4525241"/>
                <a:ext cx="76320" cy="13968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BE431D6F-E651-2A48-B90B-F06C6DBE94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17650" y="4509761"/>
                  <a:ext cx="106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27F1DAA6-A3BF-204B-A602-3993DC2333D6}"/>
                    </a:ext>
                  </a:extLst>
                </p14:cNvPr>
                <p14:cNvContentPartPr/>
                <p14:nvPr/>
              </p14:nvContentPartPr>
              <p14:xfrm>
                <a:off x="5079290" y="4221041"/>
                <a:ext cx="119880" cy="25848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27F1DAA6-A3BF-204B-A602-3993DC2333D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64170" y="4205921"/>
                  <a:ext cx="1501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EFA1DF9B-D26C-8B4E-953C-8931F00CFC36}"/>
                    </a:ext>
                  </a:extLst>
                </p14:cNvPr>
                <p14:cNvContentPartPr/>
                <p14:nvPr/>
              </p14:nvContentPartPr>
              <p14:xfrm>
                <a:off x="5329130" y="4318961"/>
                <a:ext cx="5760" cy="22824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EFA1DF9B-D26C-8B4E-953C-8931F00CFC3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13650" y="4303481"/>
                  <a:ext cx="36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5E0878D8-FC0E-7E42-8A67-474F1487A9FF}"/>
                    </a:ext>
                  </a:extLst>
                </p14:cNvPr>
                <p14:cNvContentPartPr/>
                <p14:nvPr/>
              </p14:nvContentPartPr>
              <p14:xfrm>
                <a:off x="5290970" y="4416521"/>
                <a:ext cx="92520" cy="1656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5E0878D8-FC0E-7E42-8A67-474F1487A9F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275850" y="4401401"/>
                  <a:ext cx="123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A0441DA1-F178-6843-B191-5B3CCC97AA10}"/>
                    </a:ext>
                  </a:extLst>
                </p14:cNvPr>
                <p14:cNvContentPartPr/>
                <p14:nvPr/>
              </p14:nvContentPartPr>
              <p14:xfrm>
                <a:off x="5529650" y="4204841"/>
                <a:ext cx="70920" cy="39348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A0441DA1-F178-6843-B191-5B3CCC97AA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14530" y="4189721"/>
                  <a:ext cx="1015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75628784-181E-7E46-815B-D0C6AD661371}"/>
                    </a:ext>
                  </a:extLst>
                </p14:cNvPr>
                <p14:cNvContentPartPr/>
                <p14:nvPr/>
              </p14:nvContentPartPr>
              <p14:xfrm>
                <a:off x="5627570" y="4400321"/>
                <a:ext cx="76320" cy="14688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75628784-181E-7E46-815B-D0C6AD66137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12090" y="4385201"/>
                  <a:ext cx="106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8EA11BB8-041A-1248-9F23-AC6491182419}"/>
                    </a:ext>
                  </a:extLst>
                </p14:cNvPr>
                <p14:cNvContentPartPr/>
                <p14:nvPr/>
              </p14:nvContentPartPr>
              <p14:xfrm>
                <a:off x="5692730" y="4400321"/>
                <a:ext cx="249840" cy="49428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8EA11BB8-041A-1248-9F23-AC649118241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77250" y="4385201"/>
                  <a:ext cx="2804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4A523C43-A036-754B-B0C8-BA02FC9A3448}"/>
                    </a:ext>
                  </a:extLst>
                </p14:cNvPr>
                <p14:cNvContentPartPr/>
                <p14:nvPr/>
              </p14:nvContentPartPr>
              <p14:xfrm>
                <a:off x="6023570" y="4253801"/>
                <a:ext cx="163080" cy="31824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4A523C43-A036-754B-B0C8-BA02FC9A344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08450" y="4238681"/>
                  <a:ext cx="1936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66C002D4-E699-024C-A467-D5B52A4A3F93}"/>
                    </a:ext>
                  </a:extLst>
                </p14:cNvPr>
                <p14:cNvContentPartPr/>
                <p14:nvPr/>
              </p14:nvContentPartPr>
              <p14:xfrm>
                <a:off x="6153890" y="4351361"/>
                <a:ext cx="21960" cy="29340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66C002D4-E699-024C-A467-D5B52A4A3F9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38770" y="4336241"/>
                  <a:ext cx="52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D2D55904-8D90-AE47-A684-ABBF1A732872}"/>
                    </a:ext>
                  </a:extLst>
                </p14:cNvPr>
                <p14:cNvContentPartPr/>
                <p14:nvPr/>
              </p14:nvContentPartPr>
              <p14:xfrm>
                <a:off x="5899010" y="4655561"/>
                <a:ext cx="81720" cy="2736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D2D55904-8D90-AE47-A684-ABBF1A73287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83530" y="4640081"/>
                  <a:ext cx="112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F94F45A8-BE65-2948-94FA-4C88A7DFACD5}"/>
                    </a:ext>
                  </a:extLst>
                </p14:cNvPr>
                <p14:cNvContentPartPr/>
                <p14:nvPr/>
              </p14:nvContentPartPr>
              <p14:xfrm>
                <a:off x="4981730" y="4622801"/>
                <a:ext cx="76320" cy="2736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F94F45A8-BE65-2948-94FA-4C88A7DFACD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66250" y="4607681"/>
                  <a:ext cx="106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8FE0C006-45D9-A84D-9A45-8E31EE1ED0C0}"/>
                    </a:ext>
                  </a:extLst>
                </p14:cNvPr>
                <p14:cNvContentPartPr/>
                <p14:nvPr/>
              </p14:nvContentPartPr>
              <p14:xfrm>
                <a:off x="2012810" y="5187281"/>
                <a:ext cx="209520" cy="2736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8FE0C006-45D9-A84D-9A45-8E31EE1ED0C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97690" y="5172161"/>
                  <a:ext cx="240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CA095B52-1653-884C-A828-386B811D5962}"/>
                    </a:ext>
                  </a:extLst>
                </p14:cNvPr>
                <p14:cNvContentPartPr/>
                <p14:nvPr/>
              </p14:nvContentPartPr>
              <p14:xfrm>
                <a:off x="1996610" y="5105921"/>
                <a:ext cx="223920" cy="2736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CA095B52-1653-884C-A828-386B811D596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81490" y="5090801"/>
                  <a:ext cx="254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273F8906-6490-304E-9A68-07CBE540873F}"/>
                    </a:ext>
                  </a:extLst>
                </p14:cNvPr>
                <p14:cNvContentPartPr/>
                <p14:nvPr/>
              </p14:nvContentPartPr>
              <p14:xfrm>
                <a:off x="2517530" y="5024561"/>
                <a:ext cx="60120" cy="26100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273F8906-6490-304E-9A68-07CBE540873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02410" y="5009081"/>
                  <a:ext cx="90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02565500-62A4-E149-B1E3-709CC1C809C6}"/>
                    </a:ext>
                  </a:extLst>
                </p14:cNvPr>
                <p14:cNvContentPartPr/>
                <p14:nvPr/>
              </p14:nvContentPartPr>
              <p14:xfrm>
                <a:off x="2653250" y="5084321"/>
                <a:ext cx="92520" cy="17172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02565500-62A4-E149-B1E3-709CC1C809C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38130" y="5068841"/>
                  <a:ext cx="123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2E98CF1F-4A25-AC45-871C-9427F3C086E0}"/>
                    </a:ext>
                  </a:extLst>
                </p14:cNvPr>
                <p14:cNvContentPartPr/>
                <p14:nvPr/>
              </p14:nvContentPartPr>
              <p14:xfrm>
                <a:off x="2702210" y="5084321"/>
                <a:ext cx="212040" cy="44496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2E98CF1F-4A25-AC45-871C-9427F3C086E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86730" y="5068841"/>
                  <a:ext cx="2426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72D65ABC-DADB-F24D-9E2B-A1559ACED9E1}"/>
                    </a:ext>
                  </a:extLst>
                </p14:cNvPr>
                <p14:cNvContentPartPr/>
                <p14:nvPr/>
              </p14:nvContentPartPr>
              <p14:xfrm>
                <a:off x="2935490" y="5225441"/>
                <a:ext cx="125280" cy="18972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72D65ABC-DADB-F24D-9E2B-A1559ACED9E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20370" y="5209961"/>
                  <a:ext cx="155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08889344-EA94-794F-86B3-2AAB736CF44D}"/>
                    </a:ext>
                  </a:extLst>
                </p14:cNvPr>
                <p14:cNvContentPartPr/>
                <p14:nvPr/>
              </p14:nvContentPartPr>
              <p14:xfrm>
                <a:off x="3152570" y="4921241"/>
                <a:ext cx="76320" cy="39600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08889344-EA94-794F-86B3-2AAB736CF44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37450" y="4906121"/>
                  <a:ext cx="106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E7C66312-ABEB-EF4F-A64C-EAFC3F6053DD}"/>
                    </a:ext>
                  </a:extLst>
                </p14:cNvPr>
                <p14:cNvContentPartPr/>
                <p14:nvPr/>
              </p14:nvContentPartPr>
              <p14:xfrm>
                <a:off x="3369650" y="5095121"/>
                <a:ext cx="165600" cy="4932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E7C66312-ABEB-EF4F-A64C-EAFC3F6053D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54530" y="5079641"/>
                  <a:ext cx="196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38059BA6-F831-AC43-B0D3-2C58400479A7}"/>
                    </a:ext>
                  </a:extLst>
                </p14:cNvPr>
                <p14:cNvContentPartPr/>
                <p14:nvPr/>
              </p14:nvContentPartPr>
              <p14:xfrm>
                <a:off x="3651890" y="4894241"/>
                <a:ext cx="43920" cy="40428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38059BA6-F831-AC43-B0D3-2C58400479A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36770" y="4879121"/>
                  <a:ext cx="741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EF564EB8-E74B-9F43-A807-F4EDC85929F2}"/>
                    </a:ext>
                  </a:extLst>
                </p14:cNvPr>
                <p14:cNvContentPartPr/>
                <p14:nvPr/>
              </p14:nvContentPartPr>
              <p14:xfrm>
                <a:off x="3793010" y="5056961"/>
                <a:ext cx="103320" cy="17388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EF564EB8-E74B-9F43-A807-F4EDC85929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77890" y="5041841"/>
                  <a:ext cx="133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5CC887C6-FDF1-2848-80C3-5362734D9864}"/>
                    </a:ext>
                  </a:extLst>
                </p14:cNvPr>
                <p14:cNvContentPartPr/>
                <p14:nvPr/>
              </p14:nvContentPartPr>
              <p14:xfrm>
                <a:off x="3858170" y="5024561"/>
                <a:ext cx="216720" cy="47196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5CC887C6-FDF1-2848-80C3-5362734D986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43050" y="5009081"/>
                  <a:ext cx="2473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E2DB34A6-90A7-334F-8045-82DB6A4CCBF5}"/>
                    </a:ext>
                  </a:extLst>
                </p14:cNvPr>
                <p14:cNvContentPartPr/>
                <p14:nvPr/>
              </p14:nvContentPartPr>
              <p14:xfrm>
                <a:off x="4113410" y="5154881"/>
                <a:ext cx="141480" cy="19332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E2DB34A6-90A7-334F-8045-82DB6A4CCBF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97930" y="5139401"/>
                  <a:ext cx="172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8E41C8C0-5361-3E4F-A3C0-C3C0FB3C51C0}"/>
                    </a:ext>
                  </a:extLst>
                </p14:cNvPr>
                <p14:cNvContentPartPr/>
                <p14:nvPr/>
              </p14:nvContentPartPr>
              <p14:xfrm>
                <a:off x="4330490" y="4873001"/>
                <a:ext cx="195840" cy="35784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8E41C8C0-5361-3E4F-A3C0-C3C0FB3C51C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15010" y="4857881"/>
                  <a:ext cx="2260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C3E1C037-9B00-2B4D-8CA4-EAF3EE4102E7}"/>
                    </a:ext>
                  </a:extLst>
                </p14:cNvPr>
                <p14:cNvContentPartPr/>
                <p14:nvPr/>
              </p14:nvContentPartPr>
              <p14:xfrm>
                <a:off x="4829810" y="5306801"/>
                <a:ext cx="103320" cy="2196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C3E1C037-9B00-2B4D-8CA4-EAF3EE4102E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814330" y="5291321"/>
                  <a:ext cx="13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216A62F5-752B-6143-89C0-CD4D2DCA3CEA}"/>
                    </a:ext>
                  </a:extLst>
                </p14:cNvPr>
                <p14:cNvContentPartPr/>
                <p14:nvPr/>
              </p14:nvContentPartPr>
              <p14:xfrm>
                <a:off x="4726490" y="5160281"/>
                <a:ext cx="181440" cy="4932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216A62F5-752B-6143-89C0-CD4D2DCA3CE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11370" y="5144801"/>
                  <a:ext cx="211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B3380F91-6DA1-6347-A452-5A7700AAF294}"/>
                    </a:ext>
                  </a:extLst>
                </p14:cNvPr>
                <p14:cNvContentPartPr/>
                <p14:nvPr/>
              </p14:nvContentPartPr>
              <p14:xfrm>
                <a:off x="5323730" y="4932041"/>
                <a:ext cx="190440" cy="49968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B3380F91-6DA1-6347-A452-5A7700AAF29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308250" y="4916921"/>
                  <a:ext cx="2206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43" name="Ink 24642">
                  <a:extLst>
                    <a:ext uri="{FF2B5EF4-FFF2-40B4-BE49-F238E27FC236}">
                      <a16:creationId xmlns:a16="http://schemas.microsoft.com/office/drawing/2014/main" id="{BA9B36B7-4D99-2647-B5F0-B5C5F11B3B20}"/>
                    </a:ext>
                  </a:extLst>
                </p14:cNvPr>
                <p14:cNvContentPartPr/>
                <p14:nvPr/>
              </p14:nvContentPartPr>
              <p14:xfrm>
                <a:off x="5622170" y="5198081"/>
                <a:ext cx="308520" cy="76320"/>
              </p14:xfrm>
            </p:contentPart>
          </mc:Choice>
          <mc:Fallback xmlns="">
            <p:pic>
              <p:nvPicPr>
                <p:cNvPr id="24643" name="Ink 24642">
                  <a:extLst>
                    <a:ext uri="{FF2B5EF4-FFF2-40B4-BE49-F238E27FC236}">
                      <a16:creationId xmlns:a16="http://schemas.microsoft.com/office/drawing/2014/main" id="{BA9B36B7-4D99-2647-B5F0-B5C5F11B3B2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606690" y="5182961"/>
                  <a:ext cx="339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E2BBFE82-F944-FF46-A66F-A6847799BC89}"/>
                    </a:ext>
                  </a:extLst>
                </p14:cNvPr>
                <p14:cNvContentPartPr/>
                <p14:nvPr/>
              </p14:nvContentPartPr>
              <p14:xfrm>
                <a:off x="6061730" y="5035361"/>
                <a:ext cx="356040" cy="38556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E2BBFE82-F944-FF46-A66F-A6847799BC8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46610" y="5020241"/>
                  <a:ext cx="38664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4649" name="Ink 24648">
                <a:extLst>
                  <a:ext uri="{FF2B5EF4-FFF2-40B4-BE49-F238E27FC236}">
                    <a16:creationId xmlns:a16="http://schemas.microsoft.com/office/drawing/2014/main" id="{5D7F8B70-428A-544B-9AAC-9990614E7AC2}"/>
                  </a:ext>
                </a:extLst>
              </p14:cNvPr>
              <p14:cNvContentPartPr/>
              <p14:nvPr/>
            </p14:nvContentPartPr>
            <p14:xfrm>
              <a:off x="1274810" y="5383841"/>
              <a:ext cx="748800" cy="742680"/>
            </p14:xfrm>
          </p:contentPart>
        </mc:Choice>
        <mc:Fallback xmlns="">
          <p:pic>
            <p:nvPicPr>
              <p:cNvPr id="24649" name="Ink 24648">
                <a:extLst>
                  <a:ext uri="{FF2B5EF4-FFF2-40B4-BE49-F238E27FC236}">
                    <a16:creationId xmlns:a16="http://schemas.microsoft.com/office/drawing/2014/main" id="{5D7F8B70-428A-544B-9AAC-9990614E7AC2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259690" y="5368721"/>
                <a:ext cx="779400" cy="7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610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</m:oMath>
                </a14:m>
                <a:r>
                  <a:rPr lang="en-US" sz="2800" dirty="0"/>
                  <a:t>, simplify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2÷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… &amp; logarithms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AC6992-1F21-EA49-9D0C-AB358C430B30}"/>
                  </a:ext>
                </a:extLst>
              </p14:cNvPr>
              <p14:cNvContentPartPr/>
              <p14:nvPr/>
            </p14:nvContentPartPr>
            <p14:xfrm>
              <a:off x="4395650" y="1892921"/>
              <a:ext cx="184320" cy="7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AC6992-1F21-EA49-9D0C-AB358C430B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0170" y="1877801"/>
                <a:ext cx="214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051741-E64F-854F-85E0-6FF0960DE572}"/>
                  </a:ext>
                </a:extLst>
              </p14:cNvPr>
              <p14:cNvContentPartPr/>
              <p14:nvPr/>
            </p14:nvContentPartPr>
            <p14:xfrm>
              <a:off x="4406450" y="2044841"/>
              <a:ext cx="205920" cy="3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051741-E64F-854F-85E0-6FF0960DE5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0970" y="2029721"/>
                <a:ext cx="2365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815DB25-7AC0-224F-B281-35C0DDD54BF1}"/>
              </a:ext>
            </a:extLst>
          </p:cNvPr>
          <p:cNvGrpSpPr/>
          <p:nvPr/>
        </p:nvGrpSpPr>
        <p:grpSpPr>
          <a:xfrm>
            <a:off x="4862210" y="1339241"/>
            <a:ext cx="2556720" cy="1080360"/>
            <a:chOff x="4862210" y="1339241"/>
            <a:chExt cx="2556720" cy="10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FCBBD3-4BB4-FF42-BC11-DA49C0D02CF8}"/>
                    </a:ext>
                  </a:extLst>
                </p14:cNvPr>
                <p14:cNvContentPartPr/>
                <p14:nvPr/>
              </p14:nvContentPartPr>
              <p14:xfrm>
                <a:off x="4862210" y="1843961"/>
                <a:ext cx="60120" cy="320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FCBBD3-4BB4-FF42-BC11-DA49C0D02C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47090" y="1828841"/>
                  <a:ext cx="90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C4AA291-B99B-894C-BDC0-D68314B95754}"/>
                    </a:ext>
                  </a:extLst>
                </p14:cNvPr>
                <p14:cNvContentPartPr/>
                <p14:nvPr/>
              </p14:nvContentPartPr>
              <p14:xfrm>
                <a:off x="5041490" y="1909121"/>
                <a:ext cx="92520" cy="21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C4AA291-B99B-894C-BDC0-D68314B957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26010" y="1894001"/>
                  <a:ext cx="123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A9E571-2807-294F-B644-8C6B472178E0}"/>
                    </a:ext>
                  </a:extLst>
                </p14:cNvPr>
                <p14:cNvContentPartPr/>
                <p14:nvPr/>
              </p14:nvContentPartPr>
              <p14:xfrm>
                <a:off x="5166050" y="1936121"/>
                <a:ext cx="168120" cy="46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A9E571-2807-294F-B644-8C6B472178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50930" y="1921001"/>
                  <a:ext cx="1983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537ECB-CE63-DD41-94F7-96DBEDA829A9}"/>
                    </a:ext>
                  </a:extLst>
                </p14:cNvPr>
                <p14:cNvContentPartPr/>
                <p14:nvPr/>
              </p14:nvContentPartPr>
              <p14:xfrm>
                <a:off x="5383130" y="2017841"/>
                <a:ext cx="119880" cy="173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537ECB-CE63-DD41-94F7-96DBEDA829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68010" y="2002361"/>
                  <a:ext cx="150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E53C358-6D72-5A4A-8EEF-68E7913B0023}"/>
                    </a:ext>
                  </a:extLst>
                </p14:cNvPr>
                <p14:cNvContentPartPr/>
                <p14:nvPr/>
              </p14:nvContentPartPr>
              <p14:xfrm>
                <a:off x="4883810" y="1708241"/>
                <a:ext cx="11160" cy="34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E53C358-6D72-5A4A-8EEF-68E7913B00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68690" y="1693121"/>
                  <a:ext cx="417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3578E5-D956-784E-AECA-F2824CC1426B}"/>
                    </a:ext>
                  </a:extLst>
                </p14:cNvPr>
                <p14:cNvContentPartPr/>
                <p14:nvPr/>
              </p14:nvContentPartPr>
              <p14:xfrm>
                <a:off x="5715410" y="1654241"/>
                <a:ext cx="118440" cy="434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3578E5-D956-784E-AECA-F2824CC14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00290" y="1638761"/>
                  <a:ext cx="1490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FCBFC1-3C29-7847-A19E-F7DAF08F2215}"/>
                    </a:ext>
                  </a:extLst>
                </p14:cNvPr>
                <p14:cNvContentPartPr/>
                <p14:nvPr/>
              </p14:nvContentPartPr>
              <p14:xfrm>
                <a:off x="5958410" y="1339241"/>
                <a:ext cx="38520" cy="185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FCBFC1-3C29-7847-A19E-F7DAF08F22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43290" y="1324121"/>
                  <a:ext cx="68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5DA574-CEF8-0541-9511-FFC117CD1F23}"/>
                    </a:ext>
                  </a:extLst>
                </p14:cNvPr>
                <p14:cNvContentPartPr/>
                <p14:nvPr/>
              </p14:nvContentPartPr>
              <p14:xfrm>
                <a:off x="5996570" y="1513121"/>
                <a:ext cx="93960" cy="87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5DA574-CEF8-0541-9511-FFC117CD1F2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81450" y="1497641"/>
                  <a:ext cx="124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EA1C986-78EB-234A-8EB3-75C96C33B355}"/>
                    </a:ext>
                  </a:extLst>
                </p14:cNvPr>
                <p14:cNvContentPartPr/>
                <p14:nvPr/>
              </p14:nvContentPartPr>
              <p14:xfrm>
                <a:off x="6050930" y="1670441"/>
                <a:ext cx="92520" cy="9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EA1C986-78EB-234A-8EB3-75C96C33B35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35450" y="1654961"/>
                  <a:ext cx="123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A4753D-CFFC-2B42-BAC4-9EC0701DF1DA}"/>
                    </a:ext>
                  </a:extLst>
                </p14:cNvPr>
                <p14:cNvContentPartPr/>
                <p14:nvPr/>
              </p14:nvContentPartPr>
              <p14:xfrm>
                <a:off x="5958410" y="1480361"/>
                <a:ext cx="379800" cy="807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A4753D-CFFC-2B42-BAC4-9EC0701DF1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43290" y="1465241"/>
                  <a:ext cx="4100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9C2DFF-98AF-2949-960C-41977D9AE073}"/>
                    </a:ext>
                  </a:extLst>
                </p14:cNvPr>
                <p14:cNvContentPartPr/>
                <p14:nvPr/>
              </p14:nvContentPartPr>
              <p14:xfrm>
                <a:off x="5572850" y="1540121"/>
                <a:ext cx="130680" cy="73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9C2DFF-98AF-2949-960C-41977D9AE07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57730" y="1525001"/>
                  <a:ext cx="16128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AF93EF-D580-D34B-9788-96A13248093C}"/>
                    </a:ext>
                  </a:extLst>
                </p14:cNvPr>
                <p14:cNvContentPartPr/>
                <p14:nvPr/>
              </p14:nvContentPartPr>
              <p14:xfrm>
                <a:off x="6582650" y="2066441"/>
                <a:ext cx="102960" cy="3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AF93EF-D580-D34B-9788-96A1324809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67530" y="2051321"/>
                  <a:ext cx="133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B68F5A-C4D6-3D41-BDF9-DF9DCF62109C}"/>
                    </a:ext>
                  </a:extLst>
                </p14:cNvPr>
                <p14:cNvContentPartPr/>
                <p14:nvPr/>
              </p14:nvContentPartPr>
              <p14:xfrm>
                <a:off x="6528290" y="1958081"/>
                <a:ext cx="140760" cy="70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B68F5A-C4D6-3D41-BDF9-DF9DCF6210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13170" y="1942601"/>
                  <a:ext cx="171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09486A-5D94-EF4A-A3E3-6142B7D54EB9}"/>
                    </a:ext>
                  </a:extLst>
                </p14:cNvPr>
                <p14:cNvContentPartPr/>
                <p14:nvPr/>
              </p14:nvContentPartPr>
              <p14:xfrm>
                <a:off x="6539450" y="1909121"/>
                <a:ext cx="136800" cy="2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09486A-5D94-EF4A-A3E3-6142B7D54E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23970" y="1894001"/>
                  <a:ext cx="167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879B0FD-C5B4-1A4A-8734-7C35EF449BB2}"/>
                    </a:ext>
                  </a:extLst>
                </p14:cNvPr>
                <p14:cNvContentPartPr/>
                <p14:nvPr/>
              </p14:nvContentPartPr>
              <p14:xfrm>
                <a:off x="6845810" y="1610681"/>
                <a:ext cx="40680" cy="41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879B0FD-C5B4-1A4A-8734-7C35EF449B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30330" y="1595561"/>
                  <a:ext cx="712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189E6C8-88CA-3648-9687-6F5B2E9EEFDF}"/>
                    </a:ext>
                  </a:extLst>
                </p14:cNvPr>
                <p14:cNvContentPartPr/>
                <p14:nvPr/>
              </p14:nvContentPartPr>
              <p14:xfrm>
                <a:off x="6963890" y="1865921"/>
                <a:ext cx="151200" cy="20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189E6C8-88CA-3648-9687-6F5B2E9EEFD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48410" y="1850441"/>
                  <a:ext cx="181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A9CBBD-676D-DE4F-A8B6-BE1A5614501D}"/>
                    </a:ext>
                  </a:extLst>
                </p14:cNvPr>
                <p14:cNvContentPartPr/>
                <p14:nvPr/>
              </p14:nvContentPartPr>
              <p14:xfrm>
                <a:off x="7077290" y="1894721"/>
                <a:ext cx="162720" cy="524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A9CBBD-676D-DE4F-A8B6-BE1A561450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61810" y="1879601"/>
                  <a:ext cx="1929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B1FEFE-5CDD-5344-BFF9-56E9C2800F01}"/>
                    </a:ext>
                  </a:extLst>
                </p14:cNvPr>
                <p14:cNvContentPartPr/>
                <p14:nvPr/>
              </p14:nvContentPartPr>
              <p14:xfrm>
                <a:off x="7326410" y="2006681"/>
                <a:ext cx="92520" cy="212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B1FEFE-5CDD-5344-BFF9-56E9C2800F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10930" y="1991561"/>
                  <a:ext cx="12312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D6A3D1-A4FE-A54A-9277-8D82DB117151}"/>
              </a:ext>
            </a:extLst>
          </p:cNvPr>
          <p:cNvGrpSpPr/>
          <p:nvPr/>
        </p:nvGrpSpPr>
        <p:grpSpPr>
          <a:xfrm>
            <a:off x="7662650" y="1453361"/>
            <a:ext cx="537120" cy="722160"/>
            <a:chOff x="7662650" y="1453361"/>
            <a:chExt cx="53712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CFE76C9-AFFF-654B-BAD8-1ABFB0833EF5}"/>
                    </a:ext>
                  </a:extLst>
                </p14:cNvPr>
                <p14:cNvContentPartPr/>
                <p14:nvPr/>
              </p14:nvContentPartPr>
              <p14:xfrm>
                <a:off x="7961090" y="1599881"/>
                <a:ext cx="97920" cy="39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CFE76C9-AFFF-654B-BAD8-1ABFB0833E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45970" y="1584401"/>
                  <a:ext cx="1285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4D15ADC-B1C0-5747-B850-CC6590A3152E}"/>
                    </a:ext>
                  </a:extLst>
                </p14:cNvPr>
                <p14:cNvContentPartPr/>
                <p14:nvPr/>
              </p14:nvContentPartPr>
              <p14:xfrm>
                <a:off x="7662650" y="1453361"/>
                <a:ext cx="537120" cy="722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4D15ADC-B1C0-5747-B850-CC6590A315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47530" y="1437881"/>
                  <a:ext cx="567720" cy="75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D49E9E-BBF3-4140-BA8F-3C0F624AC114}"/>
                  </a:ext>
                </a:extLst>
              </p14:cNvPr>
              <p14:cNvContentPartPr/>
              <p14:nvPr/>
            </p14:nvContentPartPr>
            <p14:xfrm>
              <a:off x="954410" y="4123481"/>
              <a:ext cx="212040" cy="27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D49E9E-BBF3-4140-BA8F-3C0F624AC11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2770" y="3979841"/>
                <a:ext cx="3556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18E071-7AB2-9B4B-87C5-9A39758834E7}"/>
                  </a:ext>
                </a:extLst>
              </p14:cNvPr>
              <p14:cNvContentPartPr/>
              <p14:nvPr/>
            </p14:nvContentPartPr>
            <p14:xfrm>
              <a:off x="959810" y="5160281"/>
              <a:ext cx="235080" cy="152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18E071-7AB2-9B4B-87C5-9A39758834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8170" y="5016281"/>
                <a:ext cx="37872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1E1073C-3DA9-2743-AC34-DDA7F404C362}"/>
              </a:ext>
            </a:extLst>
          </p:cNvPr>
          <p:cNvGrpSpPr/>
          <p:nvPr/>
        </p:nvGrpSpPr>
        <p:grpSpPr>
          <a:xfrm>
            <a:off x="2278850" y="2706881"/>
            <a:ext cx="1223280" cy="483480"/>
            <a:chOff x="2278850" y="2706881"/>
            <a:chExt cx="122328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7F0A31-81B3-1842-B9D0-360F871E2586}"/>
                    </a:ext>
                  </a:extLst>
                </p14:cNvPr>
                <p14:cNvContentPartPr/>
                <p14:nvPr/>
              </p14:nvContentPartPr>
              <p14:xfrm>
                <a:off x="2371010" y="2983721"/>
                <a:ext cx="128160" cy="3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7F0A31-81B3-1842-B9D0-360F871E258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55890" y="2968601"/>
                  <a:ext cx="158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EE8DB34-ABE3-324B-B5CF-BB85C35332E0}"/>
                    </a:ext>
                  </a:extLst>
                </p14:cNvPr>
                <p14:cNvContentPartPr/>
                <p14:nvPr/>
              </p14:nvContentPartPr>
              <p14:xfrm>
                <a:off x="2278850" y="3065081"/>
                <a:ext cx="179640" cy="7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EE8DB34-ABE3-324B-B5CF-BB85C35332E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63730" y="3049961"/>
                  <a:ext cx="20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49E591D-DAB3-374A-9959-269EAF86D9EA}"/>
                    </a:ext>
                  </a:extLst>
                </p14:cNvPr>
                <p14:cNvContentPartPr/>
                <p14:nvPr/>
              </p14:nvContentPartPr>
              <p14:xfrm>
                <a:off x="2810570" y="2723441"/>
                <a:ext cx="60120" cy="257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49E591D-DAB3-374A-9959-269EAF86D9E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95450" y="2707961"/>
                  <a:ext cx="90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B17B9D-518E-F649-87D3-096BB3D1CA64}"/>
                    </a:ext>
                  </a:extLst>
                </p14:cNvPr>
                <p14:cNvContentPartPr/>
                <p14:nvPr/>
              </p14:nvContentPartPr>
              <p14:xfrm>
                <a:off x="2968250" y="2706881"/>
                <a:ext cx="201240" cy="258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B17B9D-518E-F649-87D3-096BB3D1CA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52770" y="2691761"/>
                  <a:ext cx="231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B25D8D-7293-3D4E-B9FF-B47DA0A8799E}"/>
                    </a:ext>
                  </a:extLst>
                </p14:cNvPr>
                <p14:cNvContentPartPr/>
                <p14:nvPr/>
              </p14:nvContentPartPr>
              <p14:xfrm>
                <a:off x="2669450" y="3043481"/>
                <a:ext cx="832680" cy="14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B25D8D-7293-3D4E-B9FF-B47DA0A879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54330" y="3028361"/>
                  <a:ext cx="8629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163CB99-11F6-1147-8360-3A7B62D69842}"/>
              </a:ext>
            </a:extLst>
          </p:cNvPr>
          <p:cNvGrpSpPr/>
          <p:nvPr/>
        </p:nvGrpSpPr>
        <p:grpSpPr>
          <a:xfrm>
            <a:off x="6984410" y="2413841"/>
            <a:ext cx="1612440" cy="2127960"/>
            <a:chOff x="6984410" y="2413841"/>
            <a:chExt cx="1612440" cy="21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9E35B1F-4C1C-8442-B2B7-B72494558AAF}"/>
                    </a:ext>
                  </a:extLst>
                </p14:cNvPr>
                <p14:cNvContentPartPr/>
                <p14:nvPr/>
              </p14:nvContentPartPr>
              <p14:xfrm>
                <a:off x="7255850" y="3211601"/>
                <a:ext cx="81720" cy="395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9E35B1F-4C1C-8442-B2B7-B72494558A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40370" y="3196481"/>
                  <a:ext cx="1123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258CE2-085F-3D49-BAFD-811F6D128286}"/>
                    </a:ext>
                  </a:extLst>
                </p14:cNvPr>
                <p14:cNvContentPartPr/>
                <p14:nvPr/>
              </p14:nvContentPartPr>
              <p14:xfrm>
                <a:off x="6984410" y="3152201"/>
                <a:ext cx="502200" cy="487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258CE2-085F-3D49-BAFD-811F6D1282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68930" y="3136721"/>
                  <a:ext cx="5324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1AD063-D94D-A042-A654-B6BC6D455F93}"/>
                    </a:ext>
                  </a:extLst>
                </p14:cNvPr>
                <p14:cNvContentPartPr/>
                <p14:nvPr/>
              </p14:nvContentPartPr>
              <p14:xfrm>
                <a:off x="7565090" y="2951321"/>
                <a:ext cx="380160" cy="133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1AD063-D94D-A042-A654-B6BC6D455F9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49970" y="2935841"/>
                  <a:ext cx="410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355CAB-6C13-D144-87F0-2EE94C34C6F6}"/>
                    </a:ext>
                  </a:extLst>
                </p14:cNvPr>
                <p14:cNvContentPartPr/>
                <p14:nvPr/>
              </p14:nvContentPartPr>
              <p14:xfrm>
                <a:off x="7896290" y="2956721"/>
                <a:ext cx="136080" cy="261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355CAB-6C13-D144-87F0-2EE94C34C6F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0810" y="2941241"/>
                  <a:ext cx="166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9A61CB-832B-C447-8124-7C36B77B4E3A}"/>
                    </a:ext>
                  </a:extLst>
                </p14:cNvPr>
                <p14:cNvContentPartPr/>
                <p14:nvPr/>
              </p14:nvContentPartPr>
              <p14:xfrm>
                <a:off x="8276090" y="3190001"/>
                <a:ext cx="199440" cy="363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9A61CB-832B-C447-8124-7C36B77B4E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60970" y="3174881"/>
                  <a:ext cx="2296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71E42B9-2F09-C94C-A904-F153A8B54479}"/>
                    </a:ext>
                  </a:extLst>
                </p14:cNvPr>
                <p14:cNvContentPartPr/>
                <p14:nvPr/>
              </p14:nvContentPartPr>
              <p14:xfrm>
                <a:off x="8254490" y="3163001"/>
                <a:ext cx="342360" cy="338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71E42B9-2F09-C94C-A904-F153A8B544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39010" y="3147521"/>
                  <a:ext cx="372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BB82C32-9F01-C04F-955B-B065C53EEB30}"/>
                    </a:ext>
                  </a:extLst>
                </p14:cNvPr>
                <p14:cNvContentPartPr/>
                <p14:nvPr/>
              </p14:nvContentPartPr>
              <p14:xfrm>
                <a:off x="7526930" y="2462801"/>
                <a:ext cx="38520" cy="26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B82C32-9F01-C04F-955B-B065C53EEB3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11810" y="2447681"/>
                  <a:ext cx="68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CC18A0-84A5-BA47-97F1-F6B279F3E7FD}"/>
                    </a:ext>
                  </a:extLst>
                </p14:cNvPr>
                <p14:cNvContentPartPr/>
                <p14:nvPr/>
              </p14:nvContentPartPr>
              <p14:xfrm>
                <a:off x="7635650" y="2582321"/>
                <a:ext cx="709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CC18A0-84A5-BA47-97F1-F6B279F3E7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20530" y="2566841"/>
                  <a:ext cx="101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1BA5AF-C8D2-BA4D-846A-6237088D0E08}"/>
                    </a:ext>
                  </a:extLst>
                </p14:cNvPr>
                <p14:cNvContentPartPr/>
                <p14:nvPr/>
              </p14:nvContentPartPr>
              <p14:xfrm>
                <a:off x="7706210" y="2576561"/>
                <a:ext cx="146880" cy="29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1BA5AF-C8D2-BA4D-846A-6237088D0E0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91090" y="2561441"/>
                  <a:ext cx="177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9C4AFF4-27A8-A647-8D2C-3949F044685F}"/>
                    </a:ext>
                  </a:extLst>
                </p14:cNvPr>
                <p14:cNvContentPartPr/>
                <p14:nvPr/>
              </p14:nvContentPartPr>
              <p14:xfrm>
                <a:off x="7885130" y="2636321"/>
                <a:ext cx="130680" cy="168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9C4AFF4-27A8-A647-8D2C-3949F044685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70010" y="2621201"/>
                  <a:ext cx="161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9C6106-D229-3A41-B969-1771C733E5C6}"/>
                    </a:ext>
                  </a:extLst>
                </p14:cNvPr>
                <p14:cNvContentPartPr/>
                <p14:nvPr/>
              </p14:nvContentPartPr>
              <p14:xfrm>
                <a:off x="8037410" y="2468201"/>
                <a:ext cx="32760" cy="263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9C6106-D229-3A41-B969-1771C733E5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21930" y="2453081"/>
                  <a:ext cx="63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8A6DC8-DE9D-1844-BFE2-8190F22DCF22}"/>
                    </a:ext>
                  </a:extLst>
                </p14:cNvPr>
                <p14:cNvContentPartPr/>
                <p14:nvPr/>
              </p14:nvContentPartPr>
              <p14:xfrm>
                <a:off x="8053610" y="2413841"/>
                <a:ext cx="331560" cy="37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8A6DC8-DE9D-1844-BFE2-8190F22DCF2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38130" y="2398721"/>
                  <a:ext cx="3618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D5A0E4-44AA-3547-B93C-3AB2F98D37F3}"/>
                    </a:ext>
                  </a:extLst>
                </p14:cNvPr>
                <p14:cNvContentPartPr/>
                <p14:nvPr/>
              </p14:nvContentPartPr>
              <p14:xfrm>
                <a:off x="7527650" y="3602561"/>
                <a:ext cx="531720" cy="265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D5A0E4-44AA-3547-B93C-3AB2F98D37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12530" y="3587081"/>
                  <a:ext cx="561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6A80B7-3F1D-5C4B-8AF6-A11AF257740A}"/>
                    </a:ext>
                  </a:extLst>
                </p14:cNvPr>
                <p14:cNvContentPartPr/>
                <p14:nvPr/>
              </p14:nvContentPartPr>
              <p14:xfrm>
                <a:off x="7418570" y="3645761"/>
                <a:ext cx="271800" cy="396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6A80B7-3F1D-5C4B-8AF6-A11AF257740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03450" y="3630641"/>
                  <a:ext cx="302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DAF1AF2-C63C-A149-9015-2464E9C29E3E}"/>
                    </a:ext>
                  </a:extLst>
                </p14:cNvPr>
                <p14:cNvContentPartPr/>
                <p14:nvPr/>
              </p14:nvContentPartPr>
              <p14:xfrm>
                <a:off x="7575890" y="4096481"/>
                <a:ext cx="206640" cy="44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DAF1AF2-C63C-A149-9015-2464E9C29E3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60770" y="4081001"/>
                  <a:ext cx="2372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D53064-40CE-2F48-BA97-09060224EE2B}"/>
                    </a:ext>
                  </a:extLst>
                </p14:cNvPr>
                <p14:cNvContentPartPr/>
                <p14:nvPr/>
              </p14:nvContentPartPr>
              <p14:xfrm>
                <a:off x="7825730" y="3987761"/>
                <a:ext cx="27360" cy="289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D53064-40CE-2F48-BA97-09060224EE2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810250" y="3972641"/>
                  <a:ext cx="57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77D07D-5667-4747-A3B3-2E436D6C9352}"/>
                    </a:ext>
                  </a:extLst>
                </p14:cNvPr>
                <p14:cNvContentPartPr/>
                <p14:nvPr/>
              </p14:nvContentPartPr>
              <p14:xfrm>
                <a:off x="7825730" y="3971561"/>
                <a:ext cx="228240" cy="347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77D07D-5667-4747-A3B3-2E436D6C935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10250" y="3956441"/>
                  <a:ext cx="25884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E8C4CB-6DC4-6D4F-A19E-45CE3035BB17}"/>
              </a:ext>
            </a:extLst>
          </p:cNvPr>
          <p:cNvGrpSpPr/>
          <p:nvPr/>
        </p:nvGrpSpPr>
        <p:grpSpPr>
          <a:xfrm>
            <a:off x="2837930" y="3184601"/>
            <a:ext cx="451440" cy="472680"/>
            <a:chOff x="2837930" y="3184601"/>
            <a:chExt cx="4514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2B7F711-3705-E846-8367-3C146797DB5F}"/>
                    </a:ext>
                  </a:extLst>
                </p14:cNvPr>
                <p14:cNvContentPartPr/>
                <p14:nvPr/>
              </p14:nvContentPartPr>
              <p14:xfrm>
                <a:off x="3071210" y="3265961"/>
                <a:ext cx="130680" cy="318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2B7F711-3705-E846-8367-3C146797DB5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56090" y="3250841"/>
                  <a:ext cx="1612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C44A21-342A-FD48-A105-843C9A400EB1}"/>
                    </a:ext>
                  </a:extLst>
                </p14:cNvPr>
                <p14:cNvContentPartPr/>
                <p14:nvPr/>
              </p14:nvContentPartPr>
              <p14:xfrm>
                <a:off x="2837930" y="3184601"/>
                <a:ext cx="451440" cy="47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C44A21-342A-FD48-A105-843C9A400E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22450" y="3169481"/>
                  <a:ext cx="482040" cy="50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7" name="Group 24586">
            <a:extLst>
              <a:ext uri="{FF2B5EF4-FFF2-40B4-BE49-F238E27FC236}">
                <a16:creationId xmlns:a16="http://schemas.microsoft.com/office/drawing/2014/main" id="{87F8A12E-E151-524B-83DF-9CFDC603579B}"/>
              </a:ext>
            </a:extLst>
          </p:cNvPr>
          <p:cNvGrpSpPr/>
          <p:nvPr/>
        </p:nvGrpSpPr>
        <p:grpSpPr>
          <a:xfrm>
            <a:off x="2664050" y="2506001"/>
            <a:ext cx="3097080" cy="1351440"/>
            <a:chOff x="2664050" y="2506001"/>
            <a:chExt cx="3097080" cy="13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259B3E-C01F-0540-B9AF-39CC41C287E9}"/>
                    </a:ext>
                  </a:extLst>
                </p14:cNvPr>
                <p14:cNvContentPartPr/>
                <p14:nvPr/>
              </p14:nvContentPartPr>
              <p14:xfrm>
                <a:off x="3657290" y="2818121"/>
                <a:ext cx="217440" cy="312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259B3E-C01F-0540-B9AF-39CC41C287E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42170" y="2802641"/>
                  <a:ext cx="248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9E1F415-A8D8-1147-B4CC-2A8622AB131C}"/>
                    </a:ext>
                  </a:extLst>
                </p14:cNvPr>
                <p14:cNvContentPartPr/>
                <p14:nvPr/>
              </p14:nvContentPartPr>
              <p14:xfrm>
                <a:off x="3690050" y="2869961"/>
                <a:ext cx="190440" cy="225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9E1F415-A8D8-1147-B4CC-2A8622AB13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74570" y="2854481"/>
                  <a:ext cx="220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89CE08-1945-CE41-987C-7F6439DCBAD3}"/>
                    </a:ext>
                  </a:extLst>
                </p14:cNvPr>
                <p14:cNvContentPartPr/>
                <p14:nvPr/>
              </p14:nvContentPartPr>
              <p14:xfrm>
                <a:off x="4162730" y="2603921"/>
                <a:ext cx="101520" cy="38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89CE08-1945-CE41-987C-7F6439DCBA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47610" y="2588441"/>
                  <a:ext cx="132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BF48A98-BAAF-8A4A-8C6F-0DF9B9BD4F9B}"/>
                    </a:ext>
                  </a:extLst>
                </p14:cNvPr>
                <p14:cNvContentPartPr/>
                <p14:nvPr/>
              </p14:nvContentPartPr>
              <p14:xfrm>
                <a:off x="3988490" y="2506001"/>
                <a:ext cx="336240" cy="439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BF48A98-BAAF-8A4A-8C6F-0DF9B9BD4F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3010" y="2490881"/>
                  <a:ext cx="3668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FD23BB-8BA4-1E42-85C2-FABD5FDCC12A}"/>
                    </a:ext>
                  </a:extLst>
                </p14:cNvPr>
                <p14:cNvContentPartPr/>
                <p14:nvPr/>
              </p14:nvContentPartPr>
              <p14:xfrm>
                <a:off x="3993890" y="3043481"/>
                <a:ext cx="312840" cy="179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FD23BB-8BA4-1E42-85C2-FABD5FDCC1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78770" y="3028361"/>
                  <a:ext cx="343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EAFF933-B418-994E-92E6-B1A6222BEDC6}"/>
                    </a:ext>
                  </a:extLst>
                </p14:cNvPr>
                <p14:cNvContentPartPr/>
                <p14:nvPr/>
              </p14:nvContentPartPr>
              <p14:xfrm>
                <a:off x="4167410" y="3238961"/>
                <a:ext cx="58320" cy="313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EAFF933-B418-994E-92E6-B1A6222BED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52290" y="3223481"/>
                  <a:ext cx="88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DA5EB0D-F2F5-684E-86FE-2833FACD99F7}"/>
                    </a:ext>
                  </a:extLst>
                </p14:cNvPr>
                <p14:cNvContentPartPr/>
                <p14:nvPr/>
              </p14:nvContentPartPr>
              <p14:xfrm>
                <a:off x="3923330" y="3184601"/>
                <a:ext cx="398520" cy="410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DA5EB0D-F2F5-684E-86FE-2833FACD99F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08210" y="3169481"/>
                  <a:ext cx="4287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1547CF70-3AB4-E040-8816-E68D9360D67A}"/>
                    </a:ext>
                  </a:extLst>
                </p14:cNvPr>
                <p14:cNvContentPartPr/>
                <p14:nvPr/>
              </p14:nvContentPartPr>
              <p14:xfrm>
                <a:off x="2680610" y="3292961"/>
                <a:ext cx="792720" cy="39672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1547CF70-3AB4-E040-8816-E68D9360D6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65130" y="3277841"/>
                  <a:ext cx="8233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5B559B8F-98EA-0940-B0AA-13C95AB1C45A}"/>
                    </a:ext>
                  </a:extLst>
                </p14:cNvPr>
                <p14:cNvContentPartPr/>
                <p14:nvPr/>
              </p14:nvContentPartPr>
              <p14:xfrm>
                <a:off x="3711650" y="3200801"/>
                <a:ext cx="689040" cy="36396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5B559B8F-98EA-0940-B0AA-13C95AB1C45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96530" y="3185681"/>
                  <a:ext cx="719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3C5A7710-CD87-3B44-A1E6-827C5D0F3998}"/>
                    </a:ext>
                  </a:extLst>
                </p14:cNvPr>
                <p14:cNvContentPartPr/>
                <p14:nvPr/>
              </p14:nvContentPartPr>
              <p14:xfrm>
                <a:off x="2664050" y="3407081"/>
                <a:ext cx="141480" cy="45036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3C5A7710-CD87-3B44-A1E6-827C5D0F399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48930" y="3391961"/>
                  <a:ext cx="1720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CFA9F129-E313-614C-916E-BA5318FA6E9A}"/>
                    </a:ext>
                  </a:extLst>
                </p14:cNvPr>
                <p14:cNvContentPartPr/>
                <p14:nvPr/>
              </p14:nvContentPartPr>
              <p14:xfrm>
                <a:off x="4650530" y="3097841"/>
                <a:ext cx="151560" cy="4392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CFA9F129-E313-614C-916E-BA5318FA6E9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35410" y="3082361"/>
                  <a:ext cx="182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3DD94019-F565-E644-B7C3-E838E7792101}"/>
                    </a:ext>
                  </a:extLst>
                </p14:cNvPr>
                <p14:cNvContentPartPr/>
                <p14:nvPr/>
              </p14:nvContentPartPr>
              <p14:xfrm>
                <a:off x="4628930" y="2972921"/>
                <a:ext cx="136080" cy="10332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3DD94019-F565-E644-B7C3-E838E779210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13450" y="2957801"/>
                  <a:ext cx="166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4C10253F-D26F-424A-AB1A-E7759DBE32F5}"/>
                    </a:ext>
                  </a:extLst>
                </p14:cNvPr>
                <p14:cNvContentPartPr/>
                <p14:nvPr/>
              </p14:nvContentPartPr>
              <p14:xfrm>
                <a:off x="4959770" y="2826401"/>
                <a:ext cx="206640" cy="24984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4C10253F-D26F-424A-AB1A-E7759DBE32F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44650" y="2811281"/>
                  <a:ext cx="237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A671E15F-35DA-654A-A6FA-01546AFE90D2}"/>
                    </a:ext>
                  </a:extLst>
                </p14:cNvPr>
                <p14:cNvContentPartPr/>
                <p14:nvPr/>
              </p14:nvContentPartPr>
              <p14:xfrm>
                <a:off x="5519570" y="2750441"/>
                <a:ext cx="129960" cy="29880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A671E15F-35DA-654A-A6FA-01546AFE90D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04450" y="2735321"/>
                  <a:ext cx="160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6110C6D2-46F9-1544-A511-B671E837785C}"/>
                    </a:ext>
                  </a:extLst>
                </p14:cNvPr>
                <p14:cNvContentPartPr/>
                <p14:nvPr/>
              </p14:nvContentPartPr>
              <p14:xfrm>
                <a:off x="5236610" y="2663681"/>
                <a:ext cx="524520" cy="47196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6110C6D2-46F9-1544-A511-B671E837785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21490" y="2648201"/>
                  <a:ext cx="554760" cy="50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0" name="Group 24609">
            <a:extLst>
              <a:ext uri="{FF2B5EF4-FFF2-40B4-BE49-F238E27FC236}">
                <a16:creationId xmlns:a16="http://schemas.microsoft.com/office/drawing/2014/main" id="{C294D015-9E54-BC47-9893-7151D3442287}"/>
              </a:ext>
            </a:extLst>
          </p:cNvPr>
          <p:cNvGrpSpPr/>
          <p:nvPr/>
        </p:nvGrpSpPr>
        <p:grpSpPr>
          <a:xfrm>
            <a:off x="5686560" y="6069281"/>
            <a:ext cx="3249720" cy="733320"/>
            <a:chOff x="2674850" y="63761"/>
            <a:chExt cx="3249720" cy="7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E731A4A4-AA14-DD4A-8388-9A32B7723A41}"/>
                    </a:ext>
                  </a:extLst>
                </p14:cNvPr>
                <p14:cNvContentPartPr/>
                <p14:nvPr/>
              </p14:nvContentPartPr>
              <p14:xfrm>
                <a:off x="2674850" y="134321"/>
                <a:ext cx="146880" cy="34776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E731A4A4-AA14-DD4A-8388-9A32B7723A4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59730" y="119201"/>
                  <a:ext cx="1774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92" name="Ink 24591">
                  <a:extLst>
                    <a:ext uri="{FF2B5EF4-FFF2-40B4-BE49-F238E27FC236}">
                      <a16:creationId xmlns:a16="http://schemas.microsoft.com/office/drawing/2014/main" id="{89C3638A-D245-C94B-A81C-D2C54CF0E40A}"/>
                    </a:ext>
                  </a:extLst>
                </p14:cNvPr>
                <p14:cNvContentPartPr/>
                <p14:nvPr/>
              </p14:nvContentPartPr>
              <p14:xfrm>
                <a:off x="2732450" y="324401"/>
                <a:ext cx="89640" cy="236880"/>
              </p14:xfrm>
            </p:contentPart>
          </mc:Choice>
          <mc:Fallback xmlns="">
            <p:pic>
              <p:nvPicPr>
                <p:cNvPr id="24592" name="Ink 24591">
                  <a:extLst>
                    <a:ext uri="{FF2B5EF4-FFF2-40B4-BE49-F238E27FC236}">
                      <a16:creationId xmlns:a16="http://schemas.microsoft.com/office/drawing/2014/main" id="{89C3638A-D245-C94B-A81C-D2C54CF0E40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16970" y="309281"/>
                  <a:ext cx="120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93" name="Ink 24592">
                  <a:extLst>
                    <a:ext uri="{FF2B5EF4-FFF2-40B4-BE49-F238E27FC236}">
                      <a16:creationId xmlns:a16="http://schemas.microsoft.com/office/drawing/2014/main" id="{5708BD3A-3BCB-304D-98A4-8B6CB1112FC4}"/>
                    </a:ext>
                  </a:extLst>
                </p14:cNvPr>
                <p14:cNvContentPartPr/>
                <p14:nvPr/>
              </p14:nvContentPartPr>
              <p14:xfrm>
                <a:off x="2891930" y="291641"/>
                <a:ext cx="179640" cy="215640"/>
              </p14:xfrm>
            </p:contentPart>
          </mc:Choice>
          <mc:Fallback xmlns="">
            <p:pic>
              <p:nvPicPr>
                <p:cNvPr id="24593" name="Ink 24592">
                  <a:extLst>
                    <a:ext uri="{FF2B5EF4-FFF2-40B4-BE49-F238E27FC236}">
                      <a16:creationId xmlns:a16="http://schemas.microsoft.com/office/drawing/2014/main" id="{5708BD3A-3BCB-304D-98A4-8B6CB1112FC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76810" y="276521"/>
                  <a:ext cx="209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05C8A9B6-5E54-0F4C-A964-1796B01F6B44}"/>
                    </a:ext>
                  </a:extLst>
                </p14:cNvPr>
                <p14:cNvContentPartPr/>
                <p14:nvPr/>
              </p14:nvContentPartPr>
              <p14:xfrm>
                <a:off x="3321050" y="454721"/>
                <a:ext cx="70920" cy="5760"/>
              </p14:xfrm>
            </p:contentPart>
          </mc:Choice>
          <mc:Fallback xmlns=""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05C8A9B6-5E54-0F4C-A964-1796B01F6B4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05570" y="439241"/>
                  <a:ext cx="101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92392C00-F109-0F4C-AB06-989F085413C6}"/>
                    </a:ext>
                  </a:extLst>
                </p14:cNvPr>
                <p14:cNvContentPartPr/>
                <p14:nvPr/>
              </p14:nvContentPartPr>
              <p14:xfrm>
                <a:off x="3250490" y="362201"/>
                <a:ext cx="138600" cy="16560"/>
              </p14:xfrm>
            </p:contentPart>
          </mc:Choice>
          <mc:Fallback xmlns=""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92392C00-F109-0F4C-AB06-989F085413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35010" y="347081"/>
                  <a:ext cx="168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05CC58C2-7CE6-234A-B27C-306C2DBFFD10}"/>
                    </a:ext>
                  </a:extLst>
                </p14:cNvPr>
                <p14:cNvContentPartPr/>
                <p14:nvPr/>
              </p14:nvContentPartPr>
              <p14:xfrm>
                <a:off x="3543530" y="215681"/>
                <a:ext cx="190440" cy="31500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05CC58C2-7CE6-234A-B27C-306C2DBFFD1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28050" y="200561"/>
                  <a:ext cx="220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E8D7A6EC-45BB-3E4B-971A-D721DE34AD31}"/>
                    </a:ext>
                  </a:extLst>
                </p14:cNvPr>
                <p14:cNvContentPartPr/>
                <p14:nvPr/>
              </p14:nvContentPartPr>
              <p14:xfrm>
                <a:off x="3733250" y="210281"/>
                <a:ext cx="32760" cy="33696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E8D7A6EC-45BB-3E4B-971A-D721DE34AD3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18130" y="195161"/>
                  <a:ext cx="63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E051AD81-1047-C143-82F9-62D6F659AB0F}"/>
                    </a:ext>
                  </a:extLst>
                </p14:cNvPr>
                <p14:cNvContentPartPr/>
                <p14:nvPr/>
              </p14:nvContentPartPr>
              <p14:xfrm>
                <a:off x="3896330" y="400361"/>
                <a:ext cx="27360" cy="9252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E051AD81-1047-C143-82F9-62D6F659AB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80850" y="385241"/>
                  <a:ext cx="57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7A6BDCEF-E3EE-234D-B2AC-4F6569DA648E}"/>
                    </a:ext>
                  </a:extLst>
                </p14:cNvPr>
                <p14:cNvContentPartPr/>
                <p14:nvPr/>
              </p14:nvContentPartPr>
              <p14:xfrm>
                <a:off x="3863570" y="373361"/>
                <a:ext cx="266400" cy="36396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7A6BDCEF-E3EE-234D-B2AC-4F6569DA64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48450" y="357881"/>
                  <a:ext cx="296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7B859D5A-BDC3-9C46-89D5-348EB8223401}"/>
                    </a:ext>
                  </a:extLst>
                </p14:cNvPr>
                <p14:cNvContentPartPr/>
                <p14:nvPr/>
              </p14:nvContentPartPr>
              <p14:xfrm>
                <a:off x="4210970" y="438521"/>
                <a:ext cx="92520" cy="18324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7B859D5A-BDC3-9C46-89D5-348EB822340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95850" y="423041"/>
                  <a:ext cx="123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C9F3EEB4-6ABC-4A41-9D1F-EFA51C30260C}"/>
                    </a:ext>
                  </a:extLst>
                </p14:cNvPr>
                <p14:cNvContentPartPr/>
                <p14:nvPr/>
              </p14:nvContentPartPr>
              <p14:xfrm>
                <a:off x="4384490" y="188681"/>
                <a:ext cx="146880" cy="38268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C9F3EEB4-6ABC-4A41-9D1F-EFA51C3026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69370" y="173561"/>
                  <a:ext cx="1774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3D4AA650-0CE0-104C-9ADE-66C49A32FE64}"/>
                    </a:ext>
                  </a:extLst>
                </p14:cNvPr>
                <p14:cNvContentPartPr/>
                <p14:nvPr/>
              </p14:nvContentPartPr>
              <p14:xfrm>
                <a:off x="4612730" y="552281"/>
                <a:ext cx="103320" cy="36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3D4AA650-0CE0-104C-9ADE-66C49A32FE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97250" y="537161"/>
                  <a:ext cx="13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D4041343-C508-0E42-B039-2E6C5C76F3A0}"/>
                    </a:ext>
                  </a:extLst>
                </p14:cNvPr>
                <p14:cNvContentPartPr/>
                <p14:nvPr/>
              </p14:nvContentPartPr>
              <p14:xfrm>
                <a:off x="4590770" y="470921"/>
                <a:ext cx="102960" cy="2196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D4041343-C508-0E42-B039-2E6C5C76F3A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575650" y="455801"/>
                  <a:ext cx="133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56A4A7A9-C71B-4246-A27E-F8876DAB4470}"/>
                    </a:ext>
                  </a:extLst>
                </p14:cNvPr>
                <p14:cNvContentPartPr/>
                <p14:nvPr/>
              </p14:nvContentPartPr>
              <p14:xfrm>
                <a:off x="4938170" y="139721"/>
                <a:ext cx="60120" cy="38268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56A4A7A9-C71B-4246-A27E-F8876DAB44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23050" y="124601"/>
                  <a:ext cx="907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89429804-745E-CA43-9DFB-4A5550491E87}"/>
                    </a:ext>
                  </a:extLst>
                </p14:cNvPr>
                <p14:cNvContentPartPr/>
                <p14:nvPr/>
              </p14:nvContentPartPr>
              <p14:xfrm>
                <a:off x="5052290" y="384161"/>
                <a:ext cx="70920" cy="15768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89429804-745E-CA43-9DFB-4A5550491E8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36810" y="368681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082B0652-CD11-E64F-AC03-1DD567A64BBD}"/>
                    </a:ext>
                  </a:extLst>
                </p14:cNvPr>
                <p14:cNvContentPartPr/>
                <p14:nvPr/>
              </p14:nvContentPartPr>
              <p14:xfrm>
                <a:off x="5133650" y="389561"/>
                <a:ext cx="141480" cy="40752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082B0652-CD11-E64F-AC03-1DD567A64B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18530" y="374081"/>
                  <a:ext cx="1720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84565BD2-C09D-5448-AD5D-EEFD5CD0F162}"/>
                    </a:ext>
                  </a:extLst>
                </p14:cNvPr>
                <p14:cNvContentPartPr/>
                <p14:nvPr/>
              </p14:nvContentPartPr>
              <p14:xfrm>
                <a:off x="5361530" y="541481"/>
                <a:ext cx="114480" cy="11448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84565BD2-C09D-5448-AD5D-EEFD5CD0F1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46410" y="526361"/>
                  <a:ext cx="144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6B2577E4-0A58-1943-9D84-887D598AA3B3}"/>
                    </a:ext>
                  </a:extLst>
                </p14:cNvPr>
                <p14:cNvContentPartPr/>
                <p14:nvPr/>
              </p14:nvContentPartPr>
              <p14:xfrm>
                <a:off x="5535050" y="128921"/>
                <a:ext cx="103320" cy="38016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6B2577E4-0A58-1943-9D84-887D598AA3B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19930" y="113801"/>
                  <a:ext cx="1339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68ACA2FE-A2B7-5748-8D4E-206AC214EF38}"/>
                    </a:ext>
                  </a:extLst>
                </p14:cNvPr>
                <p14:cNvContentPartPr/>
                <p14:nvPr/>
              </p14:nvContentPartPr>
              <p14:xfrm>
                <a:off x="5784890" y="63761"/>
                <a:ext cx="139680" cy="37476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68ACA2FE-A2B7-5748-8D4E-206AC214EF3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69770" y="48641"/>
                  <a:ext cx="17028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0" name="Group 24629">
            <a:extLst>
              <a:ext uri="{FF2B5EF4-FFF2-40B4-BE49-F238E27FC236}">
                <a16:creationId xmlns:a16="http://schemas.microsoft.com/office/drawing/2014/main" id="{B0239606-F22B-CE4E-B157-B4C81DFEA566}"/>
              </a:ext>
            </a:extLst>
          </p:cNvPr>
          <p:cNvGrpSpPr/>
          <p:nvPr/>
        </p:nvGrpSpPr>
        <p:grpSpPr>
          <a:xfrm>
            <a:off x="1953050" y="3874001"/>
            <a:ext cx="2399400" cy="1155960"/>
            <a:chOff x="1953050" y="3874001"/>
            <a:chExt cx="2399400" cy="11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C53E4672-820E-3A43-9A34-5C8AEE6AE809}"/>
                    </a:ext>
                  </a:extLst>
                </p14:cNvPr>
                <p14:cNvContentPartPr/>
                <p14:nvPr/>
              </p14:nvContentPartPr>
              <p14:xfrm>
                <a:off x="2007410" y="4345961"/>
                <a:ext cx="199800" cy="1116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C53E4672-820E-3A43-9A34-5C8AEE6AE80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92290" y="4330841"/>
                  <a:ext cx="230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D0C40226-21B3-8E40-AEE6-34AA39289B48}"/>
                    </a:ext>
                  </a:extLst>
                </p14:cNvPr>
                <p14:cNvContentPartPr/>
                <p14:nvPr/>
              </p14:nvContentPartPr>
              <p14:xfrm>
                <a:off x="1953050" y="4221041"/>
                <a:ext cx="218160" cy="1116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D0C40226-21B3-8E40-AEE6-34AA39289B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37930" y="4205921"/>
                  <a:ext cx="248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A7FE88F4-A059-DC46-9877-71E3A165F964}"/>
                    </a:ext>
                  </a:extLst>
                </p14:cNvPr>
                <p14:cNvContentPartPr/>
                <p14:nvPr/>
              </p14:nvContentPartPr>
              <p14:xfrm>
                <a:off x="2561090" y="3917201"/>
                <a:ext cx="27360" cy="31500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A7FE88F4-A059-DC46-9877-71E3A165F9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45970" y="3902081"/>
                  <a:ext cx="57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C4CEC99C-C697-C44D-AA3E-A541C02EB4D2}"/>
                    </a:ext>
                  </a:extLst>
                </p14:cNvPr>
                <p14:cNvContentPartPr/>
                <p14:nvPr/>
              </p14:nvContentPartPr>
              <p14:xfrm>
                <a:off x="2653250" y="4085681"/>
                <a:ext cx="70920" cy="14148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C4CEC99C-C697-C44D-AA3E-A541C02EB4D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38130" y="4070201"/>
                  <a:ext cx="101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5278811F-9BBC-6746-BF9D-BD1185FC819A}"/>
                    </a:ext>
                  </a:extLst>
                </p14:cNvPr>
                <p14:cNvContentPartPr/>
                <p14:nvPr/>
              </p14:nvContentPartPr>
              <p14:xfrm>
                <a:off x="2740010" y="4091081"/>
                <a:ext cx="92520" cy="31392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5278811F-9BBC-6746-BF9D-BD1185FC819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24890" y="4075601"/>
                  <a:ext cx="1231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7421545C-1F19-C944-976B-40F8E219F822}"/>
                    </a:ext>
                  </a:extLst>
                </p14:cNvPr>
                <p14:cNvContentPartPr/>
                <p14:nvPr/>
              </p14:nvContentPartPr>
              <p14:xfrm>
                <a:off x="2913890" y="4172441"/>
                <a:ext cx="81720" cy="13536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7421545C-1F19-C944-976B-40F8E219F8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98410" y="4156961"/>
                  <a:ext cx="112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23A7C946-35C9-F741-843D-A08B35BDF352}"/>
                    </a:ext>
                  </a:extLst>
                </p14:cNvPr>
                <p14:cNvContentPartPr/>
                <p14:nvPr/>
              </p14:nvContentPartPr>
              <p14:xfrm>
                <a:off x="3130970" y="3950321"/>
                <a:ext cx="81720" cy="29268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23A7C946-35C9-F741-843D-A08B35BDF3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15490" y="3935201"/>
                  <a:ext cx="1123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9097F422-A089-2A4B-8AD8-6B49B8DDA865}"/>
                    </a:ext>
                  </a:extLst>
                </p14:cNvPr>
                <p14:cNvContentPartPr/>
                <p14:nvPr/>
              </p14:nvContentPartPr>
              <p14:xfrm>
                <a:off x="3304490" y="3906401"/>
                <a:ext cx="106920" cy="33624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9097F422-A089-2A4B-8AD8-6B49B8DDA86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89370" y="3891281"/>
                  <a:ext cx="137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17" name="Ink 24616">
                  <a:extLst>
                    <a:ext uri="{FF2B5EF4-FFF2-40B4-BE49-F238E27FC236}">
                      <a16:creationId xmlns:a16="http://schemas.microsoft.com/office/drawing/2014/main" id="{25BA0C26-82EF-D24F-A37C-F135B59A03CE}"/>
                    </a:ext>
                  </a:extLst>
                </p14:cNvPr>
                <p14:cNvContentPartPr/>
                <p14:nvPr/>
              </p14:nvContentPartPr>
              <p14:xfrm>
                <a:off x="3771410" y="3944561"/>
                <a:ext cx="32760" cy="244440"/>
              </p14:xfrm>
            </p:contentPart>
          </mc:Choice>
          <mc:Fallback xmlns="">
            <p:pic>
              <p:nvPicPr>
                <p:cNvPr id="24617" name="Ink 24616">
                  <a:extLst>
                    <a:ext uri="{FF2B5EF4-FFF2-40B4-BE49-F238E27FC236}">
                      <a16:creationId xmlns:a16="http://schemas.microsoft.com/office/drawing/2014/main" id="{25BA0C26-82EF-D24F-A37C-F135B59A03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55930" y="3929081"/>
                  <a:ext cx="63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20EEED41-3BA8-5342-92F5-27ED95A7CC21}"/>
                    </a:ext>
                  </a:extLst>
                </p14:cNvPr>
                <p14:cNvContentPartPr/>
                <p14:nvPr/>
              </p14:nvContentPartPr>
              <p14:xfrm>
                <a:off x="3679250" y="4101881"/>
                <a:ext cx="190440" cy="11160"/>
              </p14:xfrm>
            </p:contentPart>
          </mc:Choice>
          <mc:Fallback xmlns=""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20EEED41-3BA8-5342-92F5-27ED95A7CC2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63770" y="4086401"/>
                  <a:ext cx="22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DDCEF011-DB3A-E54F-B4C7-020F0B9F61AB}"/>
                    </a:ext>
                  </a:extLst>
                </p14:cNvPr>
                <p14:cNvContentPartPr/>
                <p14:nvPr/>
              </p14:nvContentPartPr>
              <p14:xfrm>
                <a:off x="3917930" y="3874001"/>
                <a:ext cx="49320" cy="266400"/>
              </p14:xfrm>
            </p:contentPart>
          </mc:Choice>
          <mc:Fallback xmlns=""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DDCEF011-DB3A-E54F-B4C7-020F0B9F61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02810" y="3858521"/>
                  <a:ext cx="79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D2DAE63A-3BD4-2648-8AA0-4D989643DFDF}"/>
                    </a:ext>
                  </a:extLst>
                </p14:cNvPr>
                <p14:cNvContentPartPr/>
                <p14:nvPr/>
              </p14:nvContentPartPr>
              <p14:xfrm>
                <a:off x="2224490" y="4378721"/>
                <a:ext cx="2127960" cy="136080"/>
              </p14:xfrm>
            </p:contentPart>
          </mc:Choice>
          <mc:Fallback xmlns=""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D2DAE63A-3BD4-2648-8AA0-4D989643DFD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09370" y="4363241"/>
                  <a:ext cx="2158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EE71E004-25E0-1E44-AAEA-4A448CFCBB53}"/>
                    </a:ext>
                  </a:extLst>
                </p14:cNvPr>
                <p14:cNvContentPartPr/>
                <p14:nvPr/>
              </p14:nvContentPartPr>
              <p14:xfrm>
                <a:off x="2322410" y="4568441"/>
                <a:ext cx="32760" cy="290520"/>
              </p14:xfrm>
            </p:contentPart>
          </mc:Choice>
          <mc:Fallback xmlns=""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EE71E004-25E0-1E44-AAEA-4A448CFCBB5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306930" y="4553321"/>
                  <a:ext cx="63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6D818464-B8C7-CE4A-8C89-1F457BF8E2C8}"/>
                    </a:ext>
                  </a:extLst>
                </p14:cNvPr>
                <p14:cNvContentPartPr/>
                <p14:nvPr/>
              </p14:nvContentPartPr>
              <p14:xfrm>
                <a:off x="2452370" y="4655561"/>
                <a:ext cx="76320" cy="146880"/>
              </p14:xfrm>
            </p:contentPart>
          </mc:Choice>
          <mc:Fallback xmlns=""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6D818464-B8C7-CE4A-8C89-1F457BF8E2C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437250" y="4640081"/>
                  <a:ext cx="106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9961D452-8531-7242-A40E-F8B40BDB730A}"/>
                    </a:ext>
                  </a:extLst>
                </p14:cNvPr>
                <p14:cNvContentPartPr/>
                <p14:nvPr/>
              </p14:nvContentPartPr>
              <p14:xfrm>
                <a:off x="2555690" y="4644401"/>
                <a:ext cx="151560" cy="38556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9961D452-8531-7242-A40E-F8B40BDB730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40210" y="4629281"/>
                  <a:ext cx="1821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3EC61EBC-CD81-0F44-9ACB-A7B4E805A688}"/>
                    </a:ext>
                  </a:extLst>
                </p14:cNvPr>
                <p14:cNvContentPartPr/>
                <p14:nvPr/>
              </p14:nvContentPartPr>
              <p14:xfrm>
                <a:off x="2713010" y="4780121"/>
                <a:ext cx="109080" cy="14796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3EC61EBC-CD81-0F44-9ACB-A7B4E805A6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97890" y="4765001"/>
                  <a:ext cx="139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94973A5E-94E6-D148-9521-FCA4D557CCF0}"/>
                    </a:ext>
                  </a:extLst>
                </p14:cNvPr>
                <p14:cNvContentPartPr/>
                <p14:nvPr/>
              </p14:nvContentPartPr>
              <p14:xfrm>
                <a:off x="3006770" y="4563041"/>
                <a:ext cx="64800" cy="27180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94973A5E-94E6-D148-9521-FCA4D557CC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91290" y="4547921"/>
                  <a:ext cx="95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C2F64ABE-8FBE-CA45-B5E7-6A3F386886C5}"/>
                    </a:ext>
                  </a:extLst>
                </p14:cNvPr>
                <p14:cNvContentPartPr/>
                <p14:nvPr/>
              </p14:nvContentPartPr>
              <p14:xfrm>
                <a:off x="3179930" y="4557641"/>
                <a:ext cx="76320" cy="28188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C2F64ABE-8FBE-CA45-B5E7-6A3F386886C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64450" y="4542521"/>
                  <a:ext cx="106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F7B154CD-5F7F-5141-832F-2258B2EFB7EA}"/>
                    </a:ext>
                  </a:extLst>
                </p14:cNvPr>
                <p14:cNvContentPartPr/>
                <p14:nvPr/>
              </p14:nvContentPartPr>
              <p14:xfrm>
                <a:off x="3467570" y="4628201"/>
                <a:ext cx="189000" cy="6012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F7B154CD-5F7F-5141-832F-2258B2EFB7E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52090" y="4613081"/>
                  <a:ext cx="219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28" name="Ink 24627">
                  <a:extLst>
                    <a:ext uri="{FF2B5EF4-FFF2-40B4-BE49-F238E27FC236}">
                      <a16:creationId xmlns:a16="http://schemas.microsoft.com/office/drawing/2014/main" id="{E0AA0A5B-1B52-2A42-AA7E-46F59D398369}"/>
                    </a:ext>
                  </a:extLst>
                </p14:cNvPr>
                <p14:cNvContentPartPr/>
                <p14:nvPr/>
              </p14:nvContentPartPr>
              <p14:xfrm>
                <a:off x="3760610" y="4536041"/>
                <a:ext cx="65520" cy="315000"/>
              </p14:xfrm>
            </p:contentPart>
          </mc:Choice>
          <mc:Fallback xmlns="">
            <p:pic>
              <p:nvPicPr>
                <p:cNvPr id="24628" name="Ink 24627">
                  <a:extLst>
                    <a:ext uri="{FF2B5EF4-FFF2-40B4-BE49-F238E27FC236}">
                      <a16:creationId xmlns:a16="http://schemas.microsoft.com/office/drawing/2014/main" id="{E0AA0A5B-1B52-2A42-AA7E-46F59D39836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45130" y="4520921"/>
                  <a:ext cx="961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AFD69CC1-BC71-F14A-8EBE-2C9988CF19CE}"/>
                    </a:ext>
                  </a:extLst>
                </p14:cNvPr>
                <p14:cNvContentPartPr/>
                <p14:nvPr/>
              </p14:nvContentPartPr>
              <p14:xfrm>
                <a:off x="3141770" y="4705601"/>
                <a:ext cx="119160" cy="8604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AFD69CC1-BC71-F14A-8EBE-2C9988CF19C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26650" y="4690121"/>
                  <a:ext cx="1497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3" name="Group 24632">
            <a:extLst>
              <a:ext uri="{FF2B5EF4-FFF2-40B4-BE49-F238E27FC236}">
                <a16:creationId xmlns:a16="http://schemas.microsoft.com/office/drawing/2014/main" id="{B98CB95D-16D4-2747-BFC5-60C41CFD8770}"/>
              </a:ext>
            </a:extLst>
          </p:cNvPr>
          <p:cNvGrpSpPr/>
          <p:nvPr/>
        </p:nvGrpSpPr>
        <p:grpSpPr>
          <a:xfrm>
            <a:off x="4531010" y="4156241"/>
            <a:ext cx="198000" cy="146160"/>
            <a:chOff x="4531010" y="4156241"/>
            <a:chExt cx="19800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840BAE39-6401-0349-BD67-506F250BD400}"/>
                    </a:ext>
                  </a:extLst>
                </p14:cNvPr>
                <p14:cNvContentPartPr/>
                <p14:nvPr/>
              </p14:nvContentPartPr>
              <p14:xfrm>
                <a:off x="4531010" y="4156241"/>
                <a:ext cx="198000" cy="4392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840BAE39-6401-0349-BD67-506F250BD40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515890" y="4140761"/>
                  <a:ext cx="228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AA7ACE9A-0804-F647-A1D6-88CDD5C7465E}"/>
                    </a:ext>
                  </a:extLst>
                </p14:cNvPr>
                <p14:cNvContentPartPr/>
                <p14:nvPr/>
              </p14:nvContentPartPr>
              <p14:xfrm>
                <a:off x="4590770" y="4243001"/>
                <a:ext cx="136080" cy="5940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AA7ACE9A-0804-F647-A1D6-88CDD5C7465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75650" y="4227521"/>
                  <a:ext cx="1666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3" name="Group 24642">
            <a:extLst>
              <a:ext uri="{FF2B5EF4-FFF2-40B4-BE49-F238E27FC236}">
                <a16:creationId xmlns:a16="http://schemas.microsoft.com/office/drawing/2014/main" id="{594169A5-2E1F-3248-8079-1CA104A16940}"/>
              </a:ext>
            </a:extLst>
          </p:cNvPr>
          <p:cNvGrpSpPr/>
          <p:nvPr/>
        </p:nvGrpSpPr>
        <p:grpSpPr>
          <a:xfrm>
            <a:off x="4059050" y="3814601"/>
            <a:ext cx="532080" cy="585720"/>
            <a:chOff x="4059050" y="3814601"/>
            <a:chExt cx="53208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262B8FFD-BFAB-EF4A-A17C-CF23DA7B081A}"/>
                    </a:ext>
                  </a:extLst>
                </p14:cNvPr>
                <p14:cNvContentPartPr/>
                <p14:nvPr/>
              </p14:nvContentPartPr>
              <p14:xfrm>
                <a:off x="4059050" y="4020881"/>
                <a:ext cx="60120" cy="10836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262B8FFD-BFAB-EF4A-A17C-CF23DA7B081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43570" y="4005761"/>
                  <a:ext cx="90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35" name="Ink 24634">
                  <a:extLst>
                    <a:ext uri="{FF2B5EF4-FFF2-40B4-BE49-F238E27FC236}">
                      <a16:creationId xmlns:a16="http://schemas.microsoft.com/office/drawing/2014/main" id="{4FD61DA3-18A5-1D4B-8B14-60FDC1BFB2A7}"/>
                    </a:ext>
                  </a:extLst>
                </p14:cNvPr>
                <p14:cNvContentPartPr/>
                <p14:nvPr/>
              </p14:nvContentPartPr>
              <p14:xfrm>
                <a:off x="4145810" y="4009721"/>
                <a:ext cx="109080" cy="390600"/>
              </p14:xfrm>
            </p:contentPart>
          </mc:Choice>
          <mc:Fallback xmlns="">
            <p:pic>
              <p:nvPicPr>
                <p:cNvPr id="24635" name="Ink 24634">
                  <a:extLst>
                    <a:ext uri="{FF2B5EF4-FFF2-40B4-BE49-F238E27FC236}">
                      <a16:creationId xmlns:a16="http://schemas.microsoft.com/office/drawing/2014/main" id="{4FD61DA3-18A5-1D4B-8B14-60FDC1BFB2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30690" y="3994241"/>
                  <a:ext cx="1393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5619B3E8-D1E0-2848-82E5-B288FF0F276D}"/>
                    </a:ext>
                  </a:extLst>
                </p14:cNvPr>
                <p14:cNvContentPartPr/>
                <p14:nvPr/>
              </p14:nvContentPartPr>
              <p14:xfrm>
                <a:off x="4341290" y="4107281"/>
                <a:ext cx="60120" cy="10224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5619B3E8-D1E0-2848-82E5-B288FF0F27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25810" y="4092161"/>
                  <a:ext cx="90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2C515219-41CB-064B-AB8C-BF56DA641314}"/>
                    </a:ext>
                  </a:extLst>
                </p14:cNvPr>
                <p14:cNvContentPartPr/>
                <p14:nvPr/>
              </p14:nvContentPartPr>
              <p14:xfrm>
                <a:off x="4449650" y="3814601"/>
                <a:ext cx="141480" cy="17352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2C515219-41CB-064B-AB8C-BF56DA64131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34530" y="3799481"/>
                  <a:ext cx="1720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42" name="Group 24641">
            <a:extLst>
              <a:ext uri="{FF2B5EF4-FFF2-40B4-BE49-F238E27FC236}">
                <a16:creationId xmlns:a16="http://schemas.microsoft.com/office/drawing/2014/main" id="{E227F0F3-2676-A341-932A-2E3F46EC53B8}"/>
              </a:ext>
            </a:extLst>
          </p:cNvPr>
          <p:cNvGrpSpPr/>
          <p:nvPr/>
        </p:nvGrpSpPr>
        <p:grpSpPr>
          <a:xfrm>
            <a:off x="3955730" y="4568441"/>
            <a:ext cx="591840" cy="467280"/>
            <a:chOff x="3955730" y="4568441"/>
            <a:chExt cx="59184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FC4FAE13-ED08-6D4C-A65D-4F52452F2CDF}"/>
                    </a:ext>
                  </a:extLst>
                </p14:cNvPr>
                <p14:cNvContentPartPr/>
                <p14:nvPr/>
              </p14:nvContentPartPr>
              <p14:xfrm>
                <a:off x="3955730" y="4716401"/>
                <a:ext cx="43920" cy="13896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FC4FAE13-ED08-6D4C-A65D-4F52452F2CD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40610" y="4700921"/>
                  <a:ext cx="74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1A1460B6-9DCD-6C49-94A0-A41E82BD53AA}"/>
                    </a:ext>
                  </a:extLst>
                </p14:cNvPr>
                <p14:cNvContentPartPr/>
                <p14:nvPr/>
              </p14:nvContentPartPr>
              <p14:xfrm>
                <a:off x="4015490" y="4700201"/>
                <a:ext cx="97920" cy="33552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1A1460B6-9DCD-6C49-94A0-A41E82BD53A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00370" y="4684721"/>
                  <a:ext cx="128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BD7C345D-DB6B-E541-B67F-C3EF60C90E52}"/>
                    </a:ext>
                  </a:extLst>
                </p14:cNvPr>
                <p14:cNvContentPartPr/>
                <p14:nvPr/>
              </p14:nvContentPartPr>
              <p14:xfrm>
                <a:off x="4151210" y="4763921"/>
                <a:ext cx="157680" cy="15228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BD7C345D-DB6B-E541-B67F-C3EF60C90E5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136090" y="4748801"/>
                  <a:ext cx="188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919EB3B3-6C7B-1249-AF05-93566772E40F}"/>
                    </a:ext>
                  </a:extLst>
                </p14:cNvPr>
                <p14:cNvContentPartPr/>
                <p14:nvPr/>
              </p14:nvContentPartPr>
              <p14:xfrm>
                <a:off x="4384490" y="4568441"/>
                <a:ext cx="163080" cy="19584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919EB3B3-6C7B-1249-AF05-93566772E40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69370" y="4553321"/>
                  <a:ext cx="1936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64" name="Group 24663">
            <a:extLst>
              <a:ext uri="{FF2B5EF4-FFF2-40B4-BE49-F238E27FC236}">
                <a16:creationId xmlns:a16="http://schemas.microsoft.com/office/drawing/2014/main" id="{3BA70ABB-3D71-F343-B83A-A3B89C662FE9}"/>
              </a:ext>
            </a:extLst>
          </p:cNvPr>
          <p:cNvGrpSpPr/>
          <p:nvPr/>
        </p:nvGrpSpPr>
        <p:grpSpPr>
          <a:xfrm>
            <a:off x="4954370" y="3618761"/>
            <a:ext cx="1433160" cy="1312560"/>
            <a:chOff x="4954370" y="3618761"/>
            <a:chExt cx="1433160" cy="13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41942098-C5DB-4F4E-9CC0-14EE770C4D83}"/>
                    </a:ext>
                  </a:extLst>
                </p14:cNvPr>
                <p14:cNvContentPartPr/>
                <p14:nvPr/>
              </p14:nvContentPartPr>
              <p14:xfrm>
                <a:off x="5068490" y="4210241"/>
                <a:ext cx="1319040" cy="9792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41942098-C5DB-4F4E-9CC0-14EE770C4D8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53370" y="4195121"/>
                  <a:ext cx="1349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B9333541-C355-914A-A60D-1875B20BC348}"/>
                    </a:ext>
                  </a:extLst>
                </p14:cNvPr>
                <p14:cNvContentPartPr/>
                <p14:nvPr/>
              </p14:nvContentPartPr>
              <p14:xfrm>
                <a:off x="5073890" y="3819641"/>
                <a:ext cx="21960" cy="36648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B9333541-C355-914A-A60D-1875B20BC34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58770" y="3804521"/>
                  <a:ext cx="525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646" name="Ink 24645">
                  <a:extLst>
                    <a:ext uri="{FF2B5EF4-FFF2-40B4-BE49-F238E27FC236}">
                      <a16:creationId xmlns:a16="http://schemas.microsoft.com/office/drawing/2014/main" id="{FE0681CC-17B9-7E45-9772-9A6F3D9CD980}"/>
                    </a:ext>
                  </a:extLst>
                </p14:cNvPr>
                <p14:cNvContentPartPr/>
                <p14:nvPr/>
              </p14:nvContentPartPr>
              <p14:xfrm>
                <a:off x="5160650" y="3998561"/>
                <a:ext cx="81720" cy="157320"/>
              </p14:xfrm>
            </p:contentPart>
          </mc:Choice>
          <mc:Fallback xmlns="">
            <p:pic>
              <p:nvPicPr>
                <p:cNvPr id="24646" name="Ink 24645">
                  <a:extLst>
                    <a:ext uri="{FF2B5EF4-FFF2-40B4-BE49-F238E27FC236}">
                      <a16:creationId xmlns:a16="http://schemas.microsoft.com/office/drawing/2014/main" id="{FE0681CC-17B9-7E45-9772-9A6F3D9CD98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45530" y="3983441"/>
                  <a:ext cx="112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47" name="Ink 24646">
                  <a:extLst>
                    <a:ext uri="{FF2B5EF4-FFF2-40B4-BE49-F238E27FC236}">
                      <a16:creationId xmlns:a16="http://schemas.microsoft.com/office/drawing/2014/main" id="{605BED55-E21C-8B44-8BD1-12AE91BF13AD}"/>
                    </a:ext>
                  </a:extLst>
                </p14:cNvPr>
                <p14:cNvContentPartPr/>
                <p14:nvPr/>
              </p14:nvContentPartPr>
              <p14:xfrm>
                <a:off x="5242010" y="3998561"/>
                <a:ext cx="103320" cy="421920"/>
              </p14:xfrm>
            </p:contentPart>
          </mc:Choice>
          <mc:Fallback xmlns="">
            <p:pic>
              <p:nvPicPr>
                <p:cNvPr id="24647" name="Ink 24646">
                  <a:extLst>
                    <a:ext uri="{FF2B5EF4-FFF2-40B4-BE49-F238E27FC236}">
                      <a16:creationId xmlns:a16="http://schemas.microsoft.com/office/drawing/2014/main" id="{605BED55-E21C-8B44-8BD1-12AE91BF13A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26890" y="3983441"/>
                  <a:ext cx="1339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48" name="Ink 24647">
                  <a:extLst>
                    <a:ext uri="{FF2B5EF4-FFF2-40B4-BE49-F238E27FC236}">
                      <a16:creationId xmlns:a16="http://schemas.microsoft.com/office/drawing/2014/main" id="{0554986A-CFDE-844D-B791-ACAA51F971C5}"/>
                    </a:ext>
                  </a:extLst>
                </p14:cNvPr>
                <p14:cNvContentPartPr/>
                <p14:nvPr/>
              </p14:nvContentPartPr>
              <p14:xfrm>
                <a:off x="5410490" y="4074521"/>
                <a:ext cx="60120" cy="200520"/>
              </p14:xfrm>
            </p:contentPart>
          </mc:Choice>
          <mc:Fallback xmlns="">
            <p:pic>
              <p:nvPicPr>
                <p:cNvPr id="24648" name="Ink 24647">
                  <a:extLst>
                    <a:ext uri="{FF2B5EF4-FFF2-40B4-BE49-F238E27FC236}">
                      <a16:creationId xmlns:a16="http://schemas.microsoft.com/office/drawing/2014/main" id="{0554986A-CFDE-844D-B791-ACAA51F971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95010" y="4059401"/>
                  <a:ext cx="90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649" name="Ink 24648">
                  <a:extLst>
                    <a:ext uri="{FF2B5EF4-FFF2-40B4-BE49-F238E27FC236}">
                      <a16:creationId xmlns:a16="http://schemas.microsoft.com/office/drawing/2014/main" id="{4F3CE488-E6AA-B14E-854B-0870A9D9B07D}"/>
                    </a:ext>
                  </a:extLst>
                </p14:cNvPr>
                <p14:cNvContentPartPr/>
                <p14:nvPr/>
              </p14:nvContentPartPr>
              <p14:xfrm>
                <a:off x="5584010" y="3819641"/>
                <a:ext cx="81720" cy="359640"/>
              </p14:xfrm>
            </p:contentPart>
          </mc:Choice>
          <mc:Fallback xmlns="">
            <p:pic>
              <p:nvPicPr>
                <p:cNvPr id="24649" name="Ink 24648">
                  <a:extLst>
                    <a:ext uri="{FF2B5EF4-FFF2-40B4-BE49-F238E27FC236}">
                      <a16:creationId xmlns:a16="http://schemas.microsoft.com/office/drawing/2014/main" id="{4F3CE488-E6AA-B14E-854B-0870A9D9B07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68890" y="3804521"/>
                  <a:ext cx="1123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650" name="Ink 24649">
                  <a:extLst>
                    <a:ext uri="{FF2B5EF4-FFF2-40B4-BE49-F238E27FC236}">
                      <a16:creationId xmlns:a16="http://schemas.microsoft.com/office/drawing/2014/main" id="{52EEFB05-27F0-5F4C-90F2-D9A89D22905D}"/>
                    </a:ext>
                  </a:extLst>
                </p14:cNvPr>
                <p14:cNvContentPartPr/>
                <p14:nvPr/>
              </p14:nvContentPartPr>
              <p14:xfrm>
                <a:off x="5741330" y="3776081"/>
                <a:ext cx="141480" cy="324360"/>
              </p14:xfrm>
            </p:contentPart>
          </mc:Choice>
          <mc:Fallback xmlns="">
            <p:pic>
              <p:nvPicPr>
                <p:cNvPr id="24650" name="Ink 24649">
                  <a:extLst>
                    <a:ext uri="{FF2B5EF4-FFF2-40B4-BE49-F238E27FC236}">
                      <a16:creationId xmlns:a16="http://schemas.microsoft.com/office/drawing/2014/main" id="{52EEFB05-27F0-5F4C-90F2-D9A89D22905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26210" y="3760961"/>
                  <a:ext cx="172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651" name="Ink 24650">
                  <a:extLst>
                    <a:ext uri="{FF2B5EF4-FFF2-40B4-BE49-F238E27FC236}">
                      <a16:creationId xmlns:a16="http://schemas.microsoft.com/office/drawing/2014/main" id="{D2AF2991-3E1E-FE46-BB79-92F3DB685CB2}"/>
                    </a:ext>
                  </a:extLst>
                </p14:cNvPr>
                <p14:cNvContentPartPr/>
                <p14:nvPr/>
              </p14:nvContentPartPr>
              <p14:xfrm>
                <a:off x="5741330" y="3939161"/>
                <a:ext cx="168480" cy="32760"/>
              </p14:xfrm>
            </p:contentPart>
          </mc:Choice>
          <mc:Fallback xmlns="">
            <p:pic>
              <p:nvPicPr>
                <p:cNvPr id="24651" name="Ink 24650">
                  <a:extLst>
                    <a:ext uri="{FF2B5EF4-FFF2-40B4-BE49-F238E27FC236}">
                      <a16:creationId xmlns:a16="http://schemas.microsoft.com/office/drawing/2014/main" id="{D2AF2991-3E1E-FE46-BB79-92F3DB685CB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26210" y="3923681"/>
                  <a:ext cx="199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652" name="Ink 24651">
                  <a:extLst>
                    <a:ext uri="{FF2B5EF4-FFF2-40B4-BE49-F238E27FC236}">
                      <a16:creationId xmlns:a16="http://schemas.microsoft.com/office/drawing/2014/main" id="{34D0C37F-D607-5944-92C8-3780E0580B5B}"/>
                    </a:ext>
                  </a:extLst>
                </p14:cNvPr>
                <p14:cNvContentPartPr/>
                <p14:nvPr/>
              </p14:nvContentPartPr>
              <p14:xfrm>
                <a:off x="5964170" y="3803441"/>
                <a:ext cx="87120" cy="293400"/>
              </p14:xfrm>
            </p:contentPart>
          </mc:Choice>
          <mc:Fallback xmlns="">
            <p:pic>
              <p:nvPicPr>
                <p:cNvPr id="24652" name="Ink 24651">
                  <a:extLst>
                    <a:ext uri="{FF2B5EF4-FFF2-40B4-BE49-F238E27FC236}">
                      <a16:creationId xmlns:a16="http://schemas.microsoft.com/office/drawing/2014/main" id="{34D0C37F-D607-5944-92C8-3780E0580B5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48690" y="3787961"/>
                  <a:ext cx="117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653" name="Ink 24652">
                  <a:extLst>
                    <a:ext uri="{FF2B5EF4-FFF2-40B4-BE49-F238E27FC236}">
                      <a16:creationId xmlns:a16="http://schemas.microsoft.com/office/drawing/2014/main" id="{ABB2F52B-6ACB-154D-BA7F-4F17BBD96A82}"/>
                    </a:ext>
                  </a:extLst>
                </p14:cNvPr>
                <p14:cNvContentPartPr/>
                <p14:nvPr/>
              </p14:nvContentPartPr>
              <p14:xfrm>
                <a:off x="5578610" y="3808841"/>
                <a:ext cx="130680" cy="455760"/>
              </p14:xfrm>
            </p:contentPart>
          </mc:Choice>
          <mc:Fallback xmlns="">
            <p:pic>
              <p:nvPicPr>
                <p:cNvPr id="24653" name="Ink 24652">
                  <a:extLst>
                    <a:ext uri="{FF2B5EF4-FFF2-40B4-BE49-F238E27FC236}">
                      <a16:creationId xmlns:a16="http://schemas.microsoft.com/office/drawing/2014/main" id="{ABB2F52B-6ACB-154D-BA7F-4F17BBD96A8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63490" y="3793361"/>
                  <a:ext cx="1612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654" name="Ink 24653">
                  <a:extLst>
                    <a:ext uri="{FF2B5EF4-FFF2-40B4-BE49-F238E27FC236}">
                      <a16:creationId xmlns:a16="http://schemas.microsoft.com/office/drawing/2014/main" id="{A5D66663-DCC0-794D-AD7D-D303BF263474}"/>
                    </a:ext>
                  </a:extLst>
                </p14:cNvPr>
                <p14:cNvContentPartPr/>
                <p14:nvPr/>
              </p14:nvContentPartPr>
              <p14:xfrm>
                <a:off x="6067130" y="3618761"/>
                <a:ext cx="119880" cy="640800"/>
              </p14:xfrm>
            </p:contentPart>
          </mc:Choice>
          <mc:Fallback xmlns="">
            <p:pic>
              <p:nvPicPr>
                <p:cNvPr id="24654" name="Ink 24653">
                  <a:extLst>
                    <a:ext uri="{FF2B5EF4-FFF2-40B4-BE49-F238E27FC236}">
                      <a16:creationId xmlns:a16="http://schemas.microsoft.com/office/drawing/2014/main" id="{A5D66663-DCC0-794D-AD7D-D303BF26347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052010" y="3603641"/>
                  <a:ext cx="15012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656" name="Ink 24655">
                  <a:extLst>
                    <a:ext uri="{FF2B5EF4-FFF2-40B4-BE49-F238E27FC236}">
                      <a16:creationId xmlns:a16="http://schemas.microsoft.com/office/drawing/2014/main" id="{5C9AC999-62A3-294F-B5D6-3B21744D1BDB}"/>
                    </a:ext>
                  </a:extLst>
                </p14:cNvPr>
                <p14:cNvContentPartPr/>
                <p14:nvPr/>
              </p14:nvContentPartPr>
              <p14:xfrm>
                <a:off x="4954370" y="4443881"/>
                <a:ext cx="32760" cy="322920"/>
              </p14:xfrm>
            </p:contentPart>
          </mc:Choice>
          <mc:Fallback xmlns="">
            <p:pic>
              <p:nvPicPr>
                <p:cNvPr id="24656" name="Ink 24655">
                  <a:extLst>
                    <a:ext uri="{FF2B5EF4-FFF2-40B4-BE49-F238E27FC236}">
                      <a16:creationId xmlns:a16="http://schemas.microsoft.com/office/drawing/2014/main" id="{5C9AC999-62A3-294F-B5D6-3B21744D1BD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939250" y="4428401"/>
                  <a:ext cx="633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657" name="Ink 24656">
                  <a:extLst>
                    <a:ext uri="{FF2B5EF4-FFF2-40B4-BE49-F238E27FC236}">
                      <a16:creationId xmlns:a16="http://schemas.microsoft.com/office/drawing/2014/main" id="{5AF7DFB0-7637-8D4C-BA17-4BAF635AE822}"/>
                    </a:ext>
                  </a:extLst>
                </p14:cNvPr>
                <p14:cNvContentPartPr/>
                <p14:nvPr/>
              </p14:nvContentPartPr>
              <p14:xfrm>
                <a:off x="5057690" y="4633601"/>
                <a:ext cx="48600" cy="43920"/>
              </p14:xfrm>
            </p:contentPart>
          </mc:Choice>
          <mc:Fallback xmlns="">
            <p:pic>
              <p:nvPicPr>
                <p:cNvPr id="24657" name="Ink 24656">
                  <a:extLst>
                    <a:ext uri="{FF2B5EF4-FFF2-40B4-BE49-F238E27FC236}">
                      <a16:creationId xmlns:a16="http://schemas.microsoft.com/office/drawing/2014/main" id="{5AF7DFB0-7637-8D4C-BA17-4BAF635AE82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42210" y="4618481"/>
                  <a:ext cx="79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658" name="Ink 24657">
                  <a:extLst>
                    <a:ext uri="{FF2B5EF4-FFF2-40B4-BE49-F238E27FC236}">
                      <a16:creationId xmlns:a16="http://schemas.microsoft.com/office/drawing/2014/main" id="{6CE4AD69-D12D-1C48-A205-F71DFC93FC5D}"/>
                    </a:ext>
                  </a:extLst>
                </p14:cNvPr>
                <p14:cNvContentPartPr/>
                <p14:nvPr/>
              </p14:nvContentPartPr>
              <p14:xfrm>
                <a:off x="5122850" y="4601201"/>
                <a:ext cx="92520" cy="330120"/>
              </p14:xfrm>
            </p:contentPart>
          </mc:Choice>
          <mc:Fallback xmlns="">
            <p:pic>
              <p:nvPicPr>
                <p:cNvPr id="24658" name="Ink 24657">
                  <a:extLst>
                    <a:ext uri="{FF2B5EF4-FFF2-40B4-BE49-F238E27FC236}">
                      <a16:creationId xmlns:a16="http://schemas.microsoft.com/office/drawing/2014/main" id="{6CE4AD69-D12D-1C48-A205-F71DFC93FC5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07370" y="4585721"/>
                  <a:ext cx="123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659" name="Ink 24658">
                  <a:extLst>
                    <a:ext uri="{FF2B5EF4-FFF2-40B4-BE49-F238E27FC236}">
                      <a16:creationId xmlns:a16="http://schemas.microsoft.com/office/drawing/2014/main" id="{A77B84D9-B818-B445-BF80-A2D381C76464}"/>
                    </a:ext>
                  </a:extLst>
                </p14:cNvPr>
                <p14:cNvContentPartPr/>
                <p14:nvPr/>
              </p14:nvContentPartPr>
              <p14:xfrm>
                <a:off x="5274770" y="4682561"/>
                <a:ext cx="109080" cy="190440"/>
              </p14:xfrm>
            </p:contentPart>
          </mc:Choice>
          <mc:Fallback xmlns="">
            <p:pic>
              <p:nvPicPr>
                <p:cNvPr id="24659" name="Ink 24658">
                  <a:extLst>
                    <a:ext uri="{FF2B5EF4-FFF2-40B4-BE49-F238E27FC236}">
                      <a16:creationId xmlns:a16="http://schemas.microsoft.com/office/drawing/2014/main" id="{A77B84D9-B818-B445-BF80-A2D381C7646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259290" y="4667441"/>
                  <a:ext cx="139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660" name="Ink 24659">
                  <a:extLst>
                    <a:ext uri="{FF2B5EF4-FFF2-40B4-BE49-F238E27FC236}">
                      <a16:creationId xmlns:a16="http://schemas.microsoft.com/office/drawing/2014/main" id="{7B9C4DD2-46BE-EA4C-9E11-0A3C5869C355}"/>
                    </a:ext>
                  </a:extLst>
                </p14:cNvPr>
                <p14:cNvContentPartPr/>
                <p14:nvPr/>
              </p14:nvContentPartPr>
              <p14:xfrm>
                <a:off x="5578610" y="4384121"/>
                <a:ext cx="76320" cy="455760"/>
              </p14:xfrm>
            </p:contentPart>
          </mc:Choice>
          <mc:Fallback xmlns="">
            <p:pic>
              <p:nvPicPr>
                <p:cNvPr id="24660" name="Ink 24659">
                  <a:extLst>
                    <a:ext uri="{FF2B5EF4-FFF2-40B4-BE49-F238E27FC236}">
                      <a16:creationId xmlns:a16="http://schemas.microsoft.com/office/drawing/2014/main" id="{7B9C4DD2-46BE-EA4C-9E11-0A3C5869C35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63490" y="4368641"/>
                  <a:ext cx="1069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661" name="Ink 24660">
                  <a:extLst>
                    <a:ext uri="{FF2B5EF4-FFF2-40B4-BE49-F238E27FC236}">
                      <a16:creationId xmlns:a16="http://schemas.microsoft.com/office/drawing/2014/main" id="{CE1BDBAC-2128-4848-8D4B-52E9C574FE71}"/>
                    </a:ext>
                  </a:extLst>
                </p14:cNvPr>
                <p14:cNvContentPartPr/>
                <p14:nvPr/>
              </p14:nvContentPartPr>
              <p14:xfrm>
                <a:off x="5811890" y="4460081"/>
                <a:ext cx="21960" cy="238680"/>
              </p14:xfrm>
            </p:contentPart>
          </mc:Choice>
          <mc:Fallback xmlns="">
            <p:pic>
              <p:nvPicPr>
                <p:cNvPr id="24661" name="Ink 24660">
                  <a:extLst>
                    <a:ext uri="{FF2B5EF4-FFF2-40B4-BE49-F238E27FC236}">
                      <a16:creationId xmlns:a16="http://schemas.microsoft.com/office/drawing/2014/main" id="{CE1BDBAC-2128-4848-8D4B-52E9C574FE7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796770" y="4444601"/>
                  <a:ext cx="52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662" name="Ink 24661">
                  <a:extLst>
                    <a:ext uri="{FF2B5EF4-FFF2-40B4-BE49-F238E27FC236}">
                      <a16:creationId xmlns:a16="http://schemas.microsoft.com/office/drawing/2014/main" id="{2A01D076-574D-9C49-A591-EA277C16B8EF}"/>
                    </a:ext>
                  </a:extLst>
                </p14:cNvPr>
                <p14:cNvContentPartPr/>
                <p14:nvPr/>
              </p14:nvContentPartPr>
              <p14:xfrm>
                <a:off x="5915210" y="4411121"/>
                <a:ext cx="157680" cy="385200"/>
              </p14:xfrm>
            </p:contentPart>
          </mc:Choice>
          <mc:Fallback xmlns="">
            <p:pic>
              <p:nvPicPr>
                <p:cNvPr id="24662" name="Ink 24661">
                  <a:extLst>
                    <a:ext uri="{FF2B5EF4-FFF2-40B4-BE49-F238E27FC236}">
                      <a16:creationId xmlns:a16="http://schemas.microsoft.com/office/drawing/2014/main" id="{2A01D076-574D-9C49-A591-EA277C16B8E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99730" y="4396001"/>
                  <a:ext cx="1882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663" name="Ink 24662">
                  <a:extLst>
                    <a:ext uri="{FF2B5EF4-FFF2-40B4-BE49-F238E27FC236}">
                      <a16:creationId xmlns:a16="http://schemas.microsoft.com/office/drawing/2014/main" id="{E0381B40-F3F4-5A4B-9092-7CF3DB3DEF5C}"/>
                    </a:ext>
                  </a:extLst>
                </p14:cNvPr>
                <p14:cNvContentPartPr/>
                <p14:nvPr/>
              </p14:nvContentPartPr>
              <p14:xfrm>
                <a:off x="6088730" y="4394921"/>
                <a:ext cx="119880" cy="483480"/>
              </p14:xfrm>
            </p:contentPart>
          </mc:Choice>
          <mc:Fallback xmlns="">
            <p:pic>
              <p:nvPicPr>
                <p:cNvPr id="24663" name="Ink 24662">
                  <a:extLst>
                    <a:ext uri="{FF2B5EF4-FFF2-40B4-BE49-F238E27FC236}">
                      <a16:creationId xmlns:a16="http://schemas.microsoft.com/office/drawing/2014/main" id="{E0381B40-F3F4-5A4B-9092-7CF3DB3DEF5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73610" y="4379801"/>
                  <a:ext cx="150120" cy="51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4665" name="Ink 24664">
                <a:extLst>
                  <a:ext uri="{FF2B5EF4-FFF2-40B4-BE49-F238E27FC236}">
                    <a16:creationId xmlns:a16="http://schemas.microsoft.com/office/drawing/2014/main" id="{CFAAEE81-97B5-C041-B960-7E539C6C29C3}"/>
                  </a:ext>
                </a:extLst>
              </p14:cNvPr>
              <p14:cNvContentPartPr/>
              <p14:nvPr/>
            </p14:nvContentPartPr>
            <p14:xfrm>
              <a:off x="5518850" y="3435521"/>
              <a:ext cx="867240" cy="1598760"/>
            </p14:xfrm>
          </p:contentPart>
        </mc:Choice>
        <mc:Fallback xmlns="">
          <p:pic>
            <p:nvPicPr>
              <p:cNvPr id="24665" name="Ink 24664">
                <a:extLst>
                  <a:ext uri="{FF2B5EF4-FFF2-40B4-BE49-F238E27FC236}">
                    <a16:creationId xmlns:a16="http://schemas.microsoft.com/office/drawing/2014/main" id="{CFAAEE81-97B5-C041-B960-7E539C6C29C3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503730" y="3420041"/>
                <a:ext cx="897840" cy="162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80" name="Group 24679">
            <a:extLst>
              <a:ext uri="{FF2B5EF4-FFF2-40B4-BE49-F238E27FC236}">
                <a16:creationId xmlns:a16="http://schemas.microsoft.com/office/drawing/2014/main" id="{5DC91458-9116-AE49-A451-E01697350FF9}"/>
              </a:ext>
            </a:extLst>
          </p:cNvPr>
          <p:cNvGrpSpPr/>
          <p:nvPr/>
        </p:nvGrpSpPr>
        <p:grpSpPr>
          <a:xfrm>
            <a:off x="5882450" y="5236241"/>
            <a:ext cx="264240" cy="261000"/>
            <a:chOff x="5882450" y="5236241"/>
            <a:chExt cx="2642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666" name="Ink 24665">
                  <a:extLst>
                    <a:ext uri="{FF2B5EF4-FFF2-40B4-BE49-F238E27FC236}">
                      <a16:creationId xmlns:a16="http://schemas.microsoft.com/office/drawing/2014/main" id="{AE520C37-F58D-6247-93CD-3D6353AD3150}"/>
                    </a:ext>
                  </a:extLst>
                </p14:cNvPr>
                <p14:cNvContentPartPr/>
                <p14:nvPr/>
              </p14:nvContentPartPr>
              <p14:xfrm>
                <a:off x="5909810" y="5458721"/>
                <a:ext cx="236880" cy="38520"/>
              </p14:xfrm>
            </p:contentPart>
          </mc:Choice>
          <mc:Fallback xmlns="">
            <p:pic>
              <p:nvPicPr>
                <p:cNvPr id="24666" name="Ink 24665">
                  <a:extLst>
                    <a:ext uri="{FF2B5EF4-FFF2-40B4-BE49-F238E27FC236}">
                      <a16:creationId xmlns:a16="http://schemas.microsoft.com/office/drawing/2014/main" id="{AE520C37-F58D-6247-93CD-3D6353AD315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894330" y="5443241"/>
                  <a:ext cx="267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667" name="Ink 24666">
                  <a:extLst>
                    <a:ext uri="{FF2B5EF4-FFF2-40B4-BE49-F238E27FC236}">
                      <a16:creationId xmlns:a16="http://schemas.microsoft.com/office/drawing/2014/main" id="{4DA066A6-10DF-C848-869B-EA9AC8631AB2}"/>
                    </a:ext>
                  </a:extLst>
                </p14:cNvPr>
                <p14:cNvContentPartPr/>
                <p14:nvPr/>
              </p14:nvContentPartPr>
              <p14:xfrm>
                <a:off x="6018170" y="5366561"/>
                <a:ext cx="92160" cy="38520"/>
              </p14:xfrm>
            </p:contentPart>
          </mc:Choice>
          <mc:Fallback xmlns="">
            <p:pic>
              <p:nvPicPr>
                <p:cNvPr id="24667" name="Ink 24666">
                  <a:extLst>
                    <a:ext uri="{FF2B5EF4-FFF2-40B4-BE49-F238E27FC236}">
                      <a16:creationId xmlns:a16="http://schemas.microsoft.com/office/drawing/2014/main" id="{4DA066A6-10DF-C848-869B-EA9AC8631AB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003050" y="5351081"/>
                  <a:ext cx="122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668" name="Ink 24667">
                  <a:extLst>
                    <a:ext uri="{FF2B5EF4-FFF2-40B4-BE49-F238E27FC236}">
                      <a16:creationId xmlns:a16="http://schemas.microsoft.com/office/drawing/2014/main" id="{60E508A7-8F11-D849-B813-82F6C5CAE308}"/>
                    </a:ext>
                  </a:extLst>
                </p14:cNvPr>
                <p14:cNvContentPartPr/>
                <p14:nvPr/>
              </p14:nvContentPartPr>
              <p14:xfrm>
                <a:off x="5882450" y="5236241"/>
                <a:ext cx="146880" cy="65520"/>
              </p14:xfrm>
            </p:contentPart>
          </mc:Choice>
          <mc:Fallback xmlns="">
            <p:pic>
              <p:nvPicPr>
                <p:cNvPr id="24668" name="Ink 24667">
                  <a:extLst>
                    <a:ext uri="{FF2B5EF4-FFF2-40B4-BE49-F238E27FC236}">
                      <a16:creationId xmlns:a16="http://schemas.microsoft.com/office/drawing/2014/main" id="{60E508A7-8F11-D849-B813-82F6C5CAE30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867330" y="5220761"/>
                  <a:ext cx="1774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79" name="Group 24678">
            <a:extLst>
              <a:ext uri="{FF2B5EF4-FFF2-40B4-BE49-F238E27FC236}">
                <a16:creationId xmlns:a16="http://schemas.microsoft.com/office/drawing/2014/main" id="{4334341B-A39B-2B46-836D-778115EFEF40}"/>
              </a:ext>
            </a:extLst>
          </p:cNvPr>
          <p:cNvGrpSpPr/>
          <p:nvPr/>
        </p:nvGrpSpPr>
        <p:grpSpPr>
          <a:xfrm>
            <a:off x="6398330" y="4975601"/>
            <a:ext cx="1210680" cy="753480"/>
            <a:chOff x="6398330" y="4975601"/>
            <a:chExt cx="121068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669" name="Ink 24668">
                  <a:extLst>
                    <a:ext uri="{FF2B5EF4-FFF2-40B4-BE49-F238E27FC236}">
                      <a16:creationId xmlns:a16="http://schemas.microsoft.com/office/drawing/2014/main" id="{AAC874CC-31EC-EC4E-A087-E8B248489B7E}"/>
                    </a:ext>
                  </a:extLst>
                </p14:cNvPr>
                <p14:cNvContentPartPr/>
                <p14:nvPr/>
              </p14:nvContentPartPr>
              <p14:xfrm>
                <a:off x="6398330" y="5062361"/>
                <a:ext cx="38520" cy="353160"/>
              </p14:xfrm>
            </p:contentPart>
          </mc:Choice>
          <mc:Fallback xmlns="">
            <p:pic>
              <p:nvPicPr>
                <p:cNvPr id="24669" name="Ink 24668">
                  <a:extLst>
                    <a:ext uri="{FF2B5EF4-FFF2-40B4-BE49-F238E27FC236}">
                      <a16:creationId xmlns:a16="http://schemas.microsoft.com/office/drawing/2014/main" id="{AAC874CC-31EC-EC4E-A087-E8B248489B7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82850" y="5047241"/>
                  <a:ext cx="687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670" name="Ink 24669">
                  <a:extLst>
                    <a:ext uri="{FF2B5EF4-FFF2-40B4-BE49-F238E27FC236}">
                      <a16:creationId xmlns:a16="http://schemas.microsoft.com/office/drawing/2014/main" id="{243E63CA-F23F-A54F-9BC7-7D468E2D1A21}"/>
                    </a:ext>
                  </a:extLst>
                </p14:cNvPr>
                <p14:cNvContentPartPr/>
                <p14:nvPr/>
              </p14:nvContentPartPr>
              <p14:xfrm>
                <a:off x="6550250" y="5247041"/>
                <a:ext cx="92520" cy="136080"/>
              </p14:xfrm>
            </p:contentPart>
          </mc:Choice>
          <mc:Fallback xmlns="">
            <p:pic>
              <p:nvPicPr>
                <p:cNvPr id="24670" name="Ink 24669">
                  <a:extLst>
                    <a:ext uri="{FF2B5EF4-FFF2-40B4-BE49-F238E27FC236}">
                      <a16:creationId xmlns:a16="http://schemas.microsoft.com/office/drawing/2014/main" id="{243E63CA-F23F-A54F-9BC7-7D468E2D1A2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34770" y="5231561"/>
                  <a:ext cx="123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671" name="Ink 24670">
                  <a:extLst>
                    <a:ext uri="{FF2B5EF4-FFF2-40B4-BE49-F238E27FC236}">
                      <a16:creationId xmlns:a16="http://schemas.microsoft.com/office/drawing/2014/main" id="{08251C55-0B03-F44F-8B40-89B1F03446F5}"/>
                    </a:ext>
                  </a:extLst>
                </p14:cNvPr>
                <p14:cNvContentPartPr/>
                <p14:nvPr/>
              </p14:nvContentPartPr>
              <p14:xfrm>
                <a:off x="6599570" y="5219681"/>
                <a:ext cx="232560" cy="509400"/>
              </p14:xfrm>
            </p:contentPart>
          </mc:Choice>
          <mc:Fallback xmlns="">
            <p:pic>
              <p:nvPicPr>
                <p:cNvPr id="24671" name="Ink 24670">
                  <a:extLst>
                    <a:ext uri="{FF2B5EF4-FFF2-40B4-BE49-F238E27FC236}">
                      <a16:creationId xmlns:a16="http://schemas.microsoft.com/office/drawing/2014/main" id="{08251C55-0B03-F44F-8B40-89B1F03446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84450" y="5204561"/>
                  <a:ext cx="26316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672" name="Ink 24671">
                  <a:extLst>
                    <a:ext uri="{FF2B5EF4-FFF2-40B4-BE49-F238E27FC236}">
                      <a16:creationId xmlns:a16="http://schemas.microsoft.com/office/drawing/2014/main" id="{E2086610-66F6-664F-B190-1FF2D4F8316B}"/>
                    </a:ext>
                  </a:extLst>
                </p14:cNvPr>
                <p14:cNvContentPartPr/>
                <p14:nvPr/>
              </p14:nvContentPartPr>
              <p14:xfrm>
                <a:off x="6827090" y="5339201"/>
                <a:ext cx="125280" cy="189720"/>
              </p14:xfrm>
            </p:contentPart>
          </mc:Choice>
          <mc:Fallback xmlns="">
            <p:pic>
              <p:nvPicPr>
                <p:cNvPr id="24672" name="Ink 24671">
                  <a:extLst>
                    <a:ext uri="{FF2B5EF4-FFF2-40B4-BE49-F238E27FC236}">
                      <a16:creationId xmlns:a16="http://schemas.microsoft.com/office/drawing/2014/main" id="{E2086610-66F6-664F-B190-1FF2D4F8316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11610" y="5324081"/>
                  <a:ext cx="155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673" name="Ink 24672">
                  <a:extLst>
                    <a:ext uri="{FF2B5EF4-FFF2-40B4-BE49-F238E27FC236}">
                      <a16:creationId xmlns:a16="http://schemas.microsoft.com/office/drawing/2014/main" id="{69329E83-9BA6-DA4D-BAE2-FD8D5344C9C4}"/>
                    </a:ext>
                  </a:extLst>
                </p14:cNvPr>
                <p14:cNvContentPartPr/>
                <p14:nvPr/>
              </p14:nvContentPartPr>
              <p14:xfrm>
                <a:off x="7099610" y="4975601"/>
                <a:ext cx="151200" cy="409680"/>
              </p14:xfrm>
            </p:contentPart>
          </mc:Choice>
          <mc:Fallback xmlns="">
            <p:pic>
              <p:nvPicPr>
                <p:cNvPr id="24673" name="Ink 24672">
                  <a:extLst>
                    <a:ext uri="{FF2B5EF4-FFF2-40B4-BE49-F238E27FC236}">
                      <a16:creationId xmlns:a16="http://schemas.microsoft.com/office/drawing/2014/main" id="{69329E83-9BA6-DA4D-BAE2-FD8D5344C9C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84130" y="4960481"/>
                  <a:ext cx="1814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674" name="Ink 24673">
                  <a:extLst>
                    <a:ext uri="{FF2B5EF4-FFF2-40B4-BE49-F238E27FC236}">
                      <a16:creationId xmlns:a16="http://schemas.microsoft.com/office/drawing/2014/main" id="{799163FE-3950-3F41-9B77-8DC1DC23E643}"/>
                    </a:ext>
                  </a:extLst>
                </p14:cNvPr>
                <p14:cNvContentPartPr/>
                <p14:nvPr/>
              </p14:nvContentPartPr>
              <p14:xfrm>
                <a:off x="7147130" y="5105921"/>
                <a:ext cx="157680" cy="369360"/>
              </p14:xfrm>
            </p:contentPart>
          </mc:Choice>
          <mc:Fallback xmlns="">
            <p:pic>
              <p:nvPicPr>
                <p:cNvPr id="24674" name="Ink 24673">
                  <a:extLst>
                    <a:ext uri="{FF2B5EF4-FFF2-40B4-BE49-F238E27FC236}">
                      <a16:creationId xmlns:a16="http://schemas.microsoft.com/office/drawing/2014/main" id="{799163FE-3950-3F41-9B77-8DC1DC23E64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132010" y="5090801"/>
                  <a:ext cx="1882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675" name="Ink 24674">
                  <a:extLst>
                    <a:ext uri="{FF2B5EF4-FFF2-40B4-BE49-F238E27FC236}">
                      <a16:creationId xmlns:a16="http://schemas.microsoft.com/office/drawing/2014/main" id="{94E5CF0B-F75F-0C44-A950-CB3463F18E47}"/>
                    </a:ext>
                  </a:extLst>
                </p14:cNvPr>
                <p14:cNvContentPartPr/>
                <p14:nvPr/>
              </p14:nvContentPartPr>
              <p14:xfrm>
                <a:off x="7407770" y="5247041"/>
                <a:ext cx="201240" cy="233640"/>
              </p14:xfrm>
            </p:contentPart>
          </mc:Choice>
          <mc:Fallback xmlns="">
            <p:pic>
              <p:nvPicPr>
                <p:cNvPr id="24675" name="Ink 24674">
                  <a:extLst>
                    <a:ext uri="{FF2B5EF4-FFF2-40B4-BE49-F238E27FC236}">
                      <a16:creationId xmlns:a16="http://schemas.microsoft.com/office/drawing/2014/main" id="{94E5CF0B-F75F-0C44-A950-CB3463F18E4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392290" y="5231561"/>
                  <a:ext cx="2318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83" name="Group 24682">
            <a:extLst>
              <a:ext uri="{FF2B5EF4-FFF2-40B4-BE49-F238E27FC236}">
                <a16:creationId xmlns:a16="http://schemas.microsoft.com/office/drawing/2014/main" id="{552AE4BF-C460-7342-BF2C-A721EA74558F}"/>
              </a:ext>
            </a:extLst>
          </p:cNvPr>
          <p:cNvGrpSpPr/>
          <p:nvPr/>
        </p:nvGrpSpPr>
        <p:grpSpPr>
          <a:xfrm>
            <a:off x="7907090" y="4698761"/>
            <a:ext cx="1022040" cy="1060560"/>
            <a:chOff x="7907090" y="4698761"/>
            <a:chExt cx="1022040" cy="10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676" name="Ink 24675">
                  <a:extLst>
                    <a:ext uri="{FF2B5EF4-FFF2-40B4-BE49-F238E27FC236}">
                      <a16:creationId xmlns:a16="http://schemas.microsoft.com/office/drawing/2014/main" id="{4D1DCB8F-F202-814D-9DB7-D713A95CA357}"/>
                    </a:ext>
                  </a:extLst>
                </p14:cNvPr>
                <p14:cNvContentPartPr/>
                <p14:nvPr/>
              </p14:nvContentPartPr>
              <p14:xfrm>
                <a:off x="8075210" y="4997201"/>
                <a:ext cx="212040" cy="483480"/>
              </p14:xfrm>
            </p:contentPart>
          </mc:Choice>
          <mc:Fallback xmlns="">
            <p:pic>
              <p:nvPicPr>
                <p:cNvPr id="24676" name="Ink 24675">
                  <a:extLst>
                    <a:ext uri="{FF2B5EF4-FFF2-40B4-BE49-F238E27FC236}">
                      <a16:creationId xmlns:a16="http://schemas.microsoft.com/office/drawing/2014/main" id="{4D1DCB8F-F202-814D-9DB7-D713A95CA35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60090" y="4982081"/>
                  <a:ext cx="2426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677" name="Ink 24676">
                  <a:extLst>
                    <a:ext uri="{FF2B5EF4-FFF2-40B4-BE49-F238E27FC236}">
                      <a16:creationId xmlns:a16="http://schemas.microsoft.com/office/drawing/2014/main" id="{5736A6E1-D1A4-C24A-8567-8FC70B43EAE3}"/>
                    </a:ext>
                  </a:extLst>
                </p14:cNvPr>
                <p14:cNvContentPartPr/>
                <p14:nvPr/>
              </p14:nvContentPartPr>
              <p14:xfrm>
                <a:off x="7907090" y="4698761"/>
                <a:ext cx="548640" cy="1060560"/>
              </p14:xfrm>
            </p:contentPart>
          </mc:Choice>
          <mc:Fallback xmlns="">
            <p:pic>
              <p:nvPicPr>
                <p:cNvPr id="24677" name="Ink 24676">
                  <a:extLst>
                    <a:ext uri="{FF2B5EF4-FFF2-40B4-BE49-F238E27FC236}">
                      <a16:creationId xmlns:a16="http://schemas.microsoft.com/office/drawing/2014/main" id="{5736A6E1-D1A4-C24A-8567-8FC70B43EAE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91610" y="4683641"/>
                  <a:ext cx="57924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681" name="Ink 24680">
                  <a:extLst>
                    <a:ext uri="{FF2B5EF4-FFF2-40B4-BE49-F238E27FC236}">
                      <a16:creationId xmlns:a16="http://schemas.microsoft.com/office/drawing/2014/main" id="{6A560D02-33F2-E64D-A626-D0639F730DD8}"/>
                    </a:ext>
                  </a:extLst>
                </p14:cNvPr>
                <p14:cNvContentPartPr/>
                <p14:nvPr/>
              </p14:nvContentPartPr>
              <p14:xfrm>
                <a:off x="8514770" y="4834481"/>
                <a:ext cx="298800" cy="716760"/>
              </p14:xfrm>
            </p:contentPart>
          </mc:Choice>
          <mc:Fallback xmlns="">
            <p:pic>
              <p:nvPicPr>
                <p:cNvPr id="24681" name="Ink 24680">
                  <a:extLst>
                    <a:ext uri="{FF2B5EF4-FFF2-40B4-BE49-F238E27FC236}">
                      <a16:creationId xmlns:a16="http://schemas.microsoft.com/office/drawing/2014/main" id="{6A560D02-33F2-E64D-A626-D0639F730DD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499650" y="4819361"/>
                  <a:ext cx="32940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682" name="Ink 24681">
                  <a:extLst>
                    <a:ext uri="{FF2B5EF4-FFF2-40B4-BE49-F238E27FC236}">
                      <a16:creationId xmlns:a16="http://schemas.microsoft.com/office/drawing/2014/main" id="{5AB26E0C-FF74-0149-B145-1EDF0119FDF4}"/>
                    </a:ext>
                  </a:extLst>
                </p14:cNvPr>
                <p14:cNvContentPartPr/>
                <p14:nvPr/>
              </p14:nvContentPartPr>
              <p14:xfrm>
                <a:off x="8401010" y="5013761"/>
                <a:ext cx="528120" cy="515880"/>
              </p14:xfrm>
            </p:contentPart>
          </mc:Choice>
          <mc:Fallback xmlns="">
            <p:pic>
              <p:nvPicPr>
                <p:cNvPr id="24682" name="Ink 24681">
                  <a:extLst>
                    <a:ext uri="{FF2B5EF4-FFF2-40B4-BE49-F238E27FC236}">
                      <a16:creationId xmlns:a16="http://schemas.microsoft.com/office/drawing/2014/main" id="{5AB26E0C-FF74-0149-B145-1EDF0119FDF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85530" y="4998281"/>
                  <a:ext cx="558360" cy="54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4686" name="Ink 24685">
                <a:extLst>
                  <a:ext uri="{FF2B5EF4-FFF2-40B4-BE49-F238E27FC236}">
                    <a16:creationId xmlns:a16="http://schemas.microsoft.com/office/drawing/2014/main" id="{74E07429-0649-9941-969C-03E3AE473867}"/>
                  </a:ext>
                </a:extLst>
              </p14:cNvPr>
              <p14:cNvContentPartPr/>
              <p14:nvPr/>
            </p14:nvContentPartPr>
            <p14:xfrm>
              <a:off x="1041530" y="6587681"/>
              <a:ext cx="136080" cy="32760"/>
            </p14:xfrm>
          </p:contentPart>
        </mc:Choice>
        <mc:Fallback xmlns="">
          <p:pic>
            <p:nvPicPr>
              <p:cNvPr id="24686" name="Ink 24685">
                <a:extLst>
                  <a:ext uri="{FF2B5EF4-FFF2-40B4-BE49-F238E27FC236}">
                    <a16:creationId xmlns:a16="http://schemas.microsoft.com/office/drawing/2014/main" id="{74E07429-0649-9941-969C-03E3AE47386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026050" y="6572201"/>
                <a:ext cx="166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4687" name="Ink 24686">
                <a:extLst>
                  <a:ext uri="{FF2B5EF4-FFF2-40B4-BE49-F238E27FC236}">
                    <a16:creationId xmlns:a16="http://schemas.microsoft.com/office/drawing/2014/main" id="{64945DB0-D403-BE46-892A-855FFEDE7F8A}"/>
                  </a:ext>
                </a:extLst>
              </p14:cNvPr>
              <p14:cNvContentPartPr/>
              <p14:nvPr/>
            </p14:nvContentPartPr>
            <p14:xfrm>
              <a:off x="1003370" y="6484361"/>
              <a:ext cx="143280" cy="11160"/>
            </p14:xfrm>
          </p:contentPart>
        </mc:Choice>
        <mc:Fallback xmlns="">
          <p:pic>
            <p:nvPicPr>
              <p:cNvPr id="24687" name="Ink 24686">
                <a:extLst>
                  <a:ext uri="{FF2B5EF4-FFF2-40B4-BE49-F238E27FC236}">
                    <a16:creationId xmlns:a16="http://schemas.microsoft.com/office/drawing/2014/main" id="{64945DB0-D403-BE46-892A-855FFEDE7F8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88250" y="6469241"/>
                <a:ext cx="173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4688" name="Ink 24687">
                <a:extLst>
                  <a:ext uri="{FF2B5EF4-FFF2-40B4-BE49-F238E27FC236}">
                    <a16:creationId xmlns:a16="http://schemas.microsoft.com/office/drawing/2014/main" id="{39405BA0-0EF6-7A46-BE58-850008D86A12}"/>
                  </a:ext>
                </a:extLst>
              </p14:cNvPr>
              <p14:cNvContentPartPr/>
              <p14:nvPr/>
            </p14:nvContentPartPr>
            <p14:xfrm>
              <a:off x="1518890" y="6305441"/>
              <a:ext cx="96840" cy="336960"/>
            </p14:xfrm>
          </p:contentPart>
        </mc:Choice>
        <mc:Fallback xmlns="">
          <p:pic>
            <p:nvPicPr>
              <p:cNvPr id="24688" name="Ink 24687">
                <a:extLst>
                  <a:ext uri="{FF2B5EF4-FFF2-40B4-BE49-F238E27FC236}">
                    <a16:creationId xmlns:a16="http://schemas.microsoft.com/office/drawing/2014/main" id="{39405BA0-0EF6-7A46-BE58-850008D86A1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503770" y="6289961"/>
                <a:ext cx="1274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4689" name="Ink 24688">
                <a:extLst>
                  <a:ext uri="{FF2B5EF4-FFF2-40B4-BE49-F238E27FC236}">
                    <a16:creationId xmlns:a16="http://schemas.microsoft.com/office/drawing/2014/main" id="{C717005B-3C98-A742-A307-984F40E7D197}"/>
                  </a:ext>
                </a:extLst>
              </p14:cNvPr>
              <p14:cNvContentPartPr/>
              <p14:nvPr/>
            </p14:nvContentPartPr>
            <p14:xfrm>
              <a:off x="1280210" y="6215441"/>
              <a:ext cx="472680" cy="480240"/>
            </p14:xfrm>
          </p:contentPart>
        </mc:Choice>
        <mc:Fallback xmlns="">
          <p:pic>
            <p:nvPicPr>
              <p:cNvPr id="24689" name="Ink 24688">
                <a:extLst>
                  <a:ext uri="{FF2B5EF4-FFF2-40B4-BE49-F238E27FC236}">
                    <a16:creationId xmlns:a16="http://schemas.microsoft.com/office/drawing/2014/main" id="{C717005B-3C98-A742-A307-984F40E7D19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265090" y="6200321"/>
                <a:ext cx="502920" cy="51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92" name="Group 24691">
            <a:extLst>
              <a:ext uri="{FF2B5EF4-FFF2-40B4-BE49-F238E27FC236}">
                <a16:creationId xmlns:a16="http://schemas.microsoft.com/office/drawing/2014/main" id="{9D4EFC42-1818-3648-BBBF-76DE287D6461}"/>
              </a:ext>
            </a:extLst>
          </p:cNvPr>
          <p:cNvGrpSpPr/>
          <p:nvPr/>
        </p:nvGrpSpPr>
        <p:grpSpPr>
          <a:xfrm>
            <a:off x="303170" y="6196721"/>
            <a:ext cx="478080" cy="505080"/>
            <a:chOff x="303170" y="6196721"/>
            <a:chExt cx="47808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684" name="Ink 24683">
                  <a:extLst>
                    <a:ext uri="{FF2B5EF4-FFF2-40B4-BE49-F238E27FC236}">
                      <a16:creationId xmlns:a16="http://schemas.microsoft.com/office/drawing/2014/main" id="{E1C9DAFE-67DA-584E-A236-8A798E1190B9}"/>
                    </a:ext>
                  </a:extLst>
                </p14:cNvPr>
                <p14:cNvContentPartPr/>
                <p14:nvPr/>
              </p14:nvContentPartPr>
              <p14:xfrm>
                <a:off x="303170" y="6327041"/>
                <a:ext cx="298800" cy="374760"/>
              </p14:xfrm>
            </p:contentPart>
          </mc:Choice>
          <mc:Fallback xmlns="">
            <p:pic>
              <p:nvPicPr>
                <p:cNvPr id="24684" name="Ink 24683">
                  <a:extLst>
                    <a:ext uri="{FF2B5EF4-FFF2-40B4-BE49-F238E27FC236}">
                      <a16:creationId xmlns:a16="http://schemas.microsoft.com/office/drawing/2014/main" id="{E1C9DAFE-67DA-584E-A236-8A798E1190B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88050" y="6311921"/>
                  <a:ext cx="3294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685" name="Ink 24684">
                  <a:extLst>
                    <a:ext uri="{FF2B5EF4-FFF2-40B4-BE49-F238E27FC236}">
                      <a16:creationId xmlns:a16="http://schemas.microsoft.com/office/drawing/2014/main" id="{77D4BFAC-E0FF-574D-9C7A-4F1CA344484E}"/>
                    </a:ext>
                  </a:extLst>
                </p14:cNvPr>
                <p14:cNvContentPartPr/>
                <p14:nvPr/>
              </p14:nvContentPartPr>
              <p14:xfrm>
                <a:off x="612770" y="6196721"/>
                <a:ext cx="168480" cy="216360"/>
              </p14:xfrm>
            </p:contentPart>
          </mc:Choice>
          <mc:Fallback xmlns="">
            <p:pic>
              <p:nvPicPr>
                <p:cNvPr id="24685" name="Ink 24684">
                  <a:extLst>
                    <a:ext uri="{FF2B5EF4-FFF2-40B4-BE49-F238E27FC236}">
                      <a16:creationId xmlns:a16="http://schemas.microsoft.com/office/drawing/2014/main" id="{77D4BFAC-E0FF-574D-9C7A-4F1CA344484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7290" y="6181601"/>
                  <a:ext cx="199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691" name="Ink 24690">
                  <a:extLst>
                    <a:ext uri="{FF2B5EF4-FFF2-40B4-BE49-F238E27FC236}">
                      <a16:creationId xmlns:a16="http://schemas.microsoft.com/office/drawing/2014/main" id="{D41341C8-DFD7-B648-9190-67DAF5EE3B49}"/>
                    </a:ext>
                  </a:extLst>
                </p14:cNvPr>
                <p14:cNvContentPartPr/>
                <p14:nvPr/>
              </p14:nvContentPartPr>
              <p14:xfrm>
                <a:off x="639770" y="6261881"/>
                <a:ext cx="81720" cy="146880"/>
              </p14:xfrm>
            </p:contentPart>
          </mc:Choice>
          <mc:Fallback xmlns="">
            <p:pic>
              <p:nvPicPr>
                <p:cNvPr id="24691" name="Ink 24690">
                  <a:extLst>
                    <a:ext uri="{FF2B5EF4-FFF2-40B4-BE49-F238E27FC236}">
                      <a16:creationId xmlns:a16="http://schemas.microsoft.com/office/drawing/2014/main" id="{D41341C8-DFD7-B648-9190-67DAF5EE3B4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4650" y="6246761"/>
                  <a:ext cx="1123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04" name="Group 24703">
            <a:extLst>
              <a:ext uri="{FF2B5EF4-FFF2-40B4-BE49-F238E27FC236}">
                <a16:creationId xmlns:a16="http://schemas.microsoft.com/office/drawing/2014/main" id="{B2B98FF5-ED95-F74E-B74C-4F12354D36FB}"/>
              </a:ext>
            </a:extLst>
          </p:cNvPr>
          <p:cNvGrpSpPr/>
          <p:nvPr/>
        </p:nvGrpSpPr>
        <p:grpSpPr>
          <a:xfrm>
            <a:off x="2110730" y="6430001"/>
            <a:ext cx="383040" cy="304200"/>
            <a:chOff x="2110730" y="6430001"/>
            <a:chExt cx="3830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693" name="Ink 24692">
                  <a:extLst>
                    <a:ext uri="{FF2B5EF4-FFF2-40B4-BE49-F238E27FC236}">
                      <a16:creationId xmlns:a16="http://schemas.microsoft.com/office/drawing/2014/main" id="{8D6383D0-A5DA-8B4A-A4D9-7AEF4EDD55D2}"/>
                    </a:ext>
                  </a:extLst>
                </p14:cNvPr>
                <p14:cNvContentPartPr/>
                <p14:nvPr/>
              </p14:nvContentPartPr>
              <p14:xfrm>
                <a:off x="2110730" y="6457361"/>
                <a:ext cx="285120" cy="49320"/>
              </p14:xfrm>
            </p:contentPart>
          </mc:Choice>
          <mc:Fallback xmlns="">
            <p:pic>
              <p:nvPicPr>
                <p:cNvPr id="24693" name="Ink 24692">
                  <a:extLst>
                    <a:ext uri="{FF2B5EF4-FFF2-40B4-BE49-F238E27FC236}">
                      <a16:creationId xmlns:a16="http://schemas.microsoft.com/office/drawing/2014/main" id="{8D6383D0-A5DA-8B4A-A4D9-7AEF4EDD55D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095250" y="6441881"/>
                  <a:ext cx="315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694" name="Ink 24693">
                  <a:extLst>
                    <a:ext uri="{FF2B5EF4-FFF2-40B4-BE49-F238E27FC236}">
                      <a16:creationId xmlns:a16="http://schemas.microsoft.com/office/drawing/2014/main" id="{60FF79D5-2D93-B741-81D2-E1CBAC0BCF5F}"/>
                    </a:ext>
                  </a:extLst>
                </p14:cNvPr>
                <p14:cNvContentPartPr/>
                <p14:nvPr/>
              </p14:nvContentPartPr>
              <p14:xfrm>
                <a:off x="2213690" y="6533321"/>
                <a:ext cx="178920" cy="70920"/>
              </p14:xfrm>
            </p:contentPart>
          </mc:Choice>
          <mc:Fallback xmlns="">
            <p:pic>
              <p:nvPicPr>
                <p:cNvPr id="24694" name="Ink 24693">
                  <a:extLst>
                    <a:ext uri="{FF2B5EF4-FFF2-40B4-BE49-F238E27FC236}">
                      <a16:creationId xmlns:a16="http://schemas.microsoft.com/office/drawing/2014/main" id="{60FF79D5-2D93-B741-81D2-E1CBAC0BCF5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198570" y="6517841"/>
                  <a:ext cx="209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695" name="Ink 24694">
                  <a:extLst>
                    <a:ext uri="{FF2B5EF4-FFF2-40B4-BE49-F238E27FC236}">
                      <a16:creationId xmlns:a16="http://schemas.microsoft.com/office/drawing/2014/main" id="{56AE87C5-9B16-B54F-89B2-8B88576C55C3}"/>
                    </a:ext>
                  </a:extLst>
                </p14:cNvPr>
                <p14:cNvContentPartPr/>
                <p14:nvPr/>
              </p14:nvContentPartPr>
              <p14:xfrm>
                <a:off x="2316650" y="6430001"/>
                <a:ext cx="177120" cy="304200"/>
              </p14:xfrm>
            </p:contentPart>
          </mc:Choice>
          <mc:Fallback xmlns="">
            <p:pic>
              <p:nvPicPr>
                <p:cNvPr id="24695" name="Ink 24694">
                  <a:extLst>
                    <a:ext uri="{FF2B5EF4-FFF2-40B4-BE49-F238E27FC236}">
                      <a16:creationId xmlns:a16="http://schemas.microsoft.com/office/drawing/2014/main" id="{56AE87C5-9B16-B54F-89B2-8B88576C55C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301530" y="6414881"/>
                  <a:ext cx="20772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03" name="Group 24702">
            <a:extLst>
              <a:ext uri="{FF2B5EF4-FFF2-40B4-BE49-F238E27FC236}">
                <a16:creationId xmlns:a16="http://schemas.microsoft.com/office/drawing/2014/main" id="{140C1610-968F-BF4C-9029-B4B0CAA21F4A}"/>
              </a:ext>
            </a:extLst>
          </p:cNvPr>
          <p:cNvGrpSpPr/>
          <p:nvPr/>
        </p:nvGrpSpPr>
        <p:grpSpPr>
          <a:xfrm>
            <a:off x="2772770" y="6207521"/>
            <a:ext cx="897480" cy="597240"/>
            <a:chOff x="2772770" y="6207521"/>
            <a:chExt cx="89748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696" name="Ink 24695">
                  <a:extLst>
                    <a:ext uri="{FF2B5EF4-FFF2-40B4-BE49-F238E27FC236}">
                      <a16:creationId xmlns:a16="http://schemas.microsoft.com/office/drawing/2014/main" id="{E16BD94D-1670-E24E-A1CF-BB29F7401E51}"/>
                    </a:ext>
                  </a:extLst>
                </p14:cNvPr>
                <p14:cNvContentPartPr/>
                <p14:nvPr/>
              </p14:nvContentPartPr>
              <p14:xfrm>
                <a:off x="2772770" y="6288881"/>
                <a:ext cx="179640" cy="374400"/>
              </p14:xfrm>
            </p:contentPart>
          </mc:Choice>
          <mc:Fallback xmlns="">
            <p:pic>
              <p:nvPicPr>
                <p:cNvPr id="24696" name="Ink 24695">
                  <a:extLst>
                    <a:ext uri="{FF2B5EF4-FFF2-40B4-BE49-F238E27FC236}">
                      <a16:creationId xmlns:a16="http://schemas.microsoft.com/office/drawing/2014/main" id="{E16BD94D-1670-E24E-A1CF-BB29F7401E5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757290" y="6273761"/>
                  <a:ext cx="2098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697" name="Ink 24696">
                  <a:extLst>
                    <a:ext uri="{FF2B5EF4-FFF2-40B4-BE49-F238E27FC236}">
                      <a16:creationId xmlns:a16="http://schemas.microsoft.com/office/drawing/2014/main" id="{7291377E-659E-EE4B-AFAB-DF29A1A9DFC7}"/>
                    </a:ext>
                  </a:extLst>
                </p14:cNvPr>
                <p14:cNvContentPartPr/>
                <p14:nvPr/>
              </p14:nvContentPartPr>
              <p14:xfrm>
                <a:off x="2897690" y="6554921"/>
                <a:ext cx="54720" cy="249840"/>
              </p14:xfrm>
            </p:contentPart>
          </mc:Choice>
          <mc:Fallback xmlns="">
            <p:pic>
              <p:nvPicPr>
                <p:cNvPr id="24697" name="Ink 24696">
                  <a:extLst>
                    <a:ext uri="{FF2B5EF4-FFF2-40B4-BE49-F238E27FC236}">
                      <a16:creationId xmlns:a16="http://schemas.microsoft.com/office/drawing/2014/main" id="{7291377E-659E-EE4B-AFAB-DF29A1A9DFC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882210" y="6539801"/>
                  <a:ext cx="84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698" name="Ink 24697">
                  <a:extLst>
                    <a:ext uri="{FF2B5EF4-FFF2-40B4-BE49-F238E27FC236}">
                      <a16:creationId xmlns:a16="http://schemas.microsoft.com/office/drawing/2014/main" id="{DFAEDD42-B97B-FA45-A3AD-8566201FBE6A}"/>
                    </a:ext>
                  </a:extLst>
                </p14:cNvPr>
                <p14:cNvContentPartPr/>
                <p14:nvPr/>
              </p14:nvContentPartPr>
              <p14:xfrm>
                <a:off x="2886530" y="6560321"/>
                <a:ext cx="222120" cy="81720"/>
              </p14:xfrm>
            </p:contentPart>
          </mc:Choice>
          <mc:Fallback xmlns="">
            <p:pic>
              <p:nvPicPr>
                <p:cNvPr id="24698" name="Ink 24697">
                  <a:extLst>
                    <a:ext uri="{FF2B5EF4-FFF2-40B4-BE49-F238E27FC236}">
                      <a16:creationId xmlns:a16="http://schemas.microsoft.com/office/drawing/2014/main" id="{DFAEDD42-B97B-FA45-A3AD-8566201FBE6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871410" y="6545201"/>
                  <a:ext cx="252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699" name="Ink 24698">
                  <a:extLst>
                    <a:ext uri="{FF2B5EF4-FFF2-40B4-BE49-F238E27FC236}">
                      <a16:creationId xmlns:a16="http://schemas.microsoft.com/office/drawing/2014/main" id="{E48C5A2D-911B-854A-86B3-E94E1383FF32}"/>
                    </a:ext>
                  </a:extLst>
                </p14:cNvPr>
                <p14:cNvContentPartPr/>
                <p14:nvPr/>
              </p14:nvContentPartPr>
              <p14:xfrm>
                <a:off x="2946290" y="6441161"/>
                <a:ext cx="32760" cy="295920"/>
              </p14:xfrm>
            </p:contentPart>
          </mc:Choice>
          <mc:Fallback xmlns="">
            <p:pic>
              <p:nvPicPr>
                <p:cNvPr id="24699" name="Ink 24698">
                  <a:extLst>
                    <a:ext uri="{FF2B5EF4-FFF2-40B4-BE49-F238E27FC236}">
                      <a16:creationId xmlns:a16="http://schemas.microsoft.com/office/drawing/2014/main" id="{E48C5A2D-911B-854A-86B3-E94E1383FF3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31170" y="6425681"/>
                  <a:ext cx="633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700" name="Ink 24699">
                  <a:extLst>
                    <a:ext uri="{FF2B5EF4-FFF2-40B4-BE49-F238E27FC236}">
                      <a16:creationId xmlns:a16="http://schemas.microsoft.com/office/drawing/2014/main" id="{F2AF1FAC-219F-2541-9F7C-C020926B3027}"/>
                    </a:ext>
                  </a:extLst>
                </p14:cNvPr>
                <p14:cNvContentPartPr/>
                <p14:nvPr/>
              </p14:nvContentPartPr>
              <p14:xfrm>
                <a:off x="3206930" y="6207521"/>
                <a:ext cx="109080" cy="135360"/>
              </p14:xfrm>
            </p:contentPart>
          </mc:Choice>
          <mc:Fallback xmlns="">
            <p:pic>
              <p:nvPicPr>
                <p:cNvPr id="24700" name="Ink 24699">
                  <a:extLst>
                    <a:ext uri="{FF2B5EF4-FFF2-40B4-BE49-F238E27FC236}">
                      <a16:creationId xmlns:a16="http://schemas.microsoft.com/office/drawing/2014/main" id="{F2AF1FAC-219F-2541-9F7C-C020926B302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191810" y="6192401"/>
                  <a:ext cx="139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701" name="Ink 24700">
                  <a:extLst>
                    <a:ext uri="{FF2B5EF4-FFF2-40B4-BE49-F238E27FC236}">
                      <a16:creationId xmlns:a16="http://schemas.microsoft.com/office/drawing/2014/main" id="{C55E9C61-7469-8944-B665-0B7E7326CEAB}"/>
                    </a:ext>
                  </a:extLst>
                </p14:cNvPr>
                <p14:cNvContentPartPr/>
                <p14:nvPr/>
              </p14:nvContentPartPr>
              <p14:xfrm>
                <a:off x="3440210" y="6587681"/>
                <a:ext cx="223560" cy="16560"/>
              </p14:xfrm>
            </p:contentPart>
          </mc:Choice>
          <mc:Fallback xmlns="">
            <p:pic>
              <p:nvPicPr>
                <p:cNvPr id="24701" name="Ink 24700">
                  <a:extLst>
                    <a:ext uri="{FF2B5EF4-FFF2-40B4-BE49-F238E27FC236}">
                      <a16:creationId xmlns:a16="http://schemas.microsoft.com/office/drawing/2014/main" id="{C55E9C61-7469-8944-B665-0B7E7326CEA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425090" y="6572201"/>
                  <a:ext cx="254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702" name="Ink 24701">
                  <a:extLst>
                    <a:ext uri="{FF2B5EF4-FFF2-40B4-BE49-F238E27FC236}">
                      <a16:creationId xmlns:a16="http://schemas.microsoft.com/office/drawing/2014/main" id="{C63F4271-28ED-6041-8FCD-48888E1D06AE}"/>
                    </a:ext>
                  </a:extLst>
                </p14:cNvPr>
                <p14:cNvContentPartPr/>
                <p14:nvPr/>
              </p14:nvContentPartPr>
              <p14:xfrm>
                <a:off x="3424010" y="6419201"/>
                <a:ext cx="246240" cy="43920"/>
              </p14:xfrm>
            </p:contentPart>
          </mc:Choice>
          <mc:Fallback xmlns="">
            <p:pic>
              <p:nvPicPr>
                <p:cNvPr id="24702" name="Ink 24701">
                  <a:extLst>
                    <a:ext uri="{FF2B5EF4-FFF2-40B4-BE49-F238E27FC236}">
                      <a16:creationId xmlns:a16="http://schemas.microsoft.com/office/drawing/2014/main" id="{C63F4271-28ED-6041-8FCD-48888E1D06A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408890" y="6404081"/>
                  <a:ext cx="27684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4705" name="Ink 24704">
                <a:extLst>
                  <a:ext uri="{FF2B5EF4-FFF2-40B4-BE49-F238E27FC236}">
                    <a16:creationId xmlns:a16="http://schemas.microsoft.com/office/drawing/2014/main" id="{91B36150-8D43-AE4E-B813-B68B51442F1B}"/>
                  </a:ext>
                </a:extLst>
              </p14:cNvPr>
              <p14:cNvContentPartPr/>
              <p14:nvPr/>
            </p14:nvContentPartPr>
            <p14:xfrm>
              <a:off x="3957170" y="6107441"/>
              <a:ext cx="224640" cy="657000"/>
            </p14:xfrm>
          </p:contentPart>
        </mc:Choice>
        <mc:Fallback xmlns="">
          <p:pic>
            <p:nvPicPr>
              <p:cNvPr id="24705" name="Ink 24704">
                <a:extLst>
                  <a:ext uri="{FF2B5EF4-FFF2-40B4-BE49-F238E27FC236}">
                    <a16:creationId xmlns:a16="http://schemas.microsoft.com/office/drawing/2014/main" id="{91B36150-8D43-AE4E-B813-B68B51442F1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941690" y="6092321"/>
                <a:ext cx="255240" cy="68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14" name="Group 24713">
            <a:extLst>
              <a:ext uri="{FF2B5EF4-FFF2-40B4-BE49-F238E27FC236}">
                <a16:creationId xmlns:a16="http://schemas.microsoft.com/office/drawing/2014/main" id="{8425FCE8-044A-7342-AA3A-AA613002C82B}"/>
              </a:ext>
            </a:extLst>
          </p:cNvPr>
          <p:cNvGrpSpPr/>
          <p:nvPr/>
        </p:nvGrpSpPr>
        <p:grpSpPr>
          <a:xfrm>
            <a:off x="1806530" y="5989001"/>
            <a:ext cx="293400" cy="841680"/>
            <a:chOff x="1806530" y="5989001"/>
            <a:chExt cx="293400" cy="84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710" name="Ink 24709">
                  <a:extLst>
                    <a:ext uri="{FF2B5EF4-FFF2-40B4-BE49-F238E27FC236}">
                      <a16:creationId xmlns:a16="http://schemas.microsoft.com/office/drawing/2014/main" id="{47F273B1-EDCF-B448-AA77-602D4EAF603F}"/>
                    </a:ext>
                  </a:extLst>
                </p14:cNvPr>
                <p14:cNvContentPartPr/>
                <p14:nvPr/>
              </p14:nvContentPartPr>
              <p14:xfrm>
                <a:off x="1806530" y="6043361"/>
                <a:ext cx="179640" cy="787320"/>
              </p14:xfrm>
            </p:contentPart>
          </mc:Choice>
          <mc:Fallback xmlns="">
            <p:pic>
              <p:nvPicPr>
                <p:cNvPr id="24710" name="Ink 24709">
                  <a:extLst>
                    <a:ext uri="{FF2B5EF4-FFF2-40B4-BE49-F238E27FC236}">
                      <a16:creationId xmlns:a16="http://schemas.microsoft.com/office/drawing/2014/main" id="{47F273B1-EDCF-B448-AA77-602D4EAF603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791410" y="6027881"/>
                  <a:ext cx="21024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711" name="Ink 24710">
                  <a:extLst>
                    <a:ext uri="{FF2B5EF4-FFF2-40B4-BE49-F238E27FC236}">
                      <a16:creationId xmlns:a16="http://schemas.microsoft.com/office/drawing/2014/main" id="{D39B7E12-5C39-1E41-8EE2-8712A9ED31D2}"/>
                    </a:ext>
                  </a:extLst>
                </p14:cNvPr>
                <p14:cNvContentPartPr/>
                <p14:nvPr/>
              </p14:nvContentPartPr>
              <p14:xfrm>
                <a:off x="2018210" y="5989001"/>
                <a:ext cx="81720" cy="178920"/>
              </p14:xfrm>
            </p:contentPart>
          </mc:Choice>
          <mc:Fallback xmlns="">
            <p:pic>
              <p:nvPicPr>
                <p:cNvPr id="24711" name="Ink 24710">
                  <a:extLst>
                    <a:ext uri="{FF2B5EF4-FFF2-40B4-BE49-F238E27FC236}">
                      <a16:creationId xmlns:a16="http://schemas.microsoft.com/office/drawing/2014/main" id="{D39B7E12-5C39-1E41-8EE2-8712A9ED31D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03090" y="5973881"/>
                  <a:ext cx="1123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13" name="Group 24712">
            <a:extLst>
              <a:ext uri="{FF2B5EF4-FFF2-40B4-BE49-F238E27FC236}">
                <a16:creationId xmlns:a16="http://schemas.microsoft.com/office/drawing/2014/main" id="{57C70F1B-94D3-D84E-93B0-74CDD2CAFCA5}"/>
              </a:ext>
            </a:extLst>
          </p:cNvPr>
          <p:cNvGrpSpPr/>
          <p:nvPr/>
        </p:nvGrpSpPr>
        <p:grpSpPr>
          <a:xfrm>
            <a:off x="142250" y="5864081"/>
            <a:ext cx="1317240" cy="1038600"/>
            <a:chOff x="142250" y="5864081"/>
            <a:chExt cx="1317240" cy="10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706" name="Ink 24705">
                  <a:extLst>
                    <a:ext uri="{FF2B5EF4-FFF2-40B4-BE49-F238E27FC236}">
                      <a16:creationId xmlns:a16="http://schemas.microsoft.com/office/drawing/2014/main" id="{704F32D7-6CB3-D34D-8377-9808FAEF5281}"/>
                    </a:ext>
                  </a:extLst>
                </p14:cNvPr>
                <p14:cNvContentPartPr/>
                <p14:nvPr/>
              </p14:nvContentPartPr>
              <p14:xfrm>
                <a:off x="142250" y="6147761"/>
                <a:ext cx="221040" cy="754920"/>
              </p14:xfrm>
            </p:contentPart>
          </mc:Choice>
          <mc:Fallback xmlns="">
            <p:pic>
              <p:nvPicPr>
                <p:cNvPr id="24706" name="Ink 24705">
                  <a:extLst>
                    <a:ext uri="{FF2B5EF4-FFF2-40B4-BE49-F238E27FC236}">
                      <a16:creationId xmlns:a16="http://schemas.microsoft.com/office/drawing/2014/main" id="{704F32D7-6CB3-D34D-8377-9808FAEF528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27130" y="6132641"/>
                  <a:ext cx="25164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707" name="Ink 24706">
                  <a:extLst>
                    <a:ext uri="{FF2B5EF4-FFF2-40B4-BE49-F238E27FC236}">
                      <a16:creationId xmlns:a16="http://schemas.microsoft.com/office/drawing/2014/main" id="{948AC320-2ED6-D745-8BFC-D45CC39D5188}"/>
                    </a:ext>
                  </a:extLst>
                </p14:cNvPr>
                <p14:cNvContentPartPr/>
                <p14:nvPr/>
              </p14:nvContentPartPr>
              <p14:xfrm>
                <a:off x="791690" y="6173681"/>
                <a:ext cx="146880" cy="608400"/>
              </p14:xfrm>
            </p:contentPart>
          </mc:Choice>
          <mc:Fallback xmlns="">
            <p:pic>
              <p:nvPicPr>
                <p:cNvPr id="24707" name="Ink 24706">
                  <a:extLst>
                    <a:ext uri="{FF2B5EF4-FFF2-40B4-BE49-F238E27FC236}">
                      <a16:creationId xmlns:a16="http://schemas.microsoft.com/office/drawing/2014/main" id="{948AC320-2ED6-D745-8BFC-D45CC39D518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6570" y="6158201"/>
                  <a:ext cx="17748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708" name="Ink 24707">
                  <a:extLst>
                    <a:ext uri="{FF2B5EF4-FFF2-40B4-BE49-F238E27FC236}">
                      <a16:creationId xmlns:a16="http://schemas.microsoft.com/office/drawing/2014/main" id="{6FB24991-D168-194D-B326-3D4D30608CCC}"/>
                    </a:ext>
                  </a:extLst>
                </p14:cNvPr>
                <p14:cNvContentPartPr/>
                <p14:nvPr/>
              </p14:nvContentPartPr>
              <p14:xfrm>
                <a:off x="911210" y="6108521"/>
                <a:ext cx="141480" cy="129960"/>
              </p14:xfrm>
            </p:contentPart>
          </mc:Choice>
          <mc:Fallback xmlns="">
            <p:pic>
              <p:nvPicPr>
                <p:cNvPr id="24708" name="Ink 24707">
                  <a:extLst>
                    <a:ext uri="{FF2B5EF4-FFF2-40B4-BE49-F238E27FC236}">
                      <a16:creationId xmlns:a16="http://schemas.microsoft.com/office/drawing/2014/main" id="{6FB24991-D168-194D-B326-3D4D30608CC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5730" y="6093041"/>
                  <a:ext cx="172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709" name="Ink 24708">
                  <a:extLst>
                    <a:ext uri="{FF2B5EF4-FFF2-40B4-BE49-F238E27FC236}">
                      <a16:creationId xmlns:a16="http://schemas.microsoft.com/office/drawing/2014/main" id="{2B27E8EB-DFE0-4746-B7E7-0AD39AB37B3B}"/>
                    </a:ext>
                  </a:extLst>
                </p14:cNvPr>
                <p14:cNvContentPartPr/>
                <p14:nvPr/>
              </p14:nvContentPartPr>
              <p14:xfrm>
                <a:off x="1242050" y="6135521"/>
                <a:ext cx="217440" cy="623160"/>
              </p14:xfrm>
            </p:contentPart>
          </mc:Choice>
          <mc:Fallback xmlns="">
            <p:pic>
              <p:nvPicPr>
                <p:cNvPr id="24709" name="Ink 24708">
                  <a:extLst>
                    <a:ext uri="{FF2B5EF4-FFF2-40B4-BE49-F238E27FC236}">
                      <a16:creationId xmlns:a16="http://schemas.microsoft.com/office/drawing/2014/main" id="{2B27E8EB-DFE0-4746-B7E7-0AD39AB37B3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26930" y="6120401"/>
                  <a:ext cx="24804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712" name="Ink 24711">
                  <a:extLst>
                    <a:ext uri="{FF2B5EF4-FFF2-40B4-BE49-F238E27FC236}">
                      <a16:creationId xmlns:a16="http://schemas.microsoft.com/office/drawing/2014/main" id="{87A4AAA2-320E-DD4E-BA6C-378F2C82D2A7}"/>
                    </a:ext>
                  </a:extLst>
                </p14:cNvPr>
                <p14:cNvContentPartPr/>
                <p14:nvPr/>
              </p14:nvContentPartPr>
              <p14:xfrm>
                <a:off x="574610" y="5864081"/>
                <a:ext cx="570240" cy="678600"/>
              </p14:xfrm>
            </p:contentPart>
          </mc:Choice>
          <mc:Fallback xmlns="">
            <p:pic>
              <p:nvPicPr>
                <p:cNvPr id="24712" name="Ink 24711">
                  <a:extLst>
                    <a:ext uri="{FF2B5EF4-FFF2-40B4-BE49-F238E27FC236}">
                      <a16:creationId xmlns:a16="http://schemas.microsoft.com/office/drawing/2014/main" id="{87A4AAA2-320E-DD4E-BA6C-378F2C82D2A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59490" y="5848961"/>
                  <a:ext cx="600840" cy="70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33" name="Group 24732">
            <a:extLst>
              <a:ext uri="{FF2B5EF4-FFF2-40B4-BE49-F238E27FC236}">
                <a16:creationId xmlns:a16="http://schemas.microsoft.com/office/drawing/2014/main" id="{E638EB97-E76A-2C41-839D-3D35E4149F22}"/>
              </a:ext>
            </a:extLst>
          </p:cNvPr>
          <p:cNvGrpSpPr/>
          <p:nvPr/>
        </p:nvGrpSpPr>
        <p:grpSpPr>
          <a:xfrm>
            <a:off x="2143130" y="5386721"/>
            <a:ext cx="179280" cy="136080"/>
            <a:chOff x="2143130" y="5386721"/>
            <a:chExt cx="17928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715" name="Ink 24714">
                  <a:extLst>
                    <a:ext uri="{FF2B5EF4-FFF2-40B4-BE49-F238E27FC236}">
                      <a16:creationId xmlns:a16="http://schemas.microsoft.com/office/drawing/2014/main" id="{7D487F66-B5CF-1947-8644-05BA0F9D0757}"/>
                    </a:ext>
                  </a:extLst>
                </p14:cNvPr>
                <p14:cNvContentPartPr/>
                <p14:nvPr/>
              </p14:nvContentPartPr>
              <p14:xfrm>
                <a:off x="2143130" y="5386721"/>
                <a:ext cx="168120" cy="49320"/>
              </p14:xfrm>
            </p:contentPart>
          </mc:Choice>
          <mc:Fallback xmlns="">
            <p:pic>
              <p:nvPicPr>
                <p:cNvPr id="24715" name="Ink 24714">
                  <a:extLst>
                    <a:ext uri="{FF2B5EF4-FFF2-40B4-BE49-F238E27FC236}">
                      <a16:creationId xmlns:a16="http://schemas.microsoft.com/office/drawing/2014/main" id="{7D487F66-B5CF-1947-8644-05BA0F9D075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128010" y="5371241"/>
                  <a:ext cx="198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716" name="Ink 24715">
                  <a:extLst>
                    <a:ext uri="{FF2B5EF4-FFF2-40B4-BE49-F238E27FC236}">
                      <a16:creationId xmlns:a16="http://schemas.microsoft.com/office/drawing/2014/main" id="{5373CDFE-5F8B-EE4A-B6B5-10AFA8DE5E17}"/>
                    </a:ext>
                  </a:extLst>
                </p14:cNvPr>
                <p14:cNvContentPartPr/>
                <p14:nvPr/>
              </p14:nvContentPartPr>
              <p14:xfrm>
                <a:off x="2159330" y="5478881"/>
                <a:ext cx="163080" cy="43920"/>
              </p14:xfrm>
            </p:contentPart>
          </mc:Choice>
          <mc:Fallback xmlns="">
            <p:pic>
              <p:nvPicPr>
                <p:cNvPr id="24716" name="Ink 24715">
                  <a:extLst>
                    <a:ext uri="{FF2B5EF4-FFF2-40B4-BE49-F238E27FC236}">
                      <a16:creationId xmlns:a16="http://schemas.microsoft.com/office/drawing/2014/main" id="{5373CDFE-5F8B-EE4A-B6B5-10AFA8DE5E1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144210" y="5463761"/>
                  <a:ext cx="1936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32" name="Group 24731">
            <a:extLst>
              <a:ext uri="{FF2B5EF4-FFF2-40B4-BE49-F238E27FC236}">
                <a16:creationId xmlns:a16="http://schemas.microsoft.com/office/drawing/2014/main" id="{FB93FE23-92D2-BE46-A926-5D7216435E52}"/>
              </a:ext>
            </a:extLst>
          </p:cNvPr>
          <p:cNvGrpSpPr/>
          <p:nvPr/>
        </p:nvGrpSpPr>
        <p:grpSpPr>
          <a:xfrm>
            <a:off x="2561090" y="5033921"/>
            <a:ext cx="1031400" cy="1003680"/>
            <a:chOff x="2561090" y="5033921"/>
            <a:chExt cx="1031400" cy="10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717" name="Ink 24716">
                  <a:extLst>
                    <a:ext uri="{FF2B5EF4-FFF2-40B4-BE49-F238E27FC236}">
                      <a16:creationId xmlns:a16="http://schemas.microsoft.com/office/drawing/2014/main" id="{3066084D-E635-614B-9248-B1514A00B972}"/>
                    </a:ext>
                  </a:extLst>
                </p14:cNvPr>
                <p14:cNvContentPartPr/>
                <p14:nvPr/>
              </p14:nvContentPartPr>
              <p14:xfrm>
                <a:off x="2653970" y="5142281"/>
                <a:ext cx="142200" cy="325440"/>
              </p14:xfrm>
            </p:contentPart>
          </mc:Choice>
          <mc:Fallback xmlns="">
            <p:pic>
              <p:nvPicPr>
                <p:cNvPr id="24717" name="Ink 24716">
                  <a:extLst>
                    <a:ext uri="{FF2B5EF4-FFF2-40B4-BE49-F238E27FC236}">
                      <a16:creationId xmlns:a16="http://schemas.microsoft.com/office/drawing/2014/main" id="{3066084D-E635-614B-9248-B1514A00B97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638490" y="5127161"/>
                  <a:ext cx="1724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18" name="Ink 24717">
                  <a:extLst>
                    <a:ext uri="{FF2B5EF4-FFF2-40B4-BE49-F238E27FC236}">
                      <a16:creationId xmlns:a16="http://schemas.microsoft.com/office/drawing/2014/main" id="{247E96C9-0F78-6846-950E-0320E657B198}"/>
                    </a:ext>
                  </a:extLst>
                </p14:cNvPr>
                <p14:cNvContentPartPr/>
                <p14:nvPr/>
              </p14:nvContentPartPr>
              <p14:xfrm>
                <a:off x="2968250" y="5175041"/>
                <a:ext cx="65520" cy="309240"/>
              </p14:xfrm>
            </p:contentPart>
          </mc:Choice>
          <mc:Fallback xmlns="">
            <p:pic>
              <p:nvPicPr>
                <p:cNvPr id="24718" name="Ink 24717">
                  <a:extLst>
                    <a:ext uri="{FF2B5EF4-FFF2-40B4-BE49-F238E27FC236}">
                      <a16:creationId xmlns:a16="http://schemas.microsoft.com/office/drawing/2014/main" id="{247E96C9-0F78-6846-950E-0320E657B19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952770" y="5159561"/>
                  <a:ext cx="96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719" name="Ink 24718">
                  <a:extLst>
                    <a:ext uri="{FF2B5EF4-FFF2-40B4-BE49-F238E27FC236}">
                      <a16:creationId xmlns:a16="http://schemas.microsoft.com/office/drawing/2014/main" id="{AFA1F48A-2D30-A740-871B-96BA532A1C2B}"/>
                    </a:ext>
                  </a:extLst>
                </p14:cNvPr>
                <p14:cNvContentPartPr/>
                <p14:nvPr/>
              </p14:nvContentPartPr>
              <p14:xfrm>
                <a:off x="2973650" y="5327321"/>
                <a:ext cx="97920" cy="43200"/>
              </p14:xfrm>
            </p:contentPart>
          </mc:Choice>
          <mc:Fallback xmlns="">
            <p:pic>
              <p:nvPicPr>
                <p:cNvPr id="24719" name="Ink 24718">
                  <a:extLst>
                    <a:ext uri="{FF2B5EF4-FFF2-40B4-BE49-F238E27FC236}">
                      <a16:creationId xmlns:a16="http://schemas.microsoft.com/office/drawing/2014/main" id="{AFA1F48A-2D30-A740-871B-96BA532A1C2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958170" y="5312201"/>
                  <a:ext cx="128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720" name="Ink 24719">
                  <a:extLst>
                    <a:ext uri="{FF2B5EF4-FFF2-40B4-BE49-F238E27FC236}">
                      <a16:creationId xmlns:a16="http://schemas.microsoft.com/office/drawing/2014/main" id="{C0C85272-3B27-3F4A-AE4C-98109AF24D20}"/>
                    </a:ext>
                  </a:extLst>
                </p14:cNvPr>
                <p14:cNvContentPartPr/>
                <p14:nvPr/>
              </p14:nvContentPartPr>
              <p14:xfrm>
                <a:off x="3196130" y="5033921"/>
                <a:ext cx="54000" cy="141480"/>
              </p14:xfrm>
            </p:contentPart>
          </mc:Choice>
          <mc:Fallback xmlns="">
            <p:pic>
              <p:nvPicPr>
                <p:cNvPr id="24720" name="Ink 24719">
                  <a:extLst>
                    <a:ext uri="{FF2B5EF4-FFF2-40B4-BE49-F238E27FC236}">
                      <a16:creationId xmlns:a16="http://schemas.microsoft.com/office/drawing/2014/main" id="{C0C85272-3B27-3F4A-AE4C-98109AF24D2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180650" y="5018441"/>
                  <a:ext cx="84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721" name="Ink 24720">
                  <a:extLst>
                    <a:ext uri="{FF2B5EF4-FFF2-40B4-BE49-F238E27FC236}">
                      <a16:creationId xmlns:a16="http://schemas.microsoft.com/office/drawing/2014/main" id="{7433378D-ABCE-624E-B8C2-449AFB409AE1}"/>
                    </a:ext>
                  </a:extLst>
                </p14:cNvPr>
                <p14:cNvContentPartPr/>
                <p14:nvPr/>
              </p14:nvContentPartPr>
              <p14:xfrm>
                <a:off x="3141770" y="5066321"/>
                <a:ext cx="217440" cy="201240"/>
              </p14:xfrm>
            </p:contentPart>
          </mc:Choice>
          <mc:Fallback xmlns="">
            <p:pic>
              <p:nvPicPr>
                <p:cNvPr id="24721" name="Ink 24720">
                  <a:extLst>
                    <a:ext uri="{FF2B5EF4-FFF2-40B4-BE49-F238E27FC236}">
                      <a16:creationId xmlns:a16="http://schemas.microsoft.com/office/drawing/2014/main" id="{7433378D-ABCE-624E-B8C2-449AFB409AE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126650" y="5051201"/>
                  <a:ext cx="248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722" name="Ink 24721">
                  <a:extLst>
                    <a:ext uri="{FF2B5EF4-FFF2-40B4-BE49-F238E27FC236}">
                      <a16:creationId xmlns:a16="http://schemas.microsoft.com/office/drawing/2014/main" id="{7F000231-0DA9-6F46-9311-02D99AC4CB4E}"/>
                    </a:ext>
                  </a:extLst>
                </p14:cNvPr>
                <p14:cNvContentPartPr/>
                <p14:nvPr/>
              </p14:nvContentPartPr>
              <p14:xfrm>
                <a:off x="3266690" y="5158481"/>
                <a:ext cx="81720" cy="271800"/>
              </p14:xfrm>
            </p:contentPart>
          </mc:Choice>
          <mc:Fallback xmlns="">
            <p:pic>
              <p:nvPicPr>
                <p:cNvPr id="24722" name="Ink 24721">
                  <a:extLst>
                    <a:ext uri="{FF2B5EF4-FFF2-40B4-BE49-F238E27FC236}">
                      <a16:creationId xmlns:a16="http://schemas.microsoft.com/office/drawing/2014/main" id="{7F000231-0DA9-6F46-9311-02D99AC4CB4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251210" y="5143361"/>
                  <a:ext cx="112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723" name="Ink 24722">
                  <a:extLst>
                    <a:ext uri="{FF2B5EF4-FFF2-40B4-BE49-F238E27FC236}">
                      <a16:creationId xmlns:a16="http://schemas.microsoft.com/office/drawing/2014/main" id="{B2944ABE-2EED-3045-ADCF-D67D54EF9BC3}"/>
                    </a:ext>
                  </a:extLst>
                </p14:cNvPr>
                <p14:cNvContentPartPr/>
                <p14:nvPr/>
              </p14:nvContentPartPr>
              <p14:xfrm>
                <a:off x="2561090" y="5538641"/>
                <a:ext cx="1031400" cy="54720"/>
              </p14:xfrm>
            </p:contentPart>
          </mc:Choice>
          <mc:Fallback xmlns="">
            <p:pic>
              <p:nvPicPr>
                <p:cNvPr id="24723" name="Ink 24722">
                  <a:extLst>
                    <a:ext uri="{FF2B5EF4-FFF2-40B4-BE49-F238E27FC236}">
                      <a16:creationId xmlns:a16="http://schemas.microsoft.com/office/drawing/2014/main" id="{B2944ABE-2EED-3045-ADCF-D67D54EF9BC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545970" y="5523161"/>
                  <a:ext cx="106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724" name="Ink 24723">
                  <a:extLst>
                    <a:ext uri="{FF2B5EF4-FFF2-40B4-BE49-F238E27FC236}">
                      <a16:creationId xmlns:a16="http://schemas.microsoft.com/office/drawing/2014/main" id="{9440684C-E3B4-3E4E-A752-694272EA153C}"/>
                    </a:ext>
                  </a:extLst>
                </p14:cNvPr>
                <p14:cNvContentPartPr/>
                <p14:nvPr/>
              </p14:nvContentPartPr>
              <p14:xfrm>
                <a:off x="2659370" y="5657801"/>
                <a:ext cx="135360" cy="315000"/>
              </p14:xfrm>
            </p:contentPart>
          </mc:Choice>
          <mc:Fallback xmlns="">
            <p:pic>
              <p:nvPicPr>
                <p:cNvPr id="24724" name="Ink 24723">
                  <a:extLst>
                    <a:ext uri="{FF2B5EF4-FFF2-40B4-BE49-F238E27FC236}">
                      <a16:creationId xmlns:a16="http://schemas.microsoft.com/office/drawing/2014/main" id="{9440684C-E3B4-3E4E-A752-694272EA153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644250" y="5642681"/>
                  <a:ext cx="165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725" name="Ink 24724">
                  <a:extLst>
                    <a:ext uri="{FF2B5EF4-FFF2-40B4-BE49-F238E27FC236}">
                      <a16:creationId xmlns:a16="http://schemas.microsoft.com/office/drawing/2014/main" id="{76ECE002-CEF0-5E40-BF41-6590114A98C7}"/>
                    </a:ext>
                  </a:extLst>
                </p14:cNvPr>
                <p14:cNvContentPartPr/>
                <p14:nvPr/>
              </p14:nvContentPartPr>
              <p14:xfrm>
                <a:off x="2995250" y="5701361"/>
                <a:ext cx="103320" cy="52200"/>
              </p14:xfrm>
            </p:contentPart>
          </mc:Choice>
          <mc:Fallback xmlns="">
            <p:pic>
              <p:nvPicPr>
                <p:cNvPr id="24725" name="Ink 24724">
                  <a:extLst>
                    <a:ext uri="{FF2B5EF4-FFF2-40B4-BE49-F238E27FC236}">
                      <a16:creationId xmlns:a16="http://schemas.microsoft.com/office/drawing/2014/main" id="{76ECE002-CEF0-5E40-BF41-6590114A98C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980130" y="5686241"/>
                  <a:ext cx="133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726" name="Ink 24725">
                  <a:extLst>
                    <a:ext uri="{FF2B5EF4-FFF2-40B4-BE49-F238E27FC236}">
                      <a16:creationId xmlns:a16="http://schemas.microsoft.com/office/drawing/2014/main" id="{AE745D16-C92F-BA4C-A587-0091C78A05AC}"/>
                    </a:ext>
                  </a:extLst>
                </p14:cNvPr>
                <p14:cNvContentPartPr/>
                <p14:nvPr/>
              </p14:nvContentPartPr>
              <p14:xfrm>
                <a:off x="3179930" y="5620001"/>
                <a:ext cx="70920" cy="168480"/>
              </p14:xfrm>
            </p:contentPart>
          </mc:Choice>
          <mc:Fallback xmlns="">
            <p:pic>
              <p:nvPicPr>
                <p:cNvPr id="24726" name="Ink 24725">
                  <a:extLst>
                    <a:ext uri="{FF2B5EF4-FFF2-40B4-BE49-F238E27FC236}">
                      <a16:creationId xmlns:a16="http://schemas.microsoft.com/office/drawing/2014/main" id="{AE745D16-C92F-BA4C-A587-0091C78A05A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164450" y="5604881"/>
                  <a:ext cx="101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727" name="Ink 24726">
                  <a:extLst>
                    <a:ext uri="{FF2B5EF4-FFF2-40B4-BE49-F238E27FC236}">
                      <a16:creationId xmlns:a16="http://schemas.microsoft.com/office/drawing/2014/main" id="{82BD59FC-A289-3E45-8B11-432CD0423EEF}"/>
                    </a:ext>
                  </a:extLst>
                </p14:cNvPr>
                <p14:cNvContentPartPr/>
                <p14:nvPr/>
              </p14:nvContentPartPr>
              <p14:xfrm>
                <a:off x="3190730" y="5679761"/>
                <a:ext cx="195840" cy="157680"/>
              </p14:xfrm>
            </p:contentPart>
          </mc:Choice>
          <mc:Fallback xmlns="">
            <p:pic>
              <p:nvPicPr>
                <p:cNvPr id="24727" name="Ink 24726">
                  <a:extLst>
                    <a:ext uri="{FF2B5EF4-FFF2-40B4-BE49-F238E27FC236}">
                      <a16:creationId xmlns:a16="http://schemas.microsoft.com/office/drawing/2014/main" id="{82BD59FC-A289-3E45-8B11-432CD0423EE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75250" y="5664281"/>
                  <a:ext cx="226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728" name="Ink 24727">
                  <a:extLst>
                    <a:ext uri="{FF2B5EF4-FFF2-40B4-BE49-F238E27FC236}">
                      <a16:creationId xmlns:a16="http://schemas.microsoft.com/office/drawing/2014/main" id="{50455607-C183-F94D-8375-E4F0F3DD6F15}"/>
                    </a:ext>
                  </a:extLst>
                </p14:cNvPr>
                <p14:cNvContentPartPr/>
                <p14:nvPr/>
              </p14:nvContentPartPr>
              <p14:xfrm>
                <a:off x="3299090" y="5722961"/>
                <a:ext cx="97920" cy="314640"/>
              </p14:xfrm>
            </p:contentPart>
          </mc:Choice>
          <mc:Fallback xmlns="">
            <p:pic>
              <p:nvPicPr>
                <p:cNvPr id="24728" name="Ink 24727">
                  <a:extLst>
                    <a:ext uri="{FF2B5EF4-FFF2-40B4-BE49-F238E27FC236}">
                      <a16:creationId xmlns:a16="http://schemas.microsoft.com/office/drawing/2014/main" id="{50455607-C183-F94D-8375-E4F0F3DD6F1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283970" y="5707841"/>
                  <a:ext cx="12852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41" name="Group 24740">
            <a:extLst>
              <a:ext uri="{FF2B5EF4-FFF2-40B4-BE49-F238E27FC236}">
                <a16:creationId xmlns:a16="http://schemas.microsoft.com/office/drawing/2014/main" id="{E08FFEE5-EECD-9A47-BE2E-03C5ECF7FBD2}"/>
              </a:ext>
            </a:extLst>
          </p:cNvPr>
          <p:cNvGrpSpPr/>
          <p:nvPr/>
        </p:nvGrpSpPr>
        <p:grpSpPr>
          <a:xfrm>
            <a:off x="3852770" y="5105561"/>
            <a:ext cx="1161720" cy="1186560"/>
            <a:chOff x="3852770" y="5105561"/>
            <a:chExt cx="1161720" cy="11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729" name="Ink 24728">
                  <a:extLst>
                    <a:ext uri="{FF2B5EF4-FFF2-40B4-BE49-F238E27FC236}">
                      <a16:creationId xmlns:a16="http://schemas.microsoft.com/office/drawing/2014/main" id="{56CBC5E9-C2B6-FF45-BA08-11614AA15B1B}"/>
                    </a:ext>
                  </a:extLst>
                </p14:cNvPr>
                <p14:cNvContentPartPr/>
                <p14:nvPr/>
              </p14:nvContentPartPr>
              <p14:xfrm>
                <a:off x="3852770" y="5554841"/>
                <a:ext cx="40680" cy="49320"/>
              </p14:xfrm>
            </p:contentPart>
          </mc:Choice>
          <mc:Fallback xmlns="">
            <p:pic>
              <p:nvPicPr>
                <p:cNvPr id="24729" name="Ink 24728">
                  <a:extLst>
                    <a:ext uri="{FF2B5EF4-FFF2-40B4-BE49-F238E27FC236}">
                      <a16:creationId xmlns:a16="http://schemas.microsoft.com/office/drawing/2014/main" id="{56CBC5E9-C2B6-FF45-BA08-11614AA15B1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37650" y="5539721"/>
                  <a:ext cx="71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730" name="Ink 24729">
                  <a:extLst>
                    <a:ext uri="{FF2B5EF4-FFF2-40B4-BE49-F238E27FC236}">
                      <a16:creationId xmlns:a16="http://schemas.microsoft.com/office/drawing/2014/main" id="{8B837771-BAE1-8949-B1C8-A47478893CDB}"/>
                    </a:ext>
                  </a:extLst>
                </p14:cNvPr>
                <p14:cNvContentPartPr/>
                <p14:nvPr/>
              </p14:nvContentPartPr>
              <p14:xfrm>
                <a:off x="4037450" y="5516681"/>
                <a:ext cx="149400" cy="27360"/>
              </p14:xfrm>
            </p:contentPart>
          </mc:Choice>
          <mc:Fallback xmlns="">
            <p:pic>
              <p:nvPicPr>
                <p:cNvPr id="24730" name="Ink 24729">
                  <a:extLst>
                    <a:ext uri="{FF2B5EF4-FFF2-40B4-BE49-F238E27FC236}">
                      <a16:creationId xmlns:a16="http://schemas.microsoft.com/office/drawing/2014/main" id="{8B837771-BAE1-8949-B1C8-A47478893CD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021970" y="5501561"/>
                  <a:ext cx="179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734" name="Ink 24733">
                  <a:extLst>
                    <a:ext uri="{FF2B5EF4-FFF2-40B4-BE49-F238E27FC236}">
                      <a16:creationId xmlns:a16="http://schemas.microsoft.com/office/drawing/2014/main" id="{7C2C34C6-147E-2D45-BF9C-7673D683E30E}"/>
                    </a:ext>
                  </a:extLst>
                </p14:cNvPr>
                <p14:cNvContentPartPr/>
                <p14:nvPr/>
              </p14:nvContentPartPr>
              <p14:xfrm>
                <a:off x="4362890" y="5259281"/>
                <a:ext cx="135360" cy="317520"/>
              </p14:xfrm>
            </p:contentPart>
          </mc:Choice>
          <mc:Fallback xmlns="">
            <p:pic>
              <p:nvPicPr>
                <p:cNvPr id="24734" name="Ink 24733">
                  <a:extLst>
                    <a:ext uri="{FF2B5EF4-FFF2-40B4-BE49-F238E27FC236}">
                      <a16:creationId xmlns:a16="http://schemas.microsoft.com/office/drawing/2014/main" id="{7C2C34C6-147E-2D45-BF9C-7673D683E30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47770" y="5244161"/>
                  <a:ext cx="165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735" name="Ink 24734">
                  <a:extLst>
                    <a:ext uri="{FF2B5EF4-FFF2-40B4-BE49-F238E27FC236}">
                      <a16:creationId xmlns:a16="http://schemas.microsoft.com/office/drawing/2014/main" id="{8F0FE071-4F9C-164D-BD48-F8E1D1F120D9}"/>
                    </a:ext>
                  </a:extLst>
                </p14:cNvPr>
                <p14:cNvContentPartPr/>
                <p14:nvPr/>
              </p14:nvContentPartPr>
              <p14:xfrm>
                <a:off x="4504010" y="5240201"/>
                <a:ext cx="125280" cy="298800"/>
              </p14:xfrm>
            </p:contentPart>
          </mc:Choice>
          <mc:Fallback xmlns="">
            <p:pic>
              <p:nvPicPr>
                <p:cNvPr id="24735" name="Ink 24734">
                  <a:extLst>
                    <a:ext uri="{FF2B5EF4-FFF2-40B4-BE49-F238E27FC236}">
                      <a16:creationId xmlns:a16="http://schemas.microsoft.com/office/drawing/2014/main" id="{8F0FE071-4F9C-164D-BD48-F8E1D1F120D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88890" y="5224721"/>
                  <a:ext cx="1555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736" name="Ink 24735">
                  <a:extLst>
                    <a:ext uri="{FF2B5EF4-FFF2-40B4-BE49-F238E27FC236}">
                      <a16:creationId xmlns:a16="http://schemas.microsoft.com/office/drawing/2014/main" id="{F3C44CB8-73EE-844A-AD30-D5B418C0B55A}"/>
                    </a:ext>
                  </a:extLst>
                </p14:cNvPr>
                <p14:cNvContentPartPr/>
                <p14:nvPr/>
              </p14:nvContentPartPr>
              <p14:xfrm>
                <a:off x="4552970" y="5364761"/>
                <a:ext cx="101160" cy="81720"/>
              </p14:xfrm>
            </p:contentPart>
          </mc:Choice>
          <mc:Fallback xmlns="">
            <p:pic>
              <p:nvPicPr>
                <p:cNvPr id="24736" name="Ink 24735">
                  <a:extLst>
                    <a:ext uri="{FF2B5EF4-FFF2-40B4-BE49-F238E27FC236}">
                      <a16:creationId xmlns:a16="http://schemas.microsoft.com/office/drawing/2014/main" id="{F3C44CB8-73EE-844A-AD30-D5B418C0B55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537490" y="5349641"/>
                  <a:ext cx="131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737" name="Ink 24736">
                  <a:extLst>
                    <a:ext uri="{FF2B5EF4-FFF2-40B4-BE49-F238E27FC236}">
                      <a16:creationId xmlns:a16="http://schemas.microsoft.com/office/drawing/2014/main" id="{3C2CBFE0-211B-A245-86DE-53880CD7C00D}"/>
                    </a:ext>
                  </a:extLst>
                </p14:cNvPr>
                <p14:cNvContentPartPr/>
                <p14:nvPr/>
              </p14:nvContentPartPr>
              <p14:xfrm>
                <a:off x="4428050" y="5533241"/>
                <a:ext cx="318240" cy="109080"/>
              </p14:xfrm>
            </p:contentPart>
          </mc:Choice>
          <mc:Fallback xmlns="">
            <p:pic>
              <p:nvPicPr>
                <p:cNvPr id="24737" name="Ink 24736">
                  <a:extLst>
                    <a:ext uri="{FF2B5EF4-FFF2-40B4-BE49-F238E27FC236}">
                      <a16:creationId xmlns:a16="http://schemas.microsoft.com/office/drawing/2014/main" id="{3C2CBFE0-211B-A245-86DE-53880CD7C00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12930" y="5517761"/>
                  <a:ext cx="348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738" name="Ink 24737">
                  <a:extLst>
                    <a:ext uri="{FF2B5EF4-FFF2-40B4-BE49-F238E27FC236}">
                      <a16:creationId xmlns:a16="http://schemas.microsoft.com/office/drawing/2014/main" id="{7299A35B-CAB0-DF41-A18A-9A0A37F87D64}"/>
                    </a:ext>
                  </a:extLst>
                </p14:cNvPr>
                <p14:cNvContentPartPr/>
                <p14:nvPr/>
              </p14:nvContentPartPr>
              <p14:xfrm>
                <a:off x="4482410" y="5744921"/>
                <a:ext cx="70920" cy="277200"/>
              </p14:xfrm>
            </p:contentPart>
          </mc:Choice>
          <mc:Fallback xmlns="">
            <p:pic>
              <p:nvPicPr>
                <p:cNvPr id="24738" name="Ink 24737">
                  <a:extLst>
                    <a:ext uri="{FF2B5EF4-FFF2-40B4-BE49-F238E27FC236}">
                      <a16:creationId xmlns:a16="http://schemas.microsoft.com/office/drawing/2014/main" id="{7299A35B-CAB0-DF41-A18A-9A0A37F87D6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466930" y="5729441"/>
                  <a:ext cx="101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739" name="Ink 24738">
                  <a:extLst>
                    <a:ext uri="{FF2B5EF4-FFF2-40B4-BE49-F238E27FC236}">
                      <a16:creationId xmlns:a16="http://schemas.microsoft.com/office/drawing/2014/main" id="{3FDECEA9-5D00-0C44-90A7-24219F68E1EA}"/>
                    </a:ext>
                  </a:extLst>
                </p14:cNvPr>
                <p14:cNvContentPartPr/>
                <p14:nvPr/>
              </p14:nvContentPartPr>
              <p14:xfrm>
                <a:off x="4650530" y="5777321"/>
                <a:ext cx="114480" cy="264960"/>
              </p14:xfrm>
            </p:contentPart>
          </mc:Choice>
          <mc:Fallback xmlns="">
            <p:pic>
              <p:nvPicPr>
                <p:cNvPr id="24739" name="Ink 24738">
                  <a:extLst>
                    <a:ext uri="{FF2B5EF4-FFF2-40B4-BE49-F238E27FC236}">
                      <a16:creationId xmlns:a16="http://schemas.microsoft.com/office/drawing/2014/main" id="{3FDECEA9-5D00-0C44-90A7-24219F68E1E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635410" y="5762201"/>
                  <a:ext cx="144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740" name="Ink 24739">
                  <a:extLst>
                    <a:ext uri="{FF2B5EF4-FFF2-40B4-BE49-F238E27FC236}">
                      <a16:creationId xmlns:a16="http://schemas.microsoft.com/office/drawing/2014/main" id="{02F41F3D-18D4-B748-82E0-3F50CDBF07ED}"/>
                    </a:ext>
                  </a:extLst>
                </p14:cNvPr>
                <p14:cNvContentPartPr/>
                <p14:nvPr/>
              </p14:nvContentPartPr>
              <p14:xfrm>
                <a:off x="4189730" y="5105561"/>
                <a:ext cx="824760" cy="1186560"/>
              </p14:xfrm>
            </p:contentPart>
          </mc:Choice>
          <mc:Fallback xmlns="">
            <p:pic>
              <p:nvPicPr>
                <p:cNvPr id="24740" name="Ink 24739">
                  <a:extLst>
                    <a:ext uri="{FF2B5EF4-FFF2-40B4-BE49-F238E27FC236}">
                      <a16:creationId xmlns:a16="http://schemas.microsoft.com/office/drawing/2014/main" id="{02F41F3D-18D4-B748-82E0-3F50CDBF07E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174610" y="5090441"/>
                  <a:ext cx="855360" cy="121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1877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What are the coordinates of the turning points of the curve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What is the general solution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 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A particle of mass 5kg is suspended by two light strings at angles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dirty="0"/>
                  <a:t> to the horizontal, and also a force 20N acts horizontally. Work out the tension in each string.</a:t>
                </a: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924" t="-1401" r="-46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Trouble ahead!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5D123B-4D7E-934A-A15B-02CFA7BE2AEC}"/>
              </a:ext>
            </a:extLst>
          </p:cNvPr>
          <p:cNvGrpSpPr/>
          <p:nvPr/>
        </p:nvGrpSpPr>
        <p:grpSpPr>
          <a:xfrm>
            <a:off x="2704010" y="3808841"/>
            <a:ext cx="2049480" cy="716760"/>
            <a:chOff x="2704010" y="3808841"/>
            <a:chExt cx="204948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411472A-EBDE-D042-BC49-4AB01383A2CD}"/>
                    </a:ext>
                  </a:extLst>
                </p14:cNvPr>
                <p14:cNvContentPartPr/>
                <p14:nvPr/>
              </p14:nvContentPartPr>
              <p14:xfrm>
                <a:off x="2704010" y="3881561"/>
                <a:ext cx="42120" cy="457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411472A-EBDE-D042-BC49-4AB01383A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88890" y="3866441"/>
                  <a:ext cx="723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B641BF1-6813-B545-A791-3B6B6F59176B}"/>
                    </a:ext>
                  </a:extLst>
                </p14:cNvPr>
                <p14:cNvContentPartPr/>
                <p14:nvPr/>
              </p14:nvContentPartPr>
              <p14:xfrm>
                <a:off x="3011450" y="4135721"/>
                <a:ext cx="179640" cy="38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B641BF1-6813-B545-A791-3B6B6F5917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96330" y="4120241"/>
                  <a:ext cx="209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D4CFFF9-52B2-2145-B5AC-76E3254F1B9A}"/>
                    </a:ext>
                  </a:extLst>
                </p14:cNvPr>
                <p14:cNvContentPartPr/>
                <p14:nvPr/>
              </p14:nvContentPartPr>
              <p14:xfrm>
                <a:off x="2810570" y="4178561"/>
                <a:ext cx="125280" cy="12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D4CFFF9-52B2-2145-B5AC-76E3254F1B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95450" y="4163081"/>
                  <a:ext cx="155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75DB6A-CEA7-684A-82C9-BF5FC7972C96}"/>
                    </a:ext>
                  </a:extLst>
                </p14:cNvPr>
                <p14:cNvContentPartPr/>
                <p14:nvPr/>
              </p14:nvContentPartPr>
              <p14:xfrm>
                <a:off x="3326450" y="4237601"/>
                <a:ext cx="116640" cy="2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75DB6A-CEA7-684A-82C9-BF5FC7972C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10970" y="4222121"/>
                  <a:ext cx="147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82545A-BA0A-7848-B0A4-72C11469C7F0}"/>
                    </a:ext>
                  </a:extLst>
                </p14:cNvPr>
                <p14:cNvContentPartPr/>
                <p14:nvPr/>
              </p14:nvContentPartPr>
              <p14:xfrm>
                <a:off x="3321050" y="4101881"/>
                <a:ext cx="78840" cy="38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82545A-BA0A-7848-B0A4-72C11469C7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05570" y="4086401"/>
                  <a:ext cx="109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111ACB-76E8-594B-8D43-AFF9692C2EC4}"/>
                    </a:ext>
                  </a:extLst>
                </p14:cNvPr>
                <p14:cNvContentPartPr/>
                <p14:nvPr/>
              </p14:nvContentPartPr>
              <p14:xfrm>
                <a:off x="3521570" y="3808841"/>
                <a:ext cx="60120" cy="48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111ACB-76E8-594B-8D43-AFF9692C2E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06450" y="3793361"/>
                  <a:ext cx="907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FFB61BF-7179-074A-8799-D86D77D05E3D}"/>
                    </a:ext>
                  </a:extLst>
                </p14:cNvPr>
                <p14:cNvContentPartPr/>
                <p14:nvPr/>
              </p14:nvContentPartPr>
              <p14:xfrm>
                <a:off x="3646490" y="4102241"/>
                <a:ext cx="157680" cy="142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FFB61BF-7179-074A-8799-D86D77D05E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31370" y="4087121"/>
                  <a:ext cx="188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62E534-5B47-7948-85F3-1E9046C99116}"/>
                    </a:ext>
                  </a:extLst>
                </p14:cNvPr>
                <p14:cNvContentPartPr/>
                <p14:nvPr/>
              </p14:nvContentPartPr>
              <p14:xfrm>
                <a:off x="3874370" y="4080281"/>
                <a:ext cx="103320" cy="243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62E534-5B47-7948-85F3-1E9046C991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59250" y="4064801"/>
                  <a:ext cx="133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74FBB9-C45E-2745-900B-02C33061D40D}"/>
                    </a:ext>
                  </a:extLst>
                </p14:cNvPr>
                <p14:cNvContentPartPr/>
                <p14:nvPr/>
              </p14:nvContentPartPr>
              <p14:xfrm>
                <a:off x="3993890" y="4020521"/>
                <a:ext cx="65520" cy="33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74FBB9-C45E-2745-900B-02C33061D4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78770" y="4005041"/>
                  <a:ext cx="96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523A0C-ABB1-C948-A741-87A711137659}"/>
                    </a:ext>
                  </a:extLst>
                </p14:cNvPr>
                <p14:cNvContentPartPr/>
                <p14:nvPr/>
              </p14:nvContentPartPr>
              <p14:xfrm>
                <a:off x="4248770" y="3960761"/>
                <a:ext cx="21960" cy="42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523A0C-ABB1-C948-A741-87A7111376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33650" y="3945281"/>
                  <a:ext cx="52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6A4DB3-E0C1-314D-ABD4-104C62A52F8E}"/>
                    </a:ext>
                  </a:extLst>
                </p14:cNvPr>
                <p14:cNvContentPartPr/>
                <p14:nvPr/>
              </p14:nvContentPartPr>
              <p14:xfrm>
                <a:off x="4200170" y="4107281"/>
                <a:ext cx="146880" cy="141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6A4DB3-E0C1-314D-ABD4-104C62A52F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84690" y="4092161"/>
                  <a:ext cx="177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42BA48-A9B0-1F4A-97A3-E33F9367AF33}"/>
                    </a:ext>
                  </a:extLst>
                </p14:cNvPr>
                <p14:cNvContentPartPr/>
                <p14:nvPr/>
              </p14:nvContentPartPr>
              <p14:xfrm>
                <a:off x="4498610" y="3976961"/>
                <a:ext cx="254880" cy="336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42BA48-A9B0-1F4A-97A3-E33F9367AF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83490" y="3961841"/>
                  <a:ext cx="28548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0EC844-E351-0241-B36E-26214D0E2DDE}"/>
              </a:ext>
            </a:extLst>
          </p:cNvPr>
          <p:cNvGrpSpPr/>
          <p:nvPr/>
        </p:nvGrpSpPr>
        <p:grpSpPr>
          <a:xfrm>
            <a:off x="5437490" y="4215641"/>
            <a:ext cx="342000" cy="412920"/>
            <a:chOff x="5437490" y="4215641"/>
            <a:chExt cx="3420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64F2486-7ED4-8B46-983E-7EA74E7E407C}"/>
                    </a:ext>
                  </a:extLst>
                </p14:cNvPr>
                <p14:cNvContentPartPr/>
                <p14:nvPr/>
              </p14:nvContentPartPr>
              <p14:xfrm>
                <a:off x="5459090" y="4421921"/>
                <a:ext cx="244080" cy="6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64F2486-7ED4-8B46-983E-7EA74E7E40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43970" y="4406801"/>
                  <a:ext cx="274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BD073A-FCD8-A143-954E-F54EF78E7028}"/>
                    </a:ext>
                  </a:extLst>
                </p14:cNvPr>
                <p14:cNvContentPartPr/>
                <p14:nvPr/>
              </p14:nvContentPartPr>
              <p14:xfrm>
                <a:off x="5437490" y="4329761"/>
                <a:ext cx="225720" cy="4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BD073A-FCD8-A143-954E-F54EF78E702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22370" y="4314641"/>
                  <a:ext cx="25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07B8EC2-E281-4047-8CE7-006CF24101E3}"/>
                    </a:ext>
                  </a:extLst>
                </p14:cNvPr>
                <p14:cNvContentPartPr/>
                <p14:nvPr/>
              </p14:nvContentPartPr>
              <p14:xfrm>
                <a:off x="5616770" y="4215641"/>
                <a:ext cx="162720" cy="412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07B8EC2-E281-4047-8CE7-006CF24101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01290" y="4200521"/>
                  <a:ext cx="19296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9DD401-49CF-5047-ACD2-5118B92C2C99}"/>
              </a:ext>
            </a:extLst>
          </p:cNvPr>
          <p:cNvGrpSpPr/>
          <p:nvPr/>
        </p:nvGrpSpPr>
        <p:grpSpPr>
          <a:xfrm>
            <a:off x="5985770" y="4183241"/>
            <a:ext cx="499680" cy="494280"/>
            <a:chOff x="5985770" y="4183241"/>
            <a:chExt cx="49968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9A5F38-5AB7-2442-9372-7FA1CB17D6B7}"/>
                    </a:ext>
                  </a:extLst>
                </p14:cNvPr>
                <p14:cNvContentPartPr/>
                <p14:nvPr/>
              </p14:nvContentPartPr>
              <p14:xfrm>
                <a:off x="5985770" y="4183241"/>
                <a:ext cx="266400" cy="49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9A5F38-5AB7-2442-9372-7FA1CB17D6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70290" y="4168121"/>
                  <a:ext cx="2966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F3A1B4-5965-D646-A5A8-E8E6E3372F67}"/>
                    </a:ext>
                  </a:extLst>
                </p14:cNvPr>
                <p14:cNvContentPartPr/>
                <p14:nvPr/>
              </p14:nvContentPartPr>
              <p14:xfrm>
                <a:off x="6322370" y="4362161"/>
                <a:ext cx="163080" cy="54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F3A1B4-5965-D646-A5A8-E8E6E3372F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06890" y="4347041"/>
                  <a:ext cx="193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8E86EB-2B45-0943-89AC-7E01F84F70B5}"/>
                    </a:ext>
                  </a:extLst>
                </p14:cNvPr>
                <p14:cNvContentPartPr/>
                <p14:nvPr/>
              </p14:nvContentPartPr>
              <p14:xfrm>
                <a:off x="6333170" y="4204841"/>
                <a:ext cx="102240" cy="76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8E86EB-2B45-0943-89AC-7E01F84F70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17690" y="4189721"/>
                  <a:ext cx="1328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98E68E-0815-BB49-B433-CEDD182C0985}"/>
              </a:ext>
            </a:extLst>
          </p:cNvPr>
          <p:cNvGrpSpPr/>
          <p:nvPr/>
        </p:nvGrpSpPr>
        <p:grpSpPr>
          <a:xfrm>
            <a:off x="6745370" y="3944561"/>
            <a:ext cx="1107720" cy="521280"/>
            <a:chOff x="6745370" y="3944561"/>
            <a:chExt cx="110772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BBFA6F-0582-A94C-8D3C-8741C676A253}"/>
                    </a:ext>
                  </a:extLst>
                </p14:cNvPr>
                <p14:cNvContentPartPr/>
                <p14:nvPr/>
              </p14:nvContentPartPr>
              <p14:xfrm>
                <a:off x="6745370" y="4172441"/>
                <a:ext cx="152280" cy="29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BBFA6F-0582-A94C-8D3C-8741C676A2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30250" y="4156961"/>
                  <a:ext cx="182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8AC456-0EA9-C24F-BB01-634272886BE2}"/>
                    </a:ext>
                  </a:extLst>
                </p14:cNvPr>
                <p14:cNvContentPartPr/>
                <p14:nvPr/>
              </p14:nvContentPartPr>
              <p14:xfrm>
                <a:off x="6864890" y="4052921"/>
                <a:ext cx="146880" cy="340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8AC456-0EA9-C24F-BB01-634272886B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49770" y="4037801"/>
                  <a:ext cx="1774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29B18E-0CD8-9140-91B3-8A0102AE5038}"/>
                    </a:ext>
                  </a:extLst>
                </p14:cNvPr>
                <p14:cNvContentPartPr/>
                <p14:nvPr/>
              </p14:nvContentPartPr>
              <p14:xfrm>
                <a:off x="7117610" y="4074521"/>
                <a:ext cx="51480" cy="360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29B18E-0CD8-9140-91B3-8A0102AE503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02490" y="4059401"/>
                  <a:ext cx="820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91A9B7-A8D4-AA47-8D53-0021419D1173}"/>
                    </a:ext>
                  </a:extLst>
                </p14:cNvPr>
                <p14:cNvContentPartPr/>
                <p14:nvPr/>
              </p14:nvContentPartPr>
              <p14:xfrm>
                <a:off x="7022210" y="4249481"/>
                <a:ext cx="214560" cy="75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91A9B7-A8D4-AA47-8D53-0021419D11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07090" y="4234361"/>
                  <a:ext cx="244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17326D-6491-3A41-979C-1EF77FA67A09}"/>
                    </a:ext>
                  </a:extLst>
                </p14:cNvPr>
                <p14:cNvContentPartPr/>
                <p14:nvPr/>
              </p14:nvContentPartPr>
              <p14:xfrm>
                <a:off x="7342970" y="4074521"/>
                <a:ext cx="276480" cy="29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17326D-6491-3A41-979C-1EF77FA67A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27850" y="4059401"/>
                  <a:ext cx="307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635F66-F84E-CA4F-8E96-7CBFDDE090F7}"/>
                    </a:ext>
                  </a:extLst>
                </p14:cNvPr>
                <p14:cNvContentPartPr/>
                <p14:nvPr/>
              </p14:nvContentPartPr>
              <p14:xfrm>
                <a:off x="7418570" y="4139681"/>
                <a:ext cx="146880" cy="114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635F66-F84E-CA4F-8E96-7CBFDDE090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03450" y="4124561"/>
                  <a:ext cx="177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EF1CF9-C9AB-8A43-9AF1-DCCFA1382B95}"/>
                    </a:ext>
                  </a:extLst>
                </p14:cNvPr>
                <p14:cNvContentPartPr/>
                <p14:nvPr/>
              </p14:nvContentPartPr>
              <p14:xfrm>
                <a:off x="7733210" y="3944561"/>
                <a:ext cx="119880" cy="195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EF1CF9-C9AB-8A43-9AF1-DCCFA1382B9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18090" y="3929081"/>
                  <a:ext cx="150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6B8682-F12F-FA49-B8F7-842A03D7C435}"/>
              </a:ext>
            </a:extLst>
          </p:cNvPr>
          <p:cNvGrpSpPr/>
          <p:nvPr/>
        </p:nvGrpSpPr>
        <p:grpSpPr>
          <a:xfrm>
            <a:off x="-670" y="4346681"/>
            <a:ext cx="1292040" cy="2338920"/>
            <a:chOff x="-670" y="4346681"/>
            <a:chExt cx="1292040" cy="23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CB3555-B850-6749-B4EF-66FAA432C1A1}"/>
                    </a:ext>
                  </a:extLst>
                </p14:cNvPr>
                <p14:cNvContentPartPr/>
                <p14:nvPr/>
              </p14:nvContentPartPr>
              <p14:xfrm>
                <a:off x="140450" y="5024561"/>
                <a:ext cx="319320" cy="43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CB3555-B850-6749-B4EF-66FAA432C1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5330" y="5009081"/>
                  <a:ext cx="3499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417B7D1-3A8C-3C4C-9D0E-F569BDF52FFB}"/>
                    </a:ext>
                  </a:extLst>
                </p14:cNvPr>
                <p14:cNvContentPartPr/>
                <p14:nvPr/>
              </p14:nvContentPartPr>
              <p14:xfrm>
                <a:off x="434210" y="5425961"/>
                <a:ext cx="86760" cy="14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417B7D1-3A8C-3C4C-9D0E-F569BDF52F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8730" y="5410841"/>
                  <a:ext cx="117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600D5B-744D-D74F-867B-2F9B987DB1D3}"/>
                    </a:ext>
                  </a:extLst>
                </p14:cNvPr>
                <p14:cNvContentPartPr/>
                <p14:nvPr/>
              </p14:nvContentPartPr>
              <p14:xfrm>
                <a:off x="509450" y="5067761"/>
                <a:ext cx="236160" cy="421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600D5B-744D-D74F-867B-2F9B987DB1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4330" y="5052641"/>
                  <a:ext cx="266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532125-2AE9-384A-9B70-87FEEE732BFA}"/>
                    </a:ext>
                  </a:extLst>
                </p14:cNvPr>
                <p14:cNvContentPartPr/>
                <p14:nvPr/>
              </p14:nvContentPartPr>
              <p14:xfrm>
                <a:off x="59090" y="4668521"/>
                <a:ext cx="233640" cy="73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532125-2AE9-384A-9B70-87FEEE732B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610" y="4653401"/>
                  <a:ext cx="264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3802EA-42F6-DD4F-88ED-35AB323AC5FD}"/>
                    </a:ext>
                  </a:extLst>
                </p14:cNvPr>
                <p14:cNvContentPartPr/>
                <p14:nvPr/>
              </p14:nvContentPartPr>
              <p14:xfrm>
                <a:off x="135050" y="4731521"/>
                <a:ext cx="60120" cy="168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3802EA-42F6-DD4F-88ED-35AB323AC5F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9930" y="4716041"/>
                  <a:ext cx="90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2420E5-6EF8-E141-9B52-9E0D6B0DBCA0}"/>
                    </a:ext>
                  </a:extLst>
                </p14:cNvPr>
                <p14:cNvContentPartPr/>
                <p14:nvPr/>
              </p14:nvContentPartPr>
              <p14:xfrm>
                <a:off x="694130" y="4585001"/>
                <a:ext cx="163080" cy="168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2420E5-6EF8-E141-9B52-9E0D6B0DBC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8650" y="4569521"/>
                  <a:ext cx="193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152630-1D60-3847-A961-FBBC4634174A}"/>
                    </a:ext>
                  </a:extLst>
                </p14:cNvPr>
                <p14:cNvContentPartPr/>
                <p14:nvPr/>
              </p14:nvContentPartPr>
              <p14:xfrm>
                <a:off x="488570" y="5431361"/>
                <a:ext cx="303120" cy="60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152630-1D60-3847-A961-FBBC463417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3090" y="5416241"/>
                  <a:ext cx="333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F56BD6-F994-8D41-BD6C-977F3EAAB6CE}"/>
                    </a:ext>
                  </a:extLst>
                </p14:cNvPr>
                <p14:cNvContentPartPr/>
                <p14:nvPr/>
              </p14:nvContentPartPr>
              <p14:xfrm>
                <a:off x="726530" y="5371961"/>
                <a:ext cx="157680" cy="19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F56BD6-F994-8D41-BD6C-977F3EAAB6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1410" y="5356481"/>
                  <a:ext cx="188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73B977-3AE1-DB42-9AB4-7C1A2F782A36}"/>
                    </a:ext>
                  </a:extLst>
                </p14:cNvPr>
                <p14:cNvContentPartPr/>
                <p14:nvPr/>
              </p14:nvContentPartPr>
              <p14:xfrm>
                <a:off x="460490" y="5561321"/>
                <a:ext cx="21960" cy="494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73B977-3AE1-DB42-9AB4-7C1A2F782A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5370" y="5545841"/>
                  <a:ext cx="5256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563129-2EE4-9F4C-A21F-E194231A37C3}"/>
                    </a:ext>
                  </a:extLst>
                </p14:cNvPr>
                <p14:cNvContentPartPr/>
                <p14:nvPr/>
              </p14:nvContentPartPr>
              <p14:xfrm>
                <a:off x="368330" y="5828441"/>
                <a:ext cx="179640" cy="254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563129-2EE4-9F4C-A21F-E194231A37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3210" y="5812961"/>
                  <a:ext cx="209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F24C92-CCAB-EB44-986B-E5B6047492A9}"/>
                    </a:ext>
                  </a:extLst>
                </p14:cNvPr>
                <p14:cNvContentPartPr/>
                <p14:nvPr/>
              </p14:nvContentPartPr>
              <p14:xfrm>
                <a:off x="368330" y="6136961"/>
                <a:ext cx="105120" cy="320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F24C92-CCAB-EB44-986B-E5B6047492A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3210" y="6121841"/>
                  <a:ext cx="135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FAF4F9E-0658-6644-98BB-6EC9EE3B929C}"/>
                    </a:ext>
                  </a:extLst>
                </p14:cNvPr>
                <p14:cNvContentPartPr/>
                <p14:nvPr/>
              </p14:nvContentPartPr>
              <p14:xfrm>
                <a:off x="525650" y="6267281"/>
                <a:ext cx="140760" cy="418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FAF4F9E-0658-6644-98BB-6EC9EE3B92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0530" y="6252161"/>
                  <a:ext cx="1713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3F40E6-BB2B-444E-9C3A-25530F32E564}"/>
                    </a:ext>
                  </a:extLst>
                </p14:cNvPr>
                <p14:cNvContentPartPr/>
                <p14:nvPr/>
              </p14:nvContentPartPr>
              <p14:xfrm>
                <a:off x="927410" y="5388161"/>
                <a:ext cx="152280" cy="352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3F40E6-BB2B-444E-9C3A-25530F32E56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2290" y="5372681"/>
                  <a:ext cx="1828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34C554-1476-C74A-8958-1A518382438B}"/>
                    </a:ext>
                  </a:extLst>
                </p14:cNvPr>
                <p14:cNvContentPartPr/>
                <p14:nvPr/>
              </p14:nvContentPartPr>
              <p14:xfrm>
                <a:off x="1090130" y="5453321"/>
                <a:ext cx="201240" cy="303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34C554-1476-C74A-8958-1A518382438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5010" y="5437841"/>
                  <a:ext cx="231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D8E1B4-DA6E-D147-A883-94537A7FB471}"/>
                    </a:ext>
                  </a:extLst>
                </p14:cNvPr>
                <p14:cNvContentPartPr/>
                <p14:nvPr/>
              </p14:nvContentPartPr>
              <p14:xfrm>
                <a:off x="-670" y="4509401"/>
                <a:ext cx="331560" cy="57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D8E1B4-DA6E-D147-A883-94537A7FB4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-15790" y="4494281"/>
                  <a:ext cx="36180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58A7542-4F2E-7144-B965-7AE010FD35EF}"/>
                    </a:ext>
                  </a:extLst>
                </p14:cNvPr>
                <p14:cNvContentPartPr/>
                <p14:nvPr/>
              </p14:nvContentPartPr>
              <p14:xfrm>
                <a:off x="470570" y="4346681"/>
                <a:ext cx="606960" cy="596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58A7542-4F2E-7144-B965-7AE010FD35E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5090" y="4331561"/>
                  <a:ext cx="637560" cy="62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4332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ra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sz="2800" dirty="0"/>
                  <a:t>, simplify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800" b="0" i="0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… &amp;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3B7D33-1733-1840-BD87-BEC509C45ECA}"/>
                  </a:ext>
                </a:extLst>
              </p:cNvPr>
              <p:cNvSpPr txBox="1"/>
              <p:nvPr/>
            </p:nvSpPr>
            <p:spPr>
              <a:xfrm>
                <a:off x="4716962" y="2631689"/>
                <a:ext cx="2709746" cy="3372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buSzPct val="7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sz="28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342900" lvl="0" indent="-342900">
                  <a:spcBef>
                    <a:spcPct val="20000"/>
                  </a:spcBef>
                  <a:buSzPct val="70000"/>
                  <a:buFont typeface="Arial" panose="020B0604020202020204" pitchFamily="34" charset="0"/>
                  <a:buChar char="•"/>
                </a:pPr>
                <a:endParaRPr lang="en-US" sz="28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342900" lvl="0" indent="-342900">
                  <a:spcBef>
                    <a:spcPct val="20000"/>
                  </a:spcBef>
                  <a:buSzPct val="7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box>
                          <m:box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GB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28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342900" lvl="0" indent="-342900">
                  <a:spcBef>
                    <a:spcPct val="20000"/>
                  </a:spcBef>
                  <a:buSzPct val="70000"/>
                  <a:buFont typeface="Arial" panose="020B0604020202020204" pitchFamily="34" charset="0"/>
                  <a:buChar char="•"/>
                </a:pPr>
                <a:endParaRPr lang="en-US" sz="28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342900" lvl="0" indent="-342900">
                  <a:spcBef>
                    <a:spcPct val="20000"/>
                  </a:spcBef>
                  <a:buSzPct val="70000"/>
                  <a:buFont typeface="Arial" panose="020B0604020202020204" pitchFamily="34" charset="0"/>
                  <a:buChar char="•"/>
                </a:pPr>
                <a:endParaRPr lang="en-US" sz="28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3B7D33-1733-1840-BD87-BEC509C45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62" y="2631689"/>
                <a:ext cx="2709746" cy="3372462"/>
              </a:xfrm>
              <a:prstGeom prst="rect">
                <a:avLst/>
              </a:prstGeom>
              <a:blipFill>
                <a:blip r:embed="rId3"/>
                <a:stretch>
                  <a:fillRect l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45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019857" cy="4168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a new concept is encountered, in order for learning to take place, one of two things must happen:</a:t>
            </a:r>
          </a:p>
          <a:p>
            <a:pPr marL="0" indent="0">
              <a:buNone/>
            </a:pPr>
            <a:r>
              <a:rPr lang="en-GB" sz="2400" dirty="0"/>
              <a:t>either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new idea is connected to and incorporated into the learner’s existing framework of knowledge (</a:t>
            </a: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existing knowledge structures must be extended / reorganised (</a:t>
            </a:r>
            <a:r>
              <a:rPr lang="en-GB" sz="2400" b="1" dirty="0">
                <a:solidFill>
                  <a:srgbClr val="C00000"/>
                </a:solidFill>
              </a:rPr>
              <a:t>accommodation</a:t>
            </a:r>
            <a:r>
              <a:rPr lang="en-GB" sz="2400" dirty="0"/>
              <a:t>).</a:t>
            </a:r>
          </a:p>
          <a:p>
            <a:pPr marL="0" indent="0" algn="r">
              <a:buNone/>
            </a:pPr>
            <a:r>
              <a:rPr lang="en-GB" sz="2400" dirty="0"/>
              <a:t>Richard </a:t>
            </a:r>
            <a:r>
              <a:rPr lang="en-GB" sz="2400" dirty="0" err="1"/>
              <a:t>Skemp</a:t>
            </a:r>
            <a:r>
              <a:rPr lang="en-GB" sz="2400" dirty="0"/>
              <a:t>, 1976 &amp; 1986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BFBF58-FC47-874F-B858-EA63B939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</p:spTree>
    <p:extLst>
      <p:ext uri="{BB962C8B-B14F-4D97-AF65-F5344CB8AC3E}">
        <p14:creationId xmlns:p14="http://schemas.microsoft.com/office/powerpoint/2010/main" val="3771967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0AB5E1-BDC2-6748-A1C9-361E26280EF1}"/>
              </a:ext>
            </a:extLst>
          </p:cNvPr>
          <p:cNvSpPr/>
          <p:nvPr/>
        </p:nvSpPr>
        <p:spPr>
          <a:xfrm>
            <a:off x="3697245" y="2362311"/>
            <a:ext cx="1800000" cy="1440000"/>
          </a:xfrm>
          <a:prstGeom prst="rect">
            <a:avLst/>
          </a:prstGeom>
          <a:solidFill>
            <a:srgbClr val="972742"/>
          </a:solidFill>
          <a:ln w="12700">
            <a:solidFill>
              <a:srgbClr val="40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E8B5C-368B-E241-92BC-411486F1D744}"/>
              </a:ext>
            </a:extLst>
          </p:cNvPr>
          <p:cNvSpPr txBox="1"/>
          <p:nvPr/>
        </p:nvSpPr>
        <p:spPr>
          <a:xfrm>
            <a:off x="3870116" y="3948225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Area = 20cm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 = 5cm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Height = 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F5401-FE12-9F4A-AC71-DD33CD98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</p:spTree>
    <p:extLst>
      <p:ext uri="{BB962C8B-B14F-4D97-AF65-F5344CB8AC3E}">
        <p14:creationId xmlns:p14="http://schemas.microsoft.com/office/powerpoint/2010/main" val="1765419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65027A-7804-044A-A188-17211EFD826E}"/>
              </a:ext>
            </a:extLst>
          </p:cNvPr>
          <p:cNvSpPr/>
          <p:nvPr/>
        </p:nvSpPr>
        <p:spPr>
          <a:xfrm>
            <a:off x="3697245" y="2362311"/>
            <a:ext cx="1800000" cy="1440000"/>
          </a:xfrm>
          <a:prstGeom prst="rect">
            <a:avLst/>
          </a:prstGeom>
          <a:solidFill>
            <a:srgbClr val="972742"/>
          </a:solidFill>
          <a:ln w="12700">
            <a:solidFill>
              <a:srgbClr val="40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BD4613C-5EEE-AC4C-A6A7-D8E126B8918A}"/>
              </a:ext>
            </a:extLst>
          </p:cNvPr>
          <p:cNvSpPr/>
          <p:nvPr/>
        </p:nvSpPr>
        <p:spPr>
          <a:xfrm>
            <a:off x="941286" y="2362311"/>
            <a:ext cx="1800000" cy="1440000"/>
          </a:xfrm>
          <a:prstGeom prst="triangle">
            <a:avLst>
              <a:gd name="adj" fmla="val 76905"/>
            </a:avLst>
          </a:prstGeom>
          <a:solidFill>
            <a:srgbClr val="972742"/>
          </a:solidFill>
          <a:ln w="12700">
            <a:solidFill>
              <a:srgbClr val="40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3BAFA7-8660-404A-9B7B-06FC921F30F8}"/>
              </a:ext>
            </a:extLst>
          </p:cNvPr>
          <p:cNvSpPr txBox="1"/>
          <p:nvPr/>
        </p:nvSpPr>
        <p:spPr>
          <a:xfrm>
            <a:off x="1031666" y="3948226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Area = 10cm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 = 5cm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Height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5D142-B45E-B742-B769-D691FBEE12F7}"/>
              </a:ext>
            </a:extLst>
          </p:cNvPr>
          <p:cNvSpPr txBox="1"/>
          <p:nvPr/>
        </p:nvSpPr>
        <p:spPr>
          <a:xfrm>
            <a:off x="3870116" y="3948225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Area = 20cm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 = 5cm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Height = 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C66C5A-CB0C-1E4B-8207-61701A708602}"/>
              </a:ext>
            </a:extLst>
          </p:cNvPr>
          <p:cNvSpPr txBox="1">
            <a:spLocks/>
          </p:cNvSpPr>
          <p:nvPr/>
        </p:nvSpPr>
        <p:spPr bwMode="auto">
          <a:xfrm>
            <a:off x="888786" y="5024563"/>
            <a:ext cx="1905000" cy="5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None/>
              <a:defRPr sz="3200" b="0" i="0" kern="1200" baseline="0">
                <a:solidFill>
                  <a:srgbClr val="002060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002060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CF091E20-992D-0F49-B0B5-1B93818DED96}"/>
              </a:ext>
            </a:extLst>
          </p:cNvPr>
          <p:cNvSpPr/>
          <p:nvPr/>
        </p:nvSpPr>
        <p:spPr>
          <a:xfrm>
            <a:off x="2936666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F05A0C1-9317-D647-9C6B-FB62C61A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</p:spTree>
    <p:extLst>
      <p:ext uri="{BB962C8B-B14F-4D97-AF65-F5344CB8AC3E}">
        <p14:creationId xmlns:p14="http://schemas.microsoft.com/office/powerpoint/2010/main" val="403094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86" y="5024563"/>
            <a:ext cx="1905000" cy="546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B30356-4E91-E345-ACAA-6BE1EE99F033}"/>
              </a:ext>
            </a:extLst>
          </p:cNvPr>
          <p:cNvSpPr txBox="1">
            <a:spLocks/>
          </p:cNvSpPr>
          <p:nvPr/>
        </p:nvSpPr>
        <p:spPr>
          <a:xfrm>
            <a:off x="6207336" y="5024562"/>
            <a:ext cx="2589215" cy="54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DA35098-9005-834F-B06A-A7E6F8B3899A}"/>
              </a:ext>
            </a:extLst>
          </p:cNvPr>
          <p:cNvSpPr/>
          <p:nvPr/>
        </p:nvSpPr>
        <p:spPr>
          <a:xfrm>
            <a:off x="2936666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2BE1FA7-6CBE-C641-A378-FC9330401836}"/>
              </a:ext>
            </a:extLst>
          </p:cNvPr>
          <p:cNvSpPr/>
          <p:nvPr/>
        </p:nvSpPr>
        <p:spPr>
          <a:xfrm flipH="1">
            <a:off x="4787155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DBE883-AAC8-C04A-AEF6-9A77EEA7F6FE}"/>
              </a:ext>
            </a:extLst>
          </p:cNvPr>
          <p:cNvSpPr/>
          <p:nvPr/>
        </p:nvSpPr>
        <p:spPr>
          <a:xfrm>
            <a:off x="3697245" y="2362311"/>
            <a:ext cx="1800000" cy="1440000"/>
          </a:xfrm>
          <a:prstGeom prst="rect">
            <a:avLst/>
          </a:prstGeom>
          <a:solidFill>
            <a:srgbClr val="972742"/>
          </a:solidFill>
          <a:ln w="12700">
            <a:solidFill>
              <a:srgbClr val="40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7BD7FE9-483D-9143-899C-6D041D2E7FD9}"/>
              </a:ext>
            </a:extLst>
          </p:cNvPr>
          <p:cNvSpPr/>
          <p:nvPr/>
        </p:nvSpPr>
        <p:spPr>
          <a:xfrm>
            <a:off x="941286" y="2362311"/>
            <a:ext cx="1800000" cy="1440000"/>
          </a:xfrm>
          <a:prstGeom prst="triangle">
            <a:avLst>
              <a:gd name="adj" fmla="val 76905"/>
            </a:avLst>
          </a:prstGeom>
          <a:solidFill>
            <a:srgbClr val="972742"/>
          </a:solidFill>
          <a:ln w="12700">
            <a:solidFill>
              <a:srgbClr val="40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11F82A-E6AB-ED41-9D5D-5C9CD33B4D10}"/>
              </a:ext>
            </a:extLst>
          </p:cNvPr>
          <p:cNvSpPr/>
          <p:nvPr/>
        </p:nvSpPr>
        <p:spPr>
          <a:xfrm>
            <a:off x="6601943" y="2002311"/>
            <a:ext cx="1800000" cy="1800000"/>
          </a:xfrm>
          <a:prstGeom prst="rect">
            <a:avLst/>
          </a:prstGeom>
          <a:solidFill>
            <a:srgbClr val="972742"/>
          </a:solidFill>
          <a:ln w="12700">
            <a:solidFill>
              <a:srgbClr val="40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39A6BB-784B-1F46-9581-92A99B52BE7F}"/>
              </a:ext>
            </a:extLst>
          </p:cNvPr>
          <p:cNvSpPr txBox="1"/>
          <p:nvPr/>
        </p:nvSpPr>
        <p:spPr>
          <a:xfrm>
            <a:off x="1031666" y="3948226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Area = 10cm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 = 5cm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Height =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F60DCA-6684-EB44-8220-B232745F4CD7}"/>
              </a:ext>
            </a:extLst>
          </p:cNvPr>
          <p:cNvSpPr txBox="1"/>
          <p:nvPr/>
        </p:nvSpPr>
        <p:spPr>
          <a:xfrm>
            <a:off x="3870116" y="3948225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Area = 20cm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Base = 5cm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Height =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4C6DDE-34A7-7C40-BFD0-1BA25004D10A}"/>
              </a:ext>
            </a:extLst>
          </p:cNvPr>
          <p:cNvSpPr txBox="1"/>
          <p:nvPr/>
        </p:nvSpPr>
        <p:spPr>
          <a:xfrm>
            <a:off x="6708566" y="394822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Area = 25cm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Height = 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406AC27-E27F-BB4B-B057-F326058E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</p:spTree>
    <p:extLst>
      <p:ext uri="{BB962C8B-B14F-4D97-AF65-F5344CB8AC3E}">
        <p14:creationId xmlns:p14="http://schemas.microsoft.com/office/powerpoint/2010/main" val="1618266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86" y="5024563"/>
            <a:ext cx="1905000" cy="546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B30356-4E91-E345-ACAA-6BE1EE99F033}"/>
              </a:ext>
            </a:extLst>
          </p:cNvPr>
          <p:cNvSpPr txBox="1">
            <a:spLocks/>
          </p:cNvSpPr>
          <p:nvPr/>
        </p:nvSpPr>
        <p:spPr>
          <a:xfrm>
            <a:off x="6207336" y="5024562"/>
            <a:ext cx="2589215" cy="54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DA35098-9005-834F-B06A-A7E6F8B3899A}"/>
              </a:ext>
            </a:extLst>
          </p:cNvPr>
          <p:cNvSpPr/>
          <p:nvPr/>
        </p:nvSpPr>
        <p:spPr>
          <a:xfrm>
            <a:off x="2936666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2BE1FA7-6CBE-C641-A378-FC9330401836}"/>
              </a:ext>
            </a:extLst>
          </p:cNvPr>
          <p:cNvSpPr/>
          <p:nvPr/>
        </p:nvSpPr>
        <p:spPr>
          <a:xfrm flipH="1">
            <a:off x="4787155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/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3(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/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4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F406AC27-E27F-BB4B-B057-F326058E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1345AED-3FDC-1140-AF21-A149E7362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33342"/>
              </p:ext>
            </p:extLst>
          </p:nvPr>
        </p:nvGraphicFramePr>
        <p:xfrm>
          <a:off x="3382536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2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2582173265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3578953717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442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93449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86001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B9DE2DAA-8A76-7A40-9DC7-44373F990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93853"/>
              </p:ext>
            </p:extLst>
          </p:nvPr>
        </p:nvGraphicFramePr>
        <p:xfrm>
          <a:off x="667442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48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849580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1327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/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/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/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5932D5-E029-9F49-A876-2809A7D5BB79}"/>
                  </a:ext>
                </a:extLst>
              </p14:cNvPr>
              <p14:cNvContentPartPr/>
              <p14:nvPr/>
            </p14:nvContentPartPr>
            <p14:xfrm>
              <a:off x="3614090" y="2441201"/>
              <a:ext cx="136080" cy="232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5932D5-E029-9F49-A876-2809A7D5BB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8610" y="2425721"/>
                <a:ext cx="1666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20B1B1-EF6D-654D-A988-55AB18489D80}"/>
                  </a:ext>
                </a:extLst>
              </p14:cNvPr>
              <p14:cNvContentPartPr/>
              <p14:nvPr/>
            </p14:nvContentPartPr>
            <p14:xfrm>
              <a:off x="3565130" y="3005321"/>
              <a:ext cx="140400" cy="13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20B1B1-EF6D-654D-A988-55AB18489D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50010" y="2990201"/>
                <a:ext cx="1706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8FDDA9-8AD1-C441-885A-9E3701B805D3}"/>
                  </a:ext>
                </a:extLst>
              </p14:cNvPr>
              <p14:cNvContentPartPr/>
              <p14:nvPr/>
            </p14:nvContentPartPr>
            <p14:xfrm>
              <a:off x="3603650" y="3374681"/>
              <a:ext cx="119160" cy="14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8FDDA9-8AD1-C441-885A-9E3701B805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8530" y="3359201"/>
                <a:ext cx="1497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C8B857-116E-F34B-BE37-DEBD0672F2E0}"/>
                  </a:ext>
                </a:extLst>
              </p14:cNvPr>
              <p14:cNvContentPartPr/>
              <p14:nvPr/>
            </p14:nvContentPartPr>
            <p14:xfrm>
              <a:off x="4167410" y="2457401"/>
              <a:ext cx="102960" cy="172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C8B857-116E-F34B-BE37-DEBD0672F2E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52290" y="2441921"/>
                <a:ext cx="1332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48CF94-1BEA-B74B-82F7-5491195426E9}"/>
                  </a:ext>
                </a:extLst>
              </p14:cNvPr>
              <p14:cNvContentPartPr/>
              <p14:nvPr/>
            </p14:nvContentPartPr>
            <p14:xfrm>
              <a:off x="4194770" y="3032681"/>
              <a:ext cx="109080" cy="118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48CF94-1BEA-B74B-82F7-5491195426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79290" y="3017201"/>
                <a:ext cx="1393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2B8598-3028-6145-9602-A1639C1E4745}"/>
                  </a:ext>
                </a:extLst>
              </p14:cNvPr>
              <p14:cNvContentPartPr/>
              <p14:nvPr/>
            </p14:nvContentPartPr>
            <p14:xfrm>
              <a:off x="4179650" y="3456041"/>
              <a:ext cx="86040" cy="117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2B8598-3028-6145-9602-A1639C1E47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64170" y="3440561"/>
                <a:ext cx="116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7FD44E4-DCA4-DF4B-8D83-854FCD946A3A}"/>
                  </a:ext>
                </a:extLst>
              </p14:cNvPr>
              <p14:cNvContentPartPr/>
              <p14:nvPr/>
            </p14:nvContentPartPr>
            <p14:xfrm>
              <a:off x="4900370" y="2533361"/>
              <a:ext cx="70920" cy="127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FD44E4-DCA4-DF4B-8D83-854FCD946A3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4890" y="2517881"/>
                <a:ext cx="101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C921DC-EAE2-1B4E-9D9B-461D9FF59F06}"/>
                  </a:ext>
                </a:extLst>
              </p14:cNvPr>
              <p14:cNvContentPartPr/>
              <p14:nvPr/>
            </p14:nvContentPartPr>
            <p14:xfrm>
              <a:off x="4857530" y="2962121"/>
              <a:ext cx="85320" cy="10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C921DC-EAE2-1B4E-9D9B-461D9FF59F0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42050" y="2946641"/>
                <a:ext cx="1159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57856C-6DE5-7044-BB53-874B2ECCA539}"/>
                  </a:ext>
                </a:extLst>
              </p14:cNvPr>
              <p14:cNvContentPartPr/>
              <p14:nvPr/>
            </p14:nvContentPartPr>
            <p14:xfrm>
              <a:off x="4846010" y="3417881"/>
              <a:ext cx="87120" cy="81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57856C-6DE5-7044-BB53-874B2ECCA5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0530" y="3402761"/>
                <a:ext cx="117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1380D12-0324-A949-AADD-D39CF2181BD3}"/>
                  </a:ext>
                </a:extLst>
              </p14:cNvPr>
              <p14:cNvContentPartPr/>
              <p14:nvPr/>
            </p14:nvContentPartPr>
            <p14:xfrm>
              <a:off x="5426690" y="2424641"/>
              <a:ext cx="70920" cy="27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1380D12-0324-A949-AADD-D39CF2181BD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11570" y="2409521"/>
                <a:ext cx="1015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290C52-0A3E-3145-99FD-43087C65B1A5}"/>
                  </a:ext>
                </a:extLst>
              </p14:cNvPr>
              <p14:cNvContentPartPr/>
              <p14:nvPr/>
            </p14:nvContentPartPr>
            <p14:xfrm>
              <a:off x="5334890" y="3450641"/>
              <a:ext cx="112680" cy="114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290C52-0A3E-3145-99FD-43087C65B1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9770" y="3435161"/>
                <a:ext cx="14292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7C43817-CCAA-5D45-90F4-27DBD61473D9}"/>
              </a:ext>
            </a:extLst>
          </p:cNvPr>
          <p:cNvGrpSpPr/>
          <p:nvPr/>
        </p:nvGrpSpPr>
        <p:grpSpPr>
          <a:xfrm>
            <a:off x="5347850" y="3055001"/>
            <a:ext cx="97560" cy="157320"/>
            <a:chOff x="5347850" y="3055001"/>
            <a:chExt cx="9756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A8E4DB4-3524-E844-8B2A-72672B00954E}"/>
                    </a:ext>
                  </a:extLst>
                </p14:cNvPr>
                <p14:cNvContentPartPr/>
                <p14:nvPr/>
              </p14:nvContentPartPr>
              <p14:xfrm>
                <a:off x="5347850" y="3116561"/>
                <a:ext cx="97560" cy="95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A8E4DB4-3524-E844-8B2A-72672B0095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32370" y="3101081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5F23B0-BDED-E444-8C73-B44F45D6E004}"/>
                    </a:ext>
                  </a:extLst>
                </p14:cNvPr>
                <p14:cNvContentPartPr/>
                <p14:nvPr/>
              </p14:nvContentPartPr>
              <p14:xfrm>
                <a:off x="5373050" y="3055001"/>
                <a:ext cx="58680" cy="12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5F23B0-BDED-E444-8C73-B44F45D6E0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57930" y="3039521"/>
                  <a:ext cx="892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884C3BC-7272-F247-AC8C-B3ED26EB3C0C}"/>
              </a:ext>
            </a:extLst>
          </p:cNvPr>
          <p:cNvGrpSpPr/>
          <p:nvPr/>
        </p:nvGrpSpPr>
        <p:grpSpPr>
          <a:xfrm>
            <a:off x="949010" y="2582321"/>
            <a:ext cx="293400" cy="466920"/>
            <a:chOff x="949010" y="2582321"/>
            <a:chExt cx="29340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DD0062-5CC9-5241-9FFA-666C1049F2F3}"/>
                    </a:ext>
                  </a:extLst>
                </p14:cNvPr>
                <p14:cNvContentPartPr/>
                <p14:nvPr/>
              </p14:nvContentPartPr>
              <p14:xfrm>
                <a:off x="949010" y="2609321"/>
                <a:ext cx="11160" cy="117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DD0062-5CC9-5241-9FFA-666C1049F2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3890" y="2594201"/>
                  <a:ext cx="41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53E8E50-73E9-D348-871A-BDD30F4D1F27}"/>
                    </a:ext>
                  </a:extLst>
                </p14:cNvPr>
                <p14:cNvContentPartPr/>
                <p14:nvPr/>
              </p14:nvContentPartPr>
              <p14:xfrm>
                <a:off x="1024970" y="2582321"/>
                <a:ext cx="21600" cy="19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53E8E50-73E9-D348-871A-BDD30F4D1F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9850" y="2566841"/>
                  <a:ext cx="51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85CD71-E793-FF4F-A268-8DF4A99C3F75}"/>
                    </a:ext>
                  </a:extLst>
                </p14:cNvPr>
                <p14:cNvContentPartPr/>
                <p14:nvPr/>
              </p14:nvContentPartPr>
              <p14:xfrm>
                <a:off x="1144490" y="2620121"/>
                <a:ext cx="97920" cy="429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85CD71-E793-FF4F-A268-8DF4A99C3F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9370" y="2605001"/>
                  <a:ext cx="12852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B4DE09-73B4-BE4E-83CC-BF875951BFB5}"/>
              </a:ext>
            </a:extLst>
          </p:cNvPr>
          <p:cNvGrpSpPr/>
          <p:nvPr/>
        </p:nvGrpSpPr>
        <p:grpSpPr>
          <a:xfrm>
            <a:off x="1405130" y="2745041"/>
            <a:ext cx="363600" cy="306360"/>
            <a:chOff x="1405130" y="2745041"/>
            <a:chExt cx="36360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035661-4912-8641-8182-AB33C2224C5F}"/>
                    </a:ext>
                  </a:extLst>
                </p14:cNvPr>
                <p14:cNvContentPartPr/>
                <p14:nvPr/>
              </p14:nvContentPartPr>
              <p14:xfrm>
                <a:off x="1405130" y="2853401"/>
                <a:ext cx="179640" cy="19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035661-4912-8641-8182-AB33C2224C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89650" y="2838281"/>
                  <a:ext cx="209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6848163-B9D7-5944-BB21-5CB2AC665DB2}"/>
                    </a:ext>
                  </a:extLst>
                </p14:cNvPr>
                <p14:cNvContentPartPr/>
                <p14:nvPr/>
              </p14:nvContentPartPr>
              <p14:xfrm>
                <a:off x="1649210" y="2745041"/>
                <a:ext cx="21960" cy="13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6848163-B9D7-5944-BB21-5CB2AC665D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34090" y="2729561"/>
                  <a:ext cx="52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770CFD-E466-8648-A728-3BE4BAB04B68}"/>
                    </a:ext>
                  </a:extLst>
                </p14:cNvPr>
                <p14:cNvContentPartPr/>
                <p14:nvPr/>
              </p14:nvContentPartPr>
              <p14:xfrm>
                <a:off x="1735970" y="2755841"/>
                <a:ext cx="32760" cy="146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770CFD-E466-8648-A728-3BE4BAB04B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20850" y="2740721"/>
                  <a:ext cx="633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AE2D16-1FBF-AE49-BDE5-DF1C7BD5440D}"/>
              </a:ext>
            </a:extLst>
          </p:cNvPr>
          <p:cNvGrpSpPr/>
          <p:nvPr/>
        </p:nvGrpSpPr>
        <p:grpSpPr>
          <a:xfrm>
            <a:off x="2251850" y="2587721"/>
            <a:ext cx="711360" cy="537840"/>
            <a:chOff x="2251850" y="2587721"/>
            <a:chExt cx="71136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19DC7B-A414-9A4C-B6DE-E84A5E908D73}"/>
                    </a:ext>
                  </a:extLst>
                </p14:cNvPr>
                <p14:cNvContentPartPr/>
                <p14:nvPr/>
              </p14:nvContentPartPr>
              <p14:xfrm>
                <a:off x="2409170" y="2658281"/>
                <a:ext cx="163080" cy="434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19DC7B-A414-9A4C-B6DE-E84A5E908D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93690" y="2642801"/>
                  <a:ext cx="1936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C4033A5-1601-594D-A70D-65691B3E87AF}"/>
                    </a:ext>
                  </a:extLst>
                </p14:cNvPr>
                <p14:cNvContentPartPr/>
                <p14:nvPr/>
              </p14:nvContentPartPr>
              <p14:xfrm>
                <a:off x="2637050" y="2652881"/>
                <a:ext cx="87120" cy="47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C4033A5-1601-594D-A70D-65691B3E87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21930" y="2637401"/>
                  <a:ext cx="1177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FA7933-08C2-7C4B-98F3-C16BBE53AE0E}"/>
                    </a:ext>
                  </a:extLst>
                </p14:cNvPr>
                <p14:cNvContentPartPr/>
                <p14:nvPr/>
              </p14:nvContentPartPr>
              <p14:xfrm>
                <a:off x="2859530" y="2712281"/>
                <a:ext cx="16560" cy="11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FA7933-08C2-7C4B-98F3-C16BBE53AE0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44410" y="2697161"/>
                  <a:ext cx="47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A15B732-1B9D-0E4B-A8DE-6B2408816EEF}"/>
                    </a:ext>
                  </a:extLst>
                </p14:cNvPr>
                <p14:cNvContentPartPr/>
                <p14:nvPr/>
              </p14:nvContentPartPr>
              <p14:xfrm>
                <a:off x="2251850" y="2587721"/>
                <a:ext cx="27360" cy="179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A15B732-1B9D-0E4B-A8DE-6B2408816EE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36370" y="2572241"/>
                  <a:ext cx="5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2C2960E-2E61-EE48-9EFD-F58DC0C79A9B}"/>
                    </a:ext>
                  </a:extLst>
                </p14:cNvPr>
                <p14:cNvContentPartPr/>
                <p14:nvPr/>
              </p14:nvContentPartPr>
              <p14:xfrm>
                <a:off x="2322410" y="2652881"/>
                <a:ext cx="16560" cy="10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2C2960E-2E61-EE48-9EFD-F58DC0C79A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06930" y="2637401"/>
                  <a:ext cx="47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B8B33E-6919-6A46-B10F-BCAA98AF088E}"/>
                    </a:ext>
                  </a:extLst>
                </p14:cNvPr>
                <p14:cNvContentPartPr/>
                <p14:nvPr/>
              </p14:nvContentPartPr>
              <p14:xfrm>
                <a:off x="2919290" y="2603921"/>
                <a:ext cx="43920" cy="212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B8B33E-6919-6A46-B10F-BCAA98AF088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04170" y="2588441"/>
                  <a:ext cx="741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926F1B-4B52-0E4A-8762-F8FE34B17171}"/>
              </a:ext>
            </a:extLst>
          </p:cNvPr>
          <p:cNvGrpSpPr/>
          <p:nvPr/>
        </p:nvGrpSpPr>
        <p:grpSpPr>
          <a:xfrm>
            <a:off x="574610" y="5871281"/>
            <a:ext cx="168840" cy="271440"/>
            <a:chOff x="574610" y="5871281"/>
            <a:chExt cx="1688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ECADC4-4318-8644-AEDB-0FBF41CDDF4A}"/>
                    </a:ext>
                  </a:extLst>
                </p14:cNvPr>
                <p14:cNvContentPartPr/>
                <p14:nvPr/>
              </p14:nvContentPartPr>
              <p14:xfrm>
                <a:off x="634370" y="6131561"/>
                <a:ext cx="109080" cy="1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ECADC4-4318-8644-AEDB-0FBF41CDDF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9250" y="6116441"/>
                  <a:ext cx="139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52A2392-B0BA-2543-955B-336F518ABD1E}"/>
                    </a:ext>
                  </a:extLst>
                </p14:cNvPr>
                <p14:cNvContentPartPr/>
                <p14:nvPr/>
              </p14:nvContentPartPr>
              <p14:xfrm>
                <a:off x="607370" y="6012401"/>
                <a:ext cx="130680" cy="27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52A2392-B0BA-2543-955B-336F518ABD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1890" y="5996921"/>
                  <a:ext cx="161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3F167C-C4C0-2E4A-875E-09BBABF30E68}"/>
                    </a:ext>
                  </a:extLst>
                </p14:cNvPr>
                <p14:cNvContentPartPr/>
                <p14:nvPr/>
              </p14:nvContentPartPr>
              <p14:xfrm>
                <a:off x="574610" y="5871281"/>
                <a:ext cx="152280" cy="38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3F167C-C4C0-2E4A-875E-09BBABF30E6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9490" y="5855801"/>
                  <a:ext cx="1828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F5A5FC-1B32-D149-AA43-B8159C972096}"/>
                  </a:ext>
                </a:extLst>
              </p14:cNvPr>
              <p14:cNvContentPartPr/>
              <p14:nvPr/>
            </p14:nvContentPartPr>
            <p14:xfrm>
              <a:off x="932810" y="5675801"/>
              <a:ext cx="201240" cy="499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F5A5FC-1B32-D149-AA43-B8159C97209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7690" y="5660321"/>
                <a:ext cx="231840" cy="53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019639F-9CD7-BE45-AE21-0B4E7971CCD7}"/>
              </a:ext>
            </a:extLst>
          </p:cNvPr>
          <p:cNvGrpSpPr/>
          <p:nvPr/>
        </p:nvGrpSpPr>
        <p:grpSpPr>
          <a:xfrm>
            <a:off x="1291730" y="5474921"/>
            <a:ext cx="1009080" cy="612000"/>
            <a:chOff x="1291730" y="5474921"/>
            <a:chExt cx="100908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BA25F6-DBCC-794D-B9E8-718BABC39CE9}"/>
                    </a:ext>
                  </a:extLst>
                </p14:cNvPr>
                <p14:cNvContentPartPr/>
                <p14:nvPr/>
              </p14:nvContentPartPr>
              <p14:xfrm>
                <a:off x="1291730" y="5876681"/>
                <a:ext cx="168120" cy="200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BA25F6-DBCC-794D-B9E8-718BABC39CE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76250" y="5861201"/>
                  <a:ext cx="198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696A90E-8630-534D-9E3E-ADDE8AD0047D}"/>
                    </a:ext>
                  </a:extLst>
                </p14:cNvPr>
                <p14:cNvContentPartPr/>
                <p14:nvPr/>
              </p14:nvContentPartPr>
              <p14:xfrm>
                <a:off x="1627610" y="5751761"/>
                <a:ext cx="119880" cy="335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696A90E-8630-534D-9E3E-ADDE8AD004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12130" y="5736641"/>
                  <a:ext cx="150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4099F1-ADF3-6F4A-8506-9FF87BACD0E4}"/>
                    </a:ext>
                  </a:extLst>
                </p14:cNvPr>
                <p14:cNvContentPartPr/>
                <p14:nvPr/>
              </p14:nvContentPartPr>
              <p14:xfrm>
                <a:off x="1568570" y="5919881"/>
                <a:ext cx="254880" cy="60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4099F1-ADF3-6F4A-8506-9FF87BACD0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53090" y="5904761"/>
                  <a:ext cx="285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29EB6B-7C99-7E4F-AE5E-EE1A185390D1}"/>
                    </a:ext>
                  </a:extLst>
                </p14:cNvPr>
                <p14:cNvContentPartPr/>
                <p14:nvPr/>
              </p14:nvContentPartPr>
              <p14:xfrm>
                <a:off x="1887890" y="5594441"/>
                <a:ext cx="141480" cy="46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29EB6B-7C99-7E4F-AE5E-EE1A185390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72770" y="5578961"/>
                  <a:ext cx="172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5BCFF7-E6EC-3841-A9C2-95257CB691C6}"/>
                    </a:ext>
                  </a:extLst>
                </p14:cNvPr>
                <p14:cNvContentPartPr/>
                <p14:nvPr/>
              </p14:nvContentPartPr>
              <p14:xfrm>
                <a:off x="2083370" y="5474921"/>
                <a:ext cx="217440" cy="570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5BCFF7-E6EC-3841-A9C2-95257CB691C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68250" y="5459801"/>
                  <a:ext cx="248040" cy="60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E586D8-2897-9A42-B1DC-B1DAED3A5434}"/>
              </a:ext>
            </a:extLst>
          </p:cNvPr>
          <p:cNvGrpSpPr/>
          <p:nvPr/>
        </p:nvGrpSpPr>
        <p:grpSpPr>
          <a:xfrm>
            <a:off x="1155290" y="4227161"/>
            <a:ext cx="2662200" cy="770760"/>
            <a:chOff x="1155290" y="4227161"/>
            <a:chExt cx="266220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F7F77B-7F1B-B44F-952D-43295C1DF781}"/>
                    </a:ext>
                  </a:extLst>
                </p14:cNvPr>
                <p14:cNvContentPartPr/>
                <p14:nvPr/>
              </p14:nvContentPartPr>
              <p14:xfrm>
                <a:off x="1155290" y="4227161"/>
                <a:ext cx="1333800" cy="77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F7F77B-7F1B-B44F-952D-43295C1DF7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0170" y="4212041"/>
                  <a:ext cx="136404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FE50E5-CBAA-AB49-8FE5-C17A53492479}"/>
                    </a:ext>
                  </a:extLst>
                </p14:cNvPr>
                <p14:cNvContentPartPr/>
                <p14:nvPr/>
              </p14:nvContentPartPr>
              <p14:xfrm>
                <a:off x="2197490" y="4351361"/>
                <a:ext cx="1620000" cy="347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FE50E5-CBAA-AB49-8FE5-C17A534924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82010" y="4336241"/>
                  <a:ext cx="16506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75715F0-F577-BE4D-9D45-EB86BE4E81C2}"/>
                    </a:ext>
                  </a:extLst>
                </p14:cNvPr>
                <p14:cNvContentPartPr/>
                <p14:nvPr/>
              </p14:nvContentPartPr>
              <p14:xfrm>
                <a:off x="3489170" y="4229681"/>
                <a:ext cx="258480" cy="273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75715F0-F577-BE4D-9D45-EB86BE4E81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73690" y="4214561"/>
                  <a:ext cx="289080" cy="30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5378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86" y="5024563"/>
            <a:ext cx="1905000" cy="546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B30356-4E91-E345-ACAA-6BE1EE99F033}"/>
              </a:ext>
            </a:extLst>
          </p:cNvPr>
          <p:cNvSpPr txBox="1">
            <a:spLocks/>
          </p:cNvSpPr>
          <p:nvPr/>
        </p:nvSpPr>
        <p:spPr>
          <a:xfrm>
            <a:off x="6207336" y="5024562"/>
            <a:ext cx="2589215" cy="54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DA35098-9005-834F-B06A-A7E6F8B3899A}"/>
              </a:ext>
            </a:extLst>
          </p:cNvPr>
          <p:cNvSpPr/>
          <p:nvPr/>
        </p:nvSpPr>
        <p:spPr>
          <a:xfrm>
            <a:off x="2936666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2BE1FA7-6CBE-C641-A378-FC9330401836}"/>
              </a:ext>
            </a:extLst>
          </p:cNvPr>
          <p:cNvSpPr/>
          <p:nvPr/>
        </p:nvSpPr>
        <p:spPr>
          <a:xfrm flipH="1">
            <a:off x="4787155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/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3(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/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4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C6DDE-34A7-7C40-BFD0-1BA25004D10A}"/>
                  </a:ext>
                </a:extLst>
              </p:cNvPr>
              <p:cNvSpPr txBox="1"/>
              <p:nvPr/>
            </p:nvSpPr>
            <p:spPr>
              <a:xfrm>
                <a:off x="6549443" y="3918428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C6DDE-34A7-7C40-BFD0-1BA25004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443" y="3918428"/>
                <a:ext cx="1905000" cy="954107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F406AC27-E27F-BB4B-B057-F326058E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1345AED-3FDC-1140-AF21-A149E7362175}"/>
              </a:ext>
            </a:extLst>
          </p:cNvPr>
          <p:cNvGraphicFramePr>
            <a:graphicFrameLocks noGrp="1"/>
          </p:cNvGraphicFramePr>
          <p:nvPr/>
        </p:nvGraphicFramePr>
        <p:xfrm>
          <a:off x="3382536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2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2582173265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3578953717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442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93449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86001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B9DE2DAA-8A76-7A40-9DC7-44373F990E73}"/>
              </a:ext>
            </a:extLst>
          </p:cNvPr>
          <p:cNvGraphicFramePr>
            <a:graphicFrameLocks noGrp="1"/>
          </p:cNvGraphicFramePr>
          <p:nvPr/>
        </p:nvGraphicFramePr>
        <p:xfrm>
          <a:off x="667442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48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849580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1327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/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/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/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DBB1324-DB6A-5842-A07F-21009FA34EE0}"/>
              </a:ext>
            </a:extLst>
          </p:cNvPr>
          <p:cNvGrpSpPr/>
          <p:nvPr/>
        </p:nvGrpSpPr>
        <p:grpSpPr>
          <a:xfrm>
            <a:off x="2660450" y="1974281"/>
            <a:ext cx="6228000" cy="3504600"/>
            <a:chOff x="2660450" y="1974281"/>
            <a:chExt cx="6228000" cy="35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F574A11-4E03-B14A-A7E9-59EC24ABA3A1}"/>
                    </a:ext>
                  </a:extLst>
                </p14:cNvPr>
                <p14:cNvContentPartPr/>
                <p14:nvPr/>
              </p14:nvContentPartPr>
              <p14:xfrm>
                <a:off x="6501290" y="3478361"/>
                <a:ext cx="2387160" cy="200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F574A11-4E03-B14A-A7E9-59EC24ABA3A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86170" y="3462881"/>
                  <a:ext cx="2417760" cy="20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59DF38-E683-724B-8385-42611F01E6DF}"/>
                    </a:ext>
                  </a:extLst>
                </p14:cNvPr>
                <p14:cNvContentPartPr/>
                <p14:nvPr/>
              </p14:nvContentPartPr>
              <p14:xfrm>
                <a:off x="2803010" y="1974281"/>
                <a:ext cx="5179320" cy="232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59DF38-E683-724B-8385-42611F01E6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87530" y="1959161"/>
                  <a:ext cx="5209920" cy="23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13C9C91-E2F9-2E43-A19C-072B4EF084B3}"/>
                    </a:ext>
                  </a:extLst>
                </p14:cNvPr>
                <p14:cNvContentPartPr/>
                <p14:nvPr/>
              </p14:nvContentPartPr>
              <p14:xfrm>
                <a:off x="2660450" y="2017121"/>
                <a:ext cx="769320" cy="428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13C9C91-E2F9-2E43-A19C-072B4EF084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45330" y="2002001"/>
                  <a:ext cx="799560" cy="45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3775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786" y="5024563"/>
            <a:ext cx="1905000" cy="546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Assimilation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B30356-4E91-E345-ACAA-6BE1EE99F033}"/>
              </a:ext>
            </a:extLst>
          </p:cNvPr>
          <p:cNvSpPr txBox="1">
            <a:spLocks/>
          </p:cNvSpPr>
          <p:nvPr/>
        </p:nvSpPr>
        <p:spPr>
          <a:xfrm>
            <a:off x="6207336" y="5024562"/>
            <a:ext cx="2589215" cy="54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Accommodation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DA35098-9005-834F-B06A-A7E6F8B3899A}"/>
              </a:ext>
            </a:extLst>
          </p:cNvPr>
          <p:cNvSpPr/>
          <p:nvPr/>
        </p:nvSpPr>
        <p:spPr>
          <a:xfrm>
            <a:off x="2936666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2BE1FA7-6CBE-C641-A378-FC9330401836}"/>
              </a:ext>
            </a:extLst>
          </p:cNvPr>
          <p:cNvSpPr/>
          <p:nvPr/>
        </p:nvSpPr>
        <p:spPr>
          <a:xfrm flipH="1">
            <a:off x="4787155" y="4935071"/>
            <a:ext cx="1420181" cy="645458"/>
          </a:xfrm>
          <a:prstGeom prst="leftArrow">
            <a:avLst/>
          </a:prstGeom>
          <a:solidFill>
            <a:srgbClr val="97274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727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/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3(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39A6BB-784B-1F46-9581-92A99B52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06" y="3918428"/>
                <a:ext cx="1905000" cy="954107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/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4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F60DCA-6684-EB44-8220-B232745F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4133871"/>
                <a:ext cx="1905000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C6DDE-34A7-7C40-BFD0-1BA25004D10A}"/>
                  </a:ext>
                </a:extLst>
              </p:cNvPr>
              <p:cNvSpPr txBox="1"/>
              <p:nvPr/>
            </p:nvSpPr>
            <p:spPr>
              <a:xfrm>
                <a:off x="6549443" y="3918428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venir Book" panose="0200050302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C6DDE-34A7-7C40-BFD0-1BA25004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443" y="3918428"/>
                <a:ext cx="1905000" cy="954107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F406AC27-E27F-BB4B-B057-F326058E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1345AED-3FDC-1140-AF21-A149E7362175}"/>
              </a:ext>
            </a:extLst>
          </p:cNvPr>
          <p:cNvGraphicFramePr>
            <a:graphicFrameLocks noGrp="1"/>
          </p:cNvGraphicFramePr>
          <p:nvPr/>
        </p:nvGraphicFramePr>
        <p:xfrm>
          <a:off x="3382536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2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2582173265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3578953717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442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93449"/>
                  </a:ext>
                </a:extLst>
              </a:tr>
              <a:tr h="4423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86001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B9DE2DAA-8A76-7A40-9DC7-44373F990E73}"/>
              </a:ext>
            </a:extLst>
          </p:cNvPr>
          <p:cNvGraphicFramePr>
            <a:graphicFrameLocks noGrp="1"/>
          </p:cNvGraphicFramePr>
          <p:nvPr/>
        </p:nvGraphicFramePr>
        <p:xfrm>
          <a:off x="667442" y="2367156"/>
          <a:ext cx="2378928" cy="1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48">
                  <a:extLst>
                    <a:ext uri="{9D8B030D-6E8A-4147-A177-3AD203B41FA5}">
                      <a16:colId xmlns:a16="http://schemas.microsoft.com/office/drawing/2014/main" val="107390172"/>
                    </a:ext>
                  </a:extLst>
                </a:gridCol>
                <a:gridCol w="849580">
                  <a:extLst>
                    <a:ext uri="{9D8B030D-6E8A-4147-A177-3AD203B41FA5}">
                      <a16:colId xmlns:a16="http://schemas.microsoft.com/office/drawing/2014/main" val="504855378"/>
                    </a:ext>
                  </a:extLst>
                </a:gridCol>
              </a:tblGrid>
              <a:tr h="1327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233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/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E6AEE-B621-594C-A74C-CA3E1194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7" y="1843936"/>
                <a:ext cx="9689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/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52BEEB-D79D-C342-B6F0-F71D1192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6" y="1843936"/>
                <a:ext cx="9689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/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5B592-44CC-324D-BC36-58AE181D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01" y="2769110"/>
                <a:ext cx="9689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BBA6F208-A48F-0F4F-A377-1CF7DCE547EF}"/>
              </a:ext>
            </a:extLst>
          </p:cNvPr>
          <p:cNvSpPr/>
          <p:nvPr/>
        </p:nvSpPr>
        <p:spPr>
          <a:xfrm>
            <a:off x="6679580" y="2551284"/>
            <a:ext cx="1774863" cy="1143000"/>
          </a:xfrm>
          <a:prstGeom prst="rtTriangle">
            <a:avLst/>
          </a:prstGeom>
          <a:solidFill>
            <a:srgbClr val="F0E632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15FB4F5C-6802-7348-8681-F807624E05CD}"/>
              </a:ext>
            </a:extLst>
          </p:cNvPr>
          <p:cNvSpPr/>
          <p:nvPr/>
        </p:nvSpPr>
        <p:spPr>
          <a:xfrm rot="1935004">
            <a:off x="6698721" y="2498556"/>
            <a:ext cx="2094856" cy="677379"/>
          </a:xfrm>
          <a:prstGeom prst="rtTriangle">
            <a:avLst/>
          </a:prstGeom>
          <a:solidFill>
            <a:srgbClr val="F0E632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7F9CA5-B683-E942-ACCE-D40223A07E5E}"/>
                  </a:ext>
                </a:extLst>
              </p:cNvPr>
              <p:cNvSpPr txBox="1"/>
              <p:nvPr/>
            </p:nvSpPr>
            <p:spPr>
              <a:xfrm>
                <a:off x="7415561" y="3332242"/>
                <a:ext cx="968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7F9CA5-B683-E942-ACCE-D40223A07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561" y="3332242"/>
                <a:ext cx="96899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C3B2FD-F125-7647-B7C8-50D1A78991A2}"/>
                  </a:ext>
                </a:extLst>
              </p:cNvPr>
              <p:cNvSpPr txBox="1"/>
              <p:nvPr/>
            </p:nvSpPr>
            <p:spPr>
              <a:xfrm>
                <a:off x="7283951" y="2866625"/>
                <a:ext cx="968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venir Book" panose="02000503020000020003" pitchFamily="2" charset="0"/>
                    <a:ea typeface="+mn-ea"/>
                    <a:cs typeface="+mn-cs"/>
                  </a:rPr>
                  <a:t>    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C3B2FD-F125-7647-B7C8-50D1A7899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51" y="2866625"/>
                <a:ext cx="96899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531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7921625" cy="416881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So, for teaching to result in meaningful learning, we need to know students’ prior knowledge.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Vygotsky’s idea of </a:t>
            </a:r>
            <a:r>
              <a:rPr lang="en-GB" sz="2400" b="1" dirty="0">
                <a:solidFill>
                  <a:srgbClr val="C00000"/>
                </a:solidFill>
              </a:rPr>
              <a:t>zone of proximal development</a:t>
            </a:r>
            <a:r>
              <a:rPr lang="en-GB" sz="2400" dirty="0"/>
              <a:t> (ZPD) is helpful here. ZPD is “the distance between where the student is on their own, and where they can get to with the help of a more knowledgeable other … </a:t>
            </a:r>
            <a:r>
              <a:rPr lang="en-GB" sz="2400" b="1" dirty="0">
                <a:solidFill>
                  <a:srgbClr val="C00000"/>
                </a:solidFill>
              </a:rPr>
              <a:t>learning things that are just beyond where their current understanding is</a:t>
            </a:r>
            <a:r>
              <a:rPr lang="en-GB" sz="2400" dirty="0"/>
              <a:t>”.</a:t>
            </a:r>
          </a:p>
          <a:p>
            <a:pPr marL="0" indent="0" algn="r">
              <a:buNone/>
            </a:pPr>
            <a:r>
              <a:rPr lang="en-GB" sz="2400" dirty="0"/>
              <a:t>Vygotsky, 1962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How we learn</a:t>
            </a:r>
          </a:p>
        </p:txBody>
      </p:sp>
    </p:spTree>
    <p:extLst>
      <p:ext uri="{BB962C8B-B14F-4D97-AF65-F5344CB8AC3E}">
        <p14:creationId xmlns:p14="http://schemas.microsoft.com/office/powerpoint/2010/main" val="99643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25B74B-12BA-534B-B97A-760301E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Algebra-</a:t>
            </a:r>
            <a:r>
              <a:rPr lang="en-US" dirty="0" err="1"/>
              <a:t>tisation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083BAD-5835-814E-82C9-51D4C978A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08000"/>
            <a:ext cx="8430322" cy="358968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65321E9-D7D6-5443-A9CE-260CE03601CF}"/>
              </a:ext>
            </a:extLst>
          </p:cNvPr>
          <p:cNvGrpSpPr/>
          <p:nvPr/>
        </p:nvGrpSpPr>
        <p:grpSpPr>
          <a:xfrm>
            <a:off x="2799770" y="2343281"/>
            <a:ext cx="874080" cy="903960"/>
            <a:chOff x="2799770" y="2343281"/>
            <a:chExt cx="874080" cy="90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F12F520-7685-604C-9AF2-3BCFBE5546AC}"/>
                    </a:ext>
                  </a:extLst>
                </p14:cNvPr>
                <p14:cNvContentPartPr/>
                <p14:nvPr/>
              </p14:nvContentPartPr>
              <p14:xfrm>
                <a:off x="2802290" y="2514641"/>
                <a:ext cx="144360" cy="219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F12F520-7685-604C-9AF2-3BCFBE5546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87170" y="2499521"/>
                  <a:ext cx="174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A7AD52-1283-284F-8142-094318FC120A}"/>
                    </a:ext>
                  </a:extLst>
                </p14:cNvPr>
                <p14:cNvContentPartPr/>
                <p14:nvPr/>
              </p14:nvContentPartPr>
              <p14:xfrm>
                <a:off x="2812010" y="2625521"/>
                <a:ext cx="118440" cy="11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A7AD52-1283-284F-8142-094318FC12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6530" y="2610401"/>
                  <a:ext cx="149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0F333E-8557-6041-AAA6-7C7F9C8F0F23}"/>
                    </a:ext>
                  </a:extLst>
                </p14:cNvPr>
                <p14:cNvContentPartPr/>
                <p14:nvPr/>
              </p14:nvContentPartPr>
              <p14:xfrm>
                <a:off x="3016850" y="2343281"/>
                <a:ext cx="87120" cy="141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0F333E-8557-6041-AAA6-7C7F9C8F0F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01730" y="2328161"/>
                  <a:ext cx="117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2CA689-0FF3-0D47-AA15-23BB54316D7E}"/>
                    </a:ext>
                  </a:extLst>
                </p14:cNvPr>
                <p14:cNvContentPartPr/>
                <p14:nvPr/>
              </p14:nvContentPartPr>
              <p14:xfrm>
                <a:off x="3163370" y="2593121"/>
                <a:ext cx="102960" cy="16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2CA689-0FF3-0D47-AA15-23BB54316D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8250" y="2577641"/>
                  <a:ext cx="133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C29C69-1DB6-614F-830B-FF846B9216E5}"/>
                    </a:ext>
                  </a:extLst>
                </p14:cNvPr>
                <p14:cNvContentPartPr/>
                <p14:nvPr/>
              </p14:nvContentPartPr>
              <p14:xfrm>
                <a:off x="3397010" y="2403041"/>
                <a:ext cx="27360" cy="26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C29C69-1DB6-614F-830B-FF846B9216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81530" y="2387921"/>
                  <a:ext cx="57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34461C-D31C-E444-845B-90BBC61CFB49}"/>
                    </a:ext>
                  </a:extLst>
                </p14:cNvPr>
                <p14:cNvContentPartPr/>
                <p14:nvPr/>
              </p14:nvContentPartPr>
              <p14:xfrm>
                <a:off x="2799770" y="2766641"/>
                <a:ext cx="874080" cy="17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34461C-D31C-E444-845B-90BBC61CFB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4650" y="2751521"/>
                  <a:ext cx="904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06D010-FEED-4F47-A675-D9FA21537FB3}"/>
                    </a:ext>
                  </a:extLst>
                </p14:cNvPr>
                <p14:cNvContentPartPr/>
                <p14:nvPr/>
              </p14:nvContentPartPr>
              <p14:xfrm>
                <a:off x="3000650" y="2972921"/>
                <a:ext cx="87120" cy="23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06D010-FEED-4F47-A675-D9FA21537F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85530" y="2957801"/>
                  <a:ext cx="117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CE1C06-CB36-5E48-8297-9DD73613D1F7}"/>
                    </a:ext>
                  </a:extLst>
                </p14:cNvPr>
                <p14:cNvContentPartPr/>
                <p14:nvPr/>
              </p14:nvContentPartPr>
              <p14:xfrm>
                <a:off x="2957090" y="3070481"/>
                <a:ext cx="157680" cy="141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CE1C06-CB36-5E48-8297-9DD73613D1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41970" y="3055361"/>
                  <a:ext cx="188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26EE61-3FC6-024F-8E6E-94E9FA305DBE}"/>
                    </a:ext>
                  </a:extLst>
                </p14:cNvPr>
                <p14:cNvContentPartPr/>
                <p14:nvPr/>
              </p14:nvContentPartPr>
              <p14:xfrm>
                <a:off x="3261290" y="3011081"/>
                <a:ext cx="5760" cy="236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26EE61-3FC6-024F-8E6E-94E9FA305D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45810" y="2995601"/>
                  <a:ext cx="36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3CD954-C9BC-4741-8FBC-67259A6A238F}"/>
                    </a:ext>
                  </a:extLst>
                </p14:cNvPr>
                <p14:cNvContentPartPr/>
                <p14:nvPr/>
              </p14:nvContentPartPr>
              <p14:xfrm>
                <a:off x="3223130" y="3065081"/>
                <a:ext cx="163080" cy="38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3CD954-C9BC-4741-8FBC-67259A6A23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8010" y="3049961"/>
                  <a:ext cx="193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C33241-B707-1845-B016-E90DAD5361A6}"/>
                    </a:ext>
                  </a:extLst>
                </p14:cNvPr>
                <p14:cNvContentPartPr/>
                <p14:nvPr/>
              </p14:nvContentPartPr>
              <p14:xfrm>
                <a:off x="3472970" y="2913161"/>
                <a:ext cx="87120" cy="26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C33241-B707-1845-B016-E90DAD5361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57490" y="2898041"/>
                  <a:ext cx="1177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79D13F-26C8-3B48-B6A9-27E3CA69A597}"/>
              </a:ext>
            </a:extLst>
          </p:cNvPr>
          <p:cNvGrpSpPr/>
          <p:nvPr/>
        </p:nvGrpSpPr>
        <p:grpSpPr>
          <a:xfrm>
            <a:off x="5155250" y="2354081"/>
            <a:ext cx="657720" cy="882000"/>
            <a:chOff x="5155250" y="2354081"/>
            <a:chExt cx="657720" cy="88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482214-952C-FC4F-8523-6EC29CA47456}"/>
                    </a:ext>
                  </a:extLst>
                </p14:cNvPr>
                <p14:cNvContentPartPr/>
                <p14:nvPr/>
              </p14:nvContentPartPr>
              <p14:xfrm>
                <a:off x="5155250" y="2479001"/>
                <a:ext cx="162720" cy="233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482214-952C-FC4F-8523-6EC29CA474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0130" y="2463881"/>
                  <a:ext cx="192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B0C04FA-F414-BF4D-9A1E-D9F7C0AEB743}"/>
                    </a:ext>
                  </a:extLst>
                </p14:cNvPr>
                <p14:cNvContentPartPr/>
                <p14:nvPr/>
              </p14:nvContentPartPr>
              <p14:xfrm>
                <a:off x="5182610" y="2500601"/>
                <a:ext cx="65520" cy="233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B0C04FA-F414-BF4D-9A1E-D9F7C0AEB7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67130" y="2485481"/>
                  <a:ext cx="96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21AA84-16D7-4741-AF5A-FBF4215E3EDF}"/>
                    </a:ext>
                  </a:extLst>
                </p14:cNvPr>
                <p14:cNvContentPartPr/>
                <p14:nvPr/>
              </p14:nvContentPartPr>
              <p14:xfrm>
                <a:off x="5383130" y="2364881"/>
                <a:ext cx="54720" cy="145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21AA84-16D7-4741-AF5A-FBF4215E3E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68010" y="2349761"/>
                  <a:ext cx="84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D1F654-9FC8-034E-AE4E-EA9BA201D576}"/>
                    </a:ext>
                  </a:extLst>
                </p14:cNvPr>
                <p14:cNvContentPartPr/>
                <p14:nvPr/>
              </p14:nvContentPartPr>
              <p14:xfrm>
                <a:off x="5437490" y="2571161"/>
                <a:ext cx="141480" cy="43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D1F654-9FC8-034E-AE4E-EA9BA201D5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22370" y="2556041"/>
                  <a:ext cx="172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4803D51-7DD3-774A-90CE-976EF2582C2A}"/>
                    </a:ext>
                  </a:extLst>
                </p14:cNvPr>
                <p14:cNvContentPartPr/>
                <p14:nvPr/>
              </p14:nvContentPartPr>
              <p14:xfrm>
                <a:off x="5659970" y="2354081"/>
                <a:ext cx="21960" cy="29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4803D51-7DD3-774A-90CE-976EF2582C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44850" y="2338961"/>
                  <a:ext cx="52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109A6F-CF41-1A48-9CE7-E167AA10CA1A}"/>
                    </a:ext>
                  </a:extLst>
                </p14:cNvPr>
                <p14:cNvContentPartPr/>
                <p14:nvPr/>
              </p14:nvContentPartPr>
              <p14:xfrm>
                <a:off x="5225810" y="2810201"/>
                <a:ext cx="587160" cy="6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109A6F-CF41-1A48-9CE7-E167AA10CA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10690" y="2794721"/>
                  <a:ext cx="617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E6160E-A32C-D84E-8F51-DF8347BAAAEF}"/>
                    </a:ext>
                  </a:extLst>
                </p14:cNvPr>
                <p14:cNvContentPartPr/>
                <p14:nvPr/>
              </p14:nvContentPartPr>
              <p14:xfrm>
                <a:off x="5317970" y="3005321"/>
                <a:ext cx="146880" cy="157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E6160E-A32C-D84E-8F51-DF8347BAAA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02850" y="2990201"/>
                  <a:ext cx="177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E645AA-02DA-8847-AF3D-8B4A934F8634}"/>
                    </a:ext>
                  </a:extLst>
                </p14:cNvPr>
                <p14:cNvContentPartPr/>
                <p14:nvPr/>
              </p14:nvContentPartPr>
              <p14:xfrm>
                <a:off x="5546210" y="2983721"/>
                <a:ext cx="32760" cy="252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E645AA-02DA-8847-AF3D-8B4A934F86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30730" y="2968601"/>
                  <a:ext cx="63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7AA7C8-43CE-7D41-893F-8D7EE714727A}"/>
                    </a:ext>
                  </a:extLst>
                </p14:cNvPr>
                <p14:cNvContentPartPr/>
                <p14:nvPr/>
              </p14:nvContentPartPr>
              <p14:xfrm>
                <a:off x="5594810" y="2962121"/>
                <a:ext cx="81720" cy="38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7AA7C8-43CE-7D41-893F-8D7EE71472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9690" y="2946641"/>
                  <a:ext cx="1123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EA6FD4-B530-5C49-A5A1-D4189BE418E2}"/>
              </a:ext>
            </a:extLst>
          </p:cNvPr>
          <p:cNvGrpSpPr/>
          <p:nvPr/>
        </p:nvGrpSpPr>
        <p:grpSpPr>
          <a:xfrm>
            <a:off x="6756530" y="1882121"/>
            <a:ext cx="966240" cy="429120"/>
            <a:chOff x="6756530" y="1882121"/>
            <a:chExt cx="9662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A007A3-0FC4-5647-8F47-E791C32FB3E3}"/>
                    </a:ext>
                  </a:extLst>
                </p14:cNvPr>
                <p14:cNvContentPartPr/>
                <p14:nvPr/>
              </p14:nvContentPartPr>
              <p14:xfrm>
                <a:off x="6756530" y="2017841"/>
                <a:ext cx="217440" cy="261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A007A3-0FC4-5647-8F47-E791C32FB3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41050" y="2002361"/>
                  <a:ext cx="248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BA6A07-4545-8843-8DE5-6FB96FC77757}"/>
                    </a:ext>
                  </a:extLst>
                </p14:cNvPr>
                <p14:cNvContentPartPr/>
                <p14:nvPr/>
              </p14:nvContentPartPr>
              <p14:xfrm>
                <a:off x="6788930" y="2058881"/>
                <a:ext cx="97920" cy="19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BA6A07-4545-8843-8DE5-6FB96FC777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73810" y="2043401"/>
                  <a:ext cx="128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43E148-C6F8-124F-BC7A-AC105FC15076}"/>
                    </a:ext>
                  </a:extLst>
                </p14:cNvPr>
                <p14:cNvContentPartPr/>
                <p14:nvPr/>
              </p14:nvContentPartPr>
              <p14:xfrm>
                <a:off x="7039130" y="1882121"/>
                <a:ext cx="48600" cy="17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43E148-C6F8-124F-BC7A-AC105FC150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24010" y="1866641"/>
                  <a:ext cx="79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34FA32-1A89-4E41-A008-E17CF25045A5}"/>
                    </a:ext>
                  </a:extLst>
                </p14:cNvPr>
                <p14:cNvContentPartPr/>
                <p14:nvPr/>
              </p14:nvContentPartPr>
              <p14:xfrm>
                <a:off x="7038770" y="2006681"/>
                <a:ext cx="54720" cy="12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34FA32-1A89-4E41-A008-E17CF25045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23290" y="1991561"/>
                  <a:ext cx="84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FB6EF89-3EEE-A44D-A008-FC710C6C9088}"/>
                    </a:ext>
                  </a:extLst>
                </p14:cNvPr>
                <p14:cNvContentPartPr/>
                <p14:nvPr/>
              </p14:nvContentPartPr>
              <p14:xfrm>
                <a:off x="7157930" y="2126201"/>
                <a:ext cx="157680" cy="10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FB6EF89-3EEE-A44D-A008-FC710C6C90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42810" y="2111081"/>
                  <a:ext cx="188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1608C6-DC71-3F45-9241-6A0C683EAC98}"/>
                    </a:ext>
                  </a:extLst>
                </p14:cNvPr>
                <p14:cNvContentPartPr/>
                <p14:nvPr/>
              </p14:nvContentPartPr>
              <p14:xfrm>
                <a:off x="7348010" y="2034041"/>
                <a:ext cx="168480" cy="22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1608C6-DC71-3F45-9241-6A0C683EAC9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32890" y="2018921"/>
                  <a:ext cx="199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E2DA6AC-4BB8-3049-B7F2-9E69F5C8DAD8}"/>
                    </a:ext>
                  </a:extLst>
                </p14:cNvPr>
                <p14:cNvContentPartPr/>
                <p14:nvPr/>
              </p14:nvContentPartPr>
              <p14:xfrm>
                <a:off x="7418570" y="2169761"/>
                <a:ext cx="60120" cy="14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E2DA6AC-4BB8-3049-B7F2-9E69F5C8DAD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03450" y="2154281"/>
                  <a:ext cx="90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63BAA7-EA43-F249-9753-68F2B432C786}"/>
                    </a:ext>
                  </a:extLst>
                </p14:cNvPr>
                <p14:cNvContentPartPr/>
                <p14:nvPr/>
              </p14:nvContentPartPr>
              <p14:xfrm>
                <a:off x="7586690" y="1985081"/>
                <a:ext cx="136080" cy="166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63BAA7-EA43-F249-9753-68F2B432C7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71570" y="1969961"/>
                  <a:ext cx="1666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D264396-DBA3-0E4F-B71A-F2512EA67740}"/>
              </a:ext>
            </a:extLst>
          </p:cNvPr>
          <p:cNvGrpSpPr/>
          <p:nvPr/>
        </p:nvGrpSpPr>
        <p:grpSpPr>
          <a:xfrm>
            <a:off x="6805130" y="3027281"/>
            <a:ext cx="896040" cy="390600"/>
            <a:chOff x="6805130" y="3027281"/>
            <a:chExt cx="89604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E39955A-40CD-8E43-8D28-E45CCE8091C3}"/>
                    </a:ext>
                  </a:extLst>
                </p14:cNvPr>
                <p14:cNvContentPartPr/>
                <p14:nvPr/>
              </p14:nvContentPartPr>
              <p14:xfrm>
                <a:off x="6854090" y="3081641"/>
                <a:ext cx="136080" cy="295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E39955A-40CD-8E43-8D28-E45CCE8091C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38970" y="3066161"/>
                  <a:ext cx="166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C03F79E-AFF8-454B-9D63-A79B8B874014}"/>
                    </a:ext>
                  </a:extLst>
                </p14:cNvPr>
                <p14:cNvContentPartPr/>
                <p14:nvPr/>
              </p14:nvContentPartPr>
              <p14:xfrm>
                <a:off x="6805130" y="3130241"/>
                <a:ext cx="168480" cy="279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C03F79E-AFF8-454B-9D63-A79B8B8740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90010" y="3115121"/>
                  <a:ext cx="199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97D5AC-C7BB-3C4E-9314-BC354889EF27}"/>
                    </a:ext>
                  </a:extLst>
                </p14:cNvPr>
                <p14:cNvContentPartPr/>
                <p14:nvPr/>
              </p14:nvContentPartPr>
              <p14:xfrm>
                <a:off x="6979010" y="3027281"/>
                <a:ext cx="49320" cy="222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97D5AC-C7BB-3C4E-9314-BC354889EF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63530" y="3011801"/>
                  <a:ext cx="79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660BCDD-D598-AB4D-84CD-4E62A7E3D512}"/>
                    </a:ext>
                  </a:extLst>
                </p14:cNvPr>
                <p14:cNvContentPartPr/>
                <p14:nvPr/>
              </p14:nvContentPartPr>
              <p14:xfrm>
                <a:off x="7103570" y="3271361"/>
                <a:ext cx="165600" cy="2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660BCDD-D598-AB4D-84CD-4E62A7E3D5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88450" y="3256241"/>
                  <a:ext cx="196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339053-699F-BF41-9D9A-D0B561739A68}"/>
                    </a:ext>
                  </a:extLst>
                </p14:cNvPr>
                <p14:cNvContentPartPr/>
                <p14:nvPr/>
              </p14:nvContentPartPr>
              <p14:xfrm>
                <a:off x="7304450" y="3103241"/>
                <a:ext cx="201240" cy="31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339053-699F-BF41-9D9A-D0B561739A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9330" y="3087761"/>
                  <a:ext cx="231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E7A8AEC-CF8E-3C41-A593-D6EA677C6C82}"/>
                    </a:ext>
                  </a:extLst>
                </p14:cNvPr>
                <p14:cNvContentPartPr/>
                <p14:nvPr/>
              </p14:nvContentPartPr>
              <p14:xfrm>
                <a:off x="7364210" y="3179201"/>
                <a:ext cx="92520" cy="228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E7A8AEC-CF8E-3C41-A593-D6EA677C6C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49090" y="3164081"/>
                  <a:ext cx="123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63D3176-E493-4E49-8FD4-C141A075639C}"/>
                    </a:ext>
                  </a:extLst>
                </p14:cNvPr>
                <p14:cNvContentPartPr/>
                <p14:nvPr/>
              </p14:nvContentPartPr>
              <p14:xfrm>
                <a:off x="7565090" y="3059681"/>
                <a:ext cx="136080" cy="11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63D3176-E493-4E49-8FD4-C141A07563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49970" y="3044561"/>
                  <a:ext cx="166680" cy="15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237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657087-485C-124E-8B66-3202F5D4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</p:spTree>
    <p:extLst>
      <p:ext uri="{BB962C8B-B14F-4D97-AF65-F5344CB8AC3E}">
        <p14:creationId xmlns:p14="http://schemas.microsoft.com/office/powerpoint/2010/main" val="3328050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700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“Unfinished business” leads to “trouble ahead”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General tactics &amp; Specific strategies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Desirable difficulty, productive struggle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Get the </a:t>
            </a:r>
            <a:r>
              <a:rPr lang="en-US" sz="2800" dirty="0" err="1"/>
              <a:t>maths</a:t>
            </a:r>
            <a:r>
              <a:rPr lang="en-US" sz="2800" dirty="0"/>
              <a:t> from them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Accommodate don’t assimilate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 conclusion</a:t>
            </a:r>
          </a:p>
        </p:txBody>
      </p:sp>
    </p:spTree>
    <p:extLst>
      <p:ext uri="{BB962C8B-B14F-4D97-AF65-F5344CB8AC3E}">
        <p14:creationId xmlns:p14="http://schemas.microsoft.com/office/powerpoint/2010/main" val="3263020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Text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2BA5D1C-5C18-E349-8CC6-029E4C363770}"/>
              </a:ext>
            </a:extLst>
          </p:cNvPr>
          <p:cNvSpPr/>
          <p:nvPr/>
        </p:nvSpPr>
        <p:spPr>
          <a:xfrm>
            <a:off x="304287" y="335072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might we do first?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20FBC96-1EEF-C24F-A72B-24B9BFD31001}"/>
              </a:ext>
            </a:extLst>
          </p:cNvPr>
          <p:cNvSpPr/>
          <p:nvPr/>
        </p:nvSpPr>
        <p:spPr>
          <a:xfrm>
            <a:off x="4392674" y="274638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might we do next?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1CC0DC9-D010-FB4B-BF7C-F49796A4836B}"/>
              </a:ext>
            </a:extLst>
          </p:cNvPr>
          <p:cNvSpPr/>
          <p:nvPr/>
        </p:nvSpPr>
        <p:spPr>
          <a:xfrm>
            <a:off x="6270017" y="2184291"/>
            <a:ext cx="2268000" cy="1800000"/>
          </a:xfrm>
          <a:prstGeom prst="wedgeEllipseCallout">
            <a:avLst>
              <a:gd name="adj1" fmla="val -34600"/>
              <a:gd name="adj2" fmla="val 62500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Why did we … ?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369CEA5-EB86-9B4A-B8F0-4E8AA26D1E5E}"/>
              </a:ext>
            </a:extLst>
          </p:cNvPr>
          <p:cNvSpPr/>
          <p:nvPr/>
        </p:nvSpPr>
        <p:spPr>
          <a:xfrm>
            <a:off x="6708160" y="4581538"/>
            <a:ext cx="1978031" cy="1800000"/>
          </a:xfrm>
          <a:prstGeom prst="wedgeEllipseCallout">
            <a:avLst>
              <a:gd name="adj1" fmla="val -49492"/>
              <a:gd name="adj2" fmla="val -48893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Why didn’t we … 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027145CB-6C6C-5A41-AFC3-312D060D316A}"/>
              </a:ext>
            </a:extLst>
          </p:cNvPr>
          <p:cNvSpPr/>
          <p:nvPr/>
        </p:nvSpPr>
        <p:spPr>
          <a:xfrm>
            <a:off x="2356585" y="2004291"/>
            <a:ext cx="2664000" cy="1980000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Agree or challenge?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FB631E3E-2BD1-1445-9BA8-7385A7DF7834}"/>
              </a:ext>
            </a:extLst>
          </p:cNvPr>
          <p:cNvSpPr/>
          <p:nvPr/>
        </p:nvSpPr>
        <p:spPr>
          <a:xfrm>
            <a:off x="181220" y="3803396"/>
            <a:ext cx="1862895" cy="1523417"/>
          </a:xfrm>
          <a:prstGeom prst="wedgeEllipseCallout">
            <a:avLst>
              <a:gd name="adj1" fmla="val 52516"/>
              <a:gd name="adj2" fmla="val -43384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Are you sure?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B0895D85-5539-1549-B809-51FC236E3CE7}"/>
              </a:ext>
            </a:extLst>
          </p:cNvPr>
          <p:cNvSpPr/>
          <p:nvPr/>
        </p:nvSpPr>
        <p:spPr>
          <a:xfrm>
            <a:off x="4362102" y="4124489"/>
            <a:ext cx="2268000" cy="1794947"/>
          </a:xfrm>
          <a:prstGeom prst="wedgeEllipseCallout">
            <a:avLst>
              <a:gd name="adj1" fmla="val -38755"/>
              <a:gd name="adj2" fmla="val -68561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 do you notice?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CDC7B051-693D-594B-AB13-7A0FB553B463}"/>
              </a:ext>
            </a:extLst>
          </p:cNvPr>
          <p:cNvSpPr/>
          <p:nvPr/>
        </p:nvSpPr>
        <p:spPr>
          <a:xfrm>
            <a:off x="1806498" y="4586591"/>
            <a:ext cx="2507625" cy="1794947"/>
          </a:xfrm>
          <a:prstGeom prst="wedgeEllipseCallout">
            <a:avLst>
              <a:gd name="adj1" fmla="val 40858"/>
              <a:gd name="adj2" fmla="val -56849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What’s the same, what’s different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C7FD79-3A25-274A-93CE-B30158F56FBE}"/>
                  </a:ext>
                </a:extLst>
              </p14:cNvPr>
              <p14:cNvContentPartPr/>
              <p14:nvPr/>
            </p14:nvContentPartPr>
            <p14:xfrm>
              <a:off x="1877090" y="4894241"/>
              <a:ext cx="1769760" cy="15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C7FD79-3A25-274A-93CE-B30158F56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5450" y="4750241"/>
                <a:ext cx="191340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6BAC9B-8E93-B042-B02B-A1770730B2AE}"/>
                  </a:ext>
                </a:extLst>
              </p14:cNvPr>
              <p14:cNvContentPartPr/>
              <p14:nvPr/>
            </p14:nvContentPartPr>
            <p14:xfrm>
              <a:off x="2058890" y="5328401"/>
              <a:ext cx="1663920" cy="11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6BAC9B-8E93-B042-B02B-A1770730B2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7250" y="5184401"/>
                <a:ext cx="18075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E3543B-9AA8-1644-AFFD-A47E6CF40CC9}"/>
                  </a:ext>
                </a:extLst>
              </p14:cNvPr>
              <p14:cNvContentPartPr/>
              <p14:nvPr/>
            </p14:nvContentPartPr>
            <p14:xfrm>
              <a:off x="2181290" y="5681201"/>
              <a:ext cx="1617480" cy="11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E3543B-9AA8-1644-AFFD-A47E6CF40C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9650" y="5537201"/>
                <a:ext cx="1761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9B1A35-4C85-BE46-A90D-8C1E290CB699}"/>
                  </a:ext>
                </a:extLst>
              </p14:cNvPr>
              <p14:cNvContentPartPr/>
              <p14:nvPr/>
            </p14:nvContentPartPr>
            <p14:xfrm>
              <a:off x="4601570" y="4883441"/>
              <a:ext cx="1590480" cy="97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9B1A35-4C85-BE46-A90D-8C1E290CB6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9930" y="4739441"/>
                <a:ext cx="17341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2FA859-197D-4D46-A71A-79476706AD29}"/>
                  </a:ext>
                </a:extLst>
              </p14:cNvPr>
              <p14:cNvContentPartPr/>
              <p14:nvPr/>
            </p14:nvContentPartPr>
            <p14:xfrm>
              <a:off x="5043290" y="5192681"/>
              <a:ext cx="1208880" cy="119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2FA859-197D-4D46-A71A-79476706AD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1290" y="5049041"/>
                <a:ext cx="1352520" cy="4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2627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Text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2BA5D1C-5C18-E349-8CC6-029E4C363770}"/>
              </a:ext>
            </a:extLst>
          </p:cNvPr>
          <p:cNvSpPr/>
          <p:nvPr/>
        </p:nvSpPr>
        <p:spPr>
          <a:xfrm>
            <a:off x="304287" y="335072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20FBC96-1EEF-C24F-A72B-24B9BFD31001}"/>
              </a:ext>
            </a:extLst>
          </p:cNvPr>
          <p:cNvSpPr/>
          <p:nvPr/>
        </p:nvSpPr>
        <p:spPr>
          <a:xfrm>
            <a:off x="4392674" y="274638"/>
            <a:ext cx="2848304" cy="2165131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1CC0DC9-D010-FB4B-BF7C-F49796A4836B}"/>
              </a:ext>
            </a:extLst>
          </p:cNvPr>
          <p:cNvSpPr/>
          <p:nvPr/>
        </p:nvSpPr>
        <p:spPr>
          <a:xfrm>
            <a:off x="6270017" y="2184291"/>
            <a:ext cx="2268000" cy="1800000"/>
          </a:xfrm>
          <a:prstGeom prst="wedgeEllipseCallout">
            <a:avLst>
              <a:gd name="adj1" fmla="val -34600"/>
              <a:gd name="adj2" fmla="val 62500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369CEA5-EB86-9B4A-B8F0-4E8AA26D1E5E}"/>
              </a:ext>
            </a:extLst>
          </p:cNvPr>
          <p:cNvSpPr/>
          <p:nvPr/>
        </p:nvSpPr>
        <p:spPr>
          <a:xfrm>
            <a:off x="6708160" y="4581538"/>
            <a:ext cx="1978031" cy="1800000"/>
          </a:xfrm>
          <a:prstGeom prst="wedgeEllipseCallout">
            <a:avLst>
              <a:gd name="adj1" fmla="val -49492"/>
              <a:gd name="adj2" fmla="val -48893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027145CB-6C6C-5A41-AFC3-312D060D316A}"/>
              </a:ext>
            </a:extLst>
          </p:cNvPr>
          <p:cNvSpPr/>
          <p:nvPr/>
        </p:nvSpPr>
        <p:spPr>
          <a:xfrm>
            <a:off x="2356585" y="2004291"/>
            <a:ext cx="2664000" cy="1980000"/>
          </a:xfrm>
          <a:prstGeom prst="wedgeEllipseCallout">
            <a:avLst/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FB631E3E-2BD1-1445-9BA8-7385A7DF7834}"/>
              </a:ext>
            </a:extLst>
          </p:cNvPr>
          <p:cNvSpPr/>
          <p:nvPr/>
        </p:nvSpPr>
        <p:spPr>
          <a:xfrm>
            <a:off x="181220" y="3803396"/>
            <a:ext cx="1862895" cy="1523417"/>
          </a:xfrm>
          <a:prstGeom prst="wedgeEllipseCallout">
            <a:avLst>
              <a:gd name="adj1" fmla="val 52516"/>
              <a:gd name="adj2" fmla="val -43384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B0895D85-5539-1549-B809-51FC236E3CE7}"/>
              </a:ext>
            </a:extLst>
          </p:cNvPr>
          <p:cNvSpPr/>
          <p:nvPr/>
        </p:nvSpPr>
        <p:spPr>
          <a:xfrm>
            <a:off x="4362102" y="4124489"/>
            <a:ext cx="2268000" cy="1794947"/>
          </a:xfrm>
          <a:prstGeom prst="wedgeEllipseCallout">
            <a:avLst>
              <a:gd name="adj1" fmla="val -38755"/>
              <a:gd name="adj2" fmla="val -68561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CDC7B051-693D-594B-AB13-7A0FB553B463}"/>
              </a:ext>
            </a:extLst>
          </p:cNvPr>
          <p:cNvSpPr/>
          <p:nvPr/>
        </p:nvSpPr>
        <p:spPr>
          <a:xfrm>
            <a:off x="1806498" y="4586591"/>
            <a:ext cx="2507625" cy="1794947"/>
          </a:xfrm>
          <a:prstGeom prst="wedgeEllipseCallout">
            <a:avLst>
              <a:gd name="adj1" fmla="val 40858"/>
              <a:gd name="adj2" fmla="val -56849"/>
            </a:avLst>
          </a:prstGeom>
          <a:solidFill>
            <a:srgbClr val="F0E63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badi Extra Light" panose="020B0204020104020204" pitchFamily="34" charset="0"/>
              </a:rPr>
              <a:t>Your Q</a:t>
            </a:r>
          </a:p>
        </p:txBody>
      </p:sp>
    </p:spTree>
    <p:extLst>
      <p:ext uri="{BB962C8B-B14F-4D97-AF65-F5344CB8AC3E}">
        <p14:creationId xmlns:p14="http://schemas.microsoft.com/office/powerpoint/2010/main" val="2668118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D9AA1-1A50-CC43-8705-8E63FE745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r="28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0131C3-97D2-5547-BA15-A3E331CAB7E9}"/>
              </a:ext>
            </a:extLst>
          </p:cNvPr>
          <p:cNvSpPr txBox="1">
            <a:spLocks/>
          </p:cNvSpPr>
          <p:nvPr/>
        </p:nvSpPr>
        <p:spPr>
          <a:xfrm>
            <a:off x="685800" y="203006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rgbClr val="323232"/>
                </a:solidFill>
                <a:latin typeface="Avenir LT Std 85 Heavy" panose="020B0502020203020204" pitchFamily="34" charset="77"/>
                <a:ea typeface="ＭＳ Ｐゴシック" charset="0"/>
                <a:cs typeface="Avenir LT Std 85 Heavy" panose="020B0502020203020204" pitchFamily="34" charset="77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23232"/>
                </a:solidFill>
                <a:latin typeface="Avenir Black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DCDD27-DA09-4242-8444-54DDABCE4ED6}"/>
              </a:ext>
            </a:extLst>
          </p:cNvPr>
          <p:cNvSpPr txBox="1">
            <a:spLocks/>
          </p:cNvSpPr>
          <p:nvPr/>
        </p:nvSpPr>
        <p:spPr>
          <a:xfrm>
            <a:off x="1371600" y="296769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Robert </a:t>
            </a:r>
            <a:r>
              <a:rPr lang="en-US" dirty="0" err="1">
                <a:solidFill>
                  <a:srgbClr val="002060"/>
                </a:solidFill>
              </a:rPr>
              <a:t>Wilne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</a:rPr>
              <a:t>robert.wilne@kcl.ac.uk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8EE156-FC12-D74C-A89B-283042B9EDDA}"/>
              </a:ext>
            </a:extLst>
          </p:cNvPr>
          <p:cNvSpPr txBox="1">
            <a:spLocks/>
          </p:cNvSpPr>
          <p:nvPr/>
        </p:nvSpPr>
        <p:spPr>
          <a:xfrm>
            <a:off x="1371600" y="4644482"/>
            <a:ext cx="6400800" cy="1600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3"/>
              </a:buBlip>
              <a:defRPr sz="32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2800" b="0" i="0" kern="1200">
                <a:solidFill>
                  <a:srgbClr val="323232"/>
                </a:solidFill>
                <a:latin typeface="Avenir LT Std 45 Book" panose="020B0502020203020204" pitchFamily="34" charset="77"/>
                <a:ea typeface="ＭＳ Ｐゴシック" charset="0"/>
                <a:cs typeface="Avenir LT Std 45 Book" panose="020B0502020203020204" pitchFamily="34" charset="77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23232"/>
                </a:solidFill>
                <a:latin typeface="Avenir Book"/>
                <a:ea typeface="ＭＳ Ｐゴシック" charset="0"/>
                <a:cs typeface="Avenir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#</a:t>
            </a:r>
            <a:r>
              <a:rPr lang="en-US" sz="2800" dirty="0" err="1">
                <a:solidFill>
                  <a:srgbClr val="002060"/>
                </a:solidFill>
              </a:rPr>
              <a:t>TeachersAlwaysLearning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#</a:t>
            </a:r>
            <a:r>
              <a:rPr lang="en-US" sz="2800" dirty="0" err="1">
                <a:solidFill>
                  <a:srgbClr val="002060"/>
                </a:solidFill>
              </a:rPr>
              <a:t>LearningTogether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@</a:t>
            </a:r>
            <a:r>
              <a:rPr lang="en-US" sz="2800" dirty="0" err="1">
                <a:solidFill>
                  <a:srgbClr val="002060"/>
                </a:solidFill>
              </a:rPr>
              <a:t>kingsmathschool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13BDD-63E0-8F46-B9CC-0782F1431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C7730-C153-A940-93DF-72799C52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F4906-F64C-0B45-97C7-AED92A9E7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7" y="381213"/>
            <a:ext cx="2939061" cy="1368000"/>
          </a:xfrm>
          <a:prstGeom prst="roundRect">
            <a:avLst>
              <a:gd name="adj" fmla="val 1545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/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C31194-CBCC-C74D-8D84-DAAAE44E17EC}"/>
              </a:ext>
            </a:extLst>
          </p:cNvPr>
          <p:cNvSpPr/>
          <p:nvPr/>
        </p:nvSpPr>
        <p:spPr>
          <a:xfrm>
            <a:off x="7137759" y="338200"/>
            <a:ext cx="1505414" cy="13680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3A3D25-9823-7B40-8A41-35C3A038B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569" y="518200"/>
            <a:ext cx="118179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4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44DD83-9594-6746-9F32-C2196F0ED885}"/>
              </a:ext>
            </a:extLst>
          </p:cNvPr>
          <p:cNvSpPr/>
          <p:nvPr/>
        </p:nvSpPr>
        <p:spPr bwMode="auto">
          <a:xfrm>
            <a:off x="2318561" y="1278146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C825B-190D-3F46-A321-998C6DC07FF0}"/>
              </a:ext>
            </a:extLst>
          </p:cNvPr>
          <p:cNvSpPr txBox="1"/>
          <p:nvPr/>
        </p:nvSpPr>
        <p:spPr>
          <a:xfrm>
            <a:off x="2992832" y="1596911"/>
            <a:ext cx="4756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become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FLUENT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in the fundamentals of mathematics, including through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varied and frequent practice with increasingly complex problems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over time, so that pupils develop conceptual understanding and the ability to recall and apply knowledge rapidly and accurately.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76814-D36F-8A4F-B2F0-AA8F879B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</p:spTree>
    <p:extLst>
      <p:ext uri="{BB962C8B-B14F-4D97-AF65-F5344CB8AC3E}">
        <p14:creationId xmlns:p14="http://schemas.microsoft.com/office/powerpoint/2010/main" val="144734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4748" y="405299"/>
            <a:ext cx="401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5F4903-9015-1743-B6BD-630302D2D761}"/>
              </a:ext>
            </a:extLst>
          </p:cNvPr>
          <p:cNvSpPr/>
          <p:nvPr/>
        </p:nvSpPr>
        <p:spPr bwMode="auto">
          <a:xfrm>
            <a:off x="2715033" y="2348880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A8808-B983-5D46-ACC4-A199CE518D30}"/>
              </a:ext>
            </a:extLst>
          </p:cNvPr>
          <p:cNvSpPr txBox="1"/>
          <p:nvPr/>
        </p:nvSpPr>
        <p:spPr>
          <a:xfrm>
            <a:off x="3823536" y="2834769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REASON MATHEMATICALLY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following a line of enquiry,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conjecturing relationships and generalisations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, and developing an argument, justification or proof using mathematical language.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888E36-D3BB-584D-B601-473E44AEE881}"/>
              </a:ext>
            </a:extLst>
          </p:cNvPr>
          <p:cNvSpPr/>
          <p:nvPr/>
        </p:nvSpPr>
        <p:spPr bwMode="auto">
          <a:xfrm>
            <a:off x="2318561" y="1278146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57C23-382B-1942-99E6-95F11D0FE9A2}"/>
              </a:ext>
            </a:extLst>
          </p:cNvPr>
          <p:cNvSpPr txBox="1"/>
          <p:nvPr/>
        </p:nvSpPr>
        <p:spPr>
          <a:xfrm>
            <a:off x="2992832" y="1596911"/>
            <a:ext cx="4756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become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FLUENT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in the fundamentals of mathematics, including through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varied and frequent practice with increasingly complex problems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over time, so that pupils develop conceptual understanding and the ability to recall and apply knowledge rapidly and accurately.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02FB5D-6522-AD40-96FB-2FB7A3E28045}"/>
              </a:ext>
            </a:extLst>
          </p:cNvPr>
          <p:cNvSpPr/>
          <p:nvPr/>
        </p:nvSpPr>
        <p:spPr bwMode="auto">
          <a:xfrm>
            <a:off x="251520" y="1916832"/>
            <a:ext cx="6105439" cy="4239086"/>
          </a:xfrm>
          <a:prstGeom prst="ellipse">
            <a:avLst/>
          </a:prstGeom>
          <a:solidFill>
            <a:srgbClr val="F0E632"/>
          </a:solidFill>
          <a:ln w="28575">
            <a:solidFill>
              <a:srgbClr val="32323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1B515-448A-844F-9411-291E3FED0885}"/>
              </a:ext>
            </a:extLst>
          </p:cNvPr>
          <p:cNvSpPr txBox="1"/>
          <p:nvPr/>
        </p:nvSpPr>
        <p:spPr>
          <a:xfrm>
            <a:off x="1128774" y="2328215"/>
            <a:ext cx="4350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SOLVE PROBLEMS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by applying their mathematics to a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variety of routine and non-routine problems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 with increasing sophistication, including breaking down problems into a series of simpler steps and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persevering in seeking solutions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64A557-7DF1-C84C-90AB-153F2495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ALL students must</a:t>
            </a:r>
          </a:p>
        </p:txBody>
      </p:sp>
    </p:spTree>
    <p:extLst>
      <p:ext uri="{BB962C8B-B14F-4D97-AF65-F5344CB8AC3E}">
        <p14:creationId xmlns:p14="http://schemas.microsoft.com/office/powerpoint/2010/main" val="64242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4770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Factorising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Simultaneous equations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Indices &amp; logarithms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Algebraic fractions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“Algebra-</a:t>
            </a:r>
            <a:r>
              <a:rPr lang="en-US" sz="2800" dirty="0" err="1"/>
              <a:t>tisation</a:t>
            </a:r>
            <a:r>
              <a:rPr lang="en-US" sz="2800" dirty="0"/>
              <a:t>”</a:t>
            </a:r>
          </a:p>
          <a:p>
            <a:pPr marL="0" indent="0">
              <a:buNone/>
            </a:pPr>
            <a:r>
              <a:rPr lang="en-US" sz="2800" dirty="0"/>
              <a:t>Next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Inequalities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Completing the square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Etc.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Routine and non-routine</a:t>
            </a:r>
          </a:p>
        </p:txBody>
      </p:sp>
    </p:spTree>
    <p:extLst>
      <p:ext uri="{BB962C8B-B14F-4D97-AF65-F5344CB8AC3E}">
        <p14:creationId xmlns:p14="http://schemas.microsoft.com/office/powerpoint/2010/main" val="43285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8229600" cy="48700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“Unfinished business” leads to “trouble ahead”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General tactics &amp; Specific strategies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Desirable difficulty, productive struggle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Get the </a:t>
            </a:r>
            <a:r>
              <a:rPr lang="en-US" sz="2800" dirty="0" err="1"/>
              <a:t>maths</a:t>
            </a:r>
            <a:r>
              <a:rPr lang="en-US" sz="2800" dirty="0"/>
              <a:t> from them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Accommodate don’t assimilate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 conclusion</a:t>
            </a:r>
          </a:p>
        </p:txBody>
      </p:sp>
    </p:spTree>
    <p:extLst>
      <p:ext uri="{BB962C8B-B14F-4D97-AF65-F5344CB8AC3E}">
        <p14:creationId xmlns:p14="http://schemas.microsoft.com/office/powerpoint/2010/main" val="85062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/>
                  <a:t>“Factorise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−14</m:t>
                    </m:r>
                  </m:oMath>
                </a14:m>
                <a:r>
                  <a:rPr lang="en-GB" sz="2800" dirty="0"/>
                  <a:t>” at GCSE</a:t>
                </a:r>
                <a:endParaRPr lang="en-GB" sz="24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57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1620000"/>
                <a:ext cx="8229600" cy="4525963"/>
              </a:xfrm>
              <a:blipFill>
                <a:blip r:embed="rId2"/>
                <a:stretch>
                  <a:fillRect l="-154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51E5C8C-60F8-B540-ABCE-273FCE2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274638"/>
            <a:ext cx="5999357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Factorising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88EB78-7E2E-6344-9783-EB2BACF8C6CA}"/>
              </a:ext>
            </a:extLst>
          </p:cNvPr>
          <p:cNvGrpSpPr/>
          <p:nvPr/>
        </p:nvGrpSpPr>
        <p:grpSpPr>
          <a:xfrm>
            <a:off x="1871690" y="2364881"/>
            <a:ext cx="1420560" cy="635400"/>
            <a:chOff x="1871690" y="2364881"/>
            <a:chExt cx="142056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BB051DD-379F-C743-88A1-24E894729CCC}"/>
                    </a:ext>
                  </a:extLst>
                </p14:cNvPr>
                <p14:cNvContentPartPr/>
                <p14:nvPr/>
              </p14:nvContentPartPr>
              <p14:xfrm>
                <a:off x="1871690" y="2370641"/>
                <a:ext cx="359280" cy="559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BB051DD-379F-C743-88A1-24E894729CC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56570" y="2355161"/>
                  <a:ext cx="38952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61FF48-3470-8F40-8AB4-1C975CAB8864}"/>
                    </a:ext>
                  </a:extLst>
                </p14:cNvPr>
                <p14:cNvContentPartPr/>
                <p14:nvPr/>
              </p14:nvContentPartPr>
              <p14:xfrm>
                <a:off x="2441570" y="2842601"/>
                <a:ext cx="195840" cy="21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61FF48-3470-8F40-8AB4-1C975CAB8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26450" y="2827481"/>
                  <a:ext cx="226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BE524E-B0B2-6A4B-8425-9FCB6833617A}"/>
                    </a:ext>
                  </a:extLst>
                </p14:cNvPr>
                <p14:cNvContentPartPr/>
                <p14:nvPr/>
              </p14:nvContentPartPr>
              <p14:xfrm>
                <a:off x="2371010" y="2696081"/>
                <a:ext cx="246960" cy="4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BE524E-B0B2-6A4B-8425-9FCB683361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5890" y="2680961"/>
                  <a:ext cx="277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06B080-1691-9341-918A-1A3C463DB9B4}"/>
                    </a:ext>
                  </a:extLst>
                </p14:cNvPr>
                <p14:cNvContentPartPr/>
                <p14:nvPr/>
              </p14:nvContentPartPr>
              <p14:xfrm>
                <a:off x="2870330" y="2364881"/>
                <a:ext cx="405720" cy="510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06B080-1691-9341-918A-1A3C463DB9B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5210" y="2349761"/>
                  <a:ext cx="4359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E6516B-E3C0-1A4D-8482-F511A604403F}"/>
                    </a:ext>
                  </a:extLst>
                </p14:cNvPr>
                <p14:cNvContentPartPr/>
                <p14:nvPr/>
              </p14:nvContentPartPr>
              <p14:xfrm>
                <a:off x="3206930" y="2831801"/>
                <a:ext cx="85320" cy="168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E6516B-E3C0-1A4D-8482-F511A60440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91810" y="2816681"/>
                  <a:ext cx="11592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A4F1E8-BA20-E841-8E48-DA37A75955D4}"/>
                  </a:ext>
                </a:extLst>
              </p14:cNvPr>
              <p14:cNvContentPartPr/>
              <p14:nvPr/>
            </p14:nvContentPartPr>
            <p14:xfrm>
              <a:off x="3651890" y="2311241"/>
              <a:ext cx="228240" cy="62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A4F1E8-BA20-E841-8E48-DA37A75955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36770" y="2296121"/>
                <a:ext cx="258840" cy="65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2A84783-87E7-074C-8F4B-AA186BC69AD0}"/>
              </a:ext>
            </a:extLst>
          </p:cNvPr>
          <p:cNvGrpSpPr/>
          <p:nvPr/>
        </p:nvGrpSpPr>
        <p:grpSpPr>
          <a:xfrm>
            <a:off x="4135010" y="2679881"/>
            <a:ext cx="247320" cy="157680"/>
            <a:chOff x="4135010" y="2679881"/>
            <a:chExt cx="24732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65AD92-D66E-3346-A0B4-E782B08007A5}"/>
                    </a:ext>
                  </a:extLst>
                </p14:cNvPr>
                <p14:cNvContentPartPr/>
                <p14:nvPr/>
              </p14:nvContentPartPr>
              <p14:xfrm>
                <a:off x="4135010" y="2766641"/>
                <a:ext cx="212040" cy="70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65AD92-D66E-3346-A0B4-E782B08007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19890" y="2751521"/>
                  <a:ext cx="242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19A699-8FE2-E441-BD6C-7AB5B0798F2B}"/>
                    </a:ext>
                  </a:extLst>
                </p14:cNvPr>
                <p14:cNvContentPartPr/>
                <p14:nvPr/>
              </p14:nvContentPartPr>
              <p14:xfrm>
                <a:off x="4156610" y="2679881"/>
                <a:ext cx="225720" cy="2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19A699-8FE2-E441-BD6C-7AB5B0798F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41490" y="2664761"/>
                  <a:ext cx="256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7518D7-2F6B-A74C-A5EE-FB5A2E7D6234}"/>
              </a:ext>
            </a:extLst>
          </p:cNvPr>
          <p:cNvGrpSpPr/>
          <p:nvPr/>
        </p:nvGrpSpPr>
        <p:grpSpPr>
          <a:xfrm>
            <a:off x="4786250" y="2354081"/>
            <a:ext cx="787320" cy="613800"/>
            <a:chOff x="4786250" y="2354081"/>
            <a:chExt cx="78732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9B4148-FBF2-2646-B7A7-DE639B977B06}"/>
                    </a:ext>
                  </a:extLst>
                </p14:cNvPr>
                <p14:cNvContentPartPr/>
                <p14:nvPr/>
              </p14:nvContentPartPr>
              <p14:xfrm>
                <a:off x="4786250" y="2712281"/>
                <a:ext cx="201240" cy="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9B4148-FBF2-2646-B7A7-DE639B977B0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71130" y="2697161"/>
                  <a:ext cx="231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C08D4A-F7B9-8845-B4E4-B71138BFC7A1}"/>
                    </a:ext>
                  </a:extLst>
                </p14:cNvPr>
                <p14:cNvContentPartPr/>
                <p14:nvPr/>
              </p14:nvContentPartPr>
              <p14:xfrm>
                <a:off x="5068490" y="2354081"/>
                <a:ext cx="54720" cy="38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C08D4A-F7B9-8845-B4E4-B71138BFC7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53370" y="2338961"/>
                  <a:ext cx="849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EDD97E-7EA1-DF40-B30D-31524132A914}"/>
                    </a:ext>
                  </a:extLst>
                </p14:cNvPr>
                <p14:cNvContentPartPr/>
                <p14:nvPr/>
              </p14:nvContentPartPr>
              <p14:xfrm>
                <a:off x="5216810" y="2397641"/>
                <a:ext cx="356760" cy="412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EDD97E-7EA1-DF40-B30D-31524132A9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01690" y="2382521"/>
                  <a:ext cx="3873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01E252-9D92-E844-9E76-25C4C8D79E2C}"/>
                    </a:ext>
                  </a:extLst>
                </p14:cNvPr>
                <p14:cNvContentPartPr/>
                <p14:nvPr/>
              </p14:nvContentPartPr>
              <p14:xfrm>
                <a:off x="5329130" y="2495201"/>
                <a:ext cx="76320" cy="472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01E252-9D92-E844-9E76-25C4C8D79E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13650" y="2480081"/>
                  <a:ext cx="106920" cy="50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B2D66A-198E-8640-8AA8-5AEA1864ACAB}"/>
              </a:ext>
            </a:extLst>
          </p:cNvPr>
          <p:cNvGrpSpPr/>
          <p:nvPr/>
        </p:nvGrpSpPr>
        <p:grpSpPr>
          <a:xfrm>
            <a:off x="2881850" y="3320321"/>
            <a:ext cx="1160640" cy="602640"/>
            <a:chOff x="2881850" y="3320321"/>
            <a:chExt cx="11606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076619-DD43-1A4F-BB1C-6762051255F3}"/>
                    </a:ext>
                  </a:extLst>
                </p14:cNvPr>
                <p14:cNvContentPartPr/>
                <p14:nvPr/>
              </p14:nvContentPartPr>
              <p14:xfrm>
                <a:off x="2881850" y="3320321"/>
                <a:ext cx="276480" cy="439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076619-DD43-1A4F-BB1C-6762051255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66730" y="3305201"/>
                  <a:ext cx="3070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101ABB-BDC5-1B40-8F57-9AF2779E3DA4}"/>
                    </a:ext>
                  </a:extLst>
                </p14:cNvPr>
                <p14:cNvContentPartPr/>
                <p14:nvPr/>
              </p14:nvContentPartPr>
              <p14:xfrm>
                <a:off x="3006050" y="3510401"/>
                <a:ext cx="252360" cy="7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101ABB-BDC5-1B40-8F57-9AF2779E3D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30" y="3494921"/>
                  <a:ext cx="282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F0D92D-9DDB-EE40-9EF4-0DEC1EB4183C}"/>
                    </a:ext>
                  </a:extLst>
                </p14:cNvPr>
                <p14:cNvContentPartPr/>
                <p14:nvPr/>
              </p14:nvContentPartPr>
              <p14:xfrm>
                <a:off x="3309890" y="3689321"/>
                <a:ext cx="109080" cy="233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F0D92D-9DDB-EE40-9EF4-0DEC1EB418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94770" y="3674201"/>
                  <a:ext cx="139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643696-3DED-2642-BA2F-F530FF590001}"/>
                    </a:ext>
                  </a:extLst>
                </p14:cNvPr>
                <p14:cNvContentPartPr/>
                <p14:nvPr/>
              </p14:nvContentPartPr>
              <p14:xfrm>
                <a:off x="3402410" y="3542801"/>
                <a:ext cx="240840" cy="2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643696-3DED-2642-BA2F-F530FF5900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86930" y="3527681"/>
                  <a:ext cx="271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911671-86AE-BC48-8925-8F16C2CC320E}"/>
                    </a:ext>
                  </a:extLst>
                </p14:cNvPr>
                <p14:cNvContentPartPr/>
                <p14:nvPr/>
              </p14:nvContentPartPr>
              <p14:xfrm>
                <a:off x="3760610" y="3343721"/>
                <a:ext cx="281880" cy="302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911671-86AE-BC48-8925-8F16C2CC32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45130" y="3328601"/>
                  <a:ext cx="31248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5" name="Group 24594">
            <a:extLst>
              <a:ext uri="{FF2B5EF4-FFF2-40B4-BE49-F238E27FC236}">
                <a16:creationId xmlns:a16="http://schemas.microsoft.com/office/drawing/2014/main" id="{DDAC2F27-0054-5643-9541-387B58386E27}"/>
              </a:ext>
            </a:extLst>
          </p:cNvPr>
          <p:cNvGrpSpPr/>
          <p:nvPr/>
        </p:nvGrpSpPr>
        <p:grpSpPr>
          <a:xfrm>
            <a:off x="1236650" y="4161641"/>
            <a:ext cx="4296960" cy="1481400"/>
            <a:chOff x="1236650" y="4161641"/>
            <a:chExt cx="4296960" cy="14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F247CE3-73BD-E946-ABF2-9DF7992BCB7D}"/>
                    </a:ext>
                  </a:extLst>
                </p14:cNvPr>
                <p14:cNvContentPartPr/>
                <p14:nvPr/>
              </p14:nvContentPartPr>
              <p14:xfrm>
                <a:off x="1676210" y="4552961"/>
                <a:ext cx="163080" cy="303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F247CE3-73BD-E946-ABF2-9DF7992BCB7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61090" y="4537481"/>
                  <a:ext cx="193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5C6552-D815-6340-995D-DE693FAAFF2E}"/>
                    </a:ext>
                  </a:extLst>
                </p14:cNvPr>
                <p14:cNvContentPartPr/>
                <p14:nvPr/>
              </p14:nvContentPartPr>
              <p14:xfrm>
                <a:off x="1811930" y="4503281"/>
                <a:ext cx="185040" cy="35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5C6552-D815-6340-995D-DE693FAAFF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96810" y="4488161"/>
                  <a:ext cx="215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5225FF-4FF3-7247-A483-5BF359FD36B3}"/>
                    </a:ext>
                  </a:extLst>
                </p14:cNvPr>
                <p14:cNvContentPartPr/>
                <p14:nvPr/>
              </p14:nvContentPartPr>
              <p14:xfrm>
                <a:off x="2007410" y="4345961"/>
                <a:ext cx="179640" cy="162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5225FF-4FF3-7247-A483-5BF359FD36B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92290" y="4330841"/>
                  <a:ext cx="209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160977-5CB2-F746-927F-CAC7D75AF0CA}"/>
                    </a:ext>
                  </a:extLst>
                </p14:cNvPr>
                <p14:cNvContentPartPr/>
                <p14:nvPr/>
              </p14:nvContentPartPr>
              <p14:xfrm>
                <a:off x="2284250" y="4514441"/>
                <a:ext cx="114480" cy="309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160977-5CB2-F746-927F-CAC7D75AF0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69130" y="4498961"/>
                  <a:ext cx="144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C42DDC-2384-D648-8B68-437191A58A03}"/>
                    </a:ext>
                  </a:extLst>
                </p14:cNvPr>
                <p14:cNvContentPartPr/>
                <p14:nvPr/>
              </p14:nvContentPartPr>
              <p14:xfrm>
                <a:off x="2246090" y="4614521"/>
                <a:ext cx="222840" cy="13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C42DDC-2384-D648-8B68-437191A58A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30970" y="4599041"/>
                  <a:ext cx="253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637397-BC5E-E04F-BD0C-799A59243B0A}"/>
                    </a:ext>
                  </a:extLst>
                </p14:cNvPr>
                <p14:cNvContentPartPr/>
                <p14:nvPr/>
              </p14:nvContentPartPr>
              <p14:xfrm>
                <a:off x="2691410" y="4297361"/>
                <a:ext cx="157680" cy="442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637397-BC5E-E04F-BD0C-799A59243B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75930" y="4281881"/>
                  <a:ext cx="1882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90A8AF-67BA-BC45-A443-3E9E7E484144}"/>
                    </a:ext>
                  </a:extLst>
                </p14:cNvPr>
                <p14:cNvContentPartPr/>
                <p14:nvPr/>
              </p14:nvContentPartPr>
              <p14:xfrm>
                <a:off x="2713010" y="4476281"/>
                <a:ext cx="212040" cy="12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90A8AF-67BA-BC45-A443-3E9E7E4841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97890" y="4461161"/>
                  <a:ext cx="242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82D3AC-14A3-FB4D-B8B3-1B75A6EAC402}"/>
                    </a:ext>
                  </a:extLst>
                </p14:cNvPr>
                <p14:cNvContentPartPr/>
                <p14:nvPr/>
              </p14:nvContentPartPr>
              <p14:xfrm>
                <a:off x="2946290" y="4552241"/>
                <a:ext cx="167400" cy="255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82D3AC-14A3-FB4D-B8B3-1B75A6EAC40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31170" y="4537121"/>
                  <a:ext cx="198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2FB52C-E722-814B-B468-D9A782B2B69A}"/>
                    </a:ext>
                  </a:extLst>
                </p14:cNvPr>
                <p14:cNvContentPartPr/>
                <p14:nvPr/>
              </p14:nvContentPartPr>
              <p14:xfrm>
                <a:off x="3049610" y="4470881"/>
                <a:ext cx="222840" cy="29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2FB52C-E722-814B-B468-D9A782B2B6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34130" y="4455761"/>
                  <a:ext cx="253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0A227C-B6CE-314D-9D51-70496CBB0D43}"/>
                    </a:ext>
                  </a:extLst>
                </p14:cNvPr>
                <p14:cNvContentPartPr/>
                <p14:nvPr/>
              </p14:nvContentPartPr>
              <p14:xfrm>
                <a:off x="3337250" y="4580681"/>
                <a:ext cx="195840" cy="10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0A227C-B6CE-314D-9D51-70496CBB0D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21770" y="4565201"/>
                  <a:ext cx="226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A8F15D-1B10-DC44-BC32-B939165968E4}"/>
                    </a:ext>
                  </a:extLst>
                </p14:cNvPr>
                <p14:cNvContentPartPr/>
                <p14:nvPr/>
              </p14:nvContentPartPr>
              <p14:xfrm>
                <a:off x="3744050" y="4340561"/>
                <a:ext cx="369360" cy="498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A8F15D-1B10-DC44-BC32-B939165968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28930" y="4325441"/>
                  <a:ext cx="3999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72DC99-B411-EC48-9ECC-58E1301FB8FA}"/>
                    </a:ext>
                  </a:extLst>
                </p14:cNvPr>
                <p14:cNvContentPartPr/>
                <p14:nvPr/>
              </p14:nvContentPartPr>
              <p14:xfrm>
                <a:off x="4124570" y="4454681"/>
                <a:ext cx="124560" cy="29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72DC99-B411-EC48-9ECC-58E1301FB8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109450" y="4439201"/>
                  <a:ext cx="155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67F31A-78DA-E940-8A17-0FD3DF9B2E2B}"/>
                    </a:ext>
                  </a:extLst>
                </p14:cNvPr>
                <p14:cNvContentPartPr/>
                <p14:nvPr/>
              </p14:nvContentPartPr>
              <p14:xfrm>
                <a:off x="4341290" y="4470881"/>
                <a:ext cx="242280" cy="87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67F31A-78DA-E940-8A17-0FD3DF9B2E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25810" y="4455761"/>
                  <a:ext cx="272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32C3B66-2C20-9E41-9FA3-A6FC2B8A319E}"/>
                    </a:ext>
                  </a:extLst>
                </p14:cNvPr>
                <p14:cNvContentPartPr/>
                <p14:nvPr/>
              </p14:nvContentPartPr>
              <p14:xfrm>
                <a:off x="4715690" y="4270001"/>
                <a:ext cx="43200" cy="27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32C3B66-2C20-9E41-9FA3-A6FC2B8A319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00570" y="4254881"/>
                  <a:ext cx="73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093F3F-F1F0-BD45-82E5-0D7C11DA5C5B}"/>
                    </a:ext>
                  </a:extLst>
                </p14:cNvPr>
                <p14:cNvContentPartPr/>
                <p14:nvPr/>
              </p14:nvContentPartPr>
              <p14:xfrm>
                <a:off x="4921970" y="4161641"/>
                <a:ext cx="185040" cy="43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093F3F-F1F0-BD45-82E5-0D7C11DA5C5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06850" y="4146161"/>
                  <a:ext cx="2152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1E05A0-1D12-724D-B7D2-61E9445BEC3F}"/>
                    </a:ext>
                  </a:extLst>
                </p14:cNvPr>
                <p14:cNvContentPartPr/>
                <p14:nvPr/>
              </p14:nvContentPartPr>
              <p14:xfrm>
                <a:off x="4878410" y="4248401"/>
                <a:ext cx="233640" cy="575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1E05A0-1D12-724D-B7D2-61E9445BEC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63290" y="4233281"/>
                  <a:ext cx="26424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670B6AC-869F-0E43-9DDD-1346188035FD}"/>
                    </a:ext>
                  </a:extLst>
                </p14:cNvPr>
                <p14:cNvContentPartPr/>
                <p14:nvPr/>
              </p14:nvContentPartPr>
              <p14:xfrm>
                <a:off x="1307210" y="5599841"/>
                <a:ext cx="181440" cy="27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670B6AC-869F-0E43-9DDD-1346188035F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92090" y="5584361"/>
                  <a:ext cx="211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E3B440-79A7-E848-9665-49F938535489}"/>
                    </a:ext>
                  </a:extLst>
                </p14:cNvPr>
                <p14:cNvContentPartPr/>
                <p14:nvPr/>
              </p14:nvContentPartPr>
              <p14:xfrm>
                <a:off x="1356170" y="5469521"/>
                <a:ext cx="81720" cy="70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E3B440-79A7-E848-9665-49F9385354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41050" y="5454401"/>
                  <a:ext cx="112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C7A578A-9711-6448-B4B5-587A40DA5039}"/>
                    </a:ext>
                  </a:extLst>
                </p14:cNvPr>
                <p14:cNvContentPartPr/>
                <p14:nvPr/>
              </p14:nvContentPartPr>
              <p14:xfrm>
                <a:off x="1236650" y="5317601"/>
                <a:ext cx="125280" cy="7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C7A578A-9711-6448-B4B5-587A40DA50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21530" y="5302121"/>
                  <a:ext cx="155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0F98E9-AA93-DD42-A4F3-32F814F852FB}"/>
                    </a:ext>
                  </a:extLst>
                </p14:cNvPr>
                <p14:cNvContentPartPr/>
                <p14:nvPr/>
              </p14:nvContentPartPr>
              <p14:xfrm>
                <a:off x="1844690" y="5367641"/>
                <a:ext cx="201240" cy="275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0F98E9-AA93-DD42-A4F3-32F814F852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29210" y="5352521"/>
                  <a:ext cx="2318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20ED61-4CE6-A348-823F-72493873ABF6}"/>
                    </a:ext>
                  </a:extLst>
                </p14:cNvPr>
                <p14:cNvContentPartPr/>
                <p14:nvPr/>
              </p14:nvContentPartPr>
              <p14:xfrm>
                <a:off x="2023610" y="5328401"/>
                <a:ext cx="97920" cy="22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20ED61-4CE6-A348-823F-72493873AB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08490" y="5313281"/>
                  <a:ext cx="128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63E1A8-9B42-6242-BB98-5A58D73DF809}"/>
                    </a:ext>
                  </a:extLst>
                </p14:cNvPr>
                <p14:cNvContentPartPr/>
                <p14:nvPr/>
              </p14:nvContentPartPr>
              <p14:xfrm>
                <a:off x="2219810" y="5079281"/>
                <a:ext cx="162720" cy="47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63E1A8-9B42-6242-BB98-5A58D73DF8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04330" y="5064161"/>
                  <a:ext cx="1929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19E033-A251-724E-8CE6-6C7C75E969F6}"/>
                    </a:ext>
                  </a:extLst>
                </p14:cNvPr>
                <p14:cNvContentPartPr/>
                <p14:nvPr/>
              </p14:nvContentPartPr>
              <p14:xfrm>
                <a:off x="2474330" y="5307161"/>
                <a:ext cx="130680" cy="27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19E033-A251-724E-8CE6-6C7C75E969F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58850" y="5292041"/>
                  <a:ext cx="161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63DFEB4-74DD-9A42-AD0F-F8C6736996AA}"/>
                    </a:ext>
                  </a:extLst>
                </p14:cNvPr>
                <p14:cNvContentPartPr/>
                <p14:nvPr/>
              </p14:nvContentPartPr>
              <p14:xfrm>
                <a:off x="2604290" y="5247041"/>
                <a:ext cx="109080" cy="266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63DFEB4-74DD-9A42-AD0F-F8C6736996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89170" y="5231561"/>
                  <a:ext cx="139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499AC8-0771-114C-AE9B-58F8BEFC02F7}"/>
                    </a:ext>
                  </a:extLst>
                </p14:cNvPr>
                <p14:cNvContentPartPr/>
                <p14:nvPr/>
              </p14:nvContentPartPr>
              <p14:xfrm>
                <a:off x="2718410" y="5241641"/>
                <a:ext cx="206640" cy="28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499AC8-0771-114C-AE9B-58F8BEFC02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03290" y="5226161"/>
                  <a:ext cx="237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9394C1-3748-474F-9659-7AA1149DB17C}"/>
                    </a:ext>
                  </a:extLst>
                </p14:cNvPr>
                <p14:cNvContentPartPr/>
                <p14:nvPr/>
              </p14:nvContentPartPr>
              <p14:xfrm>
                <a:off x="3038810" y="5143721"/>
                <a:ext cx="130680" cy="415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9394C1-3748-474F-9659-7AA1149DB17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23330" y="5128601"/>
                  <a:ext cx="161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CC8C3F-32BC-6645-B0EC-ECF4D983F257}"/>
                    </a:ext>
                  </a:extLst>
                </p14:cNvPr>
                <p14:cNvContentPartPr/>
                <p14:nvPr/>
              </p14:nvContentPartPr>
              <p14:xfrm>
                <a:off x="2957090" y="5312201"/>
                <a:ext cx="277200" cy="86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CC8C3F-32BC-6645-B0EC-ECF4D983F2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41970" y="5296721"/>
                  <a:ext cx="307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D62A6E-9303-1049-97ED-87953AEC3FF8}"/>
                    </a:ext>
                  </a:extLst>
                </p14:cNvPr>
                <p14:cNvContentPartPr/>
                <p14:nvPr/>
              </p14:nvContentPartPr>
              <p14:xfrm>
                <a:off x="3309890" y="5084321"/>
                <a:ext cx="145080" cy="521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D62A6E-9303-1049-97ED-87953AEC3F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94770" y="5068841"/>
                  <a:ext cx="1756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9B1DC7-6B2C-8141-98F7-02236FFCAF9F}"/>
                    </a:ext>
                  </a:extLst>
                </p14:cNvPr>
                <p14:cNvContentPartPr/>
                <p14:nvPr/>
              </p14:nvContentPartPr>
              <p14:xfrm>
                <a:off x="3614090" y="5230841"/>
                <a:ext cx="199440" cy="11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9B1DC7-6B2C-8141-98F7-02236FFCAF9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98610" y="5215361"/>
                  <a:ext cx="229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D76E42-AD37-B845-A8A9-A7D426C57AE8}"/>
                    </a:ext>
                  </a:extLst>
                </p14:cNvPr>
                <p14:cNvContentPartPr/>
                <p14:nvPr/>
              </p14:nvContentPartPr>
              <p14:xfrm>
                <a:off x="3939530" y="5100881"/>
                <a:ext cx="239040" cy="426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D76E42-AD37-B845-A8A9-A7D426C57AE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924410" y="5085761"/>
                  <a:ext cx="2696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D10771-DBEC-324A-9E88-959078B61313}"/>
                    </a:ext>
                  </a:extLst>
                </p14:cNvPr>
                <p14:cNvContentPartPr/>
                <p14:nvPr/>
              </p14:nvContentPartPr>
              <p14:xfrm>
                <a:off x="4172810" y="5035361"/>
                <a:ext cx="92520" cy="58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D10771-DBEC-324A-9E88-959078B6131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57690" y="5020241"/>
                  <a:ext cx="12312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BA0149-51E7-204E-AA84-8856F737C8E6}"/>
                    </a:ext>
                  </a:extLst>
                </p14:cNvPr>
                <p14:cNvContentPartPr/>
                <p14:nvPr/>
              </p14:nvContentPartPr>
              <p14:xfrm>
                <a:off x="4357490" y="5112401"/>
                <a:ext cx="157680" cy="40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BA0149-51E7-204E-AA84-8856F737C8E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42370" y="5097281"/>
                  <a:ext cx="1882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59DA80-7893-0147-BF8A-9747069B9606}"/>
                    </a:ext>
                  </a:extLst>
                </p14:cNvPr>
                <p14:cNvContentPartPr/>
                <p14:nvPr/>
              </p14:nvContentPartPr>
              <p14:xfrm>
                <a:off x="4514810" y="5132921"/>
                <a:ext cx="114480" cy="369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59DA80-7893-0147-BF8A-9747069B96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99690" y="5117801"/>
                  <a:ext cx="144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C911F8A-9F2D-D84D-8C59-AF22A3981E28}"/>
                    </a:ext>
                  </a:extLst>
                </p14:cNvPr>
                <p14:cNvContentPartPr/>
                <p14:nvPr/>
              </p14:nvContentPartPr>
              <p14:xfrm>
                <a:off x="4731890" y="5105921"/>
                <a:ext cx="103320" cy="390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C911F8A-9F2D-D84D-8C59-AF22A3981E2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16770" y="5090801"/>
                  <a:ext cx="1339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CA4794-27D3-514C-AAE4-1E98C42C5C7B}"/>
                    </a:ext>
                  </a:extLst>
                </p14:cNvPr>
                <p14:cNvContentPartPr/>
                <p14:nvPr/>
              </p14:nvContentPartPr>
              <p14:xfrm>
                <a:off x="4634330" y="5230841"/>
                <a:ext cx="195840" cy="87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CA4794-27D3-514C-AAE4-1E98C42C5C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19210" y="5215361"/>
                  <a:ext cx="226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F73287-A2D5-EA4F-A508-6A5262D27414}"/>
                    </a:ext>
                  </a:extLst>
                </p14:cNvPr>
                <p14:cNvContentPartPr/>
                <p14:nvPr/>
              </p14:nvContentPartPr>
              <p14:xfrm>
                <a:off x="5036090" y="4970201"/>
                <a:ext cx="163080" cy="564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F73287-A2D5-EA4F-A508-6A5262D2741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20610" y="4955081"/>
                  <a:ext cx="19368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3CE58A-7B9D-E34D-912A-C63369193703}"/>
                    </a:ext>
                  </a:extLst>
                </p14:cNvPr>
                <p14:cNvContentPartPr/>
                <p14:nvPr/>
              </p14:nvContentPartPr>
              <p14:xfrm>
                <a:off x="5036090" y="5165681"/>
                <a:ext cx="282600" cy="8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3CE58A-7B9D-E34D-912A-C6336919370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20610" y="5150201"/>
                  <a:ext cx="313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DEC8451-35C0-884A-8283-DC31E560C589}"/>
                    </a:ext>
                  </a:extLst>
                </p14:cNvPr>
                <p14:cNvContentPartPr/>
                <p14:nvPr/>
              </p14:nvContentPartPr>
              <p14:xfrm>
                <a:off x="5339930" y="4834481"/>
                <a:ext cx="193680" cy="716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EC8451-35C0-884A-8283-DC31E560C58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24450" y="4819361"/>
                  <a:ext cx="224280" cy="74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4" name="Group 24593">
            <a:extLst>
              <a:ext uri="{FF2B5EF4-FFF2-40B4-BE49-F238E27FC236}">
                <a16:creationId xmlns:a16="http://schemas.microsoft.com/office/drawing/2014/main" id="{D5CBB92E-7DF2-4A40-9449-835401DCC1A8}"/>
              </a:ext>
            </a:extLst>
          </p:cNvPr>
          <p:cNvGrpSpPr/>
          <p:nvPr/>
        </p:nvGrpSpPr>
        <p:grpSpPr>
          <a:xfrm>
            <a:off x="1470290" y="6180521"/>
            <a:ext cx="199440" cy="326160"/>
            <a:chOff x="1470290" y="6180521"/>
            <a:chExt cx="19944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2576BC-FB1D-E54B-8E8F-5B43FD47DBC5}"/>
                    </a:ext>
                  </a:extLst>
                </p14:cNvPr>
                <p14:cNvContentPartPr/>
                <p14:nvPr/>
              </p14:nvContentPartPr>
              <p14:xfrm>
                <a:off x="1491890" y="6451961"/>
                <a:ext cx="166680" cy="54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2576BC-FB1D-E54B-8E8F-5B43FD47DBC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76770" y="6436481"/>
                  <a:ext cx="197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D2C3DF-D6B6-384E-A899-BBEEA6A03193}"/>
                    </a:ext>
                  </a:extLst>
                </p14:cNvPr>
                <p14:cNvContentPartPr/>
                <p14:nvPr/>
              </p14:nvContentPartPr>
              <p14:xfrm>
                <a:off x="1540850" y="6354041"/>
                <a:ext cx="128880" cy="38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D2C3DF-D6B6-384E-A899-BBEEA6A031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25370" y="6338921"/>
                  <a:ext cx="159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CA810BDD-7DD0-6846-B9C5-CA8ECA22CB43}"/>
                    </a:ext>
                  </a:extLst>
                </p14:cNvPr>
                <p14:cNvContentPartPr/>
                <p14:nvPr/>
              </p14:nvContentPartPr>
              <p14:xfrm>
                <a:off x="1470290" y="6180521"/>
                <a:ext cx="190800" cy="43920"/>
              </p14:xfrm>
            </p:contentPart>
          </mc:Choice>
          <mc:Fallback xmlns=""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CA810BDD-7DD0-6846-B9C5-CA8ECA22CB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54810" y="6165401"/>
                  <a:ext cx="2214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3" name="Group 24592">
            <a:extLst>
              <a:ext uri="{FF2B5EF4-FFF2-40B4-BE49-F238E27FC236}">
                <a16:creationId xmlns:a16="http://schemas.microsoft.com/office/drawing/2014/main" id="{7BD9FA9C-1AFB-C647-999F-6281D0509AEC}"/>
              </a:ext>
            </a:extLst>
          </p:cNvPr>
          <p:cNvGrpSpPr/>
          <p:nvPr/>
        </p:nvGrpSpPr>
        <p:grpSpPr>
          <a:xfrm>
            <a:off x="2108210" y="5871281"/>
            <a:ext cx="2233440" cy="722160"/>
            <a:chOff x="2108210" y="5871281"/>
            <a:chExt cx="223344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C5202A8F-010F-1E45-A0EE-48D2323F0B95}"/>
                    </a:ext>
                  </a:extLst>
                </p14:cNvPr>
                <p14:cNvContentPartPr/>
                <p14:nvPr/>
              </p14:nvContentPartPr>
              <p14:xfrm>
                <a:off x="2268050" y="6159281"/>
                <a:ext cx="185040" cy="297720"/>
              </p14:xfrm>
            </p:contentPart>
          </mc:Choice>
          <mc:Fallback xmlns=""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C5202A8F-010F-1E45-A0EE-48D2323F0B9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52570" y="6144161"/>
                  <a:ext cx="2152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3E286857-F78F-6A4B-BDF1-854896A94AEF}"/>
                    </a:ext>
                  </a:extLst>
                </p14:cNvPr>
                <p14:cNvContentPartPr/>
                <p14:nvPr/>
              </p14:nvContentPartPr>
              <p14:xfrm>
                <a:off x="2425370" y="6115361"/>
                <a:ext cx="168480" cy="288000"/>
              </p14:xfrm>
            </p:contentPart>
          </mc:Choice>
          <mc:Fallback xmlns=""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3E286857-F78F-6A4B-BDF1-854896A94AE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10250" y="6100241"/>
                  <a:ext cx="199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580" name="Ink 24579">
                  <a:extLst>
                    <a:ext uri="{FF2B5EF4-FFF2-40B4-BE49-F238E27FC236}">
                      <a16:creationId xmlns:a16="http://schemas.microsoft.com/office/drawing/2014/main" id="{F0FA6E70-A8E8-6B46-8B92-23D5E742CFE7}"/>
                    </a:ext>
                  </a:extLst>
                </p14:cNvPr>
                <p14:cNvContentPartPr/>
                <p14:nvPr/>
              </p14:nvContentPartPr>
              <p14:xfrm>
                <a:off x="2653250" y="6191321"/>
                <a:ext cx="125280" cy="60120"/>
              </p14:xfrm>
            </p:contentPart>
          </mc:Choice>
          <mc:Fallback xmlns="">
            <p:pic>
              <p:nvPicPr>
                <p:cNvPr id="24580" name="Ink 24579">
                  <a:extLst>
                    <a:ext uri="{FF2B5EF4-FFF2-40B4-BE49-F238E27FC236}">
                      <a16:creationId xmlns:a16="http://schemas.microsoft.com/office/drawing/2014/main" id="{F0FA6E70-A8E8-6B46-8B92-23D5E742CF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38130" y="6176201"/>
                  <a:ext cx="15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BC0C2369-9141-B94C-B250-B01E6C15CE15}"/>
                    </a:ext>
                  </a:extLst>
                </p14:cNvPr>
                <p14:cNvContentPartPr/>
                <p14:nvPr/>
              </p14:nvContentPartPr>
              <p14:xfrm>
                <a:off x="2973650" y="6029681"/>
                <a:ext cx="228240" cy="243360"/>
              </p14:xfrm>
            </p:contentPart>
          </mc:Choice>
          <mc:Fallback xmlns=""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BC0C2369-9141-B94C-B250-B01E6C15CE1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58170" y="6014561"/>
                  <a:ext cx="258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3FED9BFC-9EF6-7945-A64E-808F5D5E2DA4}"/>
                    </a:ext>
                  </a:extLst>
                </p14:cNvPr>
                <p14:cNvContentPartPr/>
                <p14:nvPr/>
              </p14:nvContentPartPr>
              <p14:xfrm>
                <a:off x="3120170" y="5871281"/>
                <a:ext cx="298440" cy="678600"/>
              </p14:xfrm>
            </p:contentPart>
          </mc:Choice>
          <mc:Fallback xmlns=""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3FED9BFC-9EF6-7945-A64E-808F5D5E2D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04690" y="5855801"/>
                  <a:ext cx="32868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4583" name="Ink 24582">
                  <a:extLst>
                    <a:ext uri="{FF2B5EF4-FFF2-40B4-BE49-F238E27FC236}">
                      <a16:creationId xmlns:a16="http://schemas.microsoft.com/office/drawing/2014/main" id="{6B5CE758-5BF4-EC46-8EE9-176D28F6B908}"/>
                    </a:ext>
                  </a:extLst>
                </p14:cNvPr>
                <p14:cNvContentPartPr/>
                <p14:nvPr/>
              </p14:nvContentPartPr>
              <p14:xfrm>
                <a:off x="2108210" y="6012401"/>
                <a:ext cx="171000" cy="581040"/>
              </p14:xfrm>
            </p:contentPart>
          </mc:Choice>
          <mc:Fallback xmlns="">
            <p:pic>
              <p:nvPicPr>
                <p:cNvPr id="24583" name="Ink 24582">
                  <a:extLst>
                    <a:ext uri="{FF2B5EF4-FFF2-40B4-BE49-F238E27FC236}">
                      <a16:creationId xmlns:a16="http://schemas.microsoft.com/office/drawing/2014/main" id="{6B5CE758-5BF4-EC46-8EE9-176D28F6B90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93090" y="5996921"/>
                  <a:ext cx="20160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305CA9A1-44C8-A945-977E-06C4B496ADB0}"/>
                    </a:ext>
                  </a:extLst>
                </p14:cNvPr>
                <p14:cNvContentPartPr/>
                <p14:nvPr/>
              </p14:nvContentPartPr>
              <p14:xfrm>
                <a:off x="3543530" y="5903681"/>
                <a:ext cx="157680" cy="501480"/>
              </p14:xfrm>
            </p:contentPart>
          </mc:Choice>
          <mc:Fallback xmlns=""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305CA9A1-44C8-A945-977E-06C4B496ADB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28050" y="5888561"/>
                  <a:ext cx="1882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4585" name="Ink 24584">
                  <a:extLst>
                    <a:ext uri="{FF2B5EF4-FFF2-40B4-BE49-F238E27FC236}">
                      <a16:creationId xmlns:a16="http://schemas.microsoft.com/office/drawing/2014/main" id="{75C4B8A4-D0D4-0643-A6A9-5444500BDDC7}"/>
                    </a:ext>
                  </a:extLst>
                </p14:cNvPr>
                <p14:cNvContentPartPr/>
                <p14:nvPr/>
              </p14:nvContentPartPr>
              <p14:xfrm>
                <a:off x="3863570" y="6071801"/>
                <a:ext cx="92160" cy="309240"/>
              </p14:xfrm>
            </p:contentPart>
          </mc:Choice>
          <mc:Fallback xmlns="">
            <p:pic>
              <p:nvPicPr>
                <p:cNvPr id="24585" name="Ink 24584">
                  <a:extLst>
                    <a:ext uri="{FF2B5EF4-FFF2-40B4-BE49-F238E27FC236}">
                      <a16:creationId xmlns:a16="http://schemas.microsoft.com/office/drawing/2014/main" id="{75C4B8A4-D0D4-0643-A6A9-5444500BDD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48450" y="6056681"/>
                  <a:ext cx="122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5F4613BB-1F39-BF42-9E55-3BC5A470C939}"/>
                    </a:ext>
                  </a:extLst>
                </p14:cNvPr>
                <p14:cNvContentPartPr/>
                <p14:nvPr/>
              </p14:nvContentPartPr>
              <p14:xfrm>
                <a:off x="4004690" y="5963441"/>
                <a:ext cx="114480" cy="315000"/>
              </p14:xfrm>
            </p:contentPart>
          </mc:Choice>
          <mc:Fallback xmlns=""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5F4613BB-1F39-BF42-9E55-3BC5A470C93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89570" y="5948321"/>
                  <a:ext cx="144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6D0CED79-05A0-E543-800C-8AF0538FF6E0}"/>
                    </a:ext>
                  </a:extLst>
                </p14:cNvPr>
                <p14:cNvContentPartPr/>
                <p14:nvPr/>
              </p14:nvContentPartPr>
              <p14:xfrm>
                <a:off x="4237970" y="6017801"/>
                <a:ext cx="81720" cy="277200"/>
              </p14:xfrm>
            </p:contentPart>
          </mc:Choice>
          <mc:Fallback xmlns=""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6D0CED79-05A0-E543-800C-8AF0538FF6E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222850" y="6002321"/>
                  <a:ext cx="112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588" name="Ink 24587">
                  <a:extLst>
                    <a:ext uri="{FF2B5EF4-FFF2-40B4-BE49-F238E27FC236}">
                      <a16:creationId xmlns:a16="http://schemas.microsoft.com/office/drawing/2014/main" id="{D3305774-4904-BD45-A1B6-4E079BC5BD42}"/>
                    </a:ext>
                  </a:extLst>
                </p14:cNvPr>
                <p14:cNvContentPartPr/>
                <p14:nvPr/>
              </p14:nvContentPartPr>
              <p14:xfrm>
                <a:off x="4221770" y="6120761"/>
                <a:ext cx="119880" cy="32760"/>
              </p14:xfrm>
            </p:contentPart>
          </mc:Choice>
          <mc:Fallback xmlns="">
            <p:pic>
              <p:nvPicPr>
                <p:cNvPr id="24588" name="Ink 24587">
                  <a:extLst>
                    <a:ext uri="{FF2B5EF4-FFF2-40B4-BE49-F238E27FC236}">
                      <a16:creationId xmlns:a16="http://schemas.microsoft.com/office/drawing/2014/main" id="{D3305774-4904-BD45-A1B6-4E079BC5BD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06650" y="6105641"/>
                  <a:ext cx="1501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92" name="Group 24591">
            <a:extLst>
              <a:ext uri="{FF2B5EF4-FFF2-40B4-BE49-F238E27FC236}">
                <a16:creationId xmlns:a16="http://schemas.microsoft.com/office/drawing/2014/main" id="{C461E221-2B42-D34F-BA4B-CF047B80B6C9}"/>
              </a:ext>
            </a:extLst>
          </p:cNvPr>
          <p:cNvGrpSpPr/>
          <p:nvPr/>
        </p:nvGrpSpPr>
        <p:grpSpPr>
          <a:xfrm>
            <a:off x="4558370" y="5767961"/>
            <a:ext cx="548280" cy="711360"/>
            <a:chOff x="4558370" y="5767961"/>
            <a:chExt cx="54828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589" name="Ink 24588">
                  <a:extLst>
                    <a:ext uri="{FF2B5EF4-FFF2-40B4-BE49-F238E27FC236}">
                      <a16:creationId xmlns:a16="http://schemas.microsoft.com/office/drawing/2014/main" id="{7A47FB6A-7631-2341-AF84-8CBA5FE15790}"/>
                    </a:ext>
                  </a:extLst>
                </p14:cNvPr>
                <p14:cNvContentPartPr/>
                <p14:nvPr/>
              </p14:nvContentPartPr>
              <p14:xfrm>
                <a:off x="4596170" y="5784161"/>
                <a:ext cx="173880" cy="574920"/>
              </p14:xfrm>
            </p:contentPart>
          </mc:Choice>
          <mc:Fallback xmlns="">
            <p:pic>
              <p:nvPicPr>
                <p:cNvPr id="24589" name="Ink 24588">
                  <a:extLst>
                    <a:ext uri="{FF2B5EF4-FFF2-40B4-BE49-F238E27FC236}">
                      <a16:creationId xmlns:a16="http://schemas.microsoft.com/office/drawing/2014/main" id="{7A47FB6A-7631-2341-AF84-8CBA5FE157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81050" y="5769041"/>
                  <a:ext cx="2044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590" name="Ink 24589">
                  <a:extLst>
                    <a:ext uri="{FF2B5EF4-FFF2-40B4-BE49-F238E27FC236}">
                      <a16:creationId xmlns:a16="http://schemas.microsoft.com/office/drawing/2014/main" id="{83E0D6D5-7343-2B4E-8160-7B3B3FCABECE}"/>
                    </a:ext>
                  </a:extLst>
                </p14:cNvPr>
                <p14:cNvContentPartPr/>
                <p14:nvPr/>
              </p14:nvContentPartPr>
              <p14:xfrm>
                <a:off x="4558370" y="6044801"/>
                <a:ext cx="341640" cy="54720"/>
              </p14:xfrm>
            </p:contentPart>
          </mc:Choice>
          <mc:Fallback xmlns="">
            <p:pic>
              <p:nvPicPr>
                <p:cNvPr id="24590" name="Ink 24589">
                  <a:extLst>
                    <a:ext uri="{FF2B5EF4-FFF2-40B4-BE49-F238E27FC236}">
                      <a16:creationId xmlns:a16="http://schemas.microsoft.com/office/drawing/2014/main" id="{83E0D6D5-7343-2B4E-8160-7B3B3FCABEC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42890" y="6029681"/>
                  <a:ext cx="372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591" name="Ink 24590">
                  <a:extLst>
                    <a:ext uri="{FF2B5EF4-FFF2-40B4-BE49-F238E27FC236}">
                      <a16:creationId xmlns:a16="http://schemas.microsoft.com/office/drawing/2014/main" id="{1E0E6B50-F958-BE43-9345-A94D8FC7F03B}"/>
                    </a:ext>
                  </a:extLst>
                </p14:cNvPr>
                <p14:cNvContentPartPr/>
                <p14:nvPr/>
              </p14:nvContentPartPr>
              <p14:xfrm>
                <a:off x="4905770" y="5767961"/>
                <a:ext cx="200880" cy="711360"/>
              </p14:xfrm>
            </p:contentPart>
          </mc:Choice>
          <mc:Fallback xmlns="">
            <p:pic>
              <p:nvPicPr>
                <p:cNvPr id="24591" name="Ink 24590">
                  <a:extLst>
                    <a:ext uri="{FF2B5EF4-FFF2-40B4-BE49-F238E27FC236}">
                      <a16:creationId xmlns:a16="http://schemas.microsoft.com/office/drawing/2014/main" id="{1E0E6B50-F958-BE43-9345-A94D8FC7F03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90290" y="5752841"/>
                  <a:ext cx="231120" cy="74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9" name="Group 24618">
            <a:extLst>
              <a:ext uri="{FF2B5EF4-FFF2-40B4-BE49-F238E27FC236}">
                <a16:creationId xmlns:a16="http://schemas.microsoft.com/office/drawing/2014/main" id="{64F072F6-C427-1847-8A1F-956EF43BB485}"/>
              </a:ext>
            </a:extLst>
          </p:cNvPr>
          <p:cNvGrpSpPr/>
          <p:nvPr/>
        </p:nvGrpSpPr>
        <p:grpSpPr>
          <a:xfrm>
            <a:off x="5909810" y="3438041"/>
            <a:ext cx="1644840" cy="2900520"/>
            <a:chOff x="5909810" y="3438041"/>
            <a:chExt cx="1644840" cy="29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596" name="Ink 24595">
                  <a:extLst>
                    <a:ext uri="{FF2B5EF4-FFF2-40B4-BE49-F238E27FC236}">
                      <a16:creationId xmlns:a16="http://schemas.microsoft.com/office/drawing/2014/main" id="{858E9F91-C43F-854B-95FA-C5A14FA6A8EC}"/>
                    </a:ext>
                  </a:extLst>
                </p14:cNvPr>
                <p14:cNvContentPartPr/>
                <p14:nvPr/>
              </p14:nvContentPartPr>
              <p14:xfrm>
                <a:off x="5909810" y="3438041"/>
                <a:ext cx="244440" cy="2900520"/>
              </p14:xfrm>
            </p:contentPart>
          </mc:Choice>
          <mc:Fallback xmlns="">
            <p:pic>
              <p:nvPicPr>
                <p:cNvPr id="24596" name="Ink 24595">
                  <a:extLst>
                    <a:ext uri="{FF2B5EF4-FFF2-40B4-BE49-F238E27FC236}">
                      <a16:creationId xmlns:a16="http://schemas.microsoft.com/office/drawing/2014/main" id="{858E9F91-C43F-854B-95FA-C5A14FA6A8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94330" y="3422561"/>
                  <a:ext cx="275040" cy="29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597" name="Ink 24596">
                  <a:extLst>
                    <a:ext uri="{FF2B5EF4-FFF2-40B4-BE49-F238E27FC236}">
                      <a16:creationId xmlns:a16="http://schemas.microsoft.com/office/drawing/2014/main" id="{ADD55872-4764-6D44-9DEA-35B768944989}"/>
                    </a:ext>
                  </a:extLst>
                </p14:cNvPr>
                <p14:cNvContentPartPr/>
                <p14:nvPr/>
              </p14:nvContentPartPr>
              <p14:xfrm>
                <a:off x="6224450" y="4189361"/>
                <a:ext cx="76320" cy="301320"/>
              </p14:xfrm>
            </p:contentPart>
          </mc:Choice>
          <mc:Fallback xmlns="">
            <p:pic>
              <p:nvPicPr>
                <p:cNvPr id="24597" name="Ink 24596">
                  <a:extLst>
                    <a:ext uri="{FF2B5EF4-FFF2-40B4-BE49-F238E27FC236}">
                      <a16:creationId xmlns:a16="http://schemas.microsoft.com/office/drawing/2014/main" id="{ADD55872-4764-6D44-9DEA-35B76894498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09330" y="4173881"/>
                  <a:ext cx="106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598" name="Ink 24597">
                  <a:extLst>
                    <a:ext uri="{FF2B5EF4-FFF2-40B4-BE49-F238E27FC236}">
                      <a16:creationId xmlns:a16="http://schemas.microsoft.com/office/drawing/2014/main" id="{7A3B7535-DA51-3C44-BC62-19FE0C4A46B7}"/>
                    </a:ext>
                  </a:extLst>
                </p14:cNvPr>
                <p14:cNvContentPartPr/>
                <p14:nvPr/>
              </p14:nvContentPartPr>
              <p14:xfrm>
                <a:off x="6262610" y="4090361"/>
                <a:ext cx="141480" cy="454320"/>
              </p14:xfrm>
            </p:contentPart>
          </mc:Choice>
          <mc:Fallback xmlns="">
            <p:pic>
              <p:nvPicPr>
                <p:cNvPr id="24598" name="Ink 24597">
                  <a:extLst>
                    <a:ext uri="{FF2B5EF4-FFF2-40B4-BE49-F238E27FC236}">
                      <a16:creationId xmlns:a16="http://schemas.microsoft.com/office/drawing/2014/main" id="{7A3B7535-DA51-3C44-BC62-19FE0C4A46B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47130" y="4075241"/>
                  <a:ext cx="1720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AD629B75-DC44-F440-B588-1412C3BC1ACF}"/>
                    </a:ext>
                  </a:extLst>
                </p14:cNvPr>
                <p14:cNvContentPartPr/>
                <p14:nvPr/>
              </p14:nvContentPartPr>
              <p14:xfrm>
                <a:off x="6495890" y="3879401"/>
                <a:ext cx="103320" cy="178200"/>
              </p14:xfrm>
            </p:contentPart>
          </mc:Choice>
          <mc:Fallback xmlns=""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AD629B75-DC44-F440-B588-1412C3BC1AC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80770" y="3863921"/>
                  <a:ext cx="13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C0EFEC4D-9982-A94B-9498-F0E80A0A0ACC}"/>
                    </a:ext>
                  </a:extLst>
                </p14:cNvPr>
                <p14:cNvContentPartPr/>
                <p14:nvPr/>
              </p14:nvContentPartPr>
              <p14:xfrm>
                <a:off x="6639530" y="4210961"/>
                <a:ext cx="214920" cy="83520"/>
              </p14:xfrm>
            </p:contentPart>
          </mc:Choice>
          <mc:Fallback xmlns=""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C0EFEC4D-9982-A94B-9498-F0E80A0A0AC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24050" y="4195841"/>
                  <a:ext cx="245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2A4ECEA2-4792-4C49-8D8E-50F96C78EFE8}"/>
                    </a:ext>
                  </a:extLst>
                </p14:cNvPr>
                <p14:cNvContentPartPr/>
                <p14:nvPr/>
              </p14:nvContentPartPr>
              <p14:xfrm>
                <a:off x="6908450" y="3971561"/>
                <a:ext cx="222840" cy="434520"/>
              </p14:xfrm>
            </p:contentPart>
          </mc:Choice>
          <mc:Fallback xmlns=""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2A4ECEA2-4792-4C49-8D8E-50F96C78EFE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92970" y="3956441"/>
                  <a:ext cx="253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602" name="Ink 24601">
                  <a:extLst>
                    <a:ext uri="{FF2B5EF4-FFF2-40B4-BE49-F238E27FC236}">
                      <a16:creationId xmlns:a16="http://schemas.microsoft.com/office/drawing/2014/main" id="{26B7B5C5-8BC4-A34F-B5A0-9708D25357CF}"/>
                    </a:ext>
                  </a:extLst>
                </p14:cNvPr>
                <p14:cNvContentPartPr/>
                <p14:nvPr/>
              </p14:nvContentPartPr>
              <p14:xfrm>
                <a:off x="7120490" y="4127801"/>
                <a:ext cx="106920" cy="304200"/>
              </p14:xfrm>
            </p:contentPart>
          </mc:Choice>
          <mc:Fallback xmlns="">
            <p:pic>
              <p:nvPicPr>
                <p:cNvPr id="24602" name="Ink 24601">
                  <a:extLst>
                    <a:ext uri="{FF2B5EF4-FFF2-40B4-BE49-F238E27FC236}">
                      <a16:creationId xmlns:a16="http://schemas.microsoft.com/office/drawing/2014/main" id="{26B7B5C5-8BC4-A34F-B5A0-9708D25357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05370" y="4112321"/>
                  <a:ext cx="137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8B01E2FE-DD5A-CB40-8011-D2498B4B026F}"/>
                    </a:ext>
                  </a:extLst>
                </p14:cNvPr>
                <p14:cNvContentPartPr/>
                <p14:nvPr/>
              </p14:nvContentPartPr>
              <p14:xfrm>
                <a:off x="7206890" y="4086761"/>
                <a:ext cx="119880" cy="340560"/>
              </p14:xfrm>
            </p:contentPart>
          </mc:Choice>
          <mc:Fallback xmlns=""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8B01E2FE-DD5A-CB40-8011-D2498B4B026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91770" y="4071641"/>
                  <a:ext cx="1501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04" name="Ink 24603">
                  <a:extLst>
                    <a:ext uri="{FF2B5EF4-FFF2-40B4-BE49-F238E27FC236}">
                      <a16:creationId xmlns:a16="http://schemas.microsoft.com/office/drawing/2014/main" id="{3EB71A01-3D02-5245-A287-214873B0A2CD}"/>
                    </a:ext>
                  </a:extLst>
                </p14:cNvPr>
                <p14:cNvContentPartPr/>
                <p14:nvPr/>
              </p14:nvContentPartPr>
              <p14:xfrm>
                <a:off x="7440170" y="4042121"/>
                <a:ext cx="43920" cy="385560"/>
              </p14:xfrm>
            </p:contentPart>
          </mc:Choice>
          <mc:Fallback xmlns="">
            <p:pic>
              <p:nvPicPr>
                <p:cNvPr id="24604" name="Ink 24603">
                  <a:extLst>
                    <a:ext uri="{FF2B5EF4-FFF2-40B4-BE49-F238E27FC236}">
                      <a16:creationId xmlns:a16="http://schemas.microsoft.com/office/drawing/2014/main" id="{3EB71A01-3D02-5245-A287-214873B0A2C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25050" y="4027001"/>
                  <a:ext cx="741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605" name="Ink 24604">
                  <a:extLst>
                    <a:ext uri="{FF2B5EF4-FFF2-40B4-BE49-F238E27FC236}">
                      <a16:creationId xmlns:a16="http://schemas.microsoft.com/office/drawing/2014/main" id="{F5D5B041-8113-414D-A77A-52CDB339E83D}"/>
                    </a:ext>
                  </a:extLst>
                </p14:cNvPr>
                <p14:cNvContentPartPr/>
                <p14:nvPr/>
              </p14:nvContentPartPr>
              <p14:xfrm>
                <a:off x="7429370" y="4189361"/>
                <a:ext cx="125280" cy="32400"/>
              </p14:xfrm>
            </p:contentPart>
          </mc:Choice>
          <mc:Fallback xmlns="">
            <p:pic>
              <p:nvPicPr>
                <p:cNvPr id="24605" name="Ink 24604">
                  <a:extLst>
                    <a:ext uri="{FF2B5EF4-FFF2-40B4-BE49-F238E27FC236}">
                      <a16:creationId xmlns:a16="http://schemas.microsoft.com/office/drawing/2014/main" id="{F5D5B041-8113-414D-A77A-52CDB339E83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14250" y="4173881"/>
                  <a:ext cx="1555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8" name="Group 24617">
            <a:extLst>
              <a:ext uri="{FF2B5EF4-FFF2-40B4-BE49-F238E27FC236}">
                <a16:creationId xmlns:a16="http://schemas.microsoft.com/office/drawing/2014/main" id="{A877C4D8-11D8-A24B-AB82-731C640ECC87}"/>
              </a:ext>
            </a:extLst>
          </p:cNvPr>
          <p:cNvGrpSpPr/>
          <p:nvPr/>
        </p:nvGrpSpPr>
        <p:grpSpPr>
          <a:xfrm>
            <a:off x="7791170" y="3857441"/>
            <a:ext cx="1038960" cy="619200"/>
            <a:chOff x="7791170" y="3857441"/>
            <a:chExt cx="103896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606" name="Ink 24605">
                  <a:extLst>
                    <a:ext uri="{FF2B5EF4-FFF2-40B4-BE49-F238E27FC236}">
                      <a16:creationId xmlns:a16="http://schemas.microsoft.com/office/drawing/2014/main" id="{BA9488BD-9F73-F647-8506-E9822A597CA8}"/>
                    </a:ext>
                  </a:extLst>
                </p14:cNvPr>
                <p14:cNvContentPartPr/>
                <p14:nvPr/>
              </p14:nvContentPartPr>
              <p14:xfrm>
                <a:off x="7809170" y="3857441"/>
                <a:ext cx="92520" cy="473040"/>
              </p14:xfrm>
            </p:contentPart>
          </mc:Choice>
          <mc:Fallback xmlns="">
            <p:pic>
              <p:nvPicPr>
                <p:cNvPr id="24606" name="Ink 24605">
                  <a:extLst>
                    <a:ext uri="{FF2B5EF4-FFF2-40B4-BE49-F238E27FC236}">
                      <a16:creationId xmlns:a16="http://schemas.microsoft.com/office/drawing/2014/main" id="{BA9488BD-9F73-F647-8506-E9822A597CA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94050" y="3842321"/>
                  <a:ext cx="1231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6A4D1702-C7F0-434E-9F37-07D80C375A4D}"/>
                    </a:ext>
                  </a:extLst>
                </p14:cNvPr>
                <p14:cNvContentPartPr/>
                <p14:nvPr/>
              </p14:nvContentPartPr>
              <p14:xfrm>
                <a:off x="7791170" y="4101881"/>
                <a:ext cx="159480" cy="103320"/>
              </p14:xfrm>
            </p:contentPart>
          </mc:Choice>
          <mc:Fallback xmlns=""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6A4D1702-C7F0-434E-9F37-07D80C375A4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76050" y="4086401"/>
                  <a:ext cx="190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EB329A5A-2055-7548-824D-21663BBEBE28}"/>
                    </a:ext>
                  </a:extLst>
                </p14:cNvPr>
                <p14:cNvContentPartPr/>
                <p14:nvPr/>
              </p14:nvContentPartPr>
              <p14:xfrm>
                <a:off x="8026250" y="4052921"/>
                <a:ext cx="125280" cy="292680"/>
              </p14:xfrm>
            </p:contentPart>
          </mc:Choice>
          <mc:Fallback xmlns=""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EB329A5A-2055-7548-824D-21663BBEBE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11130" y="4037801"/>
                  <a:ext cx="155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05A8B7E1-4A42-D749-97AF-3AA17A5C32BA}"/>
                    </a:ext>
                  </a:extLst>
                </p14:cNvPr>
                <p14:cNvContentPartPr/>
                <p14:nvPr/>
              </p14:nvContentPartPr>
              <p14:xfrm>
                <a:off x="8141090" y="4018001"/>
                <a:ext cx="97560" cy="285120"/>
              </p14:xfrm>
            </p:contentPart>
          </mc:Choice>
          <mc:Fallback xmlns=""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05A8B7E1-4A42-D749-97AF-3AA17A5C32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25610" y="4002881"/>
                  <a:ext cx="127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610" name="Ink 24609">
                  <a:extLst>
                    <a:ext uri="{FF2B5EF4-FFF2-40B4-BE49-F238E27FC236}">
                      <a16:creationId xmlns:a16="http://schemas.microsoft.com/office/drawing/2014/main" id="{B0B6BDCA-3B54-9843-A152-FDF612167E05}"/>
                    </a:ext>
                  </a:extLst>
                </p14:cNvPr>
                <p14:cNvContentPartPr/>
                <p14:nvPr/>
              </p14:nvContentPartPr>
              <p14:xfrm>
                <a:off x="8276090" y="4072361"/>
                <a:ext cx="185040" cy="104040"/>
              </p14:xfrm>
            </p:contentPart>
          </mc:Choice>
          <mc:Fallback xmlns="">
            <p:pic>
              <p:nvPicPr>
                <p:cNvPr id="24610" name="Ink 24609">
                  <a:extLst>
                    <a:ext uri="{FF2B5EF4-FFF2-40B4-BE49-F238E27FC236}">
                      <a16:creationId xmlns:a16="http://schemas.microsoft.com/office/drawing/2014/main" id="{B0B6BDCA-3B54-9843-A152-FDF612167E0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60970" y="4056881"/>
                  <a:ext cx="215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F3D9676A-E7B1-D441-AAC6-02FF8F7A0E8B}"/>
                    </a:ext>
                  </a:extLst>
                </p14:cNvPr>
                <p14:cNvContentPartPr/>
                <p14:nvPr/>
              </p14:nvContentPartPr>
              <p14:xfrm>
                <a:off x="8496050" y="3971561"/>
                <a:ext cx="51480" cy="258480"/>
              </p14:xfrm>
            </p:contentPart>
          </mc:Choice>
          <mc:Fallback xmlns=""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F3D9676A-E7B1-D441-AAC6-02FF8F7A0E8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80930" y="3956441"/>
                  <a:ext cx="82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A0689427-F8C0-9A44-87C6-B9179B8ECF94}"/>
                    </a:ext>
                  </a:extLst>
                </p14:cNvPr>
                <p14:cNvContentPartPr/>
                <p14:nvPr/>
              </p14:nvContentPartPr>
              <p14:xfrm>
                <a:off x="8683250" y="3917201"/>
                <a:ext cx="109080" cy="412200"/>
              </p14:xfrm>
            </p:contentPart>
          </mc:Choice>
          <mc:Fallback xmlns=""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A0689427-F8C0-9A44-87C6-B9179B8ECF9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67770" y="3902081"/>
                  <a:ext cx="1393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EA1C2EC8-2C9F-3D41-ABE6-4426E394F997}"/>
                    </a:ext>
                  </a:extLst>
                </p14:cNvPr>
                <p14:cNvContentPartPr/>
                <p14:nvPr/>
              </p14:nvContentPartPr>
              <p14:xfrm>
                <a:off x="8639690" y="4036721"/>
                <a:ext cx="190440" cy="439920"/>
              </p14:xfrm>
            </p:contentPart>
          </mc:Choice>
          <mc:Fallback xmlns=""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EA1C2EC8-2C9F-3D41-ABE6-4426E394F99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24570" y="4021601"/>
                  <a:ext cx="22068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17" name="Group 24616">
            <a:extLst>
              <a:ext uri="{FF2B5EF4-FFF2-40B4-BE49-F238E27FC236}">
                <a16:creationId xmlns:a16="http://schemas.microsoft.com/office/drawing/2014/main" id="{B5C5E0F2-3BD8-3845-B760-93372BCCCFDE}"/>
              </a:ext>
            </a:extLst>
          </p:cNvPr>
          <p:cNvGrpSpPr/>
          <p:nvPr/>
        </p:nvGrpSpPr>
        <p:grpSpPr>
          <a:xfrm>
            <a:off x="7076570" y="4726481"/>
            <a:ext cx="421920" cy="937440"/>
            <a:chOff x="7076570" y="4726481"/>
            <a:chExt cx="421920" cy="9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D65427CC-C568-8342-A910-0F0AACC04D0E}"/>
                    </a:ext>
                  </a:extLst>
                </p14:cNvPr>
                <p14:cNvContentPartPr/>
                <p14:nvPr/>
              </p14:nvContentPartPr>
              <p14:xfrm>
                <a:off x="7228490" y="4861481"/>
                <a:ext cx="136080" cy="212040"/>
              </p14:xfrm>
            </p:contentPart>
          </mc:Choice>
          <mc:Fallback xmlns=""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D65427CC-C568-8342-A910-0F0AACC04D0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13370" y="4846361"/>
                  <a:ext cx="166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615" name="Ink 24614">
                  <a:extLst>
                    <a:ext uri="{FF2B5EF4-FFF2-40B4-BE49-F238E27FC236}">
                      <a16:creationId xmlns:a16="http://schemas.microsoft.com/office/drawing/2014/main" id="{B5973FFE-F620-9F46-AF0D-B57A6DF72259}"/>
                    </a:ext>
                  </a:extLst>
                </p14:cNvPr>
                <p14:cNvContentPartPr/>
                <p14:nvPr/>
              </p14:nvContentPartPr>
              <p14:xfrm>
                <a:off x="7246130" y="5192681"/>
                <a:ext cx="15480" cy="114840"/>
              </p14:xfrm>
            </p:contentPart>
          </mc:Choice>
          <mc:Fallback xmlns="">
            <p:pic>
              <p:nvPicPr>
                <p:cNvPr id="24615" name="Ink 24614">
                  <a:extLst>
                    <a:ext uri="{FF2B5EF4-FFF2-40B4-BE49-F238E27FC236}">
                      <a16:creationId xmlns:a16="http://schemas.microsoft.com/office/drawing/2014/main" id="{B5973FFE-F620-9F46-AF0D-B57A6DF722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30650" y="5177561"/>
                  <a:ext cx="46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F88DDBDE-32DD-EE44-8E4D-DEE865AF5053}"/>
                    </a:ext>
                  </a:extLst>
                </p14:cNvPr>
                <p14:cNvContentPartPr/>
                <p14:nvPr/>
              </p14:nvContentPartPr>
              <p14:xfrm>
                <a:off x="7076570" y="4726481"/>
                <a:ext cx="421920" cy="937440"/>
              </p14:xfrm>
            </p:contentPart>
          </mc:Choice>
          <mc:Fallback xmlns=""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F88DDBDE-32DD-EE44-8E4D-DEE865AF505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61450" y="4711361"/>
                  <a:ext cx="452520" cy="9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4620" name="Ink 24619">
                <a:extLst>
                  <a:ext uri="{FF2B5EF4-FFF2-40B4-BE49-F238E27FC236}">
                    <a16:creationId xmlns:a16="http://schemas.microsoft.com/office/drawing/2014/main" id="{A22BA6D8-744C-984C-930F-A5AC941EE346}"/>
                  </a:ext>
                </a:extLst>
              </p14:cNvPr>
              <p14:cNvContentPartPr/>
              <p14:nvPr/>
            </p14:nvContentPartPr>
            <p14:xfrm>
              <a:off x="954410" y="1870961"/>
              <a:ext cx="999000" cy="81720"/>
            </p14:xfrm>
          </p:contentPart>
        </mc:Choice>
        <mc:Fallback xmlns="">
          <p:pic>
            <p:nvPicPr>
              <p:cNvPr id="24620" name="Ink 24619">
                <a:extLst>
                  <a:ext uri="{FF2B5EF4-FFF2-40B4-BE49-F238E27FC236}">
                    <a16:creationId xmlns:a16="http://schemas.microsoft.com/office/drawing/2014/main" id="{A22BA6D8-744C-984C-930F-A5AC941EE34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82770" y="1727321"/>
                <a:ext cx="11426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4621" name="Ink 24620">
                <a:extLst>
                  <a:ext uri="{FF2B5EF4-FFF2-40B4-BE49-F238E27FC236}">
                    <a16:creationId xmlns:a16="http://schemas.microsoft.com/office/drawing/2014/main" id="{BBCC899F-5F10-EE47-BF11-D3734CF71D89}"/>
                  </a:ext>
                </a:extLst>
              </p14:cNvPr>
              <p14:cNvContentPartPr/>
              <p14:nvPr/>
            </p14:nvContentPartPr>
            <p14:xfrm>
              <a:off x="1466690" y="2669081"/>
              <a:ext cx="4259160" cy="64800"/>
            </p14:xfrm>
          </p:contentPart>
        </mc:Choice>
        <mc:Fallback xmlns="">
          <p:pic>
            <p:nvPicPr>
              <p:cNvPr id="24621" name="Ink 24620">
                <a:extLst>
                  <a:ext uri="{FF2B5EF4-FFF2-40B4-BE49-F238E27FC236}">
                    <a16:creationId xmlns:a16="http://schemas.microsoft.com/office/drawing/2014/main" id="{BBCC899F-5F10-EE47-BF11-D3734CF71D8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394690" y="2525081"/>
                <a:ext cx="44028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4622" name="Ink 24621">
                <a:extLst>
                  <a:ext uri="{FF2B5EF4-FFF2-40B4-BE49-F238E27FC236}">
                    <a16:creationId xmlns:a16="http://schemas.microsoft.com/office/drawing/2014/main" id="{D293C28C-6C45-3949-AB50-48E4FC284591}"/>
                  </a:ext>
                </a:extLst>
              </p14:cNvPr>
              <p14:cNvContentPartPr/>
              <p14:nvPr/>
            </p14:nvContentPartPr>
            <p14:xfrm>
              <a:off x="2000210" y="5608121"/>
              <a:ext cx="3133800" cy="862200"/>
            </p14:xfrm>
          </p:contentPart>
        </mc:Choice>
        <mc:Fallback xmlns="">
          <p:pic>
            <p:nvPicPr>
              <p:cNvPr id="24622" name="Ink 24621">
                <a:extLst>
                  <a:ext uri="{FF2B5EF4-FFF2-40B4-BE49-F238E27FC236}">
                    <a16:creationId xmlns:a16="http://schemas.microsoft.com/office/drawing/2014/main" id="{D293C28C-6C45-3949-AB50-48E4FC28459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946570" y="5500481"/>
                <a:ext cx="3241440" cy="10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46" name="Group 24645">
            <a:extLst>
              <a:ext uri="{FF2B5EF4-FFF2-40B4-BE49-F238E27FC236}">
                <a16:creationId xmlns:a16="http://schemas.microsoft.com/office/drawing/2014/main" id="{19E35CB0-FA15-004F-96F5-C67746DBA3C6}"/>
              </a:ext>
            </a:extLst>
          </p:cNvPr>
          <p:cNvGrpSpPr/>
          <p:nvPr/>
        </p:nvGrpSpPr>
        <p:grpSpPr>
          <a:xfrm>
            <a:off x="4200170" y="1681241"/>
            <a:ext cx="3986280" cy="1563480"/>
            <a:chOff x="4200170" y="1681241"/>
            <a:chExt cx="3986280" cy="15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23" name="Ink 24622">
                  <a:extLst>
                    <a:ext uri="{FF2B5EF4-FFF2-40B4-BE49-F238E27FC236}">
                      <a16:creationId xmlns:a16="http://schemas.microsoft.com/office/drawing/2014/main" id="{1CA92323-10CA-A940-BEF5-A9AAC77393F2}"/>
                    </a:ext>
                  </a:extLst>
                </p14:cNvPr>
                <p14:cNvContentPartPr/>
                <p14:nvPr/>
              </p14:nvContentPartPr>
              <p14:xfrm>
                <a:off x="8031650" y="2230601"/>
                <a:ext cx="70920" cy="894600"/>
              </p14:xfrm>
            </p:contentPart>
          </mc:Choice>
          <mc:Fallback xmlns="">
            <p:pic>
              <p:nvPicPr>
                <p:cNvPr id="24623" name="Ink 24622">
                  <a:extLst>
                    <a:ext uri="{FF2B5EF4-FFF2-40B4-BE49-F238E27FC236}">
                      <a16:creationId xmlns:a16="http://schemas.microsoft.com/office/drawing/2014/main" id="{1CA92323-10CA-A940-BEF5-A9AAC77393F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16530" y="2215481"/>
                  <a:ext cx="101520" cy="9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624" name="Ink 24623">
                  <a:extLst>
                    <a:ext uri="{FF2B5EF4-FFF2-40B4-BE49-F238E27FC236}">
                      <a16:creationId xmlns:a16="http://schemas.microsoft.com/office/drawing/2014/main" id="{3DC4702D-878E-094F-ABB5-861B581FB641}"/>
                    </a:ext>
                  </a:extLst>
                </p14:cNvPr>
                <p14:cNvContentPartPr/>
                <p14:nvPr/>
              </p14:nvContentPartPr>
              <p14:xfrm>
                <a:off x="7081970" y="2133041"/>
                <a:ext cx="988200" cy="53280"/>
              </p14:xfrm>
            </p:contentPart>
          </mc:Choice>
          <mc:Fallback xmlns="">
            <p:pic>
              <p:nvPicPr>
                <p:cNvPr id="24624" name="Ink 24623">
                  <a:extLst>
                    <a:ext uri="{FF2B5EF4-FFF2-40B4-BE49-F238E27FC236}">
                      <a16:creationId xmlns:a16="http://schemas.microsoft.com/office/drawing/2014/main" id="{3DC4702D-878E-094F-ABB5-861B581FB64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066850" y="2117561"/>
                  <a:ext cx="1018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625" name="Ink 24624">
                  <a:extLst>
                    <a:ext uri="{FF2B5EF4-FFF2-40B4-BE49-F238E27FC236}">
                      <a16:creationId xmlns:a16="http://schemas.microsoft.com/office/drawing/2014/main" id="{E1AB25E6-588F-2241-ABB8-D8963E20584A}"/>
                    </a:ext>
                  </a:extLst>
                </p14:cNvPr>
                <p14:cNvContentPartPr/>
                <p14:nvPr/>
              </p14:nvContentPartPr>
              <p14:xfrm>
                <a:off x="6979010" y="2175161"/>
                <a:ext cx="896040" cy="1069560"/>
              </p14:xfrm>
            </p:contentPart>
          </mc:Choice>
          <mc:Fallback xmlns="">
            <p:pic>
              <p:nvPicPr>
                <p:cNvPr id="24625" name="Ink 24624">
                  <a:extLst>
                    <a:ext uri="{FF2B5EF4-FFF2-40B4-BE49-F238E27FC236}">
                      <a16:creationId xmlns:a16="http://schemas.microsoft.com/office/drawing/2014/main" id="{E1AB25E6-588F-2241-ABB8-D8963E20584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63530" y="2159681"/>
                  <a:ext cx="926280" cy="11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26" name="Ink 24625">
                  <a:extLst>
                    <a:ext uri="{FF2B5EF4-FFF2-40B4-BE49-F238E27FC236}">
                      <a16:creationId xmlns:a16="http://schemas.microsoft.com/office/drawing/2014/main" id="{E638C04B-76E1-9A48-BCD1-55A879ABEE8F}"/>
                    </a:ext>
                  </a:extLst>
                </p14:cNvPr>
                <p14:cNvContentPartPr/>
                <p14:nvPr/>
              </p14:nvContentPartPr>
              <p14:xfrm>
                <a:off x="7516130" y="2229521"/>
                <a:ext cx="27720" cy="960840"/>
              </p14:xfrm>
            </p:contentPart>
          </mc:Choice>
          <mc:Fallback xmlns="">
            <p:pic>
              <p:nvPicPr>
                <p:cNvPr id="24626" name="Ink 24625">
                  <a:extLst>
                    <a:ext uri="{FF2B5EF4-FFF2-40B4-BE49-F238E27FC236}">
                      <a16:creationId xmlns:a16="http://schemas.microsoft.com/office/drawing/2014/main" id="{E638C04B-76E1-9A48-BCD1-55A879ABEE8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01010" y="2214041"/>
                  <a:ext cx="57960" cy="9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C3B08A8B-631B-6F4D-987D-B43868DF2346}"/>
                    </a:ext>
                  </a:extLst>
                </p14:cNvPr>
                <p14:cNvContentPartPr/>
                <p14:nvPr/>
              </p14:nvContentPartPr>
              <p14:xfrm>
                <a:off x="6881090" y="2593121"/>
                <a:ext cx="1305360" cy="49320"/>
              </p14:xfrm>
            </p:contentPart>
          </mc:Choice>
          <mc:Fallback xmlns=""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C3B08A8B-631B-6F4D-987D-B43868DF234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65970" y="2577641"/>
                  <a:ext cx="1335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0B557CBD-B09D-754D-A9A9-839F2D04FD76}"/>
                    </a:ext>
                  </a:extLst>
                </p14:cNvPr>
                <p14:cNvContentPartPr/>
                <p14:nvPr/>
              </p14:nvContentPartPr>
              <p14:xfrm>
                <a:off x="4200170" y="2137001"/>
                <a:ext cx="2279880" cy="320400"/>
              </p14:xfrm>
            </p:contentPart>
          </mc:Choice>
          <mc:Fallback xmlns=""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0B557CBD-B09D-754D-A9A9-839F2D04FD7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84690" y="2121881"/>
                  <a:ext cx="23104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630" name="Ink 24629">
                  <a:extLst>
                    <a:ext uri="{FF2B5EF4-FFF2-40B4-BE49-F238E27FC236}">
                      <a16:creationId xmlns:a16="http://schemas.microsoft.com/office/drawing/2014/main" id="{1AE7F852-9E40-174B-8CFA-3369403E46B1}"/>
                    </a:ext>
                  </a:extLst>
                </p14:cNvPr>
                <p14:cNvContentPartPr/>
                <p14:nvPr/>
              </p14:nvContentPartPr>
              <p14:xfrm>
                <a:off x="6295010" y="2251841"/>
                <a:ext cx="173880" cy="292680"/>
              </p14:xfrm>
            </p:contentPart>
          </mc:Choice>
          <mc:Fallback xmlns="">
            <p:pic>
              <p:nvPicPr>
                <p:cNvPr id="24630" name="Ink 24629">
                  <a:extLst>
                    <a:ext uri="{FF2B5EF4-FFF2-40B4-BE49-F238E27FC236}">
                      <a16:creationId xmlns:a16="http://schemas.microsoft.com/office/drawing/2014/main" id="{1AE7F852-9E40-174B-8CFA-3369403E46B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79890" y="2236361"/>
                  <a:ext cx="2044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D5DB8032-6714-5946-B773-5806D11AF2EC}"/>
                    </a:ext>
                  </a:extLst>
                </p14:cNvPr>
                <p14:cNvContentPartPr/>
                <p14:nvPr/>
              </p14:nvContentPartPr>
              <p14:xfrm>
                <a:off x="7196090" y="1892921"/>
                <a:ext cx="70920" cy="210240"/>
              </p14:xfrm>
            </p:contentPart>
          </mc:Choice>
          <mc:Fallback xmlns=""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D5DB8032-6714-5946-B773-5806D11AF2E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180610" y="1877801"/>
                  <a:ext cx="101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7BBEFB92-554D-4F4C-B2E9-F7C4D269BFCB}"/>
                    </a:ext>
                  </a:extLst>
                </p14:cNvPr>
                <p14:cNvContentPartPr/>
                <p14:nvPr/>
              </p14:nvContentPartPr>
              <p14:xfrm>
                <a:off x="7293650" y="1768001"/>
                <a:ext cx="60120" cy="325440"/>
              </p14:xfrm>
            </p:contentPart>
          </mc:Choice>
          <mc:Fallback xmlns=""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7BBEFB92-554D-4F4C-B2E9-F7C4D269BFC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78530" y="1752881"/>
                  <a:ext cx="907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4E813946-DCF2-184D-B555-FAFA662D8C7A}"/>
                    </a:ext>
                  </a:extLst>
                </p14:cNvPr>
                <p14:cNvContentPartPr/>
                <p14:nvPr/>
              </p14:nvContentPartPr>
              <p14:xfrm>
                <a:off x="6674810" y="2267321"/>
                <a:ext cx="92520" cy="185040"/>
              </p14:xfrm>
            </p:contentPart>
          </mc:Choice>
          <mc:Fallback xmlns=""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4E813946-DCF2-184D-B555-FAFA662D8C7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59690" y="2252201"/>
                  <a:ext cx="123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34" name="Ink 24633">
                  <a:extLst>
                    <a:ext uri="{FF2B5EF4-FFF2-40B4-BE49-F238E27FC236}">
                      <a16:creationId xmlns:a16="http://schemas.microsoft.com/office/drawing/2014/main" id="{FCE37B0A-E78A-BF49-928A-60886B508984}"/>
                    </a:ext>
                  </a:extLst>
                </p14:cNvPr>
                <p14:cNvContentPartPr/>
                <p14:nvPr/>
              </p14:nvContentPartPr>
              <p14:xfrm>
                <a:off x="6778130" y="2169761"/>
                <a:ext cx="119880" cy="336240"/>
              </p14:xfrm>
            </p:contentPart>
          </mc:Choice>
          <mc:Fallback xmlns="">
            <p:pic>
              <p:nvPicPr>
                <p:cNvPr id="24634" name="Ink 24633">
                  <a:extLst>
                    <a:ext uri="{FF2B5EF4-FFF2-40B4-BE49-F238E27FC236}">
                      <a16:creationId xmlns:a16="http://schemas.microsoft.com/office/drawing/2014/main" id="{FCE37B0A-E78A-BF49-928A-60886B50898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63010" y="2154281"/>
                  <a:ext cx="1501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636" name="Ink 24635">
                  <a:extLst>
                    <a:ext uri="{FF2B5EF4-FFF2-40B4-BE49-F238E27FC236}">
                      <a16:creationId xmlns:a16="http://schemas.microsoft.com/office/drawing/2014/main" id="{60E916DD-4BE9-C04A-B809-9418178ECBC3}"/>
                    </a:ext>
                  </a:extLst>
                </p14:cNvPr>
                <p14:cNvContentPartPr/>
                <p14:nvPr/>
              </p14:nvContentPartPr>
              <p14:xfrm>
                <a:off x="7136330" y="2343281"/>
                <a:ext cx="76320" cy="178200"/>
              </p14:xfrm>
            </p:contentPart>
          </mc:Choice>
          <mc:Fallback xmlns="">
            <p:pic>
              <p:nvPicPr>
                <p:cNvPr id="24636" name="Ink 24635">
                  <a:extLst>
                    <a:ext uri="{FF2B5EF4-FFF2-40B4-BE49-F238E27FC236}">
                      <a16:creationId xmlns:a16="http://schemas.microsoft.com/office/drawing/2014/main" id="{60E916DD-4BE9-C04A-B809-9418178ECBC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21210" y="2328161"/>
                  <a:ext cx="106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4637" name="Ink 24636">
                  <a:extLst>
                    <a:ext uri="{FF2B5EF4-FFF2-40B4-BE49-F238E27FC236}">
                      <a16:creationId xmlns:a16="http://schemas.microsoft.com/office/drawing/2014/main" id="{FEA8CA6D-8D84-0440-8EA1-0F821B978E80}"/>
                    </a:ext>
                  </a:extLst>
                </p14:cNvPr>
                <p14:cNvContentPartPr/>
                <p14:nvPr/>
              </p14:nvContentPartPr>
              <p14:xfrm>
                <a:off x="7233890" y="2261921"/>
                <a:ext cx="97920" cy="271080"/>
              </p14:xfrm>
            </p:contentPart>
          </mc:Choice>
          <mc:Fallback xmlns="">
            <p:pic>
              <p:nvPicPr>
                <p:cNvPr id="24637" name="Ink 24636">
                  <a:extLst>
                    <a:ext uri="{FF2B5EF4-FFF2-40B4-BE49-F238E27FC236}">
                      <a16:creationId xmlns:a16="http://schemas.microsoft.com/office/drawing/2014/main" id="{FEA8CA6D-8D84-0440-8EA1-0F821B978E8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18770" y="2246801"/>
                  <a:ext cx="128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4638" name="Ink 24637">
                  <a:extLst>
                    <a:ext uri="{FF2B5EF4-FFF2-40B4-BE49-F238E27FC236}">
                      <a16:creationId xmlns:a16="http://schemas.microsoft.com/office/drawing/2014/main" id="{08570DFD-7DFC-114F-8ECA-40A143798198}"/>
                    </a:ext>
                  </a:extLst>
                </p14:cNvPr>
                <p14:cNvContentPartPr/>
                <p14:nvPr/>
              </p14:nvContentPartPr>
              <p14:xfrm>
                <a:off x="7342610" y="2196761"/>
                <a:ext cx="125280" cy="92520"/>
              </p14:xfrm>
            </p:contentPart>
          </mc:Choice>
          <mc:Fallback xmlns="">
            <p:pic>
              <p:nvPicPr>
                <p:cNvPr id="24638" name="Ink 24637">
                  <a:extLst>
                    <a:ext uri="{FF2B5EF4-FFF2-40B4-BE49-F238E27FC236}">
                      <a16:creationId xmlns:a16="http://schemas.microsoft.com/office/drawing/2014/main" id="{08570DFD-7DFC-114F-8ECA-40A14379819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27130" y="2181641"/>
                  <a:ext cx="155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4639" name="Ink 24638">
                  <a:extLst>
                    <a:ext uri="{FF2B5EF4-FFF2-40B4-BE49-F238E27FC236}">
                      <a16:creationId xmlns:a16="http://schemas.microsoft.com/office/drawing/2014/main" id="{682A8B0B-A11E-0849-861A-7DE5CF16D892}"/>
                    </a:ext>
                  </a:extLst>
                </p14:cNvPr>
                <p14:cNvContentPartPr/>
                <p14:nvPr/>
              </p14:nvContentPartPr>
              <p14:xfrm>
                <a:off x="7630250" y="2848001"/>
                <a:ext cx="106920" cy="21960"/>
              </p14:xfrm>
            </p:contentPart>
          </mc:Choice>
          <mc:Fallback xmlns="">
            <p:pic>
              <p:nvPicPr>
                <p:cNvPr id="24639" name="Ink 24638">
                  <a:extLst>
                    <a:ext uri="{FF2B5EF4-FFF2-40B4-BE49-F238E27FC236}">
                      <a16:creationId xmlns:a16="http://schemas.microsoft.com/office/drawing/2014/main" id="{682A8B0B-A11E-0849-861A-7DE5CF16D89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14770" y="2832881"/>
                  <a:ext cx="137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640" name="Ink 24639">
                  <a:extLst>
                    <a:ext uri="{FF2B5EF4-FFF2-40B4-BE49-F238E27FC236}">
                      <a16:creationId xmlns:a16="http://schemas.microsoft.com/office/drawing/2014/main" id="{D28183DA-22AA-814D-A166-DC847BF8E71E}"/>
                    </a:ext>
                  </a:extLst>
                </p14:cNvPr>
                <p14:cNvContentPartPr/>
                <p14:nvPr/>
              </p14:nvContentPartPr>
              <p14:xfrm>
                <a:off x="7792970" y="2734241"/>
                <a:ext cx="16560" cy="206640"/>
              </p14:xfrm>
            </p:contentPart>
          </mc:Choice>
          <mc:Fallback xmlns="">
            <p:pic>
              <p:nvPicPr>
                <p:cNvPr id="24640" name="Ink 24639">
                  <a:extLst>
                    <a:ext uri="{FF2B5EF4-FFF2-40B4-BE49-F238E27FC236}">
                      <a16:creationId xmlns:a16="http://schemas.microsoft.com/office/drawing/2014/main" id="{D28183DA-22AA-814D-A166-DC847BF8E71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77850" y="2718761"/>
                  <a:ext cx="47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641" name="Ink 24640">
                  <a:extLst>
                    <a:ext uri="{FF2B5EF4-FFF2-40B4-BE49-F238E27FC236}">
                      <a16:creationId xmlns:a16="http://schemas.microsoft.com/office/drawing/2014/main" id="{14815DA4-7BBC-B340-88B8-289E41B02857}"/>
                    </a:ext>
                  </a:extLst>
                </p14:cNvPr>
                <p14:cNvContentPartPr/>
                <p14:nvPr/>
              </p14:nvContentPartPr>
              <p14:xfrm>
                <a:off x="7890530" y="2755841"/>
                <a:ext cx="109080" cy="189720"/>
              </p14:xfrm>
            </p:contentPart>
          </mc:Choice>
          <mc:Fallback xmlns="">
            <p:pic>
              <p:nvPicPr>
                <p:cNvPr id="24641" name="Ink 24640">
                  <a:extLst>
                    <a:ext uri="{FF2B5EF4-FFF2-40B4-BE49-F238E27FC236}">
                      <a16:creationId xmlns:a16="http://schemas.microsoft.com/office/drawing/2014/main" id="{14815DA4-7BBC-B340-88B8-289E41B0285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75410" y="2740721"/>
                  <a:ext cx="139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642" name="Ink 24641">
                  <a:extLst>
                    <a:ext uri="{FF2B5EF4-FFF2-40B4-BE49-F238E27FC236}">
                      <a16:creationId xmlns:a16="http://schemas.microsoft.com/office/drawing/2014/main" id="{F2B540E0-E6C9-F342-8EAE-2A2BF58494AE}"/>
                    </a:ext>
                  </a:extLst>
                </p14:cNvPr>
                <p14:cNvContentPartPr/>
                <p14:nvPr/>
              </p14:nvContentPartPr>
              <p14:xfrm>
                <a:off x="7890530" y="2875361"/>
                <a:ext cx="60120" cy="206640"/>
              </p14:xfrm>
            </p:contentPart>
          </mc:Choice>
          <mc:Fallback xmlns="">
            <p:pic>
              <p:nvPicPr>
                <p:cNvPr id="24642" name="Ink 24641">
                  <a:extLst>
                    <a:ext uri="{FF2B5EF4-FFF2-40B4-BE49-F238E27FC236}">
                      <a16:creationId xmlns:a16="http://schemas.microsoft.com/office/drawing/2014/main" id="{F2B540E0-E6C9-F342-8EAE-2A2BF58494A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75410" y="2859881"/>
                  <a:ext cx="90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644" name="Ink 24643">
                  <a:extLst>
                    <a:ext uri="{FF2B5EF4-FFF2-40B4-BE49-F238E27FC236}">
                      <a16:creationId xmlns:a16="http://schemas.microsoft.com/office/drawing/2014/main" id="{936F0656-E3E4-5E4D-A050-13075FD4E0D8}"/>
                    </a:ext>
                  </a:extLst>
                </p14:cNvPr>
                <p14:cNvContentPartPr/>
                <p14:nvPr/>
              </p14:nvContentPartPr>
              <p14:xfrm>
                <a:off x="7635650" y="1681241"/>
                <a:ext cx="336960" cy="377280"/>
              </p14:xfrm>
            </p:contentPart>
          </mc:Choice>
          <mc:Fallback xmlns="">
            <p:pic>
              <p:nvPicPr>
                <p:cNvPr id="24644" name="Ink 24643">
                  <a:extLst>
                    <a:ext uri="{FF2B5EF4-FFF2-40B4-BE49-F238E27FC236}">
                      <a16:creationId xmlns:a16="http://schemas.microsoft.com/office/drawing/2014/main" id="{936F0656-E3E4-5E4D-A050-13075FD4E0D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20530" y="1666121"/>
                  <a:ext cx="367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645" name="Ink 24644">
                  <a:extLst>
                    <a:ext uri="{FF2B5EF4-FFF2-40B4-BE49-F238E27FC236}">
                      <a16:creationId xmlns:a16="http://schemas.microsoft.com/office/drawing/2014/main" id="{37D1E50F-0534-2747-B80C-41E4C5D8E6E2}"/>
                    </a:ext>
                  </a:extLst>
                </p14:cNvPr>
                <p14:cNvContentPartPr/>
                <p14:nvPr/>
              </p14:nvContentPartPr>
              <p14:xfrm>
                <a:off x="6463130" y="2723441"/>
                <a:ext cx="421920" cy="450720"/>
              </p14:xfrm>
            </p:contentPart>
          </mc:Choice>
          <mc:Fallback xmlns="">
            <p:pic>
              <p:nvPicPr>
                <p:cNvPr id="24645" name="Ink 24644">
                  <a:extLst>
                    <a:ext uri="{FF2B5EF4-FFF2-40B4-BE49-F238E27FC236}">
                      <a16:creationId xmlns:a16="http://schemas.microsoft.com/office/drawing/2014/main" id="{37D1E50F-0534-2747-B80C-41E4C5D8E6E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48010" y="2707961"/>
                  <a:ext cx="45252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76" name="Group 24675">
            <a:extLst>
              <a:ext uri="{FF2B5EF4-FFF2-40B4-BE49-F238E27FC236}">
                <a16:creationId xmlns:a16="http://schemas.microsoft.com/office/drawing/2014/main" id="{708FD6D5-AAB8-0E4C-9FF1-95131EA3463E}"/>
              </a:ext>
            </a:extLst>
          </p:cNvPr>
          <p:cNvGrpSpPr/>
          <p:nvPr/>
        </p:nvGrpSpPr>
        <p:grpSpPr>
          <a:xfrm>
            <a:off x="7630250" y="1589081"/>
            <a:ext cx="429120" cy="928440"/>
            <a:chOff x="7630250" y="1589081"/>
            <a:chExt cx="42912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63" name="Ink 24662">
                  <a:extLst>
                    <a:ext uri="{FF2B5EF4-FFF2-40B4-BE49-F238E27FC236}">
                      <a16:creationId xmlns:a16="http://schemas.microsoft.com/office/drawing/2014/main" id="{F028187A-38A4-A44B-B6F5-9B276615873D}"/>
                    </a:ext>
                  </a:extLst>
                </p14:cNvPr>
                <p14:cNvContentPartPr/>
                <p14:nvPr/>
              </p14:nvContentPartPr>
              <p14:xfrm>
                <a:off x="7673450" y="1589081"/>
                <a:ext cx="238680" cy="464760"/>
              </p14:xfrm>
            </p:contentPart>
          </mc:Choice>
          <mc:Fallback xmlns="">
            <p:pic>
              <p:nvPicPr>
                <p:cNvPr id="24663" name="Ink 24662">
                  <a:extLst>
                    <a:ext uri="{FF2B5EF4-FFF2-40B4-BE49-F238E27FC236}">
                      <a16:creationId xmlns:a16="http://schemas.microsoft.com/office/drawing/2014/main" id="{F028187A-38A4-A44B-B6F5-9B276615873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58330" y="1573601"/>
                  <a:ext cx="2689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664" name="Ink 24663">
                  <a:extLst>
                    <a:ext uri="{FF2B5EF4-FFF2-40B4-BE49-F238E27FC236}">
                      <a16:creationId xmlns:a16="http://schemas.microsoft.com/office/drawing/2014/main" id="{8B270A0E-5BE1-264A-9A8E-32C3E2CE92F7}"/>
                    </a:ext>
                  </a:extLst>
                </p14:cNvPr>
                <p14:cNvContentPartPr/>
                <p14:nvPr/>
              </p14:nvContentPartPr>
              <p14:xfrm>
                <a:off x="7711610" y="1735601"/>
                <a:ext cx="292680" cy="38520"/>
              </p14:xfrm>
            </p:contentPart>
          </mc:Choice>
          <mc:Fallback xmlns="">
            <p:pic>
              <p:nvPicPr>
                <p:cNvPr id="24664" name="Ink 24663">
                  <a:extLst>
                    <a:ext uri="{FF2B5EF4-FFF2-40B4-BE49-F238E27FC236}">
                      <a16:creationId xmlns:a16="http://schemas.microsoft.com/office/drawing/2014/main" id="{8B270A0E-5BE1-264A-9A8E-32C3E2CE92F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96490" y="1720121"/>
                  <a:ext cx="323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667" name="Ink 24666">
                  <a:extLst>
                    <a:ext uri="{FF2B5EF4-FFF2-40B4-BE49-F238E27FC236}">
                      <a16:creationId xmlns:a16="http://schemas.microsoft.com/office/drawing/2014/main" id="{F2F10FFE-0F10-F346-B894-FC6F01C31BAE}"/>
                    </a:ext>
                  </a:extLst>
                </p14:cNvPr>
                <p14:cNvContentPartPr/>
                <p14:nvPr/>
              </p14:nvContentPartPr>
              <p14:xfrm>
                <a:off x="7630250" y="2159321"/>
                <a:ext cx="206640" cy="279720"/>
              </p14:xfrm>
            </p:contentPart>
          </mc:Choice>
          <mc:Fallback xmlns="">
            <p:pic>
              <p:nvPicPr>
                <p:cNvPr id="24667" name="Ink 24666">
                  <a:extLst>
                    <a:ext uri="{FF2B5EF4-FFF2-40B4-BE49-F238E27FC236}">
                      <a16:creationId xmlns:a16="http://schemas.microsoft.com/office/drawing/2014/main" id="{F2F10FFE-0F10-F346-B894-FC6F01C31BA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14770" y="2144201"/>
                  <a:ext cx="237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668" name="Ink 24667">
                  <a:extLst>
                    <a:ext uri="{FF2B5EF4-FFF2-40B4-BE49-F238E27FC236}">
                      <a16:creationId xmlns:a16="http://schemas.microsoft.com/office/drawing/2014/main" id="{321F7D63-EC8F-DF4F-AB21-3A0A237E70AB}"/>
                    </a:ext>
                  </a:extLst>
                </p14:cNvPr>
                <p14:cNvContentPartPr/>
                <p14:nvPr/>
              </p14:nvContentPartPr>
              <p14:xfrm>
                <a:off x="7706210" y="2316281"/>
                <a:ext cx="171000" cy="32760"/>
              </p14:xfrm>
            </p:contentPart>
          </mc:Choice>
          <mc:Fallback xmlns="">
            <p:pic>
              <p:nvPicPr>
                <p:cNvPr id="24668" name="Ink 24667">
                  <a:extLst>
                    <a:ext uri="{FF2B5EF4-FFF2-40B4-BE49-F238E27FC236}">
                      <a16:creationId xmlns:a16="http://schemas.microsoft.com/office/drawing/2014/main" id="{321F7D63-EC8F-DF4F-AB21-3A0A237E70A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691090" y="2300801"/>
                  <a:ext cx="201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669" name="Ink 24668">
                  <a:extLst>
                    <a:ext uri="{FF2B5EF4-FFF2-40B4-BE49-F238E27FC236}">
                      <a16:creationId xmlns:a16="http://schemas.microsoft.com/office/drawing/2014/main" id="{EA6E2E25-63D1-274C-9957-7175F9EA56D7}"/>
                    </a:ext>
                  </a:extLst>
                </p14:cNvPr>
                <p14:cNvContentPartPr/>
                <p14:nvPr/>
              </p14:nvContentPartPr>
              <p14:xfrm>
                <a:off x="7904570" y="2272721"/>
                <a:ext cx="111240" cy="195840"/>
              </p14:xfrm>
            </p:contentPart>
          </mc:Choice>
          <mc:Fallback xmlns="">
            <p:pic>
              <p:nvPicPr>
                <p:cNvPr id="24669" name="Ink 24668">
                  <a:extLst>
                    <a:ext uri="{FF2B5EF4-FFF2-40B4-BE49-F238E27FC236}">
                      <a16:creationId xmlns:a16="http://schemas.microsoft.com/office/drawing/2014/main" id="{EA6E2E25-63D1-274C-9957-7175F9EA56D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89450" y="2257601"/>
                  <a:ext cx="141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670" name="Ink 24669">
                  <a:extLst>
                    <a:ext uri="{FF2B5EF4-FFF2-40B4-BE49-F238E27FC236}">
                      <a16:creationId xmlns:a16="http://schemas.microsoft.com/office/drawing/2014/main" id="{0B0C202A-2B9D-744F-A2CB-CA28C15F67DA}"/>
                    </a:ext>
                  </a:extLst>
                </p14:cNvPr>
                <p14:cNvContentPartPr/>
                <p14:nvPr/>
              </p14:nvContentPartPr>
              <p14:xfrm>
                <a:off x="8004650" y="2256521"/>
                <a:ext cx="54720" cy="261000"/>
              </p14:xfrm>
            </p:contentPart>
          </mc:Choice>
          <mc:Fallback xmlns="">
            <p:pic>
              <p:nvPicPr>
                <p:cNvPr id="24670" name="Ink 24669">
                  <a:extLst>
                    <a:ext uri="{FF2B5EF4-FFF2-40B4-BE49-F238E27FC236}">
                      <a16:creationId xmlns:a16="http://schemas.microsoft.com/office/drawing/2014/main" id="{0B0C202A-2B9D-744F-A2CB-CA28C15F67D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89530" y="2241401"/>
                  <a:ext cx="8496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75" name="Group 24674">
            <a:extLst>
              <a:ext uri="{FF2B5EF4-FFF2-40B4-BE49-F238E27FC236}">
                <a16:creationId xmlns:a16="http://schemas.microsoft.com/office/drawing/2014/main" id="{95F2F7F5-A7FC-A640-844D-449278339D65}"/>
              </a:ext>
            </a:extLst>
          </p:cNvPr>
          <p:cNvGrpSpPr/>
          <p:nvPr/>
        </p:nvGrpSpPr>
        <p:grpSpPr>
          <a:xfrm>
            <a:off x="6333170" y="2663681"/>
            <a:ext cx="1133280" cy="499680"/>
            <a:chOff x="6333170" y="2663681"/>
            <a:chExt cx="11332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665" name="Ink 24664">
                  <a:extLst>
                    <a:ext uri="{FF2B5EF4-FFF2-40B4-BE49-F238E27FC236}">
                      <a16:creationId xmlns:a16="http://schemas.microsoft.com/office/drawing/2014/main" id="{355A7781-3D13-B340-9241-C85DC2E01B04}"/>
                    </a:ext>
                  </a:extLst>
                </p14:cNvPr>
                <p14:cNvContentPartPr/>
                <p14:nvPr/>
              </p14:nvContentPartPr>
              <p14:xfrm>
                <a:off x="6333170" y="2929361"/>
                <a:ext cx="209520" cy="32760"/>
              </p14:xfrm>
            </p:contentPart>
          </mc:Choice>
          <mc:Fallback xmlns="">
            <p:pic>
              <p:nvPicPr>
                <p:cNvPr id="24665" name="Ink 24664">
                  <a:extLst>
                    <a:ext uri="{FF2B5EF4-FFF2-40B4-BE49-F238E27FC236}">
                      <a16:creationId xmlns:a16="http://schemas.microsoft.com/office/drawing/2014/main" id="{355A7781-3D13-B340-9241-C85DC2E01B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17690" y="2914241"/>
                  <a:ext cx="240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666" name="Ink 24665">
                  <a:extLst>
                    <a:ext uri="{FF2B5EF4-FFF2-40B4-BE49-F238E27FC236}">
                      <a16:creationId xmlns:a16="http://schemas.microsoft.com/office/drawing/2014/main" id="{B82205B7-6DB4-5943-A11A-E0446BA462B6}"/>
                    </a:ext>
                  </a:extLst>
                </p14:cNvPr>
                <p14:cNvContentPartPr/>
                <p14:nvPr/>
              </p14:nvContentPartPr>
              <p14:xfrm>
                <a:off x="6566450" y="2734241"/>
                <a:ext cx="216720" cy="429120"/>
              </p14:xfrm>
            </p:contentPart>
          </mc:Choice>
          <mc:Fallback xmlns="">
            <p:pic>
              <p:nvPicPr>
                <p:cNvPr id="24666" name="Ink 24665">
                  <a:extLst>
                    <a:ext uri="{FF2B5EF4-FFF2-40B4-BE49-F238E27FC236}">
                      <a16:creationId xmlns:a16="http://schemas.microsoft.com/office/drawing/2014/main" id="{B82205B7-6DB4-5943-A11A-E0446BA462B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51330" y="2718761"/>
                  <a:ext cx="2473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671" name="Ink 24670">
                  <a:extLst>
                    <a:ext uri="{FF2B5EF4-FFF2-40B4-BE49-F238E27FC236}">
                      <a16:creationId xmlns:a16="http://schemas.microsoft.com/office/drawing/2014/main" id="{189F2939-8C10-F242-BA82-834BD179FC19}"/>
                    </a:ext>
                  </a:extLst>
                </p14:cNvPr>
                <p14:cNvContentPartPr/>
                <p14:nvPr/>
              </p14:nvContentPartPr>
              <p14:xfrm>
                <a:off x="7000610" y="2799401"/>
                <a:ext cx="108360" cy="49320"/>
              </p14:xfrm>
            </p:contentPart>
          </mc:Choice>
          <mc:Fallback xmlns="">
            <p:pic>
              <p:nvPicPr>
                <p:cNvPr id="24671" name="Ink 24670">
                  <a:extLst>
                    <a:ext uri="{FF2B5EF4-FFF2-40B4-BE49-F238E27FC236}">
                      <a16:creationId xmlns:a16="http://schemas.microsoft.com/office/drawing/2014/main" id="{189F2939-8C10-F242-BA82-834BD179FC1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85490" y="2783921"/>
                  <a:ext cx="138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672" name="Ink 24671">
                  <a:extLst>
                    <a:ext uri="{FF2B5EF4-FFF2-40B4-BE49-F238E27FC236}">
                      <a16:creationId xmlns:a16="http://schemas.microsoft.com/office/drawing/2014/main" id="{179D114F-D114-4944-81AF-B6AF00356582}"/>
                    </a:ext>
                  </a:extLst>
                </p14:cNvPr>
                <p14:cNvContentPartPr/>
                <p14:nvPr/>
              </p14:nvContentPartPr>
              <p14:xfrm>
                <a:off x="7136330" y="2663681"/>
                <a:ext cx="163080" cy="363960"/>
              </p14:xfrm>
            </p:contentPart>
          </mc:Choice>
          <mc:Fallback xmlns="">
            <p:pic>
              <p:nvPicPr>
                <p:cNvPr id="24672" name="Ink 24671">
                  <a:extLst>
                    <a:ext uri="{FF2B5EF4-FFF2-40B4-BE49-F238E27FC236}">
                      <a16:creationId xmlns:a16="http://schemas.microsoft.com/office/drawing/2014/main" id="{179D114F-D114-4944-81AF-B6AF0035658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21210" y="2648201"/>
                  <a:ext cx="1936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673" name="Ink 24672">
                  <a:extLst>
                    <a:ext uri="{FF2B5EF4-FFF2-40B4-BE49-F238E27FC236}">
                      <a16:creationId xmlns:a16="http://schemas.microsoft.com/office/drawing/2014/main" id="{E88216CE-67EE-D84F-951F-B7AF71151777}"/>
                    </a:ext>
                  </a:extLst>
                </p14:cNvPr>
                <p14:cNvContentPartPr/>
                <p14:nvPr/>
              </p14:nvContentPartPr>
              <p14:xfrm>
                <a:off x="7331810" y="2842601"/>
                <a:ext cx="54720" cy="216360"/>
              </p14:xfrm>
            </p:contentPart>
          </mc:Choice>
          <mc:Fallback xmlns="">
            <p:pic>
              <p:nvPicPr>
                <p:cNvPr id="24673" name="Ink 24672">
                  <a:extLst>
                    <a:ext uri="{FF2B5EF4-FFF2-40B4-BE49-F238E27FC236}">
                      <a16:creationId xmlns:a16="http://schemas.microsoft.com/office/drawing/2014/main" id="{E88216CE-67EE-D84F-951F-B7AF7115177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16330" y="2827481"/>
                  <a:ext cx="84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674" name="Ink 24673">
                  <a:extLst>
                    <a:ext uri="{FF2B5EF4-FFF2-40B4-BE49-F238E27FC236}">
                      <a16:creationId xmlns:a16="http://schemas.microsoft.com/office/drawing/2014/main" id="{57A45E0F-CF36-9C40-A057-8E593DAE82F6}"/>
                    </a:ext>
                  </a:extLst>
                </p14:cNvPr>
                <p14:cNvContentPartPr/>
                <p14:nvPr/>
              </p14:nvContentPartPr>
              <p14:xfrm>
                <a:off x="7413170" y="2747561"/>
                <a:ext cx="53280" cy="279000"/>
              </p14:xfrm>
            </p:contentPart>
          </mc:Choice>
          <mc:Fallback xmlns="">
            <p:pic>
              <p:nvPicPr>
                <p:cNvPr id="24674" name="Ink 24673">
                  <a:extLst>
                    <a:ext uri="{FF2B5EF4-FFF2-40B4-BE49-F238E27FC236}">
                      <a16:creationId xmlns:a16="http://schemas.microsoft.com/office/drawing/2014/main" id="{57A45E0F-CF36-9C40-A057-8E593DAE82F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397690" y="2732081"/>
                  <a:ext cx="8388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79" name="Group 24678">
            <a:extLst>
              <a:ext uri="{FF2B5EF4-FFF2-40B4-BE49-F238E27FC236}">
                <a16:creationId xmlns:a16="http://schemas.microsoft.com/office/drawing/2014/main" id="{8B203520-F851-AE45-9CDA-5A52DBF78D46}"/>
              </a:ext>
            </a:extLst>
          </p:cNvPr>
          <p:cNvGrpSpPr/>
          <p:nvPr/>
        </p:nvGrpSpPr>
        <p:grpSpPr>
          <a:xfrm>
            <a:off x="5057690" y="2788241"/>
            <a:ext cx="1030680" cy="2529000"/>
            <a:chOff x="5057690" y="2788241"/>
            <a:chExt cx="1030680" cy="25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677" name="Ink 24676">
                  <a:extLst>
                    <a:ext uri="{FF2B5EF4-FFF2-40B4-BE49-F238E27FC236}">
                      <a16:creationId xmlns:a16="http://schemas.microsoft.com/office/drawing/2014/main" id="{19E9F88D-AFC9-2A4F-A33E-B58F2A132AF0}"/>
                    </a:ext>
                  </a:extLst>
                </p14:cNvPr>
                <p14:cNvContentPartPr/>
                <p14:nvPr/>
              </p14:nvContentPartPr>
              <p14:xfrm>
                <a:off x="5182970" y="2788241"/>
                <a:ext cx="905400" cy="2334240"/>
              </p14:xfrm>
            </p:contentPart>
          </mc:Choice>
          <mc:Fallback xmlns="">
            <p:pic>
              <p:nvPicPr>
                <p:cNvPr id="24677" name="Ink 24676">
                  <a:extLst>
                    <a:ext uri="{FF2B5EF4-FFF2-40B4-BE49-F238E27FC236}">
                      <a16:creationId xmlns:a16="http://schemas.microsoft.com/office/drawing/2014/main" id="{19E9F88D-AFC9-2A4F-A33E-B58F2A132AF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67850" y="2773121"/>
                  <a:ext cx="936000" cy="23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678" name="Ink 24677">
                  <a:extLst>
                    <a:ext uri="{FF2B5EF4-FFF2-40B4-BE49-F238E27FC236}">
                      <a16:creationId xmlns:a16="http://schemas.microsoft.com/office/drawing/2014/main" id="{90AEACE1-7B1F-D84B-AE96-23BCBFB92C47}"/>
                    </a:ext>
                  </a:extLst>
                </p14:cNvPr>
                <p14:cNvContentPartPr/>
                <p14:nvPr/>
              </p14:nvContentPartPr>
              <p14:xfrm>
                <a:off x="5057690" y="4790921"/>
                <a:ext cx="345240" cy="526320"/>
              </p14:xfrm>
            </p:contentPart>
          </mc:Choice>
          <mc:Fallback xmlns="">
            <p:pic>
              <p:nvPicPr>
                <p:cNvPr id="24678" name="Ink 24677">
                  <a:extLst>
                    <a:ext uri="{FF2B5EF4-FFF2-40B4-BE49-F238E27FC236}">
                      <a16:creationId xmlns:a16="http://schemas.microsoft.com/office/drawing/2014/main" id="{90AEACE1-7B1F-D84B-AE96-23BCBFB92C4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042210" y="4775801"/>
                  <a:ext cx="375840" cy="55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8246092"/>
      </p:ext>
    </p:extLst>
  </p:cSld>
  <p:clrMapOvr>
    <a:masterClrMapping/>
  </p:clrMapOvr>
</p:sld>
</file>

<file path=ppt/theme/theme1.xml><?xml version="1.0" encoding="utf-8"?>
<a:theme xmlns:a="http://schemas.openxmlformats.org/drawingml/2006/main" name="8467 KMS Powerpoint template v5">
  <a:themeElements>
    <a:clrScheme name="Custom 2">
      <a:dk1>
        <a:srgbClr val="323232"/>
      </a:dk1>
      <a:lt1>
        <a:srgbClr val="FFFFFF"/>
      </a:lt1>
      <a:dk2>
        <a:srgbClr val="FDC400"/>
      </a:dk2>
      <a:lt2>
        <a:srgbClr val="F0E632"/>
      </a:lt2>
      <a:accent1>
        <a:srgbClr val="4FC6DB"/>
      </a:accent1>
      <a:accent2>
        <a:srgbClr val="8A73B4"/>
      </a:accent2>
      <a:accent3>
        <a:srgbClr val="92C25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MS Powerpoint template_May 18" id="{6D5C6A4B-6DEA-204F-AEF4-787E1A1920FE}" vid="{BCEF7102-B8D2-0848-98FD-5F9C323849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KMS Powerpoint template_May 18</Template>
  <TotalTime>4533</TotalTime>
  <Words>1142</Words>
  <Application>Microsoft Macintosh PowerPoint</Application>
  <PresentationFormat>On-screen Show (4:3)</PresentationFormat>
  <Paragraphs>321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Abadi Extra Light</vt:lpstr>
      <vt:lpstr>Arial</vt:lpstr>
      <vt:lpstr>Avenir Black</vt:lpstr>
      <vt:lpstr>Avenir Book</vt:lpstr>
      <vt:lpstr>Avenir LT Std 45 Book</vt:lpstr>
      <vt:lpstr>Avenir LT Std 85 Heavy</vt:lpstr>
      <vt:lpstr>billy</vt:lpstr>
      <vt:lpstr>Calibri</vt:lpstr>
      <vt:lpstr>Cambria Math</vt:lpstr>
      <vt:lpstr>NovitoNova Regular</vt:lpstr>
      <vt:lpstr>8467 KMS Powerpoint template v5</vt:lpstr>
      <vt:lpstr>PowerPoint Presentation</vt:lpstr>
      <vt:lpstr>My objectives</vt:lpstr>
      <vt:lpstr>Trouble ahead!</vt:lpstr>
      <vt:lpstr>ALL students must</vt:lpstr>
      <vt:lpstr>ALL students must</vt:lpstr>
      <vt:lpstr>ALL students must</vt:lpstr>
      <vt:lpstr>Routine and non-routine</vt:lpstr>
      <vt:lpstr>In conclusion</vt:lpstr>
      <vt:lpstr>Factorising</vt:lpstr>
      <vt:lpstr>Factorising</vt:lpstr>
      <vt:lpstr>Factorising</vt:lpstr>
      <vt:lpstr>Factorising</vt:lpstr>
      <vt:lpstr>Factorising</vt:lpstr>
      <vt:lpstr>Factorising</vt:lpstr>
      <vt:lpstr>Factorising</vt:lpstr>
      <vt:lpstr>Simultaneous eqns</vt:lpstr>
      <vt:lpstr>Simultaneous eqns</vt:lpstr>
      <vt:lpstr>Simultaneous eqns</vt:lpstr>
      <vt:lpstr>Simultaneous eqns</vt:lpstr>
      <vt:lpstr>Algebraic fractions</vt:lpstr>
      <vt:lpstr>Algebraic fractions</vt:lpstr>
      <vt:lpstr>Algebraic fractions</vt:lpstr>
      <vt:lpstr>Algebraic fractions</vt:lpstr>
      <vt:lpstr>Algebraic fractions</vt:lpstr>
      <vt:lpstr>Algebraic fractions</vt:lpstr>
      <vt:lpstr>Indices …</vt:lpstr>
      <vt:lpstr>Indices …</vt:lpstr>
      <vt:lpstr>… &amp; logarithms</vt:lpstr>
      <vt:lpstr>… &amp; logarithms</vt:lpstr>
      <vt:lpstr>… &amp; logarithms</vt:lpstr>
      <vt:lpstr>How we learn</vt:lpstr>
      <vt:lpstr>How we learn</vt:lpstr>
      <vt:lpstr>How we learn</vt:lpstr>
      <vt:lpstr>How we learn</vt:lpstr>
      <vt:lpstr>How we learn</vt:lpstr>
      <vt:lpstr>How we learn</vt:lpstr>
      <vt:lpstr>How we learn</vt:lpstr>
      <vt:lpstr>How we learn</vt:lpstr>
      <vt:lpstr>Algebra-tisation</vt:lpstr>
      <vt:lpstr>In conclusion</vt:lpstr>
      <vt:lpstr>Text</vt:lpstr>
      <vt:lpstr>Text</vt:lpstr>
      <vt:lpstr>PowerPoint Presentation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KMS slide deck</dc:title>
  <dc:creator>Abramson, Dan</dc:creator>
  <cp:lastModifiedBy>Robert Wilne</cp:lastModifiedBy>
  <cp:revision>84</cp:revision>
  <dcterms:created xsi:type="dcterms:W3CDTF">2018-07-11T11:17:05Z</dcterms:created>
  <dcterms:modified xsi:type="dcterms:W3CDTF">2021-06-24T17:51:13Z</dcterms:modified>
</cp:coreProperties>
</file>