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notesSlides/notesSlide2.xml" ContentType="application/vnd.openxmlformats-officedocument.presentationml.notesSlide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notesSlides/notesSlide3.xml" ContentType="application/vnd.openxmlformats-officedocument.presentationml.notesSlide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notesSlides/notesSlide4.xml" ContentType="application/vnd.openxmlformats-officedocument.presentationml.notesSlide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notesSlides/notesSlide5.xml" ContentType="application/vnd.openxmlformats-officedocument.presentationml.notesSlide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notesSlides/notesSlide6.xml" ContentType="application/vnd.openxmlformats-officedocument.presentationml.notesSlide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notesSlides/notesSlide7.xml" ContentType="application/vnd.openxmlformats-officedocument.presentationml.notesSlide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notesSlides/notesSlide8.xml" ContentType="application/vnd.openxmlformats-officedocument.presentationml.notesSlide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notesSlides/notesSlide9.xml" ContentType="application/vnd.openxmlformats-officedocument.presentationml.notesSlide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notesSlides/notesSlide10.xml" ContentType="application/vnd.openxmlformats-officedocument.presentationml.notesSlide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18" r:id="rId2"/>
    <p:sldId id="402" r:id="rId3"/>
    <p:sldId id="1847" r:id="rId4"/>
    <p:sldId id="1850" r:id="rId5"/>
    <p:sldId id="1851" r:id="rId6"/>
    <p:sldId id="1852" r:id="rId7"/>
    <p:sldId id="2117" r:id="rId8"/>
    <p:sldId id="2158" r:id="rId9"/>
    <p:sldId id="2161" r:id="rId10"/>
    <p:sldId id="1883" r:id="rId11"/>
    <p:sldId id="2130" r:id="rId12"/>
    <p:sldId id="2131" r:id="rId13"/>
    <p:sldId id="2132" r:id="rId14"/>
    <p:sldId id="2133" r:id="rId15"/>
    <p:sldId id="2134" r:id="rId16"/>
    <p:sldId id="2135" r:id="rId17"/>
    <p:sldId id="2137" r:id="rId18"/>
    <p:sldId id="2138" r:id="rId19"/>
    <p:sldId id="2136" r:id="rId20"/>
    <p:sldId id="2119" r:id="rId21"/>
    <p:sldId id="2139" r:id="rId22"/>
    <p:sldId id="2146" r:id="rId23"/>
    <p:sldId id="2145" r:id="rId24"/>
    <p:sldId id="2140" r:id="rId25"/>
    <p:sldId id="2141" r:id="rId26"/>
    <p:sldId id="2142" r:id="rId27"/>
    <p:sldId id="2143" r:id="rId28"/>
    <p:sldId id="2108" r:id="rId29"/>
    <p:sldId id="2153" r:id="rId30"/>
    <p:sldId id="2154" r:id="rId31"/>
    <p:sldId id="2155" r:id="rId32"/>
    <p:sldId id="2156" r:id="rId33"/>
    <p:sldId id="2157" r:id="rId34"/>
    <p:sldId id="2128" r:id="rId35"/>
    <p:sldId id="2164" r:id="rId36"/>
    <p:sldId id="2165" r:id="rId37"/>
    <p:sldId id="2111" r:id="rId38"/>
    <p:sldId id="2147" r:id="rId39"/>
    <p:sldId id="2148" r:id="rId40"/>
    <p:sldId id="2149" r:id="rId41"/>
    <p:sldId id="2150" r:id="rId42"/>
    <p:sldId id="2151" r:id="rId43"/>
    <p:sldId id="2152" r:id="rId44"/>
    <p:sldId id="1886" r:id="rId45"/>
    <p:sldId id="1887" r:id="rId46"/>
    <p:sldId id="2122" r:id="rId47"/>
    <p:sldId id="1874" r:id="rId48"/>
    <p:sldId id="2160" r:id="rId49"/>
    <p:sldId id="1849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F0E632"/>
    <a:srgbClr val="012F93"/>
    <a:srgbClr val="003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6"/>
  </p:normalViewPr>
  <p:slideViewPr>
    <p:cSldViewPr snapToGrid="0">
      <p:cViewPr varScale="1">
        <p:scale>
          <a:sx n="110" d="100"/>
          <a:sy n="110" d="100"/>
        </p:scale>
        <p:origin x="21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ne, Robert" userId="863fd487-5ae7-46a6-8c4e-0a9cc652a1c0" providerId="ADAL" clId="{D4479540-3C79-904F-991B-2923FDC23AF8}"/>
    <pc:docChg chg="custSel addSld modSld">
      <pc:chgData name="Wilne, Robert" userId="863fd487-5ae7-46a6-8c4e-0a9cc652a1c0" providerId="ADAL" clId="{D4479540-3C79-904F-991B-2923FDC23AF8}" dt="2021-06-24T14:56:19.626" v="3302"/>
      <pc:docMkLst>
        <pc:docMk/>
      </pc:docMkLst>
      <pc:sldChg chg="addSp">
        <pc:chgData name="Wilne, Robert" userId="863fd487-5ae7-46a6-8c4e-0a9cc652a1c0" providerId="ADAL" clId="{D4479540-3C79-904F-991B-2923FDC23AF8}" dt="2021-06-24T14:56:19.626" v="3302"/>
        <pc:sldMkLst>
          <pc:docMk/>
          <pc:sldMk cId="1682627462" sldId="1874"/>
        </pc:sldMkLst>
        <pc:inkChg chg="add">
          <ac:chgData name="Wilne, Robert" userId="863fd487-5ae7-46a6-8c4e-0a9cc652a1c0" providerId="ADAL" clId="{D4479540-3C79-904F-991B-2923FDC23AF8}" dt="2021-06-24T14:56:18.118" v="3298"/>
          <ac:inkMkLst>
            <pc:docMk/>
            <pc:sldMk cId="1682627462" sldId="1874"/>
            <ac:inkMk id="2" creationId="{68C7FD79-3A25-274A-93CE-B30158F56FBE}"/>
          </ac:inkMkLst>
        </pc:inkChg>
        <pc:inkChg chg="add">
          <ac:chgData name="Wilne, Robert" userId="863fd487-5ae7-46a6-8c4e-0a9cc652a1c0" providerId="ADAL" clId="{D4479540-3C79-904F-991B-2923FDC23AF8}" dt="2021-06-24T14:56:18.479" v="3299"/>
          <ac:inkMkLst>
            <pc:docMk/>
            <pc:sldMk cId="1682627462" sldId="1874"/>
            <ac:inkMk id="3" creationId="{DD6BAC9B-8E93-B042-B02B-A1770730B2AE}"/>
          </ac:inkMkLst>
        </pc:inkChg>
        <pc:inkChg chg="add">
          <ac:chgData name="Wilne, Robert" userId="863fd487-5ae7-46a6-8c4e-0a9cc652a1c0" providerId="ADAL" clId="{D4479540-3C79-904F-991B-2923FDC23AF8}" dt="2021-06-24T14:56:18.800" v="3300"/>
          <ac:inkMkLst>
            <pc:docMk/>
            <pc:sldMk cId="1682627462" sldId="1874"/>
            <ac:inkMk id="4" creationId="{79E3543B-9AA8-1644-AFFD-A47E6CF40CC9}"/>
          </ac:inkMkLst>
        </pc:inkChg>
        <pc:inkChg chg="add">
          <ac:chgData name="Wilne, Robert" userId="863fd487-5ae7-46a6-8c4e-0a9cc652a1c0" providerId="ADAL" clId="{D4479540-3C79-904F-991B-2923FDC23AF8}" dt="2021-06-24T14:56:19.325" v="3301"/>
          <ac:inkMkLst>
            <pc:docMk/>
            <pc:sldMk cId="1682627462" sldId="1874"/>
            <ac:inkMk id="5" creationId="{4E9B1A35-4C85-BE46-A90D-8C1E290CB699}"/>
          </ac:inkMkLst>
        </pc:inkChg>
        <pc:inkChg chg="add">
          <ac:chgData name="Wilne, Robert" userId="863fd487-5ae7-46a6-8c4e-0a9cc652a1c0" providerId="ADAL" clId="{D4479540-3C79-904F-991B-2923FDC23AF8}" dt="2021-06-24T14:56:19.626" v="3302"/>
          <ac:inkMkLst>
            <pc:docMk/>
            <pc:sldMk cId="1682627462" sldId="1874"/>
            <ac:inkMk id="6" creationId="{BA2FA859-197D-4D46-A71A-79476706AD29}"/>
          </ac:inkMkLst>
        </pc:inkChg>
      </pc:sldChg>
      <pc:sldChg chg="addSp delSp">
        <pc:chgData name="Wilne, Robert" userId="863fd487-5ae7-46a6-8c4e-0a9cc652a1c0" providerId="ADAL" clId="{D4479540-3C79-904F-991B-2923FDC23AF8}" dt="2021-06-24T14:19:54.779" v="1837"/>
        <pc:sldMkLst>
          <pc:docMk/>
          <pc:sldMk cId="455016756" sldId="1878"/>
        </pc:sldMkLst>
        <pc:grpChg chg="add del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4" creationId="{7F82BC92-92FE-8F40-A1CA-09E3379A727B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4" creationId="{199AC106-0AA9-654D-8247-E08020E6783D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5" creationId="{69240B3B-B8A9-8949-A5E3-12CD16A6DF4F}"/>
          </ac:grpSpMkLst>
        </pc:grpChg>
        <pc:grpChg chg="add del">
          <ac:chgData name="Wilne, Robert" userId="863fd487-5ae7-46a6-8c4e-0a9cc652a1c0" providerId="ADAL" clId="{D4479540-3C79-904F-991B-2923FDC23AF8}" dt="2021-06-24T14:18:22.435" v="1756"/>
          <ac:grpSpMkLst>
            <pc:docMk/>
            <pc:sldMk cId="455016756" sldId="1878"/>
            <ac:grpSpMk id="32" creationId="{5E0F060D-F7D5-4C43-874E-9176ED2A31A9}"/>
          </ac:grpSpMkLst>
        </pc:grpChg>
        <pc:grpChg chg="add del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0" creationId="{5C4E0B08-8CCC-D24C-AF4E-787BA22D15E1}"/>
          </ac:grpSpMkLst>
        </pc:grpChg>
        <pc:grpChg chg="add">
          <ac:chgData name="Wilne, Robert" userId="863fd487-5ae7-46a6-8c4e-0a9cc652a1c0" providerId="ADAL" clId="{D4479540-3C79-904F-991B-2923FDC23AF8}" dt="2021-06-24T14:18:23.976" v="1759"/>
          <ac:grpSpMkLst>
            <pc:docMk/>
            <pc:sldMk cId="455016756" sldId="1878"/>
            <ac:grpSpMk id="43" creationId="{6F57AFB3-D06A-044E-9F3B-91F6A2A33800}"/>
          </ac:grpSpMkLst>
        </pc:grpChg>
        <pc:grpChg chg="add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5" creationId="{09E5392A-35A9-C248-914B-65C4C256799F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0" creationId="{A0CD98B9-4E2B-B74D-858D-DBC0CF41CE8D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1" creationId="{E9B3BB26-CF35-584B-8FC0-17DA22677D08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2" creationId="{791D2ECF-FF83-D441-A5E6-443E84CFD879}"/>
          </ac:grpSpMkLst>
        </pc:grpChg>
        <pc:grpChg chg="add del">
          <ac:chgData name="Wilne, Robert" userId="863fd487-5ae7-46a6-8c4e-0a9cc652a1c0" providerId="ADAL" clId="{D4479540-3C79-904F-991B-2923FDC23AF8}" dt="2021-06-24T14:19:09.626" v="1781"/>
          <ac:grpSpMkLst>
            <pc:docMk/>
            <pc:sldMk cId="455016756" sldId="1878"/>
            <ac:grpSpMk id="63" creationId="{D5CBDAEF-1E88-D54A-9EB7-E4A00D25D52A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6" creationId="{0098B78B-76DC-3340-9F69-6B47F85B3FDF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7" creationId="{929B1E67-5EE0-5F47-BE97-16CD8C1EEEB8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8" creationId="{CA3D34AF-21DE-984B-9500-944A09AFF67F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9" creationId="{B9822ABE-4585-9E4A-9CC4-57CB475024FB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0" creationId="{E5B4F50D-B06E-2E4A-9A3F-C9276BD11ECC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1" creationId="{D9C0493B-5867-7644-89CC-243EBE40AD20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6" creationId="{56F33C46-6ED0-CD4A-B3BA-C38C2FCF4CB6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7" creationId="{A7D6CBBD-4A37-E042-AB07-5EC435E485FA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8" creationId="{5DB6122B-6671-8E45-962D-24796B6CC817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9" creationId="{560E8894-3F35-D04E-96F0-EAF766259879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0" creationId="{0F256C27-7945-0345-A4CB-20C6DBF3A464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1" creationId="{6D487819-D303-2D4B-8945-9259D347DC92}"/>
          </ac:grpSpMkLst>
        </pc:grpChg>
        <pc:inkChg chg="add del topLvl">
          <ac:chgData name="Wilne, Robert" userId="863fd487-5ae7-46a6-8c4e-0a9cc652a1c0" providerId="ADAL" clId="{D4479540-3C79-904F-991B-2923FDC23AF8}" dt="2021-06-24T14:19:08.342" v="1780"/>
          <ac:inkMkLst>
            <pc:docMk/>
            <pc:sldMk cId="455016756" sldId="1878"/>
            <ac:inkMk id="2" creationId="{64E9C48E-9CC6-244D-B87F-259FB0617FE3}"/>
          </ac:inkMkLst>
        </pc:inkChg>
        <pc:inkChg chg="add del topLvl">
          <ac:chgData name="Wilne, Robert" userId="863fd487-5ae7-46a6-8c4e-0a9cc652a1c0" providerId="ADAL" clId="{D4479540-3C79-904F-991B-2923FDC23AF8}" dt="2021-06-24T14:19:07.314" v="1779"/>
          <ac:inkMkLst>
            <pc:docMk/>
            <pc:sldMk cId="455016756" sldId="1878"/>
            <ac:inkMk id="3" creationId="{A5F5A270-8A20-3242-9217-B89B28C17DCF}"/>
          </ac:inkMkLst>
        </pc:inkChg>
        <pc:inkChg chg="add">
          <ac:chgData name="Wilne, Robert" userId="863fd487-5ae7-46a6-8c4e-0a9cc652a1c0" providerId="ADAL" clId="{D4479540-3C79-904F-991B-2923FDC23AF8}" dt="2021-06-24T14:18:07.896" v="1723"/>
          <ac:inkMkLst>
            <pc:docMk/>
            <pc:sldMk cId="455016756" sldId="1878"/>
            <ac:inkMk id="5" creationId="{CAEFA7C9-AE07-CC43-8E2B-5611CE15F289}"/>
          </ac:inkMkLst>
        </pc:inkChg>
        <pc:inkChg chg="add">
          <ac:chgData name="Wilne, Robert" userId="863fd487-5ae7-46a6-8c4e-0a9cc652a1c0" providerId="ADAL" clId="{D4479540-3C79-904F-991B-2923FDC23AF8}" dt="2021-06-24T14:18:08.147" v="1724"/>
          <ac:inkMkLst>
            <pc:docMk/>
            <pc:sldMk cId="455016756" sldId="1878"/>
            <ac:inkMk id="6" creationId="{D85912C3-451C-6D42-8E59-0FA07E825293}"/>
          </ac:inkMkLst>
        </pc:inkChg>
        <pc:inkChg chg="add">
          <ac:chgData name="Wilne, Robert" userId="863fd487-5ae7-46a6-8c4e-0a9cc652a1c0" providerId="ADAL" clId="{D4479540-3C79-904F-991B-2923FDC23AF8}" dt="2021-06-24T14:18:09.484" v="1725"/>
          <ac:inkMkLst>
            <pc:docMk/>
            <pc:sldMk cId="455016756" sldId="1878"/>
            <ac:inkMk id="7" creationId="{54002ED7-A7B8-8E4A-A95A-CC6C22C5321F}"/>
          </ac:inkMkLst>
        </pc:inkChg>
        <pc:inkChg chg="add">
          <ac:chgData name="Wilne, Robert" userId="863fd487-5ae7-46a6-8c4e-0a9cc652a1c0" providerId="ADAL" clId="{D4479540-3C79-904F-991B-2923FDC23AF8}" dt="2021-06-24T14:18:09.946" v="1726"/>
          <ac:inkMkLst>
            <pc:docMk/>
            <pc:sldMk cId="455016756" sldId="1878"/>
            <ac:inkMk id="9" creationId="{112ADA37-DAAF-7549-BDE3-47B90B64B023}"/>
          </ac:inkMkLst>
        </pc:inkChg>
        <pc:inkChg chg="add">
          <ac:chgData name="Wilne, Robert" userId="863fd487-5ae7-46a6-8c4e-0a9cc652a1c0" providerId="ADAL" clId="{D4479540-3C79-904F-991B-2923FDC23AF8}" dt="2021-06-24T14:18:10.128" v="1727"/>
          <ac:inkMkLst>
            <pc:docMk/>
            <pc:sldMk cId="455016756" sldId="1878"/>
            <ac:inkMk id="10" creationId="{5E68F06D-5C6D-A041-82F6-E77F41284EAA}"/>
          </ac:inkMkLst>
        </pc:inkChg>
        <pc:inkChg chg="add">
          <ac:chgData name="Wilne, Robert" userId="863fd487-5ae7-46a6-8c4e-0a9cc652a1c0" providerId="ADAL" clId="{D4479540-3C79-904F-991B-2923FDC23AF8}" dt="2021-06-24T14:18:10.347" v="1728"/>
          <ac:inkMkLst>
            <pc:docMk/>
            <pc:sldMk cId="455016756" sldId="1878"/>
            <ac:inkMk id="11" creationId="{7AA8FB69-50D8-DA49-994C-617E157F7338}"/>
          </ac:inkMkLst>
        </pc:inkChg>
        <pc:inkChg chg="add">
          <ac:chgData name="Wilne, Robert" userId="863fd487-5ae7-46a6-8c4e-0a9cc652a1c0" providerId="ADAL" clId="{D4479540-3C79-904F-991B-2923FDC23AF8}" dt="2021-06-24T14:18:10.531" v="1729"/>
          <ac:inkMkLst>
            <pc:docMk/>
            <pc:sldMk cId="455016756" sldId="1878"/>
            <ac:inkMk id="12" creationId="{B74605A4-C128-0847-A5A8-D5C7E414549F}"/>
          </ac:inkMkLst>
        </pc:inkChg>
        <pc:inkChg chg="add">
          <ac:chgData name="Wilne, Robert" userId="863fd487-5ae7-46a6-8c4e-0a9cc652a1c0" providerId="ADAL" clId="{D4479540-3C79-904F-991B-2923FDC23AF8}" dt="2021-06-24T14:18:10.825" v="1730"/>
          <ac:inkMkLst>
            <pc:docMk/>
            <pc:sldMk cId="455016756" sldId="1878"/>
            <ac:inkMk id="13" creationId="{E217441B-F93B-894B-AECE-6D9FF23033E4}"/>
          </ac:inkMkLst>
        </pc:inkChg>
        <pc:inkChg chg="add">
          <ac:chgData name="Wilne, Robert" userId="863fd487-5ae7-46a6-8c4e-0a9cc652a1c0" providerId="ADAL" clId="{D4479540-3C79-904F-991B-2923FDC23AF8}" dt="2021-06-24T14:18:11.121" v="1731"/>
          <ac:inkMkLst>
            <pc:docMk/>
            <pc:sldMk cId="455016756" sldId="1878"/>
            <ac:inkMk id="14" creationId="{03140CF7-040B-384F-A1EC-71C43FC60CC7}"/>
          </ac:inkMkLst>
        </pc:inkChg>
        <pc:inkChg chg="add">
          <ac:chgData name="Wilne, Robert" userId="863fd487-5ae7-46a6-8c4e-0a9cc652a1c0" providerId="ADAL" clId="{D4479540-3C79-904F-991B-2923FDC23AF8}" dt="2021-06-24T14:18:11.533" v="1732"/>
          <ac:inkMkLst>
            <pc:docMk/>
            <pc:sldMk cId="455016756" sldId="1878"/>
            <ac:inkMk id="15" creationId="{7575F3C0-44B7-4646-A35D-5367F74B59C7}"/>
          </ac:inkMkLst>
        </pc:inkChg>
        <pc:inkChg chg="add">
          <ac:chgData name="Wilne, Robert" userId="863fd487-5ae7-46a6-8c4e-0a9cc652a1c0" providerId="ADAL" clId="{D4479540-3C79-904F-991B-2923FDC23AF8}" dt="2021-06-24T14:18:11.744" v="1733"/>
          <ac:inkMkLst>
            <pc:docMk/>
            <pc:sldMk cId="455016756" sldId="1878"/>
            <ac:inkMk id="16" creationId="{9031AE99-601F-C540-8F61-0A1169FC4DDD}"/>
          </ac:inkMkLst>
        </pc:inkChg>
        <pc:inkChg chg="add">
          <ac:chgData name="Wilne, Robert" userId="863fd487-5ae7-46a6-8c4e-0a9cc652a1c0" providerId="ADAL" clId="{D4479540-3C79-904F-991B-2923FDC23AF8}" dt="2021-06-24T14:18:11.924" v="1734"/>
          <ac:inkMkLst>
            <pc:docMk/>
            <pc:sldMk cId="455016756" sldId="1878"/>
            <ac:inkMk id="17" creationId="{1517EF3E-523C-014C-B6E6-85C0A8CEB843}"/>
          </ac:inkMkLst>
        </pc:inkChg>
        <pc:inkChg chg="add">
          <ac:chgData name="Wilne, Robert" userId="863fd487-5ae7-46a6-8c4e-0a9cc652a1c0" providerId="ADAL" clId="{D4479540-3C79-904F-991B-2923FDC23AF8}" dt="2021-06-24T14:18:12.248" v="1735"/>
          <ac:inkMkLst>
            <pc:docMk/>
            <pc:sldMk cId="455016756" sldId="1878"/>
            <ac:inkMk id="18" creationId="{A44F5CEA-EBFC-AB41-B8DE-984F49536352}"/>
          </ac:inkMkLst>
        </pc:inkChg>
        <pc:inkChg chg="add">
          <ac:chgData name="Wilne, Robert" userId="863fd487-5ae7-46a6-8c4e-0a9cc652a1c0" providerId="ADAL" clId="{D4479540-3C79-904F-991B-2923FDC23AF8}" dt="2021-06-24T14:18:12.677" v="1736"/>
          <ac:inkMkLst>
            <pc:docMk/>
            <pc:sldMk cId="455016756" sldId="1878"/>
            <ac:inkMk id="19" creationId="{BD7EB699-1D5A-3A4E-AA74-1CB075001538}"/>
          </ac:inkMkLst>
        </pc:inkChg>
        <pc:inkChg chg="add">
          <ac:chgData name="Wilne, Robert" userId="863fd487-5ae7-46a6-8c4e-0a9cc652a1c0" providerId="ADAL" clId="{D4479540-3C79-904F-991B-2923FDC23AF8}" dt="2021-06-24T14:18:12.860" v="1737"/>
          <ac:inkMkLst>
            <pc:docMk/>
            <pc:sldMk cId="455016756" sldId="1878"/>
            <ac:inkMk id="20" creationId="{9D72E8FF-3D69-724F-98D3-D546B9AE61DF}"/>
          </ac:inkMkLst>
        </pc:inkChg>
        <pc:inkChg chg="add">
          <ac:chgData name="Wilne, Robert" userId="863fd487-5ae7-46a6-8c4e-0a9cc652a1c0" providerId="ADAL" clId="{D4479540-3C79-904F-991B-2923FDC23AF8}" dt="2021-06-24T14:18:13.470" v="1738"/>
          <ac:inkMkLst>
            <pc:docMk/>
            <pc:sldMk cId="455016756" sldId="1878"/>
            <ac:inkMk id="21" creationId="{A8497FCE-2F1F-524A-B575-80153907571D}"/>
          </ac:inkMkLst>
        </pc:inkChg>
        <pc:inkChg chg="add">
          <ac:chgData name="Wilne, Robert" userId="863fd487-5ae7-46a6-8c4e-0a9cc652a1c0" providerId="ADAL" clId="{D4479540-3C79-904F-991B-2923FDC23AF8}" dt="2021-06-24T14:18:14.308" v="1739"/>
          <ac:inkMkLst>
            <pc:docMk/>
            <pc:sldMk cId="455016756" sldId="1878"/>
            <ac:inkMk id="22" creationId="{81605281-E77D-2A41-9D44-FE211D621132}"/>
          </ac:inkMkLst>
        </pc:inkChg>
        <pc:inkChg chg="add">
          <ac:chgData name="Wilne, Robert" userId="863fd487-5ae7-46a6-8c4e-0a9cc652a1c0" providerId="ADAL" clId="{D4479540-3C79-904F-991B-2923FDC23AF8}" dt="2021-06-24T14:18:14.510" v="1740"/>
          <ac:inkMkLst>
            <pc:docMk/>
            <pc:sldMk cId="455016756" sldId="1878"/>
            <ac:inkMk id="23" creationId="{DE976A25-E0C8-1C49-B4ED-D1D85AC21116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6" creationId="{39880C0F-C8AF-7647-A550-66DE7FCF227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7" creationId="{9C50005E-A08D-C243-959B-6AA0A22912F9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8" creationId="{FF7B2ADE-9A7A-F941-AEA8-07C444D6563C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9" creationId="{C0A05287-00C1-DD44-B78D-8B5C6B4BB26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0" creationId="{0FC52E41-4701-4D48-A765-65883CBC491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1" creationId="{6823AA6A-12CA-F247-AD37-0DAE0A1ACAC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3" creationId="{8B8715FE-2F4F-A345-8FE3-E396A4AC25E5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4" creationId="{50DAFF83-6708-7145-AA2A-BABB6FD117D0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5" creationId="{616C2EC3-D38A-0E47-8715-FF62CC6BEEDD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6" creationId="{99882784-0ED7-824D-9392-D6F4C1E4248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7" creationId="{3F5BF3A3-9DA5-8345-89CB-5A6C9C0C532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8" creationId="{DC213F45-0EA8-F845-87C8-009CCDF6D1A8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9" creationId="{A9476E62-46ED-2C4E-83CD-2258998CDDC1}"/>
          </ac:inkMkLst>
        </pc:inkChg>
        <pc:inkChg chg="add">
          <ac:chgData name="Wilne, Robert" userId="863fd487-5ae7-46a6-8c4e-0a9cc652a1c0" providerId="ADAL" clId="{D4479540-3C79-904F-991B-2923FDC23AF8}" dt="2021-06-24T14:18:22.828" v="1757"/>
          <ac:inkMkLst>
            <pc:docMk/>
            <pc:sldMk cId="455016756" sldId="1878"/>
            <ac:inkMk id="41" creationId="{20FD1268-0106-A344-A6B9-96C5EA79B9C0}"/>
          </ac:inkMkLst>
        </pc:inkChg>
        <pc:inkChg chg="add">
          <ac:chgData name="Wilne, Robert" userId="863fd487-5ae7-46a6-8c4e-0a9cc652a1c0" providerId="ADAL" clId="{D4479540-3C79-904F-991B-2923FDC23AF8}" dt="2021-06-24T14:18:23.099" v="1758"/>
          <ac:inkMkLst>
            <pc:docMk/>
            <pc:sldMk cId="455016756" sldId="1878"/>
            <ac:inkMk id="42" creationId="{C749039F-11BE-4246-8F17-642659400FD3}"/>
          </ac:inkMkLst>
        </pc:inkChg>
        <pc:inkChg chg="add">
          <ac:chgData name="Wilne, Robert" userId="863fd487-5ae7-46a6-8c4e-0a9cc652a1c0" providerId="ADAL" clId="{D4479540-3C79-904F-991B-2923FDC23AF8}" dt="2021-06-24T14:18:28.019" v="1760"/>
          <ac:inkMkLst>
            <pc:docMk/>
            <pc:sldMk cId="455016756" sldId="1878"/>
            <ac:inkMk id="44" creationId="{2B59E5E2-DE3F-2E41-A94C-AA9C0871EDF6}"/>
          </ac:inkMkLst>
        </pc:inkChg>
        <pc:inkChg chg="add del topLvl">
          <ac:chgData name="Wilne, Robert" userId="863fd487-5ae7-46a6-8c4e-0a9cc652a1c0" providerId="ADAL" clId="{D4479540-3C79-904F-991B-2923FDC23AF8}" dt="2021-06-24T14:19:09.626" v="1781"/>
          <ac:inkMkLst>
            <pc:docMk/>
            <pc:sldMk cId="455016756" sldId="1878"/>
            <ac:inkMk id="46" creationId="{03EE57E2-C4FE-604D-AA66-23256D03646A}"/>
          </ac:inkMkLst>
        </pc:inkChg>
        <pc:inkChg chg="add del topLvl">
          <ac:chgData name="Wilne, Robert" userId="863fd487-5ae7-46a6-8c4e-0a9cc652a1c0" providerId="ADAL" clId="{D4479540-3C79-904F-991B-2923FDC23AF8}" dt="2021-06-24T14:19:12.623" v="1783"/>
          <ac:inkMkLst>
            <pc:docMk/>
            <pc:sldMk cId="455016756" sldId="1878"/>
            <ac:inkMk id="47" creationId="{04454AD3-CF30-014F-A0CE-6CA7E467A52C}"/>
          </ac:inkMkLst>
        </pc:inkChg>
        <pc:inkChg chg="add">
          <ac:chgData name="Wilne, Robert" userId="863fd487-5ae7-46a6-8c4e-0a9cc652a1c0" providerId="ADAL" clId="{D4479540-3C79-904F-991B-2923FDC23AF8}" dt="2021-06-24T14:18:47.905" v="1764"/>
          <ac:inkMkLst>
            <pc:docMk/>
            <pc:sldMk cId="455016756" sldId="1878"/>
            <ac:inkMk id="48" creationId="{195E7849-73A7-C44F-94B4-FEFBA5F2E06E}"/>
          </ac:inkMkLst>
        </pc:inkChg>
        <pc:inkChg chg="add">
          <ac:chgData name="Wilne, Robert" userId="863fd487-5ae7-46a6-8c4e-0a9cc652a1c0" providerId="ADAL" clId="{D4479540-3C79-904F-991B-2923FDC23AF8}" dt="2021-06-24T14:18:48.121" v="1765"/>
          <ac:inkMkLst>
            <pc:docMk/>
            <pc:sldMk cId="455016756" sldId="1878"/>
            <ac:inkMk id="49" creationId="{379E61FF-0CFB-2443-8A87-9987E25E5BF6}"/>
          </ac:inkMkLst>
        </pc:inkChg>
        <pc:inkChg chg="add">
          <ac:chgData name="Wilne, Robert" userId="863fd487-5ae7-46a6-8c4e-0a9cc652a1c0" providerId="ADAL" clId="{D4479540-3C79-904F-991B-2923FDC23AF8}" dt="2021-06-24T14:18:48.591" v="1766"/>
          <ac:inkMkLst>
            <pc:docMk/>
            <pc:sldMk cId="455016756" sldId="1878"/>
            <ac:inkMk id="50" creationId="{20B52506-8613-2A4E-8242-9AAB076D51D0}"/>
          </ac:inkMkLst>
        </pc:inkChg>
        <pc:inkChg chg="add">
          <ac:chgData name="Wilne, Robert" userId="863fd487-5ae7-46a6-8c4e-0a9cc652a1c0" providerId="ADAL" clId="{D4479540-3C79-904F-991B-2923FDC23AF8}" dt="2021-06-24T14:18:48.844" v="1767"/>
          <ac:inkMkLst>
            <pc:docMk/>
            <pc:sldMk cId="455016756" sldId="1878"/>
            <ac:inkMk id="51" creationId="{F1455213-79A0-0848-8CB9-E3489E3DF51E}"/>
          </ac:inkMkLst>
        </pc:inkChg>
        <pc:inkChg chg="add">
          <ac:chgData name="Wilne, Robert" userId="863fd487-5ae7-46a6-8c4e-0a9cc652a1c0" providerId="ADAL" clId="{D4479540-3C79-904F-991B-2923FDC23AF8}" dt="2021-06-24T14:18:49.199" v="1768"/>
          <ac:inkMkLst>
            <pc:docMk/>
            <pc:sldMk cId="455016756" sldId="1878"/>
            <ac:inkMk id="52" creationId="{505B6727-50AF-EF47-89D3-A49C377BE5EE}"/>
          </ac:inkMkLst>
        </pc:inkChg>
        <pc:inkChg chg="add">
          <ac:chgData name="Wilne, Robert" userId="863fd487-5ae7-46a6-8c4e-0a9cc652a1c0" providerId="ADAL" clId="{D4479540-3C79-904F-991B-2923FDC23AF8}" dt="2021-06-24T14:18:49.694" v="1769"/>
          <ac:inkMkLst>
            <pc:docMk/>
            <pc:sldMk cId="455016756" sldId="1878"/>
            <ac:inkMk id="53" creationId="{AE9349C3-417E-D14E-BDEA-0FDE7D34532B}"/>
          </ac:inkMkLst>
        </pc:inkChg>
        <pc:inkChg chg="add">
          <ac:chgData name="Wilne, Robert" userId="863fd487-5ae7-46a6-8c4e-0a9cc652a1c0" providerId="ADAL" clId="{D4479540-3C79-904F-991B-2923FDC23AF8}" dt="2021-06-24T14:18:49.893" v="1770"/>
          <ac:inkMkLst>
            <pc:docMk/>
            <pc:sldMk cId="455016756" sldId="1878"/>
            <ac:inkMk id="54" creationId="{02348E2D-B35C-4943-8EAC-557C52AEAE70}"/>
          </ac:inkMkLst>
        </pc:inkChg>
        <pc:inkChg chg="add">
          <ac:chgData name="Wilne, Robert" userId="863fd487-5ae7-46a6-8c4e-0a9cc652a1c0" providerId="ADAL" clId="{D4479540-3C79-904F-991B-2923FDC23AF8}" dt="2021-06-24T14:18:50.451" v="1771"/>
          <ac:inkMkLst>
            <pc:docMk/>
            <pc:sldMk cId="455016756" sldId="1878"/>
            <ac:inkMk id="55" creationId="{A4FA67F4-DA80-F744-90BA-56B221DDBFDC}"/>
          </ac:inkMkLst>
        </pc:inkChg>
        <pc:inkChg chg="add">
          <ac:chgData name="Wilne, Robert" userId="863fd487-5ae7-46a6-8c4e-0a9cc652a1c0" providerId="ADAL" clId="{D4479540-3C79-904F-991B-2923FDC23AF8}" dt="2021-06-24T14:18:50.728" v="1772"/>
          <ac:inkMkLst>
            <pc:docMk/>
            <pc:sldMk cId="455016756" sldId="1878"/>
            <ac:inkMk id="56" creationId="{67B6757B-E095-5D42-A250-F485A56C499A}"/>
          </ac:inkMkLst>
        </pc:inkChg>
        <pc:inkChg chg="add">
          <ac:chgData name="Wilne, Robert" userId="863fd487-5ae7-46a6-8c4e-0a9cc652a1c0" providerId="ADAL" clId="{D4479540-3C79-904F-991B-2923FDC23AF8}" dt="2021-06-24T14:18:51.050" v="1773"/>
          <ac:inkMkLst>
            <pc:docMk/>
            <pc:sldMk cId="455016756" sldId="1878"/>
            <ac:inkMk id="57" creationId="{DEB66FDE-DBFA-8F4D-9E5B-5D0A0A081666}"/>
          </ac:inkMkLst>
        </pc:inkChg>
        <pc:inkChg chg="add">
          <ac:chgData name="Wilne, Robert" userId="863fd487-5ae7-46a6-8c4e-0a9cc652a1c0" providerId="ADAL" clId="{D4479540-3C79-904F-991B-2923FDC23AF8}" dt="2021-06-24T14:18:51.276" v="1774"/>
          <ac:inkMkLst>
            <pc:docMk/>
            <pc:sldMk cId="455016756" sldId="1878"/>
            <ac:inkMk id="58" creationId="{1B8721AC-A921-8246-9724-DD98D0CF5A84}"/>
          </ac:inkMkLst>
        </pc:inkChg>
        <pc:inkChg chg="add">
          <ac:chgData name="Wilne, Robert" userId="863fd487-5ae7-46a6-8c4e-0a9cc652a1c0" providerId="ADAL" clId="{D4479540-3C79-904F-991B-2923FDC23AF8}" dt="2021-06-24T14:18:51.497" v="1775"/>
          <ac:inkMkLst>
            <pc:docMk/>
            <pc:sldMk cId="455016756" sldId="1878"/>
            <ac:inkMk id="59" creationId="{1E7AC55F-8456-4744-A05C-AFA7C9FCCE44}"/>
          </ac:inkMkLst>
        </pc:inkChg>
        <pc:inkChg chg="add">
          <ac:chgData name="Wilne, Robert" userId="863fd487-5ae7-46a6-8c4e-0a9cc652a1c0" providerId="ADAL" clId="{D4479540-3C79-904F-991B-2923FDC23AF8}" dt="2021-06-24T14:18:54.541" v="1777"/>
          <ac:inkMkLst>
            <pc:docMk/>
            <pc:sldMk cId="455016756" sldId="1878"/>
            <ac:inkMk id="24576" creationId="{2B8288A8-E538-A849-871B-8A5E3CE96B67}"/>
          </ac:inkMkLst>
        </pc:inkChg>
        <pc:inkChg chg="add">
          <ac:chgData name="Wilne, Robert" userId="863fd487-5ae7-46a6-8c4e-0a9cc652a1c0" providerId="ADAL" clId="{D4479540-3C79-904F-991B-2923FDC23AF8}" dt="2021-06-24T14:18:55.323" v="1778"/>
          <ac:inkMkLst>
            <pc:docMk/>
            <pc:sldMk cId="455016756" sldId="1878"/>
            <ac:inkMk id="24577" creationId="{2940EB3A-9238-8648-871B-85B8D418AA0F}"/>
          </ac:inkMkLst>
        </pc:inkChg>
        <pc:inkChg chg="add del">
          <ac:chgData name="Wilne, Robert" userId="863fd487-5ae7-46a6-8c4e-0a9cc652a1c0" providerId="ADAL" clId="{D4479540-3C79-904F-991B-2923FDC23AF8}" dt="2021-06-24T14:19:12.631" v="1784"/>
          <ac:inkMkLst>
            <pc:docMk/>
            <pc:sldMk cId="455016756" sldId="1878"/>
            <ac:inkMk id="24579" creationId="{69D66557-8833-3B4C-B7D4-63E2AA7E0E11}"/>
          </ac:inkMkLst>
        </pc:inkChg>
        <pc:inkChg chg="add">
          <ac:chgData name="Wilne, Robert" userId="863fd487-5ae7-46a6-8c4e-0a9cc652a1c0" providerId="ADAL" clId="{D4479540-3C79-904F-991B-2923FDC23AF8}" dt="2021-06-24T14:19:14.822" v="1785"/>
          <ac:inkMkLst>
            <pc:docMk/>
            <pc:sldMk cId="455016756" sldId="1878"/>
            <ac:inkMk id="24580" creationId="{3C9FB876-6E01-954C-885F-4480CBE380E8}"/>
          </ac:inkMkLst>
        </pc:inkChg>
        <pc:inkChg chg="add">
          <ac:chgData name="Wilne, Robert" userId="863fd487-5ae7-46a6-8c4e-0a9cc652a1c0" providerId="ADAL" clId="{D4479540-3C79-904F-991B-2923FDC23AF8}" dt="2021-06-24T14:19:15.056" v="1786"/>
          <ac:inkMkLst>
            <pc:docMk/>
            <pc:sldMk cId="455016756" sldId="1878"/>
            <ac:inkMk id="24581" creationId="{7DBCAE9C-3B15-414F-82C6-8AA99CF9355E}"/>
          </ac:inkMkLst>
        </pc:inkChg>
        <pc:inkChg chg="add">
          <ac:chgData name="Wilne, Robert" userId="863fd487-5ae7-46a6-8c4e-0a9cc652a1c0" providerId="ADAL" clId="{D4479540-3C79-904F-991B-2923FDC23AF8}" dt="2021-06-24T14:19:15.305" v="1787"/>
          <ac:inkMkLst>
            <pc:docMk/>
            <pc:sldMk cId="455016756" sldId="1878"/>
            <ac:inkMk id="24582" creationId="{3308B962-7989-6A47-925C-1E00720AF9E9}"/>
          </ac:inkMkLst>
        </pc:inkChg>
        <pc:inkChg chg="add">
          <ac:chgData name="Wilne, Robert" userId="863fd487-5ae7-46a6-8c4e-0a9cc652a1c0" providerId="ADAL" clId="{D4479540-3C79-904F-991B-2923FDC23AF8}" dt="2021-06-24T14:19:15.845" v="1788"/>
          <ac:inkMkLst>
            <pc:docMk/>
            <pc:sldMk cId="455016756" sldId="1878"/>
            <ac:inkMk id="24583" creationId="{0B7D9B9F-B14C-C14E-BD5F-18714A7420ED}"/>
          </ac:inkMkLst>
        </pc:inkChg>
        <pc:inkChg chg="add">
          <ac:chgData name="Wilne, Robert" userId="863fd487-5ae7-46a6-8c4e-0a9cc652a1c0" providerId="ADAL" clId="{D4479540-3C79-904F-991B-2923FDC23AF8}" dt="2021-06-24T14:19:16.154" v="1789"/>
          <ac:inkMkLst>
            <pc:docMk/>
            <pc:sldMk cId="455016756" sldId="1878"/>
            <ac:inkMk id="24584" creationId="{7B81DDBA-4D0A-8D4C-805A-7C79D01982E9}"/>
          </ac:inkMkLst>
        </pc:inkChg>
        <pc:inkChg chg="add">
          <ac:chgData name="Wilne, Robert" userId="863fd487-5ae7-46a6-8c4e-0a9cc652a1c0" providerId="ADAL" clId="{D4479540-3C79-904F-991B-2923FDC23AF8}" dt="2021-06-24T14:19:16.325" v="1790"/>
          <ac:inkMkLst>
            <pc:docMk/>
            <pc:sldMk cId="455016756" sldId="1878"/>
            <ac:inkMk id="24585" creationId="{FC67A3B8-105A-F54D-B36A-EF07E9E567BB}"/>
          </ac:inkMkLst>
        </pc:inkChg>
        <pc:inkChg chg="add">
          <ac:chgData name="Wilne, Robert" userId="863fd487-5ae7-46a6-8c4e-0a9cc652a1c0" providerId="ADAL" clId="{D4479540-3C79-904F-991B-2923FDC23AF8}" dt="2021-06-24T14:19:23.909" v="1792"/>
          <ac:inkMkLst>
            <pc:docMk/>
            <pc:sldMk cId="455016756" sldId="1878"/>
            <ac:inkMk id="24588" creationId="{F21606C1-E200-3946-BC47-2BF220A79517}"/>
          </ac:inkMkLst>
        </pc:inkChg>
        <pc:inkChg chg="add">
          <ac:chgData name="Wilne, Robert" userId="863fd487-5ae7-46a6-8c4e-0a9cc652a1c0" providerId="ADAL" clId="{D4479540-3C79-904F-991B-2923FDC23AF8}" dt="2021-06-24T14:19:24.234" v="1793"/>
          <ac:inkMkLst>
            <pc:docMk/>
            <pc:sldMk cId="455016756" sldId="1878"/>
            <ac:inkMk id="24589" creationId="{08A1A9CE-F330-6F4F-92CB-4E5166CE3FD8}"/>
          </ac:inkMkLst>
        </pc:inkChg>
        <pc:inkChg chg="add">
          <ac:chgData name="Wilne, Robert" userId="863fd487-5ae7-46a6-8c4e-0a9cc652a1c0" providerId="ADAL" clId="{D4479540-3C79-904F-991B-2923FDC23AF8}" dt="2021-06-24T14:19:24.384" v="1794"/>
          <ac:inkMkLst>
            <pc:docMk/>
            <pc:sldMk cId="455016756" sldId="1878"/>
            <ac:inkMk id="24590" creationId="{B7C2FF0C-28E7-CA40-98B4-476DD3921C37}"/>
          </ac:inkMkLst>
        </pc:inkChg>
        <pc:inkChg chg="add">
          <ac:chgData name="Wilne, Robert" userId="863fd487-5ae7-46a6-8c4e-0a9cc652a1c0" providerId="ADAL" clId="{D4479540-3C79-904F-991B-2923FDC23AF8}" dt="2021-06-24T14:19:24.719" v="1795"/>
          <ac:inkMkLst>
            <pc:docMk/>
            <pc:sldMk cId="455016756" sldId="1878"/>
            <ac:inkMk id="24591" creationId="{25876686-067C-1848-86B0-537BA723DD61}"/>
          </ac:inkMkLst>
        </pc:inkChg>
        <pc:inkChg chg="add">
          <ac:chgData name="Wilne, Robert" userId="863fd487-5ae7-46a6-8c4e-0a9cc652a1c0" providerId="ADAL" clId="{D4479540-3C79-904F-991B-2923FDC23AF8}" dt="2021-06-24T14:19:24.985" v="1796"/>
          <ac:inkMkLst>
            <pc:docMk/>
            <pc:sldMk cId="455016756" sldId="1878"/>
            <ac:inkMk id="24592" creationId="{1A5F7E05-2FB4-BA44-8EF5-67F2D0AD70BB}"/>
          </ac:inkMkLst>
        </pc:inkChg>
        <pc:inkChg chg="add">
          <ac:chgData name="Wilne, Robert" userId="863fd487-5ae7-46a6-8c4e-0a9cc652a1c0" providerId="ADAL" clId="{D4479540-3C79-904F-991B-2923FDC23AF8}" dt="2021-06-24T14:19:25.267" v="1797"/>
          <ac:inkMkLst>
            <pc:docMk/>
            <pc:sldMk cId="455016756" sldId="1878"/>
            <ac:inkMk id="24593" creationId="{D4081093-1B20-A94C-A4AF-2262EB4C35F6}"/>
          </ac:inkMkLst>
        </pc:inkChg>
        <pc:inkChg chg="add">
          <ac:chgData name="Wilne, Robert" userId="863fd487-5ae7-46a6-8c4e-0a9cc652a1c0" providerId="ADAL" clId="{D4479540-3C79-904F-991B-2923FDC23AF8}" dt="2021-06-24T14:19:25.629" v="1798"/>
          <ac:inkMkLst>
            <pc:docMk/>
            <pc:sldMk cId="455016756" sldId="1878"/>
            <ac:inkMk id="24594" creationId="{CA23C753-DF89-384A-9406-5096ABF2CED3}"/>
          </ac:inkMkLst>
        </pc:inkChg>
        <pc:inkChg chg="add">
          <ac:chgData name="Wilne, Robert" userId="863fd487-5ae7-46a6-8c4e-0a9cc652a1c0" providerId="ADAL" clId="{D4479540-3C79-904F-991B-2923FDC23AF8}" dt="2021-06-24T14:19:25.882" v="1799"/>
          <ac:inkMkLst>
            <pc:docMk/>
            <pc:sldMk cId="455016756" sldId="1878"/>
            <ac:inkMk id="24595" creationId="{07D5EAE6-5A5A-9442-A8FD-C33F67214E2C}"/>
          </ac:inkMkLst>
        </pc:inkChg>
        <pc:inkChg chg="add">
          <ac:chgData name="Wilne, Robert" userId="863fd487-5ae7-46a6-8c4e-0a9cc652a1c0" providerId="ADAL" clId="{D4479540-3C79-904F-991B-2923FDC23AF8}" dt="2021-06-24T14:19:26.128" v="1800"/>
          <ac:inkMkLst>
            <pc:docMk/>
            <pc:sldMk cId="455016756" sldId="1878"/>
            <ac:inkMk id="24596" creationId="{A6EAE0D8-52B3-754A-9797-09A5843428E9}"/>
          </ac:inkMkLst>
        </pc:inkChg>
        <pc:inkChg chg="add">
          <ac:chgData name="Wilne, Robert" userId="863fd487-5ae7-46a6-8c4e-0a9cc652a1c0" providerId="ADAL" clId="{D4479540-3C79-904F-991B-2923FDC23AF8}" dt="2021-06-24T14:19:26.367" v="1801"/>
          <ac:inkMkLst>
            <pc:docMk/>
            <pc:sldMk cId="455016756" sldId="1878"/>
            <ac:inkMk id="24597" creationId="{A832A993-CEC7-2645-9439-40B4068F672D}"/>
          </ac:inkMkLst>
        </pc:inkChg>
        <pc:inkChg chg="add">
          <ac:chgData name="Wilne, Robert" userId="863fd487-5ae7-46a6-8c4e-0a9cc652a1c0" providerId="ADAL" clId="{D4479540-3C79-904F-991B-2923FDC23AF8}" dt="2021-06-24T14:19:26.628" v="1802"/>
          <ac:inkMkLst>
            <pc:docMk/>
            <pc:sldMk cId="455016756" sldId="1878"/>
            <ac:inkMk id="24598" creationId="{839BBE84-7355-6D48-963A-326FFF808B93}"/>
          </ac:inkMkLst>
        </pc:inkChg>
        <pc:inkChg chg="add">
          <ac:chgData name="Wilne, Robert" userId="863fd487-5ae7-46a6-8c4e-0a9cc652a1c0" providerId="ADAL" clId="{D4479540-3C79-904F-991B-2923FDC23AF8}" dt="2021-06-24T14:19:27.360" v="1803"/>
          <ac:inkMkLst>
            <pc:docMk/>
            <pc:sldMk cId="455016756" sldId="1878"/>
            <ac:inkMk id="24599" creationId="{B28B4746-FFBD-3E4A-9807-B8CFCE3EE99D}"/>
          </ac:inkMkLst>
        </pc:inkChg>
        <pc:inkChg chg="add">
          <ac:chgData name="Wilne, Robert" userId="863fd487-5ae7-46a6-8c4e-0a9cc652a1c0" providerId="ADAL" clId="{D4479540-3C79-904F-991B-2923FDC23AF8}" dt="2021-06-24T14:19:27.567" v="1804"/>
          <ac:inkMkLst>
            <pc:docMk/>
            <pc:sldMk cId="455016756" sldId="1878"/>
            <ac:inkMk id="24600" creationId="{368CB782-0F30-444E-B8CE-55A53AF46D60}"/>
          </ac:inkMkLst>
        </pc:inkChg>
        <pc:inkChg chg="add">
          <ac:chgData name="Wilne, Robert" userId="863fd487-5ae7-46a6-8c4e-0a9cc652a1c0" providerId="ADAL" clId="{D4479540-3C79-904F-991B-2923FDC23AF8}" dt="2021-06-24T14:19:27.867" v="1805"/>
          <ac:inkMkLst>
            <pc:docMk/>
            <pc:sldMk cId="455016756" sldId="1878"/>
            <ac:inkMk id="24601" creationId="{8ACCBBAD-3DF5-FA41-BEFF-8B36B12A5B96}"/>
          </ac:inkMkLst>
        </pc:inkChg>
        <pc:inkChg chg="add">
          <ac:chgData name="Wilne, Robert" userId="863fd487-5ae7-46a6-8c4e-0a9cc652a1c0" providerId="ADAL" clId="{D4479540-3C79-904F-991B-2923FDC23AF8}" dt="2021-06-24T14:19:28.242" v="1806"/>
          <ac:inkMkLst>
            <pc:docMk/>
            <pc:sldMk cId="455016756" sldId="1878"/>
            <ac:inkMk id="24602" creationId="{C33C96DB-E25D-2B4C-B466-7CDF2B9D886F}"/>
          </ac:inkMkLst>
        </pc:inkChg>
        <pc:inkChg chg="add">
          <ac:chgData name="Wilne, Robert" userId="863fd487-5ae7-46a6-8c4e-0a9cc652a1c0" providerId="ADAL" clId="{D4479540-3C79-904F-991B-2923FDC23AF8}" dt="2021-06-24T14:19:28.581" v="1807"/>
          <ac:inkMkLst>
            <pc:docMk/>
            <pc:sldMk cId="455016756" sldId="1878"/>
            <ac:inkMk id="24603" creationId="{A9BC50E1-0ADE-5D40-8514-4F3C9565FDA4}"/>
          </ac:inkMkLst>
        </pc:inkChg>
        <pc:inkChg chg="add">
          <ac:chgData name="Wilne, Robert" userId="863fd487-5ae7-46a6-8c4e-0a9cc652a1c0" providerId="ADAL" clId="{D4479540-3C79-904F-991B-2923FDC23AF8}" dt="2021-06-24T14:19:28.824" v="1808"/>
          <ac:inkMkLst>
            <pc:docMk/>
            <pc:sldMk cId="455016756" sldId="1878"/>
            <ac:inkMk id="24604" creationId="{A0067758-E37F-1F4C-A8E1-826122B9A03F}"/>
          </ac:inkMkLst>
        </pc:inkChg>
        <pc:inkChg chg="add">
          <ac:chgData name="Wilne, Robert" userId="863fd487-5ae7-46a6-8c4e-0a9cc652a1c0" providerId="ADAL" clId="{D4479540-3C79-904F-991B-2923FDC23AF8}" dt="2021-06-24T14:19:29.076" v="1809"/>
          <ac:inkMkLst>
            <pc:docMk/>
            <pc:sldMk cId="455016756" sldId="1878"/>
            <ac:inkMk id="24605" creationId="{304DF617-F973-6942-80F4-0EE3F197E1D0}"/>
          </ac:inkMkLst>
        </pc:inkChg>
        <pc:inkChg chg="add">
          <ac:chgData name="Wilne, Robert" userId="863fd487-5ae7-46a6-8c4e-0a9cc652a1c0" providerId="ADAL" clId="{D4479540-3C79-904F-991B-2923FDC23AF8}" dt="2021-06-24T14:19:29.313" v="1810"/>
          <ac:inkMkLst>
            <pc:docMk/>
            <pc:sldMk cId="455016756" sldId="1878"/>
            <ac:inkMk id="24606" creationId="{FC7667FB-1DAE-2F49-847E-C2484305612B}"/>
          </ac:inkMkLst>
        </pc:inkChg>
        <pc:inkChg chg="add">
          <ac:chgData name="Wilne, Robert" userId="863fd487-5ae7-46a6-8c4e-0a9cc652a1c0" providerId="ADAL" clId="{D4479540-3C79-904F-991B-2923FDC23AF8}" dt="2021-06-24T14:19:29.481" v="1811"/>
          <ac:inkMkLst>
            <pc:docMk/>
            <pc:sldMk cId="455016756" sldId="1878"/>
            <ac:inkMk id="24607" creationId="{07EA3DCE-0140-A14C-925A-556E2FD58315}"/>
          </ac:inkMkLst>
        </pc:inkChg>
        <pc:inkChg chg="add">
          <ac:chgData name="Wilne, Robert" userId="863fd487-5ae7-46a6-8c4e-0a9cc652a1c0" providerId="ADAL" clId="{D4479540-3C79-904F-991B-2923FDC23AF8}" dt="2021-06-24T14:19:31.809" v="1813"/>
          <ac:inkMkLst>
            <pc:docMk/>
            <pc:sldMk cId="455016756" sldId="1878"/>
            <ac:inkMk id="24612" creationId="{979D9175-E3D1-4547-B2DB-8E58D8125821}"/>
          </ac:inkMkLst>
        </pc:inkChg>
        <pc:inkChg chg="add">
          <ac:chgData name="Wilne, Robert" userId="863fd487-5ae7-46a6-8c4e-0a9cc652a1c0" providerId="ADAL" clId="{D4479540-3C79-904F-991B-2923FDC23AF8}" dt="2021-06-24T14:19:34.495" v="1814"/>
          <ac:inkMkLst>
            <pc:docMk/>
            <pc:sldMk cId="455016756" sldId="1878"/>
            <ac:inkMk id="24613" creationId="{99392971-4924-5A47-8EAE-7A43AE844506}"/>
          </ac:inkMkLst>
        </pc:inkChg>
        <pc:inkChg chg="add">
          <ac:chgData name="Wilne, Robert" userId="863fd487-5ae7-46a6-8c4e-0a9cc652a1c0" providerId="ADAL" clId="{D4479540-3C79-904F-991B-2923FDC23AF8}" dt="2021-06-24T14:19:46.894" v="1815"/>
          <ac:inkMkLst>
            <pc:docMk/>
            <pc:sldMk cId="455016756" sldId="1878"/>
            <ac:inkMk id="24614" creationId="{008068F3-8941-5041-877E-909375E12870}"/>
          </ac:inkMkLst>
        </pc:inkChg>
        <pc:inkChg chg="add">
          <ac:chgData name="Wilne, Robert" userId="863fd487-5ae7-46a6-8c4e-0a9cc652a1c0" providerId="ADAL" clId="{D4479540-3C79-904F-991B-2923FDC23AF8}" dt="2021-06-24T14:19:47.618" v="1816"/>
          <ac:inkMkLst>
            <pc:docMk/>
            <pc:sldMk cId="455016756" sldId="1878"/>
            <ac:inkMk id="24615" creationId="{A4BFF373-EE21-264E-A60B-3AFE92D163E0}"/>
          </ac:inkMkLst>
        </pc:inkChg>
        <pc:inkChg chg="add">
          <ac:chgData name="Wilne, Robert" userId="863fd487-5ae7-46a6-8c4e-0a9cc652a1c0" providerId="ADAL" clId="{D4479540-3C79-904F-991B-2923FDC23AF8}" dt="2021-06-24T14:19:47.866" v="1817"/>
          <ac:inkMkLst>
            <pc:docMk/>
            <pc:sldMk cId="455016756" sldId="1878"/>
            <ac:inkMk id="24616" creationId="{18AF074D-DBD5-2942-8C8E-7F6526F286C8}"/>
          </ac:inkMkLst>
        </pc:inkChg>
        <pc:inkChg chg="add">
          <ac:chgData name="Wilne, Robert" userId="863fd487-5ae7-46a6-8c4e-0a9cc652a1c0" providerId="ADAL" clId="{D4479540-3C79-904F-991B-2923FDC23AF8}" dt="2021-06-24T14:19:48.143" v="1818"/>
          <ac:inkMkLst>
            <pc:docMk/>
            <pc:sldMk cId="455016756" sldId="1878"/>
            <ac:inkMk id="24617" creationId="{36AC3541-D0DD-3C4B-A785-5A794F7D70A1}"/>
          </ac:inkMkLst>
        </pc:inkChg>
        <pc:inkChg chg="add">
          <ac:chgData name="Wilne, Robert" userId="863fd487-5ae7-46a6-8c4e-0a9cc652a1c0" providerId="ADAL" clId="{D4479540-3C79-904F-991B-2923FDC23AF8}" dt="2021-06-24T14:19:48.372" v="1819"/>
          <ac:inkMkLst>
            <pc:docMk/>
            <pc:sldMk cId="455016756" sldId="1878"/>
            <ac:inkMk id="24618" creationId="{AF175569-8190-964E-885A-92ED4FFE5775}"/>
          </ac:inkMkLst>
        </pc:inkChg>
        <pc:inkChg chg="add">
          <ac:chgData name="Wilne, Robert" userId="863fd487-5ae7-46a6-8c4e-0a9cc652a1c0" providerId="ADAL" clId="{D4479540-3C79-904F-991B-2923FDC23AF8}" dt="2021-06-24T14:19:48.885" v="1820"/>
          <ac:inkMkLst>
            <pc:docMk/>
            <pc:sldMk cId="455016756" sldId="1878"/>
            <ac:inkMk id="24619" creationId="{F4945B0F-354D-5046-9607-1369080D5F04}"/>
          </ac:inkMkLst>
        </pc:inkChg>
        <pc:inkChg chg="add">
          <ac:chgData name="Wilne, Robert" userId="863fd487-5ae7-46a6-8c4e-0a9cc652a1c0" providerId="ADAL" clId="{D4479540-3C79-904F-991B-2923FDC23AF8}" dt="2021-06-24T14:19:49.178" v="1821"/>
          <ac:inkMkLst>
            <pc:docMk/>
            <pc:sldMk cId="455016756" sldId="1878"/>
            <ac:inkMk id="24620" creationId="{82156C94-C0F2-5448-95CA-1BA5C8034C11}"/>
          </ac:inkMkLst>
        </pc:inkChg>
        <pc:inkChg chg="add">
          <ac:chgData name="Wilne, Robert" userId="863fd487-5ae7-46a6-8c4e-0a9cc652a1c0" providerId="ADAL" clId="{D4479540-3C79-904F-991B-2923FDC23AF8}" dt="2021-06-24T14:19:49.450" v="1822"/>
          <ac:inkMkLst>
            <pc:docMk/>
            <pc:sldMk cId="455016756" sldId="1878"/>
            <ac:inkMk id="24621" creationId="{7AB8A02B-29E0-3B4C-ACCB-1E36D35A53AF}"/>
          </ac:inkMkLst>
        </pc:inkChg>
        <pc:inkChg chg="add">
          <ac:chgData name="Wilne, Robert" userId="863fd487-5ae7-46a6-8c4e-0a9cc652a1c0" providerId="ADAL" clId="{D4479540-3C79-904F-991B-2923FDC23AF8}" dt="2021-06-24T14:19:49.652" v="1823"/>
          <ac:inkMkLst>
            <pc:docMk/>
            <pc:sldMk cId="455016756" sldId="1878"/>
            <ac:inkMk id="24622" creationId="{B488BF92-882E-A84C-8AA9-3DD31B1C1DFA}"/>
          </ac:inkMkLst>
        </pc:inkChg>
        <pc:inkChg chg="add">
          <ac:chgData name="Wilne, Robert" userId="863fd487-5ae7-46a6-8c4e-0a9cc652a1c0" providerId="ADAL" clId="{D4479540-3C79-904F-991B-2923FDC23AF8}" dt="2021-06-24T14:19:49.879" v="1824"/>
          <ac:inkMkLst>
            <pc:docMk/>
            <pc:sldMk cId="455016756" sldId="1878"/>
            <ac:inkMk id="24623" creationId="{220CBD8D-A486-BF4C-AEB5-D7F42F404B56}"/>
          </ac:inkMkLst>
        </pc:inkChg>
        <pc:inkChg chg="add">
          <ac:chgData name="Wilne, Robert" userId="863fd487-5ae7-46a6-8c4e-0a9cc652a1c0" providerId="ADAL" clId="{D4479540-3C79-904F-991B-2923FDC23AF8}" dt="2021-06-24T14:19:50.232" v="1825"/>
          <ac:inkMkLst>
            <pc:docMk/>
            <pc:sldMk cId="455016756" sldId="1878"/>
            <ac:inkMk id="24624" creationId="{08F93622-F924-7840-9EB2-31EF44B55F11}"/>
          </ac:inkMkLst>
        </pc:inkChg>
        <pc:inkChg chg="add">
          <ac:chgData name="Wilne, Robert" userId="863fd487-5ae7-46a6-8c4e-0a9cc652a1c0" providerId="ADAL" clId="{D4479540-3C79-904F-991B-2923FDC23AF8}" dt="2021-06-24T14:19:50.427" v="1826"/>
          <ac:inkMkLst>
            <pc:docMk/>
            <pc:sldMk cId="455016756" sldId="1878"/>
            <ac:inkMk id="24625" creationId="{4D935B6A-229F-8E42-BE19-185B8B19526D}"/>
          </ac:inkMkLst>
        </pc:inkChg>
        <pc:inkChg chg="add">
          <ac:chgData name="Wilne, Robert" userId="863fd487-5ae7-46a6-8c4e-0a9cc652a1c0" providerId="ADAL" clId="{D4479540-3C79-904F-991B-2923FDC23AF8}" dt="2021-06-24T14:19:50.955" v="1827"/>
          <ac:inkMkLst>
            <pc:docMk/>
            <pc:sldMk cId="455016756" sldId="1878"/>
            <ac:inkMk id="24626" creationId="{0C9C51CB-F14D-0246-8DCF-D11CA8B3E0BF}"/>
          </ac:inkMkLst>
        </pc:inkChg>
        <pc:inkChg chg="add">
          <ac:chgData name="Wilne, Robert" userId="863fd487-5ae7-46a6-8c4e-0a9cc652a1c0" providerId="ADAL" clId="{D4479540-3C79-904F-991B-2923FDC23AF8}" dt="2021-06-24T14:19:51.267" v="1828"/>
          <ac:inkMkLst>
            <pc:docMk/>
            <pc:sldMk cId="455016756" sldId="1878"/>
            <ac:inkMk id="24627" creationId="{0A5B5AE7-C01B-B546-B3DB-A416A7CBF1D9}"/>
          </ac:inkMkLst>
        </pc:inkChg>
        <pc:inkChg chg="add">
          <ac:chgData name="Wilne, Robert" userId="863fd487-5ae7-46a6-8c4e-0a9cc652a1c0" providerId="ADAL" clId="{D4479540-3C79-904F-991B-2923FDC23AF8}" dt="2021-06-24T14:19:51.530" v="1829"/>
          <ac:inkMkLst>
            <pc:docMk/>
            <pc:sldMk cId="455016756" sldId="1878"/>
            <ac:inkMk id="24628" creationId="{C47006C6-B0D2-8B47-9CC1-DAEFFA160371}"/>
          </ac:inkMkLst>
        </pc:inkChg>
        <pc:inkChg chg="add">
          <ac:chgData name="Wilne, Robert" userId="863fd487-5ae7-46a6-8c4e-0a9cc652a1c0" providerId="ADAL" clId="{D4479540-3C79-904F-991B-2923FDC23AF8}" dt="2021-06-24T14:19:52.265" v="1830"/>
          <ac:inkMkLst>
            <pc:docMk/>
            <pc:sldMk cId="455016756" sldId="1878"/>
            <ac:inkMk id="24629" creationId="{54F15135-959B-AB49-B723-87BDE26A72AF}"/>
          </ac:inkMkLst>
        </pc:inkChg>
        <pc:inkChg chg="add">
          <ac:chgData name="Wilne, Robert" userId="863fd487-5ae7-46a6-8c4e-0a9cc652a1c0" providerId="ADAL" clId="{D4479540-3C79-904F-991B-2923FDC23AF8}" dt="2021-06-24T14:19:52.602" v="1831"/>
          <ac:inkMkLst>
            <pc:docMk/>
            <pc:sldMk cId="455016756" sldId="1878"/>
            <ac:inkMk id="24630" creationId="{C309A457-25F4-1F4C-8472-F957792637D2}"/>
          </ac:inkMkLst>
        </pc:inkChg>
        <pc:inkChg chg="add">
          <ac:chgData name="Wilne, Robert" userId="863fd487-5ae7-46a6-8c4e-0a9cc652a1c0" providerId="ADAL" clId="{D4479540-3C79-904F-991B-2923FDC23AF8}" dt="2021-06-24T14:19:52.880" v="1832"/>
          <ac:inkMkLst>
            <pc:docMk/>
            <pc:sldMk cId="455016756" sldId="1878"/>
            <ac:inkMk id="24631" creationId="{7DB15A26-271B-2D45-9E1D-C7B547696B86}"/>
          </ac:inkMkLst>
        </pc:inkChg>
        <pc:inkChg chg="add">
          <ac:chgData name="Wilne, Robert" userId="863fd487-5ae7-46a6-8c4e-0a9cc652a1c0" providerId="ADAL" clId="{D4479540-3C79-904F-991B-2923FDC23AF8}" dt="2021-06-24T14:19:53.219" v="1833"/>
          <ac:inkMkLst>
            <pc:docMk/>
            <pc:sldMk cId="455016756" sldId="1878"/>
            <ac:inkMk id="24632" creationId="{BF358FDE-4289-5442-94BA-28C3E4D65D07}"/>
          </ac:inkMkLst>
        </pc:inkChg>
        <pc:inkChg chg="add">
          <ac:chgData name="Wilne, Robert" userId="863fd487-5ae7-46a6-8c4e-0a9cc652a1c0" providerId="ADAL" clId="{D4479540-3C79-904F-991B-2923FDC23AF8}" dt="2021-06-24T14:19:53.421" v="1834"/>
          <ac:inkMkLst>
            <pc:docMk/>
            <pc:sldMk cId="455016756" sldId="1878"/>
            <ac:inkMk id="24633" creationId="{5D792D01-0A05-9E44-8391-7460A4256AA7}"/>
          </ac:inkMkLst>
        </pc:inkChg>
        <pc:inkChg chg="add">
          <ac:chgData name="Wilne, Robert" userId="863fd487-5ae7-46a6-8c4e-0a9cc652a1c0" providerId="ADAL" clId="{D4479540-3C79-904F-991B-2923FDC23AF8}" dt="2021-06-24T14:19:53.812" v="1835"/>
          <ac:inkMkLst>
            <pc:docMk/>
            <pc:sldMk cId="455016756" sldId="1878"/>
            <ac:inkMk id="24634" creationId="{F48BB87F-B83F-9B49-95C3-24E9EC2A756F}"/>
          </ac:inkMkLst>
        </pc:inkChg>
        <pc:inkChg chg="add">
          <ac:chgData name="Wilne, Robert" userId="863fd487-5ae7-46a6-8c4e-0a9cc652a1c0" providerId="ADAL" clId="{D4479540-3C79-904F-991B-2923FDC23AF8}" dt="2021-06-24T14:19:54.006" v="1836"/>
          <ac:inkMkLst>
            <pc:docMk/>
            <pc:sldMk cId="455016756" sldId="1878"/>
            <ac:inkMk id="24635" creationId="{1475F38C-65C3-9643-BE69-4ED27F69552D}"/>
          </ac:inkMkLst>
        </pc:inkChg>
      </pc:sldChg>
      <pc:sldChg chg="addSp">
        <pc:chgData name="Wilne, Robert" userId="863fd487-5ae7-46a6-8c4e-0a9cc652a1c0" providerId="ADAL" clId="{D4479540-3C79-904F-991B-2923FDC23AF8}" dt="2021-06-24T14:22:39.942" v="1961"/>
        <pc:sldMkLst>
          <pc:docMk/>
          <pc:sldMk cId="3405483897" sldId="1879"/>
        </pc:sldMkLst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1" creationId="{0D6BA9EB-AA1A-5E4F-95BD-52C53C178D24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2" creationId="{3E5A35E2-00B3-C141-82CA-F75554655135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3" creationId="{11FC260C-FE2C-1543-988D-0146C3441D36}"/>
          </ac:grpSpMkLst>
        </pc:grpChg>
        <pc:grpChg chg="add">
          <ac:chgData name="Wilne, Robert" userId="863fd487-5ae7-46a6-8c4e-0a9cc652a1c0" providerId="ADAL" clId="{D4479540-3C79-904F-991B-2923FDC23AF8}" dt="2021-06-24T14:20:54.955" v="1863"/>
          <ac:grpSpMkLst>
            <pc:docMk/>
            <pc:sldMk cId="3405483897" sldId="1879"/>
            <ac:grpSpMk id="26" creationId="{AD6301FC-A275-FC40-B73A-96F2E671E83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0" creationId="{CF26D65E-94C6-9C41-AB40-2404BE29877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1" creationId="{CCDE3286-56B9-BF49-91D8-C552403DE57D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2" creationId="{25E93BB6-5EAD-8440-A3D5-D56BADD6C722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3" creationId="{4A964095-45E2-4F4D-978E-2DF810EEFA15}"/>
          </ac:grpSpMkLst>
        </pc:grpChg>
        <pc:grpChg chg="add">
          <ac:chgData name="Wilne, Robert" userId="863fd487-5ae7-46a6-8c4e-0a9cc652a1c0" providerId="ADAL" clId="{D4479540-3C79-904F-991B-2923FDC23AF8}" dt="2021-06-24T14:21:11.621" v="1886"/>
          <ac:grpSpMkLst>
            <pc:docMk/>
            <pc:sldMk cId="3405483897" sldId="1879"/>
            <ac:grpSpMk id="52" creationId="{C0D47939-ABEA-A145-9E73-084C910ABE89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2" creationId="{D769B153-D433-A04E-85C6-5BD45B8BBB6D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3" creationId="{178378F2-CC2A-2347-B396-DEAB8D01A458}"/>
          </ac:grpSpMkLst>
        </pc:grpChg>
        <pc:grpChg chg="add">
          <ac:chgData name="Wilne, Robert" userId="863fd487-5ae7-46a6-8c4e-0a9cc652a1c0" providerId="ADAL" clId="{D4479540-3C79-904F-991B-2923FDC23AF8}" dt="2021-06-24T14:21:49.189" v="1913"/>
          <ac:grpSpMkLst>
            <pc:docMk/>
            <pc:sldMk cId="3405483897" sldId="1879"/>
            <ac:grpSpMk id="24593" creationId="{E5E61467-D7A8-B640-A8E5-31F318F760E6}"/>
          </ac:grpSpMkLst>
        </pc:grpChg>
        <pc:grpChg chg="add">
          <ac:chgData name="Wilne, Robert" userId="863fd487-5ae7-46a6-8c4e-0a9cc652a1c0" providerId="ADAL" clId="{D4479540-3C79-904F-991B-2923FDC23AF8}" dt="2021-06-24T14:21:56.386" v="1921"/>
          <ac:grpSpMkLst>
            <pc:docMk/>
            <pc:sldMk cId="3405483897" sldId="1879"/>
            <ac:grpSpMk id="24601" creationId="{17DD313F-17DF-2B4D-96E7-411F39D49DD1}"/>
          </ac:grpSpMkLst>
        </pc:grpChg>
        <pc:grpChg chg="add">
          <ac:chgData name="Wilne, Robert" userId="863fd487-5ae7-46a6-8c4e-0a9cc652a1c0" providerId="ADAL" clId="{D4479540-3C79-904F-991B-2923FDC23AF8}" dt="2021-06-24T14:22:17.193" v="1932"/>
          <ac:grpSpMkLst>
            <pc:docMk/>
            <pc:sldMk cId="3405483897" sldId="1879"/>
            <ac:grpSpMk id="24612" creationId="{31E5B2DB-12BD-3C49-94D2-033330287220}"/>
          </ac:grpSpMkLst>
        </pc:grpChg>
        <pc:grpChg chg="add">
          <ac:chgData name="Wilne, Robert" userId="863fd487-5ae7-46a6-8c4e-0a9cc652a1c0" providerId="ADAL" clId="{D4479540-3C79-904F-991B-2923FDC23AF8}" dt="2021-06-24T14:22:19.767" v="1937"/>
          <ac:grpSpMkLst>
            <pc:docMk/>
            <pc:sldMk cId="3405483897" sldId="1879"/>
            <ac:grpSpMk id="24617" creationId="{3F92AE86-A5AC-5740-9180-54F9CDC5399B}"/>
          </ac:grpSpMkLst>
        </pc:grpChg>
        <pc:grpChg chg="add">
          <ac:chgData name="Wilne, Robert" userId="863fd487-5ae7-46a6-8c4e-0a9cc652a1c0" providerId="ADAL" clId="{D4479540-3C79-904F-991B-2923FDC23AF8}" dt="2021-06-24T14:22:21.486" v="1941"/>
          <ac:grpSpMkLst>
            <pc:docMk/>
            <pc:sldMk cId="3405483897" sldId="1879"/>
            <ac:grpSpMk id="24621" creationId="{E93807B9-D269-E544-8877-F4266E0D9AE7}"/>
          </ac:grpSpMkLst>
        </pc:grpChg>
        <pc:grpChg chg="add">
          <ac:chgData name="Wilne, Robert" userId="863fd487-5ae7-46a6-8c4e-0a9cc652a1c0" providerId="ADAL" clId="{D4479540-3C79-904F-991B-2923FDC23AF8}" dt="2021-06-24T14:22:32.544" v="1956"/>
          <ac:grpSpMkLst>
            <pc:docMk/>
            <pc:sldMk cId="3405483897" sldId="1879"/>
            <ac:grpSpMk id="24636" creationId="{6A3F52C6-A1EB-D641-9150-CD872F83228A}"/>
          </ac:grpSpMkLst>
        </pc:grpChg>
        <pc:grpChg chg="add">
          <ac:chgData name="Wilne, Robert" userId="863fd487-5ae7-46a6-8c4e-0a9cc652a1c0" providerId="ADAL" clId="{D4479540-3C79-904F-991B-2923FDC23AF8}" dt="2021-06-24T14:22:39.942" v="1961"/>
          <ac:grpSpMkLst>
            <pc:docMk/>
            <pc:sldMk cId="3405483897" sldId="1879"/>
            <ac:grpSpMk id="24641" creationId="{801EB6F3-4137-8C4E-8D74-9C47A8D48048}"/>
          </ac:grpSpMkLst>
        </pc:grpChg>
        <pc:inkChg chg="add">
          <ac:chgData name="Wilne, Robert" userId="863fd487-5ae7-46a6-8c4e-0a9cc652a1c0" providerId="ADAL" clId="{D4479540-3C79-904F-991B-2923FDC23AF8}" dt="2021-06-24T14:20:44.184" v="1842"/>
          <ac:inkMkLst>
            <pc:docMk/>
            <pc:sldMk cId="3405483897" sldId="1879"/>
            <ac:inkMk id="2" creationId="{06360133-5995-CA48-A0A1-8ECD54CCFC33}"/>
          </ac:inkMkLst>
        </pc:inkChg>
        <pc:inkChg chg="add">
          <ac:chgData name="Wilne, Robert" userId="863fd487-5ae7-46a6-8c4e-0a9cc652a1c0" providerId="ADAL" clId="{D4479540-3C79-904F-991B-2923FDC23AF8}" dt="2021-06-24T14:20:44.542" v="1843"/>
          <ac:inkMkLst>
            <pc:docMk/>
            <pc:sldMk cId="3405483897" sldId="1879"/>
            <ac:inkMk id="3" creationId="{AE8EB2E9-BD5D-044B-81C9-C0E32C83BF35}"/>
          </ac:inkMkLst>
        </pc:inkChg>
        <pc:inkChg chg="add">
          <ac:chgData name="Wilne, Robert" userId="863fd487-5ae7-46a6-8c4e-0a9cc652a1c0" providerId="ADAL" clId="{D4479540-3C79-904F-991B-2923FDC23AF8}" dt="2021-06-24T14:20:44.742" v="1844"/>
          <ac:inkMkLst>
            <pc:docMk/>
            <pc:sldMk cId="3405483897" sldId="1879"/>
            <ac:inkMk id="4" creationId="{A44D1AE7-F0FC-4F42-B176-0827314EB25C}"/>
          </ac:inkMkLst>
        </pc:inkChg>
        <pc:inkChg chg="add">
          <ac:chgData name="Wilne, Robert" userId="863fd487-5ae7-46a6-8c4e-0a9cc652a1c0" providerId="ADAL" clId="{D4479540-3C79-904F-991B-2923FDC23AF8}" dt="2021-06-24T14:20:45.434" v="1845"/>
          <ac:inkMkLst>
            <pc:docMk/>
            <pc:sldMk cId="3405483897" sldId="1879"/>
            <ac:inkMk id="5" creationId="{9FA52775-FB24-7F4F-8045-95600AA95D25}"/>
          </ac:inkMkLst>
        </pc:inkChg>
        <pc:inkChg chg="add">
          <ac:chgData name="Wilne, Robert" userId="863fd487-5ae7-46a6-8c4e-0a9cc652a1c0" providerId="ADAL" clId="{D4479540-3C79-904F-991B-2923FDC23AF8}" dt="2021-06-24T14:20:45.682" v="1846"/>
          <ac:inkMkLst>
            <pc:docMk/>
            <pc:sldMk cId="3405483897" sldId="1879"/>
            <ac:inkMk id="6" creationId="{846E67E7-1CF5-B741-AEC5-81E611E14FD5}"/>
          </ac:inkMkLst>
        </pc:inkChg>
        <pc:inkChg chg="add">
          <ac:chgData name="Wilne, Robert" userId="863fd487-5ae7-46a6-8c4e-0a9cc652a1c0" providerId="ADAL" clId="{D4479540-3C79-904F-991B-2923FDC23AF8}" dt="2021-06-24T14:20:45.937" v="1847"/>
          <ac:inkMkLst>
            <pc:docMk/>
            <pc:sldMk cId="3405483897" sldId="1879"/>
            <ac:inkMk id="7" creationId="{1E07AA01-A253-F64B-807F-0791D02597E4}"/>
          </ac:inkMkLst>
        </pc:inkChg>
        <pc:inkChg chg="add">
          <ac:chgData name="Wilne, Robert" userId="863fd487-5ae7-46a6-8c4e-0a9cc652a1c0" providerId="ADAL" clId="{D4479540-3C79-904F-991B-2923FDC23AF8}" dt="2021-06-24T14:20:46.185" v="1848"/>
          <ac:inkMkLst>
            <pc:docMk/>
            <pc:sldMk cId="3405483897" sldId="1879"/>
            <ac:inkMk id="9" creationId="{C36EF073-2DB6-6948-920C-D2D5EF09869B}"/>
          </ac:inkMkLst>
        </pc:inkChg>
        <pc:inkChg chg="add">
          <ac:chgData name="Wilne, Robert" userId="863fd487-5ae7-46a6-8c4e-0a9cc652a1c0" providerId="ADAL" clId="{D4479540-3C79-904F-991B-2923FDC23AF8}" dt="2021-06-24T14:20:46.342" v="1849"/>
          <ac:inkMkLst>
            <pc:docMk/>
            <pc:sldMk cId="3405483897" sldId="1879"/>
            <ac:inkMk id="10" creationId="{5A67D4D9-A163-B84C-858F-9BBC2979DDC9}"/>
          </ac:inkMkLst>
        </pc:inkChg>
        <pc:inkChg chg="add">
          <ac:chgData name="Wilne, Robert" userId="863fd487-5ae7-46a6-8c4e-0a9cc652a1c0" providerId="ADAL" clId="{D4479540-3C79-904F-991B-2923FDC23AF8}" dt="2021-06-24T14:20:46.704" v="1850"/>
          <ac:inkMkLst>
            <pc:docMk/>
            <pc:sldMk cId="3405483897" sldId="1879"/>
            <ac:inkMk id="11" creationId="{36A5AE15-5AEC-F145-93E0-21FB5F3D2221}"/>
          </ac:inkMkLst>
        </pc:inkChg>
        <pc:inkChg chg="add">
          <ac:chgData name="Wilne, Robert" userId="863fd487-5ae7-46a6-8c4e-0a9cc652a1c0" providerId="ADAL" clId="{D4479540-3C79-904F-991B-2923FDC23AF8}" dt="2021-06-24T14:20:47.123" v="1851"/>
          <ac:inkMkLst>
            <pc:docMk/>
            <pc:sldMk cId="3405483897" sldId="1879"/>
            <ac:inkMk id="12" creationId="{B03A6EAF-5E4C-5D4B-BDFB-F0EA9D1C518E}"/>
          </ac:inkMkLst>
        </pc:inkChg>
        <pc:inkChg chg="add">
          <ac:chgData name="Wilne, Robert" userId="863fd487-5ae7-46a6-8c4e-0a9cc652a1c0" providerId="ADAL" clId="{D4479540-3C79-904F-991B-2923FDC23AF8}" dt="2021-06-24T14:20:47.520" v="1852"/>
          <ac:inkMkLst>
            <pc:docMk/>
            <pc:sldMk cId="3405483897" sldId="1879"/>
            <ac:inkMk id="13" creationId="{7A0BB0C2-7ACE-2143-A1A4-25C1D6F1AB53}"/>
          </ac:inkMkLst>
        </pc:inkChg>
        <pc:inkChg chg="add">
          <ac:chgData name="Wilne, Robert" userId="863fd487-5ae7-46a6-8c4e-0a9cc652a1c0" providerId="ADAL" clId="{D4479540-3C79-904F-991B-2923FDC23AF8}" dt="2021-06-24T14:20:47.746" v="1853"/>
          <ac:inkMkLst>
            <pc:docMk/>
            <pc:sldMk cId="3405483897" sldId="1879"/>
            <ac:inkMk id="14" creationId="{B4DAF00D-EB56-4044-A5D7-1FEFE44FC157}"/>
          </ac:inkMkLst>
        </pc:inkChg>
        <pc:inkChg chg="add">
          <ac:chgData name="Wilne, Robert" userId="863fd487-5ae7-46a6-8c4e-0a9cc652a1c0" providerId="ADAL" clId="{D4479540-3C79-904F-991B-2923FDC23AF8}" dt="2021-06-24T14:20:48.112" v="1854"/>
          <ac:inkMkLst>
            <pc:docMk/>
            <pc:sldMk cId="3405483897" sldId="1879"/>
            <ac:inkMk id="15" creationId="{3A8C082F-F1C9-2D47-AE84-AD83267163C7}"/>
          </ac:inkMkLst>
        </pc:inkChg>
        <pc:inkChg chg="add">
          <ac:chgData name="Wilne, Robert" userId="863fd487-5ae7-46a6-8c4e-0a9cc652a1c0" providerId="ADAL" clId="{D4479540-3C79-904F-991B-2923FDC23AF8}" dt="2021-06-24T14:20:48.331" v="1855"/>
          <ac:inkMkLst>
            <pc:docMk/>
            <pc:sldMk cId="3405483897" sldId="1879"/>
            <ac:inkMk id="16" creationId="{B9BEE756-9C38-224E-ABDF-D4BFDF75A991}"/>
          </ac:inkMkLst>
        </pc:inkChg>
        <pc:inkChg chg="add">
          <ac:chgData name="Wilne, Robert" userId="863fd487-5ae7-46a6-8c4e-0a9cc652a1c0" providerId="ADAL" clId="{D4479540-3C79-904F-991B-2923FDC23AF8}" dt="2021-06-24T14:20:48.569" v="1856"/>
          <ac:inkMkLst>
            <pc:docMk/>
            <pc:sldMk cId="3405483897" sldId="1879"/>
            <ac:inkMk id="17" creationId="{D68892FF-E026-E442-908D-51101228369F}"/>
          </ac:inkMkLst>
        </pc:inkChg>
        <pc:inkChg chg="add">
          <ac:chgData name="Wilne, Robert" userId="863fd487-5ae7-46a6-8c4e-0a9cc652a1c0" providerId="ADAL" clId="{D4479540-3C79-904F-991B-2923FDC23AF8}" dt="2021-06-24T14:20:48.800" v="1857"/>
          <ac:inkMkLst>
            <pc:docMk/>
            <pc:sldMk cId="3405483897" sldId="1879"/>
            <ac:inkMk id="18" creationId="{8E15A2CB-8BC5-2B48-A78D-5CE653B21AD5}"/>
          </ac:inkMkLst>
        </pc:inkChg>
        <pc:inkChg chg="add">
          <ac:chgData name="Wilne, Robert" userId="863fd487-5ae7-46a6-8c4e-0a9cc652a1c0" providerId="ADAL" clId="{D4479540-3C79-904F-991B-2923FDC23AF8}" dt="2021-06-24T14:20:48.980" v="1858"/>
          <ac:inkMkLst>
            <pc:docMk/>
            <pc:sldMk cId="3405483897" sldId="1879"/>
            <ac:inkMk id="19" creationId="{8EDE8FBB-FFC1-C347-8627-8B076A990EEF}"/>
          </ac:inkMkLst>
        </pc:inkChg>
        <pc:inkChg chg="add">
          <ac:chgData name="Wilne, Robert" userId="863fd487-5ae7-46a6-8c4e-0a9cc652a1c0" providerId="ADAL" clId="{D4479540-3C79-904F-991B-2923FDC23AF8}" dt="2021-06-24T14:20:49.214" v="1859"/>
          <ac:inkMkLst>
            <pc:docMk/>
            <pc:sldMk cId="3405483897" sldId="1879"/>
            <ac:inkMk id="20" creationId="{7FD8A065-645F-374B-BC68-63DC3385A117}"/>
          </ac:inkMkLst>
        </pc:inkChg>
        <pc:inkChg chg="add">
          <ac:chgData name="Wilne, Robert" userId="863fd487-5ae7-46a6-8c4e-0a9cc652a1c0" providerId="ADAL" clId="{D4479540-3C79-904F-991B-2923FDC23AF8}" dt="2021-06-24T14:20:53.877" v="1861"/>
          <ac:inkMkLst>
            <pc:docMk/>
            <pc:sldMk cId="3405483897" sldId="1879"/>
            <ac:inkMk id="24" creationId="{83FCDDBC-979A-904B-8EE8-42C56F5B1A44}"/>
          </ac:inkMkLst>
        </pc:inkChg>
        <pc:inkChg chg="add">
          <ac:chgData name="Wilne, Robert" userId="863fd487-5ae7-46a6-8c4e-0a9cc652a1c0" providerId="ADAL" clId="{D4479540-3C79-904F-991B-2923FDC23AF8}" dt="2021-06-24T14:20:54.135" v="1862"/>
          <ac:inkMkLst>
            <pc:docMk/>
            <pc:sldMk cId="3405483897" sldId="1879"/>
            <ac:inkMk id="25" creationId="{0438D1C1-7661-B346-B8E6-55436CF79D2E}"/>
          </ac:inkMkLst>
        </pc:inkChg>
        <pc:inkChg chg="add">
          <ac:chgData name="Wilne, Robert" userId="863fd487-5ae7-46a6-8c4e-0a9cc652a1c0" providerId="ADAL" clId="{D4479540-3C79-904F-991B-2923FDC23AF8}" dt="2021-06-24T14:20:57.185" v="1864"/>
          <ac:inkMkLst>
            <pc:docMk/>
            <pc:sldMk cId="3405483897" sldId="1879"/>
            <ac:inkMk id="27" creationId="{88E8525E-68DA-8A47-9290-9D3C2F85A2D7}"/>
          </ac:inkMkLst>
        </pc:inkChg>
        <pc:inkChg chg="add">
          <ac:chgData name="Wilne, Robert" userId="863fd487-5ae7-46a6-8c4e-0a9cc652a1c0" providerId="ADAL" clId="{D4479540-3C79-904F-991B-2923FDC23AF8}" dt="2021-06-24T14:20:57.503" v="1865"/>
          <ac:inkMkLst>
            <pc:docMk/>
            <pc:sldMk cId="3405483897" sldId="1879"/>
            <ac:inkMk id="28" creationId="{D75835A3-7FEC-DF46-8100-C79F894EC4EF}"/>
          </ac:inkMkLst>
        </pc:inkChg>
        <pc:inkChg chg="add">
          <ac:chgData name="Wilne, Robert" userId="863fd487-5ae7-46a6-8c4e-0a9cc652a1c0" providerId="ADAL" clId="{D4479540-3C79-904F-991B-2923FDC23AF8}" dt="2021-06-24T14:20:57.798" v="1866"/>
          <ac:inkMkLst>
            <pc:docMk/>
            <pc:sldMk cId="3405483897" sldId="1879"/>
            <ac:inkMk id="29" creationId="{44A05CB6-F61D-2141-A8E7-3955A037073D}"/>
          </ac:inkMkLst>
        </pc:inkChg>
        <pc:inkChg chg="add">
          <ac:chgData name="Wilne, Robert" userId="863fd487-5ae7-46a6-8c4e-0a9cc652a1c0" providerId="ADAL" clId="{D4479540-3C79-904F-991B-2923FDC23AF8}" dt="2021-06-24T14:20:58.354" v="1867"/>
          <ac:inkMkLst>
            <pc:docMk/>
            <pc:sldMk cId="3405483897" sldId="1879"/>
            <ac:inkMk id="30" creationId="{1855E25C-73C0-054D-BEFE-92F3E86CC610}"/>
          </ac:inkMkLst>
        </pc:inkChg>
        <pc:inkChg chg="add">
          <ac:chgData name="Wilne, Robert" userId="863fd487-5ae7-46a6-8c4e-0a9cc652a1c0" providerId="ADAL" clId="{D4479540-3C79-904F-991B-2923FDC23AF8}" dt="2021-06-24T14:20:59.004" v="1868"/>
          <ac:inkMkLst>
            <pc:docMk/>
            <pc:sldMk cId="3405483897" sldId="1879"/>
            <ac:inkMk id="31" creationId="{AB6054CA-FB0C-DA43-A04A-627A3D6C3E3F}"/>
          </ac:inkMkLst>
        </pc:inkChg>
        <pc:inkChg chg="add">
          <ac:chgData name="Wilne, Robert" userId="863fd487-5ae7-46a6-8c4e-0a9cc652a1c0" providerId="ADAL" clId="{D4479540-3C79-904F-991B-2923FDC23AF8}" dt="2021-06-24T14:20:59.323" v="1869"/>
          <ac:inkMkLst>
            <pc:docMk/>
            <pc:sldMk cId="3405483897" sldId="1879"/>
            <ac:inkMk id="32" creationId="{86428C55-6C3F-8646-A985-79EBC64AFB25}"/>
          </ac:inkMkLst>
        </pc:inkChg>
        <pc:inkChg chg="add">
          <ac:chgData name="Wilne, Robert" userId="863fd487-5ae7-46a6-8c4e-0a9cc652a1c0" providerId="ADAL" clId="{D4479540-3C79-904F-991B-2923FDC23AF8}" dt="2021-06-24T14:20:59.739" v="1870"/>
          <ac:inkMkLst>
            <pc:docMk/>
            <pc:sldMk cId="3405483897" sldId="1879"/>
            <ac:inkMk id="33" creationId="{BEB709A1-45DA-1746-BF68-D5BD08973C45}"/>
          </ac:inkMkLst>
        </pc:inkChg>
        <pc:inkChg chg="add">
          <ac:chgData name="Wilne, Robert" userId="863fd487-5ae7-46a6-8c4e-0a9cc652a1c0" providerId="ADAL" clId="{D4479540-3C79-904F-991B-2923FDC23AF8}" dt="2021-06-24T14:21:00.197" v="1871"/>
          <ac:inkMkLst>
            <pc:docMk/>
            <pc:sldMk cId="3405483897" sldId="1879"/>
            <ac:inkMk id="34" creationId="{340E1FB3-D53B-BE4D-BB13-95C17D244E99}"/>
          </ac:inkMkLst>
        </pc:inkChg>
        <pc:inkChg chg="add">
          <ac:chgData name="Wilne, Robert" userId="863fd487-5ae7-46a6-8c4e-0a9cc652a1c0" providerId="ADAL" clId="{D4479540-3C79-904F-991B-2923FDC23AF8}" dt="2021-06-24T14:21:00.511" v="1872"/>
          <ac:inkMkLst>
            <pc:docMk/>
            <pc:sldMk cId="3405483897" sldId="1879"/>
            <ac:inkMk id="35" creationId="{4990154B-D803-AB47-9AF9-85FC6172BA96}"/>
          </ac:inkMkLst>
        </pc:inkChg>
        <pc:inkChg chg="add">
          <ac:chgData name="Wilne, Robert" userId="863fd487-5ae7-46a6-8c4e-0a9cc652a1c0" providerId="ADAL" clId="{D4479540-3C79-904F-991B-2923FDC23AF8}" dt="2021-06-24T14:21:01.268" v="1873"/>
          <ac:inkMkLst>
            <pc:docMk/>
            <pc:sldMk cId="3405483897" sldId="1879"/>
            <ac:inkMk id="36" creationId="{A717BFE6-EC19-0E42-BDFE-43CC255798E4}"/>
          </ac:inkMkLst>
        </pc:inkChg>
        <pc:inkChg chg="add">
          <ac:chgData name="Wilne, Robert" userId="863fd487-5ae7-46a6-8c4e-0a9cc652a1c0" providerId="ADAL" clId="{D4479540-3C79-904F-991B-2923FDC23AF8}" dt="2021-06-24T14:21:01.611" v="1874"/>
          <ac:inkMkLst>
            <pc:docMk/>
            <pc:sldMk cId="3405483897" sldId="1879"/>
            <ac:inkMk id="37" creationId="{16CB3E68-1C3B-BF47-AC96-18DBAFB3D995}"/>
          </ac:inkMkLst>
        </pc:inkChg>
        <pc:inkChg chg="add">
          <ac:chgData name="Wilne, Robert" userId="863fd487-5ae7-46a6-8c4e-0a9cc652a1c0" providerId="ADAL" clId="{D4479540-3C79-904F-991B-2923FDC23AF8}" dt="2021-06-24T14:21:02.422" v="1875"/>
          <ac:inkMkLst>
            <pc:docMk/>
            <pc:sldMk cId="3405483897" sldId="1879"/>
            <ac:inkMk id="38" creationId="{DBA58AC1-BBE7-824B-A6F7-6C490038BC25}"/>
          </ac:inkMkLst>
        </pc:inkChg>
        <pc:inkChg chg="add">
          <ac:chgData name="Wilne, Robert" userId="863fd487-5ae7-46a6-8c4e-0a9cc652a1c0" providerId="ADAL" clId="{D4479540-3C79-904F-991B-2923FDC23AF8}" dt="2021-06-24T14:21:03.009" v="1876"/>
          <ac:inkMkLst>
            <pc:docMk/>
            <pc:sldMk cId="3405483897" sldId="1879"/>
            <ac:inkMk id="39" creationId="{1B8B1F82-9B44-7D49-AFE2-E93E15709B50}"/>
          </ac:inkMkLst>
        </pc:inkChg>
        <pc:inkChg chg="add">
          <ac:chgData name="Wilne, Robert" userId="863fd487-5ae7-46a6-8c4e-0a9cc652a1c0" providerId="ADAL" clId="{D4479540-3C79-904F-991B-2923FDC23AF8}" dt="2021-06-24T14:21:08.067" v="1878"/>
          <ac:inkMkLst>
            <pc:docMk/>
            <pc:sldMk cId="3405483897" sldId="1879"/>
            <ac:inkMk id="44" creationId="{3178F1E4-2645-0248-AEC2-7F7470D6C61D}"/>
          </ac:inkMkLst>
        </pc:inkChg>
        <pc:inkChg chg="add">
          <ac:chgData name="Wilne, Robert" userId="863fd487-5ae7-46a6-8c4e-0a9cc652a1c0" providerId="ADAL" clId="{D4479540-3C79-904F-991B-2923FDC23AF8}" dt="2021-06-24T14:21:08.303" v="1879"/>
          <ac:inkMkLst>
            <pc:docMk/>
            <pc:sldMk cId="3405483897" sldId="1879"/>
            <ac:inkMk id="45" creationId="{EEC8C054-088C-FA40-A491-9CCD357CBA27}"/>
          </ac:inkMkLst>
        </pc:inkChg>
        <pc:inkChg chg="add">
          <ac:chgData name="Wilne, Robert" userId="863fd487-5ae7-46a6-8c4e-0a9cc652a1c0" providerId="ADAL" clId="{D4479540-3C79-904F-991B-2923FDC23AF8}" dt="2021-06-24T14:21:08.524" v="1880"/>
          <ac:inkMkLst>
            <pc:docMk/>
            <pc:sldMk cId="3405483897" sldId="1879"/>
            <ac:inkMk id="46" creationId="{7E39B630-F149-C347-9E22-DFCDB6204959}"/>
          </ac:inkMkLst>
        </pc:inkChg>
        <pc:inkChg chg="add">
          <ac:chgData name="Wilne, Robert" userId="863fd487-5ae7-46a6-8c4e-0a9cc652a1c0" providerId="ADAL" clId="{D4479540-3C79-904F-991B-2923FDC23AF8}" dt="2021-06-24T14:21:08.741" v="1881"/>
          <ac:inkMkLst>
            <pc:docMk/>
            <pc:sldMk cId="3405483897" sldId="1879"/>
            <ac:inkMk id="47" creationId="{4A578A82-C583-154C-8E71-885CFEF1163F}"/>
          </ac:inkMkLst>
        </pc:inkChg>
        <pc:inkChg chg="add">
          <ac:chgData name="Wilne, Robert" userId="863fd487-5ae7-46a6-8c4e-0a9cc652a1c0" providerId="ADAL" clId="{D4479540-3C79-904F-991B-2923FDC23AF8}" dt="2021-06-24T14:21:08.993" v="1882"/>
          <ac:inkMkLst>
            <pc:docMk/>
            <pc:sldMk cId="3405483897" sldId="1879"/>
            <ac:inkMk id="48" creationId="{0E0F4494-D11F-1D40-A8A8-CED837C086D3}"/>
          </ac:inkMkLst>
        </pc:inkChg>
        <pc:inkChg chg="add">
          <ac:chgData name="Wilne, Robert" userId="863fd487-5ae7-46a6-8c4e-0a9cc652a1c0" providerId="ADAL" clId="{D4479540-3C79-904F-991B-2923FDC23AF8}" dt="2021-06-24T14:21:09.752" v="1883"/>
          <ac:inkMkLst>
            <pc:docMk/>
            <pc:sldMk cId="3405483897" sldId="1879"/>
            <ac:inkMk id="49" creationId="{B16B81A3-91B0-6947-8BD5-825A847DCB51}"/>
          </ac:inkMkLst>
        </pc:inkChg>
        <pc:inkChg chg="add">
          <ac:chgData name="Wilne, Robert" userId="863fd487-5ae7-46a6-8c4e-0a9cc652a1c0" providerId="ADAL" clId="{D4479540-3C79-904F-991B-2923FDC23AF8}" dt="2021-06-24T14:21:10.183" v="1884"/>
          <ac:inkMkLst>
            <pc:docMk/>
            <pc:sldMk cId="3405483897" sldId="1879"/>
            <ac:inkMk id="50" creationId="{692E3F8B-E792-E542-90FE-CDC1ABC2B4F2}"/>
          </ac:inkMkLst>
        </pc:inkChg>
        <pc:inkChg chg="add">
          <ac:chgData name="Wilne, Robert" userId="863fd487-5ae7-46a6-8c4e-0a9cc652a1c0" providerId="ADAL" clId="{D4479540-3C79-904F-991B-2923FDC23AF8}" dt="2021-06-24T14:21:10.797" v="1885"/>
          <ac:inkMkLst>
            <pc:docMk/>
            <pc:sldMk cId="3405483897" sldId="1879"/>
            <ac:inkMk id="51" creationId="{C44C1C30-613E-1148-894F-C6C9E541FC5B}"/>
          </ac:inkMkLst>
        </pc:inkChg>
        <pc:inkChg chg="add">
          <ac:chgData name="Wilne, Robert" userId="863fd487-5ae7-46a6-8c4e-0a9cc652a1c0" providerId="ADAL" clId="{D4479540-3C79-904F-991B-2923FDC23AF8}" dt="2021-06-24T14:21:20.240" v="1887"/>
          <ac:inkMkLst>
            <pc:docMk/>
            <pc:sldMk cId="3405483897" sldId="1879"/>
            <ac:inkMk id="53" creationId="{57F0933E-C6D6-F248-BA81-B366EE0F20DF}"/>
          </ac:inkMkLst>
        </pc:inkChg>
        <pc:inkChg chg="add">
          <ac:chgData name="Wilne, Robert" userId="863fd487-5ae7-46a6-8c4e-0a9cc652a1c0" providerId="ADAL" clId="{D4479540-3C79-904F-991B-2923FDC23AF8}" dt="2021-06-24T14:21:20.559" v="1888"/>
          <ac:inkMkLst>
            <pc:docMk/>
            <pc:sldMk cId="3405483897" sldId="1879"/>
            <ac:inkMk id="54" creationId="{D8F28F51-D454-0240-8646-2C2B5919B513}"/>
          </ac:inkMkLst>
        </pc:inkChg>
        <pc:inkChg chg="add">
          <ac:chgData name="Wilne, Robert" userId="863fd487-5ae7-46a6-8c4e-0a9cc652a1c0" providerId="ADAL" clId="{D4479540-3C79-904F-991B-2923FDC23AF8}" dt="2021-06-24T14:21:20.926" v="1889"/>
          <ac:inkMkLst>
            <pc:docMk/>
            <pc:sldMk cId="3405483897" sldId="1879"/>
            <ac:inkMk id="55" creationId="{8909127F-8B9D-0D40-9C63-110C137BCD6C}"/>
          </ac:inkMkLst>
        </pc:inkChg>
        <pc:inkChg chg="add">
          <ac:chgData name="Wilne, Robert" userId="863fd487-5ae7-46a6-8c4e-0a9cc652a1c0" providerId="ADAL" clId="{D4479540-3C79-904F-991B-2923FDC23AF8}" dt="2021-06-24T14:21:21.260" v="1890"/>
          <ac:inkMkLst>
            <pc:docMk/>
            <pc:sldMk cId="3405483897" sldId="1879"/>
            <ac:inkMk id="56" creationId="{296B3AAE-4A02-7743-B474-E9F11ACFF75F}"/>
          </ac:inkMkLst>
        </pc:inkChg>
        <pc:inkChg chg="add">
          <ac:chgData name="Wilne, Robert" userId="863fd487-5ae7-46a6-8c4e-0a9cc652a1c0" providerId="ADAL" clId="{D4479540-3C79-904F-991B-2923FDC23AF8}" dt="2021-06-24T14:21:21.545" v="1891"/>
          <ac:inkMkLst>
            <pc:docMk/>
            <pc:sldMk cId="3405483897" sldId="1879"/>
            <ac:inkMk id="57" creationId="{1321F9EA-8E83-C64A-BA2D-AA68C98ACD14}"/>
          </ac:inkMkLst>
        </pc:inkChg>
        <pc:inkChg chg="add">
          <ac:chgData name="Wilne, Robert" userId="863fd487-5ae7-46a6-8c4e-0a9cc652a1c0" providerId="ADAL" clId="{D4479540-3C79-904F-991B-2923FDC23AF8}" dt="2021-06-24T14:21:21.987" v="1892"/>
          <ac:inkMkLst>
            <pc:docMk/>
            <pc:sldMk cId="3405483897" sldId="1879"/>
            <ac:inkMk id="58" creationId="{6CD608FD-512E-1C46-8736-4F522DBA85BB}"/>
          </ac:inkMkLst>
        </pc:inkChg>
        <pc:inkChg chg="add">
          <ac:chgData name="Wilne, Robert" userId="863fd487-5ae7-46a6-8c4e-0a9cc652a1c0" providerId="ADAL" clId="{D4479540-3C79-904F-991B-2923FDC23AF8}" dt="2021-06-24T14:21:22.381" v="1893"/>
          <ac:inkMkLst>
            <pc:docMk/>
            <pc:sldMk cId="3405483897" sldId="1879"/>
            <ac:inkMk id="59" creationId="{E319C21F-3202-FD44-B652-EAE6A1ED908C}"/>
          </ac:inkMkLst>
        </pc:inkChg>
        <pc:inkChg chg="add">
          <ac:chgData name="Wilne, Robert" userId="863fd487-5ae7-46a6-8c4e-0a9cc652a1c0" providerId="ADAL" clId="{D4479540-3C79-904F-991B-2923FDC23AF8}" dt="2021-06-24T14:21:22.811" v="1894"/>
          <ac:inkMkLst>
            <pc:docMk/>
            <pc:sldMk cId="3405483897" sldId="1879"/>
            <ac:inkMk id="60" creationId="{88667262-1B64-AC42-9907-07050022F02E}"/>
          </ac:inkMkLst>
        </pc:inkChg>
        <pc:inkChg chg="add">
          <ac:chgData name="Wilne, Robert" userId="863fd487-5ae7-46a6-8c4e-0a9cc652a1c0" providerId="ADAL" clId="{D4479540-3C79-904F-991B-2923FDC23AF8}" dt="2021-06-24T14:21:23.050" v="1895"/>
          <ac:inkMkLst>
            <pc:docMk/>
            <pc:sldMk cId="3405483897" sldId="1879"/>
            <ac:inkMk id="61" creationId="{3C986E95-A330-EA42-88AB-9819A2D7A5FF}"/>
          </ac:inkMkLst>
        </pc:inkChg>
        <pc:inkChg chg="add">
          <ac:chgData name="Wilne, Robert" userId="863fd487-5ae7-46a6-8c4e-0a9cc652a1c0" providerId="ADAL" clId="{D4479540-3C79-904F-991B-2923FDC23AF8}" dt="2021-06-24T14:21:42.791" v="1897"/>
          <ac:inkMkLst>
            <pc:docMk/>
            <pc:sldMk cId="3405483897" sldId="1879"/>
            <ac:inkMk id="24576" creationId="{A2E0BEBA-FBD5-0642-BC2D-B934B739FA77}"/>
          </ac:inkMkLst>
        </pc:inkChg>
        <pc:inkChg chg="add">
          <ac:chgData name="Wilne, Robert" userId="863fd487-5ae7-46a6-8c4e-0a9cc652a1c0" providerId="ADAL" clId="{D4479540-3C79-904F-991B-2923FDC23AF8}" dt="2021-06-24T14:21:43.159" v="1898"/>
          <ac:inkMkLst>
            <pc:docMk/>
            <pc:sldMk cId="3405483897" sldId="1879"/>
            <ac:inkMk id="24577" creationId="{52719B0A-BAAC-3145-BF28-EBE3EF054318}"/>
          </ac:inkMkLst>
        </pc:inkChg>
        <pc:inkChg chg="add">
          <ac:chgData name="Wilne, Robert" userId="863fd487-5ae7-46a6-8c4e-0a9cc652a1c0" providerId="ADAL" clId="{D4479540-3C79-904F-991B-2923FDC23AF8}" dt="2021-06-24T14:21:43.534" v="1899"/>
          <ac:inkMkLst>
            <pc:docMk/>
            <pc:sldMk cId="3405483897" sldId="1879"/>
            <ac:inkMk id="24579" creationId="{D3BB1502-0626-1D4F-8322-DEB482AC8EBA}"/>
          </ac:inkMkLst>
        </pc:inkChg>
        <pc:inkChg chg="add">
          <ac:chgData name="Wilne, Robert" userId="863fd487-5ae7-46a6-8c4e-0a9cc652a1c0" providerId="ADAL" clId="{D4479540-3C79-904F-991B-2923FDC23AF8}" dt="2021-06-24T14:21:44.043" v="1900"/>
          <ac:inkMkLst>
            <pc:docMk/>
            <pc:sldMk cId="3405483897" sldId="1879"/>
            <ac:inkMk id="24580" creationId="{6548BA29-136D-944D-8DC5-D15A9030B9A6}"/>
          </ac:inkMkLst>
        </pc:inkChg>
        <pc:inkChg chg="add">
          <ac:chgData name="Wilne, Robert" userId="863fd487-5ae7-46a6-8c4e-0a9cc652a1c0" providerId="ADAL" clId="{D4479540-3C79-904F-991B-2923FDC23AF8}" dt="2021-06-24T14:21:44.474" v="1901"/>
          <ac:inkMkLst>
            <pc:docMk/>
            <pc:sldMk cId="3405483897" sldId="1879"/>
            <ac:inkMk id="24581" creationId="{2B895F20-5B93-F14A-873E-5EDDAF95C89C}"/>
          </ac:inkMkLst>
        </pc:inkChg>
        <pc:inkChg chg="add">
          <ac:chgData name="Wilne, Robert" userId="863fd487-5ae7-46a6-8c4e-0a9cc652a1c0" providerId="ADAL" clId="{D4479540-3C79-904F-991B-2923FDC23AF8}" dt="2021-06-24T14:21:44.911" v="1902"/>
          <ac:inkMkLst>
            <pc:docMk/>
            <pc:sldMk cId="3405483897" sldId="1879"/>
            <ac:inkMk id="24582" creationId="{FF18CA3A-D99C-8E4F-81BA-8A9D17C246D0}"/>
          </ac:inkMkLst>
        </pc:inkChg>
        <pc:inkChg chg="add">
          <ac:chgData name="Wilne, Robert" userId="863fd487-5ae7-46a6-8c4e-0a9cc652a1c0" providerId="ADAL" clId="{D4479540-3C79-904F-991B-2923FDC23AF8}" dt="2021-06-24T14:21:45.268" v="1903"/>
          <ac:inkMkLst>
            <pc:docMk/>
            <pc:sldMk cId="3405483897" sldId="1879"/>
            <ac:inkMk id="24583" creationId="{29FFB415-0366-D44E-BC4F-B5E8A93CAD43}"/>
          </ac:inkMkLst>
        </pc:inkChg>
        <pc:inkChg chg="add">
          <ac:chgData name="Wilne, Robert" userId="863fd487-5ae7-46a6-8c4e-0a9cc652a1c0" providerId="ADAL" clId="{D4479540-3C79-904F-991B-2923FDC23AF8}" dt="2021-06-24T14:21:45.509" v="1904"/>
          <ac:inkMkLst>
            <pc:docMk/>
            <pc:sldMk cId="3405483897" sldId="1879"/>
            <ac:inkMk id="24584" creationId="{060B07C9-ED12-3A48-B3BD-7005606ACDB6}"/>
          </ac:inkMkLst>
        </pc:inkChg>
        <pc:inkChg chg="add">
          <ac:chgData name="Wilne, Robert" userId="863fd487-5ae7-46a6-8c4e-0a9cc652a1c0" providerId="ADAL" clId="{D4479540-3C79-904F-991B-2923FDC23AF8}" dt="2021-06-24T14:21:46.021" v="1905"/>
          <ac:inkMkLst>
            <pc:docMk/>
            <pc:sldMk cId="3405483897" sldId="1879"/>
            <ac:inkMk id="24585" creationId="{E4B094E0-3406-7F4B-B569-DBF08F6B8EC9}"/>
          </ac:inkMkLst>
        </pc:inkChg>
        <pc:inkChg chg="add">
          <ac:chgData name="Wilne, Robert" userId="863fd487-5ae7-46a6-8c4e-0a9cc652a1c0" providerId="ADAL" clId="{D4479540-3C79-904F-991B-2923FDC23AF8}" dt="2021-06-24T14:21:46.273" v="1906"/>
          <ac:inkMkLst>
            <pc:docMk/>
            <pc:sldMk cId="3405483897" sldId="1879"/>
            <ac:inkMk id="24586" creationId="{4E520751-FECE-1F44-8E32-893CDB34E452}"/>
          </ac:inkMkLst>
        </pc:inkChg>
        <pc:inkChg chg="add">
          <ac:chgData name="Wilne, Robert" userId="863fd487-5ae7-46a6-8c4e-0a9cc652a1c0" providerId="ADAL" clId="{D4479540-3C79-904F-991B-2923FDC23AF8}" dt="2021-06-24T14:21:46.641" v="1907"/>
          <ac:inkMkLst>
            <pc:docMk/>
            <pc:sldMk cId="3405483897" sldId="1879"/>
            <ac:inkMk id="24587" creationId="{1414EC19-2F2D-624D-A131-AA38C36813EE}"/>
          </ac:inkMkLst>
        </pc:inkChg>
        <pc:inkChg chg="add">
          <ac:chgData name="Wilne, Robert" userId="863fd487-5ae7-46a6-8c4e-0a9cc652a1c0" providerId="ADAL" clId="{D4479540-3C79-904F-991B-2923FDC23AF8}" dt="2021-06-24T14:21:47.152" v="1908"/>
          <ac:inkMkLst>
            <pc:docMk/>
            <pc:sldMk cId="3405483897" sldId="1879"/>
            <ac:inkMk id="24588" creationId="{D156A471-DC91-594C-896F-60A388C616C9}"/>
          </ac:inkMkLst>
        </pc:inkChg>
        <pc:inkChg chg="add">
          <ac:chgData name="Wilne, Robert" userId="863fd487-5ae7-46a6-8c4e-0a9cc652a1c0" providerId="ADAL" clId="{D4479540-3C79-904F-991B-2923FDC23AF8}" dt="2021-06-24T14:21:47.630" v="1909"/>
          <ac:inkMkLst>
            <pc:docMk/>
            <pc:sldMk cId="3405483897" sldId="1879"/>
            <ac:inkMk id="24589" creationId="{5D623D0D-C97F-754B-9B6A-04D9301C3A5D}"/>
          </ac:inkMkLst>
        </pc:inkChg>
        <pc:inkChg chg="add">
          <ac:chgData name="Wilne, Robert" userId="863fd487-5ae7-46a6-8c4e-0a9cc652a1c0" providerId="ADAL" clId="{D4479540-3C79-904F-991B-2923FDC23AF8}" dt="2021-06-24T14:21:47.898" v="1910"/>
          <ac:inkMkLst>
            <pc:docMk/>
            <pc:sldMk cId="3405483897" sldId="1879"/>
            <ac:inkMk id="24590" creationId="{14CCE1B3-A478-314F-8B95-8E613FB94292}"/>
          </ac:inkMkLst>
        </pc:inkChg>
        <pc:inkChg chg="add">
          <ac:chgData name="Wilne, Robert" userId="863fd487-5ae7-46a6-8c4e-0a9cc652a1c0" providerId="ADAL" clId="{D4479540-3C79-904F-991B-2923FDC23AF8}" dt="2021-06-24T14:21:48.149" v="1911"/>
          <ac:inkMkLst>
            <pc:docMk/>
            <pc:sldMk cId="3405483897" sldId="1879"/>
            <ac:inkMk id="24591" creationId="{24181363-EDAE-4A43-98CB-98F5D1776E93}"/>
          </ac:inkMkLst>
        </pc:inkChg>
        <pc:inkChg chg="add">
          <ac:chgData name="Wilne, Robert" userId="863fd487-5ae7-46a6-8c4e-0a9cc652a1c0" providerId="ADAL" clId="{D4479540-3C79-904F-991B-2923FDC23AF8}" dt="2021-06-24T14:21:48.404" v="1912"/>
          <ac:inkMkLst>
            <pc:docMk/>
            <pc:sldMk cId="3405483897" sldId="1879"/>
            <ac:inkMk id="24592" creationId="{350D7713-B82A-BF48-94F1-7F00B39EFB67}"/>
          </ac:inkMkLst>
        </pc:inkChg>
        <pc:inkChg chg="add">
          <ac:chgData name="Wilne, Robert" userId="863fd487-5ae7-46a6-8c4e-0a9cc652a1c0" providerId="ADAL" clId="{D4479540-3C79-904F-991B-2923FDC23AF8}" dt="2021-06-24T14:21:51.191" v="1914"/>
          <ac:inkMkLst>
            <pc:docMk/>
            <pc:sldMk cId="3405483897" sldId="1879"/>
            <ac:inkMk id="24594" creationId="{453D0141-1049-4345-AC24-B27CF347F65A}"/>
          </ac:inkMkLst>
        </pc:inkChg>
        <pc:inkChg chg="add">
          <ac:chgData name="Wilne, Robert" userId="863fd487-5ae7-46a6-8c4e-0a9cc652a1c0" providerId="ADAL" clId="{D4479540-3C79-904F-991B-2923FDC23AF8}" dt="2021-06-24T14:21:52.251" v="1915"/>
          <ac:inkMkLst>
            <pc:docMk/>
            <pc:sldMk cId="3405483897" sldId="1879"/>
            <ac:inkMk id="24595" creationId="{EE111BB8-1111-B243-A4DD-F5262EE357E2}"/>
          </ac:inkMkLst>
        </pc:inkChg>
        <pc:inkChg chg="add">
          <ac:chgData name="Wilne, Robert" userId="863fd487-5ae7-46a6-8c4e-0a9cc652a1c0" providerId="ADAL" clId="{D4479540-3C79-904F-991B-2923FDC23AF8}" dt="2021-06-24T14:21:54.297" v="1916"/>
          <ac:inkMkLst>
            <pc:docMk/>
            <pc:sldMk cId="3405483897" sldId="1879"/>
            <ac:inkMk id="24596" creationId="{C0FECA5E-C9B1-6D46-BB4F-C0113FABD0CC}"/>
          </ac:inkMkLst>
        </pc:inkChg>
        <pc:inkChg chg="add">
          <ac:chgData name="Wilne, Robert" userId="863fd487-5ae7-46a6-8c4e-0a9cc652a1c0" providerId="ADAL" clId="{D4479540-3C79-904F-991B-2923FDC23AF8}" dt="2021-06-24T14:21:54.583" v="1917"/>
          <ac:inkMkLst>
            <pc:docMk/>
            <pc:sldMk cId="3405483897" sldId="1879"/>
            <ac:inkMk id="24597" creationId="{BE96B96F-DEBB-1445-AA07-93CAD7F249A2}"/>
          </ac:inkMkLst>
        </pc:inkChg>
        <pc:inkChg chg="add">
          <ac:chgData name="Wilne, Robert" userId="863fd487-5ae7-46a6-8c4e-0a9cc652a1c0" providerId="ADAL" clId="{D4479540-3C79-904F-991B-2923FDC23AF8}" dt="2021-06-24T14:21:54.815" v="1918"/>
          <ac:inkMkLst>
            <pc:docMk/>
            <pc:sldMk cId="3405483897" sldId="1879"/>
            <ac:inkMk id="24598" creationId="{68408D22-365D-AF4C-9034-E7DE81EC5B6C}"/>
          </ac:inkMkLst>
        </pc:inkChg>
        <pc:inkChg chg="add">
          <ac:chgData name="Wilne, Robert" userId="863fd487-5ae7-46a6-8c4e-0a9cc652a1c0" providerId="ADAL" clId="{D4479540-3C79-904F-991B-2923FDC23AF8}" dt="2021-06-24T14:21:55.051" v="1919"/>
          <ac:inkMkLst>
            <pc:docMk/>
            <pc:sldMk cId="3405483897" sldId="1879"/>
            <ac:inkMk id="24599" creationId="{7BAAABC6-9375-7746-9823-AA6E4A9DD014}"/>
          </ac:inkMkLst>
        </pc:inkChg>
        <pc:inkChg chg="add">
          <ac:chgData name="Wilne, Robert" userId="863fd487-5ae7-46a6-8c4e-0a9cc652a1c0" providerId="ADAL" clId="{D4479540-3C79-904F-991B-2923FDC23AF8}" dt="2021-06-24T14:21:55.673" v="1920"/>
          <ac:inkMkLst>
            <pc:docMk/>
            <pc:sldMk cId="3405483897" sldId="1879"/>
            <ac:inkMk id="24600" creationId="{4E5152D7-5A68-0741-877B-5958AAF8E089}"/>
          </ac:inkMkLst>
        </pc:inkChg>
        <pc:inkChg chg="add">
          <ac:chgData name="Wilne, Robert" userId="863fd487-5ae7-46a6-8c4e-0a9cc652a1c0" providerId="ADAL" clId="{D4479540-3C79-904F-991B-2923FDC23AF8}" dt="2021-06-24T14:22:13.341" v="1922"/>
          <ac:inkMkLst>
            <pc:docMk/>
            <pc:sldMk cId="3405483897" sldId="1879"/>
            <ac:inkMk id="24602" creationId="{0EDE03F8-EA29-D343-8ED3-784C8C60D24A}"/>
          </ac:inkMkLst>
        </pc:inkChg>
        <pc:inkChg chg="add">
          <ac:chgData name="Wilne, Robert" userId="863fd487-5ae7-46a6-8c4e-0a9cc652a1c0" providerId="ADAL" clId="{D4479540-3C79-904F-991B-2923FDC23AF8}" dt="2021-06-24T14:22:13.839" v="1923"/>
          <ac:inkMkLst>
            <pc:docMk/>
            <pc:sldMk cId="3405483897" sldId="1879"/>
            <ac:inkMk id="24603" creationId="{21D6C69B-4AC4-6148-9ABA-4B03E6F4FA16}"/>
          </ac:inkMkLst>
        </pc:inkChg>
        <pc:inkChg chg="add">
          <ac:chgData name="Wilne, Robert" userId="863fd487-5ae7-46a6-8c4e-0a9cc652a1c0" providerId="ADAL" clId="{D4479540-3C79-904F-991B-2923FDC23AF8}" dt="2021-06-24T14:22:14.080" v="1924"/>
          <ac:inkMkLst>
            <pc:docMk/>
            <pc:sldMk cId="3405483897" sldId="1879"/>
            <ac:inkMk id="24604" creationId="{3772DC52-AF53-BD43-823E-3ABEC552B0EA}"/>
          </ac:inkMkLst>
        </pc:inkChg>
        <pc:inkChg chg="add">
          <ac:chgData name="Wilne, Robert" userId="863fd487-5ae7-46a6-8c4e-0a9cc652a1c0" providerId="ADAL" clId="{D4479540-3C79-904F-991B-2923FDC23AF8}" dt="2021-06-24T14:22:14.336" v="1925"/>
          <ac:inkMkLst>
            <pc:docMk/>
            <pc:sldMk cId="3405483897" sldId="1879"/>
            <ac:inkMk id="24605" creationId="{934610D1-5363-844A-9107-C51405E89013}"/>
          </ac:inkMkLst>
        </pc:inkChg>
        <pc:inkChg chg="add">
          <ac:chgData name="Wilne, Robert" userId="863fd487-5ae7-46a6-8c4e-0a9cc652a1c0" providerId="ADAL" clId="{D4479540-3C79-904F-991B-2923FDC23AF8}" dt="2021-06-24T14:22:14.580" v="1926"/>
          <ac:inkMkLst>
            <pc:docMk/>
            <pc:sldMk cId="3405483897" sldId="1879"/>
            <ac:inkMk id="24606" creationId="{764EF93F-A85F-9D44-8DF5-AB08902B7367}"/>
          </ac:inkMkLst>
        </pc:inkChg>
        <pc:inkChg chg="add">
          <ac:chgData name="Wilne, Robert" userId="863fd487-5ae7-46a6-8c4e-0a9cc652a1c0" providerId="ADAL" clId="{D4479540-3C79-904F-991B-2923FDC23AF8}" dt="2021-06-24T14:22:14.805" v="1927"/>
          <ac:inkMkLst>
            <pc:docMk/>
            <pc:sldMk cId="3405483897" sldId="1879"/>
            <ac:inkMk id="24607" creationId="{73C18765-399C-DA47-A99D-B415F078B2C7}"/>
          </ac:inkMkLst>
        </pc:inkChg>
        <pc:inkChg chg="add">
          <ac:chgData name="Wilne, Robert" userId="863fd487-5ae7-46a6-8c4e-0a9cc652a1c0" providerId="ADAL" clId="{D4479540-3C79-904F-991B-2923FDC23AF8}" dt="2021-06-24T14:22:15.034" v="1928"/>
          <ac:inkMkLst>
            <pc:docMk/>
            <pc:sldMk cId="3405483897" sldId="1879"/>
            <ac:inkMk id="24608" creationId="{EA5803C2-AACC-8245-9D1B-0F28E62CF2FE}"/>
          </ac:inkMkLst>
        </pc:inkChg>
        <pc:inkChg chg="add">
          <ac:chgData name="Wilne, Robert" userId="863fd487-5ae7-46a6-8c4e-0a9cc652a1c0" providerId="ADAL" clId="{D4479540-3C79-904F-991B-2923FDC23AF8}" dt="2021-06-24T14:22:15.289" v="1929"/>
          <ac:inkMkLst>
            <pc:docMk/>
            <pc:sldMk cId="3405483897" sldId="1879"/>
            <ac:inkMk id="24609" creationId="{79B83BBA-3DF9-524C-B0C7-CC70662E603E}"/>
          </ac:inkMkLst>
        </pc:inkChg>
        <pc:inkChg chg="add">
          <ac:chgData name="Wilne, Robert" userId="863fd487-5ae7-46a6-8c4e-0a9cc652a1c0" providerId="ADAL" clId="{D4479540-3C79-904F-991B-2923FDC23AF8}" dt="2021-06-24T14:22:15.767" v="1930"/>
          <ac:inkMkLst>
            <pc:docMk/>
            <pc:sldMk cId="3405483897" sldId="1879"/>
            <ac:inkMk id="24610" creationId="{9CAC1079-B7CB-564F-8138-D65AE029EEF0}"/>
          </ac:inkMkLst>
        </pc:inkChg>
        <pc:inkChg chg="add">
          <ac:chgData name="Wilne, Robert" userId="863fd487-5ae7-46a6-8c4e-0a9cc652a1c0" providerId="ADAL" clId="{D4479540-3C79-904F-991B-2923FDC23AF8}" dt="2021-06-24T14:22:16.371" v="1931"/>
          <ac:inkMkLst>
            <pc:docMk/>
            <pc:sldMk cId="3405483897" sldId="1879"/>
            <ac:inkMk id="24611" creationId="{6FB63AD4-837F-704D-A901-DF2DC300ADEF}"/>
          </ac:inkMkLst>
        </pc:inkChg>
        <pc:inkChg chg="add">
          <ac:chgData name="Wilne, Robert" userId="863fd487-5ae7-46a6-8c4e-0a9cc652a1c0" providerId="ADAL" clId="{D4479540-3C79-904F-991B-2923FDC23AF8}" dt="2021-06-24T14:22:18.121" v="1933"/>
          <ac:inkMkLst>
            <pc:docMk/>
            <pc:sldMk cId="3405483897" sldId="1879"/>
            <ac:inkMk id="24613" creationId="{E5DCB0B4-E8A1-F147-872D-9E972C555E18}"/>
          </ac:inkMkLst>
        </pc:inkChg>
        <pc:inkChg chg="add">
          <ac:chgData name="Wilne, Robert" userId="863fd487-5ae7-46a6-8c4e-0a9cc652a1c0" providerId="ADAL" clId="{D4479540-3C79-904F-991B-2923FDC23AF8}" dt="2021-06-24T14:22:18.510" v="1934"/>
          <ac:inkMkLst>
            <pc:docMk/>
            <pc:sldMk cId="3405483897" sldId="1879"/>
            <ac:inkMk id="24614" creationId="{7771EDDE-1D57-AF45-9403-F40932CE011B}"/>
          </ac:inkMkLst>
        </pc:inkChg>
        <pc:inkChg chg="add">
          <ac:chgData name="Wilne, Robert" userId="863fd487-5ae7-46a6-8c4e-0a9cc652a1c0" providerId="ADAL" clId="{D4479540-3C79-904F-991B-2923FDC23AF8}" dt="2021-06-24T14:22:18.808" v="1935"/>
          <ac:inkMkLst>
            <pc:docMk/>
            <pc:sldMk cId="3405483897" sldId="1879"/>
            <ac:inkMk id="24615" creationId="{6817FAA4-87AC-5643-AF64-969BBB65F949}"/>
          </ac:inkMkLst>
        </pc:inkChg>
        <pc:inkChg chg="add">
          <ac:chgData name="Wilne, Robert" userId="863fd487-5ae7-46a6-8c4e-0a9cc652a1c0" providerId="ADAL" clId="{D4479540-3C79-904F-991B-2923FDC23AF8}" dt="2021-06-24T14:22:19.030" v="1936"/>
          <ac:inkMkLst>
            <pc:docMk/>
            <pc:sldMk cId="3405483897" sldId="1879"/>
            <ac:inkMk id="24616" creationId="{DF213C7A-16DA-1842-8B20-4FB028220627}"/>
          </ac:inkMkLst>
        </pc:inkChg>
        <pc:inkChg chg="add">
          <ac:chgData name="Wilne, Robert" userId="863fd487-5ae7-46a6-8c4e-0a9cc652a1c0" providerId="ADAL" clId="{D4479540-3C79-904F-991B-2923FDC23AF8}" dt="2021-06-24T14:22:20.207" v="1938"/>
          <ac:inkMkLst>
            <pc:docMk/>
            <pc:sldMk cId="3405483897" sldId="1879"/>
            <ac:inkMk id="24618" creationId="{D4845017-D212-5D4F-806B-CF619CC4A662}"/>
          </ac:inkMkLst>
        </pc:inkChg>
        <pc:inkChg chg="add">
          <ac:chgData name="Wilne, Robert" userId="863fd487-5ae7-46a6-8c4e-0a9cc652a1c0" providerId="ADAL" clId="{D4479540-3C79-904F-991B-2923FDC23AF8}" dt="2021-06-24T14:22:20.491" v="1939"/>
          <ac:inkMkLst>
            <pc:docMk/>
            <pc:sldMk cId="3405483897" sldId="1879"/>
            <ac:inkMk id="24619" creationId="{A1EDB56A-0648-4D4C-B6BB-68CA785AB1A9}"/>
          </ac:inkMkLst>
        </pc:inkChg>
        <pc:inkChg chg="add">
          <ac:chgData name="Wilne, Robert" userId="863fd487-5ae7-46a6-8c4e-0a9cc652a1c0" providerId="ADAL" clId="{D4479540-3C79-904F-991B-2923FDC23AF8}" dt="2021-06-24T14:22:20.748" v="1940"/>
          <ac:inkMkLst>
            <pc:docMk/>
            <pc:sldMk cId="3405483897" sldId="1879"/>
            <ac:inkMk id="24620" creationId="{F62D025E-7920-2544-A4EE-34CA7A9290BC}"/>
          </ac:inkMkLst>
        </pc:inkChg>
        <pc:inkChg chg="add">
          <ac:chgData name="Wilne, Robert" userId="863fd487-5ae7-46a6-8c4e-0a9cc652a1c0" providerId="ADAL" clId="{D4479540-3C79-904F-991B-2923FDC23AF8}" dt="2021-06-24T14:22:27.149" v="1942"/>
          <ac:inkMkLst>
            <pc:docMk/>
            <pc:sldMk cId="3405483897" sldId="1879"/>
            <ac:inkMk id="24622" creationId="{AC669C8E-1A36-054A-9D7D-EA7AE248FACE}"/>
          </ac:inkMkLst>
        </pc:inkChg>
        <pc:inkChg chg="add">
          <ac:chgData name="Wilne, Robert" userId="863fd487-5ae7-46a6-8c4e-0a9cc652a1c0" providerId="ADAL" clId="{D4479540-3C79-904F-991B-2923FDC23AF8}" dt="2021-06-24T14:22:27.494" v="1943"/>
          <ac:inkMkLst>
            <pc:docMk/>
            <pc:sldMk cId="3405483897" sldId="1879"/>
            <ac:inkMk id="24623" creationId="{4948949F-4872-F744-985B-35F86C41583D}"/>
          </ac:inkMkLst>
        </pc:inkChg>
        <pc:inkChg chg="add">
          <ac:chgData name="Wilne, Robert" userId="863fd487-5ae7-46a6-8c4e-0a9cc652a1c0" providerId="ADAL" clId="{D4479540-3C79-904F-991B-2923FDC23AF8}" dt="2021-06-24T14:22:27.789" v="1944"/>
          <ac:inkMkLst>
            <pc:docMk/>
            <pc:sldMk cId="3405483897" sldId="1879"/>
            <ac:inkMk id="24624" creationId="{7A39F7E6-B482-0144-8164-FBA650BEBD7D}"/>
          </ac:inkMkLst>
        </pc:inkChg>
        <pc:inkChg chg="add">
          <ac:chgData name="Wilne, Robert" userId="863fd487-5ae7-46a6-8c4e-0a9cc652a1c0" providerId="ADAL" clId="{D4479540-3C79-904F-991B-2923FDC23AF8}" dt="2021-06-24T14:22:28.192" v="1945"/>
          <ac:inkMkLst>
            <pc:docMk/>
            <pc:sldMk cId="3405483897" sldId="1879"/>
            <ac:inkMk id="24625" creationId="{D01CBEFE-D11B-CD40-9396-68B880DB6526}"/>
          </ac:inkMkLst>
        </pc:inkChg>
        <pc:inkChg chg="add">
          <ac:chgData name="Wilne, Robert" userId="863fd487-5ae7-46a6-8c4e-0a9cc652a1c0" providerId="ADAL" clId="{D4479540-3C79-904F-991B-2923FDC23AF8}" dt="2021-06-24T14:22:28.451" v="1946"/>
          <ac:inkMkLst>
            <pc:docMk/>
            <pc:sldMk cId="3405483897" sldId="1879"/>
            <ac:inkMk id="24626" creationId="{CE57313B-090C-4D40-A0DB-F3F9C5B2514B}"/>
          </ac:inkMkLst>
        </pc:inkChg>
        <pc:inkChg chg="add">
          <ac:chgData name="Wilne, Robert" userId="863fd487-5ae7-46a6-8c4e-0a9cc652a1c0" providerId="ADAL" clId="{D4479540-3C79-904F-991B-2923FDC23AF8}" dt="2021-06-24T14:22:28.903" v="1947"/>
          <ac:inkMkLst>
            <pc:docMk/>
            <pc:sldMk cId="3405483897" sldId="1879"/>
            <ac:inkMk id="24627" creationId="{A778DAA8-4313-5D41-972B-55727154DE5D}"/>
          </ac:inkMkLst>
        </pc:inkChg>
        <pc:inkChg chg="add">
          <ac:chgData name="Wilne, Robert" userId="863fd487-5ae7-46a6-8c4e-0a9cc652a1c0" providerId="ADAL" clId="{D4479540-3C79-904F-991B-2923FDC23AF8}" dt="2021-06-24T14:22:29.263" v="1948"/>
          <ac:inkMkLst>
            <pc:docMk/>
            <pc:sldMk cId="3405483897" sldId="1879"/>
            <ac:inkMk id="24628" creationId="{FB743E03-4418-2B4C-AAE2-C28CB601468A}"/>
          </ac:inkMkLst>
        </pc:inkChg>
        <pc:inkChg chg="add">
          <ac:chgData name="Wilne, Robert" userId="863fd487-5ae7-46a6-8c4e-0a9cc652a1c0" providerId="ADAL" clId="{D4479540-3C79-904F-991B-2923FDC23AF8}" dt="2021-06-24T14:22:29.638" v="1949"/>
          <ac:inkMkLst>
            <pc:docMk/>
            <pc:sldMk cId="3405483897" sldId="1879"/>
            <ac:inkMk id="24629" creationId="{13528D16-C73F-7440-A2EB-E1EC157F8257}"/>
          </ac:inkMkLst>
        </pc:inkChg>
        <pc:inkChg chg="add">
          <ac:chgData name="Wilne, Robert" userId="863fd487-5ae7-46a6-8c4e-0a9cc652a1c0" providerId="ADAL" clId="{D4479540-3C79-904F-991B-2923FDC23AF8}" dt="2021-06-24T14:22:30.005" v="1950"/>
          <ac:inkMkLst>
            <pc:docMk/>
            <pc:sldMk cId="3405483897" sldId="1879"/>
            <ac:inkMk id="24630" creationId="{9FB6D9C4-7D8F-DA4B-AB0E-12BD49B0E29C}"/>
          </ac:inkMkLst>
        </pc:inkChg>
        <pc:inkChg chg="add">
          <ac:chgData name="Wilne, Robert" userId="863fd487-5ae7-46a6-8c4e-0a9cc652a1c0" providerId="ADAL" clId="{D4479540-3C79-904F-991B-2923FDC23AF8}" dt="2021-06-24T14:22:30.486" v="1951"/>
          <ac:inkMkLst>
            <pc:docMk/>
            <pc:sldMk cId="3405483897" sldId="1879"/>
            <ac:inkMk id="24631" creationId="{1F3FA88D-F11F-BC47-AEAB-6436EC0F5570}"/>
          </ac:inkMkLst>
        </pc:inkChg>
        <pc:inkChg chg="add">
          <ac:chgData name="Wilne, Robert" userId="863fd487-5ae7-46a6-8c4e-0a9cc652a1c0" providerId="ADAL" clId="{D4479540-3C79-904F-991B-2923FDC23AF8}" dt="2021-06-24T14:22:30.763" v="1952"/>
          <ac:inkMkLst>
            <pc:docMk/>
            <pc:sldMk cId="3405483897" sldId="1879"/>
            <ac:inkMk id="24632" creationId="{A28000A9-535F-CB4F-8D57-127BCB66E5B1}"/>
          </ac:inkMkLst>
        </pc:inkChg>
        <pc:inkChg chg="add">
          <ac:chgData name="Wilne, Robert" userId="863fd487-5ae7-46a6-8c4e-0a9cc652a1c0" providerId="ADAL" clId="{D4479540-3C79-904F-991B-2923FDC23AF8}" dt="2021-06-24T14:22:31.045" v="1953"/>
          <ac:inkMkLst>
            <pc:docMk/>
            <pc:sldMk cId="3405483897" sldId="1879"/>
            <ac:inkMk id="24633" creationId="{364094A2-1220-BD4E-A6AB-B2EDA8691D12}"/>
          </ac:inkMkLst>
        </pc:inkChg>
        <pc:inkChg chg="add">
          <ac:chgData name="Wilne, Robert" userId="863fd487-5ae7-46a6-8c4e-0a9cc652a1c0" providerId="ADAL" clId="{D4479540-3C79-904F-991B-2923FDC23AF8}" dt="2021-06-24T14:22:31.427" v="1954"/>
          <ac:inkMkLst>
            <pc:docMk/>
            <pc:sldMk cId="3405483897" sldId="1879"/>
            <ac:inkMk id="24634" creationId="{52E43337-2E27-BC4D-B4F5-D6E8F7F30C68}"/>
          </ac:inkMkLst>
        </pc:inkChg>
        <pc:inkChg chg="add">
          <ac:chgData name="Wilne, Robert" userId="863fd487-5ae7-46a6-8c4e-0a9cc652a1c0" providerId="ADAL" clId="{D4479540-3C79-904F-991B-2923FDC23AF8}" dt="2021-06-24T14:22:31.681" v="1955"/>
          <ac:inkMkLst>
            <pc:docMk/>
            <pc:sldMk cId="3405483897" sldId="1879"/>
            <ac:inkMk id="24635" creationId="{54D50C83-18E2-6D42-ACDC-8CA7020EF536}"/>
          </ac:inkMkLst>
        </pc:inkChg>
        <pc:inkChg chg="add">
          <ac:chgData name="Wilne, Robert" userId="863fd487-5ae7-46a6-8c4e-0a9cc652a1c0" providerId="ADAL" clId="{D4479540-3C79-904F-991B-2923FDC23AF8}" dt="2021-06-24T14:22:38.281" v="1957"/>
          <ac:inkMkLst>
            <pc:docMk/>
            <pc:sldMk cId="3405483897" sldId="1879"/>
            <ac:inkMk id="24637" creationId="{9724ABEB-C4C8-AF4E-874C-065BFD844088}"/>
          </ac:inkMkLst>
        </pc:inkChg>
        <pc:inkChg chg="add">
          <ac:chgData name="Wilne, Robert" userId="863fd487-5ae7-46a6-8c4e-0a9cc652a1c0" providerId="ADAL" clId="{D4479540-3C79-904F-991B-2923FDC23AF8}" dt="2021-06-24T14:22:38.546" v="1958"/>
          <ac:inkMkLst>
            <pc:docMk/>
            <pc:sldMk cId="3405483897" sldId="1879"/>
            <ac:inkMk id="24638" creationId="{956A41AA-F30E-5A40-BFB8-AB502F26992C}"/>
          </ac:inkMkLst>
        </pc:inkChg>
        <pc:inkChg chg="add">
          <ac:chgData name="Wilne, Robert" userId="863fd487-5ae7-46a6-8c4e-0a9cc652a1c0" providerId="ADAL" clId="{D4479540-3C79-904F-991B-2923FDC23AF8}" dt="2021-06-24T14:22:38.862" v="1959"/>
          <ac:inkMkLst>
            <pc:docMk/>
            <pc:sldMk cId="3405483897" sldId="1879"/>
            <ac:inkMk id="24639" creationId="{60D284AD-E6AF-D445-A83B-0F4C2ADB0FCC}"/>
          </ac:inkMkLst>
        </pc:inkChg>
        <pc:inkChg chg="add">
          <ac:chgData name="Wilne, Robert" userId="863fd487-5ae7-46a6-8c4e-0a9cc652a1c0" providerId="ADAL" clId="{D4479540-3C79-904F-991B-2923FDC23AF8}" dt="2021-06-24T14:22:39.158" v="1960"/>
          <ac:inkMkLst>
            <pc:docMk/>
            <pc:sldMk cId="3405483897" sldId="1879"/>
            <ac:inkMk id="24640" creationId="{EF735682-5172-F844-93DE-8C327A212F8C}"/>
          </ac:inkMkLst>
        </pc:inkChg>
      </pc:sldChg>
      <pc:sldChg chg="addSp delSp">
        <pc:chgData name="Wilne, Robert" userId="863fd487-5ae7-46a6-8c4e-0a9cc652a1c0" providerId="ADAL" clId="{D4479540-3C79-904F-991B-2923FDC23AF8}" dt="2021-06-24T14:35:59.617" v="2809"/>
        <pc:sldMkLst>
          <pc:docMk/>
          <pc:sldMk cId="1371926843" sldId="1880"/>
        </pc:sldMkLst>
        <pc:grpChg chg="add del">
          <ac:chgData name="Wilne, Robert" userId="863fd487-5ae7-46a6-8c4e-0a9cc652a1c0" providerId="ADAL" clId="{D4479540-3C79-904F-991B-2923FDC23AF8}" dt="2021-06-24T14:33:15.068" v="2611"/>
          <ac:grpSpMkLst>
            <pc:docMk/>
            <pc:sldMk cId="1371926843" sldId="1880"/>
            <ac:grpSpMk id="31" creationId="{0E3D758D-9AA4-EE42-BB18-47C64BBE9EEC}"/>
          </ac:grpSpMkLst>
        </pc:grpChg>
        <pc:grpChg chg="add del">
          <ac:chgData name="Wilne, Robert" userId="863fd487-5ae7-46a6-8c4e-0a9cc652a1c0" providerId="ADAL" clId="{D4479540-3C79-904F-991B-2923FDC23AF8}" dt="2021-06-24T14:33:15.183" v="2623"/>
          <ac:grpSpMkLst>
            <pc:docMk/>
            <pc:sldMk cId="1371926843" sldId="1880"/>
            <ac:grpSpMk id="32" creationId="{CE7F6E9C-3CBF-4248-A4D6-07D51409436F}"/>
          </ac:grpSpMkLst>
        </pc:grpChg>
        <pc:grpChg chg="add del">
          <ac:chgData name="Wilne, Robert" userId="863fd487-5ae7-46a6-8c4e-0a9cc652a1c0" providerId="ADAL" clId="{D4479540-3C79-904F-991B-2923FDC23AF8}" dt="2021-06-24T14:33:14.998" v="2607"/>
          <ac:grpSpMkLst>
            <pc:docMk/>
            <pc:sldMk cId="1371926843" sldId="1880"/>
            <ac:grpSpMk id="33" creationId="{1306269A-A735-804E-939C-6811E3A20E5F}"/>
          </ac:grpSpMkLst>
        </pc:grpChg>
        <pc:grpChg chg="add del">
          <ac:chgData name="Wilne, Robert" userId="863fd487-5ae7-46a6-8c4e-0a9cc652a1c0" providerId="ADAL" clId="{D4479540-3C79-904F-991B-2923FDC23AF8}" dt="2021-06-24T14:33:15.236" v="2630"/>
          <ac:grpSpMkLst>
            <pc:docMk/>
            <pc:sldMk cId="1371926843" sldId="1880"/>
            <ac:grpSpMk id="34" creationId="{B8D362FB-EF60-3848-9563-9F04A2CEA0B3}"/>
          </ac:grpSpMkLst>
        </pc:grpChg>
        <pc:grpChg chg="add del">
          <ac:chgData name="Wilne, Robert" userId="863fd487-5ae7-46a6-8c4e-0a9cc652a1c0" providerId="ADAL" clId="{D4479540-3C79-904F-991B-2923FDC23AF8}" dt="2021-06-24T14:33:15.197" v="2624"/>
          <ac:grpSpMkLst>
            <pc:docMk/>
            <pc:sldMk cId="1371926843" sldId="1880"/>
            <ac:grpSpMk id="35" creationId="{D685BDC2-F970-104A-806B-E21A415D27CE}"/>
          </ac:grpSpMkLst>
        </pc:grpChg>
        <pc:grpChg chg="add del">
          <ac:chgData name="Wilne, Robert" userId="863fd487-5ae7-46a6-8c4e-0a9cc652a1c0" providerId="ADAL" clId="{D4479540-3C79-904F-991B-2923FDC23AF8}" dt="2021-06-24T14:33:15.166" v="2621"/>
          <ac:grpSpMkLst>
            <pc:docMk/>
            <pc:sldMk cId="1371926843" sldId="1880"/>
            <ac:grpSpMk id="36" creationId="{150816C2-664A-DD4E-BA4D-1EADBC586644}"/>
          </ac:grpSpMkLst>
        </pc:grpChg>
        <pc:grpChg chg="add del">
          <ac:chgData name="Wilne, Robert" userId="863fd487-5ae7-46a6-8c4e-0a9cc652a1c0" providerId="ADAL" clId="{D4479540-3C79-904F-991B-2923FDC23AF8}" dt="2021-06-24T14:33:15.223" v="2628"/>
          <ac:grpSpMkLst>
            <pc:docMk/>
            <pc:sldMk cId="1371926843" sldId="1880"/>
            <ac:grpSpMk id="37" creationId="{4E5F7A18-83E9-AA41-80A1-1CC245DEA081}"/>
          </ac:grpSpMkLst>
        </pc:grpChg>
        <pc:grpChg chg="add del">
          <ac:chgData name="Wilne, Robert" userId="863fd487-5ae7-46a6-8c4e-0a9cc652a1c0" providerId="ADAL" clId="{D4479540-3C79-904F-991B-2923FDC23AF8}" dt="2021-06-24T14:33:03.645" v="2603"/>
          <ac:grpSpMkLst>
            <pc:docMk/>
            <pc:sldMk cId="1371926843" sldId="1880"/>
            <ac:grpSpMk id="41" creationId="{D25130C0-0334-EC43-B52F-9EFE3E88EE87}"/>
          </ac:grpSpMkLst>
        </pc:grpChg>
        <pc:grpChg chg="add del">
          <ac:chgData name="Wilne, Robert" userId="863fd487-5ae7-46a6-8c4e-0a9cc652a1c0" providerId="ADAL" clId="{D4479540-3C79-904F-991B-2923FDC23AF8}" dt="2021-06-24T14:33:15.130" v="2616"/>
          <ac:grpSpMkLst>
            <pc:docMk/>
            <pc:sldMk cId="1371926843" sldId="1880"/>
            <ac:grpSpMk id="43" creationId="{474F772C-4B69-9443-A79C-550ABAA2E935}"/>
          </ac:grpSpMkLst>
        </pc:grpChg>
        <pc:grpChg chg="add del">
          <ac:chgData name="Wilne, Robert" userId="863fd487-5ae7-46a6-8c4e-0a9cc652a1c0" providerId="ADAL" clId="{D4479540-3C79-904F-991B-2923FDC23AF8}" dt="2021-06-24T14:33:49.564" v="2657"/>
          <ac:grpSpMkLst>
            <pc:docMk/>
            <pc:sldMk cId="1371926843" sldId="1880"/>
            <ac:grpSpMk id="55" creationId="{648939F9-D6B1-5F48-93C3-663BC808B12A}"/>
          </ac:grpSpMkLst>
        </pc:grpChg>
        <pc:grpChg chg="add">
          <ac:chgData name="Wilne, Robert" userId="863fd487-5ae7-46a6-8c4e-0a9cc652a1c0" providerId="ADAL" clId="{D4479540-3C79-904F-991B-2923FDC23AF8}" dt="2021-06-24T14:34:02.644" v="2679"/>
          <ac:grpSpMkLst>
            <pc:docMk/>
            <pc:sldMk cId="1371926843" sldId="1880"/>
            <ac:grpSpMk id="24589" creationId="{C6760375-2FB6-9D4E-9527-93A7A35599EA}"/>
          </ac:grpSpMkLst>
        </pc:grpChg>
        <pc:grpChg chg="add">
          <ac:chgData name="Wilne, Robert" userId="863fd487-5ae7-46a6-8c4e-0a9cc652a1c0" providerId="ADAL" clId="{D4479540-3C79-904F-991B-2923FDC23AF8}" dt="2021-06-24T14:34:19.335" v="2693"/>
          <ac:grpSpMkLst>
            <pc:docMk/>
            <pc:sldMk cId="1371926843" sldId="1880"/>
            <ac:grpSpMk id="24603" creationId="{8DD8E9E4-6445-354C-9760-1F17CD38A767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4" creationId="{A7B5162D-ADB3-BB46-B0FC-36BD081E7CF4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5" creationId="{F1FB5DD5-3271-2947-9148-26A4668533BE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6" creationId="{39C67743-DC3D-B846-97F6-C324CED85B4C}"/>
          </ac:grpSpMkLst>
        </pc:grpChg>
        <pc:grpChg chg="add">
          <ac:chgData name="Wilne, Robert" userId="863fd487-5ae7-46a6-8c4e-0a9cc652a1c0" providerId="ADAL" clId="{D4479540-3C79-904F-991B-2923FDC23AF8}" dt="2021-06-24T14:34:42.898" v="2712"/>
          <ac:grpSpMkLst>
            <pc:docMk/>
            <pc:sldMk cId="1371926843" sldId="1880"/>
            <ac:grpSpMk id="24624" creationId="{39AE6D08-FEB7-E148-BB8C-C4F8F122B9F6}"/>
          </ac:grpSpMkLst>
        </pc:grpChg>
        <pc:grpChg chg="add del">
          <ac:chgData name="Wilne, Robert" userId="863fd487-5ae7-46a6-8c4e-0a9cc652a1c0" providerId="ADAL" clId="{D4479540-3C79-904F-991B-2923FDC23AF8}" dt="2021-06-24T14:34:56.599" v="2730"/>
          <ac:grpSpMkLst>
            <pc:docMk/>
            <pc:sldMk cId="1371926843" sldId="1880"/>
            <ac:grpSpMk id="24637" creationId="{1E05CFDE-0E64-9B43-BB9E-DDDEE8127CDF}"/>
          </ac:grpSpMkLst>
        </pc:grpChg>
        <pc:grpChg chg="add del">
          <ac:chgData name="Wilne, Robert" userId="863fd487-5ae7-46a6-8c4e-0a9cc652a1c0" providerId="ADAL" clId="{D4479540-3C79-904F-991B-2923FDC23AF8}" dt="2021-06-24T14:34:56.628" v="2732"/>
          <ac:grpSpMkLst>
            <pc:docMk/>
            <pc:sldMk cId="1371926843" sldId="1880"/>
            <ac:grpSpMk id="24638" creationId="{3A35C16D-FBA4-D448-8BD1-83ABDC51994C}"/>
          </ac:grpSpMkLst>
        </pc:grpChg>
        <pc:grpChg chg="add del">
          <ac:chgData name="Wilne, Robert" userId="863fd487-5ae7-46a6-8c4e-0a9cc652a1c0" providerId="ADAL" clId="{D4479540-3C79-904F-991B-2923FDC23AF8}" dt="2021-06-24T14:34:56.655" v="2736"/>
          <ac:grpSpMkLst>
            <pc:docMk/>
            <pc:sldMk cId="1371926843" sldId="1880"/>
            <ac:grpSpMk id="24639" creationId="{C0DE865E-7FBC-4546-BFB9-5DA190FA3836}"/>
          </ac:grpSpMkLst>
        </pc:grpChg>
        <pc:grpChg chg="add">
          <ac:chgData name="Wilne, Robert" userId="863fd487-5ae7-46a6-8c4e-0a9cc652a1c0" providerId="ADAL" clId="{D4479540-3C79-904F-991B-2923FDC23AF8}" dt="2021-06-24T14:35:03.999" v="2746"/>
          <ac:grpSpMkLst>
            <pc:docMk/>
            <pc:sldMk cId="1371926843" sldId="1880"/>
            <ac:grpSpMk id="24648" creationId="{F3527B63-A0A0-5F43-82DA-8BD983D20778}"/>
          </ac:grpSpMkLst>
        </pc:grpChg>
        <pc:grpChg chg="add del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58" creationId="{17956666-D411-1548-A9A0-D9F8564AC2AF}"/>
          </ac:grpSpMkLst>
        </pc:grpChg>
        <pc:grpChg chg="add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60" creationId="{A5E09EEF-89C1-B945-B188-67B182A5BC35}"/>
          </ac:grpSpMkLst>
        </pc:grpChg>
        <pc:grpChg chg="add">
          <ac:chgData name="Wilne, Robert" userId="863fd487-5ae7-46a6-8c4e-0a9cc652a1c0" providerId="ADAL" clId="{D4479540-3C79-904F-991B-2923FDC23AF8}" dt="2021-06-24T14:35:26.624" v="2762"/>
          <ac:grpSpMkLst>
            <pc:docMk/>
            <pc:sldMk cId="1371926843" sldId="1880"/>
            <ac:grpSpMk id="24664" creationId="{A17422A3-C984-8A41-84D6-CDEE0B639520}"/>
          </ac:grpSpMkLst>
        </pc:grpChg>
        <pc:grpChg chg="add del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670" creationId="{534630E5-EE2E-6844-BF97-92B0375C421A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0" creationId="{F80C7720-5413-A041-9EB9-DBE2475FE9C2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1" creationId="{CCAFB715-41F6-784F-9839-9FB0DCD6A9BF}"/>
          </ac:grpSpMkLst>
        </pc:grpChg>
        <pc:grpChg chg="add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702" creationId="{1B3CB7D5-9645-2E43-AB31-6AE57E2B7538}"/>
          </ac:grpSpMkLst>
        </pc:grpChg>
        <pc:grpChg chg="add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13" creationId="{DDBE84A1-6A85-9045-84BD-4D0EE6146B33}"/>
          </ac:grpSpMkLst>
        </pc:grpChg>
        <pc:inkChg chg="add del">
          <ac:chgData name="Wilne, Robert" userId="863fd487-5ae7-46a6-8c4e-0a9cc652a1c0" providerId="ADAL" clId="{D4479540-3C79-904F-991B-2923FDC23AF8}" dt="2021-06-24T14:33:15.032" v="2610"/>
          <ac:inkMkLst>
            <pc:docMk/>
            <pc:sldMk cId="1371926843" sldId="1880"/>
            <ac:inkMk id="2" creationId="{5D9B2BC9-12A3-E645-938A-52165285ED2E}"/>
          </ac:inkMkLst>
        </pc:inkChg>
        <pc:inkChg chg="add del topLvl">
          <ac:chgData name="Wilne, Robert" userId="863fd487-5ae7-46a6-8c4e-0a9cc652a1c0" providerId="ADAL" clId="{D4479540-3C79-904F-991B-2923FDC23AF8}" dt="2021-06-24T14:33:15.223" v="2628"/>
          <ac:inkMkLst>
            <pc:docMk/>
            <pc:sldMk cId="1371926843" sldId="1880"/>
            <ac:inkMk id="3" creationId="{63643EAD-766F-1C49-9B88-8B7B131E0078}"/>
          </ac:inkMkLst>
        </pc:inkChg>
        <pc:inkChg chg="add del">
          <ac:chgData name="Wilne, Robert" userId="863fd487-5ae7-46a6-8c4e-0a9cc652a1c0" providerId="ADAL" clId="{D4479540-3C79-904F-991B-2923FDC23AF8}" dt="2021-06-24T14:33:14.953" v="2604"/>
          <ac:inkMkLst>
            <pc:docMk/>
            <pc:sldMk cId="1371926843" sldId="1880"/>
            <ac:inkMk id="4" creationId="{1061AECB-EC35-1340-B8D4-7EEFFD979FF8}"/>
          </ac:inkMkLst>
        </pc:inkChg>
        <pc:inkChg chg="add del">
          <ac:chgData name="Wilne, Robert" userId="863fd487-5ae7-46a6-8c4e-0a9cc652a1c0" providerId="ADAL" clId="{D4479540-3C79-904F-991B-2923FDC23AF8}" dt="2021-06-24T14:33:15.210" v="2626"/>
          <ac:inkMkLst>
            <pc:docMk/>
            <pc:sldMk cId="1371926843" sldId="1880"/>
            <ac:inkMk id="5" creationId="{5D31B566-0B85-1B46-8AF8-DAF5E235770B}"/>
          </ac:inkMkLst>
        </pc:inkChg>
        <pc:inkChg chg="add del">
          <ac:chgData name="Wilne, Robert" userId="863fd487-5ae7-46a6-8c4e-0a9cc652a1c0" providerId="ADAL" clId="{D4479540-3C79-904F-991B-2923FDC23AF8}" dt="2021-06-24T14:33:14.981" v="2606"/>
          <ac:inkMkLst>
            <pc:docMk/>
            <pc:sldMk cId="1371926843" sldId="1880"/>
            <ac:inkMk id="6" creationId="{C689E93E-A143-1A46-A96C-76D08BFA9AF2}"/>
          </ac:inkMkLst>
        </pc:inkChg>
        <pc:inkChg chg="add del">
          <ac:chgData name="Wilne, Robert" userId="863fd487-5ae7-46a6-8c4e-0a9cc652a1c0" providerId="ADAL" clId="{D4479540-3C79-904F-991B-2923FDC23AF8}" dt="2021-06-24T14:33:15.145" v="2618"/>
          <ac:inkMkLst>
            <pc:docMk/>
            <pc:sldMk cId="1371926843" sldId="1880"/>
            <ac:inkMk id="7" creationId="{245207F4-AD49-4C46-AC4C-18E2F10111AC}"/>
          </ac:inkMkLst>
        </pc:inkChg>
        <pc:inkChg chg="add del">
          <ac:chgData name="Wilne, Robert" userId="863fd487-5ae7-46a6-8c4e-0a9cc652a1c0" providerId="ADAL" clId="{D4479540-3C79-904F-991B-2923FDC23AF8}" dt="2021-06-24T14:33:15.174" v="2622"/>
          <ac:inkMkLst>
            <pc:docMk/>
            <pc:sldMk cId="1371926843" sldId="1880"/>
            <ac:inkMk id="9" creationId="{B306B23E-F8F6-EB47-B216-73BD6EF133E1}"/>
          </ac:inkMkLst>
        </pc:inkChg>
        <pc:inkChg chg="add del topLvl">
          <ac:chgData name="Wilne, Robert" userId="863fd487-5ae7-46a6-8c4e-0a9cc652a1c0" providerId="ADAL" clId="{D4479540-3C79-904F-991B-2923FDC23AF8}" dt="2021-06-24T14:33:15.240" v="2631"/>
          <ac:inkMkLst>
            <pc:docMk/>
            <pc:sldMk cId="1371926843" sldId="1880"/>
            <ac:inkMk id="10" creationId="{A21BF9A9-0D45-8441-BC56-E76B9B45C927}"/>
          </ac:inkMkLst>
        </pc:inkChg>
        <pc:inkChg chg="add del topLvl">
          <ac:chgData name="Wilne, Robert" userId="863fd487-5ae7-46a6-8c4e-0a9cc652a1c0" providerId="ADAL" clId="{D4479540-3C79-904F-991B-2923FDC23AF8}" dt="2021-06-24T14:33:15.249" v="2633"/>
          <ac:inkMkLst>
            <pc:docMk/>
            <pc:sldMk cId="1371926843" sldId="1880"/>
            <ac:inkMk id="11" creationId="{B0AFB441-6347-8F40-B454-ACD029B1DCB2}"/>
          </ac:inkMkLst>
        </pc:inkChg>
        <pc:inkChg chg="add del">
          <ac:chgData name="Wilne, Robert" userId="863fd487-5ae7-46a6-8c4e-0a9cc652a1c0" providerId="ADAL" clId="{D4479540-3C79-904F-991B-2923FDC23AF8}" dt="2021-06-24T14:33:15.158" v="2620"/>
          <ac:inkMkLst>
            <pc:docMk/>
            <pc:sldMk cId="1371926843" sldId="1880"/>
            <ac:inkMk id="12" creationId="{13F08A3C-B227-A342-BEEF-B5C90DFDC36B}"/>
          </ac:inkMkLst>
        </pc:inkChg>
        <pc:inkChg chg="add del topLvl">
          <ac:chgData name="Wilne, Robert" userId="863fd487-5ae7-46a6-8c4e-0a9cc652a1c0" providerId="ADAL" clId="{D4479540-3C79-904F-991B-2923FDC23AF8}" dt="2021-06-24T14:33:15.166" v="2621"/>
          <ac:inkMkLst>
            <pc:docMk/>
            <pc:sldMk cId="1371926843" sldId="1880"/>
            <ac:inkMk id="13" creationId="{5A7E012F-C572-D841-A71B-7A94070615A6}"/>
          </ac:inkMkLst>
        </pc:inkChg>
        <pc:inkChg chg="add del">
          <ac:chgData name="Wilne, Robert" userId="863fd487-5ae7-46a6-8c4e-0a9cc652a1c0" providerId="ADAL" clId="{D4479540-3C79-904F-991B-2923FDC23AF8}" dt="2021-06-24T14:33:15.011" v="2608"/>
          <ac:inkMkLst>
            <pc:docMk/>
            <pc:sldMk cId="1371926843" sldId="1880"/>
            <ac:inkMk id="14" creationId="{AAF05AA0-69D8-3F45-B092-A1911380BCD3}"/>
          </ac:inkMkLst>
        </pc:inkChg>
        <pc:inkChg chg="add del">
          <ac:chgData name="Wilne, Robert" userId="863fd487-5ae7-46a6-8c4e-0a9cc652a1c0" providerId="ADAL" clId="{D4479540-3C79-904F-991B-2923FDC23AF8}" dt="2021-06-24T14:33:15.098" v="2613"/>
          <ac:inkMkLst>
            <pc:docMk/>
            <pc:sldMk cId="1371926843" sldId="1880"/>
            <ac:inkMk id="15" creationId="{533F756C-6022-F042-B1E4-AF495AF360FD}"/>
          </ac:inkMkLst>
        </pc:inkChg>
        <pc:inkChg chg="add del">
          <ac:chgData name="Wilne, Robert" userId="863fd487-5ae7-46a6-8c4e-0a9cc652a1c0" providerId="ADAL" clId="{D4479540-3C79-904F-991B-2923FDC23AF8}" dt="2021-06-24T14:33:14.960" v="2605"/>
          <ac:inkMkLst>
            <pc:docMk/>
            <pc:sldMk cId="1371926843" sldId="1880"/>
            <ac:inkMk id="16" creationId="{391F0CA4-972B-1545-A31A-9D1629186BDF}"/>
          </ac:inkMkLst>
        </pc:inkChg>
        <pc:inkChg chg="add del topLvl">
          <ac:chgData name="Wilne, Robert" userId="863fd487-5ae7-46a6-8c4e-0a9cc652a1c0" providerId="ADAL" clId="{D4479540-3C79-904F-991B-2923FDC23AF8}" dt="2021-06-24T14:33:15.214" v="2627"/>
          <ac:inkMkLst>
            <pc:docMk/>
            <pc:sldMk cId="1371926843" sldId="1880"/>
            <ac:inkMk id="17" creationId="{9E86CC04-DB41-0A43-9543-3F166A39104F}"/>
          </ac:inkMkLst>
        </pc:inkChg>
        <pc:inkChg chg="add del">
          <ac:chgData name="Wilne, Robert" userId="863fd487-5ae7-46a6-8c4e-0a9cc652a1c0" providerId="ADAL" clId="{D4479540-3C79-904F-991B-2923FDC23AF8}" dt="2021-06-24T14:33:15.151" v="2619"/>
          <ac:inkMkLst>
            <pc:docMk/>
            <pc:sldMk cId="1371926843" sldId="1880"/>
            <ac:inkMk id="18" creationId="{B93CF7C4-5469-6842-B964-5CF673EB433A}"/>
          </ac:inkMkLst>
        </pc:inkChg>
        <pc:inkChg chg="add del topLvl">
          <ac:chgData name="Wilne, Robert" userId="863fd487-5ae7-46a6-8c4e-0a9cc652a1c0" providerId="ADAL" clId="{D4479540-3C79-904F-991B-2923FDC23AF8}" dt="2021-06-24T14:33:15.197" v="2624"/>
          <ac:inkMkLst>
            <pc:docMk/>
            <pc:sldMk cId="1371926843" sldId="1880"/>
            <ac:inkMk id="19" creationId="{A0DF4BF3-EEA8-224F-83EC-2BF204DE6AFE}"/>
          </ac:inkMkLst>
        </pc:inkChg>
        <pc:inkChg chg="add del">
          <ac:chgData name="Wilne, Robert" userId="863fd487-5ae7-46a6-8c4e-0a9cc652a1c0" providerId="ADAL" clId="{D4479540-3C79-904F-991B-2923FDC23AF8}" dt="2021-06-24T14:33:15.081" v="2612"/>
          <ac:inkMkLst>
            <pc:docMk/>
            <pc:sldMk cId="1371926843" sldId="1880"/>
            <ac:inkMk id="20" creationId="{3EC8030B-B5F9-6746-8B12-E4D2C2BD674F}"/>
          </ac:inkMkLst>
        </pc:inkChg>
        <pc:inkChg chg="add del">
          <ac:chgData name="Wilne, Robert" userId="863fd487-5ae7-46a6-8c4e-0a9cc652a1c0" providerId="ADAL" clId="{D4479540-3C79-904F-991B-2923FDC23AF8}" dt="2021-06-24T14:33:15.118" v="2615"/>
          <ac:inkMkLst>
            <pc:docMk/>
            <pc:sldMk cId="1371926843" sldId="1880"/>
            <ac:inkMk id="21" creationId="{893C94D1-B9C3-FC49-9C17-37156A696981}"/>
          </ac:inkMkLst>
        </pc:inkChg>
        <pc:inkChg chg="add del">
          <ac:chgData name="Wilne, Robert" userId="863fd487-5ae7-46a6-8c4e-0a9cc652a1c0" providerId="ADAL" clId="{D4479540-3C79-904F-991B-2923FDC23AF8}" dt="2021-06-24T14:33:17.297" v="2634"/>
          <ac:inkMkLst>
            <pc:docMk/>
            <pc:sldMk cId="1371926843" sldId="1880"/>
            <ac:inkMk id="22" creationId="{CA2EC041-1725-954B-A552-57F6575DA124}"/>
          </ac:inkMkLst>
        </pc:inkChg>
        <pc:inkChg chg="add del topLvl">
          <ac:chgData name="Wilne, Robert" userId="863fd487-5ae7-46a6-8c4e-0a9cc652a1c0" providerId="ADAL" clId="{D4479540-3C79-904F-991B-2923FDC23AF8}" dt="2021-06-24T14:33:15.236" v="2630"/>
          <ac:inkMkLst>
            <pc:docMk/>
            <pc:sldMk cId="1371926843" sldId="1880"/>
            <ac:inkMk id="23" creationId="{686EC5EC-BB8C-B14C-B3C8-BEFA9A2CCBBA}"/>
          </ac:inkMkLst>
        </pc:inkChg>
        <pc:inkChg chg="add del topLvl">
          <ac:chgData name="Wilne, Robert" userId="863fd487-5ae7-46a6-8c4e-0a9cc652a1c0" providerId="ADAL" clId="{D4479540-3C79-904F-991B-2923FDC23AF8}" dt="2021-06-24T14:33:17.802" v="2635"/>
          <ac:inkMkLst>
            <pc:docMk/>
            <pc:sldMk cId="1371926843" sldId="1880"/>
            <ac:inkMk id="24" creationId="{D169B978-B0D6-A448-B3B2-16AA773990EA}"/>
          </ac:inkMkLst>
        </pc:inkChg>
        <pc:inkChg chg="add del topLvl">
          <ac:chgData name="Wilne, Robert" userId="863fd487-5ae7-46a6-8c4e-0a9cc652a1c0" providerId="ADAL" clId="{D4479540-3C79-904F-991B-2923FDC23AF8}" dt="2021-06-24T14:33:14.998" v="2607"/>
          <ac:inkMkLst>
            <pc:docMk/>
            <pc:sldMk cId="1371926843" sldId="1880"/>
            <ac:inkMk id="25" creationId="{36E7D564-E1E0-AD46-9783-1338FBAFD287}"/>
          </ac:inkMkLst>
        </pc:inkChg>
        <pc:inkChg chg="add del topLvl">
          <ac:chgData name="Wilne, Robert" userId="863fd487-5ae7-46a6-8c4e-0a9cc652a1c0" providerId="ADAL" clId="{D4479540-3C79-904F-991B-2923FDC23AF8}" dt="2021-06-24T14:33:15.201" v="2625"/>
          <ac:inkMkLst>
            <pc:docMk/>
            <pc:sldMk cId="1371926843" sldId="1880"/>
            <ac:inkMk id="26" creationId="{0EA890A4-3C78-AF4A-8592-2AFCC7471DD3}"/>
          </ac:inkMkLst>
        </pc:inkChg>
        <pc:inkChg chg="add del topLvl">
          <ac:chgData name="Wilne, Robert" userId="863fd487-5ae7-46a6-8c4e-0a9cc652a1c0" providerId="ADAL" clId="{D4479540-3C79-904F-991B-2923FDC23AF8}" dt="2021-06-24T14:33:15.183" v="2623"/>
          <ac:inkMkLst>
            <pc:docMk/>
            <pc:sldMk cId="1371926843" sldId="1880"/>
            <ac:inkMk id="27" creationId="{615041F5-6C47-4B4E-A4CB-D2E7939D0BC5}"/>
          </ac:inkMkLst>
        </pc:inkChg>
        <pc:inkChg chg="add del topLvl">
          <ac:chgData name="Wilne, Robert" userId="863fd487-5ae7-46a6-8c4e-0a9cc652a1c0" providerId="ADAL" clId="{D4479540-3C79-904F-991B-2923FDC23AF8}" dt="2021-06-24T14:33:15.227" v="2629"/>
          <ac:inkMkLst>
            <pc:docMk/>
            <pc:sldMk cId="1371926843" sldId="1880"/>
            <ac:inkMk id="28" creationId="{AA7DDB8C-3442-D44C-B873-D1393BA9BDCD}"/>
          </ac:inkMkLst>
        </pc:inkChg>
        <pc:inkChg chg="add del topLvl">
          <ac:chgData name="Wilne, Robert" userId="863fd487-5ae7-46a6-8c4e-0a9cc652a1c0" providerId="ADAL" clId="{D4479540-3C79-904F-991B-2923FDC23AF8}" dt="2021-06-24T14:33:15.068" v="2611"/>
          <ac:inkMkLst>
            <pc:docMk/>
            <pc:sldMk cId="1371926843" sldId="1880"/>
            <ac:inkMk id="29" creationId="{16A7AF90-F6B2-0243-9CC0-61D931C233A8}"/>
          </ac:inkMkLst>
        </pc:inkChg>
        <pc:inkChg chg="add del topLvl">
          <ac:chgData name="Wilne, Robert" userId="863fd487-5ae7-46a6-8c4e-0a9cc652a1c0" providerId="ADAL" clId="{D4479540-3C79-904F-991B-2923FDC23AF8}" dt="2021-06-24T14:33:15.108" v="2614"/>
          <ac:inkMkLst>
            <pc:docMk/>
            <pc:sldMk cId="1371926843" sldId="1880"/>
            <ac:inkMk id="30" creationId="{3F50EB4D-2C43-3643-8872-CFAE748F1CC8}"/>
          </ac:inkMkLst>
        </pc:inkChg>
        <pc:inkChg chg="add del">
          <ac:chgData name="Wilne, Robert" userId="863fd487-5ae7-46a6-8c4e-0a9cc652a1c0" providerId="ADAL" clId="{D4479540-3C79-904F-991B-2923FDC23AF8}" dt="2021-06-24T14:33:15.246" v="2632"/>
          <ac:inkMkLst>
            <pc:docMk/>
            <pc:sldMk cId="1371926843" sldId="1880"/>
            <ac:inkMk id="38" creationId="{86A6B572-4405-A74D-9068-53A4D45ADE21}"/>
          </ac:inkMkLst>
        </pc:inkChg>
        <pc:inkChg chg="add del topLvl">
          <ac:chgData name="Wilne, Robert" userId="863fd487-5ae7-46a6-8c4e-0a9cc652a1c0" providerId="ADAL" clId="{D4479540-3C79-904F-991B-2923FDC23AF8}" dt="2021-06-24T14:33:15.134" v="2617"/>
          <ac:inkMkLst>
            <pc:docMk/>
            <pc:sldMk cId="1371926843" sldId="1880"/>
            <ac:inkMk id="39" creationId="{D31D78F5-EEB3-5B40-BF75-715E493B3417}"/>
          </ac:inkMkLst>
        </pc:inkChg>
        <pc:inkChg chg="add del topLvl">
          <ac:chgData name="Wilne, Robert" userId="863fd487-5ae7-46a6-8c4e-0a9cc652a1c0" providerId="ADAL" clId="{D4479540-3C79-904F-991B-2923FDC23AF8}" dt="2021-06-24T14:33:15.016" v="2609"/>
          <ac:inkMkLst>
            <pc:docMk/>
            <pc:sldMk cId="1371926843" sldId="1880"/>
            <ac:inkMk id="40" creationId="{84CE6579-9D67-7142-9D21-E0655022F943}"/>
          </ac:inkMkLst>
        </pc:inkChg>
        <pc:inkChg chg="add del topLvl">
          <ac:chgData name="Wilne, Robert" userId="863fd487-5ae7-46a6-8c4e-0a9cc652a1c0" providerId="ADAL" clId="{D4479540-3C79-904F-991B-2923FDC23AF8}" dt="2021-06-24T14:33:15.130" v="2616"/>
          <ac:inkMkLst>
            <pc:docMk/>
            <pc:sldMk cId="1371926843" sldId="1880"/>
            <ac:inkMk id="42" creationId="{86CA58A4-AF3B-7041-8668-C20B8E90ABA6}"/>
          </ac:inkMkLst>
        </pc:inkChg>
        <pc:inkChg chg="add del">
          <ac:chgData name="Wilne, Robert" userId="863fd487-5ae7-46a6-8c4e-0a9cc652a1c0" providerId="ADAL" clId="{D4479540-3C79-904F-991B-2923FDC23AF8}" dt="2021-06-24T14:33:49.503" v="2650"/>
          <ac:inkMkLst>
            <pc:docMk/>
            <pc:sldMk cId="1371926843" sldId="1880"/>
            <ac:inkMk id="44" creationId="{A6EF6E8B-F409-9A41-9ADC-A6CE3F5D250C}"/>
          </ac:inkMkLst>
        </pc:inkChg>
        <pc:inkChg chg="add del">
          <ac:chgData name="Wilne, Robert" userId="863fd487-5ae7-46a6-8c4e-0a9cc652a1c0" providerId="ADAL" clId="{D4479540-3C79-904F-991B-2923FDC23AF8}" dt="2021-06-24T14:33:49.542" v="2654"/>
          <ac:inkMkLst>
            <pc:docMk/>
            <pc:sldMk cId="1371926843" sldId="1880"/>
            <ac:inkMk id="45" creationId="{116FE52C-2902-7B48-A514-31A54CD84D07}"/>
          </ac:inkMkLst>
        </pc:inkChg>
        <pc:inkChg chg="add del">
          <ac:chgData name="Wilne, Robert" userId="863fd487-5ae7-46a6-8c4e-0a9cc652a1c0" providerId="ADAL" clId="{D4479540-3C79-904F-991B-2923FDC23AF8}" dt="2021-06-24T14:33:49.549" v="2655"/>
          <ac:inkMkLst>
            <pc:docMk/>
            <pc:sldMk cId="1371926843" sldId="1880"/>
            <ac:inkMk id="46" creationId="{5067E9EC-7DB6-C049-9709-53544B072141}"/>
          </ac:inkMkLst>
        </pc:inkChg>
        <pc:inkChg chg="add del">
          <ac:chgData name="Wilne, Robert" userId="863fd487-5ae7-46a6-8c4e-0a9cc652a1c0" providerId="ADAL" clId="{D4479540-3C79-904F-991B-2923FDC23AF8}" dt="2021-06-24T14:33:49.493" v="2649"/>
          <ac:inkMkLst>
            <pc:docMk/>
            <pc:sldMk cId="1371926843" sldId="1880"/>
            <ac:inkMk id="47" creationId="{3272DF09-E367-0347-AC8A-514D62BDFC9E}"/>
          </ac:inkMkLst>
        </pc:inkChg>
        <pc:inkChg chg="add del">
          <ac:chgData name="Wilne, Robert" userId="863fd487-5ae7-46a6-8c4e-0a9cc652a1c0" providerId="ADAL" clId="{D4479540-3C79-904F-991B-2923FDC23AF8}" dt="2021-06-24T14:33:49.519" v="2651"/>
          <ac:inkMkLst>
            <pc:docMk/>
            <pc:sldMk cId="1371926843" sldId="1880"/>
            <ac:inkMk id="48" creationId="{7F191EBE-9E19-DB45-A5D9-05193A40F2BE}"/>
          </ac:inkMkLst>
        </pc:inkChg>
        <pc:inkChg chg="add del">
          <ac:chgData name="Wilne, Robert" userId="863fd487-5ae7-46a6-8c4e-0a9cc652a1c0" providerId="ADAL" clId="{D4479540-3C79-904F-991B-2923FDC23AF8}" dt="2021-06-24T14:33:49.527" v="2652"/>
          <ac:inkMkLst>
            <pc:docMk/>
            <pc:sldMk cId="1371926843" sldId="1880"/>
            <ac:inkMk id="49" creationId="{269A3F96-B30B-0B49-B811-67A479E62C55}"/>
          </ac:inkMkLst>
        </pc:inkChg>
        <pc:inkChg chg="add del">
          <ac:chgData name="Wilne, Robert" userId="863fd487-5ae7-46a6-8c4e-0a9cc652a1c0" providerId="ADAL" clId="{D4479540-3C79-904F-991B-2923FDC23AF8}" dt="2021-06-24T14:33:49.555" v="2656"/>
          <ac:inkMkLst>
            <pc:docMk/>
            <pc:sldMk cId="1371926843" sldId="1880"/>
            <ac:inkMk id="50" creationId="{8FA04BA7-99CA-8A4A-8A14-00134960AE5F}"/>
          </ac:inkMkLst>
        </pc:inkChg>
        <pc:inkChg chg="add del topLvl">
          <ac:chgData name="Wilne, Robert" userId="863fd487-5ae7-46a6-8c4e-0a9cc652a1c0" providerId="ADAL" clId="{D4479540-3C79-904F-991B-2923FDC23AF8}" dt="2021-06-24T14:33:49.567" v="2658"/>
          <ac:inkMkLst>
            <pc:docMk/>
            <pc:sldMk cId="1371926843" sldId="1880"/>
            <ac:inkMk id="51" creationId="{6AC830B6-366D-E742-96C8-BE2CD845EE52}"/>
          </ac:inkMkLst>
        </pc:inkChg>
        <pc:inkChg chg="add del">
          <ac:chgData name="Wilne, Robert" userId="863fd487-5ae7-46a6-8c4e-0a9cc652a1c0" providerId="ADAL" clId="{D4479540-3C79-904F-991B-2923FDC23AF8}" dt="2021-06-24T14:33:49.534" v="2653"/>
          <ac:inkMkLst>
            <pc:docMk/>
            <pc:sldMk cId="1371926843" sldId="1880"/>
            <ac:inkMk id="52" creationId="{7974EA11-BAFC-CF4C-95F4-59B22E2BEA81}"/>
          </ac:inkMkLst>
        </pc:inkChg>
        <pc:inkChg chg="add del">
          <ac:chgData name="Wilne, Robert" userId="863fd487-5ae7-46a6-8c4e-0a9cc652a1c0" providerId="ADAL" clId="{D4479540-3C79-904F-991B-2923FDC23AF8}" dt="2021-06-24T14:33:49.481" v="2648"/>
          <ac:inkMkLst>
            <pc:docMk/>
            <pc:sldMk cId="1371926843" sldId="1880"/>
            <ac:inkMk id="53" creationId="{7EA987A3-D327-2146-A462-154D8D66C07F}"/>
          </ac:inkMkLst>
        </pc:inkChg>
        <pc:inkChg chg="add del topLvl">
          <ac:chgData name="Wilne, Robert" userId="863fd487-5ae7-46a6-8c4e-0a9cc652a1c0" providerId="ADAL" clId="{D4479540-3C79-904F-991B-2923FDC23AF8}" dt="2021-06-24T14:33:49.564" v="2657"/>
          <ac:inkMkLst>
            <pc:docMk/>
            <pc:sldMk cId="1371926843" sldId="1880"/>
            <ac:inkMk id="54" creationId="{05F01974-85CA-7147-9D30-E4CF9D48B09D}"/>
          </ac:inkMkLst>
        </pc:inkChg>
        <pc:inkChg chg="add">
          <ac:chgData name="Wilne, Robert" userId="863fd487-5ae7-46a6-8c4e-0a9cc652a1c0" providerId="ADAL" clId="{D4479540-3C79-904F-991B-2923FDC23AF8}" dt="2021-06-24T14:33:52.347" v="2659"/>
          <ac:inkMkLst>
            <pc:docMk/>
            <pc:sldMk cId="1371926843" sldId="1880"/>
            <ac:inkMk id="56" creationId="{BA3EEA28-DB1F-474C-9031-670637B15958}"/>
          </ac:inkMkLst>
        </pc:inkChg>
        <pc:inkChg chg="add">
          <ac:chgData name="Wilne, Robert" userId="863fd487-5ae7-46a6-8c4e-0a9cc652a1c0" providerId="ADAL" clId="{D4479540-3C79-904F-991B-2923FDC23AF8}" dt="2021-06-24T14:33:52.674" v="2660"/>
          <ac:inkMkLst>
            <pc:docMk/>
            <pc:sldMk cId="1371926843" sldId="1880"/>
            <ac:inkMk id="57" creationId="{7F9875C1-BE6C-0643-9A18-FD46E7FB4C1D}"/>
          </ac:inkMkLst>
        </pc:inkChg>
        <pc:inkChg chg="add">
          <ac:chgData name="Wilne, Robert" userId="863fd487-5ae7-46a6-8c4e-0a9cc652a1c0" providerId="ADAL" clId="{D4479540-3C79-904F-991B-2923FDC23AF8}" dt="2021-06-24T14:33:53.032" v="2661"/>
          <ac:inkMkLst>
            <pc:docMk/>
            <pc:sldMk cId="1371926843" sldId="1880"/>
            <ac:inkMk id="58" creationId="{1549A2F5-1856-DA42-B587-685F2AC4AAE4}"/>
          </ac:inkMkLst>
        </pc:inkChg>
        <pc:inkChg chg="add">
          <ac:chgData name="Wilne, Robert" userId="863fd487-5ae7-46a6-8c4e-0a9cc652a1c0" providerId="ADAL" clId="{D4479540-3C79-904F-991B-2923FDC23AF8}" dt="2021-06-24T14:33:54.072" v="2662"/>
          <ac:inkMkLst>
            <pc:docMk/>
            <pc:sldMk cId="1371926843" sldId="1880"/>
            <ac:inkMk id="59" creationId="{120871F9-6084-A24C-BF0E-B533A9408864}"/>
          </ac:inkMkLst>
        </pc:inkChg>
        <pc:inkChg chg="add">
          <ac:chgData name="Wilne, Robert" userId="863fd487-5ae7-46a6-8c4e-0a9cc652a1c0" providerId="ADAL" clId="{D4479540-3C79-904F-991B-2923FDC23AF8}" dt="2021-06-24T14:33:54.326" v="2663"/>
          <ac:inkMkLst>
            <pc:docMk/>
            <pc:sldMk cId="1371926843" sldId="1880"/>
            <ac:inkMk id="60" creationId="{346A5FD9-E2FD-724C-837A-D866113C30EA}"/>
          </ac:inkMkLst>
        </pc:inkChg>
        <pc:inkChg chg="add">
          <ac:chgData name="Wilne, Robert" userId="863fd487-5ae7-46a6-8c4e-0a9cc652a1c0" providerId="ADAL" clId="{D4479540-3C79-904F-991B-2923FDC23AF8}" dt="2021-06-24T14:33:54.517" v="2664"/>
          <ac:inkMkLst>
            <pc:docMk/>
            <pc:sldMk cId="1371926843" sldId="1880"/>
            <ac:inkMk id="61" creationId="{356391D8-C9CC-D149-AF45-7BF291528721}"/>
          </ac:inkMkLst>
        </pc:inkChg>
        <pc:inkChg chg="add">
          <ac:chgData name="Wilne, Robert" userId="863fd487-5ae7-46a6-8c4e-0a9cc652a1c0" providerId="ADAL" clId="{D4479540-3C79-904F-991B-2923FDC23AF8}" dt="2021-06-24T14:33:54.961" v="2665"/>
          <ac:inkMkLst>
            <pc:docMk/>
            <pc:sldMk cId="1371926843" sldId="1880"/>
            <ac:inkMk id="62" creationId="{14F5E80A-6704-CA43-A4A0-9214F3675859}"/>
          </ac:inkMkLst>
        </pc:inkChg>
        <pc:inkChg chg="add">
          <ac:chgData name="Wilne, Robert" userId="863fd487-5ae7-46a6-8c4e-0a9cc652a1c0" providerId="ADAL" clId="{D4479540-3C79-904F-991B-2923FDC23AF8}" dt="2021-06-24T14:33:55.182" v="2666"/>
          <ac:inkMkLst>
            <pc:docMk/>
            <pc:sldMk cId="1371926843" sldId="1880"/>
            <ac:inkMk id="63" creationId="{5E6D9562-C523-4E4F-BA63-C74355F313B2}"/>
          </ac:inkMkLst>
        </pc:inkChg>
        <pc:inkChg chg="add">
          <ac:chgData name="Wilne, Robert" userId="863fd487-5ae7-46a6-8c4e-0a9cc652a1c0" providerId="ADAL" clId="{D4479540-3C79-904F-991B-2923FDC23AF8}" dt="2021-06-24T14:33:55.337" v="2667"/>
          <ac:inkMkLst>
            <pc:docMk/>
            <pc:sldMk cId="1371926843" sldId="1880"/>
            <ac:inkMk id="24576" creationId="{968B006D-E61F-7E4F-8637-BEFDC6ADD4E5}"/>
          </ac:inkMkLst>
        </pc:inkChg>
        <pc:inkChg chg="add">
          <ac:chgData name="Wilne, Robert" userId="863fd487-5ae7-46a6-8c4e-0a9cc652a1c0" providerId="ADAL" clId="{D4479540-3C79-904F-991B-2923FDC23AF8}" dt="2021-06-24T14:33:55.753" v="2668"/>
          <ac:inkMkLst>
            <pc:docMk/>
            <pc:sldMk cId="1371926843" sldId="1880"/>
            <ac:inkMk id="24577" creationId="{4E47C2CF-9284-1447-B3EA-00B2694D2EFD}"/>
          </ac:inkMkLst>
        </pc:inkChg>
        <pc:inkChg chg="add">
          <ac:chgData name="Wilne, Robert" userId="863fd487-5ae7-46a6-8c4e-0a9cc652a1c0" providerId="ADAL" clId="{D4479540-3C79-904F-991B-2923FDC23AF8}" dt="2021-06-24T14:33:55.992" v="2669"/>
          <ac:inkMkLst>
            <pc:docMk/>
            <pc:sldMk cId="1371926843" sldId="1880"/>
            <ac:inkMk id="24579" creationId="{675815A8-519A-8548-9805-91160B3FA6AF}"/>
          </ac:inkMkLst>
        </pc:inkChg>
        <pc:inkChg chg="add">
          <ac:chgData name="Wilne, Robert" userId="863fd487-5ae7-46a6-8c4e-0a9cc652a1c0" providerId="ADAL" clId="{D4479540-3C79-904F-991B-2923FDC23AF8}" dt="2021-06-24T14:33:56.190" v="2670"/>
          <ac:inkMkLst>
            <pc:docMk/>
            <pc:sldMk cId="1371926843" sldId="1880"/>
            <ac:inkMk id="24580" creationId="{1862C635-A4CB-B147-A8DC-A41DBC0028CA}"/>
          </ac:inkMkLst>
        </pc:inkChg>
        <pc:inkChg chg="add">
          <ac:chgData name="Wilne, Robert" userId="863fd487-5ae7-46a6-8c4e-0a9cc652a1c0" providerId="ADAL" clId="{D4479540-3C79-904F-991B-2923FDC23AF8}" dt="2021-06-24T14:33:59.132" v="2671"/>
          <ac:inkMkLst>
            <pc:docMk/>
            <pc:sldMk cId="1371926843" sldId="1880"/>
            <ac:inkMk id="24581" creationId="{CF45BB61-E31E-4447-B60A-5F9225D49915}"/>
          </ac:inkMkLst>
        </pc:inkChg>
        <pc:inkChg chg="add">
          <ac:chgData name="Wilne, Robert" userId="863fd487-5ae7-46a6-8c4e-0a9cc652a1c0" providerId="ADAL" clId="{D4479540-3C79-904F-991B-2923FDC23AF8}" dt="2021-06-24T14:33:59.680" v="2672"/>
          <ac:inkMkLst>
            <pc:docMk/>
            <pc:sldMk cId="1371926843" sldId="1880"/>
            <ac:inkMk id="24582" creationId="{B7851853-9913-7340-96E1-E8FDBE6CD237}"/>
          </ac:inkMkLst>
        </pc:inkChg>
        <pc:inkChg chg="add">
          <ac:chgData name="Wilne, Robert" userId="863fd487-5ae7-46a6-8c4e-0a9cc652a1c0" providerId="ADAL" clId="{D4479540-3C79-904F-991B-2923FDC23AF8}" dt="2021-06-24T14:33:59.993" v="2673"/>
          <ac:inkMkLst>
            <pc:docMk/>
            <pc:sldMk cId="1371926843" sldId="1880"/>
            <ac:inkMk id="24583" creationId="{6FEEFF8A-B61E-B345-9B13-6A86200B180C}"/>
          </ac:inkMkLst>
        </pc:inkChg>
        <pc:inkChg chg="add">
          <ac:chgData name="Wilne, Robert" userId="863fd487-5ae7-46a6-8c4e-0a9cc652a1c0" providerId="ADAL" clId="{D4479540-3C79-904F-991B-2923FDC23AF8}" dt="2021-06-24T14:34:00.467" v="2674"/>
          <ac:inkMkLst>
            <pc:docMk/>
            <pc:sldMk cId="1371926843" sldId="1880"/>
            <ac:inkMk id="24584" creationId="{FDF52528-96B1-1D4E-83CD-F4BEA54BEF9B}"/>
          </ac:inkMkLst>
        </pc:inkChg>
        <pc:inkChg chg="add">
          <ac:chgData name="Wilne, Robert" userId="863fd487-5ae7-46a6-8c4e-0a9cc652a1c0" providerId="ADAL" clId="{D4479540-3C79-904F-991B-2923FDC23AF8}" dt="2021-06-24T14:34:00.675" v="2675"/>
          <ac:inkMkLst>
            <pc:docMk/>
            <pc:sldMk cId="1371926843" sldId="1880"/>
            <ac:inkMk id="24585" creationId="{B392EFE7-21D6-0043-817C-D5A12B8DAC3E}"/>
          </ac:inkMkLst>
        </pc:inkChg>
        <pc:inkChg chg="add">
          <ac:chgData name="Wilne, Robert" userId="863fd487-5ae7-46a6-8c4e-0a9cc652a1c0" providerId="ADAL" clId="{D4479540-3C79-904F-991B-2923FDC23AF8}" dt="2021-06-24T14:34:01.166" v="2676"/>
          <ac:inkMkLst>
            <pc:docMk/>
            <pc:sldMk cId="1371926843" sldId="1880"/>
            <ac:inkMk id="24586" creationId="{403E5D6D-B14D-8C48-82CC-99C89FE83196}"/>
          </ac:inkMkLst>
        </pc:inkChg>
        <pc:inkChg chg="add">
          <ac:chgData name="Wilne, Robert" userId="863fd487-5ae7-46a6-8c4e-0a9cc652a1c0" providerId="ADAL" clId="{D4479540-3C79-904F-991B-2923FDC23AF8}" dt="2021-06-24T14:34:01.423" v="2677"/>
          <ac:inkMkLst>
            <pc:docMk/>
            <pc:sldMk cId="1371926843" sldId="1880"/>
            <ac:inkMk id="24587" creationId="{86088E9A-4709-8A4E-AC74-D3552F4ADC29}"/>
          </ac:inkMkLst>
        </pc:inkChg>
        <pc:inkChg chg="add">
          <ac:chgData name="Wilne, Robert" userId="863fd487-5ae7-46a6-8c4e-0a9cc652a1c0" providerId="ADAL" clId="{D4479540-3C79-904F-991B-2923FDC23AF8}" dt="2021-06-24T14:34:01.898" v="2678"/>
          <ac:inkMkLst>
            <pc:docMk/>
            <pc:sldMk cId="1371926843" sldId="1880"/>
            <ac:inkMk id="24588" creationId="{86D17F7F-F764-6944-9ED2-5EE0AA3A3804}"/>
          </ac:inkMkLst>
        </pc:inkChg>
        <pc:inkChg chg="add">
          <ac:chgData name="Wilne, Robert" userId="863fd487-5ae7-46a6-8c4e-0a9cc652a1c0" providerId="ADAL" clId="{D4479540-3C79-904F-991B-2923FDC23AF8}" dt="2021-06-24T14:34:14.534" v="2680"/>
          <ac:inkMkLst>
            <pc:docMk/>
            <pc:sldMk cId="1371926843" sldId="1880"/>
            <ac:inkMk id="24590" creationId="{107FB17A-7CAE-224E-9951-362B1CBD61EC}"/>
          </ac:inkMkLst>
        </pc:inkChg>
        <pc:inkChg chg="add">
          <ac:chgData name="Wilne, Robert" userId="863fd487-5ae7-46a6-8c4e-0a9cc652a1c0" providerId="ADAL" clId="{D4479540-3C79-904F-991B-2923FDC23AF8}" dt="2021-06-24T14:34:14.812" v="2681"/>
          <ac:inkMkLst>
            <pc:docMk/>
            <pc:sldMk cId="1371926843" sldId="1880"/>
            <ac:inkMk id="24591" creationId="{CEFC4085-FFFF-2E41-8002-4E5AFF493959}"/>
          </ac:inkMkLst>
        </pc:inkChg>
        <pc:inkChg chg="add">
          <ac:chgData name="Wilne, Robert" userId="863fd487-5ae7-46a6-8c4e-0a9cc652a1c0" providerId="ADAL" clId="{D4479540-3C79-904F-991B-2923FDC23AF8}" dt="2021-06-24T14:34:15.129" v="2682"/>
          <ac:inkMkLst>
            <pc:docMk/>
            <pc:sldMk cId="1371926843" sldId="1880"/>
            <ac:inkMk id="24592" creationId="{5BFF8260-2459-304D-AF4F-2A150E373901}"/>
          </ac:inkMkLst>
        </pc:inkChg>
        <pc:inkChg chg="add">
          <ac:chgData name="Wilne, Robert" userId="863fd487-5ae7-46a6-8c4e-0a9cc652a1c0" providerId="ADAL" clId="{D4479540-3C79-904F-991B-2923FDC23AF8}" dt="2021-06-24T14:34:15.739" v="2683"/>
          <ac:inkMkLst>
            <pc:docMk/>
            <pc:sldMk cId="1371926843" sldId="1880"/>
            <ac:inkMk id="24593" creationId="{2337CAAD-5166-A441-85C5-E07B24C14C1D}"/>
          </ac:inkMkLst>
        </pc:inkChg>
        <pc:inkChg chg="add">
          <ac:chgData name="Wilne, Robert" userId="863fd487-5ae7-46a6-8c4e-0a9cc652a1c0" providerId="ADAL" clId="{D4479540-3C79-904F-991B-2923FDC23AF8}" dt="2021-06-24T14:34:16.009" v="2684"/>
          <ac:inkMkLst>
            <pc:docMk/>
            <pc:sldMk cId="1371926843" sldId="1880"/>
            <ac:inkMk id="24594" creationId="{847FD85D-9F96-EE4B-80EC-E6A428C13ED6}"/>
          </ac:inkMkLst>
        </pc:inkChg>
        <pc:inkChg chg="add">
          <ac:chgData name="Wilne, Robert" userId="863fd487-5ae7-46a6-8c4e-0a9cc652a1c0" providerId="ADAL" clId="{D4479540-3C79-904F-991B-2923FDC23AF8}" dt="2021-06-24T14:34:16.370" v="2685"/>
          <ac:inkMkLst>
            <pc:docMk/>
            <pc:sldMk cId="1371926843" sldId="1880"/>
            <ac:inkMk id="24595" creationId="{CF866AA5-A933-F84F-B3CE-353283FC1705}"/>
          </ac:inkMkLst>
        </pc:inkChg>
        <pc:inkChg chg="add">
          <ac:chgData name="Wilne, Robert" userId="863fd487-5ae7-46a6-8c4e-0a9cc652a1c0" providerId="ADAL" clId="{D4479540-3C79-904F-991B-2923FDC23AF8}" dt="2021-06-24T14:34:16.548" v="2686"/>
          <ac:inkMkLst>
            <pc:docMk/>
            <pc:sldMk cId="1371926843" sldId="1880"/>
            <ac:inkMk id="24596" creationId="{A1ED5312-9C69-F144-B5B0-9B74AE4E9095}"/>
          </ac:inkMkLst>
        </pc:inkChg>
        <pc:inkChg chg="add">
          <ac:chgData name="Wilne, Robert" userId="863fd487-5ae7-46a6-8c4e-0a9cc652a1c0" providerId="ADAL" clId="{D4479540-3C79-904F-991B-2923FDC23AF8}" dt="2021-06-24T14:34:16.820" v="2687"/>
          <ac:inkMkLst>
            <pc:docMk/>
            <pc:sldMk cId="1371926843" sldId="1880"/>
            <ac:inkMk id="24597" creationId="{FA363FD7-3E84-4146-9E76-DA8C8DC71D3A}"/>
          </ac:inkMkLst>
        </pc:inkChg>
        <pc:inkChg chg="add">
          <ac:chgData name="Wilne, Robert" userId="863fd487-5ae7-46a6-8c4e-0a9cc652a1c0" providerId="ADAL" clId="{D4479540-3C79-904F-991B-2923FDC23AF8}" dt="2021-06-24T14:34:17.007" v="2688"/>
          <ac:inkMkLst>
            <pc:docMk/>
            <pc:sldMk cId="1371926843" sldId="1880"/>
            <ac:inkMk id="24598" creationId="{26CEF0BB-9252-FB4C-A48D-577121AE0C1D}"/>
          </ac:inkMkLst>
        </pc:inkChg>
        <pc:inkChg chg="add">
          <ac:chgData name="Wilne, Robert" userId="863fd487-5ae7-46a6-8c4e-0a9cc652a1c0" providerId="ADAL" clId="{D4479540-3C79-904F-991B-2923FDC23AF8}" dt="2021-06-24T14:34:17.390" v="2689"/>
          <ac:inkMkLst>
            <pc:docMk/>
            <pc:sldMk cId="1371926843" sldId="1880"/>
            <ac:inkMk id="24599" creationId="{7CC04601-4A7C-DC47-B0D3-8C6836FEEB3D}"/>
          </ac:inkMkLst>
        </pc:inkChg>
        <pc:inkChg chg="add">
          <ac:chgData name="Wilne, Robert" userId="863fd487-5ae7-46a6-8c4e-0a9cc652a1c0" providerId="ADAL" clId="{D4479540-3C79-904F-991B-2923FDC23AF8}" dt="2021-06-24T14:34:17.565" v="2690"/>
          <ac:inkMkLst>
            <pc:docMk/>
            <pc:sldMk cId="1371926843" sldId="1880"/>
            <ac:inkMk id="24600" creationId="{84D93B1B-1DC1-1846-99B3-CB0EC010E20C}"/>
          </ac:inkMkLst>
        </pc:inkChg>
        <pc:inkChg chg="add">
          <ac:chgData name="Wilne, Robert" userId="863fd487-5ae7-46a6-8c4e-0a9cc652a1c0" providerId="ADAL" clId="{D4479540-3C79-904F-991B-2923FDC23AF8}" dt="2021-06-24T14:34:17.927" v="2691"/>
          <ac:inkMkLst>
            <pc:docMk/>
            <pc:sldMk cId="1371926843" sldId="1880"/>
            <ac:inkMk id="24601" creationId="{C28D081B-F659-E748-BBBD-D1D3E070B016}"/>
          </ac:inkMkLst>
        </pc:inkChg>
        <pc:inkChg chg="add">
          <ac:chgData name="Wilne, Robert" userId="863fd487-5ae7-46a6-8c4e-0a9cc652a1c0" providerId="ADAL" clId="{D4479540-3C79-904F-991B-2923FDC23AF8}" dt="2021-06-24T14:34:18.285" v="2692"/>
          <ac:inkMkLst>
            <pc:docMk/>
            <pc:sldMk cId="1371926843" sldId="1880"/>
            <ac:inkMk id="24602" creationId="{E29C06E4-F445-124E-B02E-C6B6465C7744}"/>
          </ac:inkMkLst>
        </pc:inkChg>
        <pc:inkChg chg="add">
          <ac:chgData name="Wilne, Robert" userId="863fd487-5ae7-46a6-8c4e-0a9cc652a1c0" providerId="ADAL" clId="{D4479540-3C79-904F-991B-2923FDC23AF8}" dt="2021-06-24T14:34:28.805" v="2694"/>
          <ac:inkMkLst>
            <pc:docMk/>
            <pc:sldMk cId="1371926843" sldId="1880"/>
            <ac:inkMk id="24604" creationId="{E30F8E0F-09B3-F94F-BDB5-C4EB250D309D}"/>
          </ac:inkMkLst>
        </pc:inkChg>
        <pc:inkChg chg="add">
          <ac:chgData name="Wilne, Robert" userId="863fd487-5ae7-46a6-8c4e-0a9cc652a1c0" providerId="ADAL" clId="{D4479540-3C79-904F-991B-2923FDC23AF8}" dt="2021-06-24T14:34:29.057" v="2695"/>
          <ac:inkMkLst>
            <pc:docMk/>
            <pc:sldMk cId="1371926843" sldId="1880"/>
            <ac:inkMk id="24605" creationId="{CFAABAD3-7B59-0D47-90B8-48AB0DF272AA}"/>
          </ac:inkMkLst>
        </pc:inkChg>
        <pc:inkChg chg="add">
          <ac:chgData name="Wilne, Robert" userId="863fd487-5ae7-46a6-8c4e-0a9cc652a1c0" providerId="ADAL" clId="{D4479540-3C79-904F-991B-2923FDC23AF8}" dt="2021-06-24T14:34:29.552" v="2696"/>
          <ac:inkMkLst>
            <pc:docMk/>
            <pc:sldMk cId="1371926843" sldId="1880"/>
            <ac:inkMk id="24606" creationId="{4CF647A5-F6F0-5646-BE15-C294118FA608}"/>
          </ac:inkMkLst>
        </pc:inkChg>
        <pc:inkChg chg="add">
          <ac:chgData name="Wilne, Robert" userId="863fd487-5ae7-46a6-8c4e-0a9cc652a1c0" providerId="ADAL" clId="{D4479540-3C79-904F-991B-2923FDC23AF8}" dt="2021-06-24T14:34:29.738" v="2697"/>
          <ac:inkMkLst>
            <pc:docMk/>
            <pc:sldMk cId="1371926843" sldId="1880"/>
            <ac:inkMk id="24607" creationId="{40DF05BC-C92B-E14C-B276-08B3B4FC3D02}"/>
          </ac:inkMkLst>
        </pc:inkChg>
        <pc:inkChg chg="add">
          <ac:chgData name="Wilne, Robert" userId="863fd487-5ae7-46a6-8c4e-0a9cc652a1c0" providerId="ADAL" clId="{D4479540-3C79-904F-991B-2923FDC23AF8}" dt="2021-06-24T14:34:30.161" v="2698"/>
          <ac:inkMkLst>
            <pc:docMk/>
            <pc:sldMk cId="1371926843" sldId="1880"/>
            <ac:inkMk id="24608" creationId="{A7269FA5-9F7C-EF4A-9F0B-FD06DE2132F8}"/>
          </ac:inkMkLst>
        </pc:inkChg>
        <pc:inkChg chg="add">
          <ac:chgData name="Wilne, Robert" userId="863fd487-5ae7-46a6-8c4e-0a9cc652a1c0" providerId="ADAL" clId="{D4479540-3C79-904F-991B-2923FDC23AF8}" dt="2021-06-24T14:34:30.502" v="2699"/>
          <ac:inkMkLst>
            <pc:docMk/>
            <pc:sldMk cId="1371926843" sldId="1880"/>
            <ac:inkMk id="24609" creationId="{7A7D3A2B-9274-7841-916A-1BC7D1E955AE}"/>
          </ac:inkMkLst>
        </pc:inkChg>
        <pc:inkChg chg="add">
          <ac:chgData name="Wilne, Robert" userId="863fd487-5ae7-46a6-8c4e-0a9cc652a1c0" providerId="ADAL" clId="{D4479540-3C79-904F-991B-2923FDC23AF8}" dt="2021-06-24T14:34:30.681" v="2700"/>
          <ac:inkMkLst>
            <pc:docMk/>
            <pc:sldMk cId="1371926843" sldId="1880"/>
            <ac:inkMk id="24610" creationId="{40975C40-2EB7-D045-B106-C019EF5BBA62}"/>
          </ac:inkMkLst>
        </pc:inkChg>
        <pc:inkChg chg="add">
          <ac:chgData name="Wilne, Robert" userId="863fd487-5ae7-46a6-8c4e-0a9cc652a1c0" providerId="ADAL" clId="{D4479540-3C79-904F-991B-2923FDC23AF8}" dt="2021-06-24T14:34:30.991" v="2701"/>
          <ac:inkMkLst>
            <pc:docMk/>
            <pc:sldMk cId="1371926843" sldId="1880"/>
            <ac:inkMk id="24611" creationId="{AED401D2-B07F-2D44-8635-1DC34D884AF6}"/>
          </ac:inkMkLst>
        </pc:inkChg>
        <pc:inkChg chg="add">
          <ac:chgData name="Wilne, Robert" userId="863fd487-5ae7-46a6-8c4e-0a9cc652a1c0" providerId="ADAL" clId="{D4479540-3C79-904F-991B-2923FDC23AF8}" dt="2021-06-24T14:34:31.215" v="2702"/>
          <ac:inkMkLst>
            <pc:docMk/>
            <pc:sldMk cId="1371926843" sldId="1880"/>
            <ac:inkMk id="24612" creationId="{0EC7B759-61F9-4B47-9110-CAECE698C44F}"/>
          </ac:inkMkLst>
        </pc:inkChg>
        <pc:inkChg chg="add">
          <ac:chgData name="Wilne, Robert" userId="863fd487-5ae7-46a6-8c4e-0a9cc652a1c0" providerId="ADAL" clId="{D4479540-3C79-904F-991B-2923FDC23AF8}" dt="2021-06-24T14:34:31.654" v="2703"/>
          <ac:inkMkLst>
            <pc:docMk/>
            <pc:sldMk cId="1371926843" sldId="1880"/>
            <ac:inkMk id="24613" creationId="{9647D6EC-9520-F84D-9138-96C61E121F0A}"/>
          </ac:inkMkLst>
        </pc:inkChg>
        <pc:inkChg chg="add">
          <ac:chgData name="Wilne, Robert" userId="863fd487-5ae7-46a6-8c4e-0a9cc652a1c0" providerId="ADAL" clId="{D4479540-3C79-904F-991B-2923FDC23AF8}" dt="2021-06-24T14:34:39.686" v="2705"/>
          <ac:inkMkLst>
            <pc:docMk/>
            <pc:sldMk cId="1371926843" sldId="1880"/>
            <ac:inkMk id="24617" creationId="{0AD9D52C-2117-D24E-A057-63D27003DFAB}"/>
          </ac:inkMkLst>
        </pc:inkChg>
        <pc:inkChg chg="add">
          <ac:chgData name="Wilne, Robert" userId="863fd487-5ae7-46a6-8c4e-0a9cc652a1c0" providerId="ADAL" clId="{D4479540-3C79-904F-991B-2923FDC23AF8}" dt="2021-06-24T14:34:40.296" v="2706"/>
          <ac:inkMkLst>
            <pc:docMk/>
            <pc:sldMk cId="1371926843" sldId="1880"/>
            <ac:inkMk id="24618" creationId="{C04A9488-C7A6-034D-A001-4F6552DEE809}"/>
          </ac:inkMkLst>
        </pc:inkChg>
        <pc:inkChg chg="add">
          <ac:chgData name="Wilne, Robert" userId="863fd487-5ae7-46a6-8c4e-0a9cc652a1c0" providerId="ADAL" clId="{D4479540-3C79-904F-991B-2923FDC23AF8}" dt="2021-06-24T14:34:40.605" v="2707"/>
          <ac:inkMkLst>
            <pc:docMk/>
            <pc:sldMk cId="1371926843" sldId="1880"/>
            <ac:inkMk id="24619" creationId="{03C2DC2D-E6D1-5246-90CD-2DCC12B0E202}"/>
          </ac:inkMkLst>
        </pc:inkChg>
        <pc:inkChg chg="add">
          <ac:chgData name="Wilne, Robert" userId="863fd487-5ae7-46a6-8c4e-0a9cc652a1c0" providerId="ADAL" clId="{D4479540-3C79-904F-991B-2923FDC23AF8}" dt="2021-06-24T14:34:41.097" v="2708"/>
          <ac:inkMkLst>
            <pc:docMk/>
            <pc:sldMk cId="1371926843" sldId="1880"/>
            <ac:inkMk id="24620" creationId="{A2C6E9E2-463D-5B41-A29F-EC94BA72C96B}"/>
          </ac:inkMkLst>
        </pc:inkChg>
        <pc:inkChg chg="add">
          <ac:chgData name="Wilne, Robert" userId="863fd487-5ae7-46a6-8c4e-0a9cc652a1c0" providerId="ADAL" clId="{D4479540-3C79-904F-991B-2923FDC23AF8}" dt="2021-06-24T14:34:41.604" v="2709"/>
          <ac:inkMkLst>
            <pc:docMk/>
            <pc:sldMk cId="1371926843" sldId="1880"/>
            <ac:inkMk id="24621" creationId="{C8E5586A-795A-7545-97A8-E0BC4D877D95}"/>
          </ac:inkMkLst>
        </pc:inkChg>
        <pc:inkChg chg="add">
          <ac:chgData name="Wilne, Robert" userId="863fd487-5ae7-46a6-8c4e-0a9cc652a1c0" providerId="ADAL" clId="{D4479540-3C79-904F-991B-2923FDC23AF8}" dt="2021-06-24T14:34:41.808" v="2710"/>
          <ac:inkMkLst>
            <pc:docMk/>
            <pc:sldMk cId="1371926843" sldId="1880"/>
            <ac:inkMk id="24622" creationId="{9CF20BDF-54B3-FF43-913E-39ADCAE00E38}"/>
          </ac:inkMkLst>
        </pc:inkChg>
        <pc:inkChg chg="add">
          <ac:chgData name="Wilne, Robert" userId="863fd487-5ae7-46a6-8c4e-0a9cc652a1c0" providerId="ADAL" clId="{D4479540-3C79-904F-991B-2923FDC23AF8}" dt="2021-06-24T14:34:42.053" v="2711"/>
          <ac:inkMkLst>
            <pc:docMk/>
            <pc:sldMk cId="1371926843" sldId="1880"/>
            <ac:inkMk id="24623" creationId="{2830D7F8-ACA4-E644-A276-06788B64A7DC}"/>
          </ac:inkMkLst>
        </pc:inkChg>
        <pc:inkChg chg="add del">
          <ac:chgData name="Wilne, Robert" userId="863fd487-5ae7-46a6-8c4e-0a9cc652a1c0" providerId="ADAL" clId="{D4479540-3C79-904F-991B-2923FDC23AF8}" dt="2021-06-24T14:34:56.576" v="2728"/>
          <ac:inkMkLst>
            <pc:docMk/>
            <pc:sldMk cId="1371926843" sldId="1880"/>
            <ac:inkMk id="24625" creationId="{DE4AF473-3F35-114B-A1FF-B3C2431C28B1}"/>
          </ac:inkMkLst>
        </pc:inkChg>
        <pc:inkChg chg="add del topLvl">
          <ac:chgData name="Wilne, Robert" userId="863fd487-5ae7-46a6-8c4e-0a9cc652a1c0" providerId="ADAL" clId="{D4479540-3C79-904F-991B-2923FDC23AF8}" dt="2021-06-24T14:34:56.655" v="2736"/>
          <ac:inkMkLst>
            <pc:docMk/>
            <pc:sldMk cId="1371926843" sldId="1880"/>
            <ac:inkMk id="24626" creationId="{2F8B8CEC-A91D-AD43-839D-70DB9C00FC39}"/>
          </ac:inkMkLst>
        </pc:inkChg>
        <pc:inkChg chg="add del topLvl">
          <ac:chgData name="Wilne, Robert" userId="863fd487-5ae7-46a6-8c4e-0a9cc652a1c0" providerId="ADAL" clId="{D4479540-3C79-904F-991B-2923FDC23AF8}" dt="2021-06-24T14:34:56.659" v="2737"/>
          <ac:inkMkLst>
            <pc:docMk/>
            <pc:sldMk cId="1371926843" sldId="1880"/>
            <ac:inkMk id="24627" creationId="{BE770B60-9F14-0944-BC7A-39F058A1DEC3}"/>
          </ac:inkMkLst>
        </pc:inkChg>
        <pc:inkChg chg="add del">
          <ac:chgData name="Wilne, Robert" userId="863fd487-5ae7-46a6-8c4e-0a9cc652a1c0" providerId="ADAL" clId="{D4479540-3C79-904F-991B-2923FDC23AF8}" dt="2021-06-24T14:34:56.606" v="2731"/>
          <ac:inkMkLst>
            <pc:docMk/>
            <pc:sldMk cId="1371926843" sldId="1880"/>
            <ac:inkMk id="24628" creationId="{43D49BF6-3238-9A40-BAF7-0D1D1A08AFE5}"/>
          </ac:inkMkLst>
        </pc:inkChg>
        <pc:inkChg chg="add del">
          <ac:chgData name="Wilne, Robert" userId="863fd487-5ae7-46a6-8c4e-0a9cc652a1c0" providerId="ADAL" clId="{D4479540-3C79-904F-991B-2923FDC23AF8}" dt="2021-06-24T14:34:56.583" v="2729"/>
          <ac:inkMkLst>
            <pc:docMk/>
            <pc:sldMk cId="1371926843" sldId="1880"/>
            <ac:inkMk id="24629" creationId="{03F76B32-D074-844C-850F-6934C7107D23}"/>
          </ac:inkMkLst>
        </pc:inkChg>
        <pc:inkChg chg="add del">
          <ac:chgData name="Wilne, Robert" userId="863fd487-5ae7-46a6-8c4e-0a9cc652a1c0" providerId="ADAL" clId="{D4479540-3C79-904F-991B-2923FDC23AF8}" dt="2021-06-24T14:34:56.634" v="2733"/>
          <ac:inkMkLst>
            <pc:docMk/>
            <pc:sldMk cId="1371926843" sldId="1880"/>
            <ac:inkMk id="24630" creationId="{514A99E8-51D9-444C-A4DB-B11DE0BD3ED3}"/>
          </ac:inkMkLst>
        </pc:inkChg>
        <pc:inkChg chg="add del topLvl">
          <ac:chgData name="Wilne, Robert" userId="863fd487-5ae7-46a6-8c4e-0a9cc652a1c0" providerId="ADAL" clId="{D4479540-3C79-904F-991B-2923FDC23AF8}" dt="2021-06-24T14:34:56.628" v="2732"/>
          <ac:inkMkLst>
            <pc:docMk/>
            <pc:sldMk cId="1371926843" sldId="1880"/>
            <ac:inkMk id="24631" creationId="{6F32583A-CBDE-494D-9239-94C0202622DF}"/>
          </ac:inkMkLst>
        </pc:inkChg>
        <pc:inkChg chg="add del topLvl">
          <ac:chgData name="Wilne, Robert" userId="863fd487-5ae7-46a6-8c4e-0a9cc652a1c0" providerId="ADAL" clId="{D4479540-3C79-904F-991B-2923FDC23AF8}" dt="2021-06-24T14:34:56.640" v="2734"/>
          <ac:inkMkLst>
            <pc:docMk/>
            <pc:sldMk cId="1371926843" sldId="1880"/>
            <ac:inkMk id="24632" creationId="{5359E727-6D7E-DB44-9D4C-A5F2B6DD2796}"/>
          </ac:inkMkLst>
        </pc:inkChg>
        <pc:inkChg chg="add del topLvl">
          <ac:chgData name="Wilne, Robert" userId="863fd487-5ae7-46a6-8c4e-0a9cc652a1c0" providerId="ADAL" clId="{D4479540-3C79-904F-991B-2923FDC23AF8}" dt="2021-06-24T14:34:56.599" v="2730"/>
          <ac:inkMkLst>
            <pc:docMk/>
            <pc:sldMk cId="1371926843" sldId="1880"/>
            <ac:inkMk id="24633" creationId="{EFC6399E-8C71-2A48-AC5C-3FD0F3D04839}"/>
          </ac:inkMkLst>
        </pc:inkChg>
        <pc:inkChg chg="add del topLvl">
          <ac:chgData name="Wilne, Robert" userId="863fd487-5ae7-46a6-8c4e-0a9cc652a1c0" providerId="ADAL" clId="{D4479540-3C79-904F-991B-2923FDC23AF8}" dt="2021-06-24T14:34:56.647" v="2735"/>
          <ac:inkMkLst>
            <pc:docMk/>
            <pc:sldMk cId="1371926843" sldId="1880"/>
            <ac:inkMk id="24634" creationId="{8C134ED2-A8A0-824B-AA40-49600C393B51}"/>
          </ac:inkMkLst>
        </pc:inkChg>
        <pc:inkChg chg="add del">
          <ac:chgData name="Wilne, Robert" userId="863fd487-5ae7-46a6-8c4e-0a9cc652a1c0" providerId="ADAL" clId="{D4479540-3C79-904F-991B-2923FDC23AF8}" dt="2021-06-24T14:34:56.564" v="2727"/>
          <ac:inkMkLst>
            <pc:docMk/>
            <pc:sldMk cId="1371926843" sldId="1880"/>
            <ac:inkMk id="24635" creationId="{2FFCA7D2-EA13-5F4E-BAF4-392A689EBD4D}"/>
          </ac:inkMkLst>
        </pc:inkChg>
        <pc:inkChg chg="add del">
          <ac:chgData name="Wilne, Robert" userId="863fd487-5ae7-46a6-8c4e-0a9cc652a1c0" providerId="ADAL" clId="{D4479540-3C79-904F-991B-2923FDC23AF8}" dt="2021-06-24T14:34:56.554" v="2726"/>
          <ac:inkMkLst>
            <pc:docMk/>
            <pc:sldMk cId="1371926843" sldId="1880"/>
            <ac:inkMk id="24636" creationId="{A71DF98A-DBA4-8E43-8C94-C9DA14B86F49}"/>
          </ac:inkMkLst>
        </pc:inkChg>
        <pc:inkChg chg="add">
          <ac:chgData name="Wilne, Robert" userId="863fd487-5ae7-46a6-8c4e-0a9cc652a1c0" providerId="ADAL" clId="{D4479540-3C79-904F-991B-2923FDC23AF8}" dt="2021-06-24T14:35:00.561" v="2738"/>
          <ac:inkMkLst>
            <pc:docMk/>
            <pc:sldMk cId="1371926843" sldId="1880"/>
            <ac:inkMk id="24640" creationId="{863C7F8F-533C-184C-B777-8D0D0DF5CE41}"/>
          </ac:inkMkLst>
        </pc:inkChg>
        <pc:inkChg chg="add">
          <ac:chgData name="Wilne, Robert" userId="863fd487-5ae7-46a6-8c4e-0a9cc652a1c0" providerId="ADAL" clId="{D4479540-3C79-904F-991B-2923FDC23AF8}" dt="2021-06-24T14:35:00.762" v="2739"/>
          <ac:inkMkLst>
            <pc:docMk/>
            <pc:sldMk cId="1371926843" sldId="1880"/>
            <ac:inkMk id="24641" creationId="{0CC0645E-EF18-D447-B37C-3CE8DC3DC750}"/>
          </ac:inkMkLst>
        </pc:inkChg>
        <pc:inkChg chg="add">
          <ac:chgData name="Wilne, Robert" userId="863fd487-5ae7-46a6-8c4e-0a9cc652a1c0" providerId="ADAL" clId="{D4479540-3C79-904F-991B-2923FDC23AF8}" dt="2021-06-24T14:35:01.354" v="2740"/>
          <ac:inkMkLst>
            <pc:docMk/>
            <pc:sldMk cId="1371926843" sldId="1880"/>
            <ac:inkMk id="24642" creationId="{7AAECBC3-260A-6241-9B5B-FDB83CBA7370}"/>
          </ac:inkMkLst>
        </pc:inkChg>
        <pc:inkChg chg="add">
          <ac:chgData name="Wilne, Robert" userId="863fd487-5ae7-46a6-8c4e-0a9cc652a1c0" providerId="ADAL" clId="{D4479540-3C79-904F-991B-2923FDC23AF8}" dt="2021-06-24T14:35:01.766" v="2741"/>
          <ac:inkMkLst>
            <pc:docMk/>
            <pc:sldMk cId="1371926843" sldId="1880"/>
            <ac:inkMk id="24643" creationId="{401BED2C-5520-5C45-992F-8A583405A129}"/>
          </ac:inkMkLst>
        </pc:inkChg>
        <pc:inkChg chg="add">
          <ac:chgData name="Wilne, Robert" userId="863fd487-5ae7-46a6-8c4e-0a9cc652a1c0" providerId="ADAL" clId="{D4479540-3C79-904F-991B-2923FDC23AF8}" dt="2021-06-24T14:35:02.171" v="2742"/>
          <ac:inkMkLst>
            <pc:docMk/>
            <pc:sldMk cId="1371926843" sldId="1880"/>
            <ac:inkMk id="24644" creationId="{426230F4-A345-7345-BB4A-BBF56D0FED8E}"/>
          </ac:inkMkLst>
        </pc:inkChg>
        <pc:inkChg chg="add">
          <ac:chgData name="Wilne, Robert" userId="863fd487-5ae7-46a6-8c4e-0a9cc652a1c0" providerId="ADAL" clId="{D4479540-3C79-904F-991B-2923FDC23AF8}" dt="2021-06-24T14:35:02.352" v="2743"/>
          <ac:inkMkLst>
            <pc:docMk/>
            <pc:sldMk cId="1371926843" sldId="1880"/>
            <ac:inkMk id="24645" creationId="{6C6A52AB-4574-604D-B8F5-F96983EC83A5}"/>
          </ac:inkMkLst>
        </pc:inkChg>
        <pc:inkChg chg="add">
          <ac:chgData name="Wilne, Robert" userId="863fd487-5ae7-46a6-8c4e-0a9cc652a1c0" providerId="ADAL" clId="{D4479540-3C79-904F-991B-2923FDC23AF8}" dt="2021-06-24T14:35:02.668" v="2744"/>
          <ac:inkMkLst>
            <pc:docMk/>
            <pc:sldMk cId="1371926843" sldId="1880"/>
            <ac:inkMk id="24646" creationId="{5067B6B2-FD7B-6C4A-9DD0-85398D50CBF8}"/>
          </ac:inkMkLst>
        </pc:inkChg>
        <pc:inkChg chg="add">
          <ac:chgData name="Wilne, Robert" userId="863fd487-5ae7-46a6-8c4e-0a9cc652a1c0" providerId="ADAL" clId="{D4479540-3C79-904F-991B-2923FDC23AF8}" dt="2021-06-24T14:35:03.267" v="2745"/>
          <ac:inkMkLst>
            <pc:docMk/>
            <pc:sldMk cId="1371926843" sldId="1880"/>
            <ac:inkMk id="24647" creationId="{B94B087E-54D3-4B4C-B177-3A75FCD6D8D0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49" creationId="{C9909715-741B-DC4C-A372-BEF1DD3F016C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0" creationId="{8C1C002B-BA31-6440-A3AA-5F4AFEF298A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1" creationId="{2AA75DE0-F5D6-E042-B158-D510ACCACAF3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2" creationId="{80C64A80-96D2-944E-98B1-0921792A17BF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3" creationId="{76EA1899-C10E-D74A-A7FD-0B0C2D63870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4" creationId="{28F51FB0-E6FD-3046-959E-32CEAAC88F02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5" creationId="{95E21F3B-2B4F-354D-A411-515627575938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6" creationId="{9A1E1CBB-7A2A-A946-B575-C055951CABB1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7" creationId="{C4B32285-44DD-A545-B8C7-91BA823DCE8F}"/>
          </ac:inkMkLst>
        </pc:inkChg>
        <pc:inkChg chg="add">
          <ac:chgData name="Wilne, Robert" userId="863fd487-5ae7-46a6-8c4e-0a9cc652a1c0" providerId="ADAL" clId="{D4479540-3C79-904F-991B-2923FDC23AF8}" dt="2021-06-24T14:35:18.106" v="2757"/>
          <ac:inkMkLst>
            <pc:docMk/>
            <pc:sldMk cId="1371926843" sldId="1880"/>
            <ac:inkMk id="24659" creationId="{501FB362-72E5-074F-9ACD-ADF608D96AEB}"/>
          </ac:inkMkLst>
        </pc:inkChg>
        <pc:inkChg chg="add">
          <ac:chgData name="Wilne, Robert" userId="863fd487-5ae7-46a6-8c4e-0a9cc652a1c0" providerId="ADAL" clId="{D4479540-3C79-904F-991B-2923FDC23AF8}" dt="2021-06-24T14:35:25.392" v="2759"/>
          <ac:inkMkLst>
            <pc:docMk/>
            <pc:sldMk cId="1371926843" sldId="1880"/>
            <ac:inkMk id="24661" creationId="{92967512-DC61-C044-94A8-C0DACA1422F6}"/>
          </ac:inkMkLst>
        </pc:inkChg>
        <pc:inkChg chg="add">
          <ac:chgData name="Wilne, Robert" userId="863fd487-5ae7-46a6-8c4e-0a9cc652a1c0" providerId="ADAL" clId="{D4479540-3C79-904F-991B-2923FDC23AF8}" dt="2021-06-24T14:35:25.685" v="2760"/>
          <ac:inkMkLst>
            <pc:docMk/>
            <pc:sldMk cId="1371926843" sldId="1880"/>
            <ac:inkMk id="24662" creationId="{EB7B29FA-2AC4-F847-87A4-1E8CBC1968FB}"/>
          </ac:inkMkLst>
        </pc:inkChg>
        <pc:inkChg chg="add">
          <ac:chgData name="Wilne, Robert" userId="863fd487-5ae7-46a6-8c4e-0a9cc652a1c0" providerId="ADAL" clId="{D4479540-3C79-904F-991B-2923FDC23AF8}" dt="2021-06-24T14:35:25.892" v="2761"/>
          <ac:inkMkLst>
            <pc:docMk/>
            <pc:sldMk cId="1371926843" sldId="1880"/>
            <ac:inkMk id="24663" creationId="{7EBEF7A7-8A2A-4A46-B958-6841AE35C0BA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5" creationId="{1EB8C471-11D9-984F-931F-D329E062B2FE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6" creationId="{6B007D5A-9533-544A-8809-FCB85AEC800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7" creationId="{607BAB39-5427-5C46-A03A-FDA76DEBAD4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8" creationId="{D9AD0275-9346-6847-9BAB-C1FD056299F0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9" creationId="{CE93B4E4-235C-654E-97CF-37A738022F4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1" creationId="{F11C2062-5DA0-A74C-8D7B-608AA7298E95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2" creationId="{9D4B79B7-B149-B640-A22A-E2D270A3222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3" creationId="{47267F47-AFCE-DF48-9FFA-6EC53CB838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4" creationId="{135ACD8C-53C7-5047-AB11-62D6691FC81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5" creationId="{5C3465FB-4C5F-F945-9E52-28C7C1DCBBEB}"/>
          </ac:inkMkLst>
        </pc:inkChg>
        <pc:inkChg chg="add">
          <ac:chgData name="Wilne, Robert" userId="863fd487-5ae7-46a6-8c4e-0a9cc652a1c0" providerId="ADAL" clId="{D4479540-3C79-904F-991B-2923FDC23AF8}" dt="2021-06-24T14:35:32.469" v="2774"/>
          <ac:inkMkLst>
            <pc:docMk/>
            <pc:sldMk cId="1371926843" sldId="1880"/>
            <ac:inkMk id="24676" creationId="{01971A0F-E11D-2F4B-BF70-66C0ACC6791F}"/>
          </ac:inkMkLst>
        </pc:inkChg>
        <pc:inkChg chg="add">
          <ac:chgData name="Wilne, Robert" userId="863fd487-5ae7-46a6-8c4e-0a9cc652a1c0" providerId="ADAL" clId="{D4479540-3C79-904F-991B-2923FDC23AF8}" dt="2021-06-24T14:35:32.676" v="2775"/>
          <ac:inkMkLst>
            <pc:docMk/>
            <pc:sldMk cId="1371926843" sldId="1880"/>
            <ac:inkMk id="24677" creationId="{0FA1A0EF-82C1-8847-B4EE-B357FCBD995E}"/>
          </ac:inkMkLst>
        </pc:inkChg>
        <pc:inkChg chg="add">
          <ac:chgData name="Wilne, Robert" userId="863fd487-5ae7-46a6-8c4e-0a9cc652a1c0" providerId="ADAL" clId="{D4479540-3C79-904F-991B-2923FDC23AF8}" dt="2021-06-24T14:35:32.868" v="2776"/>
          <ac:inkMkLst>
            <pc:docMk/>
            <pc:sldMk cId="1371926843" sldId="1880"/>
            <ac:inkMk id="24678" creationId="{2D06F7E9-FA87-9645-9F9B-3C8A226BC1A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9" creationId="{9BD3DD15-8293-7E4B-A0B8-50876E8771F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0" creationId="{219E42E8-EF5E-004D-A4FB-008ECFF4647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1" creationId="{7DFFA26D-CEF0-144E-985E-F8F8433E6728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2" creationId="{86FD55DA-9FD9-AB4C-BDA9-A64A1D432B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3" creationId="{7B89ACE1-E897-0146-B5E1-B217B8B4956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4" creationId="{FAF52E03-6A15-E541-98BA-F38DB72E5FD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5" creationId="{21430A6C-8FA1-304C-B9B6-3FDD5933036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6" creationId="{ADF71E2D-3E96-1749-A6EC-0C26ACA9ABA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7" creationId="{256565A0-E79B-EA40-ACF5-F34BDC527CA6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8" creationId="{65063B62-8BA4-7546-B97F-AAE400EBBD8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9" creationId="{131C70DF-4A74-164A-B47C-405307874F4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0" creationId="{7C3D37AF-2B97-4A40-AB6B-388B7D6AC05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1" creationId="{CF35A795-DBBA-9242-98C2-7B0DDAE8BC5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2" creationId="{AB25C71B-7B7E-3C48-80D4-3A40DDD66F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3" creationId="{4D01F003-AC5E-3F48-AF23-14DDA330B2E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4" creationId="{95CC99CF-7DD6-AE49-9DC6-9059DA3380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5" creationId="{CF9385F2-0EDA-AE45-969B-FF974490909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6" creationId="{25F18551-D7D7-E840-A5C5-57BC4F4C323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7" creationId="{E8583F64-1A62-9445-8B29-0EE79F8E530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8" creationId="{B48F5154-89C7-AE4A-87DC-CBB771A6063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9" creationId="{506E3A93-0351-2249-88E2-87203900C399}"/>
          </ac:inkMkLst>
        </pc:inkChg>
        <pc:inkChg chg="add">
          <ac:chgData name="Wilne, Robert" userId="863fd487-5ae7-46a6-8c4e-0a9cc652a1c0" providerId="ADAL" clId="{D4479540-3C79-904F-991B-2923FDC23AF8}" dt="2021-06-24T14:35:43.258" v="2799"/>
          <ac:inkMkLst>
            <pc:docMk/>
            <pc:sldMk cId="1371926843" sldId="1880"/>
            <ac:inkMk id="24703" creationId="{017A0023-3338-7E4D-BCD2-A942797BE8EA}"/>
          </ac:inkMkLst>
        </pc:inkChg>
        <pc:inkChg chg="add">
          <ac:chgData name="Wilne, Robert" userId="863fd487-5ae7-46a6-8c4e-0a9cc652a1c0" providerId="ADAL" clId="{D4479540-3C79-904F-991B-2923FDC23AF8}" dt="2021-06-24T14:35:45.180" v="2800"/>
          <ac:inkMkLst>
            <pc:docMk/>
            <pc:sldMk cId="1371926843" sldId="1880"/>
            <ac:inkMk id="24704" creationId="{FB89BD39-D66D-FC43-8055-9F302B83A134}"/>
          </ac:inkMkLst>
        </pc:inkChg>
        <pc:inkChg chg="add">
          <ac:chgData name="Wilne, Robert" userId="863fd487-5ae7-46a6-8c4e-0a9cc652a1c0" providerId="ADAL" clId="{D4479540-3C79-904F-991B-2923FDC23AF8}" dt="2021-06-24T14:35:56.252" v="2801"/>
          <ac:inkMkLst>
            <pc:docMk/>
            <pc:sldMk cId="1371926843" sldId="1880"/>
            <ac:inkMk id="24705" creationId="{51B34A6A-7296-AC41-9578-F64833E37781}"/>
          </ac:inkMkLst>
        </pc:inkChg>
        <pc:inkChg chg="add">
          <ac:chgData name="Wilne, Robert" userId="863fd487-5ae7-46a6-8c4e-0a9cc652a1c0" providerId="ADAL" clId="{D4479540-3C79-904F-991B-2923FDC23AF8}" dt="2021-06-24T14:35:56.510" v="2802"/>
          <ac:inkMkLst>
            <pc:docMk/>
            <pc:sldMk cId="1371926843" sldId="1880"/>
            <ac:inkMk id="24706" creationId="{2908FC30-7AA1-2743-96DE-76E0E214D5D8}"/>
          </ac:inkMkLst>
        </pc:inkChg>
        <pc:inkChg chg="add">
          <ac:chgData name="Wilne, Robert" userId="863fd487-5ae7-46a6-8c4e-0a9cc652a1c0" providerId="ADAL" clId="{D4479540-3C79-904F-991B-2923FDC23AF8}" dt="2021-06-24T14:35:56.998" v="2803"/>
          <ac:inkMkLst>
            <pc:docMk/>
            <pc:sldMk cId="1371926843" sldId="1880"/>
            <ac:inkMk id="24707" creationId="{C5A9C157-C4AF-8D41-9E87-2B784F36DAD5}"/>
          </ac:inkMkLst>
        </pc:inkChg>
        <pc:inkChg chg="add">
          <ac:chgData name="Wilne, Robert" userId="863fd487-5ae7-46a6-8c4e-0a9cc652a1c0" providerId="ADAL" clId="{D4479540-3C79-904F-991B-2923FDC23AF8}" dt="2021-06-24T14:35:57.661" v="2804"/>
          <ac:inkMkLst>
            <pc:docMk/>
            <pc:sldMk cId="1371926843" sldId="1880"/>
            <ac:inkMk id="24708" creationId="{CF27FE91-6E3D-EC45-B664-194525D8AC11}"/>
          </ac:inkMkLst>
        </pc:inkChg>
        <pc:inkChg chg="add">
          <ac:chgData name="Wilne, Robert" userId="863fd487-5ae7-46a6-8c4e-0a9cc652a1c0" providerId="ADAL" clId="{D4479540-3C79-904F-991B-2923FDC23AF8}" dt="2021-06-24T14:35:57.872" v="2805"/>
          <ac:inkMkLst>
            <pc:docMk/>
            <pc:sldMk cId="1371926843" sldId="1880"/>
            <ac:inkMk id="24709" creationId="{B24CE454-ECE2-F242-B97E-A8EB1E7B2FF0}"/>
          </ac:inkMkLst>
        </pc:inkChg>
        <pc:inkChg chg="add">
          <ac:chgData name="Wilne, Robert" userId="863fd487-5ae7-46a6-8c4e-0a9cc652a1c0" providerId="ADAL" clId="{D4479540-3C79-904F-991B-2923FDC23AF8}" dt="2021-06-24T14:35:58.092" v="2806"/>
          <ac:inkMkLst>
            <pc:docMk/>
            <pc:sldMk cId="1371926843" sldId="1880"/>
            <ac:inkMk id="24710" creationId="{F5023E05-C176-CB44-8DAD-CCCA37378997}"/>
          </ac:inkMkLst>
        </pc:inkChg>
        <pc:inkChg chg="add">
          <ac:chgData name="Wilne, Robert" userId="863fd487-5ae7-46a6-8c4e-0a9cc652a1c0" providerId="ADAL" clId="{D4479540-3C79-904F-991B-2923FDC23AF8}" dt="2021-06-24T14:35:58.281" v="2807"/>
          <ac:inkMkLst>
            <pc:docMk/>
            <pc:sldMk cId="1371926843" sldId="1880"/>
            <ac:inkMk id="24711" creationId="{E4BFC36B-2045-5244-9AC9-15109DF4E14F}"/>
          </ac:inkMkLst>
        </pc:inkChg>
        <pc:inkChg chg="add">
          <ac:chgData name="Wilne, Robert" userId="863fd487-5ae7-46a6-8c4e-0a9cc652a1c0" providerId="ADAL" clId="{D4479540-3C79-904F-991B-2923FDC23AF8}" dt="2021-06-24T14:35:58.633" v="2808"/>
          <ac:inkMkLst>
            <pc:docMk/>
            <pc:sldMk cId="1371926843" sldId="1880"/>
            <ac:inkMk id="24712" creationId="{5EE71791-A548-5E41-8119-2763EEA7F7AA}"/>
          </ac:inkMkLst>
        </pc:inkChg>
      </pc:sldChg>
      <pc:sldChg chg="addSp delSp">
        <pc:chgData name="Wilne, Robert" userId="863fd487-5ae7-46a6-8c4e-0a9cc652a1c0" providerId="ADAL" clId="{D4479540-3C79-904F-991B-2923FDC23AF8}" dt="2021-06-24T14:39:49.034" v="2938"/>
        <pc:sldMkLst>
          <pc:docMk/>
          <pc:sldMk cId="845610979" sldId="1881"/>
        </pc:sldMkLst>
        <pc:grpChg chg="add">
          <ac:chgData name="Wilne, Robert" userId="863fd487-5ae7-46a6-8c4e-0a9cc652a1c0" providerId="ADAL" clId="{D4479540-3C79-904F-991B-2923FDC23AF8}" dt="2021-06-24T14:36:55.201" v="2821"/>
          <ac:grpSpMkLst>
            <pc:docMk/>
            <pc:sldMk cId="845610979" sldId="1881"/>
            <ac:grpSpMk id="14" creationId="{D2A36CB3-F610-2945-9B62-A23B0799D50A}"/>
          </ac:grpSpMkLst>
        </pc:grpChg>
        <pc:grpChg chg="add del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17" creationId="{8EFFA103-80E3-D24E-BF37-96E9F268120C}"/>
          </ac:grpSpMkLst>
        </pc:grpChg>
        <pc:grpChg chg="add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21" creationId="{4F7B2B5C-8149-5B42-933C-DC026DDA2919}"/>
          </ac:grpSpMkLst>
        </pc:grpChg>
        <pc:grpChg chg="add del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5" creationId="{DA547137-0A84-A749-B361-D6CB19EDAD7A}"/>
          </ac:grpSpMkLst>
        </pc:grpChg>
        <pc:grpChg chg="add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8" creationId="{5F7842E1-45D4-0B40-8D11-59212D070520}"/>
          </ac:grpSpMkLst>
        </pc:grpChg>
        <pc:grpChg chg="add del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36" creationId="{5E4787AB-73C2-064D-A0DF-32B6A368CBA0}"/>
          </ac:grpSpMkLst>
        </pc:grpChg>
        <pc:grpChg chg="add">
          <ac:chgData name="Wilne, Robert" userId="863fd487-5ae7-46a6-8c4e-0a9cc652a1c0" providerId="ADAL" clId="{D4479540-3C79-904F-991B-2923FDC23AF8}" dt="2021-06-24T14:37:48.944" v="2844"/>
          <ac:grpSpMkLst>
            <pc:docMk/>
            <pc:sldMk cId="845610979" sldId="1881"/>
            <ac:grpSpMk id="37" creationId="{6DA7053B-E05B-C24D-B72F-E1E8028B5332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7" creationId="{755CA42E-7993-A546-80FD-CDE91CB2AA30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8" creationId="{979C519A-49EE-F344-9EF0-DA3B28F79995}"/>
          </ac:grpSpMkLst>
        </pc:grpChg>
        <pc:grpChg chg="add del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4" creationId="{1BA15072-DE98-FF41-B3E8-7975FE327275}"/>
          </ac:grpSpMkLst>
        </pc:grpChg>
        <pc:grpChg chg="add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6" creationId="{C2B816A4-CB61-204B-9564-1EC2165F1FBE}"/>
          </ac:grpSpMkLst>
        </pc:grpChg>
        <pc:grpChg chg="add del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3" creationId="{23DBF781-9E21-7B41-BBDE-343CB2DBCAB7}"/>
          </ac:grpSpMkLst>
        </pc:grpChg>
        <pc:grpChg chg="add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5" creationId="{BA4D0CD9-94E6-144C-8AD0-1397F7C0180A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588" creationId="{A005BA6C-31AD-8942-B3A1-38214FFF55A5}"/>
          </ac:grpSpMkLst>
        </pc:grpChg>
        <pc:grpChg chg="add del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02" creationId="{E9ABB96D-B501-1D4A-A2AE-5CB5914F4812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4" creationId="{CC8935AE-4DEE-9644-9767-109241A61308}"/>
          </ac:grpSpMkLst>
        </pc:grpChg>
        <pc:grpChg chg="add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25" creationId="{E214B64F-DC43-7143-801C-D100F10C6DAB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6" creationId="{74F07B74-BC4B-3D48-BC9C-35D48138BC37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4" creationId="{F35547F8-2B3F-1E44-A0FF-8A6E6AE412C9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5" creationId="{C44160BB-0FC2-2544-A2DD-50F47CE3D3B1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6" creationId="{ED0BD150-C499-0C45-95E0-9C9C067DAE68}"/>
          </ac:grpSpMkLst>
        </pc:grpChg>
        <pc:grpChg chg="add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8" creationId="{7E40BA02-065C-434D-AFC3-DB9B476A9A7D}"/>
          </ac:grpSpMkLst>
        </pc:grpChg>
        <pc:inkChg chg="add">
          <ac:chgData name="Wilne, Robert" userId="863fd487-5ae7-46a6-8c4e-0a9cc652a1c0" providerId="ADAL" clId="{D4479540-3C79-904F-991B-2923FDC23AF8}" dt="2021-06-24T14:36:44.642" v="2810"/>
          <ac:inkMkLst>
            <pc:docMk/>
            <pc:sldMk cId="845610979" sldId="1881"/>
            <ac:inkMk id="2" creationId="{6C95AE7D-9D97-7D49-9C28-CAD03D488E33}"/>
          </ac:inkMkLst>
        </pc:inkChg>
        <pc:inkChg chg="add">
          <ac:chgData name="Wilne, Robert" userId="863fd487-5ae7-46a6-8c4e-0a9cc652a1c0" providerId="ADAL" clId="{D4479540-3C79-904F-991B-2923FDC23AF8}" dt="2021-06-24T14:36:50.191" v="2811"/>
          <ac:inkMkLst>
            <pc:docMk/>
            <pc:sldMk cId="845610979" sldId="1881"/>
            <ac:inkMk id="3" creationId="{F1A412F6-31FD-E048-B2A3-349978E539E6}"/>
          </ac:inkMkLst>
        </pc:inkChg>
        <pc:inkChg chg="add">
          <ac:chgData name="Wilne, Robert" userId="863fd487-5ae7-46a6-8c4e-0a9cc652a1c0" providerId="ADAL" clId="{D4479540-3C79-904F-991B-2923FDC23AF8}" dt="2021-06-24T14:36:50.955" v="2812"/>
          <ac:inkMkLst>
            <pc:docMk/>
            <pc:sldMk cId="845610979" sldId="1881"/>
            <ac:inkMk id="4" creationId="{8EF8F164-2E02-C742-AC1B-52F8CFD7B177}"/>
          </ac:inkMkLst>
        </pc:inkChg>
        <pc:inkChg chg="add">
          <ac:chgData name="Wilne, Robert" userId="863fd487-5ae7-46a6-8c4e-0a9cc652a1c0" providerId="ADAL" clId="{D4479540-3C79-904F-991B-2923FDC23AF8}" dt="2021-06-24T14:36:51.370" v="2813"/>
          <ac:inkMkLst>
            <pc:docMk/>
            <pc:sldMk cId="845610979" sldId="1881"/>
            <ac:inkMk id="5" creationId="{219EF687-03E9-5842-B62C-292ABC9C7F92}"/>
          </ac:inkMkLst>
        </pc:inkChg>
        <pc:inkChg chg="add">
          <ac:chgData name="Wilne, Robert" userId="863fd487-5ae7-46a6-8c4e-0a9cc652a1c0" providerId="ADAL" clId="{D4479540-3C79-904F-991B-2923FDC23AF8}" dt="2021-06-24T14:36:51.756" v="2814"/>
          <ac:inkMkLst>
            <pc:docMk/>
            <pc:sldMk cId="845610979" sldId="1881"/>
            <ac:inkMk id="6" creationId="{0E7D564A-D714-6649-9E93-59FBA2640355}"/>
          </ac:inkMkLst>
        </pc:inkChg>
        <pc:inkChg chg="add">
          <ac:chgData name="Wilne, Robert" userId="863fd487-5ae7-46a6-8c4e-0a9cc652a1c0" providerId="ADAL" clId="{D4479540-3C79-904F-991B-2923FDC23AF8}" dt="2021-06-24T14:36:52.010" v="2815"/>
          <ac:inkMkLst>
            <pc:docMk/>
            <pc:sldMk cId="845610979" sldId="1881"/>
            <ac:inkMk id="7" creationId="{14515D26-131C-C446-8955-F2BC4C8D74A5}"/>
          </ac:inkMkLst>
        </pc:inkChg>
        <pc:inkChg chg="add">
          <ac:chgData name="Wilne, Robert" userId="863fd487-5ae7-46a6-8c4e-0a9cc652a1c0" providerId="ADAL" clId="{D4479540-3C79-904F-991B-2923FDC23AF8}" dt="2021-06-24T14:36:52.399" v="2816"/>
          <ac:inkMkLst>
            <pc:docMk/>
            <pc:sldMk cId="845610979" sldId="1881"/>
            <ac:inkMk id="9" creationId="{31765375-9CD5-184C-BB9E-9E800A5A3A94}"/>
          </ac:inkMkLst>
        </pc:inkChg>
        <pc:inkChg chg="add">
          <ac:chgData name="Wilne, Robert" userId="863fd487-5ae7-46a6-8c4e-0a9cc652a1c0" providerId="ADAL" clId="{D4479540-3C79-904F-991B-2923FDC23AF8}" dt="2021-06-24T14:36:52.999" v="2817"/>
          <ac:inkMkLst>
            <pc:docMk/>
            <pc:sldMk cId="845610979" sldId="1881"/>
            <ac:inkMk id="10" creationId="{74AA0BE2-2517-F743-8819-7B337284AE56}"/>
          </ac:inkMkLst>
        </pc:inkChg>
        <pc:inkChg chg="add">
          <ac:chgData name="Wilne, Robert" userId="863fd487-5ae7-46a6-8c4e-0a9cc652a1c0" providerId="ADAL" clId="{D4479540-3C79-904F-991B-2923FDC23AF8}" dt="2021-06-24T14:36:53.300" v="2818"/>
          <ac:inkMkLst>
            <pc:docMk/>
            <pc:sldMk cId="845610979" sldId="1881"/>
            <ac:inkMk id="11" creationId="{A7E9200B-17EE-0549-A4EC-4FA96D6C5A98}"/>
          </ac:inkMkLst>
        </pc:inkChg>
        <pc:inkChg chg="add">
          <ac:chgData name="Wilne, Robert" userId="863fd487-5ae7-46a6-8c4e-0a9cc652a1c0" providerId="ADAL" clId="{D4479540-3C79-904F-991B-2923FDC23AF8}" dt="2021-06-24T14:36:53.750" v="2819"/>
          <ac:inkMkLst>
            <pc:docMk/>
            <pc:sldMk cId="845610979" sldId="1881"/>
            <ac:inkMk id="12" creationId="{469C68EC-004F-114C-AFAB-2E30ABCEC2B8}"/>
          </ac:inkMkLst>
        </pc:inkChg>
        <pc:inkChg chg="add">
          <ac:chgData name="Wilne, Robert" userId="863fd487-5ae7-46a6-8c4e-0a9cc652a1c0" providerId="ADAL" clId="{D4479540-3C79-904F-991B-2923FDC23AF8}" dt="2021-06-24T14:36:54.444" v="2820"/>
          <ac:inkMkLst>
            <pc:docMk/>
            <pc:sldMk cId="845610979" sldId="1881"/>
            <ac:inkMk id="13" creationId="{8524AD0D-C203-F744-AFD7-A9579A2332CA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5" creationId="{0BFA9456-787E-EC46-9831-97C3E41ADD40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6" creationId="{3D7D2045-9939-6B4F-B481-F23701E8C800}"/>
          </ac:inkMkLst>
        </pc:inkChg>
        <pc:inkChg chg="add">
          <ac:chgData name="Wilne, Robert" userId="863fd487-5ae7-46a6-8c4e-0a9cc652a1c0" providerId="ADAL" clId="{D4479540-3C79-904F-991B-2923FDC23AF8}" dt="2021-06-24T14:37:01.452" v="2825"/>
          <ac:inkMkLst>
            <pc:docMk/>
            <pc:sldMk cId="845610979" sldId="1881"/>
            <ac:inkMk id="18" creationId="{37AD2DC3-55D4-F448-9605-D81BC812B324}"/>
          </ac:inkMkLst>
        </pc:inkChg>
        <pc:inkChg chg="add">
          <ac:chgData name="Wilne, Robert" userId="863fd487-5ae7-46a6-8c4e-0a9cc652a1c0" providerId="ADAL" clId="{D4479540-3C79-904F-991B-2923FDC23AF8}" dt="2021-06-24T14:37:01.961" v="2826"/>
          <ac:inkMkLst>
            <pc:docMk/>
            <pc:sldMk cId="845610979" sldId="1881"/>
            <ac:inkMk id="19" creationId="{F899FCAE-C6D2-DC49-803E-85C7BA829B53}"/>
          </ac:inkMkLst>
        </pc:inkChg>
        <pc:inkChg chg="add">
          <ac:chgData name="Wilne, Robert" userId="863fd487-5ae7-46a6-8c4e-0a9cc652a1c0" providerId="ADAL" clId="{D4479540-3C79-904F-991B-2923FDC23AF8}" dt="2021-06-24T14:37:02.453" v="2827"/>
          <ac:inkMkLst>
            <pc:docMk/>
            <pc:sldMk cId="845610979" sldId="1881"/>
            <ac:inkMk id="20" creationId="{61584A09-2645-3B49-9087-AE489B2352A9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2" creationId="{15E3BD18-581D-8140-986F-18E69F79F36E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3" creationId="{F889021E-31A0-8A40-A354-50B0CA8CF6E4}"/>
          </ac:inkMkLst>
        </pc:inkChg>
        <pc:inkChg chg="add del">
          <ac:chgData name="Wilne, Robert" userId="863fd487-5ae7-46a6-8c4e-0a9cc652a1c0" providerId="ADAL" clId="{D4479540-3C79-904F-991B-2923FDC23AF8}" dt="2021-06-24T14:37:32.190" v="2833"/>
          <ac:inkMkLst>
            <pc:docMk/>
            <pc:sldMk cId="845610979" sldId="1881"/>
            <ac:inkMk id="24" creationId="{4FC63302-AB62-B148-B6D9-1BC3B1D2D7C7}"/>
          </ac:inkMkLst>
        </pc:inkChg>
        <pc:inkChg chg="add">
          <ac:chgData name="Wilne, Robert" userId="863fd487-5ae7-46a6-8c4e-0a9cc652a1c0" providerId="ADAL" clId="{D4479540-3C79-904F-991B-2923FDC23AF8}" dt="2021-06-24T14:37:33.718" v="2834"/>
          <ac:inkMkLst>
            <pc:docMk/>
            <pc:sldMk cId="845610979" sldId="1881"/>
            <ac:inkMk id="26" creationId="{4A1AC824-40C2-6F45-9DAC-7A0C21620328}"/>
          </ac:inkMkLst>
        </pc:inkChg>
        <pc:inkChg chg="add">
          <ac:chgData name="Wilne, Robert" userId="863fd487-5ae7-46a6-8c4e-0a9cc652a1c0" providerId="ADAL" clId="{D4479540-3C79-904F-991B-2923FDC23AF8}" dt="2021-06-24T14:37:35.195" v="2835"/>
          <ac:inkMkLst>
            <pc:docMk/>
            <pc:sldMk cId="845610979" sldId="1881"/>
            <ac:inkMk id="27" creationId="{2E359F0E-F95F-A447-B119-F872809BB2A2}"/>
          </ac:inkMkLst>
        </pc:inkChg>
        <pc:inkChg chg="add">
          <ac:chgData name="Wilne, Robert" userId="863fd487-5ae7-46a6-8c4e-0a9cc652a1c0" providerId="ADAL" clId="{D4479540-3C79-904F-991B-2923FDC23AF8}" dt="2021-06-24T14:37:45.611" v="2837"/>
          <ac:inkMkLst>
            <pc:docMk/>
            <pc:sldMk cId="845610979" sldId="1881"/>
            <ac:inkMk id="29" creationId="{36544EE8-992E-F64E-A646-C6879A87703D}"/>
          </ac:inkMkLst>
        </pc:inkChg>
        <pc:inkChg chg="add">
          <ac:chgData name="Wilne, Robert" userId="863fd487-5ae7-46a6-8c4e-0a9cc652a1c0" providerId="ADAL" clId="{D4479540-3C79-904F-991B-2923FDC23AF8}" dt="2021-06-24T14:37:45.867" v="2838"/>
          <ac:inkMkLst>
            <pc:docMk/>
            <pc:sldMk cId="845610979" sldId="1881"/>
            <ac:inkMk id="30" creationId="{B2C8A490-A431-CF49-A4F2-11F11A440C8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1" creationId="{E7C9558A-6B9A-2A4A-9DAB-3919C0A3C7C6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2" creationId="{800AF49F-5000-AD41-A95B-8BD91BE11A1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3" creationId="{B69E1772-6E09-2A4F-BB72-BE399898065A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4" creationId="{3139F031-6727-2D41-B3C7-6E5761756229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5" creationId="{37DE843B-12BF-6546-A7F9-71EDF622ECDF}"/>
          </ac:inkMkLst>
        </pc:inkChg>
        <pc:inkChg chg="add">
          <ac:chgData name="Wilne, Robert" userId="863fd487-5ae7-46a6-8c4e-0a9cc652a1c0" providerId="ADAL" clId="{D4479540-3C79-904F-991B-2923FDC23AF8}" dt="2021-06-24T14:37:51.531" v="2845"/>
          <ac:inkMkLst>
            <pc:docMk/>
            <pc:sldMk cId="845610979" sldId="1881"/>
            <ac:inkMk id="38" creationId="{FAF6F78F-AEF2-C04B-B609-080B9F24297F}"/>
          </ac:inkMkLst>
        </pc:inkChg>
        <pc:inkChg chg="add">
          <ac:chgData name="Wilne, Robert" userId="863fd487-5ae7-46a6-8c4e-0a9cc652a1c0" providerId="ADAL" clId="{D4479540-3C79-904F-991B-2923FDC23AF8}" dt="2021-06-24T14:37:51.870" v="2846"/>
          <ac:inkMkLst>
            <pc:docMk/>
            <pc:sldMk cId="845610979" sldId="1881"/>
            <ac:inkMk id="39" creationId="{AA27C3BB-6D4F-6B4E-8348-95B65FD77DE5}"/>
          </ac:inkMkLst>
        </pc:inkChg>
        <pc:inkChg chg="add">
          <ac:chgData name="Wilne, Robert" userId="863fd487-5ae7-46a6-8c4e-0a9cc652a1c0" providerId="ADAL" clId="{D4479540-3C79-904F-991B-2923FDC23AF8}" dt="2021-06-24T14:37:52.540" v="2847"/>
          <ac:inkMkLst>
            <pc:docMk/>
            <pc:sldMk cId="845610979" sldId="1881"/>
            <ac:inkMk id="40" creationId="{E8444F65-F06B-4140-A1BD-9DB9B76F3DC4}"/>
          </ac:inkMkLst>
        </pc:inkChg>
        <pc:inkChg chg="add">
          <ac:chgData name="Wilne, Robert" userId="863fd487-5ae7-46a6-8c4e-0a9cc652a1c0" providerId="ADAL" clId="{D4479540-3C79-904F-991B-2923FDC23AF8}" dt="2021-06-24T14:37:52.889" v="2848"/>
          <ac:inkMkLst>
            <pc:docMk/>
            <pc:sldMk cId="845610979" sldId="1881"/>
            <ac:inkMk id="41" creationId="{3932705D-6B35-754A-A39E-A6902F214E78}"/>
          </ac:inkMkLst>
        </pc:inkChg>
        <pc:inkChg chg="add">
          <ac:chgData name="Wilne, Robert" userId="863fd487-5ae7-46a6-8c4e-0a9cc652a1c0" providerId="ADAL" clId="{D4479540-3C79-904F-991B-2923FDC23AF8}" dt="2021-06-24T14:37:53.854" v="2849"/>
          <ac:inkMkLst>
            <pc:docMk/>
            <pc:sldMk cId="845610979" sldId="1881"/>
            <ac:inkMk id="42" creationId="{DE402D60-5689-AF4E-8C05-3E7D2A7120D1}"/>
          </ac:inkMkLst>
        </pc:inkChg>
        <pc:inkChg chg="add">
          <ac:chgData name="Wilne, Robert" userId="863fd487-5ae7-46a6-8c4e-0a9cc652a1c0" providerId="ADAL" clId="{D4479540-3C79-904F-991B-2923FDC23AF8}" dt="2021-06-24T14:37:54.356" v="2850"/>
          <ac:inkMkLst>
            <pc:docMk/>
            <pc:sldMk cId="845610979" sldId="1881"/>
            <ac:inkMk id="43" creationId="{F404B397-70F3-0F48-A7BB-E399BC105B93}"/>
          </ac:inkMkLst>
        </pc:inkChg>
        <pc:inkChg chg="add">
          <ac:chgData name="Wilne, Robert" userId="863fd487-5ae7-46a6-8c4e-0a9cc652a1c0" providerId="ADAL" clId="{D4479540-3C79-904F-991B-2923FDC23AF8}" dt="2021-06-24T14:37:54.815" v="2851"/>
          <ac:inkMkLst>
            <pc:docMk/>
            <pc:sldMk cId="845610979" sldId="1881"/>
            <ac:inkMk id="44" creationId="{7B0C6370-DF22-9543-A80B-D952676EFC35}"/>
          </ac:inkMkLst>
        </pc:inkChg>
        <pc:inkChg chg="add">
          <ac:chgData name="Wilne, Robert" userId="863fd487-5ae7-46a6-8c4e-0a9cc652a1c0" providerId="ADAL" clId="{D4479540-3C79-904F-991B-2923FDC23AF8}" dt="2021-06-24T14:37:55.411" v="2852"/>
          <ac:inkMkLst>
            <pc:docMk/>
            <pc:sldMk cId="845610979" sldId="1881"/>
            <ac:inkMk id="45" creationId="{77E38B7F-A59F-0549-8565-A75B0A7DE195}"/>
          </ac:inkMkLst>
        </pc:inkChg>
        <pc:inkChg chg="add">
          <ac:chgData name="Wilne, Robert" userId="863fd487-5ae7-46a6-8c4e-0a9cc652a1c0" providerId="ADAL" clId="{D4479540-3C79-904F-991B-2923FDC23AF8}" dt="2021-06-24T14:37:55.808" v="2853"/>
          <ac:inkMkLst>
            <pc:docMk/>
            <pc:sldMk cId="845610979" sldId="1881"/>
            <ac:inkMk id="46" creationId="{66EC175D-8BA5-4545-8C15-4D7D9C25B4A5}"/>
          </ac:inkMkLst>
        </pc:inkChg>
        <pc:inkChg chg="add">
          <ac:chgData name="Wilne, Robert" userId="863fd487-5ae7-46a6-8c4e-0a9cc652a1c0" providerId="ADAL" clId="{D4479540-3C79-904F-991B-2923FDC23AF8}" dt="2021-06-24T14:38:02.857" v="2855"/>
          <ac:inkMkLst>
            <pc:docMk/>
            <pc:sldMk cId="845610979" sldId="1881"/>
            <ac:inkMk id="49" creationId="{9949C565-E269-1F4C-8E9C-11BCCC0326F1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0" creationId="{6C25A8C7-A08D-854C-A5BA-69902B43A720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1" creationId="{2CE05C3B-7521-1F4D-A84F-3D3E4FEA4E8F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2" creationId="{9B133660-01CE-8045-96A1-6E468CF3EE64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3" creationId="{9381F414-C0CB-6343-9F14-4534A4A66DA2}"/>
          </ac:inkMkLst>
        </pc:inkChg>
        <pc:inkChg chg="add">
          <ac:chgData name="Wilne, Robert" userId="863fd487-5ae7-46a6-8c4e-0a9cc652a1c0" providerId="ADAL" clId="{D4479540-3C79-904F-991B-2923FDC23AF8}" dt="2021-06-24T14:38:25.216" v="2861"/>
          <ac:inkMkLst>
            <pc:docMk/>
            <pc:sldMk cId="845610979" sldId="1881"/>
            <ac:inkMk id="55" creationId="{A94046AF-E6F1-474B-878A-2F1FC27CF87F}"/>
          </ac:inkMkLst>
        </pc:inkChg>
        <pc:inkChg chg="add">
          <ac:chgData name="Wilne, Robert" userId="863fd487-5ae7-46a6-8c4e-0a9cc652a1c0" providerId="ADAL" clId="{D4479540-3C79-904F-991B-2923FDC23AF8}" dt="2021-06-24T14:38:30.525" v="2863"/>
          <ac:inkMkLst>
            <pc:docMk/>
            <pc:sldMk cId="845610979" sldId="1881"/>
            <ac:inkMk id="57" creationId="{E3B45906-B99E-5545-9404-DFD65B6589A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8" creationId="{2D4E084F-CA1D-D845-8EAB-DA1FCE3EA2C3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9" creationId="{BB22AE16-6E4F-3146-816A-746CD16DC03C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0" creationId="{4C30659C-4D9C-B24B-AE50-1CCACF0129F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1" creationId="{7FA9704D-04C7-074E-9C5E-C79CEE7645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2" creationId="{5F6FC52D-2CEB-0947-B6B5-DFF05385D4D7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3" creationId="{D61CEA54-B850-F042-9D74-494AD12344D4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6" creationId="{18B8C4B6-FD03-6246-9224-02D18C0B96AD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7" creationId="{5320ABE9-0CFE-FC44-A72C-E9BB83CA524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9" creationId="{82600D4F-4576-F745-9085-34EF43E1907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0" creationId="{0F91EE4C-6014-9244-BF83-31E6F17BE2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1" creationId="{93064C34-3172-8E4E-8F62-A7EF7728F95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2" creationId="{DDBCE59F-1DEB-ED4D-8D12-B49E3D245061}"/>
          </ac:inkMkLst>
        </pc:inkChg>
        <pc:inkChg chg="add">
          <ac:chgData name="Wilne, Robert" userId="863fd487-5ae7-46a6-8c4e-0a9cc652a1c0" providerId="ADAL" clId="{D4479540-3C79-904F-991B-2923FDC23AF8}" dt="2021-06-24T14:38:48.339" v="2877"/>
          <ac:inkMkLst>
            <pc:docMk/>
            <pc:sldMk cId="845610979" sldId="1881"/>
            <ac:inkMk id="24584" creationId="{E579141B-7D9D-FF46-BEF4-190DBDFBE26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6" creationId="{5A4F6FCA-1E52-E642-B74D-3EC27D81657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7" creationId="{AD176100-3EBD-1744-9309-87AD54ABAE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9" creationId="{C7353C05-9000-D247-992C-5AB6411CAF6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0" creationId="{D8600425-2B1B-8D48-A93A-A192F36B00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1" creationId="{17F8925C-5BE8-EE4F-83EE-F223BB9853F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2" creationId="{406549B3-C8F1-D647-95A2-82A285D8676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3" creationId="{5BF53F9B-989F-CA4C-B899-273B2EAF187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4" creationId="{77A0DD9F-7C47-CE40-ABE8-9F59F3E2E70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5" creationId="{3F2E2088-6C7C-3B47-A296-37F504782C9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6" creationId="{E3AA7F20-C3C6-D242-AD6E-A91D2C2080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7" creationId="{436B67E8-6508-2440-B2F8-BCC8D65784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8" creationId="{1E5BD1AD-68A9-AC43-9F6F-D47D3807BC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9" creationId="{0812CD60-1FC2-9C47-8110-597779DFC8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0" creationId="{93FCDF24-39C5-D546-83C4-57E7A11B808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1" creationId="{517A28E3-4130-BB48-BC00-325C4EA5774C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3" creationId="{CEE89292-F08F-CD4F-8B1E-406DBD9D25E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4" creationId="{6654DB31-2E8E-F541-A36A-E7D41B1FC90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5" creationId="{E41F1FDC-EDB7-E54B-AC19-78A08E206C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6" creationId="{BE431D6F-E651-2A48-B90B-F06C6DBE94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7" creationId="{27F1DAA6-A3BF-204B-A602-3993DC2333D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8" creationId="{EFA1DF9B-D26C-8B4E-953C-8931F00CFC3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9" creationId="{5E0878D8-FC0E-7E42-8A67-474F1487A9F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0" creationId="{A0441DA1-F178-6843-B191-5B3CCC97AA1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1" creationId="{75628784-181E-7E46-815B-D0C6AD66137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2" creationId="{8EA11BB8-041A-1248-9F23-AC6491182419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3" creationId="{4A523C43-A036-754B-B0C8-BA02FC9A3448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4" creationId="{66C002D4-E699-024C-A467-D5B52A4A3F9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5" creationId="{02F58ACF-D433-FA41-98F1-DC099C0BAB5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6" creationId="{32D0C7F8-BFD4-BF4A-8798-BD6CB59F410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7" creationId="{709C4CC2-EE98-874D-BBA6-CDE3ECC57F79}"/>
          </ac:inkMkLst>
        </pc:inkChg>
        <pc:inkChg chg="add">
          <ac:chgData name="Wilne, Robert" userId="863fd487-5ae7-46a6-8c4e-0a9cc652a1c0" providerId="ADAL" clId="{D4479540-3C79-904F-991B-2923FDC23AF8}" dt="2021-06-24T14:39:31.512" v="2911"/>
          <ac:inkMkLst>
            <pc:docMk/>
            <pc:sldMk cId="845610979" sldId="1881"/>
            <ac:inkMk id="24618" creationId="{9D70A28E-3297-1549-BBD5-B25C323A04B1}"/>
          </ac:inkMkLst>
        </pc:inkChg>
        <pc:inkChg chg="add">
          <ac:chgData name="Wilne, Robert" userId="863fd487-5ae7-46a6-8c4e-0a9cc652a1c0" providerId="ADAL" clId="{D4479540-3C79-904F-991B-2923FDC23AF8}" dt="2021-06-24T14:39:31.851" v="2912"/>
          <ac:inkMkLst>
            <pc:docMk/>
            <pc:sldMk cId="845610979" sldId="1881"/>
            <ac:inkMk id="24619" creationId="{82E74E64-90D2-A44F-842D-7EF4D446424D}"/>
          </ac:inkMkLst>
        </pc:inkChg>
        <pc:inkChg chg="add">
          <ac:chgData name="Wilne, Robert" userId="863fd487-5ae7-46a6-8c4e-0a9cc652a1c0" providerId="ADAL" clId="{D4479540-3C79-904F-991B-2923FDC23AF8}" dt="2021-06-24T14:39:32.127" v="2913"/>
          <ac:inkMkLst>
            <pc:docMk/>
            <pc:sldMk cId="845610979" sldId="1881"/>
            <ac:inkMk id="24620" creationId="{CBA94B5E-5763-2F4D-AEAE-1DD80A1B5EAC}"/>
          </ac:inkMkLst>
        </pc:inkChg>
        <pc:inkChg chg="add">
          <ac:chgData name="Wilne, Robert" userId="863fd487-5ae7-46a6-8c4e-0a9cc652a1c0" providerId="ADAL" clId="{D4479540-3C79-904F-991B-2923FDC23AF8}" dt="2021-06-24T14:39:32.483" v="2914"/>
          <ac:inkMkLst>
            <pc:docMk/>
            <pc:sldMk cId="845610979" sldId="1881"/>
            <ac:inkMk id="24621" creationId="{69382A15-AFF5-9849-8592-6C9A811D160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2" creationId="{D2D55904-8D90-AE47-A684-ABBF1A73287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3" creationId="{F94F45A8-BE65-2948-94FA-4C88A7DFACD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7" creationId="{8FE0C006-45D9-A84D-9A45-8E31EE1ED0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8" creationId="{CA095B52-1653-884C-A828-386B811D596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9" creationId="{273F8906-6490-304E-9A68-07CBE540873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0" creationId="{02565500-62A4-E149-B1E3-709CC1C809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1" creationId="{2E98CF1F-4A25-AC45-871C-9427F3C086E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2" creationId="{72D65ABC-DADB-F24D-9E2B-A1559ACED9E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3" creationId="{08889344-EA94-794F-86B3-2AAB736CF44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4" creationId="{E7C66312-ABEB-EF4F-A64C-EAFC3F6053D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5" creationId="{38059BA6-F831-AC43-B0D3-2C58400479A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6" creationId="{EF564EB8-E74B-9F43-A807-F4EDC85929F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7" creationId="{5CC887C6-FDF1-2848-80C3-5362734D986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8" creationId="{E2DB34A6-90A7-334F-8045-82DB6A4CCBF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9" creationId="{8E41C8C0-5361-3E4F-A3C0-C3C0FB3C51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0" creationId="{C3E1C037-9B00-2B4D-8CA4-EAF3EE4102E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1" creationId="{216A62F5-752B-6143-89C0-CD4D2DCA3C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2" creationId="{B3380F91-6DA1-6347-A452-5A7700AAF29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3" creationId="{BA9B36B7-4D99-2647-B5F0-B5C5F11B3B20}"/>
          </ac:inkMkLst>
        </pc:inkChg>
        <pc:inkChg chg="add">
          <ac:chgData name="Wilne, Robert" userId="863fd487-5ae7-46a6-8c4e-0a9cc652a1c0" providerId="ADAL" clId="{D4479540-3C79-904F-991B-2923FDC23AF8}" dt="2021-06-24T14:39:47.077" v="2936"/>
          <ac:inkMkLst>
            <pc:docMk/>
            <pc:sldMk cId="845610979" sldId="1881"/>
            <ac:inkMk id="24647" creationId="{E2BBFE82-F944-FF46-A66F-A6847799BC89}"/>
          </ac:inkMkLst>
        </pc:inkChg>
        <pc:inkChg chg="add">
          <ac:chgData name="Wilne, Robert" userId="863fd487-5ae7-46a6-8c4e-0a9cc652a1c0" providerId="ADAL" clId="{D4479540-3C79-904F-991B-2923FDC23AF8}" dt="2021-06-24T14:39:49.034" v="2938"/>
          <ac:inkMkLst>
            <pc:docMk/>
            <pc:sldMk cId="845610979" sldId="1881"/>
            <ac:inkMk id="24649" creationId="{5D7F8B70-428A-544B-9AAC-9990614E7AC2}"/>
          </ac:inkMkLst>
        </pc:inkChg>
      </pc:sldChg>
      <pc:sldChg chg="addSp delSp">
        <pc:chgData name="Wilne, Robert" userId="863fd487-5ae7-46a6-8c4e-0a9cc652a1c0" providerId="ADAL" clId="{D4479540-3C79-904F-991B-2923FDC23AF8}" dt="2021-06-24T14:46:08.758" v="3156"/>
        <pc:sldMkLst>
          <pc:docMk/>
          <pc:sldMk cId="1518773380" sldId="1882"/>
        </pc:sldMkLst>
        <pc:grpChg chg="add del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16" creationId="{F7A23109-F6CD-F349-8004-4175238AD55C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6" creationId="{C5D6A3D1-A4FE-A54A-9277-8D82DB117151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7" creationId="{7815DB25-7AC0-224F-B281-35C0DDD54BF1}"/>
          </ac:grpSpMkLst>
        </pc:grpChg>
        <pc:grpChg chg="add">
          <ac:chgData name="Wilne, Robert" userId="863fd487-5ae7-46a6-8c4e-0a9cc652a1c0" providerId="ADAL" clId="{D4479540-3C79-904F-991B-2923FDC23AF8}" dt="2021-06-24T14:42:21.711" v="2970"/>
          <ac:grpSpMkLst>
            <pc:docMk/>
            <pc:sldMk cId="1518773380" sldId="1882"/>
            <ac:grpSpMk id="35" creationId="{A1E1073C-3DA9-2743-AC34-DDA7F404C362}"/>
          </ac:grpSpMkLst>
        </pc:grpChg>
        <pc:grpChg chg="add">
          <ac:chgData name="Wilne, Robert" userId="863fd487-5ae7-46a6-8c4e-0a9cc652a1c0" providerId="ADAL" clId="{D4479540-3C79-904F-991B-2923FDC23AF8}" dt="2021-06-24T14:42:35.523" v="2988"/>
          <ac:grpSpMkLst>
            <pc:docMk/>
            <pc:sldMk cId="1518773380" sldId="1882"/>
            <ac:grpSpMk id="53" creationId="{7163CB99-11F6-1147-8360-3A7B62D69842}"/>
          </ac:grpSpMkLst>
        </pc:grpChg>
        <pc:grpChg chg="add">
          <ac:chgData name="Wilne, Robert" userId="863fd487-5ae7-46a6-8c4e-0a9cc652a1c0" providerId="ADAL" clId="{D4479540-3C79-904F-991B-2923FDC23AF8}" dt="2021-06-24T14:42:40.825" v="2991"/>
          <ac:grpSpMkLst>
            <pc:docMk/>
            <pc:sldMk cId="1518773380" sldId="1882"/>
            <ac:grpSpMk id="56" creationId="{61E8C4CB-6DC4-6D4F-A19E-45CE3035BB17}"/>
          </ac:grpSpMkLst>
        </pc:grpChg>
        <pc:grpChg chg="add del">
          <ac:chgData name="Wilne, Robert" userId="863fd487-5ae7-46a6-8c4e-0a9cc652a1c0" providerId="ADAL" clId="{D4479540-3C79-904F-991B-2923FDC23AF8}" dt="2021-06-24T14:42:47.656" v="3002"/>
          <ac:grpSpMkLst>
            <pc:docMk/>
            <pc:sldMk cId="1518773380" sldId="1882"/>
            <ac:grpSpMk id="24576" creationId="{8681C2AE-E610-4B47-A5CA-33B2452380B8}"/>
          </ac:grpSpMkLst>
        </pc:grpChg>
        <pc:grpChg chg="add del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0" creationId="{6E4EB7DE-DCD5-4E47-B986-A066C9F7AC08}"/>
          </ac:grpSpMkLst>
        </pc:grpChg>
        <pc:grpChg chg="add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7" creationId="{87F8A12E-E151-524B-83DF-9CFDC603579B}"/>
          </ac:grpSpMkLst>
        </pc:grpChg>
        <pc:grpChg chg="add del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590" creationId="{15590073-C44A-AF4C-86A6-12FBC5D14840}"/>
          </ac:grpSpMkLst>
        </pc:grpChg>
        <pc:grpChg chg="add">
          <ac:chgData name="Wilne, Robert" userId="863fd487-5ae7-46a6-8c4e-0a9cc652a1c0" providerId="ADAL" clId="{D4479540-3C79-904F-991B-2923FDC23AF8}" dt="2021-06-24T14:43:14.213" v="3032"/>
          <ac:grpSpMkLst>
            <pc:docMk/>
            <pc:sldMk cId="1518773380" sldId="1882"/>
            <ac:grpSpMk id="24610" creationId="{C294D015-9E54-BC47-9893-7151D3442287}"/>
          </ac:grpSpMkLst>
        </pc:grpChg>
        <pc:grpChg chg="add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630" creationId="{B0239606-F22B-CE4E-B157-B4C81DFEA566}"/>
          </ac:grpSpMkLst>
        </pc:grpChg>
        <pc:grpChg chg="add">
          <ac:chgData name="Wilne, Robert" userId="863fd487-5ae7-46a6-8c4e-0a9cc652a1c0" providerId="ADAL" clId="{D4479540-3C79-904F-991B-2923FDC23AF8}" dt="2021-06-24T14:43:26.123" v="3055"/>
          <ac:grpSpMkLst>
            <pc:docMk/>
            <pc:sldMk cId="1518773380" sldId="1882"/>
            <ac:grpSpMk id="24633" creationId="{B98CB95D-16D4-2747-BFC5-60C41CFD8770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2" creationId="{E227F0F3-2676-A341-932A-2E3F46EC53B8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3" creationId="{594169A5-2E1F-3248-8079-1CA104A16940}"/>
          </ac:grpSpMkLst>
        </pc:grpChg>
        <pc:grpChg chg="add del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55" creationId="{CE60E12E-0535-0F46-80BF-E7ED7251B403}"/>
          </ac:grpSpMkLst>
        </pc:grpChg>
        <pc:grpChg chg="add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64" creationId="{3BA70ABB-3D71-F343-B83A-A3B89C662FE9}"/>
          </ac:grpSpMkLst>
        </pc:grpChg>
        <pc:grpChg chg="add del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78" creationId="{D82F18CB-DE03-4248-A729-356F64D7290D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79" creationId="{4334341B-A39B-2B46-836D-778115EFEF40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80" creationId="{5DC91458-9116-AE49-A451-E01697350FF9}"/>
          </ac:grpSpMkLst>
        </pc:grpChg>
        <pc:grpChg chg="add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83" creationId="{552AE4BF-C460-7342-BF2C-A721EA74558F}"/>
          </ac:grpSpMkLst>
        </pc:grpChg>
        <pc:grpChg chg="add del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0" creationId="{E6D87901-C548-5449-A559-2FCBC4F808EE}"/>
          </ac:grpSpMkLst>
        </pc:grpChg>
        <pc:grpChg chg="add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2" creationId="{9D4EFC42-1818-3648-BBBF-76DE287D6461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3" creationId="{140C1610-968F-BF4C-9029-B4B0CAA21F4A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4" creationId="{B2B98FF5-ED95-F74E-B74C-4F12354D36FB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3" creationId="{57C70F1B-94D3-D84E-93B0-74CDD2CAFCA5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4" creationId="{8425FCE8-044A-7342-AA3A-AA613002C82B}"/>
          </ac:grpSpMkLst>
        </pc:grpChg>
        <pc:grpChg chg="add del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31" creationId="{AF2B1ED1-9363-B948-AD4F-4FB6EFE29DB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2" creationId="{FB93FE23-92D2-BE46-A926-5D7216435E5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3" creationId="{E638EB97-E76A-2C41-839D-3D35E4149F22}"/>
          </ac:grpSpMkLst>
        </pc:grpChg>
        <pc:grpChg chg="add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41" creationId="{E08FFEE5-EECD-9A47-BE2E-03C5ECF7FBD2}"/>
          </ac:grpSpMkLst>
        </pc:grpChg>
        <pc:inkChg chg="add">
          <ac:chgData name="Wilne, Robert" userId="863fd487-5ae7-46a6-8c4e-0a9cc652a1c0" providerId="ADAL" clId="{D4479540-3C79-904F-991B-2923FDC23AF8}" dt="2021-06-24T14:40:22.979" v="2939"/>
          <ac:inkMkLst>
            <pc:docMk/>
            <pc:sldMk cId="1518773380" sldId="1882"/>
            <ac:inkMk id="2" creationId="{31AC6992-1F21-EA49-9D0C-AB358C430B30}"/>
          </ac:inkMkLst>
        </pc:inkChg>
        <pc:inkChg chg="add">
          <ac:chgData name="Wilne, Robert" userId="863fd487-5ae7-46a6-8c4e-0a9cc652a1c0" providerId="ADAL" clId="{D4479540-3C79-904F-991B-2923FDC23AF8}" dt="2021-06-24T14:40:23.302" v="2940"/>
          <ac:inkMkLst>
            <pc:docMk/>
            <pc:sldMk cId="1518773380" sldId="1882"/>
            <ac:inkMk id="3" creationId="{10051741-E64F-854F-85E0-6FF0960DE572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4" creationId="{BEFCBBD3-4BB4-FF42-BC11-DA49C0D02CF8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5" creationId="{7C4AA291-B99B-894C-BDC0-D68314B95754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6" creationId="{48A9E571-2807-294F-B644-8C6B472178E0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7" creationId="{45537ECB-CE63-DD41-94F7-96DBEDA829A9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9" creationId="{6E53C358-6D72-5A4A-8EEF-68E7913B00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0" creationId="{FA3578E5-D956-784E-AECA-F2824CC1426B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1" creationId="{EAFCBFC1-3C29-7847-A19E-F7DAF08F221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2" creationId="{145DA574-CEF8-0541-9511-FFC117CD1F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3" creationId="{5EA1C986-78EB-234A-8EB3-75C96C33B35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4" creationId="{1EA4753D-CFFC-2B42-BAC4-9EC0701DF1DA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5" creationId="{AD9C2DFF-98AF-2949-960C-41977D9AE073}"/>
          </ac:inkMkLst>
        </pc:inkChg>
        <pc:inkChg chg="add">
          <ac:chgData name="Wilne, Robert" userId="863fd487-5ae7-46a6-8c4e-0a9cc652a1c0" providerId="ADAL" clId="{D4479540-3C79-904F-991B-2923FDC23AF8}" dt="2021-06-24T14:40:29.300" v="2953"/>
          <ac:inkMkLst>
            <pc:docMk/>
            <pc:sldMk cId="1518773380" sldId="1882"/>
            <ac:inkMk id="17" creationId="{9FAF93EF-D580-D34B-9788-96A13248093C}"/>
          </ac:inkMkLst>
        </pc:inkChg>
        <pc:inkChg chg="add">
          <ac:chgData name="Wilne, Robert" userId="863fd487-5ae7-46a6-8c4e-0a9cc652a1c0" providerId="ADAL" clId="{D4479540-3C79-904F-991B-2923FDC23AF8}" dt="2021-06-24T14:40:29.507" v="2954"/>
          <ac:inkMkLst>
            <pc:docMk/>
            <pc:sldMk cId="1518773380" sldId="1882"/>
            <ac:inkMk id="18" creationId="{A1B68F5A-C4D6-3D41-BDF9-DF9DCF62109C}"/>
          </ac:inkMkLst>
        </pc:inkChg>
        <pc:inkChg chg="add">
          <ac:chgData name="Wilne, Robert" userId="863fd487-5ae7-46a6-8c4e-0a9cc652a1c0" providerId="ADAL" clId="{D4479540-3C79-904F-991B-2923FDC23AF8}" dt="2021-06-24T14:40:29.903" v="2955"/>
          <ac:inkMkLst>
            <pc:docMk/>
            <pc:sldMk cId="1518773380" sldId="1882"/>
            <ac:inkMk id="19" creationId="{E409486A-5D94-EF4A-A3E3-6142B7D54EB9}"/>
          </ac:inkMkLst>
        </pc:inkChg>
        <pc:inkChg chg="add">
          <ac:chgData name="Wilne, Robert" userId="863fd487-5ae7-46a6-8c4e-0a9cc652a1c0" providerId="ADAL" clId="{D4479540-3C79-904F-991B-2923FDC23AF8}" dt="2021-06-24T14:40:30.146" v="2956"/>
          <ac:inkMkLst>
            <pc:docMk/>
            <pc:sldMk cId="1518773380" sldId="1882"/>
            <ac:inkMk id="20" creationId="{4879B0FD-C5B4-1A4A-8734-7C35EF449BB2}"/>
          </ac:inkMkLst>
        </pc:inkChg>
        <pc:inkChg chg="add">
          <ac:chgData name="Wilne, Robert" userId="863fd487-5ae7-46a6-8c4e-0a9cc652a1c0" providerId="ADAL" clId="{D4479540-3C79-904F-991B-2923FDC23AF8}" dt="2021-06-24T14:40:30.558" v="2957"/>
          <ac:inkMkLst>
            <pc:docMk/>
            <pc:sldMk cId="1518773380" sldId="1882"/>
            <ac:inkMk id="21" creationId="{2189E6C8-88CA-3648-9687-6F5B2E9EEFDF}"/>
          </ac:inkMkLst>
        </pc:inkChg>
        <pc:inkChg chg="add">
          <ac:chgData name="Wilne, Robert" userId="863fd487-5ae7-46a6-8c4e-0a9cc652a1c0" providerId="ADAL" clId="{D4479540-3C79-904F-991B-2923FDC23AF8}" dt="2021-06-24T14:40:31.149" v="2958"/>
          <ac:inkMkLst>
            <pc:docMk/>
            <pc:sldMk cId="1518773380" sldId="1882"/>
            <ac:inkMk id="22" creationId="{23A9CBBD-676D-DE4F-A8B6-BE1A5614501D}"/>
          </ac:inkMkLst>
        </pc:inkChg>
        <pc:inkChg chg="add">
          <ac:chgData name="Wilne, Robert" userId="863fd487-5ae7-46a6-8c4e-0a9cc652a1c0" providerId="ADAL" clId="{D4479540-3C79-904F-991B-2923FDC23AF8}" dt="2021-06-24T14:40:31.633" v="2959"/>
          <ac:inkMkLst>
            <pc:docMk/>
            <pc:sldMk cId="1518773380" sldId="1882"/>
            <ac:inkMk id="23" creationId="{5DB1FEFE-5CDD-5344-BFF9-56E9C2800F01}"/>
          </ac:inkMkLst>
        </pc:inkChg>
        <pc:inkChg chg="add">
          <ac:chgData name="Wilne, Robert" userId="863fd487-5ae7-46a6-8c4e-0a9cc652a1c0" providerId="ADAL" clId="{D4479540-3C79-904F-991B-2923FDC23AF8}" dt="2021-06-24T14:40:32.232" v="2960"/>
          <ac:inkMkLst>
            <pc:docMk/>
            <pc:sldMk cId="1518773380" sldId="1882"/>
            <ac:inkMk id="24" creationId="{3CFE76C9-AFFF-654B-BAD8-1ABFB0833EF5}"/>
          </ac:inkMkLst>
        </pc:inkChg>
        <pc:inkChg chg="add">
          <ac:chgData name="Wilne, Robert" userId="863fd487-5ae7-46a6-8c4e-0a9cc652a1c0" providerId="ADAL" clId="{D4479540-3C79-904F-991B-2923FDC23AF8}" dt="2021-06-24T14:40:32.932" v="2961"/>
          <ac:inkMkLst>
            <pc:docMk/>
            <pc:sldMk cId="1518773380" sldId="1882"/>
            <ac:inkMk id="25" creationId="{A4D15ADC-B1C0-5747-B850-CC6590A3152E}"/>
          </ac:inkMkLst>
        </pc:inkChg>
        <pc:inkChg chg="add">
          <ac:chgData name="Wilne, Robert" userId="863fd487-5ae7-46a6-8c4e-0a9cc652a1c0" providerId="ADAL" clId="{D4479540-3C79-904F-991B-2923FDC23AF8}" dt="2021-06-24T14:41:34.685" v="2963"/>
          <ac:inkMkLst>
            <pc:docMk/>
            <pc:sldMk cId="1518773380" sldId="1882"/>
            <ac:inkMk id="28" creationId="{6DD49E9E-BBF3-4140-BA8F-3C0F624AC114}"/>
          </ac:inkMkLst>
        </pc:inkChg>
        <pc:inkChg chg="add">
          <ac:chgData name="Wilne, Robert" userId="863fd487-5ae7-46a6-8c4e-0a9cc652a1c0" providerId="ADAL" clId="{D4479540-3C79-904F-991B-2923FDC23AF8}" dt="2021-06-24T14:41:35.558" v="2964"/>
          <ac:inkMkLst>
            <pc:docMk/>
            <pc:sldMk cId="1518773380" sldId="1882"/>
            <ac:inkMk id="29" creationId="{A118E071-7AB2-9B4B-87C5-9A39758834E7}"/>
          </ac:inkMkLst>
        </pc:inkChg>
        <pc:inkChg chg="add">
          <ac:chgData name="Wilne, Robert" userId="863fd487-5ae7-46a6-8c4e-0a9cc652a1c0" providerId="ADAL" clId="{D4479540-3C79-904F-991B-2923FDC23AF8}" dt="2021-06-24T14:42:19.058" v="2965"/>
          <ac:inkMkLst>
            <pc:docMk/>
            <pc:sldMk cId="1518773380" sldId="1882"/>
            <ac:inkMk id="30" creationId="{B47F0A31-81B3-1842-B9D0-360F871E2586}"/>
          </ac:inkMkLst>
        </pc:inkChg>
        <pc:inkChg chg="add">
          <ac:chgData name="Wilne, Robert" userId="863fd487-5ae7-46a6-8c4e-0a9cc652a1c0" providerId="ADAL" clId="{D4479540-3C79-904F-991B-2923FDC23AF8}" dt="2021-06-24T14:42:19.382" v="2966"/>
          <ac:inkMkLst>
            <pc:docMk/>
            <pc:sldMk cId="1518773380" sldId="1882"/>
            <ac:inkMk id="31" creationId="{0EE8DB34-ABE3-324B-B5CF-BB85C35332E0}"/>
          </ac:inkMkLst>
        </pc:inkChg>
        <pc:inkChg chg="add">
          <ac:chgData name="Wilne, Robert" userId="863fd487-5ae7-46a6-8c4e-0a9cc652a1c0" providerId="ADAL" clId="{D4479540-3C79-904F-991B-2923FDC23AF8}" dt="2021-06-24T14:42:20.131" v="2967"/>
          <ac:inkMkLst>
            <pc:docMk/>
            <pc:sldMk cId="1518773380" sldId="1882"/>
            <ac:inkMk id="32" creationId="{F49E591D-DAB3-374A-9959-269EAF86D9EA}"/>
          </ac:inkMkLst>
        </pc:inkChg>
        <pc:inkChg chg="add">
          <ac:chgData name="Wilne, Robert" userId="863fd487-5ae7-46a6-8c4e-0a9cc652a1c0" providerId="ADAL" clId="{D4479540-3C79-904F-991B-2923FDC23AF8}" dt="2021-06-24T14:42:20.480" v="2968"/>
          <ac:inkMkLst>
            <pc:docMk/>
            <pc:sldMk cId="1518773380" sldId="1882"/>
            <ac:inkMk id="33" creationId="{C6B17B9D-518E-F649-87D3-096BB3D1CA64}"/>
          </ac:inkMkLst>
        </pc:inkChg>
        <pc:inkChg chg="add">
          <ac:chgData name="Wilne, Robert" userId="863fd487-5ae7-46a6-8c4e-0a9cc652a1c0" providerId="ADAL" clId="{D4479540-3C79-904F-991B-2923FDC23AF8}" dt="2021-06-24T14:42:20.923" v="2969"/>
          <ac:inkMkLst>
            <pc:docMk/>
            <pc:sldMk cId="1518773380" sldId="1882"/>
            <ac:inkMk id="34" creationId="{09B25D8D-7293-3D4E-B9FF-B47DA0A8799E}"/>
          </ac:inkMkLst>
        </pc:inkChg>
        <pc:inkChg chg="add">
          <ac:chgData name="Wilne, Robert" userId="863fd487-5ae7-46a6-8c4e-0a9cc652a1c0" providerId="ADAL" clId="{D4479540-3C79-904F-991B-2923FDC23AF8}" dt="2021-06-24T14:42:26.213" v="2971"/>
          <ac:inkMkLst>
            <pc:docMk/>
            <pc:sldMk cId="1518773380" sldId="1882"/>
            <ac:inkMk id="36" creationId="{29E35B1F-4C1C-8442-B2B7-B72494558AAF}"/>
          </ac:inkMkLst>
        </pc:inkChg>
        <pc:inkChg chg="add">
          <ac:chgData name="Wilne, Robert" userId="863fd487-5ae7-46a6-8c4e-0a9cc652a1c0" providerId="ADAL" clId="{D4479540-3C79-904F-991B-2923FDC23AF8}" dt="2021-06-24T14:42:26.944" v="2972"/>
          <ac:inkMkLst>
            <pc:docMk/>
            <pc:sldMk cId="1518773380" sldId="1882"/>
            <ac:inkMk id="37" creationId="{F3258CE2-085F-3D49-BAFD-811F6D128286}"/>
          </ac:inkMkLst>
        </pc:inkChg>
        <pc:inkChg chg="add">
          <ac:chgData name="Wilne, Robert" userId="863fd487-5ae7-46a6-8c4e-0a9cc652a1c0" providerId="ADAL" clId="{D4479540-3C79-904F-991B-2923FDC23AF8}" dt="2021-06-24T14:42:27.790" v="2973"/>
          <ac:inkMkLst>
            <pc:docMk/>
            <pc:sldMk cId="1518773380" sldId="1882"/>
            <ac:inkMk id="38" creationId="{5A1AD063-D94D-A042-A654-B6BC6D455F93}"/>
          </ac:inkMkLst>
        </pc:inkChg>
        <pc:inkChg chg="add">
          <ac:chgData name="Wilne, Robert" userId="863fd487-5ae7-46a6-8c4e-0a9cc652a1c0" providerId="ADAL" clId="{D4479540-3C79-904F-991B-2923FDC23AF8}" dt="2021-06-24T14:42:28.117" v="2974"/>
          <ac:inkMkLst>
            <pc:docMk/>
            <pc:sldMk cId="1518773380" sldId="1882"/>
            <ac:inkMk id="39" creationId="{A8355CAB-6C13-D144-87F0-2EE94C34C6F6}"/>
          </ac:inkMkLst>
        </pc:inkChg>
        <pc:inkChg chg="add">
          <ac:chgData name="Wilne, Robert" userId="863fd487-5ae7-46a6-8c4e-0a9cc652a1c0" providerId="ADAL" clId="{D4479540-3C79-904F-991B-2923FDC23AF8}" dt="2021-06-24T14:42:29.245" v="2975"/>
          <ac:inkMkLst>
            <pc:docMk/>
            <pc:sldMk cId="1518773380" sldId="1882"/>
            <ac:inkMk id="40" creationId="{519A61CB-832B-C447-8124-7C36B77B4E3A}"/>
          </ac:inkMkLst>
        </pc:inkChg>
        <pc:inkChg chg="add">
          <ac:chgData name="Wilne, Robert" userId="863fd487-5ae7-46a6-8c4e-0a9cc652a1c0" providerId="ADAL" clId="{D4479540-3C79-904F-991B-2923FDC23AF8}" dt="2021-06-24T14:42:29.986" v="2976"/>
          <ac:inkMkLst>
            <pc:docMk/>
            <pc:sldMk cId="1518773380" sldId="1882"/>
            <ac:inkMk id="41" creationId="{D71E42B9-2F09-C94C-A904-F153A8B54479}"/>
          </ac:inkMkLst>
        </pc:inkChg>
        <pc:inkChg chg="add">
          <ac:chgData name="Wilne, Robert" userId="863fd487-5ae7-46a6-8c4e-0a9cc652a1c0" providerId="ADAL" clId="{D4479540-3C79-904F-991B-2923FDC23AF8}" dt="2021-06-24T14:42:30.449" v="2977"/>
          <ac:inkMkLst>
            <pc:docMk/>
            <pc:sldMk cId="1518773380" sldId="1882"/>
            <ac:inkMk id="42" creationId="{9BB82C32-9F01-C04F-955B-B065C53EEB30}"/>
          </ac:inkMkLst>
        </pc:inkChg>
        <pc:inkChg chg="add">
          <ac:chgData name="Wilne, Robert" userId="863fd487-5ae7-46a6-8c4e-0a9cc652a1c0" providerId="ADAL" clId="{D4479540-3C79-904F-991B-2923FDC23AF8}" dt="2021-06-24T14:42:30.692" v="2978"/>
          <ac:inkMkLst>
            <pc:docMk/>
            <pc:sldMk cId="1518773380" sldId="1882"/>
            <ac:inkMk id="43" creationId="{EECC18A0-84A5-BA47-97F1-F6B279F3E7FD}"/>
          </ac:inkMkLst>
        </pc:inkChg>
        <pc:inkChg chg="add">
          <ac:chgData name="Wilne, Robert" userId="863fd487-5ae7-46a6-8c4e-0a9cc652a1c0" providerId="ADAL" clId="{D4479540-3C79-904F-991B-2923FDC23AF8}" dt="2021-06-24T14:42:31.134" v="2979"/>
          <ac:inkMkLst>
            <pc:docMk/>
            <pc:sldMk cId="1518773380" sldId="1882"/>
            <ac:inkMk id="44" creationId="{181BA5AF-C8D2-BA4D-846A-6237088D0E08}"/>
          </ac:inkMkLst>
        </pc:inkChg>
        <pc:inkChg chg="add">
          <ac:chgData name="Wilne, Robert" userId="863fd487-5ae7-46a6-8c4e-0a9cc652a1c0" providerId="ADAL" clId="{D4479540-3C79-904F-991B-2923FDC23AF8}" dt="2021-06-24T14:42:31.771" v="2980"/>
          <ac:inkMkLst>
            <pc:docMk/>
            <pc:sldMk cId="1518773380" sldId="1882"/>
            <ac:inkMk id="45" creationId="{59C4AFF4-27A8-A647-8D2C-3949F044685F}"/>
          </ac:inkMkLst>
        </pc:inkChg>
        <pc:inkChg chg="add">
          <ac:chgData name="Wilne, Robert" userId="863fd487-5ae7-46a6-8c4e-0a9cc652a1c0" providerId="ADAL" clId="{D4479540-3C79-904F-991B-2923FDC23AF8}" dt="2021-06-24T14:42:32.214" v="2981"/>
          <ac:inkMkLst>
            <pc:docMk/>
            <pc:sldMk cId="1518773380" sldId="1882"/>
            <ac:inkMk id="46" creationId="{169C6106-D229-3A41-B969-1771C733E5C6}"/>
          </ac:inkMkLst>
        </pc:inkChg>
        <pc:inkChg chg="add">
          <ac:chgData name="Wilne, Robert" userId="863fd487-5ae7-46a6-8c4e-0a9cc652a1c0" providerId="ADAL" clId="{D4479540-3C79-904F-991B-2923FDC23AF8}" dt="2021-06-24T14:42:32.501" v="2982"/>
          <ac:inkMkLst>
            <pc:docMk/>
            <pc:sldMk cId="1518773380" sldId="1882"/>
            <ac:inkMk id="47" creationId="{948A6DC8-DE9D-1844-BFE2-8190F22DCF22}"/>
          </ac:inkMkLst>
        </pc:inkChg>
        <pc:inkChg chg="add">
          <ac:chgData name="Wilne, Robert" userId="863fd487-5ae7-46a6-8c4e-0a9cc652a1c0" providerId="ADAL" clId="{D4479540-3C79-904F-991B-2923FDC23AF8}" dt="2021-06-24T14:42:33.019" v="2983"/>
          <ac:inkMkLst>
            <pc:docMk/>
            <pc:sldMk cId="1518773380" sldId="1882"/>
            <ac:inkMk id="48" creationId="{6CD5A0E4-44AA-3547-B93C-3AB2F98D37F3}"/>
          </ac:inkMkLst>
        </pc:inkChg>
        <pc:inkChg chg="add">
          <ac:chgData name="Wilne, Robert" userId="863fd487-5ae7-46a6-8c4e-0a9cc652a1c0" providerId="ADAL" clId="{D4479540-3C79-904F-991B-2923FDC23AF8}" dt="2021-06-24T14:42:33.424" v="2984"/>
          <ac:inkMkLst>
            <pc:docMk/>
            <pc:sldMk cId="1518773380" sldId="1882"/>
            <ac:inkMk id="49" creationId="{186A80B7-3F1D-5C4B-8AF6-A11AF257740A}"/>
          </ac:inkMkLst>
        </pc:inkChg>
        <pc:inkChg chg="add">
          <ac:chgData name="Wilne, Robert" userId="863fd487-5ae7-46a6-8c4e-0a9cc652a1c0" providerId="ADAL" clId="{D4479540-3C79-904F-991B-2923FDC23AF8}" dt="2021-06-24T14:42:34.094" v="2985"/>
          <ac:inkMkLst>
            <pc:docMk/>
            <pc:sldMk cId="1518773380" sldId="1882"/>
            <ac:inkMk id="50" creationId="{5DAF1AF2-C63C-A149-9015-2464E9C29E3E}"/>
          </ac:inkMkLst>
        </pc:inkChg>
        <pc:inkChg chg="add">
          <ac:chgData name="Wilne, Robert" userId="863fd487-5ae7-46a6-8c4e-0a9cc652a1c0" providerId="ADAL" clId="{D4479540-3C79-904F-991B-2923FDC23AF8}" dt="2021-06-24T14:42:34.371" v="2986"/>
          <ac:inkMkLst>
            <pc:docMk/>
            <pc:sldMk cId="1518773380" sldId="1882"/>
            <ac:inkMk id="51" creationId="{EFD53064-40CE-2F48-BA97-09060224EE2B}"/>
          </ac:inkMkLst>
        </pc:inkChg>
        <pc:inkChg chg="add">
          <ac:chgData name="Wilne, Robert" userId="863fd487-5ae7-46a6-8c4e-0a9cc652a1c0" providerId="ADAL" clId="{D4479540-3C79-904F-991B-2923FDC23AF8}" dt="2021-06-24T14:42:34.705" v="2987"/>
          <ac:inkMkLst>
            <pc:docMk/>
            <pc:sldMk cId="1518773380" sldId="1882"/>
            <ac:inkMk id="52" creationId="{0C77D07D-5667-4747-A3B3-2E436D6C9352}"/>
          </ac:inkMkLst>
        </pc:inkChg>
        <pc:inkChg chg="add">
          <ac:chgData name="Wilne, Robert" userId="863fd487-5ae7-46a6-8c4e-0a9cc652a1c0" providerId="ADAL" clId="{D4479540-3C79-904F-991B-2923FDC23AF8}" dt="2021-06-24T14:42:39.663" v="2989"/>
          <ac:inkMkLst>
            <pc:docMk/>
            <pc:sldMk cId="1518773380" sldId="1882"/>
            <ac:inkMk id="54" creationId="{C2B7F711-3705-E846-8367-3C146797DB5F}"/>
          </ac:inkMkLst>
        </pc:inkChg>
        <pc:inkChg chg="add">
          <ac:chgData name="Wilne, Robert" userId="863fd487-5ae7-46a6-8c4e-0a9cc652a1c0" providerId="ADAL" clId="{D4479540-3C79-904F-991B-2923FDC23AF8}" dt="2021-06-24T14:42:40.057" v="2990"/>
          <ac:inkMkLst>
            <pc:docMk/>
            <pc:sldMk cId="1518773380" sldId="1882"/>
            <ac:inkMk id="55" creationId="{E9C44A21-342A-FD48-A105-843C9A400EB1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7" creationId="{04259B3E-C01F-0540-B9AF-39CC41C287E9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8" creationId="{E9E1F415-A8D8-1147-B4CC-2A8622AB131C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9" creationId="{CA89CE08-1945-CE41-987C-7F6439DCBAD3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0" creationId="{5BF48A98-BAAF-8A4A-8C6F-0DF9B9BD4F9B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1" creationId="{A5FD23BB-8BA4-1E42-85C2-FABD5FDCC12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2" creationId="{BEAFF933-B418-994E-92E6-B1A6222BEDC6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3" creationId="{8DA5EB0D-F2F5-684E-86FE-2833FACD99F7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7" creationId="{1547CF70-3AB4-E040-8816-E68D9360D67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9" creationId="{5B559B8F-98EA-0940-B0AA-13C95AB1C45A}"/>
          </ac:inkMkLst>
        </pc:inkChg>
        <pc:inkChg chg="add">
          <ac:chgData name="Wilne, Robert" userId="863fd487-5ae7-46a6-8c4e-0a9cc652a1c0" providerId="ADAL" clId="{D4479540-3C79-904F-991B-2923FDC23AF8}" dt="2021-06-24T14:42:47.923" v="3003"/>
          <ac:inkMkLst>
            <pc:docMk/>
            <pc:sldMk cId="1518773380" sldId="1882"/>
            <ac:inkMk id="24581" creationId="{3C5A7710-CD87-3B44-A1E6-827C5D0F3998}"/>
          </ac:inkMkLst>
        </pc:inkChg>
        <pc:inkChg chg="add">
          <ac:chgData name="Wilne, Robert" userId="863fd487-5ae7-46a6-8c4e-0a9cc652a1c0" providerId="ADAL" clId="{D4479540-3C79-904F-991B-2923FDC23AF8}" dt="2021-06-24T14:42:48.642" v="3004"/>
          <ac:inkMkLst>
            <pc:docMk/>
            <pc:sldMk cId="1518773380" sldId="1882"/>
            <ac:inkMk id="24582" creationId="{CFA9F129-E313-614C-916E-BA5318FA6E9A}"/>
          </ac:inkMkLst>
        </pc:inkChg>
        <pc:inkChg chg="add">
          <ac:chgData name="Wilne, Robert" userId="863fd487-5ae7-46a6-8c4e-0a9cc652a1c0" providerId="ADAL" clId="{D4479540-3C79-904F-991B-2923FDC23AF8}" dt="2021-06-24T14:42:49.062" v="3005"/>
          <ac:inkMkLst>
            <pc:docMk/>
            <pc:sldMk cId="1518773380" sldId="1882"/>
            <ac:inkMk id="24583" creationId="{3DD94019-F565-E644-B7C3-E838E7792101}"/>
          </ac:inkMkLst>
        </pc:inkChg>
        <pc:inkChg chg="add">
          <ac:chgData name="Wilne, Robert" userId="863fd487-5ae7-46a6-8c4e-0a9cc652a1c0" providerId="ADAL" clId="{D4479540-3C79-904F-991B-2923FDC23AF8}" dt="2021-06-24T14:42:49.236" v="3006"/>
          <ac:inkMkLst>
            <pc:docMk/>
            <pc:sldMk cId="1518773380" sldId="1882"/>
            <ac:inkMk id="24584" creationId="{4C10253F-D26F-424A-AB1A-E7759DBE32F5}"/>
          </ac:inkMkLst>
        </pc:inkChg>
        <pc:inkChg chg="add">
          <ac:chgData name="Wilne, Robert" userId="863fd487-5ae7-46a6-8c4e-0a9cc652a1c0" providerId="ADAL" clId="{D4479540-3C79-904F-991B-2923FDC23AF8}" dt="2021-06-24T14:42:49.521" v="3007"/>
          <ac:inkMkLst>
            <pc:docMk/>
            <pc:sldMk cId="1518773380" sldId="1882"/>
            <ac:inkMk id="24585" creationId="{A671E15F-35DA-654A-A6FA-01546AFE90D2}"/>
          </ac:inkMkLst>
        </pc:inkChg>
        <pc:inkChg chg="add">
          <ac:chgData name="Wilne, Robert" userId="863fd487-5ae7-46a6-8c4e-0a9cc652a1c0" providerId="ADAL" clId="{D4479540-3C79-904F-991B-2923FDC23AF8}" dt="2021-06-24T14:42:49.919" v="3008"/>
          <ac:inkMkLst>
            <pc:docMk/>
            <pc:sldMk cId="1518773380" sldId="1882"/>
            <ac:inkMk id="24586" creationId="{6110C6D2-46F9-1544-A511-B671E837785C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8" creationId="{C53E4672-820E-3A43-9A34-5C8AEE6AE809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9" creationId="{D0C40226-21B3-8E40-AEE6-34AA39289B48}"/>
          </ac:inkMkLst>
        </pc:inkChg>
        <pc:inkChg chg="add">
          <ac:chgData name="Wilne, Robert" userId="863fd487-5ae7-46a6-8c4e-0a9cc652a1c0" providerId="ADAL" clId="{D4479540-3C79-904F-991B-2923FDC23AF8}" dt="2021-06-24T14:43:06.503" v="3013"/>
          <ac:inkMkLst>
            <pc:docMk/>
            <pc:sldMk cId="1518773380" sldId="1882"/>
            <ac:inkMk id="24591" creationId="{E731A4A4-AA14-DD4A-8388-9A32B7723A41}"/>
          </ac:inkMkLst>
        </pc:inkChg>
        <pc:inkChg chg="add">
          <ac:chgData name="Wilne, Robert" userId="863fd487-5ae7-46a6-8c4e-0a9cc652a1c0" providerId="ADAL" clId="{D4479540-3C79-904F-991B-2923FDC23AF8}" dt="2021-06-24T14:43:06.820" v="3014"/>
          <ac:inkMkLst>
            <pc:docMk/>
            <pc:sldMk cId="1518773380" sldId="1882"/>
            <ac:inkMk id="24592" creationId="{89C3638A-D245-C94B-A81C-D2C54CF0E40A}"/>
          </ac:inkMkLst>
        </pc:inkChg>
        <pc:inkChg chg="add">
          <ac:chgData name="Wilne, Robert" userId="863fd487-5ae7-46a6-8c4e-0a9cc652a1c0" providerId="ADAL" clId="{D4479540-3C79-904F-991B-2923FDC23AF8}" dt="2021-06-24T14:43:07.169" v="3015"/>
          <ac:inkMkLst>
            <pc:docMk/>
            <pc:sldMk cId="1518773380" sldId="1882"/>
            <ac:inkMk id="24593" creationId="{5708BD3A-3BCB-304D-98A4-8B6CB1112FC4}"/>
          </ac:inkMkLst>
        </pc:inkChg>
        <pc:inkChg chg="add">
          <ac:chgData name="Wilne, Robert" userId="863fd487-5ae7-46a6-8c4e-0a9cc652a1c0" providerId="ADAL" clId="{D4479540-3C79-904F-991B-2923FDC23AF8}" dt="2021-06-24T14:43:07.553" v="3016"/>
          <ac:inkMkLst>
            <pc:docMk/>
            <pc:sldMk cId="1518773380" sldId="1882"/>
            <ac:inkMk id="24594" creationId="{05C8A9B6-5E54-0F4C-A964-1796B01F6B44}"/>
          </ac:inkMkLst>
        </pc:inkChg>
        <pc:inkChg chg="add">
          <ac:chgData name="Wilne, Robert" userId="863fd487-5ae7-46a6-8c4e-0a9cc652a1c0" providerId="ADAL" clId="{D4479540-3C79-904F-991B-2923FDC23AF8}" dt="2021-06-24T14:43:07.876" v="3017"/>
          <ac:inkMkLst>
            <pc:docMk/>
            <pc:sldMk cId="1518773380" sldId="1882"/>
            <ac:inkMk id="24595" creationId="{92392C00-F109-0F4C-AB06-989F085413C6}"/>
          </ac:inkMkLst>
        </pc:inkChg>
        <pc:inkChg chg="add">
          <ac:chgData name="Wilne, Robert" userId="863fd487-5ae7-46a6-8c4e-0a9cc652a1c0" providerId="ADAL" clId="{D4479540-3C79-904F-991B-2923FDC23AF8}" dt="2021-06-24T14:43:09.044" v="3018"/>
          <ac:inkMkLst>
            <pc:docMk/>
            <pc:sldMk cId="1518773380" sldId="1882"/>
            <ac:inkMk id="24596" creationId="{05CC58C2-7CE6-234A-B27C-306C2DBFFD10}"/>
          </ac:inkMkLst>
        </pc:inkChg>
        <pc:inkChg chg="add">
          <ac:chgData name="Wilne, Robert" userId="863fd487-5ae7-46a6-8c4e-0a9cc652a1c0" providerId="ADAL" clId="{D4479540-3C79-904F-991B-2923FDC23AF8}" dt="2021-06-24T14:43:09.321" v="3019"/>
          <ac:inkMkLst>
            <pc:docMk/>
            <pc:sldMk cId="1518773380" sldId="1882"/>
            <ac:inkMk id="24597" creationId="{E8D7A6EC-45BB-3E4B-971A-D721DE34AD31}"/>
          </ac:inkMkLst>
        </pc:inkChg>
        <pc:inkChg chg="add">
          <ac:chgData name="Wilne, Robert" userId="863fd487-5ae7-46a6-8c4e-0a9cc652a1c0" providerId="ADAL" clId="{D4479540-3C79-904F-991B-2923FDC23AF8}" dt="2021-06-24T14:43:09.617" v="3020"/>
          <ac:inkMkLst>
            <pc:docMk/>
            <pc:sldMk cId="1518773380" sldId="1882"/>
            <ac:inkMk id="24598" creationId="{E051AD81-1047-C143-82F9-62D6F659AB0F}"/>
          </ac:inkMkLst>
        </pc:inkChg>
        <pc:inkChg chg="add">
          <ac:chgData name="Wilne, Robert" userId="863fd487-5ae7-46a6-8c4e-0a9cc652a1c0" providerId="ADAL" clId="{D4479540-3C79-904F-991B-2923FDC23AF8}" dt="2021-06-24T14:43:10.494" v="3021"/>
          <ac:inkMkLst>
            <pc:docMk/>
            <pc:sldMk cId="1518773380" sldId="1882"/>
            <ac:inkMk id="24599" creationId="{7A6BDCEF-E3EE-234D-B2AC-4F6569DA648E}"/>
          </ac:inkMkLst>
        </pc:inkChg>
        <pc:inkChg chg="add">
          <ac:chgData name="Wilne, Robert" userId="863fd487-5ae7-46a6-8c4e-0a9cc652a1c0" providerId="ADAL" clId="{D4479540-3C79-904F-991B-2923FDC23AF8}" dt="2021-06-24T14:43:10.770" v="3022"/>
          <ac:inkMkLst>
            <pc:docMk/>
            <pc:sldMk cId="1518773380" sldId="1882"/>
            <ac:inkMk id="24600" creationId="{7B859D5A-BDC3-9C46-89D5-348EB8223401}"/>
          </ac:inkMkLst>
        </pc:inkChg>
        <pc:inkChg chg="add">
          <ac:chgData name="Wilne, Robert" userId="863fd487-5ae7-46a6-8c4e-0a9cc652a1c0" providerId="ADAL" clId="{D4479540-3C79-904F-991B-2923FDC23AF8}" dt="2021-06-24T14:43:11.081" v="3023"/>
          <ac:inkMkLst>
            <pc:docMk/>
            <pc:sldMk cId="1518773380" sldId="1882"/>
            <ac:inkMk id="24601" creationId="{C9F3EEB4-6ABC-4A41-9D1F-EFA51C30260C}"/>
          </ac:inkMkLst>
        </pc:inkChg>
        <pc:inkChg chg="add">
          <ac:chgData name="Wilne, Robert" userId="863fd487-5ae7-46a6-8c4e-0a9cc652a1c0" providerId="ADAL" clId="{D4479540-3C79-904F-991B-2923FDC23AF8}" dt="2021-06-24T14:43:11.329" v="3024"/>
          <ac:inkMkLst>
            <pc:docMk/>
            <pc:sldMk cId="1518773380" sldId="1882"/>
            <ac:inkMk id="24602" creationId="{3D4AA650-0CE0-104C-9ADE-66C49A32FE64}"/>
          </ac:inkMkLst>
        </pc:inkChg>
        <pc:inkChg chg="add">
          <ac:chgData name="Wilne, Robert" userId="863fd487-5ae7-46a6-8c4e-0a9cc652a1c0" providerId="ADAL" clId="{D4479540-3C79-904F-991B-2923FDC23AF8}" dt="2021-06-24T14:43:11.577" v="3025"/>
          <ac:inkMkLst>
            <pc:docMk/>
            <pc:sldMk cId="1518773380" sldId="1882"/>
            <ac:inkMk id="24603" creationId="{D4041343-C508-0E42-B039-2E6C5C76F3A0}"/>
          </ac:inkMkLst>
        </pc:inkChg>
        <pc:inkChg chg="add">
          <ac:chgData name="Wilne, Robert" userId="863fd487-5ae7-46a6-8c4e-0a9cc652a1c0" providerId="ADAL" clId="{D4479540-3C79-904F-991B-2923FDC23AF8}" dt="2021-06-24T14:43:11.825" v="3026"/>
          <ac:inkMkLst>
            <pc:docMk/>
            <pc:sldMk cId="1518773380" sldId="1882"/>
            <ac:inkMk id="24604" creationId="{56A4A7A9-C71B-4246-A27E-F8876DAB4470}"/>
          </ac:inkMkLst>
        </pc:inkChg>
        <pc:inkChg chg="add">
          <ac:chgData name="Wilne, Robert" userId="863fd487-5ae7-46a6-8c4e-0a9cc652a1c0" providerId="ADAL" clId="{D4479540-3C79-904F-991B-2923FDC23AF8}" dt="2021-06-24T14:43:12.073" v="3027"/>
          <ac:inkMkLst>
            <pc:docMk/>
            <pc:sldMk cId="1518773380" sldId="1882"/>
            <ac:inkMk id="24605" creationId="{89429804-745E-CA43-9DFB-4A5550491E87}"/>
          </ac:inkMkLst>
        </pc:inkChg>
        <pc:inkChg chg="add">
          <ac:chgData name="Wilne, Robert" userId="863fd487-5ae7-46a6-8c4e-0a9cc652a1c0" providerId="ADAL" clId="{D4479540-3C79-904F-991B-2923FDC23AF8}" dt="2021-06-24T14:43:12.435" v="3028"/>
          <ac:inkMkLst>
            <pc:docMk/>
            <pc:sldMk cId="1518773380" sldId="1882"/>
            <ac:inkMk id="24606" creationId="{082B0652-CD11-E64F-AC03-1DD567A64BBD}"/>
          </ac:inkMkLst>
        </pc:inkChg>
        <pc:inkChg chg="add">
          <ac:chgData name="Wilne, Robert" userId="863fd487-5ae7-46a6-8c4e-0a9cc652a1c0" providerId="ADAL" clId="{D4479540-3C79-904F-991B-2923FDC23AF8}" dt="2021-06-24T14:43:12.762" v="3029"/>
          <ac:inkMkLst>
            <pc:docMk/>
            <pc:sldMk cId="1518773380" sldId="1882"/>
            <ac:inkMk id="24607" creationId="{84565BD2-C09D-5448-AD5D-EEFD5CD0F162}"/>
          </ac:inkMkLst>
        </pc:inkChg>
        <pc:inkChg chg="add">
          <ac:chgData name="Wilne, Robert" userId="863fd487-5ae7-46a6-8c4e-0a9cc652a1c0" providerId="ADAL" clId="{D4479540-3C79-904F-991B-2923FDC23AF8}" dt="2021-06-24T14:43:13.112" v="3030"/>
          <ac:inkMkLst>
            <pc:docMk/>
            <pc:sldMk cId="1518773380" sldId="1882"/>
            <ac:inkMk id="24608" creationId="{6B2577E4-0A58-1943-9D84-887D598AA3B3}"/>
          </ac:inkMkLst>
        </pc:inkChg>
        <pc:inkChg chg="add">
          <ac:chgData name="Wilne, Robert" userId="863fd487-5ae7-46a6-8c4e-0a9cc652a1c0" providerId="ADAL" clId="{D4479540-3C79-904F-991B-2923FDC23AF8}" dt="2021-06-24T14:43:13.409" v="3031"/>
          <ac:inkMkLst>
            <pc:docMk/>
            <pc:sldMk cId="1518773380" sldId="1882"/>
            <ac:inkMk id="24609" creationId="{68ACA2FE-A2B7-5748-8D4E-206AC214EF38}"/>
          </ac:inkMkLst>
        </pc:inkChg>
        <pc:inkChg chg="add">
          <ac:chgData name="Wilne, Robert" userId="863fd487-5ae7-46a6-8c4e-0a9cc652a1c0" providerId="ADAL" clId="{D4479540-3C79-904F-991B-2923FDC23AF8}" dt="2021-06-24T14:43:16.191" v="3033"/>
          <ac:inkMkLst>
            <pc:docMk/>
            <pc:sldMk cId="1518773380" sldId="1882"/>
            <ac:inkMk id="24611" creationId="{A7FE88F4-A059-DC46-9877-71E3A165F964}"/>
          </ac:inkMkLst>
        </pc:inkChg>
        <pc:inkChg chg="add">
          <ac:chgData name="Wilne, Robert" userId="863fd487-5ae7-46a6-8c4e-0a9cc652a1c0" providerId="ADAL" clId="{D4479540-3C79-904F-991B-2923FDC23AF8}" dt="2021-06-24T14:43:16.446" v="3034"/>
          <ac:inkMkLst>
            <pc:docMk/>
            <pc:sldMk cId="1518773380" sldId="1882"/>
            <ac:inkMk id="24612" creationId="{C4CEC99C-C697-C44D-AA3E-A541C02EB4D2}"/>
          </ac:inkMkLst>
        </pc:inkChg>
        <pc:inkChg chg="add">
          <ac:chgData name="Wilne, Robert" userId="863fd487-5ae7-46a6-8c4e-0a9cc652a1c0" providerId="ADAL" clId="{D4479540-3C79-904F-991B-2923FDC23AF8}" dt="2021-06-24T14:43:16.815" v="3035"/>
          <ac:inkMkLst>
            <pc:docMk/>
            <pc:sldMk cId="1518773380" sldId="1882"/>
            <ac:inkMk id="24613" creationId="{5278811F-9BBC-6746-BF9D-BD1185FC819A}"/>
          </ac:inkMkLst>
        </pc:inkChg>
        <pc:inkChg chg="add">
          <ac:chgData name="Wilne, Robert" userId="863fd487-5ae7-46a6-8c4e-0a9cc652a1c0" providerId="ADAL" clId="{D4479540-3C79-904F-991B-2923FDC23AF8}" dt="2021-06-24T14:43:17.096" v="3036"/>
          <ac:inkMkLst>
            <pc:docMk/>
            <pc:sldMk cId="1518773380" sldId="1882"/>
            <ac:inkMk id="24614" creationId="{7421545C-1F19-C944-976B-40F8E219F822}"/>
          </ac:inkMkLst>
        </pc:inkChg>
        <pc:inkChg chg="add">
          <ac:chgData name="Wilne, Robert" userId="863fd487-5ae7-46a6-8c4e-0a9cc652a1c0" providerId="ADAL" clId="{D4479540-3C79-904F-991B-2923FDC23AF8}" dt="2021-06-24T14:43:17.633" v="3037"/>
          <ac:inkMkLst>
            <pc:docMk/>
            <pc:sldMk cId="1518773380" sldId="1882"/>
            <ac:inkMk id="24615" creationId="{23A7C946-35C9-F741-843D-A08B35BDF352}"/>
          </ac:inkMkLst>
        </pc:inkChg>
        <pc:inkChg chg="add">
          <ac:chgData name="Wilne, Robert" userId="863fd487-5ae7-46a6-8c4e-0a9cc652a1c0" providerId="ADAL" clId="{D4479540-3C79-904F-991B-2923FDC23AF8}" dt="2021-06-24T14:43:17.867" v="3038"/>
          <ac:inkMkLst>
            <pc:docMk/>
            <pc:sldMk cId="1518773380" sldId="1882"/>
            <ac:inkMk id="24616" creationId="{9097F422-A089-2A4B-8AD8-6B49B8DDA865}"/>
          </ac:inkMkLst>
        </pc:inkChg>
        <pc:inkChg chg="add">
          <ac:chgData name="Wilne, Robert" userId="863fd487-5ae7-46a6-8c4e-0a9cc652a1c0" providerId="ADAL" clId="{D4479540-3C79-904F-991B-2923FDC23AF8}" dt="2021-06-24T14:43:18.628" v="3039"/>
          <ac:inkMkLst>
            <pc:docMk/>
            <pc:sldMk cId="1518773380" sldId="1882"/>
            <ac:inkMk id="24617" creationId="{25BA0C26-82EF-D24F-A37C-F135B59A03CE}"/>
          </ac:inkMkLst>
        </pc:inkChg>
        <pc:inkChg chg="add">
          <ac:chgData name="Wilne, Robert" userId="863fd487-5ae7-46a6-8c4e-0a9cc652a1c0" providerId="ADAL" clId="{D4479540-3C79-904F-991B-2923FDC23AF8}" dt="2021-06-24T14:43:18.872" v="3040"/>
          <ac:inkMkLst>
            <pc:docMk/>
            <pc:sldMk cId="1518773380" sldId="1882"/>
            <ac:inkMk id="24618" creationId="{20EEED41-3BA8-5342-92F5-27ED95A7CC21}"/>
          </ac:inkMkLst>
        </pc:inkChg>
        <pc:inkChg chg="add">
          <ac:chgData name="Wilne, Robert" userId="863fd487-5ae7-46a6-8c4e-0a9cc652a1c0" providerId="ADAL" clId="{D4479540-3C79-904F-991B-2923FDC23AF8}" dt="2021-06-24T14:43:19.093" v="3041"/>
          <ac:inkMkLst>
            <pc:docMk/>
            <pc:sldMk cId="1518773380" sldId="1882"/>
            <ac:inkMk id="24619" creationId="{DDCEF011-DB3A-E54F-B4C7-020F0B9F61AB}"/>
          </ac:inkMkLst>
        </pc:inkChg>
        <pc:inkChg chg="add">
          <ac:chgData name="Wilne, Robert" userId="863fd487-5ae7-46a6-8c4e-0a9cc652a1c0" providerId="ADAL" clId="{D4479540-3C79-904F-991B-2923FDC23AF8}" dt="2021-06-24T14:43:19.496" v="3042"/>
          <ac:inkMkLst>
            <pc:docMk/>
            <pc:sldMk cId="1518773380" sldId="1882"/>
            <ac:inkMk id="24620" creationId="{D2DAE63A-3BD4-2648-8AA0-4D989643DFDF}"/>
          </ac:inkMkLst>
        </pc:inkChg>
        <pc:inkChg chg="add">
          <ac:chgData name="Wilne, Robert" userId="863fd487-5ae7-46a6-8c4e-0a9cc652a1c0" providerId="ADAL" clId="{D4479540-3C79-904F-991B-2923FDC23AF8}" dt="2021-06-24T14:43:19.839" v="3043"/>
          <ac:inkMkLst>
            <pc:docMk/>
            <pc:sldMk cId="1518773380" sldId="1882"/>
            <ac:inkMk id="24621" creationId="{EE71E004-25E0-1E44-AAEA-4A448CFCBB53}"/>
          </ac:inkMkLst>
        </pc:inkChg>
        <pc:inkChg chg="add">
          <ac:chgData name="Wilne, Robert" userId="863fd487-5ae7-46a6-8c4e-0a9cc652a1c0" providerId="ADAL" clId="{D4479540-3C79-904F-991B-2923FDC23AF8}" dt="2021-06-24T14:43:20.119" v="3044"/>
          <ac:inkMkLst>
            <pc:docMk/>
            <pc:sldMk cId="1518773380" sldId="1882"/>
            <ac:inkMk id="24622" creationId="{6D818464-B8C7-CE4A-8C89-1F457BF8E2C8}"/>
          </ac:inkMkLst>
        </pc:inkChg>
        <pc:inkChg chg="add">
          <ac:chgData name="Wilne, Robert" userId="863fd487-5ae7-46a6-8c4e-0a9cc652a1c0" providerId="ADAL" clId="{D4479540-3C79-904F-991B-2923FDC23AF8}" dt="2021-06-24T14:43:20.399" v="3045"/>
          <ac:inkMkLst>
            <pc:docMk/>
            <pc:sldMk cId="1518773380" sldId="1882"/>
            <ac:inkMk id="24623" creationId="{9961D452-8531-7242-A40E-F8B40BDB730A}"/>
          </ac:inkMkLst>
        </pc:inkChg>
        <pc:inkChg chg="add">
          <ac:chgData name="Wilne, Robert" userId="863fd487-5ae7-46a6-8c4e-0a9cc652a1c0" providerId="ADAL" clId="{D4479540-3C79-904F-991B-2923FDC23AF8}" dt="2021-06-24T14:43:20.663" v="3046"/>
          <ac:inkMkLst>
            <pc:docMk/>
            <pc:sldMk cId="1518773380" sldId="1882"/>
            <ac:inkMk id="24624" creationId="{3EC61EBC-CD81-0F44-9ACB-A7B4E805A688}"/>
          </ac:inkMkLst>
        </pc:inkChg>
        <pc:inkChg chg="add">
          <ac:chgData name="Wilne, Robert" userId="863fd487-5ae7-46a6-8c4e-0a9cc652a1c0" providerId="ADAL" clId="{D4479540-3C79-904F-991B-2923FDC23AF8}" dt="2021-06-24T14:43:20.921" v="3047"/>
          <ac:inkMkLst>
            <pc:docMk/>
            <pc:sldMk cId="1518773380" sldId="1882"/>
            <ac:inkMk id="24625" creationId="{94973A5E-94E6-D148-9521-FCA4D557CCF0}"/>
          </ac:inkMkLst>
        </pc:inkChg>
        <pc:inkChg chg="add">
          <ac:chgData name="Wilne, Robert" userId="863fd487-5ae7-46a6-8c4e-0a9cc652a1c0" providerId="ADAL" clId="{D4479540-3C79-904F-991B-2923FDC23AF8}" dt="2021-06-24T14:43:21.195" v="3048"/>
          <ac:inkMkLst>
            <pc:docMk/>
            <pc:sldMk cId="1518773380" sldId="1882"/>
            <ac:inkMk id="24626" creationId="{C2F64ABE-8FBE-CA45-B5E7-6A3F386886C5}"/>
          </ac:inkMkLst>
        </pc:inkChg>
        <pc:inkChg chg="add">
          <ac:chgData name="Wilne, Robert" userId="863fd487-5ae7-46a6-8c4e-0a9cc652a1c0" providerId="ADAL" clId="{D4479540-3C79-904F-991B-2923FDC23AF8}" dt="2021-06-24T14:43:21.441" v="3049"/>
          <ac:inkMkLst>
            <pc:docMk/>
            <pc:sldMk cId="1518773380" sldId="1882"/>
            <ac:inkMk id="24627" creationId="{F7B154CD-5F7F-5141-832F-2258B2EFB7EA}"/>
          </ac:inkMkLst>
        </pc:inkChg>
        <pc:inkChg chg="add">
          <ac:chgData name="Wilne, Robert" userId="863fd487-5ae7-46a6-8c4e-0a9cc652a1c0" providerId="ADAL" clId="{D4479540-3C79-904F-991B-2923FDC23AF8}" dt="2021-06-24T14:43:21.687" v="3050"/>
          <ac:inkMkLst>
            <pc:docMk/>
            <pc:sldMk cId="1518773380" sldId="1882"/>
            <ac:inkMk id="24628" creationId="{E0AA0A5B-1B52-2A42-AA7E-46F59D398369}"/>
          </ac:inkMkLst>
        </pc:inkChg>
        <pc:inkChg chg="add">
          <ac:chgData name="Wilne, Robert" userId="863fd487-5ae7-46a6-8c4e-0a9cc652a1c0" providerId="ADAL" clId="{D4479540-3C79-904F-991B-2923FDC23AF8}" dt="2021-06-24T14:43:21.980" v="3051"/>
          <ac:inkMkLst>
            <pc:docMk/>
            <pc:sldMk cId="1518773380" sldId="1882"/>
            <ac:inkMk id="24629" creationId="{AFD69CC1-BC71-F14A-8EBE-2C9988CF19CE}"/>
          </ac:inkMkLst>
        </pc:inkChg>
        <pc:inkChg chg="add">
          <ac:chgData name="Wilne, Robert" userId="863fd487-5ae7-46a6-8c4e-0a9cc652a1c0" providerId="ADAL" clId="{D4479540-3C79-904F-991B-2923FDC23AF8}" dt="2021-06-24T14:43:25.042" v="3053"/>
          <ac:inkMkLst>
            <pc:docMk/>
            <pc:sldMk cId="1518773380" sldId="1882"/>
            <ac:inkMk id="24631" creationId="{840BAE39-6401-0349-BD67-506F250BD400}"/>
          </ac:inkMkLst>
        </pc:inkChg>
        <pc:inkChg chg="add">
          <ac:chgData name="Wilne, Robert" userId="863fd487-5ae7-46a6-8c4e-0a9cc652a1c0" providerId="ADAL" clId="{D4479540-3C79-904F-991B-2923FDC23AF8}" dt="2021-06-24T14:43:25.268" v="3054"/>
          <ac:inkMkLst>
            <pc:docMk/>
            <pc:sldMk cId="1518773380" sldId="1882"/>
            <ac:inkMk id="24632" creationId="{AA7ACE9A-0804-F647-A1D6-88CDD5C7465E}"/>
          </ac:inkMkLst>
        </pc:inkChg>
        <pc:inkChg chg="add">
          <ac:chgData name="Wilne, Robert" userId="863fd487-5ae7-46a6-8c4e-0a9cc652a1c0" providerId="ADAL" clId="{D4479540-3C79-904F-991B-2923FDC23AF8}" dt="2021-06-24T14:43:33.257" v="3056"/>
          <ac:inkMkLst>
            <pc:docMk/>
            <pc:sldMk cId="1518773380" sldId="1882"/>
            <ac:inkMk id="24634" creationId="{262B8FFD-BFAB-EF4A-A17C-CF23DA7B081A}"/>
          </ac:inkMkLst>
        </pc:inkChg>
        <pc:inkChg chg="add">
          <ac:chgData name="Wilne, Robert" userId="863fd487-5ae7-46a6-8c4e-0a9cc652a1c0" providerId="ADAL" clId="{D4479540-3C79-904F-991B-2923FDC23AF8}" dt="2021-06-24T14:43:33.822" v="3057"/>
          <ac:inkMkLst>
            <pc:docMk/>
            <pc:sldMk cId="1518773380" sldId="1882"/>
            <ac:inkMk id="24635" creationId="{4FD61DA3-18A5-1D4B-8B14-60FDC1BFB2A7}"/>
          </ac:inkMkLst>
        </pc:inkChg>
        <pc:inkChg chg="add">
          <ac:chgData name="Wilne, Robert" userId="863fd487-5ae7-46a6-8c4e-0a9cc652a1c0" providerId="ADAL" clId="{D4479540-3C79-904F-991B-2923FDC23AF8}" dt="2021-06-24T14:43:34.203" v="3058"/>
          <ac:inkMkLst>
            <pc:docMk/>
            <pc:sldMk cId="1518773380" sldId="1882"/>
            <ac:inkMk id="24636" creationId="{5619B3E8-D1E0-2848-82E5-B288FF0F276D}"/>
          </ac:inkMkLst>
        </pc:inkChg>
        <pc:inkChg chg="add">
          <ac:chgData name="Wilne, Robert" userId="863fd487-5ae7-46a6-8c4e-0a9cc652a1c0" providerId="ADAL" clId="{D4479540-3C79-904F-991B-2923FDC23AF8}" dt="2021-06-24T14:43:34.541" v="3059"/>
          <ac:inkMkLst>
            <pc:docMk/>
            <pc:sldMk cId="1518773380" sldId="1882"/>
            <ac:inkMk id="24637" creationId="{2C515219-41CB-064B-AB8C-BF56DA641314}"/>
          </ac:inkMkLst>
        </pc:inkChg>
        <pc:inkChg chg="add">
          <ac:chgData name="Wilne, Robert" userId="863fd487-5ae7-46a6-8c4e-0a9cc652a1c0" providerId="ADAL" clId="{D4479540-3C79-904F-991B-2923FDC23AF8}" dt="2021-06-24T14:43:35.191" v="3060"/>
          <ac:inkMkLst>
            <pc:docMk/>
            <pc:sldMk cId="1518773380" sldId="1882"/>
            <ac:inkMk id="24638" creationId="{FC4FAE13-ED08-6D4C-A65D-4F52452F2CDF}"/>
          </ac:inkMkLst>
        </pc:inkChg>
        <pc:inkChg chg="add">
          <ac:chgData name="Wilne, Robert" userId="863fd487-5ae7-46a6-8c4e-0a9cc652a1c0" providerId="ADAL" clId="{D4479540-3C79-904F-991B-2923FDC23AF8}" dt="2021-06-24T14:43:35.584" v="3061"/>
          <ac:inkMkLst>
            <pc:docMk/>
            <pc:sldMk cId="1518773380" sldId="1882"/>
            <ac:inkMk id="24639" creationId="{1A1460B6-9DCD-6C49-94A0-A41E82BD53AA}"/>
          </ac:inkMkLst>
        </pc:inkChg>
        <pc:inkChg chg="add">
          <ac:chgData name="Wilne, Robert" userId="863fd487-5ae7-46a6-8c4e-0a9cc652a1c0" providerId="ADAL" clId="{D4479540-3C79-904F-991B-2923FDC23AF8}" dt="2021-06-24T14:43:36.157" v="3062"/>
          <ac:inkMkLst>
            <pc:docMk/>
            <pc:sldMk cId="1518773380" sldId="1882"/>
            <ac:inkMk id="24640" creationId="{BD7C345D-DB6B-E541-B67F-C3EF60C90E52}"/>
          </ac:inkMkLst>
        </pc:inkChg>
        <pc:inkChg chg="add">
          <ac:chgData name="Wilne, Robert" userId="863fd487-5ae7-46a6-8c4e-0a9cc652a1c0" providerId="ADAL" clId="{D4479540-3C79-904F-991B-2923FDC23AF8}" dt="2021-06-24T14:43:36.537" v="3063"/>
          <ac:inkMkLst>
            <pc:docMk/>
            <pc:sldMk cId="1518773380" sldId="1882"/>
            <ac:inkMk id="24641" creationId="{919EB3B3-6C7B-1249-AF05-93566772E40F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4" creationId="{41942098-C5DB-4F4E-9CC0-14EE770C4D83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5" creationId="{B9333541-C355-914A-A60D-1875B20BC348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6" creationId="{FE0681CC-17B9-7E45-9772-9A6F3D9CD980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7" creationId="{605BED55-E21C-8B44-8BD1-12AE91BF13A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8" creationId="{0554986A-CFDE-844D-B791-ACAA51F971C5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9" creationId="{4F3CE488-E6AA-B14E-854B-0870A9D9B07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0" creationId="{52EEFB05-27F0-5F4C-90F2-D9A89D22905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1" creationId="{D2AF2991-3E1E-FE46-BB79-92F3DB685CB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2" creationId="{34D0C37F-D607-5944-92C8-3780E0580B5B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3" creationId="{ABB2F52B-6ACB-154D-BA7F-4F17BBD96A8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4" creationId="{A5D66663-DCC0-794D-AD7D-D303BF263474}"/>
          </ac:inkMkLst>
        </pc:inkChg>
        <pc:inkChg chg="add">
          <ac:chgData name="Wilne, Robert" userId="863fd487-5ae7-46a6-8c4e-0a9cc652a1c0" providerId="ADAL" clId="{D4479540-3C79-904F-991B-2923FDC23AF8}" dt="2021-06-24T14:43:46.558" v="3077"/>
          <ac:inkMkLst>
            <pc:docMk/>
            <pc:sldMk cId="1518773380" sldId="1882"/>
            <ac:inkMk id="24656" creationId="{5C9AC999-62A3-294F-B5D6-3B21744D1BDB}"/>
          </ac:inkMkLst>
        </pc:inkChg>
        <pc:inkChg chg="add">
          <ac:chgData name="Wilne, Robert" userId="863fd487-5ae7-46a6-8c4e-0a9cc652a1c0" providerId="ADAL" clId="{D4479540-3C79-904F-991B-2923FDC23AF8}" dt="2021-06-24T14:43:46.884" v="3078"/>
          <ac:inkMkLst>
            <pc:docMk/>
            <pc:sldMk cId="1518773380" sldId="1882"/>
            <ac:inkMk id="24657" creationId="{5AF7DFB0-7637-8D4C-BA17-4BAF635AE822}"/>
          </ac:inkMkLst>
        </pc:inkChg>
        <pc:inkChg chg="add">
          <ac:chgData name="Wilne, Robert" userId="863fd487-5ae7-46a6-8c4e-0a9cc652a1c0" providerId="ADAL" clId="{D4479540-3C79-904F-991B-2923FDC23AF8}" dt="2021-06-24T14:43:47.261" v="3079"/>
          <ac:inkMkLst>
            <pc:docMk/>
            <pc:sldMk cId="1518773380" sldId="1882"/>
            <ac:inkMk id="24658" creationId="{6CE4AD69-D12D-1C48-A205-F71DFC93FC5D}"/>
          </ac:inkMkLst>
        </pc:inkChg>
        <pc:inkChg chg="add">
          <ac:chgData name="Wilne, Robert" userId="863fd487-5ae7-46a6-8c4e-0a9cc652a1c0" providerId="ADAL" clId="{D4479540-3C79-904F-991B-2923FDC23AF8}" dt="2021-06-24T14:43:47.543" v="3080"/>
          <ac:inkMkLst>
            <pc:docMk/>
            <pc:sldMk cId="1518773380" sldId="1882"/>
            <ac:inkMk id="24659" creationId="{A77B84D9-B818-B445-BF80-A2D381C76464}"/>
          </ac:inkMkLst>
        </pc:inkChg>
        <pc:inkChg chg="add">
          <ac:chgData name="Wilne, Robert" userId="863fd487-5ae7-46a6-8c4e-0a9cc652a1c0" providerId="ADAL" clId="{D4479540-3C79-904F-991B-2923FDC23AF8}" dt="2021-06-24T14:43:47.813" v="3081"/>
          <ac:inkMkLst>
            <pc:docMk/>
            <pc:sldMk cId="1518773380" sldId="1882"/>
            <ac:inkMk id="24660" creationId="{7B9C4DD2-46BE-EA4C-9E11-0A3C5869C355}"/>
          </ac:inkMkLst>
        </pc:inkChg>
        <pc:inkChg chg="add">
          <ac:chgData name="Wilne, Robert" userId="863fd487-5ae7-46a6-8c4e-0a9cc652a1c0" providerId="ADAL" clId="{D4479540-3C79-904F-991B-2923FDC23AF8}" dt="2021-06-24T14:43:48.066" v="3082"/>
          <ac:inkMkLst>
            <pc:docMk/>
            <pc:sldMk cId="1518773380" sldId="1882"/>
            <ac:inkMk id="24661" creationId="{CE1BDBAC-2128-4848-8D4B-52E9C574FE71}"/>
          </ac:inkMkLst>
        </pc:inkChg>
        <pc:inkChg chg="add">
          <ac:chgData name="Wilne, Robert" userId="863fd487-5ae7-46a6-8c4e-0a9cc652a1c0" providerId="ADAL" clId="{D4479540-3C79-904F-991B-2923FDC23AF8}" dt="2021-06-24T14:43:48.395" v="3083"/>
          <ac:inkMkLst>
            <pc:docMk/>
            <pc:sldMk cId="1518773380" sldId="1882"/>
            <ac:inkMk id="24662" creationId="{2A01D076-574D-9C49-A591-EA277C16B8EF}"/>
          </ac:inkMkLst>
        </pc:inkChg>
        <pc:inkChg chg="add">
          <ac:chgData name="Wilne, Robert" userId="863fd487-5ae7-46a6-8c4e-0a9cc652a1c0" providerId="ADAL" clId="{D4479540-3C79-904F-991B-2923FDC23AF8}" dt="2021-06-24T14:43:48.638" v="3084"/>
          <ac:inkMkLst>
            <pc:docMk/>
            <pc:sldMk cId="1518773380" sldId="1882"/>
            <ac:inkMk id="24663" creationId="{E0381B40-F3F4-5A4B-9092-7CF3DB3DEF5C}"/>
          </ac:inkMkLst>
        </pc:inkChg>
        <pc:inkChg chg="add">
          <ac:chgData name="Wilne, Robert" userId="863fd487-5ae7-46a6-8c4e-0a9cc652a1c0" providerId="ADAL" clId="{D4479540-3C79-904F-991B-2923FDC23AF8}" dt="2021-06-24T14:44:48.994" v="3086"/>
          <ac:inkMkLst>
            <pc:docMk/>
            <pc:sldMk cId="1518773380" sldId="1882"/>
            <ac:inkMk id="24665" creationId="{CFAAEE81-97B5-C041-B960-7E539C6C29C3}"/>
          </ac:inkMkLst>
        </pc:inkChg>
        <pc:inkChg chg="add">
          <ac:chgData name="Wilne, Robert" userId="863fd487-5ae7-46a6-8c4e-0a9cc652a1c0" providerId="ADAL" clId="{D4479540-3C79-904F-991B-2923FDC23AF8}" dt="2021-06-24T14:44:52.260" v="3087"/>
          <ac:inkMkLst>
            <pc:docMk/>
            <pc:sldMk cId="1518773380" sldId="1882"/>
            <ac:inkMk id="24666" creationId="{AE520C37-F58D-6247-93CD-3D6353AD3150}"/>
          </ac:inkMkLst>
        </pc:inkChg>
        <pc:inkChg chg="add">
          <ac:chgData name="Wilne, Robert" userId="863fd487-5ae7-46a6-8c4e-0a9cc652a1c0" providerId="ADAL" clId="{D4479540-3C79-904F-991B-2923FDC23AF8}" dt="2021-06-24T14:44:52.539" v="3088"/>
          <ac:inkMkLst>
            <pc:docMk/>
            <pc:sldMk cId="1518773380" sldId="1882"/>
            <ac:inkMk id="24667" creationId="{4DA066A6-10DF-C848-869B-EA9AC8631AB2}"/>
          </ac:inkMkLst>
        </pc:inkChg>
        <pc:inkChg chg="add">
          <ac:chgData name="Wilne, Robert" userId="863fd487-5ae7-46a6-8c4e-0a9cc652a1c0" providerId="ADAL" clId="{D4479540-3C79-904F-991B-2923FDC23AF8}" dt="2021-06-24T14:44:52.723" v="3089"/>
          <ac:inkMkLst>
            <pc:docMk/>
            <pc:sldMk cId="1518773380" sldId="1882"/>
            <ac:inkMk id="24668" creationId="{60E508A7-8F11-D849-B813-82F6C5CAE308}"/>
          </ac:inkMkLst>
        </pc:inkChg>
        <pc:inkChg chg="add">
          <ac:chgData name="Wilne, Robert" userId="863fd487-5ae7-46a6-8c4e-0a9cc652a1c0" providerId="ADAL" clId="{D4479540-3C79-904F-991B-2923FDC23AF8}" dt="2021-06-24T14:44:53.001" v="3090"/>
          <ac:inkMkLst>
            <pc:docMk/>
            <pc:sldMk cId="1518773380" sldId="1882"/>
            <ac:inkMk id="24669" creationId="{AAC874CC-31EC-EC4E-A087-E8B248489B7E}"/>
          </ac:inkMkLst>
        </pc:inkChg>
        <pc:inkChg chg="add">
          <ac:chgData name="Wilne, Robert" userId="863fd487-5ae7-46a6-8c4e-0a9cc652a1c0" providerId="ADAL" clId="{D4479540-3C79-904F-991B-2923FDC23AF8}" dt="2021-06-24T14:44:53.299" v="3091"/>
          <ac:inkMkLst>
            <pc:docMk/>
            <pc:sldMk cId="1518773380" sldId="1882"/>
            <ac:inkMk id="24670" creationId="{243E63CA-F23F-A54F-9BC7-7D468E2D1A21}"/>
          </ac:inkMkLst>
        </pc:inkChg>
        <pc:inkChg chg="add">
          <ac:chgData name="Wilne, Robert" userId="863fd487-5ae7-46a6-8c4e-0a9cc652a1c0" providerId="ADAL" clId="{D4479540-3C79-904F-991B-2923FDC23AF8}" dt="2021-06-24T14:44:53.609" v="3092"/>
          <ac:inkMkLst>
            <pc:docMk/>
            <pc:sldMk cId="1518773380" sldId="1882"/>
            <ac:inkMk id="24671" creationId="{08251C55-0B03-F44F-8B40-89B1F03446F5}"/>
          </ac:inkMkLst>
        </pc:inkChg>
        <pc:inkChg chg="add">
          <ac:chgData name="Wilne, Robert" userId="863fd487-5ae7-46a6-8c4e-0a9cc652a1c0" providerId="ADAL" clId="{D4479540-3C79-904F-991B-2923FDC23AF8}" dt="2021-06-24T14:44:53.827" v="3093"/>
          <ac:inkMkLst>
            <pc:docMk/>
            <pc:sldMk cId="1518773380" sldId="1882"/>
            <ac:inkMk id="24672" creationId="{E2086610-66F6-664F-B190-1FF2D4F8316B}"/>
          </ac:inkMkLst>
        </pc:inkChg>
        <pc:inkChg chg="add">
          <ac:chgData name="Wilne, Robert" userId="863fd487-5ae7-46a6-8c4e-0a9cc652a1c0" providerId="ADAL" clId="{D4479540-3C79-904F-991B-2923FDC23AF8}" dt="2021-06-24T14:44:54.172" v="3094"/>
          <ac:inkMkLst>
            <pc:docMk/>
            <pc:sldMk cId="1518773380" sldId="1882"/>
            <ac:inkMk id="24673" creationId="{69329E83-9BA6-DA4D-BAE2-FD8D5344C9C4}"/>
          </ac:inkMkLst>
        </pc:inkChg>
        <pc:inkChg chg="add">
          <ac:chgData name="Wilne, Robert" userId="863fd487-5ae7-46a6-8c4e-0a9cc652a1c0" providerId="ADAL" clId="{D4479540-3C79-904F-991B-2923FDC23AF8}" dt="2021-06-24T14:44:54.591" v="3095"/>
          <ac:inkMkLst>
            <pc:docMk/>
            <pc:sldMk cId="1518773380" sldId="1882"/>
            <ac:inkMk id="24674" creationId="{799163FE-3950-3F41-9B77-8DC1DC23E643}"/>
          </ac:inkMkLst>
        </pc:inkChg>
        <pc:inkChg chg="add">
          <ac:chgData name="Wilne, Robert" userId="863fd487-5ae7-46a6-8c4e-0a9cc652a1c0" providerId="ADAL" clId="{D4479540-3C79-904F-991B-2923FDC23AF8}" dt="2021-06-24T14:44:54.823" v="3096"/>
          <ac:inkMkLst>
            <pc:docMk/>
            <pc:sldMk cId="1518773380" sldId="1882"/>
            <ac:inkMk id="24675" creationId="{94E5CF0B-F75F-0C44-A950-CB3463F18E4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6" creationId="{4D1DCB8F-F202-814D-9DB7-D713A95CA35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7" creationId="{5736A6E1-D1A4-C24A-8567-8FC70B43EAE3}"/>
          </ac:inkMkLst>
        </pc:inkChg>
        <pc:inkChg chg="add">
          <ac:chgData name="Wilne, Robert" userId="863fd487-5ae7-46a6-8c4e-0a9cc652a1c0" providerId="ADAL" clId="{D4479540-3C79-904F-991B-2923FDC23AF8}" dt="2021-06-24T14:44:58.820" v="3100"/>
          <ac:inkMkLst>
            <pc:docMk/>
            <pc:sldMk cId="1518773380" sldId="1882"/>
            <ac:inkMk id="24681" creationId="{6A560D02-33F2-E64D-A626-D0639F730DD8}"/>
          </ac:inkMkLst>
        </pc:inkChg>
        <pc:inkChg chg="add">
          <ac:chgData name="Wilne, Robert" userId="863fd487-5ae7-46a6-8c4e-0a9cc652a1c0" providerId="ADAL" clId="{D4479540-3C79-904F-991B-2923FDC23AF8}" dt="2021-06-24T14:44:59.103" v="3101"/>
          <ac:inkMkLst>
            <pc:docMk/>
            <pc:sldMk cId="1518773380" sldId="1882"/>
            <ac:inkMk id="24682" creationId="{5AB26E0C-FF74-0149-B145-1EDF0119FDF4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4" creationId="{E1C9DAFE-67DA-584E-A236-8A798E1190B9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5" creationId="{77D4BFAC-E0FF-574D-9C7A-4F1CA344484E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6" creationId="{74E07429-0649-9941-969C-03E3AE473867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7" creationId="{64945DB0-D403-BE46-892A-855FFEDE7F8A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8" creationId="{39405BA0-0EF6-7A46-BE58-850008D86A12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9" creationId="{C717005B-3C98-A742-A307-984F40E7D197}"/>
          </ac:inkMkLst>
        </pc:inkChg>
        <pc:inkChg chg="add">
          <ac:chgData name="Wilne, Robert" userId="863fd487-5ae7-46a6-8c4e-0a9cc652a1c0" providerId="ADAL" clId="{D4479540-3C79-904F-991B-2923FDC23AF8}" dt="2021-06-24T14:45:12.649" v="3110"/>
          <ac:inkMkLst>
            <pc:docMk/>
            <pc:sldMk cId="1518773380" sldId="1882"/>
            <ac:inkMk id="24691" creationId="{D41341C8-DFD7-B648-9190-67DAF5EE3B49}"/>
          </ac:inkMkLst>
        </pc:inkChg>
        <pc:inkChg chg="add">
          <ac:chgData name="Wilne, Robert" userId="863fd487-5ae7-46a6-8c4e-0a9cc652a1c0" providerId="ADAL" clId="{D4479540-3C79-904F-991B-2923FDC23AF8}" dt="2021-06-24T14:45:17.711" v="3112"/>
          <ac:inkMkLst>
            <pc:docMk/>
            <pc:sldMk cId="1518773380" sldId="1882"/>
            <ac:inkMk id="24693" creationId="{8D6383D0-A5DA-8B4A-A4D9-7AEF4EDD55D2}"/>
          </ac:inkMkLst>
        </pc:inkChg>
        <pc:inkChg chg="add">
          <ac:chgData name="Wilne, Robert" userId="863fd487-5ae7-46a6-8c4e-0a9cc652a1c0" providerId="ADAL" clId="{D4479540-3C79-904F-991B-2923FDC23AF8}" dt="2021-06-24T14:45:17.988" v="3113"/>
          <ac:inkMkLst>
            <pc:docMk/>
            <pc:sldMk cId="1518773380" sldId="1882"/>
            <ac:inkMk id="24694" creationId="{60FF79D5-2D93-B741-81D2-E1CBAC0BCF5F}"/>
          </ac:inkMkLst>
        </pc:inkChg>
        <pc:inkChg chg="add">
          <ac:chgData name="Wilne, Robert" userId="863fd487-5ae7-46a6-8c4e-0a9cc652a1c0" providerId="ADAL" clId="{D4479540-3C79-904F-991B-2923FDC23AF8}" dt="2021-06-24T14:45:18.249" v="3114"/>
          <ac:inkMkLst>
            <pc:docMk/>
            <pc:sldMk cId="1518773380" sldId="1882"/>
            <ac:inkMk id="24695" creationId="{56AE87C5-9B16-B54F-89B2-8B88576C55C3}"/>
          </ac:inkMkLst>
        </pc:inkChg>
        <pc:inkChg chg="add">
          <ac:chgData name="Wilne, Robert" userId="863fd487-5ae7-46a6-8c4e-0a9cc652a1c0" providerId="ADAL" clId="{D4479540-3C79-904F-991B-2923FDC23AF8}" dt="2021-06-24T14:45:18.879" v="3115"/>
          <ac:inkMkLst>
            <pc:docMk/>
            <pc:sldMk cId="1518773380" sldId="1882"/>
            <ac:inkMk id="24696" creationId="{E16BD94D-1670-E24E-A1CF-BB29F7401E51}"/>
          </ac:inkMkLst>
        </pc:inkChg>
        <pc:inkChg chg="add">
          <ac:chgData name="Wilne, Robert" userId="863fd487-5ae7-46a6-8c4e-0a9cc652a1c0" providerId="ADAL" clId="{D4479540-3C79-904F-991B-2923FDC23AF8}" dt="2021-06-24T14:45:19.199" v="3116"/>
          <ac:inkMkLst>
            <pc:docMk/>
            <pc:sldMk cId="1518773380" sldId="1882"/>
            <ac:inkMk id="24697" creationId="{7291377E-659E-EE4B-AFAB-DF29A1A9DFC7}"/>
          </ac:inkMkLst>
        </pc:inkChg>
        <pc:inkChg chg="add">
          <ac:chgData name="Wilne, Robert" userId="863fd487-5ae7-46a6-8c4e-0a9cc652a1c0" providerId="ADAL" clId="{D4479540-3C79-904F-991B-2923FDC23AF8}" dt="2021-06-24T14:45:19.540" v="3117"/>
          <ac:inkMkLst>
            <pc:docMk/>
            <pc:sldMk cId="1518773380" sldId="1882"/>
            <ac:inkMk id="24698" creationId="{DFAEDD42-B97B-FA45-A3AD-8566201FBE6A}"/>
          </ac:inkMkLst>
        </pc:inkChg>
        <pc:inkChg chg="add">
          <ac:chgData name="Wilne, Robert" userId="863fd487-5ae7-46a6-8c4e-0a9cc652a1c0" providerId="ADAL" clId="{D4479540-3C79-904F-991B-2923FDC23AF8}" dt="2021-06-24T14:45:19.888" v="3118"/>
          <ac:inkMkLst>
            <pc:docMk/>
            <pc:sldMk cId="1518773380" sldId="1882"/>
            <ac:inkMk id="24699" creationId="{E48C5A2D-911B-854A-86B3-E94E1383FF32}"/>
          </ac:inkMkLst>
        </pc:inkChg>
        <pc:inkChg chg="add">
          <ac:chgData name="Wilne, Robert" userId="863fd487-5ae7-46a6-8c4e-0a9cc652a1c0" providerId="ADAL" clId="{D4479540-3C79-904F-991B-2923FDC23AF8}" dt="2021-06-24T14:45:20.275" v="3119"/>
          <ac:inkMkLst>
            <pc:docMk/>
            <pc:sldMk cId="1518773380" sldId="1882"/>
            <ac:inkMk id="24700" creationId="{F2AF1FAC-219F-2541-9F7C-C020926B3027}"/>
          </ac:inkMkLst>
        </pc:inkChg>
        <pc:inkChg chg="add">
          <ac:chgData name="Wilne, Robert" userId="863fd487-5ae7-46a6-8c4e-0a9cc652a1c0" providerId="ADAL" clId="{D4479540-3C79-904F-991B-2923FDC23AF8}" dt="2021-06-24T14:45:20.650" v="3120"/>
          <ac:inkMkLst>
            <pc:docMk/>
            <pc:sldMk cId="1518773380" sldId="1882"/>
            <ac:inkMk id="24701" creationId="{C55E9C61-7469-8944-B665-0B7E7326CEAB}"/>
          </ac:inkMkLst>
        </pc:inkChg>
        <pc:inkChg chg="add">
          <ac:chgData name="Wilne, Robert" userId="863fd487-5ae7-46a6-8c4e-0a9cc652a1c0" providerId="ADAL" clId="{D4479540-3C79-904F-991B-2923FDC23AF8}" dt="2021-06-24T14:45:20.904" v="3121"/>
          <ac:inkMkLst>
            <pc:docMk/>
            <pc:sldMk cId="1518773380" sldId="1882"/>
            <ac:inkMk id="24702" creationId="{C63F4271-28ED-6041-8FCD-48888E1D06AE}"/>
          </ac:inkMkLst>
        </pc:inkChg>
        <pc:inkChg chg="add">
          <ac:chgData name="Wilne, Robert" userId="863fd487-5ae7-46a6-8c4e-0a9cc652a1c0" providerId="ADAL" clId="{D4479540-3C79-904F-991B-2923FDC23AF8}" dt="2021-06-24T14:45:34.783" v="3123"/>
          <ac:inkMkLst>
            <pc:docMk/>
            <pc:sldMk cId="1518773380" sldId="1882"/>
            <ac:inkMk id="24705" creationId="{91B36150-8D43-AE4E-B813-B68B51442F1B}"/>
          </ac:inkMkLst>
        </pc:inkChg>
        <pc:inkChg chg="add">
          <ac:chgData name="Wilne, Robert" userId="863fd487-5ae7-46a6-8c4e-0a9cc652a1c0" providerId="ADAL" clId="{D4479540-3C79-904F-991B-2923FDC23AF8}" dt="2021-06-24T14:45:43.342" v="3124"/>
          <ac:inkMkLst>
            <pc:docMk/>
            <pc:sldMk cId="1518773380" sldId="1882"/>
            <ac:inkMk id="24706" creationId="{704F32D7-6CB3-D34D-8377-9808FAEF5281}"/>
          </ac:inkMkLst>
        </pc:inkChg>
        <pc:inkChg chg="add">
          <ac:chgData name="Wilne, Robert" userId="863fd487-5ae7-46a6-8c4e-0a9cc652a1c0" providerId="ADAL" clId="{D4479540-3C79-904F-991B-2923FDC23AF8}" dt="2021-06-24T14:45:43.840" v="3125"/>
          <ac:inkMkLst>
            <pc:docMk/>
            <pc:sldMk cId="1518773380" sldId="1882"/>
            <ac:inkMk id="24707" creationId="{948AC320-2ED6-D745-8BFC-D45CC39D5188}"/>
          </ac:inkMkLst>
        </pc:inkChg>
        <pc:inkChg chg="add">
          <ac:chgData name="Wilne, Robert" userId="863fd487-5ae7-46a6-8c4e-0a9cc652a1c0" providerId="ADAL" clId="{D4479540-3C79-904F-991B-2923FDC23AF8}" dt="2021-06-24T14:45:44.119" v="3126"/>
          <ac:inkMkLst>
            <pc:docMk/>
            <pc:sldMk cId="1518773380" sldId="1882"/>
            <ac:inkMk id="24708" creationId="{6FB24991-D168-194D-B326-3D4D30608CCC}"/>
          </ac:inkMkLst>
        </pc:inkChg>
        <pc:inkChg chg="add">
          <ac:chgData name="Wilne, Robert" userId="863fd487-5ae7-46a6-8c4e-0a9cc652a1c0" providerId="ADAL" clId="{D4479540-3C79-904F-991B-2923FDC23AF8}" dt="2021-06-24T14:45:44.611" v="3127"/>
          <ac:inkMkLst>
            <pc:docMk/>
            <pc:sldMk cId="1518773380" sldId="1882"/>
            <ac:inkMk id="24709" creationId="{2B27E8EB-DFE0-4746-B7E7-0AD39AB37B3B}"/>
          </ac:inkMkLst>
        </pc:inkChg>
        <pc:inkChg chg="add">
          <ac:chgData name="Wilne, Robert" userId="863fd487-5ae7-46a6-8c4e-0a9cc652a1c0" providerId="ADAL" clId="{D4479540-3C79-904F-991B-2923FDC23AF8}" dt="2021-06-24T14:45:45.143" v="3128"/>
          <ac:inkMkLst>
            <pc:docMk/>
            <pc:sldMk cId="1518773380" sldId="1882"/>
            <ac:inkMk id="24710" creationId="{47F273B1-EDCF-B448-AA77-602D4EAF603F}"/>
          </ac:inkMkLst>
        </pc:inkChg>
        <pc:inkChg chg="add">
          <ac:chgData name="Wilne, Robert" userId="863fd487-5ae7-46a6-8c4e-0a9cc652a1c0" providerId="ADAL" clId="{D4479540-3C79-904F-991B-2923FDC23AF8}" dt="2021-06-24T14:45:45.434" v="3129"/>
          <ac:inkMkLst>
            <pc:docMk/>
            <pc:sldMk cId="1518773380" sldId="1882"/>
            <ac:inkMk id="24711" creationId="{D39B7E12-5C39-1E41-8EE2-8712A9ED31D2}"/>
          </ac:inkMkLst>
        </pc:inkChg>
        <pc:inkChg chg="add">
          <ac:chgData name="Wilne, Robert" userId="863fd487-5ae7-46a6-8c4e-0a9cc652a1c0" providerId="ADAL" clId="{D4479540-3C79-904F-991B-2923FDC23AF8}" dt="2021-06-24T14:45:46.595" v="3130"/>
          <ac:inkMkLst>
            <pc:docMk/>
            <pc:sldMk cId="1518773380" sldId="1882"/>
            <ac:inkMk id="24712" creationId="{87A4AAA2-320E-DD4E-BA6C-378F2C82D2A7}"/>
          </ac:inkMkLst>
        </pc:inkChg>
        <pc:inkChg chg="add">
          <ac:chgData name="Wilne, Robert" userId="863fd487-5ae7-46a6-8c4e-0a9cc652a1c0" providerId="ADAL" clId="{D4479540-3C79-904F-991B-2923FDC23AF8}" dt="2021-06-24T14:45:54.478" v="3132"/>
          <ac:inkMkLst>
            <pc:docMk/>
            <pc:sldMk cId="1518773380" sldId="1882"/>
            <ac:inkMk id="24715" creationId="{7D487F66-B5CF-1947-8644-05BA0F9D0757}"/>
          </ac:inkMkLst>
        </pc:inkChg>
        <pc:inkChg chg="add">
          <ac:chgData name="Wilne, Robert" userId="863fd487-5ae7-46a6-8c4e-0a9cc652a1c0" providerId="ADAL" clId="{D4479540-3C79-904F-991B-2923FDC23AF8}" dt="2021-06-24T14:45:54.791" v="3133"/>
          <ac:inkMkLst>
            <pc:docMk/>
            <pc:sldMk cId="1518773380" sldId="1882"/>
            <ac:inkMk id="24716" creationId="{5373CDFE-5F8B-EE4A-B6B5-10AFA8DE5E17}"/>
          </ac:inkMkLst>
        </pc:inkChg>
        <pc:inkChg chg="add">
          <ac:chgData name="Wilne, Robert" userId="863fd487-5ae7-46a6-8c4e-0a9cc652a1c0" providerId="ADAL" clId="{D4479540-3C79-904F-991B-2923FDC23AF8}" dt="2021-06-24T14:45:55.246" v="3134"/>
          <ac:inkMkLst>
            <pc:docMk/>
            <pc:sldMk cId="1518773380" sldId="1882"/>
            <ac:inkMk id="24717" creationId="{3066084D-E635-614B-9248-B1514A00B972}"/>
          </ac:inkMkLst>
        </pc:inkChg>
        <pc:inkChg chg="add">
          <ac:chgData name="Wilne, Robert" userId="863fd487-5ae7-46a6-8c4e-0a9cc652a1c0" providerId="ADAL" clId="{D4479540-3C79-904F-991B-2923FDC23AF8}" dt="2021-06-24T14:45:55.711" v="3135"/>
          <ac:inkMkLst>
            <pc:docMk/>
            <pc:sldMk cId="1518773380" sldId="1882"/>
            <ac:inkMk id="24718" creationId="{247E96C9-0F78-6846-950E-0320E657B198}"/>
          </ac:inkMkLst>
        </pc:inkChg>
        <pc:inkChg chg="add">
          <ac:chgData name="Wilne, Robert" userId="863fd487-5ae7-46a6-8c4e-0a9cc652a1c0" providerId="ADAL" clId="{D4479540-3C79-904F-991B-2923FDC23AF8}" dt="2021-06-24T14:45:55.996" v="3136"/>
          <ac:inkMkLst>
            <pc:docMk/>
            <pc:sldMk cId="1518773380" sldId="1882"/>
            <ac:inkMk id="24719" creationId="{AFA1F48A-2D30-A740-871B-96BA532A1C2B}"/>
          </ac:inkMkLst>
        </pc:inkChg>
        <pc:inkChg chg="add">
          <ac:chgData name="Wilne, Robert" userId="863fd487-5ae7-46a6-8c4e-0a9cc652a1c0" providerId="ADAL" clId="{D4479540-3C79-904F-991B-2923FDC23AF8}" dt="2021-06-24T14:45:56.466" v="3137"/>
          <ac:inkMkLst>
            <pc:docMk/>
            <pc:sldMk cId="1518773380" sldId="1882"/>
            <ac:inkMk id="24720" creationId="{C0C85272-3B27-3F4A-AE4C-98109AF24D20}"/>
          </ac:inkMkLst>
        </pc:inkChg>
        <pc:inkChg chg="add">
          <ac:chgData name="Wilne, Robert" userId="863fd487-5ae7-46a6-8c4e-0a9cc652a1c0" providerId="ADAL" clId="{D4479540-3C79-904F-991B-2923FDC23AF8}" dt="2021-06-24T14:45:56.887" v="3138"/>
          <ac:inkMkLst>
            <pc:docMk/>
            <pc:sldMk cId="1518773380" sldId="1882"/>
            <ac:inkMk id="24721" creationId="{7433378D-ABCE-624E-B8C2-449AFB409AE1}"/>
          </ac:inkMkLst>
        </pc:inkChg>
        <pc:inkChg chg="add">
          <ac:chgData name="Wilne, Robert" userId="863fd487-5ae7-46a6-8c4e-0a9cc652a1c0" providerId="ADAL" clId="{D4479540-3C79-904F-991B-2923FDC23AF8}" dt="2021-06-24T14:45:57.278" v="3139"/>
          <ac:inkMkLst>
            <pc:docMk/>
            <pc:sldMk cId="1518773380" sldId="1882"/>
            <ac:inkMk id="24722" creationId="{7F000231-0DA9-6F46-9311-02D99AC4CB4E}"/>
          </ac:inkMkLst>
        </pc:inkChg>
        <pc:inkChg chg="add">
          <ac:chgData name="Wilne, Robert" userId="863fd487-5ae7-46a6-8c4e-0a9cc652a1c0" providerId="ADAL" clId="{D4479540-3C79-904F-991B-2923FDC23AF8}" dt="2021-06-24T14:45:57.514" v="3140"/>
          <ac:inkMkLst>
            <pc:docMk/>
            <pc:sldMk cId="1518773380" sldId="1882"/>
            <ac:inkMk id="24723" creationId="{B2944ABE-2EED-3045-ADCF-D67D54EF9BC3}"/>
          </ac:inkMkLst>
        </pc:inkChg>
        <pc:inkChg chg="add">
          <ac:chgData name="Wilne, Robert" userId="863fd487-5ae7-46a6-8c4e-0a9cc652a1c0" providerId="ADAL" clId="{D4479540-3C79-904F-991B-2923FDC23AF8}" dt="2021-06-24T14:45:58.465" v="3141"/>
          <ac:inkMkLst>
            <pc:docMk/>
            <pc:sldMk cId="1518773380" sldId="1882"/>
            <ac:inkMk id="24724" creationId="{9440684C-E3B4-3E4E-A752-694272EA153C}"/>
          </ac:inkMkLst>
        </pc:inkChg>
        <pc:inkChg chg="add">
          <ac:chgData name="Wilne, Robert" userId="863fd487-5ae7-46a6-8c4e-0a9cc652a1c0" providerId="ADAL" clId="{D4479540-3C79-904F-991B-2923FDC23AF8}" dt="2021-06-24T14:45:58.867" v="3142"/>
          <ac:inkMkLst>
            <pc:docMk/>
            <pc:sldMk cId="1518773380" sldId="1882"/>
            <ac:inkMk id="24725" creationId="{76ECE002-CEF0-5E40-BF41-6590114A98C7}"/>
          </ac:inkMkLst>
        </pc:inkChg>
        <pc:inkChg chg="add">
          <ac:chgData name="Wilne, Robert" userId="863fd487-5ae7-46a6-8c4e-0a9cc652a1c0" providerId="ADAL" clId="{D4479540-3C79-904F-991B-2923FDC23AF8}" dt="2021-06-24T14:45:59.224" v="3143"/>
          <ac:inkMkLst>
            <pc:docMk/>
            <pc:sldMk cId="1518773380" sldId="1882"/>
            <ac:inkMk id="24726" creationId="{AE745D16-C92F-BA4C-A587-0091C78A05AC}"/>
          </ac:inkMkLst>
        </pc:inkChg>
        <pc:inkChg chg="add">
          <ac:chgData name="Wilne, Robert" userId="863fd487-5ae7-46a6-8c4e-0a9cc652a1c0" providerId="ADAL" clId="{D4479540-3C79-904F-991B-2923FDC23AF8}" dt="2021-06-24T14:45:59.652" v="3144"/>
          <ac:inkMkLst>
            <pc:docMk/>
            <pc:sldMk cId="1518773380" sldId="1882"/>
            <ac:inkMk id="24727" creationId="{82BD59FC-A289-3E45-8B11-432CD0423EEF}"/>
          </ac:inkMkLst>
        </pc:inkChg>
        <pc:inkChg chg="add">
          <ac:chgData name="Wilne, Robert" userId="863fd487-5ae7-46a6-8c4e-0a9cc652a1c0" providerId="ADAL" clId="{D4479540-3C79-904F-991B-2923FDC23AF8}" dt="2021-06-24T14:45:59.945" v="3145"/>
          <ac:inkMkLst>
            <pc:docMk/>
            <pc:sldMk cId="1518773380" sldId="1882"/>
            <ac:inkMk id="24728" creationId="{50455607-C183-F94D-8375-E4F0F3DD6F15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29" creationId="{56CBC5E9-C2B6-FF45-BA08-11614AA15B1B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30" creationId="{8B837771-BAE1-8949-B1C8-A47478893CDB}"/>
          </ac:inkMkLst>
        </pc:inkChg>
        <pc:inkChg chg="add">
          <ac:chgData name="Wilne, Robert" userId="863fd487-5ae7-46a6-8c4e-0a9cc652a1c0" providerId="ADAL" clId="{D4479540-3C79-904F-991B-2923FDC23AF8}" dt="2021-06-24T14:46:05.786" v="3149"/>
          <ac:inkMkLst>
            <pc:docMk/>
            <pc:sldMk cId="1518773380" sldId="1882"/>
            <ac:inkMk id="24734" creationId="{7C2C34C6-147E-2D45-BF9C-7673D683E30E}"/>
          </ac:inkMkLst>
        </pc:inkChg>
        <pc:inkChg chg="add">
          <ac:chgData name="Wilne, Robert" userId="863fd487-5ae7-46a6-8c4e-0a9cc652a1c0" providerId="ADAL" clId="{D4479540-3C79-904F-991B-2923FDC23AF8}" dt="2021-06-24T14:46:06.094" v="3150"/>
          <ac:inkMkLst>
            <pc:docMk/>
            <pc:sldMk cId="1518773380" sldId="1882"/>
            <ac:inkMk id="24735" creationId="{8F0FE071-4F9C-164D-BD48-F8E1D1F120D9}"/>
          </ac:inkMkLst>
        </pc:inkChg>
        <pc:inkChg chg="add">
          <ac:chgData name="Wilne, Robert" userId="863fd487-5ae7-46a6-8c4e-0a9cc652a1c0" providerId="ADAL" clId="{D4479540-3C79-904F-991B-2923FDC23AF8}" dt="2021-06-24T14:46:06.367" v="3151"/>
          <ac:inkMkLst>
            <pc:docMk/>
            <pc:sldMk cId="1518773380" sldId="1882"/>
            <ac:inkMk id="24736" creationId="{F3C44CB8-73EE-844A-AD30-D5B418C0B55A}"/>
          </ac:inkMkLst>
        </pc:inkChg>
        <pc:inkChg chg="add">
          <ac:chgData name="Wilne, Robert" userId="863fd487-5ae7-46a6-8c4e-0a9cc652a1c0" providerId="ADAL" clId="{D4479540-3C79-904F-991B-2923FDC23AF8}" dt="2021-06-24T14:46:06.724" v="3152"/>
          <ac:inkMkLst>
            <pc:docMk/>
            <pc:sldMk cId="1518773380" sldId="1882"/>
            <ac:inkMk id="24737" creationId="{3C2CBFE0-211B-A245-86DE-53880CD7C00D}"/>
          </ac:inkMkLst>
        </pc:inkChg>
        <pc:inkChg chg="add">
          <ac:chgData name="Wilne, Robert" userId="863fd487-5ae7-46a6-8c4e-0a9cc652a1c0" providerId="ADAL" clId="{D4479540-3C79-904F-991B-2923FDC23AF8}" dt="2021-06-24T14:46:07.030" v="3153"/>
          <ac:inkMkLst>
            <pc:docMk/>
            <pc:sldMk cId="1518773380" sldId="1882"/>
            <ac:inkMk id="24738" creationId="{7299A35B-CAB0-DF41-A18A-9A0A37F87D64}"/>
          </ac:inkMkLst>
        </pc:inkChg>
        <pc:inkChg chg="add">
          <ac:chgData name="Wilne, Robert" userId="863fd487-5ae7-46a6-8c4e-0a9cc652a1c0" providerId="ADAL" clId="{D4479540-3C79-904F-991B-2923FDC23AF8}" dt="2021-06-24T14:46:07.543" v="3154"/>
          <ac:inkMkLst>
            <pc:docMk/>
            <pc:sldMk cId="1518773380" sldId="1882"/>
            <ac:inkMk id="24739" creationId="{3FDECEA9-5D00-0C44-90A7-24219F68E1EA}"/>
          </ac:inkMkLst>
        </pc:inkChg>
        <pc:inkChg chg="add">
          <ac:chgData name="Wilne, Robert" userId="863fd487-5ae7-46a6-8c4e-0a9cc652a1c0" providerId="ADAL" clId="{D4479540-3C79-904F-991B-2923FDC23AF8}" dt="2021-06-24T14:46:07.955" v="3155"/>
          <ac:inkMkLst>
            <pc:docMk/>
            <pc:sldMk cId="1518773380" sldId="1882"/>
            <ac:inkMk id="24740" creationId="{02F41F3D-18D4-B748-82E0-3F50CDBF07ED}"/>
          </ac:inkMkLst>
        </pc:inkChg>
      </pc:sldChg>
      <pc:sldChg chg="addSp delSp">
        <pc:chgData name="Wilne, Robert" userId="863fd487-5ae7-46a6-8c4e-0a9cc652a1c0" providerId="ADAL" clId="{D4479540-3C79-904F-991B-2923FDC23AF8}" dt="2021-06-24T13:29:41.472" v="213"/>
        <pc:sldMkLst>
          <pc:docMk/>
          <pc:sldMk cId="738246092" sldId="1883"/>
        </pc:sldMkLst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5" creationId="{4F7518D7-2F6B-A74C-A5EE-FB5A2E7D6234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6" creationId="{B2A84783-87E7-074C-8F4B-AA186BC69AD0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7" creationId="{B288EB78-7E2E-6344-9783-EB2BACF8C6CA}"/>
          </ac:grpSpMkLst>
        </pc:grpChg>
        <pc:grpChg chg="add">
          <ac:chgData name="Wilne, Robert" userId="863fd487-5ae7-46a6-8c4e-0a9cc652a1c0" providerId="ADAL" clId="{D4479540-3C79-904F-991B-2923FDC23AF8}" dt="2021-06-24T13:26:29.261" v="65"/>
          <ac:grpSpMkLst>
            <pc:docMk/>
            <pc:sldMk cId="738246092" sldId="1883"/>
            <ac:grpSpMk id="23" creationId="{9FB2D66A-198E-8640-8AA8-5AEA1864ACAB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2" creationId="{C461E221-2B42-D34F-BA4B-CF047B80B6C9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3" creationId="{7BD9FA9C-1AFB-C647-999F-6281D0509AEC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4" creationId="{D5CBB92E-7DF2-4A40-9449-835401DCC1A8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5" creationId="{DDAC2F27-0054-5643-9541-387B58386E2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7" creationId="{B5C5E0F2-3BD8-3845-B760-93372BCCCFDE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8" creationId="{A877C4D8-11D8-A24B-AB82-731C640ECC8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9" creationId="{64F072F6-C427-1847-8A1F-956EF43BB485}"/>
          </ac:grpSpMkLst>
        </pc:grpChg>
        <pc:grpChg chg="add del">
          <ac:chgData name="Wilne, Robert" userId="863fd487-5ae7-46a6-8c4e-0a9cc652a1c0" providerId="ADAL" clId="{D4479540-3C79-904F-991B-2923FDC23AF8}" dt="2021-06-24T13:28:43.755" v="159"/>
          <ac:grpSpMkLst>
            <pc:docMk/>
            <pc:sldMk cId="738246092" sldId="1883"/>
            <ac:grpSpMk id="24628" creationId="{022DD8C7-73D4-D047-AF17-EA0D474AD9F5}"/>
          </ac:grpSpMkLst>
        </pc:grpChg>
        <pc:grpChg chg="add del">
          <ac:chgData name="Wilne, Robert" userId="863fd487-5ae7-46a6-8c4e-0a9cc652a1c0" providerId="ADAL" clId="{D4479540-3C79-904F-991B-2923FDC23AF8}" dt="2021-06-24T13:28:50.663" v="167"/>
          <ac:grpSpMkLst>
            <pc:docMk/>
            <pc:sldMk cId="738246092" sldId="1883"/>
            <ac:grpSpMk id="24635" creationId="{CFD65B46-AFA0-024C-A2FD-3DF0335F9502}"/>
          </ac:grpSpMkLst>
        </pc:grpChg>
        <pc:grpChg chg="add del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3" creationId="{28CDCD8F-D3AC-F14C-80F4-195FE219F354}"/>
          </ac:grpSpMkLst>
        </pc:grpChg>
        <pc:grpChg chg="add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6" creationId="{19E35CB0-FA15-004F-96F5-C67746DBA3C6}"/>
          </ac:grpSpMkLst>
        </pc:grpChg>
        <pc:grpChg chg="add del">
          <ac:chgData name="Wilne, Robert" userId="863fd487-5ae7-46a6-8c4e-0a9cc652a1c0" providerId="ADAL" clId="{D4479540-3C79-904F-991B-2923FDC23AF8}" dt="2021-06-24T13:29:28.109" v="191"/>
          <ac:grpSpMkLst>
            <pc:docMk/>
            <pc:sldMk cId="738246092" sldId="1883"/>
            <ac:grpSpMk id="24651" creationId="{A9701683-7B0B-9048-A9CF-9CA1EAB98EFB}"/>
          </ac:grpSpMkLst>
        </pc:grpChg>
        <pc:grpChg chg="add del">
          <ac:chgData name="Wilne, Robert" userId="863fd487-5ae7-46a6-8c4e-0a9cc652a1c0" providerId="ADAL" clId="{D4479540-3C79-904F-991B-2923FDC23AF8}" dt="2021-06-24T13:29:25.509" v="185"/>
          <ac:grpSpMkLst>
            <pc:docMk/>
            <pc:sldMk cId="738246092" sldId="1883"/>
            <ac:grpSpMk id="24659" creationId="{0C14E053-10B8-D346-8A4A-02972E0B60F6}"/>
          </ac:grpSpMkLst>
        </pc:grpChg>
        <pc:grpChg chg="add del">
          <ac:chgData name="Wilne, Robert" userId="863fd487-5ae7-46a6-8c4e-0a9cc652a1c0" providerId="ADAL" clId="{D4479540-3C79-904F-991B-2923FDC23AF8}" dt="2021-06-24T13:29:26.633" v="189"/>
          <ac:grpSpMkLst>
            <pc:docMk/>
            <pc:sldMk cId="738246092" sldId="1883"/>
            <ac:grpSpMk id="24660" creationId="{4248A8F3-36EC-D943-A833-D623BD7D36E5}"/>
          </ac:grpSpMkLst>
        </pc:grpChg>
        <pc:grpChg chg="add del">
          <ac:chgData name="Wilne, Robert" userId="863fd487-5ae7-46a6-8c4e-0a9cc652a1c0" providerId="ADAL" clId="{D4479540-3C79-904F-991B-2923FDC23AF8}" dt="2021-06-24T13:29:30.594" v="194"/>
          <ac:grpSpMkLst>
            <pc:docMk/>
            <pc:sldMk cId="738246092" sldId="1883"/>
            <ac:grpSpMk id="24662" creationId="{16DAAC5D-F9C8-E04E-8C7B-C6D46F19C0B0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5" creationId="{95F2F7F5-A7FC-A640-844D-449278339D65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6" creationId="{708FD6D5-AAB8-0E4C-9FF1-95131EA3463E}"/>
          </ac:grpSpMkLst>
        </pc:grpChg>
        <pc:grpChg chg="add">
          <ac:chgData name="Wilne, Robert" userId="863fd487-5ae7-46a6-8c4e-0a9cc652a1c0" providerId="ADAL" clId="{D4479540-3C79-904F-991B-2923FDC23AF8}" dt="2021-06-24T13:29:41.472" v="213"/>
          <ac:grpSpMkLst>
            <pc:docMk/>
            <pc:sldMk cId="738246092" sldId="1883"/>
            <ac:grpSpMk id="24679" creationId="{8B203520-F851-AE45-9CDA-5A52DBF78D46}"/>
          </ac:grpSpMkLst>
        </pc:grpChg>
        <pc:inkChg chg="add">
          <ac:chgData name="Wilne, Robert" userId="863fd487-5ae7-46a6-8c4e-0a9cc652a1c0" providerId="ADAL" clId="{D4479540-3C79-904F-991B-2923FDC23AF8}" dt="2021-06-24T13:26:21.584" v="47"/>
          <ac:inkMkLst>
            <pc:docMk/>
            <pc:sldMk cId="738246092" sldId="1883"/>
            <ac:inkMk id="2" creationId="{8BB051DD-379F-C743-88A1-24E894729CCC}"/>
          </ac:inkMkLst>
        </pc:inkChg>
        <pc:inkChg chg="add">
          <ac:chgData name="Wilne, Robert" userId="863fd487-5ae7-46a6-8c4e-0a9cc652a1c0" providerId="ADAL" clId="{D4479540-3C79-904F-991B-2923FDC23AF8}" dt="2021-06-24T13:26:22.089" v="48"/>
          <ac:inkMkLst>
            <pc:docMk/>
            <pc:sldMk cId="738246092" sldId="1883"/>
            <ac:inkMk id="3" creationId="{A261FF48-3470-8F40-8AB4-1C975CAB8864}"/>
          </ac:inkMkLst>
        </pc:inkChg>
        <pc:inkChg chg="add">
          <ac:chgData name="Wilne, Robert" userId="863fd487-5ae7-46a6-8c4e-0a9cc652a1c0" providerId="ADAL" clId="{D4479540-3C79-904F-991B-2923FDC23AF8}" dt="2021-06-24T13:26:22.298" v="49"/>
          <ac:inkMkLst>
            <pc:docMk/>
            <pc:sldMk cId="738246092" sldId="1883"/>
            <ac:inkMk id="4" creationId="{DDBE524E-B0B2-6A4B-8425-9FCB6833617A}"/>
          </ac:inkMkLst>
        </pc:inkChg>
        <pc:inkChg chg="add">
          <ac:chgData name="Wilne, Robert" userId="863fd487-5ae7-46a6-8c4e-0a9cc652a1c0" providerId="ADAL" clId="{D4479540-3C79-904F-991B-2923FDC23AF8}" dt="2021-06-24T13:26:22.992" v="50"/>
          <ac:inkMkLst>
            <pc:docMk/>
            <pc:sldMk cId="738246092" sldId="1883"/>
            <ac:inkMk id="5" creationId="{A306B080-1691-9341-918A-1A3C463DB9B4}"/>
          </ac:inkMkLst>
        </pc:inkChg>
        <pc:inkChg chg="add">
          <ac:chgData name="Wilne, Robert" userId="863fd487-5ae7-46a6-8c4e-0a9cc652a1c0" providerId="ADAL" clId="{D4479540-3C79-904F-991B-2923FDC23AF8}" dt="2021-06-24T13:26:23.128" v="51"/>
          <ac:inkMkLst>
            <pc:docMk/>
            <pc:sldMk cId="738246092" sldId="1883"/>
            <ac:inkMk id="6" creationId="{57E6516B-E3C0-1A4D-8482-F511A604403F}"/>
          </ac:inkMkLst>
        </pc:inkChg>
        <pc:inkChg chg="add">
          <ac:chgData name="Wilne, Robert" userId="863fd487-5ae7-46a6-8c4e-0a9cc652a1c0" providerId="ADAL" clId="{D4479540-3C79-904F-991B-2923FDC23AF8}" dt="2021-06-24T13:26:23.675" v="52"/>
          <ac:inkMkLst>
            <pc:docMk/>
            <pc:sldMk cId="738246092" sldId="1883"/>
            <ac:inkMk id="7" creationId="{B3A4F1E8-BA20-E841-8E48-DA37A75955D4}"/>
          </ac:inkMkLst>
        </pc:inkChg>
        <pc:inkChg chg="add">
          <ac:chgData name="Wilne, Robert" userId="863fd487-5ae7-46a6-8c4e-0a9cc652a1c0" providerId="ADAL" clId="{D4479540-3C79-904F-991B-2923FDC23AF8}" dt="2021-06-24T13:26:24.006" v="53"/>
          <ac:inkMkLst>
            <pc:docMk/>
            <pc:sldMk cId="738246092" sldId="1883"/>
            <ac:inkMk id="9" creationId="{E765AD92-D66E-3346-A0B4-E782B08007A5}"/>
          </ac:inkMkLst>
        </pc:inkChg>
        <pc:inkChg chg="add">
          <ac:chgData name="Wilne, Robert" userId="863fd487-5ae7-46a6-8c4e-0a9cc652a1c0" providerId="ADAL" clId="{D4479540-3C79-904F-991B-2923FDC23AF8}" dt="2021-06-24T13:26:24.167" v="54"/>
          <ac:inkMkLst>
            <pc:docMk/>
            <pc:sldMk cId="738246092" sldId="1883"/>
            <ac:inkMk id="10" creationId="{D019A699-8FE2-E441-BD6C-7AB5B0798F2B}"/>
          </ac:inkMkLst>
        </pc:inkChg>
        <pc:inkChg chg="add">
          <ac:chgData name="Wilne, Robert" userId="863fd487-5ae7-46a6-8c4e-0a9cc652a1c0" providerId="ADAL" clId="{D4479540-3C79-904F-991B-2923FDC23AF8}" dt="2021-06-24T13:26:24.460" v="55"/>
          <ac:inkMkLst>
            <pc:docMk/>
            <pc:sldMk cId="738246092" sldId="1883"/>
            <ac:inkMk id="11" creationId="{069B4148-FBF2-2646-B7A7-DE639B977B06}"/>
          </ac:inkMkLst>
        </pc:inkChg>
        <pc:inkChg chg="add">
          <ac:chgData name="Wilne, Robert" userId="863fd487-5ae7-46a6-8c4e-0a9cc652a1c0" providerId="ADAL" clId="{D4479540-3C79-904F-991B-2923FDC23AF8}" dt="2021-06-24T13:26:24.712" v="56"/>
          <ac:inkMkLst>
            <pc:docMk/>
            <pc:sldMk cId="738246092" sldId="1883"/>
            <ac:inkMk id="12" creationId="{86C08D4A-F7B9-8845-B4E4-B71138BFC7A1}"/>
          </ac:inkMkLst>
        </pc:inkChg>
        <pc:inkChg chg="add">
          <ac:chgData name="Wilne, Robert" userId="863fd487-5ae7-46a6-8c4e-0a9cc652a1c0" providerId="ADAL" clId="{D4479540-3C79-904F-991B-2923FDC23AF8}" dt="2021-06-24T13:26:24.969" v="57"/>
          <ac:inkMkLst>
            <pc:docMk/>
            <pc:sldMk cId="738246092" sldId="1883"/>
            <ac:inkMk id="13" creationId="{82EDD97E-7EA1-DF40-B30D-31524132A914}"/>
          </ac:inkMkLst>
        </pc:inkChg>
        <pc:inkChg chg="add">
          <ac:chgData name="Wilne, Robert" userId="863fd487-5ae7-46a6-8c4e-0a9cc652a1c0" providerId="ADAL" clId="{D4479540-3C79-904F-991B-2923FDC23AF8}" dt="2021-06-24T13:26:25.094" v="58"/>
          <ac:inkMkLst>
            <pc:docMk/>
            <pc:sldMk cId="738246092" sldId="1883"/>
            <ac:inkMk id="14" creationId="{2901E252-9D92-E844-9E76-25C4C8D79E2C}"/>
          </ac:inkMkLst>
        </pc:inkChg>
        <pc:inkChg chg="add">
          <ac:chgData name="Wilne, Robert" userId="863fd487-5ae7-46a6-8c4e-0a9cc652a1c0" providerId="ADAL" clId="{D4479540-3C79-904F-991B-2923FDC23AF8}" dt="2021-06-24T13:26:27.572" v="60"/>
          <ac:inkMkLst>
            <pc:docMk/>
            <pc:sldMk cId="738246092" sldId="1883"/>
            <ac:inkMk id="18" creationId="{21076619-DD43-1A4F-BB1C-6762051255F3}"/>
          </ac:inkMkLst>
        </pc:inkChg>
        <pc:inkChg chg="add">
          <ac:chgData name="Wilne, Robert" userId="863fd487-5ae7-46a6-8c4e-0a9cc652a1c0" providerId="ADAL" clId="{D4479540-3C79-904F-991B-2923FDC23AF8}" dt="2021-06-24T13:26:27.760" v="61"/>
          <ac:inkMkLst>
            <pc:docMk/>
            <pc:sldMk cId="738246092" sldId="1883"/>
            <ac:inkMk id="19" creationId="{4D101ABB-BDC5-1B40-8F57-9AF2779E3DA4}"/>
          </ac:inkMkLst>
        </pc:inkChg>
        <pc:inkChg chg="add">
          <ac:chgData name="Wilne, Robert" userId="863fd487-5ae7-46a6-8c4e-0a9cc652a1c0" providerId="ADAL" clId="{D4479540-3C79-904F-991B-2923FDC23AF8}" dt="2021-06-24T13:26:28.135" v="62"/>
          <ac:inkMkLst>
            <pc:docMk/>
            <pc:sldMk cId="738246092" sldId="1883"/>
            <ac:inkMk id="20" creationId="{7CF0D92D-9DDB-EE40-9EF4-0DEC1EB4183C}"/>
          </ac:inkMkLst>
        </pc:inkChg>
        <pc:inkChg chg="add">
          <ac:chgData name="Wilne, Robert" userId="863fd487-5ae7-46a6-8c4e-0a9cc652a1c0" providerId="ADAL" clId="{D4479540-3C79-904F-991B-2923FDC23AF8}" dt="2021-06-24T13:26:28.348" v="63"/>
          <ac:inkMkLst>
            <pc:docMk/>
            <pc:sldMk cId="738246092" sldId="1883"/>
            <ac:inkMk id="21" creationId="{8F643696-3DED-2642-BA2F-F530FF590001}"/>
          </ac:inkMkLst>
        </pc:inkChg>
        <pc:inkChg chg="add">
          <ac:chgData name="Wilne, Robert" userId="863fd487-5ae7-46a6-8c4e-0a9cc652a1c0" providerId="ADAL" clId="{D4479540-3C79-904F-991B-2923FDC23AF8}" dt="2021-06-24T13:26:28.689" v="64"/>
          <ac:inkMkLst>
            <pc:docMk/>
            <pc:sldMk cId="738246092" sldId="1883"/>
            <ac:inkMk id="22" creationId="{E0911671-86AE-BC48-8925-8F16C2CC320E}"/>
          </ac:inkMkLst>
        </pc:inkChg>
        <pc:inkChg chg="add">
          <ac:chgData name="Wilne, Robert" userId="863fd487-5ae7-46a6-8c4e-0a9cc652a1c0" providerId="ADAL" clId="{D4479540-3C79-904F-991B-2923FDC23AF8}" dt="2021-06-24T13:26:29.902" v="66"/>
          <ac:inkMkLst>
            <pc:docMk/>
            <pc:sldMk cId="738246092" sldId="1883"/>
            <ac:inkMk id="24" creationId="{FF247CE3-73BD-E946-ABF2-9DF7992BCB7D}"/>
          </ac:inkMkLst>
        </pc:inkChg>
        <pc:inkChg chg="add">
          <ac:chgData name="Wilne, Robert" userId="863fd487-5ae7-46a6-8c4e-0a9cc652a1c0" providerId="ADAL" clId="{D4479540-3C79-904F-991B-2923FDC23AF8}" dt="2021-06-24T13:26:30.130" v="67"/>
          <ac:inkMkLst>
            <pc:docMk/>
            <pc:sldMk cId="738246092" sldId="1883"/>
            <ac:inkMk id="25" creationId="{2A5C6552-D815-6340-995D-DE693FAAFF2E}"/>
          </ac:inkMkLst>
        </pc:inkChg>
        <pc:inkChg chg="add">
          <ac:chgData name="Wilne, Robert" userId="863fd487-5ae7-46a6-8c4e-0a9cc652a1c0" providerId="ADAL" clId="{D4479540-3C79-904F-991B-2923FDC23AF8}" dt="2021-06-24T13:26:30.448" v="68"/>
          <ac:inkMkLst>
            <pc:docMk/>
            <pc:sldMk cId="738246092" sldId="1883"/>
            <ac:inkMk id="26" creationId="{905225FF-4FF3-7247-A483-5BF359FD36B3}"/>
          </ac:inkMkLst>
        </pc:inkChg>
        <pc:inkChg chg="add">
          <ac:chgData name="Wilne, Robert" userId="863fd487-5ae7-46a6-8c4e-0a9cc652a1c0" providerId="ADAL" clId="{D4479540-3C79-904F-991B-2923FDC23AF8}" dt="2021-06-24T13:26:30.613" v="69"/>
          <ac:inkMkLst>
            <pc:docMk/>
            <pc:sldMk cId="738246092" sldId="1883"/>
            <ac:inkMk id="27" creationId="{D8160977-5CB2-F746-927F-CAC7D75AF0CA}"/>
          </ac:inkMkLst>
        </pc:inkChg>
        <pc:inkChg chg="add">
          <ac:chgData name="Wilne, Robert" userId="863fd487-5ae7-46a6-8c4e-0a9cc652a1c0" providerId="ADAL" clId="{D4479540-3C79-904F-991B-2923FDC23AF8}" dt="2021-06-24T13:26:30.744" v="70"/>
          <ac:inkMkLst>
            <pc:docMk/>
            <pc:sldMk cId="738246092" sldId="1883"/>
            <ac:inkMk id="28" creationId="{DCC42DDC-2384-D648-8B68-437191A58A03}"/>
          </ac:inkMkLst>
        </pc:inkChg>
        <pc:inkChg chg="add">
          <ac:chgData name="Wilne, Robert" userId="863fd487-5ae7-46a6-8c4e-0a9cc652a1c0" providerId="ADAL" clId="{D4479540-3C79-904F-991B-2923FDC23AF8}" dt="2021-06-24T13:26:31.137" v="71"/>
          <ac:inkMkLst>
            <pc:docMk/>
            <pc:sldMk cId="738246092" sldId="1883"/>
            <ac:inkMk id="29" creationId="{F0637397-BC5E-E04F-BD0C-799A59243B0A}"/>
          </ac:inkMkLst>
        </pc:inkChg>
        <pc:inkChg chg="add">
          <ac:chgData name="Wilne, Robert" userId="863fd487-5ae7-46a6-8c4e-0a9cc652a1c0" providerId="ADAL" clId="{D4479540-3C79-904F-991B-2923FDC23AF8}" dt="2021-06-24T13:26:31.281" v="72"/>
          <ac:inkMkLst>
            <pc:docMk/>
            <pc:sldMk cId="738246092" sldId="1883"/>
            <ac:inkMk id="30" creationId="{2F90A8AF-67BA-BC45-A443-3E9E7E484144}"/>
          </ac:inkMkLst>
        </pc:inkChg>
        <pc:inkChg chg="add">
          <ac:chgData name="Wilne, Robert" userId="863fd487-5ae7-46a6-8c4e-0a9cc652a1c0" providerId="ADAL" clId="{D4479540-3C79-904F-991B-2923FDC23AF8}" dt="2021-06-24T13:26:31.528" v="73"/>
          <ac:inkMkLst>
            <pc:docMk/>
            <pc:sldMk cId="738246092" sldId="1883"/>
            <ac:inkMk id="31" creationId="{0782D3AC-14A3-FB4D-B8B3-1B75A6EAC402}"/>
          </ac:inkMkLst>
        </pc:inkChg>
        <pc:inkChg chg="add">
          <ac:chgData name="Wilne, Robert" userId="863fd487-5ae7-46a6-8c4e-0a9cc652a1c0" providerId="ADAL" clId="{D4479540-3C79-904F-991B-2923FDC23AF8}" dt="2021-06-24T13:26:31.714" v="74"/>
          <ac:inkMkLst>
            <pc:docMk/>
            <pc:sldMk cId="738246092" sldId="1883"/>
            <ac:inkMk id="32" creationId="{532FB52C-E722-814B-B468-D9A782B2B69A}"/>
          </ac:inkMkLst>
        </pc:inkChg>
        <pc:inkChg chg="add">
          <ac:chgData name="Wilne, Robert" userId="863fd487-5ae7-46a6-8c4e-0a9cc652a1c0" providerId="ADAL" clId="{D4479540-3C79-904F-991B-2923FDC23AF8}" dt="2021-06-24T13:26:31.867" v="75"/>
          <ac:inkMkLst>
            <pc:docMk/>
            <pc:sldMk cId="738246092" sldId="1883"/>
            <ac:inkMk id="33" creationId="{0B0A227C-B6CE-314D-9D51-70496CBB0D43}"/>
          </ac:inkMkLst>
        </pc:inkChg>
        <pc:inkChg chg="add">
          <ac:chgData name="Wilne, Robert" userId="863fd487-5ae7-46a6-8c4e-0a9cc652a1c0" providerId="ADAL" clId="{D4479540-3C79-904F-991B-2923FDC23AF8}" dt="2021-06-24T13:26:32.493" v="76"/>
          <ac:inkMkLst>
            <pc:docMk/>
            <pc:sldMk cId="738246092" sldId="1883"/>
            <ac:inkMk id="34" creationId="{EAA8F15D-1B10-DC44-BC32-B939165968E4}"/>
          </ac:inkMkLst>
        </pc:inkChg>
        <pc:inkChg chg="add">
          <ac:chgData name="Wilne, Robert" userId="863fd487-5ae7-46a6-8c4e-0a9cc652a1c0" providerId="ADAL" clId="{D4479540-3C79-904F-991B-2923FDC23AF8}" dt="2021-06-24T13:26:32.669" v="77"/>
          <ac:inkMkLst>
            <pc:docMk/>
            <pc:sldMk cId="738246092" sldId="1883"/>
            <ac:inkMk id="35" creationId="{E272DC99-B411-EC48-9ECC-58E1301FB8FA}"/>
          </ac:inkMkLst>
        </pc:inkChg>
        <pc:inkChg chg="add">
          <ac:chgData name="Wilne, Robert" userId="863fd487-5ae7-46a6-8c4e-0a9cc652a1c0" providerId="ADAL" clId="{D4479540-3C79-904F-991B-2923FDC23AF8}" dt="2021-06-24T13:26:32.855" v="78"/>
          <ac:inkMkLst>
            <pc:docMk/>
            <pc:sldMk cId="738246092" sldId="1883"/>
            <ac:inkMk id="36" creationId="{F867F31A-78DA-E940-8A17-0FD3DF9B2E2B}"/>
          </ac:inkMkLst>
        </pc:inkChg>
        <pc:inkChg chg="add">
          <ac:chgData name="Wilne, Robert" userId="863fd487-5ae7-46a6-8c4e-0a9cc652a1c0" providerId="ADAL" clId="{D4479540-3C79-904F-991B-2923FDC23AF8}" dt="2021-06-24T13:26:33.069" v="79"/>
          <ac:inkMkLst>
            <pc:docMk/>
            <pc:sldMk cId="738246092" sldId="1883"/>
            <ac:inkMk id="37" creationId="{932C3B66-2C20-9E41-9FA3-A6FC2B8A319E}"/>
          </ac:inkMkLst>
        </pc:inkChg>
        <pc:inkChg chg="add">
          <ac:chgData name="Wilne, Robert" userId="863fd487-5ae7-46a6-8c4e-0a9cc652a1c0" providerId="ADAL" clId="{D4479540-3C79-904F-991B-2923FDC23AF8}" dt="2021-06-24T13:26:33.327" v="80"/>
          <ac:inkMkLst>
            <pc:docMk/>
            <pc:sldMk cId="738246092" sldId="1883"/>
            <ac:inkMk id="38" creationId="{47093F3F-F1F0-BD45-82E5-0D7C11DA5C5B}"/>
          </ac:inkMkLst>
        </pc:inkChg>
        <pc:inkChg chg="add">
          <ac:chgData name="Wilne, Robert" userId="863fd487-5ae7-46a6-8c4e-0a9cc652a1c0" providerId="ADAL" clId="{D4479540-3C79-904F-991B-2923FDC23AF8}" dt="2021-06-24T13:26:33.488" v="81"/>
          <ac:inkMkLst>
            <pc:docMk/>
            <pc:sldMk cId="738246092" sldId="1883"/>
            <ac:inkMk id="39" creationId="{6D1E05A0-1D12-724D-B7D2-61E9445BEC3F}"/>
          </ac:inkMkLst>
        </pc:inkChg>
        <pc:inkChg chg="add">
          <ac:chgData name="Wilne, Robert" userId="863fd487-5ae7-46a6-8c4e-0a9cc652a1c0" providerId="ADAL" clId="{D4479540-3C79-904F-991B-2923FDC23AF8}" dt="2021-06-24T13:26:34.134" v="82"/>
          <ac:inkMkLst>
            <pc:docMk/>
            <pc:sldMk cId="738246092" sldId="1883"/>
            <ac:inkMk id="40" creationId="{E670B6AC-869F-0E43-9DDD-1346188035FD}"/>
          </ac:inkMkLst>
        </pc:inkChg>
        <pc:inkChg chg="add">
          <ac:chgData name="Wilne, Robert" userId="863fd487-5ae7-46a6-8c4e-0a9cc652a1c0" providerId="ADAL" clId="{D4479540-3C79-904F-991B-2923FDC23AF8}" dt="2021-06-24T13:26:34.361" v="83"/>
          <ac:inkMkLst>
            <pc:docMk/>
            <pc:sldMk cId="738246092" sldId="1883"/>
            <ac:inkMk id="41" creationId="{7BE3B440-79A7-E848-9665-49F938535489}"/>
          </ac:inkMkLst>
        </pc:inkChg>
        <pc:inkChg chg="add">
          <ac:chgData name="Wilne, Robert" userId="863fd487-5ae7-46a6-8c4e-0a9cc652a1c0" providerId="ADAL" clId="{D4479540-3C79-904F-991B-2923FDC23AF8}" dt="2021-06-24T13:26:34.490" v="84"/>
          <ac:inkMkLst>
            <pc:docMk/>
            <pc:sldMk cId="738246092" sldId="1883"/>
            <ac:inkMk id="42" creationId="{6C7A578A-9711-6448-B4B5-587A40DA5039}"/>
          </ac:inkMkLst>
        </pc:inkChg>
        <pc:inkChg chg="add">
          <ac:chgData name="Wilne, Robert" userId="863fd487-5ae7-46a6-8c4e-0a9cc652a1c0" providerId="ADAL" clId="{D4479540-3C79-904F-991B-2923FDC23AF8}" dt="2021-06-24T13:26:35.028" v="85"/>
          <ac:inkMkLst>
            <pc:docMk/>
            <pc:sldMk cId="738246092" sldId="1883"/>
            <ac:inkMk id="43" creationId="{4E0F98E9-AA93-DD42-A4F3-32F814F852FB}"/>
          </ac:inkMkLst>
        </pc:inkChg>
        <pc:inkChg chg="add">
          <ac:chgData name="Wilne, Robert" userId="863fd487-5ae7-46a6-8c4e-0a9cc652a1c0" providerId="ADAL" clId="{D4479540-3C79-904F-991B-2923FDC23AF8}" dt="2021-06-24T13:26:35.233" v="86"/>
          <ac:inkMkLst>
            <pc:docMk/>
            <pc:sldMk cId="738246092" sldId="1883"/>
            <ac:inkMk id="44" creationId="{3A20ED61-4CE6-A348-823F-72493873ABF6}"/>
          </ac:inkMkLst>
        </pc:inkChg>
        <pc:inkChg chg="add">
          <ac:chgData name="Wilne, Robert" userId="863fd487-5ae7-46a6-8c4e-0a9cc652a1c0" providerId="ADAL" clId="{D4479540-3C79-904F-991B-2923FDC23AF8}" dt="2021-06-24T13:26:36.061" v="87"/>
          <ac:inkMkLst>
            <pc:docMk/>
            <pc:sldMk cId="738246092" sldId="1883"/>
            <ac:inkMk id="45" creationId="{0B63E1A8-9B42-6242-BB98-5A58D73DF809}"/>
          </ac:inkMkLst>
        </pc:inkChg>
        <pc:inkChg chg="add">
          <ac:chgData name="Wilne, Robert" userId="863fd487-5ae7-46a6-8c4e-0a9cc652a1c0" providerId="ADAL" clId="{D4479540-3C79-904F-991B-2923FDC23AF8}" dt="2021-06-24T13:26:36.269" v="88"/>
          <ac:inkMkLst>
            <pc:docMk/>
            <pc:sldMk cId="738246092" sldId="1883"/>
            <ac:inkMk id="46" creationId="{C119E033-A251-724E-8CE6-6C7C75E969F6}"/>
          </ac:inkMkLst>
        </pc:inkChg>
        <pc:inkChg chg="add">
          <ac:chgData name="Wilne, Robert" userId="863fd487-5ae7-46a6-8c4e-0a9cc652a1c0" providerId="ADAL" clId="{D4479540-3C79-904F-991B-2923FDC23AF8}" dt="2021-06-24T13:26:36.463" v="89"/>
          <ac:inkMkLst>
            <pc:docMk/>
            <pc:sldMk cId="738246092" sldId="1883"/>
            <ac:inkMk id="47" creationId="{963DFEB4-74DD-9A42-AD0F-F8C6736996AA}"/>
          </ac:inkMkLst>
        </pc:inkChg>
        <pc:inkChg chg="add">
          <ac:chgData name="Wilne, Robert" userId="863fd487-5ae7-46a6-8c4e-0a9cc652a1c0" providerId="ADAL" clId="{D4479540-3C79-904F-991B-2923FDC23AF8}" dt="2021-06-24T13:26:36.782" v="90"/>
          <ac:inkMkLst>
            <pc:docMk/>
            <pc:sldMk cId="738246092" sldId="1883"/>
            <ac:inkMk id="48" creationId="{18499AC8-0771-114C-AE9B-58F8BEFC02F7}"/>
          </ac:inkMkLst>
        </pc:inkChg>
        <pc:inkChg chg="add">
          <ac:chgData name="Wilne, Robert" userId="863fd487-5ae7-46a6-8c4e-0a9cc652a1c0" providerId="ADAL" clId="{D4479540-3C79-904F-991B-2923FDC23AF8}" dt="2021-06-24T13:26:37" v="91"/>
          <ac:inkMkLst>
            <pc:docMk/>
            <pc:sldMk cId="738246092" sldId="1883"/>
            <ac:inkMk id="49" creationId="{D49394C1-3748-474F-9659-7AA1149DB17C}"/>
          </ac:inkMkLst>
        </pc:inkChg>
        <pc:inkChg chg="add">
          <ac:chgData name="Wilne, Robert" userId="863fd487-5ae7-46a6-8c4e-0a9cc652a1c0" providerId="ADAL" clId="{D4479540-3C79-904F-991B-2923FDC23AF8}" dt="2021-06-24T13:26:37.252" v="92"/>
          <ac:inkMkLst>
            <pc:docMk/>
            <pc:sldMk cId="738246092" sldId="1883"/>
            <ac:inkMk id="50" creationId="{EBCC8C3F-32BC-6645-B0EC-ECF4D983F257}"/>
          </ac:inkMkLst>
        </pc:inkChg>
        <pc:inkChg chg="add">
          <ac:chgData name="Wilne, Robert" userId="863fd487-5ae7-46a6-8c4e-0a9cc652a1c0" providerId="ADAL" clId="{D4479540-3C79-904F-991B-2923FDC23AF8}" dt="2021-06-24T13:26:37.399" v="93"/>
          <ac:inkMkLst>
            <pc:docMk/>
            <pc:sldMk cId="738246092" sldId="1883"/>
            <ac:inkMk id="51" creationId="{99D62A6E-9303-1049-97ED-87953AEC3FF8}"/>
          </ac:inkMkLst>
        </pc:inkChg>
        <pc:inkChg chg="add">
          <ac:chgData name="Wilne, Robert" userId="863fd487-5ae7-46a6-8c4e-0a9cc652a1c0" providerId="ADAL" clId="{D4479540-3C79-904F-991B-2923FDC23AF8}" dt="2021-06-24T13:26:37.651" v="94"/>
          <ac:inkMkLst>
            <pc:docMk/>
            <pc:sldMk cId="738246092" sldId="1883"/>
            <ac:inkMk id="52" creationId="{A39B1DC7-6B2C-8141-98F7-02236FFCAF9F}"/>
          </ac:inkMkLst>
        </pc:inkChg>
        <pc:inkChg chg="add">
          <ac:chgData name="Wilne, Robert" userId="863fd487-5ae7-46a6-8c4e-0a9cc652a1c0" providerId="ADAL" clId="{D4479540-3C79-904F-991B-2923FDC23AF8}" dt="2021-06-24T13:26:37.996" v="95"/>
          <ac:inkMkLst>
            <pc:docMk/>
            <pc:sldMk cId="738246092" sldId="1883"/>
            <ac:inkMk id="53" creationId="{12D76E42-AD37-B845-A8A9-A7D426C57AE8}"/>
          </ac:inkMkLst>
        </pc:inkChg>
        <pc:inkChg chg="add">
          <ac:chgData name="Wilne, Robert" userId="863fd487-5ae7-46a6-8c4e-0a9cc652a1c0" providerId="ADAL" clId="{D4479540-3C79-904F-991B-2923FDC23AF8}" dt="2021-06-24T13:26:38.195" v="96"/>
          <ac:inkMkLst>
            <pc:docMk/>
            <pc:sldMk cId="738246092" sldId="1883"/>
            <ac:inkMk id="54" creationId="{B9D10771-DBEC-324A-9E88-959078B61313}"/>
          </ac:inkMkLst>
        </pc:inkChg>
        <pc:inkChg chg="add">
          <ac:chgData name="Wilne, Robert" userId="863fd487-5ae7-46a6-8c4e-0a9cc652a1c0" providerId="ADAL" clId="{D4479540-3C79-904F-991B-2923FDC23AF8}" dt="2021-06-24T13:26:38.501" v="97"/>
          <ac:inkMkLst>
            <pc:docMk/>
            <pc:sldMk cId="738246092" sldId="1883"/>
            <ac:inkMk id="55" creationId="{55BA0149-51E7-204E-AA84-8856F737C8E6}"/>
          </ac:inkMkLst>
        </pc:inkChg>
        <pc:inkChg chg="add">
          <ac:chgData name="Wilne, Robert" userId="863fd487-5ae7-46a6-8c4e-0a9cc652a1c0" providerId="ADAL" clId="{D4479540-3C79-904F-991B-2923FDC23AF8}" dt="2021-06-24T13:26:38.746" v="98"/>
          <ac:inkMkLst>
            <pc:docMk/>
            <pc:sldMk cId="738246092" sldId="1883"/>
            <ac:inkMk id="56" creationId="{3E59DA80-7893-0147-BF8A-9747069B9606}"/>
          </ac:inkMkLst>
        </pc:inkChg>
        <pc:inkChg chg="add">
          <ac:chgData name="Wilne, Robert" userId="863fd487-5ae7-46a6-8c4e-0a9cc652a1c0" providerId="ADAL" clId="{D4479540-3C79-904F-991B-2923FDC23AF8}" dt="2021-06-24T13:26:38.923" v="99"/>
          <ac:inkMkLst>
            <pc:docMk/>
            <pc:sldMk cId="738246092" sldId="1883"/>
            <ac:inkMk id="57" creationId="{FC911F8A-9F2D-D84D-8C59-AF22A3981E28}"/>
          </ac:inkMkLst>
        </pc:inkChg>
        <pc:inkChg chg="add">
          <ac:chgData name="Wilne, Robert" userId="863fd487-5ae7-46a6-8c4e-0a9cc652a1c0" providerId="ADAL" clId="{D4479540-3C79-904F-991B-2923FDC23AF8}" dt="2021-06-24T13:26:39.069" v="100"/>
          <ac:inkMkLst>
            <pc:docMk/>
            <pc:sldMk cId="738246092" sldId="1883"/>
            <ac:inkMk id="58" creationId="{37CA4794-27D3-514C-AAE4-1E98C42C5C7B}"/>
          </ac:inkMkLst>
        </pc:inkChg>
        <pc:inkChg chg="add">
          <ac:chgData name="Wilne, Robert" userId="863fd487-5ae7-46a6-8c4e-0a9cc652a1c0" providerId="ADAL" clId="{D4479540-3C79-904F-991B-2923FDC23AF8}" dt="2021-06-24T13:26:39.334" v="101"/>
          <ac:inkMkLst>
            <pc:docMk/>
            <pc:sldMk cId="738246092" sldId="1883"/>
            <ac:inkMk id="59" creationId="{31F73287-A2D5-EA4F-A508-6A5262D27414}"/>
          </ac:inkMkLst>
        </pc:inkChg>
        <pc:inkChg chg="add">
          <ac:chgData name="Wilne, Robert" userId="863fd487-5ae7-46a6-8c4e-0a9cc652a1c0" providerId="ADAL" clId="{D4479540-3C79-904F-991B-2923FDC23AF8}" dt="2021-06-24T13:26:39.635" v="102"/>
          <ac:inkMkLst>
            <pc:docMk/>
            <pc:sldMk cId="738246092" sldId="1883"/>
            <ac:inkMk id="60" creationId="{EA3CE58A-7B9D-E34D-912A-C63369193703}"/>
          </ac:inkMkLst>
        </pc:inkChg>
        <pc:inkChg chg="add">
          <ac:chgData name="Wilne, Robert" userId="863fd487-5ae7-46a6-8c4e-0a9cc652a1c0" providerId="ADAL" clId="{D4479540-3C79-904F-991B-2923FDC23AF8}" dt="2021-06-24T13:26:39.711" v="103"/>
          <ac:inkMkLst>
            <pc:docMk/>
            <pc:sldMk cId="738246092" sldId="1883"/>
            <ac:inkMk id="61" creationId="{9DEC8451-35C0-884A-8283-DC31E560C589}"/>
          </ac:inkMkLst>
        </pc:inkChg>
        <pc:inkChg chg="add">
          <ac:chgData name="Wilne, Robert" userId="863fd487-5ae7-46a6-8c4e-0a9cc652a1c0" providerId="ADAL" clId="{D4479540-3C79-904F-991B-2923FDC23AF8}" dt="2021-06-24T13:26:40.330" v="104"/>
          <ac:inkMkLst>
            <pc:docMk/>
            <pc:sldMk cId="738246092" sldId="1883"/>
            <ac:inkMk id="62" creationId="{E82576BC-FB1D-E54B-8E8F-5B43FD47DBC5}"/>
          </ac:inkMkLst>
        </pc:inkChg>
        <pc:inkChg chg="add">
          <ac:chgData name="Wilne, Robert" userId="863fd487-5ae7-46a6-8c4e-0a9cc652a1c0" providerId="ADAL" clId="{D4479540-3C79-904F-991B-2923FDC23AF8}" dt="2021-06-24T13:26:40.514" v="105"/>
          <ac:inkMkLst>
            <pc:docMk/>
            <pc:sldMk cId="738246092" sldId="1883"/>
            <ac:inkMk id="63" creationId="{BDD2C3DF-D6B6-384E-A899-BBEEA6A03193}"/>
          </ac:inkMkLst>
        </pc:inkChg>
        <pc:inkChg chg="add">
          <ac:chgData name="Wilne, Robert" userId="863fd487-5ae7-46a6-8c4e-0a9cc652a1c0" providerId="ADAL" clId="{D4479540-3C79-904F-991B-2923FDC23AF8}" dt="2021-06-24T13:26:40.675" v="106"/>
          <ac:inkMkLst>
            <pc:docMk/>
            <pc:sldMk cId="738246092" sldId="1883"/>
            <ac:inkMk id="24576" creationId="{CA810BDD-7DD0-6846-B9C5-CA8ECA22CB43}"/>
          </ac:inkMkLst>
        </pc:inkChg>
        <pc:inkChg chg="add">
          <ac:chgData name="Wilne, Robert" userId="863fd487-5ae7-46a6-8c4e-0a9cc652a1c0" providerId="ADAL" clId="{D4479540-3C79-904F-991B-2923FDC23AF8}" dt="2021-06-24T13:26:41.118" v="107"/>
          <ac:inkMkLst>
            <pc:docMk/>
            <pc:sldMk cId="738246092" sldId="1883"/>
            <ac:inkMk id="24577" creationId="{C5202A8F-010F-1E45-A0EE-48D2323F0B95}"/>
          </ac:inkMkLst>
        </pc:inkChg>
        <pc:inkChg chg="add">
          <ac:chgData name="Wilne, Robert" userId="863fd487-5ae7-46a6-8c4e-0a9cc652a1c0" providerId="ADAL" clId="{D4479540-3C79-904F-991B-2923FDC23AF8}" dt="2021-06-24T13:26:41.318" v="108"/>
          <ac:inkMkLst>
            <pc:docMk/>
            <pc:sldMk cId="738246092" sldId="1883"/>
            <ac:inkMk id="24579" creationId="{3E286857-F78F-6A4B-BDF1-854896A94AEF}"/>
          </ac:inkMkLst>
        </pc:inkChg>
        <pc:inkChg chg="add">
          <ac:chgData name="Wilne, Robert" userId="863fd487-5ae7-46a6-8c4e-0a9cc652a1c0" providerId="ADAL" clId="{D4479540-3C79-904F-991B-2923FDC23AF8}" dt="2021-06-24T13:26:41.460" v="109"/>
          <ac:inkMkLst>
            <pc:docMk/>
            <pc:sldMk cId="738246092" sldId="1883"/>
            <ac:inkMk id="24580" creationId="{F0FA6E70-A8E8-6B46-8B92-23D5E742CFE7}"/>
          </ac:inkMkLst>
        </pc:inkChg>
        <pc:inkChg chg="add">
          <ac:chgData name="Wilne, Robert" userId="863fd487-5ae7-46a6-8c4e-0a9cc652a1c0" providerId="ADAL" clId="{D4479540-3C79-904F-991B-2923FDC23AF8}" dt="2021-06-24T13:26:41.852" v="110"/>
          <ac:inkMkLst>
            <pc:docMk/>
            <pc:sldMk cId="738246092" sldId="1883"/>
            <ac:inkMk id="24581" creationId="{BC0C2369-9141-B94C-B250-B01E6C15CE15}"/>
          </ac:inkMkLst>
        </pc:inkChg>
        <pc:inkChg chg="add">
          <ac:chgData name="Wilne, Robert" userId="863fd487-5ae7-46a6-8c4e-0a9cc652a1c0" providerId="ADAL" clId="{D4479540-3C79-904F-991B-2923FDC23AF8}" dt="2021-06-24T13:26:42.022" v="111"/>
          <ac:inkMkLst>
            <pc:docMk/>
            <pc:sldMk cId="738246092" sldId="1883"/>
            <ac:inkMk id="24582" creationId="{3FED9BFC-9EF6-7945-A64E-808F5D5E2DA4}"/>
          </ac:inkMkLst>
        </pc:inkChg>
        <pc:inkChg chg="add">
          <ac:chgData name="Wilne, Robert" userId="863fd487-5ae7-46a6-8c4e-0a9cc652a1c0" providerId="ADAL" clId="{D4479540-3C79-904F-991B-2923FDC23AF8}" dt="2021-06-24T13:26:42.284" v="112"/>
          <ac:inkMkLst>
            <pc:docMk/>
            <pc:sldMk cId="738246092" sldId="1883"/>
            <ac:inkMk id="24583" creationId="{6B5CE758-5BF4-EC46-8EE9-176D28F6B908}"/>
          </ac:inkMkLst>
        </pc:inkChg>
        <pc:inkChg chg="add">
          <ac:chgData name="Wilne, Robert" userId="863fd487-5ae7-46a6-8c4e-0a9cc652a1c0" providerId="ADAL" clId="{D4479540-3C79-904F-991B-2923FDC23AF8}" dt="2021-06-24T13:26:42.642" v="113"/>
          <ac:inkMkLst>
            <pc:docMk/>
            <pc:sldMk cId="738246092" sldId="1883"/>
            <ac:inkMk id="24584" creationId="{305CA9A1-44C8-A945-977E-06C4B496ADB0}"/>
          </ac:inkMkLst>
        </pc:inkChg>
        <pc:inkChg chg="add">
          <ac:chgData name="Wilne, Robert" userId="863fd487-5ae7-46a6-8c4e-0a9cc652a1c0" providerId="ADAL" clId="{D4479540-3C79-904F-991B-2923FDC23AF8}" dt="2021-06-24T13:26:42.882" v="114"/>
          <ac:inkMkLst>
            <pc:docMk/>
            <pc:sldMk cId="738246092" sldId="1883"/>
            <ac:inkMk id="24585" creationId="{75C4B8A4-D0D4-0643-A6A9-5444500BDDC7}"/>
          </ac:inkMkLst>
        </pc:inkChg>
        <pc:inkChg chg="add">
          <ac:chgData name="Wilne, Robert" userId="863fd487-5ae7-46a6-8c4e-0a9cc652a1c0" providerId="ADAL" clId="{D4479540-3C79-904F-991B-2923FDC23AF8}" dt="2021-06-24T13:26:43.073" v="115"/>
          <ac:inkMkLst>
            <pc:docMk/>
            <pc:sldMk cId="738246092" sldId="1883"/>
            <ac:inkMk id="24586" creationId="{5F4613BB-1F39-BF42-9E55-3BC5A470C939}"/>
          </ac:inkMkLst>
        </pc:inkChg>
        <pc:inkChg chg="add">
          <ac:chgData name="Wilne, Robert" userId="863fd487-5ae7-46a6-8c4e-0a9cc652a1c0" providerId="ADAL" clId="{D4479540-3C79-904F-991B-2923FDC23AF8}" dt="2021-06-24T13:26:43.234" v="116"/>
          <ac:inkMkLst>
            <pc:docMk/>
            <pc:sldMk cId="738246092" sldId="1883"/>
            <ac:inkMk id="24587" creationId="{6D0CED79-05A0-E543-800C-8AF0538FF6E0}"/>
          </ac:inkMkLst>
        </pc:inkChg>
        <pc:inkChg chg="add">
          <ac:chgData name="Wilne, Robert" userId="863fd487-5ae7-46a6-8c4e-0a9cc652a1c0" providerId="ADAL" clId="{D4479540-3C79-904F-991B-2923FDC23AF8}" dt="2021-06-24T13:26:43.381" v="117"/>
          <ac:inkMkLst>
            <pc:docMk/>
            <pc:sldMk cId="738246092" sldId="1883"/>
            <ac:inkMk id="24588" creationId="{D3305774-4904-BD45-A1B6-4E079BC5BD42}"/>
          </ac:inkMkLst>
        </pc:inkChg>
        <pc:inkChg chg="add">
          <ac:chgData name="Wilne, Robert" userId="863fd487-5ae7-46a6-8c4e-0a9cc652a1c0" providerId="ADAL" clId="{D4479540-3C79-904F-991B-2923FDC23AF8}" dt="2021-06-24T13:26:43.618" v="118"/>
          <ac:inkMkLst>
            <pc:docMk/>
            <pc:sldMk cId="738246092" sldId="1883"/>
            <ac:inkMk id="24589" creationId="{7A47FB6A-7631-2341-AF84-8CBA5FE15790}"/>
          </ac:inkMkLst>
        </pc:inkChg>
        <pc:inkChg chg="add">
          <ac:chgData name="Wilne, Robert" userId="863fd487-5ae7-46a6-8c4e-0a9cc652a1c0" providerId="ADAL" clId="{D4479540-3C79-904F-991B-2923FDC23AF8}" dt="2021-06-24T13:26:43.762" v="119"/>
          <ac:inkMkLst>
            <pc:docMk/>
            <pc:sldMk cId="738246092" sldId="1883"/>
            <ac:inkMk id="24590" creationId="{83E0D6D5-7343-2B4E-8160-7B3B3FCABECE}"/>
          </ac:inkMkLst>
        </pc:inkChg>
        <pc:inkChg chg="add">
          <ac:chgData name="Wilne, Robert" userId="863fd487-5ae7-46a6-8c4e-0a9cc652a1c0" providerId="ADAL" clId="{D4479540-3C79-904F-991B-2923FDC23AF8}" dt="2021-06-24T13:26:43.945" v="120"/>
          <ac:inkMkLst>
            <pc:docMk/>
            <pc:sldMk cId="738246092" sldId="1883"/>
            <ac:inkMk id="24591" creationId="{1E0E6B50-F958-BE43-9345-A94D8FC7F03B}"/>
          </ac:inkMkLst>
        </pc:inkChg>
        <pc:inkChg chg="add">
          <ac:chgData name="Wilne, Robert" userId="863fd487-5ae7-46a6-8c4e-0a9cc652a1c0" providerId="ADAL" clId="{D4479540-3C79-904F-991B-2923FDC23AF8}" dt="2021-06-24T13:27:09.440" v="122"/>
          <ac:inkMkLst>
            <pc:docMk/>
            <pc:sldMk cId="738246092" sldId="1883"/>
            <ac:inkMk id="24596" creationId="{858E9F91-C43F-854B-95FA-C5A14FA6A8EC}"/>
          </ac:inkMkLst>
        </pc:inkChg>
        <pc:inkChg chg="add">
          <ac:chgData name="Wilne, Robert" userId="863fd487-5ae7-46a6-8c4e-0a9cc652a1c0" providerId="ADAL" clId="{D4479540-3C79-904F-991B-2923FDC23AF8}" dt="2021-06-24T13:27:10.439" v="123"/>
          <ac:inkMkLst>
            <pc:docMk/>
            <pc:sldMk cId="738246092" sldId="1883"/>
            <ac:inkMk id="24597" creationId="{ADD55872-4764-6D44-9DEA-35B768944989}"/>
          </ac:inkMkLst>
        </pc:inkChg>
        <pc:inkChg chg="add">
          <ac:chgData name="Wilne, Robert" userId="863fd487-5ae7-46a6-8c4e-0a9cc652a1c0" providerId="ADAL" clId="{D4479540-3C79-904F-991B-2923FDC23AF8}" dt="2021-06-24T13:27:10.600" v="124"/>
          <ac:inkMkLst>
            <pc:docMk/>
            <pc:sldMk cId="738246092" sldId="1883"/>
            <ac:inkMk id="24598" creationId="{7A3B7535-DA51-3C44-BC62-19FE0C4A46B7}"/>
          </ac:inkMkLst>
        </pc:inkChg>
        <pc:inkChg chg="add">
          <ac:chgData name="Wilne, Robert" userId="863fd487-5ae7-46a6-8c4e-0a9cc652a1c0" providerId="ADAL" clId="{D4479540-3C79-904F-991B-2923FDC23AF8}" dt="2021-06-24T13:27:10.899" v="125"/>
          <ac:inkMkLst>
            <pc:docMk/>
            <pc:sldMk cId="738246092" sldId="1883"/>
            <ac:inkMk id="24599" creationId="{AD629B75-DC44-F440-B588-1412C3BC1ACF}"/>
          </ac:inkMkLst>
        </pc:inkChg>
        <pc:inkChg chg="add">
          <ac:chgData name="Wilne, Robert" userId="863fd487-5ae7-46a6-8c4e-0a9cc652a1c0" providerId="ADAL" clId="{D4479540-3C79-904F-991B-2923FDC23AF8}" dt="2021-06-24T13:27:11.202" v="126"/>
          <ac:inkMkLst>
            <pc:docMk/>
            <pc:sldMk cId="738246092" sldId="1883"/>
            <ac:inkMk id="24600" creationId="{C0EFEC4D-9982-A94B-9498-F0E80A0A0ACC}"/>
          </ac:inkMkLst>
        </pc:inkChg>
        <pc:inkChg chg="add">
          <ac:chgData name="Wilne, Robert" userId="863fd487-5ae7-46a6-8c4e-0a9cc652a1c0" providerId="ADAL" clId="{D4479540-3C79-904F-991B-2923FDC23AF8}" dt="2021-06-24T13:27:11.534" v="127"/>
          <ac:inkMkLst>
            <pc:docMk/>
            <pc:sldMk cId="738246092" sldId="1883"/>
            <ac:inkMk id="24601" creationId="{2A4ECEA2-4792-4C49-8D8E-50F96C78EFE8}"/>
          </ac:inkMkLst>
        </pc:inkChg>
        <pc:inkChg chg="add">
          <ac:chgData name="Wilne, Robert" userId="863fd487-5ae7-46a6-8c4e-0a9cc652a1c0" providerId="ADAL" clId="{D4479540-3C79-904F-991B-2923FDC23AF8}" dt="2021-06-24T13:27:11.702" v="128"/>
          <ac:inkMkLst>
            <pc:docMk/>
            <pc:sldMk cId="738246092" sldId="1883"/>
            <ac:inkMk id="24602" creationId="{26B7B5C5-8BC4-A34F-B5A0-9708D25357CF}"/>
          </ac:inkMkLst>
        </pc:inkChg>
        <pc:inkChg chg="add">
          <ac:chgData name="Wilne, Robert" userId="863fd487-5ae7-46a6-8c4e-0a9cc652a1c0" providerId="ADAL" clId="{D4479540-3C79-904F-991B-2923FDC23AF8}" dt="2021-06-24T13:27:11.880" v="129"/>
          <ac:inkMkLst>
            <pc:docMk/>
            <pc:sldMk cId="738246092" sldId="1883"/>
            <ac:inkMk id="24603" creationId="{8B01E2FE-DD5A-CB40-8011-D2498B4B026F}"/>
          </ac:inkMkLst>
        </pc:inkChg>
        <pc:inkChg chg="add">
          <ac:chgData name="Wilne, Robert" userId="863fd487-5ae7-46a6-8c4e-0a9cc652a1c0" providerId="ADAL" clId="{D4479540-3C79-904F-991B-2923FDC23AF8}" dt="2021-06-24T13:27:12.039" v="130"/>
          <ac:inkMkLst>
            <pc:docMk/>
            <pc:sldMk cId="738246092" sldId="1883"/>
            <ac:inkMk id="24604" creationId="{3EB71A01-3D02-5245-A287-214873B0A2CD}"/>
          </ac:inkMkLst>
        </pc:inkChg>
        <pc:inkChg chg="add">
          <ac:chgData name="Wilne, Robert" userId="863fd487-5ae7-46a6-8c4e-0a9cc652a1c0" providerId="ADAL" clId="{D4479540-3C79-904F-991B-2923FDC23AF8}" dt="2021-06-24T13:27:12.177" v="131"/>
          <ac:inkMkLst>
            <pc:docMk/>
            <pc:sldMk cId="738246092" sldId="1883"/>
            <ac:inkMk id="24605" creationId="{F5D5B041-8113-414D-A77A-52CDB339E83D}"/>
          </ac:inkMkLst>
        </pc:inkChg>
        <pc:inkChg chg="add">
          <ac:chgData name="Wilne, Robert" userId="863fd487-5ae7-46a6-8c4e-0a9cc652a1c0" providerId="ADAL" clId="{D4479540-3C79-904F-991B-2923FDC23AF8}" dt="2021-06-24T13:27:12.534" v="132"/>
          <ac:inkMkLst>
            <pc:docMk/>
            <pc:sldMk cId="738246092" sldId="1883"/>
            <ac:inkMk id="24606" creationId="{BA9488BD-9F73-F647-8506-E9822A597CA8}"/>
          </ac:inkMkLst>
        </pc:inkChg>
        <pc:inkChg chg="add">
          <ac:chgData name="Wilne, Robert" userId="863fd487-5ae7-46a6-8c4e-0a9cc652a1c0" providerId="ADAL" clId="{D4479540-3C79-904F-991B-2923FDC23AF8}" dt="2021-06-24T13:27:12.691" v="133"/>
          <ac:inkMkLst>
            <pc:docMk/>
            <pc:sldMk cId="738246092" sldId="1883"/>
            <ac:inkMk id="24607" creationId="{6A4D1702-C7F0-434E-9F37-07D80C375A4D}"/>
          </ac:inkMkLst>
        </pc:inkChg>
        <pc:inkChg chg="add">
          <ac:chgData name="Wilne, Robert" userId="863fd487-5ae7-46a6-8c4e-0a9cc652a1c0" providerId="ADAL" clId="{D4479540-3C79-904F-991B-2923FDC23AF8}" dt="2021-06-24T13:27:12.904" v="134"/>
          <ac:inkMkLst>
            <pc:docMk/>
            <pc:sldMk cId="738246092" sldId="1883"/>
            <ac:inkMk id="24608" creationId="{EB329A5A-2055-7548-824D-21663BBEBE28}"/>
          </ac:inkMkLst>
        </pc:inkChg>
        <pc:inkChg chg="add">
          <ac:chgData name="Wilne, Robert" userId="863fd487-5ae7-46a6-8c4e-0a9cc652a1c0" providerId="ADAL" clId="{D4479540-3C79-904F-991B-2923FDC23AF8}" dt="2021-06-24T13:27:13.071" v="135"/>
          <ac:inkMkLst>
            <pc:docMk/>
            <pc:sldMk cId="738246092" sldId="1883"/>
            <ac:inkMk id="24609" creationId="{05A8B7E1-4A42-D749-97AF-3AA17A5C32BA}"/>
          </ac:inkMkLst>
        </pc:inkChg>
        <pc:inkChg chg="add">
          <ac:chgData name="Wilne, Robert" userId="863fd487-5ae7-46a6-8c4e-0a9cc652a1c0" providerId="ADAL" clId="{D4479540-3C79-904F-991B-2923FDC23AF8}" dt="2021-06-24T13:27:13.224" v="136"/>
          <ac:inkMkLst>
            <pc:docMk/>
            <pc:sldMk cId="738246092" sldId="1883"/>
            <ac:inkMk id="24610" creationId="{B0B6BDCA-3B54-9843-A152-FDF612167E05}"/>
          </ac:inkMkLst>
        </pc:inkChg>
        <pc:inkChg chg="add">
          <ac:chgData name="Wilne, Robert" userId="863fd487-5ae7-46a6-8c4e-0a9cc652a1c0" providerId="ADAL" clId="{D4479540-3C79-904F-991B-2923FDC23AF8}" dt="2021-06-24T13:27:13.417" v="137"/>
          <ac:inkMkLst>
            <pc:docMk/>
            <pc:sldMk cId="738246092" sldId="1883"/>
            <ac:inkMk id="24611" creationId="{F3D9676A-E7B1-D441-AAC6-02FF8F7A0E8B}"/>
          </ac:inkMkLst>
        </pc:inkChg>
        <pc:inkChg chg="add">
          <ac:chgData name="Wilne, Robert" userId="863fd487-5ae7-46a6-8c4e-0a9cc652a1c0" providerId="ADAL" clId="{D4479540-3C79-904F-991B-2923FDC23AF8}" dt="2021-06-24T13:27:13.834" v="138"/>
          <ac:inkMkLst>
            <pc:docMk/>
            <pc:sldMk cId="738246092" sldId="1883"/>
            <ac:inkMk id="24612" creationId="{A0689427-F8C0-9A44-87C6-B9179B8ECF94}"/>
          </ac:inkMkLst>
        </pc:inkChg>
        <pc:inkChg chg="add">
          <ac:chgData name="Wilne, Robert" userId="863fd487-5ae7-46a6-8c4e-0a9cc652a1c0" providerId="ADAL" clId="{D4479540-3C79-904F-991B-2923FDC23AF8}" dt="2021-06-24T13:27:13.987" v="139"/>
          <ac:inkMkLst>
            <pc:docMk/>
            <pc:sldMk cId="738246092" sldId="1883"/>
            <ac:inkMk id="24613" creationId="{EA1C2EC8-2C9F-3D41-ABE6-4426E394F997}"/>
          </ac:inkMkLst>
        </pc:inkChg>
        <pc:inkChg chg="add">
          <ac:chgData name="Wilne, Robert" userId="863fd487-5ae7-46a6-8c4e-0a9cc652a1c0" providerId="ADAL" clId="{D4479540-3C79-904F-991B-2923FDC23AF8}" dt="2021-06-24T13:27:14.351" v="140"/>
          <ac:inkMkLst>
            <pc:docMk/>
            <pc:sldMk cId="738246092" sldId="1883"/>
            <ac:inkMk id="24614" creationId="{D65427CC-C568-8342-A910-0F0AACC04D0E}"/>
          </ac:inkMkLst>
        </pc:inkChg>
        <pc:inkChg chg="add">
          <ac:chgData name="Wilne, Robert" userId="863fd487-5ae7-46a6-8c4e-0a9cc652a1c0" providerId="ADAL" clId="{D4479540-3C79-904F-991B-2923FDC23AF8}" dt="2021-06-24T13:27:14.492" v="141"/>
          <ac:inkMkLst>
            <pc:docMk/>
            <pc:sldMk cId="738246092" sldId="1883"/>
            <ac:inkMk id="24615" creationId="{B5973FFE-F620-9F46-AF0D-B57A6DF72259}"/>
          </ac:inkMkLst>
        </pc:inkChg>
        <pc:inkChg chg="add">
          <ac:chgData name="Wilne, Robert" userId="863fd487-5ae7-46a6-8c4e-0a9cc652a1c0" providerId="ADAL" clId="{D4479540-3C79-904F-991B-2923FDC23AF8}" dt="2021-06-24T13:27:14.797" v="142"/>
          <ac:inkMkLst>
            <pc:docMk/>
            <pc:sldMk cId="738246092" sldId="1883"/>
            <ac:inkMk id="24616" creationId="{F88DDBDE-32DD-EE44-8E4D-DEE865AF5053}"/>
          </ac:inkMkLst>
        </pc:inkChg>
        <pc:inkChg chg="add">
          <ac:chgData name="Wilne, Robert" userId="863fd487-5ae7-46a6-8c4e-0a9cc652a1c0" providerId="ADAL" clId="{D4479540-3C79-904F-991B-2923FDC23AF8}" dt="2021-06-24T13:27:26.133" v="144"/>
          <ac:inkMkLst>
            <pc:docMk/>
            <pc:sldMk cId="738246092" sldId="1883"/>
            <ac:inkMk id="24620" creationId="{A22BA6D8-744C-984C-930F-A5AC941EE346}"/>
          </ac:inkMkLst>
        </pc:inkChg>
        <pc:inkChg chg="add">
          <ac:chgData name="Wilne, Robert" userId="863fd487-5ae7-46a6-8c4e-0a9cc652a1c0" providerId="ADAL" clId="{D4479540-3C79-904F-991B-2923FDC23AF8}" dt="2021-06-24T13:27:26.980" v="145"/>
          <ac:inkMkLst>
            <pc:docMk/>
            <pc:sldMk cId="738246092" sldId="1883"/>
            <ac:inkMk id="24621" creationId="{BBCC899F-5F10-EE47-BF11-D3734CF71D89}"/>
          </ac:inkMkLst>
        </pc:inkChg>
        <pc:inkChg chg="add">
          <ac:chgData name="Wilne, Robert" userId="863fd487-5ae7-46a6-8c4e-0a9cc652a1c0" providerId="ADAL" clId="{D4479540-3C79-904F-991B-2923FDC23AF8}" dt="2021-06-24T13:27:35.363" v="146"/>
          <ac:inkMkLst>
            <pc:docMk/>
            <pc:sldMk cId="738246092" sldId="1883"/>
            <ac:inkMk id="24622" creationId="{D293C28C-6C45-3949-AB50-48E4FC28459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3" creationId="{1CA92323-10CA-A940-BEF5-A9AAC77393F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4" creationId="{3DC4702D-878E-094F-ABB5-861B581FB64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5" creationId="{E1AB25E6-588F-2241-ABB8-D8963E20584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6" creationId="{E638C04B-76E1-9A48-BCD1-55A879ABEE8F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7" creationId="{C3B08A8B-631B-6F4D-987D-B43868DF234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9" creationId="{0B557CBD-B09D-754D-A9A9-839F2D04FD7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0" creationId="{1AE7F852-9E40-174B-8CFA-3369403E46B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1" creationId="{D5DB8032-6714-5946-B773-5806D11AF2EC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2" creationId="{7BBEFB92-554D-4F4C-B2E9-F7C4D269BFCB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3" creationId="{4E813946-DCF2-184D-B555-FAFA662D8C7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4" creationId="{FCE37B0A-E78A-BF49-928A-60886B508984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6" creationId="{60E916DD-4BE9-C04A-B809-9418178ECBC3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7" creationId="{FEA8CA6D-8D84-0440-8EA1-0F821B978E80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8" creationId="{08570DFD-7DFC-114F-8ECA-40A143798198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9" creationId="{682A8B0B-A11E-0849-861A-7DE5CF16D89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0" creationId="{D28183DA-22AA-814D-A166-DC847BF8E71E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1" creationId="{14815DA4-7BBC-B340-88B8-289E41B02857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2" creationId="{F2B540E0-E6C9-F342-8EAE-2A2BF58494AE}"/>
          </ac:inkMkLst>
        </pc:inkChg>
        <pc:inkChg chg="add">
          <ac:chgData name="Wilne, Robert" userId="863fd487-5ae7-46a6-8c4e-0a9cc652a1c0" providerId="ADAL" clId="{D4479540-3C79-904F-991B-2923FDC23AF8}" dt="2021-06-24T13:28:52.264" v="168"/>
          <ac:inkMkLst>
            <pc:docMk/>
            <pc:sldMk cId="738246092" sldId="1883"/>
            <ac:inkMk id="24644" creationId="{936F0656-E3E4-5E4D-A050-13075FD4E0D8}"/>
          </ac:inkMkLst>
        </pc:inkChg>
        <pc:inkChg chg="add">
          <ac:chgData name="Wilne, Robert" userId="863fd487-5ae7-46a6-8c4e-0a9cc652a1c0" providerId="ADAL" clId="{D4479540-3C79-904F-991B-2923FDC23AF8}" dt="2021-06-24T13:28:53.147" v="169"/>
          <ac:inkMkLst>
            <pc:docMk/>
            <pc:sldMk cId="738246092" sldId="1883"/>
            <ac:inkMk id="24645" creationId="{37D1E50F-0534-2747-B80C-41E4C5D8E6E2}"/>
          </ac:inkMkLst>
        </pc:inkChg>
        <pc:inkChg chg="add del topLvl">
          <ac:chgData name="Wilne, Robert" userId="863fd487-5ae7-46a6-8c4e-0a9cc652a1c0" providerId="ADAL" clId="{D4479540-3C79-904F-991B-2923FDC23AF8}" dt="2021-06-24T13:29:30.227" v="193"/>
          <ac:inkMkLst>
            <pc:docMk/>
            <pc:sldMk cId="738246092" sldId="1883"/>
            <ac:inkMk id="24647" creationId="{50DE5CC5-269C-8D46-BF84-1C273A2FF1EF}"/>
          </ac:inkMkLst>
        </pc:inkChg>
        <pc:inkChg chg="add del topLvl">
          <ac:chgData name="Wilne, Robert" userId="863fd487-5ae7-46a6-8c4e-0a9cc652a1c0" providerId="ADAL" clId="{D4479540-3C79-904F-991B-2923FDC23AF8}" dt="2021-06-24T13:29:30.600" v="195"/>
          <ac:inkMkLst>
            <pc:docMk/>
            <pc:sldMk cId="738246092" sldId="1883"/>
            <ac:inkMk id="24648" creationId="{3F4AED41-2763-6F4E-9143-2F2DD01CDCBB}"/>
          </ac:inkMkLst>
        </pc:inkChg>
        <pc:inkChg chg="add del topLvl">
          <ac:chgData name="Wilne, Robert" userId="863fd487-5ae7-46a6-8c4e-0a9cc652a1c0" providerId="ADAL" clId="{D4479540-3C79-904F-991B-2923FDC23AF8}" dt="2021-06-24T13:29:29.820" v="192"/>
          <ac:inkMkLst>
            <pc:docMk/>
            <pc:sldMk cId="738246092" sldId="1883"/>
            <ac:inkMk id="24649" creationId="{F53C9358-B287-DB4E-8717-CE39B48E2E44}"/>
          </ac:inkMkLst>
        </pc:inkChg>
        <pc:inkChg chg="add del">
          <ac:chgData name="Wilne, Robert" userId="863fd487-5ae7-46a6-8c4e-0a9cc652a1c0" providerId="ADAL" clId="{D4479540-3C79-904F-991B-2923FDC23AF8}" dt="2021-06-24T13:29:25.021" v="184"/>
          <ac:inkMkLst>
            <pc:docMk/>
            <pc:sldMk cId="738246092" sldId="1883"/>
            <ac:inkMk id="24650" creationId="{3E104FC6-29FF-644F-B4F3-F384DCBA36E4}"/>
          </ac:inkMkLst>
        </pc:inkChg>
        <pc:inkChg chg="add del">
          <ac:chgData name="Wilne, Robert" userId="863fd487-5ae7-46a6-8c4e-0a9cc652a1c0" providerId="ADAL" clId="{D4479540-3C79-904F-991B-2923FDC23AF8}" dt="2021-06-24T13:29:26.149" v="187"/>
          <ac:inkMkLst>
            <pc:docMk/>
            <pc:sldMk cId="738246092" sldId="1883"/>
            <ac:inkMk id="24652" creationId="{C6C3BEBF-3852-7142-A7D3-5F0368177F5C}"/>
          </ac:inkMkLst>
        </pc:inkChg>
        <pc:inkChg chg="add del">
          <ac:chgData name="Wilne, Robert" userId="863fd487-5ae7-46a6-8c4e-0a9cc652a1c0" providerId="ADAL" clId="{D4479540-3C79-904F-991B-2923FDC23AF8}" dt="2021-06-24T13:29:26.144" v="186"/>
          <ac:inkMkLst>
            <pc:docMk/>
            <pc:sldMk cId="738246092" sldId="1883"/>
            <ac:inkMk id="24653" creationId="{4770BAD6-72FC-B943-9F7A-0DDD7BCD8511}"/>
          </ac:inkMkLst>
        </pc:inkChg>
        <pc:inkChg chg="add del topLvl">
          <ac:chgData name="Wilne, Robert" userId="863fd487-5ae7-46a6-8c4e-0a9cc652a1c0" providerId="ADAL" clId="{D4479540-3C79-904F-991B-2923FDC23AF8}" dt="2021-06-24T13:29:31.017" v="196"/>
          <ac:inkMkLst>
            <pc:docMk/>
            <pc:sldMk cId="738246092" sldId="1883"/>
            <ac:inkMk id="24654" creationId="{530B5C01-F2B4-0B43-A98A-A672747ABA9C}"/>
          </ac:inkMkLst>
        </pc:inkChg>
        <pc:inkChg chg="add del topLvl">
          <ac:chgData name="Wilne, Robert" userId="863fd487-5ae7-46a6-8c4e-0a9cc652a1c0" providerId="ADAL" clId="{D4479540-3C79-904F-991B-2923FDC23AF8}" dt="2021-06-24T13:29:26.633" v="189"/>
          <ac:inkMkLst>
            <pc:docMk/>
            <pc:sldMk cId="738246092" sldId="1883"/>
            <ac:inkMk id="24655" creationId="{6662044F-04E9-CF4E-99D8-594AA01F9824}"/>
          </ac:inkMkLst>
        </pc:inkChg>
        <pc:inkChg chg="add del">
          <ac:chgData name="Wilne, Robert" userId="863fd487-5ae7-46a6-8c4e-0a9cc652a1c0" providerId="ADAL" clId="{D4479540-3C79-904F-991B-2923FDC23AF8}" dt="2021-06-24T13:29:26.627" v="188"/>
          <ac:inkMkLst>
            <pc:docMk/>
            <pc:sldMk cId="738246092" sldId="1883"/>
            <ac:inkMk id="24656" creationId="{5CD3D804-482A-D343-AC4A-F554F774EAD6}"/>
          </ac:inkMkLst>
        </pc:inkChg>
        <pc:inkChg chg="add del topLvl">
          <ac:chgData name="Wilne, Robert" userId="863fd487-5ae7-46a6-8c4e-0a9cc652a1c0" providerId="ADAL" clId="{D4479540-3C79-904F-991B-2923FDC23AF8}" dt="2021-06-24T13:29:25.509" v="185"/>
          <ac:inkMkLst>
            <pc:docMk/>
            <pc:sldMk cId="738246092" sldId="1883"/>
            <ac:inkMk id="24657" creationId="{F03819DE-3D0F-814D-A56B-DE09591AC14C}"/>
          </ac:inkMkLst>
        </pc:inkChg>
        <pc:inkChg chg="add del topLvl">
          <ac:chgData name="Wilne, Robert" userId="863fd487-5ae7-46a6-8c4e-0a9cc652a1c0" providerId="ADAL" clId="{D4479540-3C79-904F-991B-2923FDC23AF8}" dt="2021-06-24T13:29:31.463" v="197"/>
          <ac:inkMkLst>
            <pc:docMk/>
            <pc:sldMk cId="738246092" sldId="1883"/>
            <ac:inkMk id="24658" creationId="{132D4A23-D8E6-0841-8D6D-9B67FB4B339D}"/>
          </ac:inkMkLst>
        </pc:inkChg>
        <pc:inkChg chg="add del topLvl">
          <ac:chgData name="Wilne, Robert" userId="863fd487-5ae7-46a6-8c4e-0a9cc652a1c0" providerId="ADAL" clId="{D4479540-3C79-904F-991B-2923FDC23AF8}" dt="2021-06-24T13:29:30.594" v="194"/>
          <ac:inkMkLst>
            <pc:docMk/>
            <pc:sldMk cId="738246092" sldId="1883"/>
            <ac:inkMk id="24661" creationId="{0A1D1E72-16A8-0C4C-AF7E-14B6F51C67D3}"/>
          </ac:inkMkLst>
        </pc:inkChg>
        <pc:inkChg chg="add">
          <ac:chgData name="Wilne, Robert" userId="863fd487-5ae7-46a6-8c4e-0a9cc652a1c0" providerId="ADAL" clId="{D4479540-3C79-904F-991B-2923FDC23AF8}" dt="2021-06-24T13:29:33.557" v="198"/>
          <ac:inkMkLst>
            <pc:docMk/>
            <pc:sldMk cId="738246092" sldId="1883"/>
            <ac:inkMk id="24663" creationId="{F028187A-38A4-A44B-B6F5-9B276615873D}"/>
          </ac:inkMkLst>
        </pc:inkChg>
        <pc:inkChg chg="add">
          <ac:chgData name="Wilne, Robert" userId="863fd487-5ae7-46a6-8c4e-0a9cc652a1c0" providerId="ADAL" clId="{D4479540-3C79-904F-991B-2923FDC23AF8}" dt="2021-06-24T13:29:33.783" v="199"/>
          <ac:inkMkLst>
            <pc:docMk/>
            <pc:sldMk cId="738246092" sldId="1883"/>
            <ac:inkMk id="24664" creationId="{8B270A0E-5BE1-264A-9A8E-32C3E2CE92F7}"/>
          </ac:inkMkLst>
        </pc:inkChg>
        <pc:inkChg chg="add">
          <ac:chgData name="Wilne, Robert" userId="863fd487-5ae7-46a6-8c4e-0a9cc652a1c0" providerId="ADAL" clId="{D4479540-3C79-904F-991B-2923FDC23AF8}" dt="2021-06-24T13:29:34.350" v="200"/>
          <ac:inkMkLst>
            <pc:docMk/>
            <pc:sldMk cId="738246092" sldId="1883"/>
            <ac:inkMk id="24665" creationId="{355A7781-3D13-B340-9241-C85DC2E01B04}"/>
          </ac:inkMkLst>
        </pc:inkChg>
        <pc:inkChg chg="add">
          <ac:chgData name="Wilne, Robert" userId="863fd487-5ae7-46a6-8c4e-0a9cc652a1c0" providerId="ADAL" clId="{D4479540-3C79-904F-991B-2923FDC23AF8}" dt="2021-06-24T13:29:34.693" v="201"/>
          <ac:inkMkLst>
            <pc:docMk/>
            <pc:sldMk cId="738246092" sldId="1883"/>
            <ac:inkMk id="24666" creationId="{B82205B7-6DB4-5943-A11A-E0446BA462B6}"/>
          </ac:inkMkLst>
        </pc:inkChg>
        <pc:inkChg chg="add">
          <ac:chgData name="Wilne, Robert" userId="863fd487-5ae7-46a6-8c4e-0a9cc652a1c0" providerId="ADAL" clId="{D4479540-3C79-904F-991B-2923FDC23AF8}" dt="2021-06-24T13:29:35.353" v="202"/>
          <ac:inkMkLst>
            <pc:docMk/>
            <pc:sldMk cId="738246092" sldId="1883"/>
            <ac:inkMk id="24667" creationId="{F2F10FFE-0F10-F346-B894-FC6F01C31BAE}"/>
          </ac:inkMkLst>
        </pc:inkChg>
        <pc:inkChg chg="add">
          <ac:chgData name="Wilne, Robert" userId="863fd487-5ae7-46a6-8c4e-0a9cc652a1c0" providerId="ADAL" clId="{D4479540-3C79-904F-991B-2923FDC23AF8}" dt="2021-06-24T13:29:35.569" v="203"/>
          <ac:inkMkLst>
            <pc:docMk/>
            <pc:sldMk cId="738246092" sldId="1883"/>
            <ac:inkMk id="24668" creationId="{321F7D63-EC8F-DF4F-AB21-3A0A237E70AB}"/>
          </ac:inkMkLst>
        </pc:inkChg>
        <pc:inkChg chg="add">
          <ac:chgData name="Wilne, Robert" userId="863fd487-5ae7-46a6-8c4e-0a9cc652a1c0" providerId="ADAL" clId="{D4479540-3C79-904F-991B-2923FDC23AF8}" dt="2021-06-24T13:29:35.811" v="204"/>
          <ac:inkMkLst>
            <pc:docMk/>
            <pc:sldMk cId="738246092" sldId="1883"/>
            <ac:inkMk id="24669" creationId="{EA6E2E25-63D1-274C-9957-7175F9EA56D7}"/>
          </ac:inkMkLst>
        </pc:inkChg>
        <pc:inkChg chg="add">
          <ac:chgData name="Wilne, Robert" userId="863fd487-5ae7-46a6-8c4e-0a9cc652a1c0" providerId="ADAL" clId="{D4479540-3C79-904F-991B-2923FDC23AF8}" dt="2021-06-24T13:29:36.064" v="205"/>
          <ac:inkMkLst>
            <pc:docMk/>
            <pc:sldMk cId="738246092" sldId="1883"/>
            <ac:inkMk id="24670" creationId="{0B0C202A-2B9D-744F-A2CB-CA28C15F67DA}"/>
          </ac:inkMkLst>
        </pc:inkChg>
        <pc:inkChg chg="add">
          <ac:chgData name="Wilne, Robert" userId="863fd487-5ae7-46a6-8c4e-0a9cc652a1c0" providerId="ADAL" clId="{D4479540-3C79-904F-991B-2923FDC23AF8}" dt="2021-06-24T13:29:36.844" v="206"/>
          <ac:inkMkLst>
            <pc:docMk/>
            <pc:sldMk cId="738246092" sldId="1883"/>
            <ac:inkMk id="24671" creationId="{189F2939-8C10-F242-BA82-834BD179FC19}"/>
          </ac:inkMkLst>
        </pc:inkChg>
        <pc:inkChg chg="add">
          <ac:chgData name="Wilne, Robert" userId="863fd487-5ae7-46a6-8c4e-0a9cc652a1c0" providerId="ADAL" clId="{D4479540-3C79-904F-991B-2923FDC23AF8}" dt="2021-06-24T13:29:37.169" v="207"/>
          <ac:inkMkLst>
            <pc:docMk/>
            <pc:sldMk cId="738246092" sldId="1883"/>
            <ac:inkMk id="24672" creationId="{179D114F-D114-4944-81AF-B6AF00356582}"/>
          </ac:inkMkLst>
        </pc:inkChg>
        <pc:inkChg chg="add">
          <ac:chgData name="Wilne, Robert" userId="863fd487-5ae7-46a6-8c4e-0a9cc652a1c0" providerId="ADAL" clId="{D4479540-3C79-904F-991B-2923FDC23AF8}" dt="2021-06-24T13:29:37.379" v="208"/>
          <ac:inkMkLst>
            <pc:docMk/>
            <pc:sldMk cId="738246092" sldId="1883"/>
            <ac:inkMk id="24673" creationId="{E88216CE-67EE-D84F-951F-B7AF71151777}"/>
          </ac:inkMkLst>
        </pc:inkChg>
        <pc:inkChg chg="add">
          <ac:chgData name="Wilne, Robert" userId="863fd487-5ae7-46a6-8c4e-0a9cc652a1c0" providerId="ADAL" clId="{D4479540-3C79-904F-991B-2923FDC23AF8}" dt="2021-06-24T13:29:37.564" v="209"/>
          <ac:inkMkLst>
            <pc:docMk/>
            <pc:sldMk cId="738246092" sldId="1883"/>
            <ac:inkMk id="24674" creationId="{57A45E0F-CF36-9C40-A057-8E593DAE82F6}"/>
          </ac:inkMkLst>
        </pc:inkChg>
        <pc:inkChg chg="add">
          <ac:chgData name="Wilne, Robert" userId="863fd487-5ae7-46a6-8c4e-0a9cc652a1c0" providerId="ADAL" clId="{D4479540-3C79-904F-991B-2923FDC23AF8}" dt="2021-06-24T13:29:40.403" v="211"/>
          <ac:inkMkLst>
            <pc:docMk/>
            <pc:sldMk cId="738246092" sldId="1883"/>
            <ac:inkMk id="24677" creationId="{19E9F88D-AFC9-2A4F-A33E-B58F2A132AF0}"/>
          </ac:inkMkLst>
        </pc:inkChg>
        <pc:inkChg chg="add">
          <ac:chgData name="Wilne, Robert" userId="863fd487-5ae7-46a6-8c4e-0a9cc652a1c0" providerId="ADAL" clId="{D4479540-3C79-904F-991B-2923FDC23AF8}" dt="2021-06-24T13:29:40.668" v="212"/>
          <ac:inkMkLst>
            <pc:docMk/>
            <pc:sldMk cId="738246092" sldId="1883"/>
            <ac:inkMk id="24678" creationId="{90AEACE1-7B1F-D84B-AE96-23BCBFB92C47}"/>
          </ac:inkMkLst>
        </pc:inkChg>
      </pc:sldChg>
      <pc:sldChg chg="addSp delSp">
        <pc:chgData name="Wilne, Robert" userId="863fd487-5ae7-46a6-8c4e-0a9cc652a1c0" providerId="ADAL" clId="{D4479540-3C79-904F-991B-2923FDC23AF8}" dt="2021-06-24T14:32:18.053" v="2568"/>
        <pc:sldMkLst>
          <pc:docMk/>
          <pc:sldMk cId="2159732909" sldId="2096"/>
        </pc:sldMkLst>
        <pc:grpChg chg="add">
          <ac:chgData name="Wilne, Robert" userId="863fd487-5ae7-46a6-8c4e-0a9cc652a1c0" providerId="ADAL" clId="{D4479540-3C79-904F-991B-2923FDC23AF8}" dt="2021-06-24T14:31:01.142" v="2486"/>
          <ac:grpSpMkLst>
            <pc:docMk/>
            <pc:sldMk cId="2159732909" sldId="2096"/>
            <ac:grpSpMk id="5" creationId="{E53DB047-7DFE-A14D-A904-CA24701029F8}"/>
          </ac:grpSpMkLst>
        </pc:grpChg>
        <pc:grpChg chg="add">
          <ac:chgData name="Wilne, Robert" userId="863fd487-5ae7-46a6-8c4e-0a9cc652a1c0" providerId="ADAL" clId="{D4479540-3C79-904F-991B-2923FDC23AF8}" dt="2021-06-24T14:31:03.547" v="2492"/>
          <ac:grpSpMkLst>
            <pc:docMk/>
            <pc:sldMk cId="2159732909" sldId="2096"/>
            <ac:grpSpMk id="12" creationId="{BF435101-5331-0548-B777-1AA7905A7417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0" creationId="{8FDCAFBA-E20B-5742-8A07-2A4C5864F43B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1" creationId="{67C2A1A6-FCF1-9A4C-98DC-5BC3437F4D6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6" creationId="{B09F0E6D-CDC7-5C4C-8146-3534F56AA06A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7" creationId="{9295EE57-FCDD-9A49-A4C9-8719B241A05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8" creationId="{96A586DC-48DC-5745-90D5-137D08020CFC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9" creationId="{339C2F17-CD12-EF49-AEE3-FDAE8AEAC3D9}"/>
          </ac:grpSpMkLst>
        </pc:grpChg>
        <pc:grpChg chg="add">
          <ac:chgData name="Wilne, Robert" userId="863fd487-5ae7-46a6-8c4e-0a9cc652a1c0" providerId="ADAL" clId="{D4479540-3C79-904F-991B-2923FDC23AF8}" dt="2021-06-24T14:31:32.365" v="2520"/>
          <ac:grpSpMkLst>
            <pc:docMk/>
            <pc:sldMk cId="2159732909" sldId="2096"/>
            <ac:grpSpMk id="44" creationId="{053E00E2-DFD5-8641-920B-3C6698922D47}"/>
          </ac:grpSpMkLst>
        </pc:grpChg>
        <pc:grpChg chg="add">
          <ac:chgData name="Wilne, Robert" userId="863fd487-5ae7-46a6-8c4e-0a9cc652a1c0" providerId="ADAL" clId="{D4479540-3C79-904F-991B-2923FDC23AF8}" dt="2021-06-24T14:31:34.929" v="2528"/>
          <ac:grpSpMkLst>
            <pc:docMk/>
            <pc:sldMk cId="2159732909" sldId="2096"/>
            <ac:grpSpMk id="52" creationId="{80549845-1DA1-1044-8603-BFD65EDCC729}"/>
          </ac:grpSpMkLst>
        </pc:grpChg>
        <pc:grpChg chg="add del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80" creationId="{0E2C0A3E-7E41-7D45-A87E-7DB1B03FCDA6}"/>
          </ac:grpSpMkLst>
        </pc:grpChg>
        <pc:grpChg chg="add">
          <ac:chgData name="Wilne, Robert" userId="863fd487-5ae7-46a6-8c4e-0a9cc652a1c0" providerId="ADAL" clId="{D4479540-3C79-904F-991B-2923FDC23AF8}" dt="2021-06-24T14:31:47.127" v="2543"/>
          <ac:grpSpMkLst>
            <pc:docMk/>
            <pc:sldMk cId="2159732909" sldId="2096"/>
            <ac:grpSpMk id="24581" creationId="{31707B43-D152-8A46-9FDC-1B78F03D68AE}"/>
          </ac:grpSpMkLst>
        </pc:grpChg>
        <pc:grpChg chg="add">
          <ac:chgData name="Wilne, Robert" userId="863fd487-5ae7-46a6-8c4e-0a9cc652a1c0" providerId="ADAL" clId="{D4479540-3C79-904F-991B-2923FDC23AF8}" dt="2021-06-24T14:31:51.796" v="2551"/>
          <ac:grpSpMkLst>
            <pc:docMk/>
            <pc:sldMk cId="2159732909" sldId="2096"/>
            <ac:grpSpMk id="24589" creationId="{F658FE19-B025-6B4D-B475-52CA75F38E71}"/>
          </ac:grpSpMkLst>
        </pc:grpChg>
        <pc:grpChg chg="add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91" creationId="{EBF4886A-76B1-BA47-BF9D-983E9D1A0DD8}"/>
          </ac:grpSpMkLst>
        </pc:grpChg>
        <pc:grpChg chg="add">
          <ac:chgData name="Wilne, Robert" userId="863fd487-5ae7-46a6-8c4e-0a9cc652a1c0" providerId="ADAL" clId="{D4479540-3C79-904F-991B-2923FDC23AF8}" dt="2021-06-24T14:31:59.801" v="2563"/>
          <ac:grpSpMkLst>
            <pc:docMk/>
            <pc:sldMk cId="2159732909" sldId="2096"/>
            <ac:grpSpMk id="24600" creationId="{85488CCA-F247-1341-ACC6-F0162040E492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5" creationId="{FAA18670-607A-F64B-B55D-6C51C721E7CD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6" creationId="{3CC9B79A-5F95-F34D-8DD8-1F8677E0549C}"/>
          </ac:grpSpMkLst>
        </pc:grpChg>
        <pc:inkChg chg="add">
          <ac:chgData name="Wilne, Robert" userId="863fd487-5ae7-46a6-8c4e-0a9cc652a1c0" providerId="ADAL" clId="{D4479540-3C79-904F-991B-2923FDC23AF8}" dt="2021-06-24T14:31:00.052" v="2483"/>
          <ac:inkMkLst>
            <pc:docMk/>
            <pc:sldMk cId="2159732909" sldId="2096"/>
            <ac:inkMk id="2" creationId="{88954F01-7F4B-9143-9672-133F1F63ED19}"/>
          </ac:inkMkLst>
        </pc:inkChg>
        <pc:inkChg chg="add">
          <ac:chgData name="Wilne, Robert" userId="863fd487-5ae7-46a6-8c4e-0a9cc652a1c0" providerId="ADAL" clId="{D4479540-3C79-904F-991B-2923FDC23AF8}" dt="2021-06-24T14:31:00.308" v="2484"/>
          <ac:inkMkLst>
            <pc:docMk/>
            <pc:sldMk cId="2159732909" sldId="2096"/>
            <ac:inkMk id="3" creationId="{7BFF19BA-CA75-C549-BDA2-B50867294326}"/>
          </ac:inkMkLst>
        </pc:inkChg>
        <pc:inkChg chg="add">
          <ac:chgData name="Wilne, Robert" userId="863fd487-5ae7-46a6-8c4e-0a9cc652a1c0" providerId="ADAL" clId="{D4479540-3C79-904F-991B-2923FDC23AF8}" dt="2021-06-24T14:31:00.498" v="2485"/>
          <ac:inkMkLst>
            <pc:docMk/>
            <pc:sldMk cId="2159732909" sldId="2096"/>
            <ac:inkMk id="4" creationId="{CEA78551-4BC0-094E-9BC3-D93FFDBA28C8}"/>
          </ac:inkMkLst>
        </pc:inkChg>
        <pc:inkChg chg="add">
          <ac:chgData name="Wilne, Robert" userId="863fd487-5ae7-46a6-8c4e-0a9cc652a1c0" providerId="ADAL" clId="{D4479540-3C79-904F-991B-2923FDC23AF8}" dt="2021-06-24T14:31:01.817" v="2487"/>
          <ac:inkMkLst>
            <pc:docMk/>
            <pc:sldMk cId="2159732909" sldId="2096"/>
            <ac:inkMk id="6" creationId="{EAB75EB2-61AC-F844-975B-C08BA9765D0E}"/>
          </ac:inkMkLst>
        </pc:inkChg>
        <pc:inkChg chg="add">
          <ac:chgData name="Wilne, Robert" userId="863fd487-5ae7-46a6-8c4e-0a9cc652a1c0" providerId="ADAL" clId="{D4479540-3C79-904F-991B-2923FDC23AF8}" dt="2021-06-24T14:31:02.102" v="2488"/>
          <ac:inkMkLst>
            <pc:docMk/>
            <pc:sldMk cId="2159732909" sldId="2096"/>
            <ac:inkMk id="7" creationId="{20E118F8-28CE-E54A-8CC2-01E1E41D6970}"/>
          </ac:inkMkLst>
        </pc:inkChg>
        <pc:inkChg chg="add">
          <ac:chgData name="Wilne, Robert" userId="863fd487-5ae7-46a6-8c4e-0a9cc652a1c0" providerId="ADAL" clId="{D4479540-3C79-904F-991B-2923FDC23AF8}" dt="2021-06-24T14:31:02.309" v="2489"/>
          <ac:inkMkLst>
            <pc:docMk/>
            <pc:sldMk cId="2159732909" sldId="2096"/>
            <ac:inkMk id="9" creationId="{91A080C1-888A-C54E-A9FC-95329C6AECA9}"/>
          </ac:inkMkLst>
        </pc:inkChg>
        <pc:inkChg chg="add">
          <ac:chgData name="Wilne, Robert" userId="863fd487-5ae7-46a6-8c4e-0a9cc652a1c0" providerId="ADAL" clId="{D4479540-3C79-904F-991B-2923FDC23AF8}" dt="2021-06-24T14:31:02.599" v="2490"/>
          <ac:inkMkLst>
            <pc:docMk/>
            <pc:sldMk cId="2159732909" sldId="2096"/>
            <ac:inkMk id="10" creationId="{CA1A499D-9728-5540-B3C5-4BC217496BB0}"/>
          </ac:inkMkLst>
        </pc:inkChg>
        <pc:inkChg chg="add">
          <ac:chgData name="Wilne, Robert" userId="863fd487-5ae7-46a6-8c4e-0a9cc652a1c0" providerId="ADAL" clId="{D4479540-3C79-904F-991B-2923FDC23AF8}" dt="2021-06-24T14:31:03.005" v="2491"/>
          <ac:inkMkLst>
            <pc:docMk/>
            <pc:sldMk cId="2159732909" sldId="2096"/>
            <ac:inkMk id="11" creationId="{6683D019-9F87-044A-8BBA-4B87ACBF5C01}"/>
          </ac:inkMkLst>
        </pc:inkChg>
        <pc:inkChg chg="add">
          <ac:chgData name="Wilne, Robert" userId="863fd487-5ae7-46a6-8c4e-0a9cc652a1c0" providerId="ADAL" clId="{D4479540-3C79-904F-991B-2923FDC23AF8}" dt="2021-06-24T14:31:03.884" v="2493"/>
          <ac:inkMkLst>
            <pc:docMk/>
            <pc:sldMk cId="2159732909" sldId="2096"/>
            <ac:inkMk id="13" creationId="{042F4F51-B9DF-4F43-9E3A-886708186A29}"/>
          </ac:inkMkLst>
        </pc:inkChg>
        <pc:inkChg chg="add">
          <ac:chgData name="Wilne, Robert" userId="863fd487-5ae7-46a6-8c4e-0a9cc652a1c0" providerId="ADAL" clId="{D4479540-3C79-904F-991B-2923FDC23AF8}" dt="2021-06-24T14:31:04.144" v="2494"/>
          <ac:inkMkLst>
            <pc:docMk/>
            <pc:sldMk cId="2159732909" sldId="2096"/>
            <ac:inkMk id="14" creationId="{4F51B2EF-B028-8246-B6C2-3434D88B1299}"/>
          </ac:inkMkLst>
        </pc:inkChg>
        <pc:inkChg chg="add">
          <ac:chgData name="Wilne, Robert" userId="863fd487-5ae7-46a6-8c4e-0a9cc652a1c0" providerId="ADAL" clId="{D4479540-3C79-904F-991B-2923FDC23AF8}" dt="2021-06-24T14:31:04.323" v="2495"/>
          <ac:inkMkLst>
            <pc:docMk/>
            <pc:sldMk cId="2159732909" sldId="2096"/>
            <ac:inkMk id="15" creationId="{5784DB50-1549-1141-BF1E-66CFF1DA6BC0}"/>
          </ac:inkMkLst>
        </pc:inkChg>
        <pc:inkChg chg="add">
          <ac:chgData name="Wilne, Robert" userId="863fd487-5ae7-46a6-8c4e-0a9cc652a1c0" providerId="ADAL" clId="{D4479540-3C79-904F-991B-2923FDC23AF8}" dt="2021-06-24T14:31:04.976" v="2496"/>
          <ac:inkMkLst>
            <pc:docMk/>
            <pc:sldMk cId="2159732909" sldId="2096"/>
            <ac:inkMk id="16" creationId="{3CB42E7B-63A7-B34C-9803-0A3A8D965EE8}"/>
          </ac:inkMkLst>
        </pc:inkChg>
        <pc:inkChg chg="add">
          <ac:chgData name="Wilne, Robert" userId="863fd487-5ae7-46a6-8c4e-0a9cc652a1c0" providerId="ADAL" clId="{D4479540-3C79-904F-991B-2923FDC23AF8}" dt="2021-06-24T14:31:05.226" v="2497"/>
          <ac:inkMkLst>
            <pc:docMk/>
            <pc:sldMk cId="2159732909" sldId="2096"/>
            <ac:inkMk id="17" creationId="{1F3FF3C2-3999-E645-8AFF-CC25F6AD16E2}"/>
          </ac:inkMkLst>
        </pc:inkChg>
        <pc:inkChg chg="add">
          <ac:chgData name="Wilne, Robert" userId="863fd487-5ae7-46a6-8c4e-0a9cc652a1c0" providerId="ADAL" clId="{D4479540-3C79-904F-991B-2923FDC23AF8}" dt="2021-06-24T14:31:05.434" v="2498"/>
          <ac:inkMkLst>
            <pc:docMk/>
            <pc:sldMk cId="2159732909" sldId="2096"/>
            <ac:inkMk id="18" creationId="{D27FC2E6-233E-864E-8B0F-CBAB742AD162}"/>
          </ac:inkMkLst>
        </pc:inkChg>
        <pc:inkChg chg="add">
          <ac:chgData name="Wilne, Robert" userId="863fd487-5ae7-46a6-8c4e-0a9cc652a1c0" providerId="ADAL" clId="{D4479540-3C79-904F-991B-2923FDC23AF8}" dt="2021-06-24T14:31:05.669" v="2499"/>
          <ac:inkMkLst>
            <pc:docMk/>
            <pc:sldMk cId="2159732909" sldId="2096"/>
            <ac:inkMk id="19" creationId="{26E5B7D3-62B1-4A46-AF01-712B386F12CD}"/>
          </ac:inkMkLst>
        </pc:inkChg>
        <pc:inkChg chg="add">
          <ac:chgData name="Wilne, Robert" userId="863fd487-5ae7-46a6-8c4e-0a9cc652a1c0" providerId="ADAL" clId="{D4479540-3C79-904F-991B-2923FDC23AF8}" dt="2021-06-24T14:31:15.466" v="2501"/>
          <ac:inkMkLst>
            <pc:docMk/>
            <pc:sldMk cId="2159732909" sldId="2096"/>
            <ac:inkMk id="22" creationId="{0F65254A-74A1-5544-986C-F8295407E498}"/>
          </ac:inkMkLst>
        </pc:inkChg>
        <pc:inkChg chg="add">
          <ac:chgData name="Wilne, Robert" userId="863fd487-5ae7-46a6-8c4e-0a9cc652a1c0" providerId="ADAL" clId="{D4479540-3C79-904F-991B-2923FDC23AF8}" dt="2021-06-24T14:31:15.746" v="2502"/>
          <ac:inkMkLst>
            <pc:docMk/>
            <pc:sldMk cId="2159732909" sldId="2096"/>
            <ac:inkMk id="23" creationId="{379487C9-5E8A-0342-AE40-8A4F440E604E}"/>
          </ac:inkMkLst>
        </pc:inkChg>
        <pc:inkChg chg="add">
          <ac:chgData name="Wilne, Robert" userId="863fd487-5ae7-46a6-8c4e-0a9cc652a1c0" providerId="ADAL" clId="{D4479540-3C79-904F-991B-2923FDC23AF8}" dt="2021-06-24T14:31:15.978" v="2503"/>
          <ac:inkMkLst>
            <pc:docMk/>
            <pc:sldMk cId="2159732909" sldId="2096"/>
            <ac:inkMk id="24" creationId="{26A62E15-90CF-B14C-A775-E15A5C720E1F}"/>
          </ac:inkMkLst>
        </pc:inkChg>
        <pc:inkChg chg="add">
          <ac:chgData name="Wilne, Robert" userId="863fd487-5ae7-46a6-8c4e-0a9cc652a1c0" providerId="ADAL" clId="{D4479540-3C79-904F-991B-2923FDC23AF8}" dt="2021-06-24T14:31:16.261" v="2504"/>
          <ac:inkMkLst>
            <pc:docMk/>
            <pc:sldMk cId="2159732909" sldId="2096"/>
            <ac:inkMk id="25" creationId="{136E46D3-4822-2E43-A59B-7FCF14311E64}"/>
          </ac:inkMkLst>
        </pc:inkChg>
        <pc:inkChg chg="add">
          <ac:chgData name="Wilne, Robert" userId="863fd487-5ae7-46a6-8c4e-0a9cc652a1c0" providerId="ADAL" clId="{D4479540-3C79-904F-991B-2923FDC23AF8}" dt="2021-06-24T14:31:17.143" v="2505"/>
          <ac:inkMkLst>
            <pc:docMk/>
            <pc:sldMk cId="2159732909" sldId="2096"/>
            <ac:inkMk id="26" creationId="{BA08647A-BC5C-834B-B185-E4E755EFD871}"/>
          </ac:inkMkLst>
        </pc:inkChg>
        <pc:inkChg chg="add">
          <ac:chgData name="Wilne, Robert" userId="863fd487-5ae7-46a6-8c4e-0a9cc652a1c0" providerId="ADAL" clId="{D4479540-3C79-904F-991B-2923FDC23AF8}" dt="2021-06-24T14:31:17.366" v="2506"/>
          <ac:inkMkLst>
            <pc:docMk/>
            <pc:sldMk cId="2159732909" sldId="2096"/>
            <ac:inkMk id="27" creationId="{597F18F6-9C65-5243-A3C8-42DC0B77A4DF}"/>
          </ac:inkMkLst>
        </pc:inkChg>
        <pc:inkChg chg="add">
          <ac:chgData name="Wilne, Robert" userId="863fd487-5ae7-46a6-8c4e-0a9cc652a1c0" providerId="ADAL" clId="{D4479540-3C79-904F-991B-2923FDC23AF8}" dt="2021-06-24T14:31:17.777" v="2507"/>
          <ac:inkMkLst>
            <pc:docMk/>
            <pc:sldMk cId="2159732909" sldId="2096"/>
            <ac:inkMk id="28" creationId="{D9D0512B-E62B-9848-B8E3-1E74D52F4F4B}"/>
          </ac:inkMkLst>
        </pc:inkChg>
        <pc:inkChg chg="add">
          <ac:chgData name="Wilne, Robert" userId="863fd487-5ae7-46a6-8c4e-0a9cc652a1c0" providerId="ADAL" clId="{D4479540-3C79-904F-991B-2923FDC23AF8}" dt="2021-06-24T14:31:18.142" v="2508"/>
          <ac:inkMkLst>
            <pc:docMk/>
            <pc:sldMk cId="2159732909" sldId="2096"/>
            <ac:inkMk id="29" creationId="{64E0F285-3EA5-D540-9B3D-53A8A7EA7C5C}"/>
          </ac:inkMkLst>
        </pc:inkChg>
        <pc:inkChg chg="add">
          <ac:chgData name="Wilne, Robert" userId="863fd487-5ae7-46a6-8c4e-0a9cc652a1c0" providerId="ADAL" clId="{D4479540-3C79-904F-991B-2923FDC23AF8}" dt="2021-06-24T14:31:19.002" v="2509"/>
          <ac:inkMkLst>
            <pc:docMk/>
            <pc:sldMk cId="2159732909" sldId="2096"/>
            <ac:inkMk id="30" creationId="{7F1B0D08-06AC-744F-9D2E-94579FD29535}"/>
          </ac:inkMkLst>
        </pc:inkChg>
        <pc:inkChg chg="add">
          <ac:chgData name="Wilne, Robert" userId="863fd487-5ae7-46a6-8c4e-0a9cc652a1c0" providerId="ADAL" clId="{D4479540-3C79-904F-991B-2923FDC23AF8}" dt="2021-06-24T14:31:19.336" v="2510"/>
          <ac:inkMkLst>
            <pc:docMk/>
            <pc:sldMk cId="2159732909" sldId="2096"/>
            <ac:inkMk id="31" creationId="{2FA570AA-6132-6346-BADD-12DF060483D7}"/>
          </ac:inkMkLst>
        </pc:inkChg>
        <pc:inkChg chg="add">
          <ac:chgData name="Wilne, Robert" userId="863fd487-5ae7-46a6-8c4e-0a9cc652a1c0" providerId="ADAL" clId="{D4479540-3C79-904F-991B-2923FDC23AF8}" dt="2021-06-24T14:31:19.626" v="2511"/>
          <ac:inkMkLst>
            <pc:docMk/>
            <pc:sldMk cId="2159732909" sldId="2096"/>
            <ac:inkMk id="32" creationId="{E53EF78B-4F0A-6641-A531-148B94788687}"/>
          </ac:inkMkLst>
        </pc:inkChg>
        <pc:inkChg chg="add">
          <ac:chgData name="Wilne, Robert" userId="863fd487-5ae7-46a6-8c4e-0a9cc652a1c0" providerId="ADAL" clId="{D4479540-3C79-904F-991B-2923FDC23AF8}" dt="2021-06-24T14:31:19.895" v="2512"/>
          <ac:inkMkLst>
            <pc:docMk/>
            <pc:sldMk cId="2159732909" sldId="2096"/>
            <ac:inkMk id="33" creationId="{D9745C2E-2A15-FA48-9310-0BC33BE43528}"/>
          </ac:inkMkLst>
        </pc:inkChg>
        <pc:inkChg chg="add">
          <ac:chgData name="Wilne, Robert" userId="863fd487-5ae7-46a6-8c4e-0a9cc652a1c0" providerId="ADAL" clId="{D4479540-3C79-904F-991B-2923FDC23AF8}" dt="2021-06-24T14:31:20.170" v="2513"/>
          <ac:inkMkLst>
            <pc:docMk/>
            <pc:sldMk cId="2159732909" sldId="2096"/>
            <ac:inkMk id="34" creationId="{D2CD7EC7-D5C0-C14E-BBC1-F63A693FB361}"/>
          </ac:inkMkLst>
        </pc:inkChg>
        <pc:inkChg chg="add">
          <ac:chgData name="Wilne, Robert" userId="863fd487-5ae7-46a6-8c4e-0a9cc652a1c0" providerId="ADAL" clId="{D4479540-3C79-904F-991B-2923FDC23AF8}" dt="2021-06-24T14:31:20.347" v="2514"/>
          <ac:inkMkLst>
            <pc:docMk/>
            <pc:sldMk cId="2159732909" sldId="2096"/>
            <ac:inkMk id="35" creationId="{37CCC044-D5AA-7849-AFA9-55E1F7F04147}"/>
          </ac:inkMkLst>
        </pc:inkChg>
        <pc:inkChg chg="add">
          <ac:chgData name="Wilne, Robert" userId="863fd487-5ae7-46a6-8c4e-0a9cc652a1c0" providerId="ADAL" clId="{D4479540-3C79-904F-991B-2923FDC23AF8}" dt="2021-06-24T14:31:29.155" v="2516"/>
          <ac:inkMkLst>
            <pc:docMk/>
            <pc:sldMk cId="2159732909" sldId="2096"/>
            <ac:inkMk id="40" creationId="{46F00F94-4CD4-E84C-8ED0-5F15D0117EF3}"/>
          </ac:inkMkLst>
        </pc:inkChg>
        <pc:inkChg chg="add">
          <ac:chgData name="Wilne, Robert" userId="863fd487-5ae7-46a6-8c4e-0a9cc652a1c0" providerId="ADAL" clId="{D4479540-3C79-904F-991B-2923FDC23AF8}" dt="2021-06-24T14:31:29.729" v="2517"/>
          <ac:inkMkLst>
            <pc:docMk/>
            <pc:sldMk cId="2159732909" sldId="2096"/>
            <ac:inkMk id="41" creationId="{4FEE94A3-E236-084B-B9BD-DBEE2967FFAD}"/>
          </ac:inkMkLst>
        </pc:inkChg>
        <pc:inkChg chg="add">
          <ac:chgData name="Wilne, Robert" userId="863fd487-5ae7-46a6-8c4e-0a9cc652a1c0" providerId="ADAL" clId="{D4479540-3C79-904F-991B-2923FDC23AF8}" dt="2021-06-24T14:31:31.271" v="2518"/>
          <ac:inkMkLst>
            <pc:docMk/>
            <pc:sldMk cId="2159732909" sldId="2096"/>
            <ac:inkMk id="42" creationId="{C89A2BE6-AB11-3446-9196-89298CA1CF92}"/>
          </ac:inkMkLst>
        </pc:inkChg>
        <pc:inkChg chg="add">
          <ac:chgData name="Wilne, Robert" userId="863fd487-5ae7-46a6-8c4e-0a9cc652a1c0" providerId="ADAL" clId="{D4479540-3C79-904F-991B-2923FDC23AF8}" dt="2021-06-24T14:31:31.514" v="2519"/>
          <ac:inkMkLst>
            <pc:docMk/>
            <pc:sldMk cId="2159732909" sldId="2096"/>
            <ac:inkMk id="43" creationId="{3690A5CA-E5A6-7C4B-9E06-D53BBA365DDB}"/>
          </ac:inkMkLst>
        </pc:inkChg>
        <pc:inkChg chg="add">
          <ac:chgData name="Wilne, Robert" userId="863fd487-5ae7-46a6-8c4e-0a9cc652a1c0" providerId="ADAL" clId="{D4479540-3C79-904F-991B-2923FDC23AF8}" dt="2021-06-24T14:31:32.594" v="2521"/>
          <ac:inkMkLst>
            <pc:docMk/>
            <pc:sldMk cId="2159732909" sldId="2096"/>
            <ac:inkMk id="45" creationId="{1AED3B6B-759F-3547-BDD6-19FFE464329B}"/>
          </ac:inkMkLst>
        </pc:inkChg>
        <pc:inkChg chg="add">
          <ac:chgData name="Wilne, Robert" userId="863fd487-5ae7-46a6-8c4e-0a9cc652a1c0" providerId="ADAL" clId="{D4479540-3C79-904F-991B-2923FDC23AF8}" dt="2021-06-24T14:31:32.851" v="2522"/>
          <ac:inkMkLst>
            <pc:docMk/>
            <pc:sldMk cId="2159732909" sldId="2096"/>
            <ac:inkMk id="46" creationId="{168440F0-2D68-4F44-9C6F-E9EED835D39F}"/>
          </ac:inkMkLst>
        </pc:inkChg>
        <pc:inkChg chg="add">
          <ac:chgData name="Wilne, Robert" userId="863fd487-5ae7-46a6-8c4e-0a9cc652a1c0" providerId="ADAL" clId="{D4479540-3C79-904F-991B-2923FDC23AF8}" dt="2021-06-24T14:31:33.009" v="2523"/>
          <ac:inkMkLst>
            <pc:docMk/>
            <pc:sldMk cId="2159732909" sldId="2096"/>
            <ac:inkMk id="47" creationId="{BDB68458-2673-D34C-8AB4-6AA58427FD9F}"/>
          </ac:inkMkLst>
        </pc:inkChg>
        <pc:inkChg chg="add">
          <ac:chgData name="Wilne, Robert" userId="863fd487-5ae7-46a6-8c4e-0a9cc652a1c0" providerId="ADAL" clId="{D4479540-3C79-904F-991B-2923FDC23AF8}" dt="2021-06-24T14:31:33.250" v="2524"/>
          <ac:inkMkLst>
            <pc:docMk/>
            <pc:sldMk cId="2159732909" sldId="2096"/>
            <ac:inkMk id="48" creationId="{5C5B9A71-D41E-6649-B937-B1AA2F3A9666}"/>
          </ac:inkMkLst>
        </pc:inkChg>
        <pc:inkChg chg="add">
          <ac:chgData name="Wilne, Robert" userId="863fd487-5ae7-46a6-8c4e-0a9cc652a1c0" providerId="ADAL" clId="{D4479540-3C79-904F-991B-2923FDC23AF8}" dt="2021-06-24T14:31:33.458" v="2525"/>
          <ac:inkMkLst>
            <pc:docMk/>
            <pc:sldMk cId="2159732909" sldId="2096"/>
            <ac:inkMk id="49" creationId="{37A32A8C-1681-A345-9FDA-2158C2AB122F}"/>
          </ac:inkMkLst>
        </pc:inkChg>
        <pc:inkChg chg="add">
          <ac:chgData name="Wilne, Robert" userId="863fd487-5ae7-46a6-8c4e-0a9cc652a1c0" providerId="ADAL" clId="{D4479540-3C79-904F-991B-2923FDC23AF8}" dt="2021-06-24T14:31:33.732" v="2526"/>
          <ac:inkMkLst>
            <pc:docMk/>
            <pc:sldMk cId="2159732909" sldId="2096"/>
            <ac:inkMk id="50" creationId="{F515B1C5-843C-814A-A67A-D2A82F56A962}"/>
          </ac:inkMkLst>
        </pc:inkChg>
        <pc:inkChg chg="add">
          <ac:chgData name="Wilne, Robert" userId="863fd487-5ae7-46a6-8c4e-0a9cc652a1c0" providerId="ADAL" clId="{D4479540-3C79-904F-991B-2923FDC23AF8}" dt="2021-06-24T14:31:34.197" v="2527"/>
          <ac:inkMkLst>
            <pc:docMk/>
            <pc:sldMk cId="2159732909" sldId="2096"/>
            <ac:inkMk id="51" creationId="{4112EF1B-22D8-384F-8E78-AF45E4704B9A}"/>
          </ac:inkMkLst>
        </pc:inkChg>
        <pc:inkChg chg="add">
          <ac:chgData name="Wilne, Robert" userId="863fd487-5ae7-46a6-8c4e-0a9cc652a1c0" providerId="ADAL" clId="{D4479540-3C79-904F-991B-2923FDC23AF8}" dt="2021-06-24T14:31:41.278" v="2529"/>
          <ac:inkMkLst>
            <pc:docMk/>
            <pc:sldMk cId="2159732909" sldId="2096"/>
            <ac:inkMk id="53" creationId="{458580D6-32F6-AD46-A777-F78CAECFE86A}"/>
          </ac:inkMkLst>
        </pc:inkChg>
        <pc:inkChg chg="add">
          <ac:chgData name="Wilne, Robert" userId="863fd487-5ae7-46a6-8c4e-0a9cc652a1c0" providerId="ADAL" clId="{D4479540-3C79-904F-991B-2923FDC23AF8}" dt="2021-06-24T14:31:41.728" v="2530"/>
          <ac:inkMkLst>
            <pc:docMk/>
            <pc:sldMk cId="2159732909" sldId="2096"/>
            <ac:inkMk id="54" creationId="{AF55F4EE-70AA-5142-AD1B-AC707738A890}"/>
          </ac:inkMkLst>
        </pc:inkChg>
        <pc:inkChg chg="add">
          <ac:chgData name="Wilne, Robert" userId="863fd487-5ae7-46a6-8c4e-0a9cc652a1c0" providerId="ADAL" clId="{D4479540-3C79-904F-991B-2923FDC23AF8}" dt="2021-06-24T14:31:42.057" v="2531"/>
          <ac:inkMkLst>
            <pc:docMk/>
            <pc:sldMk cId="2159732909" sldId="2096"/>
            <ac:inkMk id="55" creationId="{7D47A837-010D-2F4D-B04A-3B6710FA6C4B}"/>
          </ac:inkMkLst>
        </pc:inkChg>
        <pc:inkChg chg="add">
          <ac:chgData name="Wilne, Robert" userId="863fd487-5ae7-46a6-8c4e-0a9cc652a1c0" providerId="ADAL" clId="{D4479540-3C79-904F-991B-2923FDC23AF8}" dt="2021-06-24T14:31:42.511" v="2532"/>
          <ac:inkMkLst>
            <pc:docMk/>
            <pc:sldMk cId="2159732909" sldId="2096"/>
            <ac:inkMk id="56" creationId="{55731658-7A08-354B-B28A-42554F9D953C}"/>
          </ac:inkMkLst>
        </pc:inkChg>
        <pc:inkChg chg="add">
          <ac:chgData name="Wilne, Robert" userId="863fd487-5ae7-46a6-8c4e-0a9cc652a1c0" providerId="ADAL" clId="{D4479540-3C79-904F-991B-2923FDC23AF8}" dt="2021-06-24T14:31:42.900" v="2533"/>
          <ac:inkMkLst>
            <pc:docMk/>
            <pc:sldMk cId="2159732909" sldId="2096"/>
            <ac:inkMk id="57" creationId="{23CABCCC-0DBC-DE4F-9268-7049C7CB441F}"/>
          </ac:inkMkLst>
        </pc:inkChg>
        <pc:inkChg chg="add">
          <ac:chgData name="Wilne, Robert" userId="863fd487-5ae7-46a6-8c4e-0a9cc652a1c0" providerId="ADAL" clId="{D4479540-3C79-904F-991B-2923FDC23AF8}" dt="2021-06-24T14:31:43.374" v="2534"/>
          <ac:inkMkLst>
            <pc:docMk/>
            <pc:sldMk cId="2159732909" sldId="2096"/>
            <ac:inkMk id="58" creationId="{08EAAE6F-AAB0-9B4E-B919-6469CC183003}"/>
          </ac:inkMkLst>
        </pc:inkChg>
        <pc:inkChg chg="add">
          <ac:chgData name="Wilne, Robert" userId="863fd487-5ae7-46a6-8c4e-0a9cc652a1c0" providerId="ADAL" clId="{D4479540-3C79-904F-991B-2923FDC23AF8}" dt="2021-06-24T14:31:43.608" v="2535"/>
          <ac:inkMkLst>
            <pc:docMk/>
            <pc:sldMk cId="2159732909" sldId="2096"/>
            <ac:inkMk id="59" creationId="{6C5E8112-66DA-3A4A-81E5-F16498F9D757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0" creationId="{59EB4A21-43A7-6C48-AA1F-C7879DA62DD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1" creationId="{653B4390-5FF9-0E48-B894-BC765669E3E8}"/>
          </ac:inkMkLst>
        </pc:inkChg>
        <pc:inkChg chg="add del">
          <ac:chgData name="Wilne, Robert" userId="863fd487-5ae7-46a6-8c4e-0a9cc652a1c0" providerId="ADAL" clId="{D4479540-3C79-904F-991B-2923FDC23AF8}" dt="2021-06-24T14:31:53.660" v="2552"/>
          <ac:inkMkLst>
            <pc:docMk/>
            <pc:sldMk cId="2159732909" sldId="2096"/>
            <ac:inkMk id="62" creationId="{CB717DA0-E300-BE4A-84BA-DBEC4C1CAE7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3" creationId="{4367E887-01D3-9348-98C3-4A51F05A3DF0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6" creationId="{7133273C-FC48-174D-A65F-067056BA3D9B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7" creationId="{C13F86D6-C048-3441-9D42-8F43F75C1261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9" creationId="{5B239F4A-F60E-384D-A6F0-2B2CEF4F2397}"/>
          </ac:inkMkLst>
        </pc:inkChg>
        <pc:inkChg chg="add">
          <ac:chgData name="Wilne, Robert" userId="863fd487-5ae7-46a6-8c4e-0a9cc652a1c0" providerId="ADAL" clId="{D4479540-3C79-904F-991B-2923FDC23AF8}" dt="2021-06-24T14:31:49.519" v="2544"/>
          <ac:inkMkLst>
            <pc:docMk/>
            <pc:sldMk cId="2159732909" sldId="2096"/>
            <ac:inkMk id="24582" creationId="{B3D9F137-DF69-9F4A-8214-66293FC8DA8C}"/>
          </ac:inkMkLst>
        </pc:inkChg>
        <pc:inkChg chg="add">
          <ac:chgData name="Wilne, Robert" userId="863fd487-5ae7-46a6-8c4e-0a9cc652a1c0" providerId="ADAL" clId="{D4479540-3C79-904F-991B-2923FDC23AF8}" dt="2021-06-24T14:31:49.759" v="2545"/>
          <ac:inkMkLst>
            <pc:docMk/>
            <pc:sldMk cId="2159732909" sldId="2096"/>
            <ac:inkMk id="24583" creationId="{D5152706-8E28-3349-8C10-D0B056928FC1}"/>
          </ac:inkMkLst>
        </pc:inkChg>
        <pc:inkChg chg="add">
          <ac:chgData name="Wilne, Robert" userId="863fd487-5ae7-46a6-8c4e-0a9cc652a1c0" providerId="ADAL" clId="{D4479540-3C79-904F-991B-2923FDC23AF8}" dt="2021-06-24T14:31:50.018" v="2546"/>
          <ac:inkMkLst>
            <pc:docMk/>
            <pc:sldMk cId="2159732909" sldId="2096"/>
            <ac:inkMk id="24584" creationId="{F85A56ED-9F6E-3949-87BA-306174252514}"/>
          </ac:inkMkLst>
        </pc:inkChg>
        <pc:inkChg chg="add">
          <ac:chgData name="Wilne, Robert" userId="863fd487-5ae7-46a6-8c4e-0a9cc652a1c0" providerId="ADAL" clId="{D4479540-3C79-904F-991B-2923FDC23AF8}" dt="2021-06-24T14:31:50.332" v="2547"/>
          <ac:inkMkLst>
            <pc:docMk/>
            <pc:sldMk cId="2159732909" sldId="2096"/>
            <ac:inkMk id="24585" creationId="{B5BBB4E0-4860-E143-9263-E6B07B66091F}"/>
          </ac:inkMkLst>
        </pc:inkChg>
        <pc:inkChg chg="add">
          <ac:chgData name="Wilne, Robert" userId="863fd487-5ae7-46a6-8c4e-0a9cc652a1c0" providerId="ADAL" clId="{D4479540-3C79-904F-991B-2923FDC23AF8}" dt="2021-06-24T14:31:50.544" v="2548"/>
          <ac:inkMkLst>
            <pc:docMk/>
            <pc:sldMk cId="2159732909" sldId="2096"/>
            <ac:inkMk id="24586" creationId="{1D825D89-FA19-3544-A7F5-CC5D62F08CC0}"/>
          </ac:inkMkLst>
        </pc:inkChg>
        <pc:inkChg chg="add">
          <ac:chgData name="Wilne, Robert" userId="863fd487-5ae7-46a6-8c4e-0a9cc652a1c0" providerId="ADAL" clId="{D4479540-3C79-904F-991B-2923FDC23AF8}" dt="2021-06-24T14:31:50.904" v="2549"/>
          <ac:inkMkLst>
            <pc:docMk/>
            <pc:sldMk cId="2159732909" sldId="2096"/>
            <ac:inkMk id="24587" creationId="{CCB40168-CC5A-6F41-9ADA-CCA4E58256A4}"/>
          </ac:inkMkLst>
        </pc:inkChg>
        <pc:inkChg chg="add">
          <ac:chgData name="Wilne, Robert" userId="863fd487-5ae7-46a6-8c4e-0a9cc652a1c0" providerId="ADAL" clId="{D4479540-3C79-904F-991B-2923FDC23AF8}" dt="2021-06-24T14:31:51.087" v="2550"/>
          <ac:inkMkLst>
            <pc:docMk/>
            <pc:sldMk cId="2159732909" sldId="2096"/>
            <ac:inkMk id="24588" creationId="{ACBA3113-523C-BD45-A022-3A9601378538}"/>
          </ac:inkMkLst>
        </pc:inkChg>
        <pc:inkChg chg="add">
          <ac:chgData name="Wilne, Robert" userId="863fd487-5ae7-46a6-8c4e-0a9cc652a1c0" providerId="ADAL" clId="{D4479540-3C79-904F-991B-2923FDC23AF8}" dt="2021-06-24T14:31:56.268" v="2553"/>
          <ac:inkMkLst>
            <pc:docMk/>
            <pc:sldMk cId="2159732909" sldId="2096"/>
            <ac:inkMk id="24590" creationId="{18D71B92-F891-D146-BFAC-3C17BA810ED9}"/>
          </ac:inkMkLst>
        </pc:inkChg>
        <pc:inkChg chg="add">
          <ac:chgData name="Wilne, Robert" userId="863fd487-5ae7-46a6-8c4e-0a9cc652a1c0" providerId="ADAL" clId="{D4479540-3C79-904F-991B-2923FDC23AF8}" dt="2021-06-24T14:31:57.147" v="2555"/>
          <ac:inkMkLst>
            <pc:docMk/>
            <pc:sldMk cId="2159732909" sldId="2096"/>
            <ac:inkMk id="24592" creationId="{568CCDB1-3A9B-E146-B9BB-8C41308D6CB0}"/>
          </ac:inkMkLst>
        </pc:inkChg>
        <pc:inkChg chg="add">
          <ac:chgData name="Wilne, Robert" userId="863fd487-5ae7-46a6-8c4e-0a9cc652a1c0" providerId="ADAL" clId="{D4479540-3C79-904F-991B-2923FDC23AF8}" dt="2021-06-24T14:31:57.509" v="2556"/>
          <ac:inkMkLst>
            <pc:docMk/>
            <pc:sldMk cId="2159732909" sldId="2096"/>
            <ac:inkMk id="24593" creationId="{ED2EC9FF-688C-DC4F-B238-8801BBE0908E}"/>
          </ac:inkMkLst>
        </pc:inkChg>
        <pc:inkChg chg="add">
          <ac:chgData name="Wilne, Robert" userId="863fd487-5ae7-46a6-8c4e-0a9cc652a1c0" providerId="ADAL" clId="{D4479540-3C79-904F-991B-2923FDC23AF8}" dt="2021-06-24T14:31:57.705" v="2557"/>
          <ac:inkMkLst>
            <pc:docMk/>
            <pc:sldMk cId="2159732909" sldId="2096"/>
            <ac:inkMk id="24594" creationId="{F8EE5F15-3253-D84C-8575-A147C8FBC481}"/>
          </ac:inkMkLst>
        </pc:inkChg>
        <pc:inkChg chg="add">
          <ac:chgData name="Wilne, Robert" userId="863fd487-5ae7-46a6-8c4e-0a9cc652a1c0" providerId="ADAL" clId="{D4479540-3C79-904F-991B-2923FDC23AF8}" dt="2021-06-24T14:31:58.057" v="2558"/>
          <ac:inkMkLst>
            <pc:docMk/>
            <pc:sldMk cId="2159732909" sldId="2096"/>
            <ac:inkMk id="24595" creationId="{F32423F8-FF22-2A49-9733-CC73C3225DB7}"/>
          </ac:inkMkLst>
        </pc:inkChg>
        <pc:inkChg chg="add">
          <ac:chgData name="Wilne, Robert" userId="863fd487-5ae7-46a6-8c4e-0a9cc652a1c0" providerId="ADAL" clId="{D4479540-3C79-904F-991B-2923FDC23AF8}" dt="2021-06-24T14:31:58.301" v="2559"/>
          <ac:inkMkLst>
            <pc:docMk/>
            <pc:sldMk cId="2159732909" sldId="2096"/>
            <ac:inkMk id="24596" creationId="{8B79DE80-E76E-594A-9098-997FD2CB4284}"/>
          </ac:inkMkLst>
        </pc:inkChg>
        <pc:inkChg chg="add">
          <ac:chgData name="Wilne, Robert" userId="863fd487-5ae7-46a6-8c4e-0a9cc652a1c0" providerId="ADAL" clId="{D4479540-3C79-904F-991B-2923FDC23AF8}" dt="2021-06-24T14:31:58.533" v="2560"/>
          <ac:inkMkLst>
            <pc:docMk/>
            <pc:sldMk cId="2159732909" sldId="2096"/>
            <ac:inkMk id="24597" creationId="{C38286CA-44E3-264D-B179-73843DA33E70}"/>
          </ac:inkMkLst>
        </pc:inkChg>
        <pc:inkChg chg="add">
          <ac:chgData name="Wilne, Robert" userId="863fd487-5ae7-46a6-8c4e-0a9cc652a1c0" providerId="ADAL" clId="{D4479540-3C79-904F-991B-2923FDC23AF8}" dt="2021-06-24T14:31:58.770" v="2561"/>
          <ac:inkMkLst>
            <pc:docMk/>
            <pc:sldMk cId="2159732909" sldId="2096"/>
            <ac:inkMk id="24598" creationId="{31892842-B66F-9546-A9C9-18DC9EFE7218}"/>
          </ac:inkMkLst>
        </pc:inkChg>
        <pc:inkChg chg="add">
          <ac:chgData name="Wilne, Robert" userId="863fd487-5ae7-46a6-8c4e-0a9cc652a1c0" providerId="ADAL" clId="{D4479540-3C79-904F-991B-2923FDC23AF8}" dt="2021-06-24T14:31:59" v="2562"/>
          <ac:inkMkLst>
            <pc:docMk/>
            <pc:sldMk cId="2159732909" sldId="2096"/>
            <ac:inkMk id="24599" creationId="{1C27FEF8-771F-0D4C-A66A-C6BB31339B88}"/>
          </ac:inkMkLst>
        </pc:inkChg>
        <pc:inkChg chg="add">
          <ac:chgData name="Wilne, Robert" userId="863fd487-5ae7-46a6-8c4e-0a9cc652a1c0" providerId="ADAL" clId="{D4479540-3C79-904F-991B-2923FDC23AF8}" dt="2021-06-24T14:32:15.869" v="2564"/>
          <ac:inkMkLst>
            <pc:docMk/>
            <pc:sldMk cId="2159732909" sldId="2096"/>
            <ac:inkMk id="24601" creationId="{A4C13636-F54C-564D-B871-716D6390C95F}"/>
          </ac:inkMkLst>
        </pc:inkChg>
        <pc:inkChg chg="add">
          <ac:chgData name="Wilne, Robert" userId="863fd487-5ae7-46a6-8c4e-0a9cc652a1c0" providerId="ADAL" clId="{D4479540-3C79-904F-991B-2923FDC23AF8}" dt="2021-06-24T14:32:16.148" v="2565"/>
          <ac:inkMkLst>
            <pc:docMk/>
            <pc:sldMk cId="2159732909" sldId="2096"/>
            <ac:inkMk id="24602" creationId="{D41DFE93-F282-5E4F-A0DD-01026CFEC8F1}"/>
          </ac:inkMkLst>
        </pc:inkChg>
        <pc:inkChg chg="add">
          <ac:chgData name="Wilne, Robert" userId="863fd487-5ae7-46a6-8c4e-0a9cc652a1c0" providerId="ADAL" clId="{D4479540-3C79-904F-991B-2923FDC23AF8}" dt="2021-06-24T14:32:17.002" v="2566"/>
          <ac:inkMkLst>
            <pc:docMk/>
            <pc:sldMk cId="2159732909" sldId="2096"/>
            <ac:inkMk id="24603" creationId="{2C5A647B-9971-114F-B35C-1F5ABEF6F377}"/>
          </ac:inkMkLst>
        </pc:inkChg>
        <pc:inkChg chg="add">
          <ac:chgData name="Wilne, Robert" userId="863fd487-5ae7-46a6-8c4e-0a9cc652a1c0" providerId="ADAL" clId="{D4479540-3C79-904F-991B-2923FDC23AF8}" dt="2021-06-24T14:32:17.223" v="2567"/>
          <ac:inkMkLst>
            <pc:docMk/>
            <pc:sldMk cId="2159732909" sldId="2096"/>
            <ac:inkMk id="24604" creationId="{7D0CA607-19BB-D74A-9DF1-194D5578BD34}"/>
          </ac:inkMkLst>
        </pc:inkChg>
      </pc:sldChg>
      <pc:sldChg chg="addSp delSp">
        <pc:chgData name="Wilne, Robert" userId="863fd487-5ae7-46a6-8c4e-0a9cc652a1c0" providerId="ADAL" clId="{D4479540-3C79-904F-991B-2923FDC23AF8}" dt="2021-06-24T13:32:05.785" v="356"/>
        <pc:sldMkLst>
          <pc:docMk/>
          <pc:sldMk cId="4203177961" sldId="2097"/>
        </pc:sldMkLst>
        <pc:grpChg chg="add del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28" creationId="{637D1913-6D5D-A046-B5B5-C7B60178FE0F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29" creationId="{484768BD-67F6-DD48-BBB2-F472924438E1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0" creationId="{EA026D00-DBF7-5344-989F-F5438EE61092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1" creationId="{87B84B97-76B0-8547-B5C2-A5A19C57416A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2" creationId="{BA923A1B-9705-EE44-AEA5-0D5F1CC55103}"/>
          </ac:grpSpMkLst>
        </pc:grpChg>
        <pc:grpChg chg="add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34" creationId="{79CFF2AB-0679-034F-ACB2-0FD181191C9E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3" creationId="{8BC03316-9CC4-D94A-9C2C-3FAAE4853168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4" creationId="{3FD09979-5184-774A-8979-6C83488C6F4A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5" creationId="{CFF14C00-379A-774B-97DC-B777FD4D938E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3" creationId="{88A9FF2F-E8A9-C945-9B77-979497C4BE92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4" creationId="{88602FD4-A3B7-5343-A9AC-7901F8D8602C}"/>
          </ac:grpSpMkLst>
        </pc:grpChg>
        <pc:grpChg chg="add">
          <ac:chgData name="Wilne, Robert" userId="863fd487-5ae7-46a6-8c4e-0a9cc652a1c0" providerId="ADAL" clId="{D4479540-3C79-904F-991B-2923FDC23AF8}" dt="2021-06-24T13:31:03.145" v="280"/>
          <ac:grpSpMkLst>
            <pc:docMk/>
            <pc:sldMk cId="4203177961" sldId="2097"/>
            <ac:grpSpMk id="24588" creationId="{507F46B1-B285-C740-A2A1-037D2FDE899B}"/>
          </ac:grpSpMkLst>
        </pc:grpChg>
        <pc:grpChg chg="add">
          <ac:chgData name="Wilne, Robert" userId="863fd487-5ae7-46a6-8c4e-0a9cc652a1c0" providerId="ADAL" clId="{D4479540-3C79-904F-991B-2923FDC23AF8}" dt="2021-06-24T13:31:06.110" v="286"/>
          <ac:grpSpMkLst>
            <pc:docMk/>
            <pc:sldMk cId="4203177961" sldId="2097"/>
            <ac:grpSpMk id="24594" creationId="{91186A7A-ACEC-1445-8FE5-C7C5F6CB2664}"/>
          </ac:grpSpMkLst>
        </pc:grpChg>
        <pc:grpChg chg="add">
          <ac:chgData name="Wilne, Robert" userId="863fd487-5ae7-46a6-8c4e-0a9cc652a1c0" providerId="ADAL" clId="{D4479540-3C79-904F-991B-2923FDC23AF8}" dt="2021-06-24T13:31:14.839" v="292"/>
          <ac:grpSpMkLst>
            <pc:docMk/>
            <pc:sldMk cId="4203177961" sldId="2097"/>
            <ac:grpSpMk id="24600" creationId="{33EAC0AE-9B5D-2344-AD7A-A313FC1BEB57}"/>
          </ac:grpSpMkLst>
        </pc:grpChg>
        <pc:grpChg chg="add">
          <ac:chgData name="Wilne, Robert" userId="863fd487-5ae7-46a6-8c4e-0a9cc652a1c0" providerId="ADAL" clId="{D4479540-3C79-904F-991B-2923FDC23AF8}" dt="2021-06-24T13:31:19.506" v="297"/>
          <ac:grpSpMkLst>
            <pc:docMk/>
            <pc:sldMk cId="4203177961" sldId="2097"/>
            <ac:grpSpMk id="24605" creationId="{D2A72356-993C-3E4B-BB11-51DB410A1B04}"/>
          </ac:grpSpMkLst>
        </pc:grpChg>
        <pc:grpChg chg="add">
          <ac:chgData name="Wilne, Robert" userId="863fd487-5ae7-46a6-8c4e-0a9cc652a1c0" providerId="ADAL" clId="{D4479540-3C79-904F-991B-2923FDC23AF8}" dt="2021-06-24T13:31:21.765" v="303"/>
          <ac:grpSpMkLst>
            <pc:docMk/>
            <pc:sldMk cId="4203177961" sldId="2097"/>
            <ac:grpSpMk id="24611" creationId="{96964FE2-880E-644A-9110-E05759DF505A}"/>
          </ac:grpSpMkLst>
        </pc:grpChg>
        <pc:grpChg chg="add del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14" creationId="{0CDA31B7-4829-FF42-B0C5-DF47A7000727}"/>
          </ac:grpSpMkLst>
        </pc:grpChg>
        <pc:grpChg chg="add">
          <ac:chgData name="Wilne, Robert" userId="863fd487-5ae7-46a6-8c4e-0a9cc652a1c0" providerId="ADAL" clId="{D4479540-3C79-904F-991B-2923FDC23AF8}" dt="2021-06-24T13:31:39.750" v="311"/>
          <ac:grpSpMkLst>
            <pc:docMk/>
            <pc:sldMk cId="4203177961" sldId="2097"/>
            <ac:grpSpMk id="24619" creationId="{41F7C176-F8BB-DC40-B37F-E58121B6F437}"/>
          </ac:grpSpMkLst>
        </pc:grpChg>
        <pc:grpChg chg="add">
          <ac:chgData name="Wilne, Robert" userId="863fd487-5ae7-46a6-8c4e-0a9cc652a1c0" providerId="ADAL" clId="{D4479540-3C79-904F-991B-2923FDC23AF8}" dt="2021-06-24T13:31:41.687" v="316"/>
          <ac:grpSpMkLst>
            <pc:docMk/>
            <pc:sldMk cId="4203177961" sldId="2097"/>
            <ac:grpSpMk id="24624" creationId="{CF6B28D4-FE95-944A-AFC1-AF45FE027399}"/>
          </ac:grpSpMkLst>
        </pc:grpChg>
        <pc:grpChg chg="add">
          <ac:chgData name="Wilne, Robert" userId="863fd487-5ae7-46a6-8c4e-0a9cc652a1c0" providerId="ADAL" clId="{D4479540-3C79-904F-991B-2923FDC23AF8}" dt="2021-06-24T13:31:44.887" v="321"/>
          <ac:grpSpMkLst>
            <pc:docMk/>
            <pc:sldMk cId="4203177961" sldId="2097"/>
            <ac:grpSpMk id="24629" creationId="{E573DA84-4A21-BE48-AA4E-6BB8D96A8DC7}"/>
          </ac:grpSpMkLst>
        </pc:grpChg>
        <pc:grpChg chg="add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32" creationId="{C0F52EF0-459B-8B4A-99C3-254CBCE3E24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2" creationId="{FB63A08C-DB16-A24A-93A8-BC2256780BF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6" creationId="{BDAC2C1E-4EC0-7242-B36F-0482D3C6C0DD}"/>
          </ac:grpSpMkLst>
        </pc:grpChg>
        <pc:grpChg chg="add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61" creationId="{805E03DC-7904-214B-8BD3-DAA9B2104353}"/>
          </ac:grpSpMkLst>
        </pc:grpChg>
        <pc:inkChg chg="add del">
          <ac:chgData name="Wilne, Robert" userId="863fd487-5ae7-46a6-8c4e-0a9cc652a1c0" providerId="ADAL" clId="{D4479540-3C79-904F-991B-2923FDC23AF8}" dt="2021-06-24T13:30:27.214" v="261"/>
          <ac:inkMkLst>
            <pc:docMk/>
            <pc:sldMk cId="4203177961" sldId="2097"/>
            <ac:inkMk id="2" creationId="{B4ABB775-FC39-D64D-94D6-AE080CD5F96C}"/>
          </ac:inkMkLst>
        </pc:inkChg>
        <pc:inkChg chg="add">
          <ac:chgData name="Wilne, Robert" userId="863fd487-5ae7-46a6-8c4e-0a9cc652a1c0" providerId="ADAL" clId="{D4479540-3C79-904F-991B-2923FDC23AF8}" dt="2021-06-24T13:30:05.104" v="215"/>
          <ac:inkMkLst>
            <pc:docMk/>
            <pc:sldMk cId="4203177961" sldId="2097"/>
            <ac:inkMk id="3" creationId="{7018F29A-3039-8040-927E-76ADB9572A49}"/>
          </ac:inkMkLst>
        </pc:inkChg>
        <pc:inkChg chg="add">
          <ac:chgData name="Wilne, Robert" userId="863fd487-5ae7-46a6-8c4e-0a9cc652a1c0" providerId="ADAL" clId="{D4479540-3C79-904F-991B-2923FDC23AF8}" dt="2021-06-24T13:30:05.279" v="216"/>
          <ac:inkMkLst>
            <pc:docMk/>
            <pc:sldMk cId="4203177961" sldId="2097"/>
            <ac:inkMk id="4" creationId="{1AFEDC8B-6D42-D94E-BAAE-9FCEBBFB7369}"/>
          </ac:inkMkLst>
        </pc:inkChg>
        <pc:inkChg chg="add">
          <ac:chgData name="Wilne, Robert" userId="863fd487-5ae7-46a6-8c4e-0a9cc652a1c0" providerId="ADAL" clId="{D4479540-3C79-904F-991B-2923FDC23AF8}" dt="2021-06-24T13:30:05.573" v="217"/>
          <ac:inkMkLst>
            <pc:docMk/>
            <pc:sldMk cId="4203177961" sldId="2097"/>
            <ac:inkMk id="5" creationId="{6737FE9E-E56B-8143-BBBA-CBBC08FD9546}"/>
          </ac:inkMkLst>
        </pc:inkChg>
        <pc:inkChg chg="add">
          <ac:chgData name="Wilne, Robert" userId="863fd487-5ae7-46a6-8c4e-0a9cc652a1c0" providerId="ADAL" clId="{D4479540-3C79-904F-991B-2923FDC23AF8}" dt="2021-06-24T13:30:05.901" v="218"/>
          <ac:inkMkLst>
            <pc:docMk/>
            <pc:sldMk cId="4203177961" sldId="2097"/>
            <ac:inkMk id="6" creationId="{746AA914-7A5C-D04B-95D5-7F33455A212C}"/>
          </ac:inkMkLst>
        </pc:inkChg>
        <pc:inkChg chg="add">
          <ac:chgData name="Wilne, Robert" userId="863fd487-5ae7-46a6-8c4e-0a9cc652a1c0" providerId="ADAL" clId="{D4479540-3C79-904F-991B-2923FDC23AF8}" dt="2021-06-24T13:30:06.121" v="219"/>
          <ac:inkMkLst>
            <pc:docMk/>
            <pc:sldMk cId="4203177961" sldId="2097"/>
            <ac:inkMk id="7" creationId="{82A0498F-5148-B04E-8A2B-9AA0F744FB34}"/>
          </ac:inkMkLst>
        </pc:inkChg>
        <pc:inkChg chg="add">
          <ac:chgData name="Wilne, Robert" userId="863fd487-5ae7-46a6-8c4e-0a9cc652a1c0" providerId="ADAL" clId="{D4479540-3C79-904F-991B-2923FDC23AF8}" dt="2021-06-24T13:30:06.340" v="220"/>
          <ac:inkMkLst>
            <pc:docMk/>
            <pc:sldMk cId="4203177961" sldId="2097"/>
            <ac:inkMk id="9" creationId="{E6B86952-CBC6-164D-99B6-3699769AE8D2}"/>
          </ac:inkMkLst>
        </pc:inkChg>
        <pc:inkChg chg="add">
          <ac:chgData name="Wilne, Robert" userId="863fd487-5ae7-46a6-8c4e-0a9cc652a1c0" providerId="ADAL" clId="{D4479540-3C79-904F-991B-2923FDC23AF8}" dt="2021-06-24T13:30:06.474" v="221"/>
          <ac:inkMkLst>
            <pc:docMk/>
            <pc:sldMk cId="4203177961" sldId="2097"/>
            <ac:inkMk id="10" creationId="{49A97A43-48B0-B14C-81C4-EBD1CCBF6F7F}"/>
          </ac:inkMkLst>
        </pc:inkChg>
        <pc:inkChg chg="add">
          <ac:chgData name="Wilne, Robert" userId="863fd487-5ae7-46a6-8c4e-0a9cc652a1c0" providerId="ADAL" clId="{D4479540-3C79-904F-991B-2923FDC23AF8}" dt="2021-06-24T13:30:07.032" v="222"/>
          <ac:inkMkLst>
            <pc:docMk/>
            <pc:sldMk cId="4203177961" sldId="2097"/>
            <ac:inkMk id="11" creationId="{252A614B-57B0-1E41-ACF4-93042A1A53EF}"/>
          </ac:inkMkLst>
        </pc:inkChg>
        <pc:inkChg chg="add">
          <ac:chgData name="Wilne, Robert" userId="863fd487-5ae7-46a6-8c4e-0a9cc652a1c0" providerId="ADAL" clId="{D4479540-3C79-904F-991B-2923FDC23AF8}" dt="2021-06-24T13:30:07.161" v="223"/>
          <ac:inkMkLst>
            <pc:docMk/>
            <pc:sldMk cId="4203177961" sldId="2097"/>
            <ac:inkMk id="12" creationId="{93BC3AE0-822E-EE43-8D63-41D8355B11AE}"/>
          </ac:inkMkLst>
        </pc:inkChg>
        <pc:inkChg chg="add">
          <ac:chgData name="Wilne, Robert" userId="863fd487-5ae7-46a6-8c4e-0a9cc652a1c0" providerId="ADAL" clId="{D4479540-3C79-904F-991B-2923FDC23AF8}" dt="2021-06-24T13:30:07.455" v="224"/>
          <ac:inkMkLst>
            <pc:docMk/>
            <pc:sldMk cId="4203177961" sldId="2097"/>
            <ac:inkMk id="13" creationId="{79F715CE-F4BE-E241-9AFC-20360AC6FFAA}"/>
          </ac:inkMkLst>
        </pc:inkChg>
        <pc:inkChg chg="add">
          <ac:chgData name="Wilne, Robert" userId="863fd487-5ae7-46a6-8c4e-0a9cc652a1c0" providerId="ADAL" clId="{D4479540-3C79-904F-991B-2923FDC23AF8}" dt="2021-06-24T13:30:08.260" v="225"/>
          <ac:inkMkLst>
            <pc:docMk/>
            <pc:sldMk cId="4203177961" sldId="2097"/>
            <ac:inkMk id="14" creationId="{D42D9164-67FA-8B43-A20C-E0726C281781}"/>
          </ac:inkMkLst>
        </pc:inkChg>
        <pc:inkChg chg="add">
          <ac:chgData name="Wilne, Robert" userId="863fd487-5ae7-46a6-8c4e-0a9cc652a1c0" providerId="ADAL" clId="{D4479540-3C79-904F-991B-2923FDC23AF8}" dt="2021-06-24T13:30:08.461" v="226"/>
          <ac:inkMkLst>
            <pc:docMk/>
            <pc:sldMk cId="4203177961" sldId="2097"/>
            <ac:inkMk id="15" creationId="{FA50EF10-A1C2-EE41-822C-36280E24B5B9}"/>
          </ac:inkMkLst>
        </pc:inkChg>
        <pc:inkChg chg="add">
          <ac:chgData name="Wilne, Robert" userId="863fd487-5ae7-46a6-8c4e-0a9cc652a1c0" providerId="ADAL" clId="{D4479540-3C79-904F-991B-2923FDC23AF8}" dt="2021-06-24T13:30:08.626" v="227"/>
          <ac:inkMkLst>
            <pc:docMk/>
            <pc:sldMk cId="4203177961" sldId="2097"/>
            <ac:inkMk id="16" creationId="{2DF0AAFB-21AF-3D49-AC5F-5831CEA9943B}"/>
          </ac:inkMkLst>
        </pc:inkChg>
        <pc:inkChg chg="add">
          <ac:chgData name="Wilne, Robert" userId="863fd487-5ae7-46a6-8c4e-0a9cc652a1c0" providerId="ADAL" clId="{D4479540-3C79-904F-991B-2923FDC23AF8}" dt="2021-06-24T13:30:08.792" v="228"/>
          <ac:inkMkLst>
            <pc:docMk/>
            <pc:sldMk cId="4203177961" sldId="2097"/>
            <ac:inkMk id="17" creationId="{9DB4EFAB-1272-C84F-AB37-C87B3E0A7AD3}"/>
          </ac:inkMkLst>
        </pc:inkChg>
        <pc:inkChg chg="add">
          <ac:chgData name="Wilne, Robert" userId="863fd487-5ae7-46a6-8c4e-0a9cc652a1c0" providerId="ADAL" clId="{D4479540-3C79-904F-991B-2923FDC23AF8}" dt="2021-06-24T13:30:09.040" v="229"/>
          <ac:inkMkLst>
            <pc:docMk/>
            <pc:sldMk cId="4203177961" sldId="2097"/>
            <ac:inkMk id="18" creationId="{F412496C-4A01-D344-9FE1-FD17611BC29C}"/>
          </ac:inkMkLst>
        </pc:inkChg>
        <pc:inkChg chg="add">
          <ac:chgData name="Wilne, Robert" userId="863fd487-5ae7-46a6-8c4e-0a9cc652a1c0" providerId="ADAL" clId="{D4479540-3C79-904F-991B-2923FDC23AF8}" dt="2021-06-24T13:30:09.500" v="230"/>
          <ac:inkMkLst>
            <pc:docMk/>
            <pc:sldMk cId="4203177961" sldId="2097"/>
            <ac:inkMk id="19" creationId="{335EE77A-ADCC-C34F-8870-9DDD9A5D4FCE}"/>
          </ac:inkMkLst>
        </pc:inkChg>
        <pc:inkChg chg="add">
          <ac:chgData name="Wilne, Robert" userId="863fd487-5ae7-46a6-8c4e-0a9cc652a1c0" providerId="ADAL" clId="{D4479540-3C79-904F-991B-2923FDC23AF8}" dt="2021-06-24T13:30:09.649" v="231"/>
          <ac:inkMkLst>
            <pc:docMk/>
            <pc:sldMk cId="4203177961" sldId="2097"/>
            <ac:inkMk id="20" creationId="{C011A5AB-A316-2D42-99B2-825D65D5DC18}"/>
          </ac:inkMkLst>
        </pc:inkChg>
        <pc:inkChg chg="add">
          <ac:chgData name="Wilne, Robert" userId="863fd487-5ae7-46a6-8c4e-0a9cc652a1c0" providerId="ADAL" clId="{D4479540-3C79-904F-991B-2923FDC23AF8}" dt="2021-06-24T13:30:09.873" v="232"/>
          <ac:inkMkLst>
            <pc:docMk/>
            <pc:sldMk cId="4203177961" sldId="2097"/>
            <ac:inkMk id="21" creationId="{268EA255-80E5-954F-9D40-F216FD0EC6F4}"/>
          </ac:inkMkLst>
        </pc:inkChg>
        <pc:inkChg chg="add">
          <ac:chgData name="Wilne, Robert" userId="863fd487-5ae7-46a6-8c4e-0a9cc652a1c0" providerId="ADAL" clId="{D4479540-3C79-904F-991B-2923FDC23AF8}" dt="2021-06-24T13:30:10.008" v="233"/>
          <ac:inkMkLst>
            <pc:docMk/>
            <pc:sldMk cId="4203177961" sldId="2097"/>
            <ac:inkMk id="22" creationId="{A16F3735-0CA3-204D-B6AE-241DF41C79C8}"/>
          </ac:inkMkLst>
        </pc:inkChg>
        <pc:inkChg chg="add">
          <ac:chgData name="Wilne, Robert" userId="863fd487-5ae7-46a6-8c4e-0a9cc652a1c0" providerId="ADAL" clId="{D4479540-3C79-904F-991B-2923FDC23AF8}" dt="2021-06-24T13:30:10.544" v="234"/>
          <ac:inkMkLst>
            <pc:docMk/>
            <pc:sldMk cId="4203177961" sldId="2097"/>
            <ac:inkMk id="23" creationId="{26D01C53-D896-F246-B3E5-3B3380120F2E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4" creationId="{DA365830-D497-5E4C-BFC3-4FD1C3B93669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5" creationId="{1BA14C3F-1B26-A849-B508-40D404C291E6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6" creationId="{F4BAC101-B2F8-544D-B18B-808B25614373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7" creationId="{7765AB1A-DE35-4040-87C1-3AD21D2B14CB}"/>
          </ac:inkMkLst>
        </pc:inkChg>
        <pc:inkChg chg="add">
          <ac:chgData name="Wilne, Robert" userId="863fd487-5ae7-46a6-8c4e-0a9cc652a1c0" providerId="ADAL" clId="{D4479540-3C79-904F-991B-2923FDC23AF8}" dt="2021-06-24T13:30:12.873" v="240"/>
          <ac:inkMkLst>
            <pc:docMk/>
            <pc:sldMk cId="4203177961" sldId="2097"/>
            <ac:inkMk id="33" creationId="{44CAB5F2-D5A3-7E46-A57D-F27B01157E7E}"/>
          </ac:inkMkLst>
        </pc:inkChg>
        <pc:inkChg chg="add">
          <ac:chgData name="Wilne, Robert" userId="863fd487-5ae7-46a6-8c4e-0a9cc652a1c0" providerId="ADAL" clId="{D4479540-3C79-904F-991B-2923FDC23AF8}" dt="2021-06-24T13:30:16.475" v="242"/>
          <ac:inkMkLst>
            <pc:docMk/>
            <pc:sldMk cId="4203177961" sldId="2097"/>
            <ac:inkMk id="35" creationId="{6D7E4963-E122-8840-A0F1-409509DA612F}"/>
          </ac:inkMkLst>
        </pc:inkChg>
        <pc:inkChg chg="add">
          <ac:chgData name="Wilne, Robert" userId="863fd487-5ae7-46a6-8c4e-0a9cc652a1c0" providerId="ADAL" clId="{D4479540-3C79-904F-991B-2923FDC23AF8}" dt="2021-06-24T13:30:16.699" v="243"/>
          <ac:inkMkLst>
            <pc:docMk/>
            <pc:sldMk cId="4203177961" sldId="2097"/>
            <ac:inkMk id="36" creationId="{F531C93F-2EDF-7E4B-9B97-18B15C99DB8F}"/>
          </ac:inkMkLst>
        </pc:inkChg>
        <pc:inkChg chg="add">
          <ac:chgData name="Wilne, Robert" userId="863fd487-5ae7-46a6-8c4e-0a9cc652a1c0" providerId="ADAL" clId="{D4479540-3C79-904F-991B-2923FDC23AF8}" dt="2021-06-24T13:30:16.921" v="244"/>
          <ac:inkMkLst>
            <pc:docMk/>
            <pc:sldMk cId="4203177961" sldId="2097"/>
            <ac:inkMk id="37" creationId="{AA0E1688-1219-2C4F-8374-FFED37AA67E4}"/>
          </ac:inkMkLst>
        </pc:inkChg>
        <pc:inkChg chg="add">
          <ac:chgData name="Wilne, Robert" userId="863fd487-5ae7-46a6-8c4e-0a9cc652a1c0" providerId="ADAL" clId="{D4479540-3C79-904F-991B-2923FDC23AF8}" dt="2021-06-24T13:30:17.445" v="245"/>
          <ac:inkMkLst>
            <pc:docMk/>
            <pc:sldMk cId="4203177961" sldId="2097"/>
            <ac:inkMk id="38" creationId="{BB630AB6-71F1-5344-B256-DDCCE5C02BBB}"/>
          </ac:inkMkLst>
        </pc:inkChg>
        <pc:inkChg chg="add">
          <ac:chgData name="Wilne, Robert" userId="863fd487-5ae7-46a6-8c4e-0a9cc652a1c0" providerId="ADAL" clId="{D4479540-3C79-904F-991B-2923FDC23AF8}" dt="2021-06-24T13:30:17.636" v="246"/>
          <ac:inkMkLst>
            <pc:docMk/>
            <pc:sldMk cId="4203177961" sldId="2097"/>
            <ac:inkMk id="39" creationId="{9529292C-6F8F-3747-A8C8-922249E74E40}"/>
          </ac:inkMkLst>
        </pc:inkChg>
        <pc:inkChg chg="add">
          <ac:chgData name="Wilne, Robert" userId="863fd487-5ae7-46a6-8c4e-0a9cc652a1c0" providerId="ADAL" clId="{D4479540-3C79-904F-991B-2923FDC23AF8}" dt="2021-06-24T13:30:17.811" v="247"/>
          <ac:inkMkLst>
            <pc:docMk/>
            <pc:sldMk cId="4203177961" sldId="2097"/>
            <ac:inkMk id="40" creationId="{40D1ABA7-7DD2-664D-8775-CC7C1FD57D6D}"/>
          </ac:inkMkLst>
        </pc:inkChg>
        <pc:inkChg chg="add">
          <ac:chgData name="Wilne, Robert" userId="863fd487-5ae7-46a6-8c4e-0a9cc652a1c0" providerId="ADAL" clId="{D4479540-3C79-904F-991B-2923FDC23AF8}" dt="2021-06-24T13:30:18.213" v="248"/>
          <ac:inkMkLst>
            <pc:docMk/>
            <pc:sldMk cId="4203177961" sldId="2097"/>
            <ac:inkMk id="41" creationId="{A85A91E8-4A16-234F-89AB-742D786ADD80}"/>
          </ac:inkMkLst>
        </pc:inkChg>
        <pc:inkChg chg="add">
          <ac:chgData name="Wilne, Robert" userId="863fd487-5ae7-46a6-8c4e-0a9cc652a1c0" providerId="ADAL" clId="{D4479540-3C79-904F-991B-2923FDC23AF8}" dt="2021-06-24T13:30:18.525" v="249"/>
          <ac:inkMkLst>
            <pc:docMk/>
            <pc:sldMk cId="4203177961" sldId="2097"/>
            <ac:inkMk id="42" creationId="{B32D99E4-A327-E64C-8CF0-5F427E19DE72}"/>
          </ac:inkMkLst>
        </pc:inkChg>
        <pc:inkChg chg="add">
          <ac:chgData name="Wilne, Robert" userId="863fd487-5ae7-46a6-8c4e-0a9cc652a1c0" providerId="ADAL" clId="{D4479540-3C79-904F-991B-2923FDC23AF8}" dt="2021-06-24T13:30:18.728" v="250"/>
          <ac:inkMkLst>
            <pc:docMk/>
            <pc:sldMk cId="4203177961" sldId="2097"/>
            <ac:inkMk id="43" creationId="{18A9CA89-146A-8C43-9DDC-1FF7C569103A}"/>
          </ac:inkMkLst>
        </pc:inkChg>
        <pc:inkChg chg="add">
          <ac:chgData name="Wilne, Robert" userId="863fd487-5ae7-46a6-8c4e-0a9cc652a1c0" providerId="ADAL" clId="{D4479540-3C79-904F-991B-2923FDC23AF8}" dt="2021-06-24T13:30:19.047" v="251"/>
          <ac:inkMkLst>
            <pc:docMk/>
            <pc:sldMk cId="4203177961" sldId="2097"/>
            <ac:inkMk id="44" creationId="{A3F698B5-DDE6-3843-B4E4-B91DE8E0FBB0}"/>
          </ac:inkMkLst>
        </pc:inkChg>
        <pc:inkChg chg="add">
          <ac:chgData name="Wilne, Robert" userId="863fd487-5ae7-46a6-8c4e-0a9cc652a1c0" providerId="ADAL" clId="{D4479540-3C79-904F-991B-2923FDC23AF8}" dt="2021-06-24T13:30:19.389" v="252"/>
          <ac:inkMkLst>
            <pc:docMk/>
            <pc:sldMk cId="4203177961" sldId="2097"/>
            <ac:inkMk id="45" creationId="{538C6708-4BCF-2244-9070-4181B08E0DE0}"/>
          </ac:inkMkLst>
        </pc:inkChg>
        <pc:inkChg chg="add">
          <ac:chgData name="Wilne, Robert" userId="863fd487-5ae7-46a6-8c4e-0a9cc652a1c0" providerId="ADAL" clId="{D4479540-3C79-904F-991B-2923FDC23AF8}" dt="2021-06-24T13:30:19.632" v="253"/>
          <ac:inkMkLst>
            <pc:docMk/>
            <pc:sldMk cId="4203177961" sldId="2097"/>
            <ac:inkMk id="46" creationId="{4D5F0F09-616D-9B48-9AEB-D6357EFCFEEE}"/>
          </ac:inkMkLst>
        </pc:inkChg>
        <pc:inkChg chg="add">
          <ac:chgData name="Wilne, Robert" userId="863fd487-5ae7-46a6-8c4e-0a9cc652a1c0" providerId="ADAL" clId="{D4479540-3C79-904F-991B-2923FDC23AF8}" dt="2021-06-24T13:30:20.245" v="254"/>
          <ac:inkMkLst>
            <pc:docMk/>
            <pc:sldMk cId="4203177961" sldId="2097"/>
            <ac:inkMk id="47" creationId="{D77107CB-4AD4-3C4A-8FAD-01ECB09DA084}"/>
          </ac:inkMkLst>
        </pc:inkChg>
        <pc:inkChg chg="add">
          <ac:chgData name="Wilne, Robert" userId="863fd487-5ae7-46a6-8c4e-0a9cc652a1c0" providerId="ADAL" clId="{D4479540-3C79-904F-991B-2923FDC23AF8}" dt="2021-06-24T13:30:20.451" v="255"/>
          <ac:inkMkLst>
            <pc:docMk/>
            <pc:sldMk cId="4203177961" sldId="2097"/>
            <ac:inkMk id="48" creationId="{30F8739D-06FA-EF42-8A49-CD810690E897}"/>
          </ac:inkMkLst>
        </pc:inkChg>
        <pc:inkChg chg="add">
          <ac:chgData name="Wilne, Robert" userId="863fd487-5ae7-46a6-8c4e-0a9cc652a1c0" providerId="ADAL" clId="{D4479540-3C79-904F-991B-2923FDC23AF8}" dt="2021-06-24T13:30:21.108" v="256"/>
          <ac:inkMkLst>
            <pc:docMk/>
            <pc:sldMk cId="4203177961" sldId="2097"/>
            <ac:inkMk id="49" creationId="{65A9DDE5-B165-AB4A-9066-20135AABD86F}"/>
          </ac:inkMkLst>
        </pc:inkChg>
        <pc:inkChg chg="add">
          <ac:chgData name="Wilne, Robert" userId="863fd487-5ae7-46a6-8c4e-0a9cc652a1c0" providerId="ADAL" clId="{D4479540-3C79-904F-991B-2923FDC23AF8}" dt="2021-06-24T13:30:21.344" v="257"/>
          <ac:inkMkLst>
            <pc:docMk/>
            <pc:sldMk cId="4203177961" sldId="2097"/>
            <ac:inkMk id="50" creationId="{19F7CF1A-3F28-5940-AFCC-CFC1E0E74A81}"/>
          </ac:inkMkLst>
        </pc:inkChg>
        <pc:inkChg chg="add">
          <ac:chgData name="Wilne, Robert" userId="863fd487-5ae7-46a6-8c4e-0a9cc652a1c0" providerId="ADAL" clId="{D4479540-3C79-904F-991B-2923FDC23AF8}" dt="2021-06-24T13:30:21.848" v="258"/>
          <ac:inkMkLst>
            <pc:docMk/>
            <pc:sldMk cId="4203177961" sldId="2097"/>
            <ac:inkMk id="51" creationId="{90EE5B37-EC4E-2046-8206-9E8F21213607}"/>
          </ac:inkMkLst>
        </pc:inkChg>
        <pc:inkChg chg="add">
          <ac:chgData name="Wilne, Robert" userId="863fd487-5ae7-46a6-8c4e-0a9cc652a1c0" providerId="ADAL" clId="{D4479540-3C79-904F-991B-2923FDC23AF8}" dt="2021-06-24T13:30:22.179" v="259"/>
          <ac:inkMkLst>
            <pc:docMk/>
            <pc:sldMk cId="4203177961" sldId="2097"/>
            <ac:inkMk id="52" creationId="{53C945E6-BD4B-EF47-A0F9-9DE577CDB4F4}"/>
          </ac:inkMkLst>
        </pc:inkChg>
        <pc:inkChg chg="add">
          <ac:chgData name="Wilne, Robert" userId="863fd487-5ae7-46a6-8c4e-0a9cc652a1c0" providerId="ADAL" clId="{D4479540-3C79-904F-991B-2923FDC23AF8}" dt="2021-06-24T13:30:29.285" v="262"/>
          <ac:inkMkLst>
            <pc:docMk/>
            <pc:sldMk cId="4203177961" sldId="2097"/>
            <ac:inkMk id="56" creationId="{46420F9D-8B4D-5A43-A7CB-C27AA9507D1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7" creationId="{28B72275-7669-974B-AEA6-85F41AB7DFD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8" creationId="{346356BA-EF08-FF4A-8ABC-48BD55340686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9" creationId="{0AAB5E50-E6E9-E648-B68E-0B5478C6172C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0" creationId="{D507C50A-F6A7-BE44-95C0-487F294A7B6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1" creationId="{F0479271-16AE-B242-8887-EB358CBD964B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2" creationId="{DF9E8AD7-3108-5C42-B540-3E03C187C5C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3" creationId="{529638B7-9A1D-C342-91CA-12861AA14BA7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6" creationId="{5DB6232A-68C7-934B-93CB-80AC2478D59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7" creationId="{D3F71E31-8F04-D247-863B-1073F6391870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9" creationId="{1C232D25-239D-5843-98D8-FB49A12B90E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0" creationId="{AF1B417F-34CC-8C4D-A3F8-F5A35DE152D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1" creationId="{02C84390-B862-954B-A119-1654D6934A7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2" creationId="{8C22DEAE-5A7D-9B49-B780-139141311DF2}"/>
          </ac:inkMkLst>
        </pc:inkChg>
        <pc:inkChg chg="add">
          <ac:chgData name="Wilne, Robert" userId="863fd487-5ae7-46a6-8c4e-0a9cc652a1c0" providerId="ADAL" clId="{D4479540-3C79-904F-991B-2923FDC23AF8}" dt="2021-06-24T13:31:02" v="277"/>
          <ac:inkMkLst>
            <pc:docMk/>
            <pc:sldMk cId="4203177961" sldId="2097"/>
            <ac:inkMk id="24585" creationId="{3D97C685-3587-5044-850A-D8268E39620C}"/>
          </ac:inkMkLst>
        </pc:inkChg>
        <pc:inkChg chg="add">
          <ac:chgData name="Wilne, Robert" userId="863fd487-5ae7-46a6-8c4e-0a9cc652a1c0" providerId="ADAL" clId="{D4479540-3C79-904F-991B-2923FDC23AF8}" dt="2021-06-24T13:31:02.289" v="278"/>
          <ac:inkMkLst>
            <pc:docMk/>
            <pc:sldMk cId="4203177961" sldId="2097"/>
            <ac:inkMk id="24586" creationId="{7D6BD0F8-F43E-354F-A86B-52EE0E5A47B1}"/>
          </ac:inkMkLst>
        </pc:inkChg>
        <pc:inkChg chg="add">
          <ac:chgData name="Wilne, Robert" userId="863fd487-5ae7-46a6-8c4e-0a9cc652a1c0" providerId="ADAL" clId="{D4479540-3C79-904F-991B-2923FDC23AF8}" dt="2021-06-24T13:31:02.616" v="279"/>
          <ac:inkMkLst>
            <pc:docMk/>
            <pc:sldMk cId="4203177961" sldId="2097"/>
            <ac:inkMk id="24587" creationId="{A6B4853F-35EF-5448-A471-635516DE6589}"/>
          </ac:inkMkLst>
        </pc:inkChg>
        <pc:inkChg chg="add">
          <ac:chgData name="Wilne, Robert" userId="863fd487-5ae7-46a6-8c4e-0a9cc652a1c0" providerId="ADAL" clId="{D4479540-3C79-904F-991B-2923FDC23AF8}" dt="2021-06-24T13:31:04.336" v="281"/>
          <ac:inkMkLst>
            <pc:docMk/>
            <pc:sldMk cId="4203177961" sldId="2097"/>
            <ac:inkMk id="24589" creationId="{EF989F90-455E-1B45-81DD-820C39F980EA}"/>
          </ac:inkMkLst>
        </pc:inkChg>
        <pc:inkChg chg="add">
          <ac:chgData name="Wilne, Robert" userId="863fd487-5ae7-46a6-8c4e-0a9cc652a1c0" providerId="ADAL" clId="{D4479540-3C79-904F-991B-2923FDC23AF8}" dt="2021-06-24T13:31:04.703" v="282"/>
          <ac:inkMkLst>
            <pc:docMk/>
            <pc:sldMk cId="4203177961" sldId="2097"/>
            <ac:inkMk id="24590" creationId="{3CC41FBD-3005-EE4E-8664-37F215296CBE}"/>
          </ac:inkMkLst>
        </pc:inkChg>
        <pc:inkChg chg="add">
          <ac:chgData name="Wilne, Robert" userId="863fd487-5ae7-46a6-8c4e-0a9cc652a1c0" providerId="ADAL" clId="{D4479540-3C79-904F-991B-2923FDC23AF8}" dt="2021-06-24T13:31:04.936" v="283"/>
          <ac:inkMkLst>
            <pc:docMk/>
            <pc:sldMk cId="4203177961" sldId="2097"/>
            <ac:inkMk id="24591" creationId="{7CCB02E1-7A74-8744-B758-B3FF5A427359}"/>
          </ac:inkMkLst>
        </pc:inkChg>
        <pc:inkChg chg="add">
          <ac:chgData name="Wilne, Robert" userId="863fd487-5ae7-46a6-8c4e-0a9cc652a1c0" providerId="ADAL" clId="{D4479540-3C79-904F-991B-2923FDC23AF8}" dt="2021-06-24T13:31:05.132" v="284"/>
          <ac:inkMkLst>
            <pc:docMk/>
            <pc:sldMk cId="4203177961" sldId="2097"/>
            <ac:inkMk id="24592" creationId="{E2D74875-5B91-FC40-A538-208E2BC2E709}"/>
          </ac:inkMkLst>
        </pc:inkChg>
        <pc:inkChg chg="add">
          <ac:chgData name="Wilne, Robert" userId="863fd487-5ae7-46a6-8c4e-0a9cc652a1c0" providerId="ADAL" clId="{D4479540-3C79-904F-991B-2923FDC23AF8}" dt="2021-06-24T13:31:05.439" v="285"/>
          <ac:inkMkLst>
            <pc:docMk/>
            <pc:sldMk cId="4203177961" sldId="2097"/>
            <ac:inkMk id="24593" creationId="{BA49528F-6AF0-8E44-8C62-4B89EAAA4A57}"/>
          </ac:inkMkLst>
        </pc:inkChg>
        <pc:inkChg chg="add">
          <ac:chgData name="Wilne, Robert" userId="863fd487-5ae7-46a6-8c4e-0a9cc652a1c0" providerId="ADAL" clId="{D4479540-3C79-904F-991B-2923FDC23AF8}" dt="2021-06-24T13:31:13.072" v="287"/>
          <ac:inkMkLst>
            <pc:docMk/>
            <pc:sldMk cId="4203177961" sldId="2097"/>
            <ac:inkMk id="24595" creationId="{1DB48231-B603-8A4D-8269-E2B2EB2DC15E}"/>
          </ac:inkMkLst>
        </pc:inkChg>
        <pc:inkChg chg="add">
          <ac:chgData name="Wilne, Robert" userId="863fd487-5ae7-46a6-8c4e-0a9cc652a1c0" providerId="ADAL" clId="{D4479540-3C79-904F-991B-2923FDC23AF8}" dt="2021-06-24T13:31:13.250" v="288"/>
          <ac:inkMkLst>
            <pc:docMk/>
            <pc:sldMk cId="4203177961" sldId="2097"/>
            <ac:inkMk id="24596" creationId="{4DBF2486-ECF8-C44D-929B-601A6A6FA3CA}"/>
          </ac:inkMkLst>
        </pc:inkChg>
        <pc:inkChg chg="add">
          <ac:chgData name="Wilne, Robert" userId="863fd487-5ae7-46a6-8c4e-0a9cc652a1c0" providerId="ADAL" clId="{D4479540-3C79-904F-991B-2923FDC23AF8}" dt="2021-06-24T13:31:13.583" v="289"/>
          <ac:inkMkLst>
            <pc:docMk/>
            <pc:sldMk cId="4203177961" sldId="2097"/>
            <ac:inkMk id="24597" creationId="{A9E628F5-BA37-534E-B0B4-7CDE1493E7D2}"/>
          </ac:inkMkLst>
        </pc:inkChg>
        <pc:inkChg chg="add">
          <ac:chgData name="Wilne, Robert" userId="863fd487-5ae7-46a6-8c4e-0a9cc652a1c0" providerId="ADAL" clId="{D4479540-3C79-904F-991B-2923FDC23AF8}" dt="2021-06-24T13:31:13.798" v="290"/>
          <ac:inkMkLst>
            <pc:docMk/>
            <pc:sldMk cId="4203177961" sldId="2097"/>
            <ac:inkMk id="24598" creationId="{4023E26F-0E5B-4949-88C7-537A32F770AB}"/>
          </ac:inkMkLst>
        </pc:inkChg>
        <pc:inkChg chg="add">
          <ac:chgData name="Wilne, Robert" userId="863fd487-5ae7-46a6-8c4e-0a9cc652a1c0" providerId="ADAL" clId="{D4479540-3C79-904F-991B-2923FDC23AF8}" dt="2021-06-24T13:31:13.976" v="291"/>
          <ac:inkMkLst>
            <pc:docMk/>
            <pc:sldMk cId="4203177961" sldId="2097"/>
            <ac:inkMk id="24599" creationId="{C7A09717-8E07-994C-869B-0E6932544C74}"/>
          </ac:inkMkLst>
        </pc:inkChg>
        <pc:inkChg chg="add">
          <ac:chgData name="Wilne, Robert" userId="863fd487-5ae7-46a6-8c4e-0a9cc652a1c0" providerId="ADAL" clId="{D4479540-3C79-904F-991B-2923FDC23AF8}" dt="2021-06-24T13:31:18.128" v="293"/>
          <ac:inkMkLst>
            <pc:docMk/>
            <pc:sldMk cId="4203177961" sldId="2097"/>
            <ac:inkMk id="24601" creationId="{163AE07A-43C3-DA4E-89DD-E8D52249930F}"/>
          </ac:inkMkLst>
        </pc:inkChg>
        <pc:inkChg chg="add">
          <ac:chgData name="Wilne, Robert" userId="863fd487-5ae7-46a6-8c4e-0a9cc652a1c0" providerId="ADAL" clId="{D4479540-3C79-904F-991B-2923FDC23AF8}" dt="2021-06-24T13:31:18.345" v="294"/>
          <ac:inkMkLst>
            <pc:docMk/>
            <pc:sldMk cId="4203177961" sldId="2097"/>
            <ac:inkMk id="24602" creationId="{C6185355-A890-9E45-B4A6-03D25FA1171A}"/>
          </ac:inkMkLst>
        </pc:inkChg>
        <pc:inkChg chg="add">
          <ac:chgData name="Wilne, Robert" userId="863fd487-5ae7-46a6-8c4e-0a9cc652a1c0" providerId="ADAL" clId="{D4479540-3C79-904F-991B-2923FDC23AF8}" dt="2021-06-24T13:31:18.642" v="295"/>
          <ac:inkMkLst>
            <pc:docMk/>
            <pc:sldMk cId="4203177961" sldId="2097"/>
            <ac:inkMk id="24603" creationId="{BDC8CE08-B0DB-6B42-8D03-EDAC9734C6E4}"/>
          </ac:inkMkLst>
        </pc:inkChg>
        <pc:inkChg chg="add">
          <ac:chgData name="Wilne, Robert" userId="863fd487-5ae7-46a6-8c4e-0a9cc652a1c0" providerId="ADAL" clId="{D4479540-3C79-904F-991B-2923FDC23AF8}" dt="2021-06-24T13:31:18.758" v="296"/>
          <ac:inkMkLst>
            <pc:docMk/>
            <pc:sldMk cId="4203177961" sldId="2097"/>
            <ac:inkMk id="24604" creationId="{E2989EDE-EBA2-D048-8EAC-2A70D65B84E3}"/>
          </ac:inkMkLst>
        </pc:inkChg>
        <pc:inkChg chg="add">
          <ac:chgData name="Wilne, Robert" userId="863fd487-5ae7-46a6-8c4e-0a9cc652a1c0" providerId="ADAL" clId="{D4479540-3C79-904F-991B-2923FDC23AF8}" dt="2021-06-24T13:31:19.838" v="298"/>
          <ac:inkMkLst>
            <pc:docMk/>
            <pc:sldMk cId="4203177961" sldId="2097"/>
            <ac:inkMk id="24606" creationId="{30269383-4251-354A-853C-CF796E44BB93}"/>
          </ac:inkMkLst>
        </pc:inkChg>
        <pc:inkChg chg="add">
          <ac:chgData name="Wilne, Robert" userId="863fd487-5ae7-46a6-8c4e-0a9cc652a1c0" providerId="ADAL" clId="{D4479540-3C79-904F-991B-2923FDC23AF8}" dt="2021-06-24T13:31:20.273" v="299"/>
          <ac:inkMkLst>
            <pc:docMk/>
            <pc:sldMk cId="4203177961" sldId="2097"/>
            <ac:inkMk id="24607" creationId="{D665E748-8FC9-AB49-B0A4-67E805444179}"/>
          </ac:inkMkLst>
        </pc:inkChg>
        <pc:inkChg chg="add">
          <ac:chgData name="Wilne, Robert" userId="863fd487-5ae7-46a6-8c4e-0a9cc652a1c0" providerId="ADAL" clId="{D4479540-3C79-904F-991B-2923FDC23AF8}" dt="2021-06-24T13:31:20.511" v="300"/>
          <ac:inkMkLst>
            <pc:docMk/>
            <pc:sldMk cId="4203177961" sldId="2097"/>
            <ac:inkMk id="24608" creationId="{4EB9BFD0-0315-3E4F-BA41-86857410A88B}"/>
          </ac:inkMkLst>
        </pc:inkChg>
        <pc:inkChg chg="add">
          <ac:chgData name="Wilne, Robert" userId="863fd487-5ae7-46a6-8c4e-0a9cc652a1c0" providerId="ADAL" clId="{D4479540-3C79-904F-991B-2923FDC23AF8}" dt="2021-06-24T13:31:20.705" v="301"/>
          <ac:inkMkLst>
            <pc:docMk/>
            <pc:sldMk cId="4203177961" sldId="2097"/>
            <ac:inkMk id="24609" creationId="{FD09609E-C89B-424D-92E9-7BB9E21D5815}"/>
          </ac:inkMkLst>
        </pc:inkChg>
        <pc:inkChg chg="add">
          <ac:chgData name="Wilne, Robert" userId="863fd487-5ae7-46a6-8c4e-0a9cc652a1c0" providerId="ADAL" clId="{D4479540-3C79-904F-991B-2923FDC23AF8}" dt="2021-06-24T13:31:20.958" v="302"/>
          <ac:inkMkLst>
            <pc:docMk/>
            <pc:sldMk cId="4203177961" sldId="2097"/>
            <ac:inkMk id="24610" creationId="{3251EE0A-492A-1E40-A40A-1E41182D5957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2" creationId="{D9291612-1F10-0944-A01A-3B1A99EC7402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3" creationId="{FCA74C33-3ED2-8748-B9A8-F5F5A4D35C28}"/>
          </ac:inkMkLst>
        </pc:inkChg>
        <pc:inkChg chg="add">
          <ac:chgData name="Wilne, Robert" userId="863fd487-5ae7-46a6-8c4e-0a9cc652a1c0" providerId="ADAL" clId="{D4479540-3C79-904F-991B-2923FDC23AF8}" dt="2021-06-24T13:31:38.509" v="307"/>
          <ac:inkMkLst>
            <pc:docMk/>
            <pc:sldMk cId="4203177961" sldId="2097"/>
            <ac:inkMk id="24615" creationId="{0A938894-BBB3-9B46-905C-6DE4B82DA025}"/>
          </ac:inkMkLst>
        </pc:inkChg>
        <pc:inkChg chg="add">
          <ac:chgData name="Wilne, Robert" userId="863fd487-5ae7-46a6-8c4e-0a9cc652a1c0" providerId="ADAL" clId="{D4479540-3C79-904F-991B-2923FDC23AF8}" dt="2021-06-24T13:31:38.796" v="308"/>
          <ac:inkMkLst>
            <pc:docMk/>
            <pc:sldMk cId="4203177961" sldId="2097"/>
            <ac:inkMk id="24616" creationId="{B7D6BC88-8ED2-994D-82E2-645F108CDFD3}"/>
          </ac:inkMkLst>
        </pc:inkChg>
        <pc:inkChg chg="add">
          <ac:chgData name="Wilne, Robert" userId="863fd487-5ae7-46a6-8c4e-0a9cc652a1c0" providerId="ADAL" clId="{D4479540-3C79-904F-991B-2923FDC23AF8}" dt="2021-06-24T13:31:38.952" v="309"/>
          <ac:inkMkLst>
            <pc:docMk/>
            <pc:sldMk cId="4203177961" sldId="2097"/>
            <ac:inkMk id="24617" creationId="{4F83A0D4-015F-994E-851E-B1BED9C44E55}"/>
          </ac:inkMkLst>
        </pc:inkChg>
        <pc:inkChg chg="add">
          <ac:chgData name="Wilne, Robert" userId="863fd487-5ae7-46a6-8c4e-0a9cc652a1c0" providerId="ADAL" clId="{D4479540-3C79-904F-991B-2923FDC23AF8}" dt="2021-06-24T13:31:39.074" v="310"/>
          <ac:inkMkLst>
            <pc:docMk/>
            <pc:sldMk cId="4203177961" sldId="2097"/>
            <ac:inkMk id="24618" creationId="{7203D893-02E6-5543-AA74-5AC5EC9B3F73}"/>
          </ac:inkMkLst>
        </pc:inkChg>
        <pc:inkChg chg="add">
          <ac:chgData name="Wilne, Robert" userId="863fd487-5ae7-46a6-8c4e-0a9cc652a1c0" providerId="ADAL" clId="{D4479540-3C79-904F-991B-2923FDC23AF8}" dt="2021-06-24T13:31:40.616" v="312"/>
          <ac:inkMkLst>
            <pc:docMk/>
            <pc:sldMk cId="4203177961" sldId="2097"/>
            <ac:inkMk id="24620" creationId="{AA8E5905-8B6B-2249-9BB8-031BCE520528}"/>
          </ac:inkMkLst>
        </pc:inkChg>
        <pc:inkChg chg="add">
          <ac:chgData name="Wilne, Robert" userId="863fd487-5ae7-46a6-8c4e-0a9cc652a1c0" providerId="ADAL" clId="{D4479540-3C79-904F-991B-2923FDC23AF8}" dt="2021-06-24T13:31:40.796" v="313"/>
          <ac:inkMkLst>
            <pc:docMk/>
            <pc:sldMk cId="4203177961" sldId="2097"/>
            <ac:inkMk id="24621" creationId="{A4C2A953-B9A7-FF47-8135-E9B067450DA9}"/>
          </ac:inkMkLst>
        </pc:inkChg>
        <pc:inkChg chg="add">
          <ac:chgData name="Wilne, Robert" userId="863fd487-5ae7-46a6-8c4e-0a9cc652a1c0" providerId="ADAL" clId="{D4479540-3C79-904F-991B-2923FDC23AF8}" dt="2021-06-24T13:31:40.962" v="314"/>
          <ac:inkMkLst>
            <pc:docMk/>
            <pc:sldMk cId="4203177961" sldId="2097"/>
            <ac:inkMk id="24622" creationId="{3148C48E-3C3A-9B41-BFA7-01A013B56F72}"/>
          </ac:inkMkLst>
        </pc:inkChg>
        <pc:inkChg chg="add">
          <ac:chgData name="Wilne, Robert" userId="863fd487-5ae7-46a6-8c4e-0a9cc652a1c0" providerId="ADAL" clId="{D4479540-3C79-904F-991B-2923FDC23AF8}" dt="2021-06-24T13:31:41.151" v="315"/>
          <ac:inkMkLst>
            <pc:docMk/>
            <pc:sldMk cId="4203177961" sldId="2097"/>
            <ac:inkMk id="24623" creationId="{17B97FB8-BB86-9645-843D-161F3C429B0F}"/>
          </ac:inkMkLst>
        </pc:inkChg>
        <pc:inkChg chg="add">
          <ac:chgData name="Wilne, Robert" userId="863fd487-5ae7-46a6-8c4e-0a9cc652a1c0" providerId="ADAL" clId="{D4479540-3C79-904F-991B-2923FDC23AF8}" dt="2021-06-24T13:31:43.614" v="317"/>
          <ac:inkMkLst>
            <pc:docMk/>
            <pc:sldMk cId="4203177961" sldId="2097"/>
            <ac:inkMk id="24625" creationId="{2A4055F3-442E-4045-B29A-FB5A263E03E1}"/>
          </ac:inkMkLst>
        </pc:inkChg>
        <pc:inkChg chg="add">
          <ac:chgData name="Wilne, Robert" userId="863fd487-5ae7-46a6-8c4e-0a9cc652a1c0" providerId="ADAL" clId="{D4479540-3C79-904F-991B-2923FDC23AF8}" dt="2021-06-24T13:31:43.841" v="318"/>
          <ac:inkMkLst>
            <pc:docMk/>
            <pc:sldMk cId="4203177961" sldId="2097"/>
            <ac:inkMk id="24626" creationId="{7FBD2C62-DAC4-904F-B5CD-97A62C512AC0}"/>
          </ac:inkMkLst>
        </pc:inkChg>
        <pc:inkChg chg="add">
          <ac:chgData name="Wilne, Robert" userId="863fd487-5ae7-46a6-8c4e-0a9cc652a1c0" providerId="ADAL" clId="{D4479540-3C79-904F-991B-2923FDC23AF8}" dt="2021-06-24T13:31:44.077" v="319"/>
          <ac:inkMkLst>
            <pc:docMk/>
            <pc:sldMk cId="4203177961" sldId="2097"/>
            <ac:inkMk id="24627" creationId="{3FA23736-2A12-B346-BACB-CC47FA227BFE}"/>
          </ac:inkMkLst>
        </pc:inkChg>
        <pc:inkChg chg="add">
          <ac:chgData name="Wilne, Robert" userId="863fd487-5ae7-46a6-8c4e-0a9cc652a1c0" providerId="ADAL" clId="{D4479540-3C79-904F-991B-2923FDC23AF8}" dt="2021-06-24T13:31:44.233" v="320"/>
          <ac:inkMkLst>
            <pc:docMk/>
            <pc:sldMk cId="4203177961" sldId="2097"/>
            <ac:inkMk id="24628" creationId="{94E12C20-CD25-404B-B341-F1B247848F59}"/>
          </ac:inkMkLst>
        </pc:inkChg>
        <pc:inkChg chg="add">
          <ac:chgData name="Wilne, Robert" userId="863fd487-5ae7-46a6-8c4e-0a9cc652a1c0" providerId="ADAL" clId="{D4479540-3C79-904F-991B-2923FDC23AF8}" dt="2021-06-24T13:31:46.842" v="322"/>
          <ac:inkMkLst>
            <pc:docMk/>
            <pc:sldMk cId="4203177961" sldId="2097"/>
            <ac:inkMk id="24630" creationId="{13DA3379-3AF7-C845-8551-EDBB3B2A9FCF}"/>
          </ac:inkMkLst>
        </pc:inkChg>
        <pc:inkChg chg="add">
          <ac:chgData name="Wilne, Robert" userId="863fd487-5ae7-46a6-8c4e-0a9cc652a1c0" providerId="ADAL" clId="{D4479540-3C79-904F-991B-2923FDC23AF8}" dt="2021-06-24T13:31:47.140" v="323"/>
          <ac:inkMkLst>
            <pc:docMk/>
            <pc:sldMk cId="4203177961" sldId="2097"/>
            <ac:inkMk id="24631" creationId="{BDC342B6-DA19-1E4E-8CE0-03A62C4CC457}"/>
          </ac:inkMkLst>
        </pc:inkChg>
        <pc:inkChg chg="add del">
          <ac:chgData name="Wilne, Robert" userId="863fd487-5ae7-46a6-8c4e-0a9cc652a1c0" providerId="ADAL" clId="{D4479540-3C79-904F-991B-2923FDC23AF8}" dt="2021-06-24T13:31:58.315" v="336"/>
          <ac:inkMkLst>
            <pc:docMk/>
            <pc:sldMk cId="4203177961" sldId="2097"/>
            <ac:inkMk id="24633" creationId="{63D4E5E1-ADE5-4B49-A80C-D10554357D2C}"/>
          </ac:inkMkLst>
        </pc:inkChg>
        <pc:inkChg chg="add del">
          <ac:chgData name="Wilne, Robert" userId="863fd487-5ae7-46a6-8c4e-0a9cc652a1c0" providerId="ADAL" clId="{D4479540-3C79-904F-991B-2923FDC23AF8}" dt="2021-06-24T13:31:58.309" v="335"/>
          <ac:inkMkLst>
            <pc:docMk/>
            <pc:sldMk cId="4203177961" sldId="2097"/>
            <ac:inkMk id="24634" creationId="{53204CDD-63BC-C146-9301-8110004475A1}"/>
          </ac:inkMkLst>
        </pc:inkChg>
        <pc:inkChg chg="add del">
          <ac:chgData name="Wilne, Robert" userId="863fd487-5ae7-46a6-8c4e-0a9cc652a1c0" providerId="ADAL" clId="{D4479540-3C79-904F-991B-2923FDC23AF8}" dt="2021-06-24T13:31:58.322" v="337"/>
          <ac:inkMkLst>
            <pc:docMk/>
            <pc:sldMk cId="4203177961" sldId="2097"/>
            <ac:inkMk id="24635" creationId="{EF3BDAB3-1CE3-434F-A772-383C1FEEBC6E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6" creationId="{75375B8B-CE88-DD4A-AB33-2C9C632BBDA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7" creationId="{A7E0524F-897E-1D48-93E7-87ED6BB42BA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8" creationId="{75E2DA6E-D786-514B-9AAC-35BA670BC76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9" creationId="{AD9990E3-1911-CF48-BFB1-FAB40E4D1FC9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0" creationId="{7F2131B1-F682-764C-9235-C9ACEEA4CBA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1" creationId="{58748DD0-BB4D-2F4F-8FFF-3D2EB9A7DB5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3" creationId="{17C53DD1-2644-AF40-BBCC-997F9356BE74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4" creationId="{D09F5E65-A02D-EF48-83AA-234A3A884E1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5" creationId="{F7B26316-B175-1947-B8B8-88FAA99CB7B1}"/>
          </ac:inkMkLst>
        </pc:inkChg>
        <pc:inkChg chg="add">
          <ac:chgData name="Wilne, Robert" userId="863fd487-5ae7-46a6-8c4e-0a9cc652a1c0" providerId="ADAL" clId="{D4479540-3C79-904F-991B-2923FDC23AF8}" dt="2021-06-24T13:32:01.281" v="342"/>
          <ac:inkMkLst>
            <pc:docMk/>
            <pc:sldMk cId="4203177961" sldId="2097"/>
            <ac:inkMk id="24647" creationId="{650A7816-D742-BE4D-95AD-7CF938C3C4F4}"/>
          </ac:inkMkLst>
        </pc:inkChg>
        <pc:inkChg chg="add">
          <ac:chgData name="Wilne, Robert" userId="863fd487-5ae7-46a6-8c4e-0a9cc652a1c0" providerId="ADAL" clId="{D4479540-3C79-904F-991B-2923FDC23AF8}" dt="2021-06-24T13:32:01.729" v="343"/>
          <ac:inkMkLst>
            <pc:docMk/>
            <pc:sldMk cId="4203177961" sldId="2097"/>
            <ac:inkMk id="24648" creationId="{63900F85-3773-144B-90F9-E06DA6C2C13F}"/>
          </ac:inkMkLst>
        </pc:inkChg>
        <pc:inkChg chg="add">
          <ac:chgData name="Wilne, Robert" userId="863fd487-5ae7-46a6-8c4e-0a9cc652a1c0" providerId="ADAL" clId="{D4479540-3C79-904F-991B-2923FDC23AF8}" dt="2021-06-24T13:32:01.935" v="344"/>
          <ac:inkMkLst>
            <pc:docMk/>
            <pc:sldMk cId="4203177961" sldId="2097"/>
            <ac:inkMk id="24649" creationId="{B6074597-44E0-8C4D-9580-4A6249D1DBBC}"/>
          </ac:inkMkLst>
        </pc:inkChg>
        <pc:inkChg chg="add">
          <ac:chgData name="Wilne, Robert" userId="863fd487-5ae7-46a6-8c4e-0a9cc652a1c0" providerId="ADAL" clId="{D4479540-3C79-904F-991B-2923FDC23AF8}" dt="2021-06-24T13:32:02.263" v="345"/>
          <ac:inkMkLst>
            <pc:docMk/>
            <pc:sldMk cId="4203177961" sldId="2097"/>
            <ac:inkMk id="24650" creationId="{F0622F6D-9559-3A4A-B1BE-2E72C0FDDDED}"/>
          </ac:inkMkLst>
        </pc:inkChg>
        <pc:inkChg chg="add">
          <ac:chgData name="Wilne, Robert" userId="863fd487-5ae7-46a6-8c4e-0a9cc652a1c0" providerId="ADAL" clId="{D4479540-3C79-904F-991B-2923FDC23AF8}" dt="2021-06-24T13:32:02.451" v="346"/>
          <ac:inkMkLst>
            <pc:docMk/>
            <pc:sldMk cId="4203177961" sldId="2097"/>
            <ac:inkMk id="24651" creationId="{2E3E8C73-9FEC-D84C-B4C5-F04EA12F816B}"/>
          </ac:inkMkLst>
        </pc:inkChg>
        <pc:inkChg chg="add">
          <ac:chgData name="Wilne, Robert" userId="863fd487-5ae7-46a6-8c4e-0a9cc652a1c0" providerId="ADAL" clId="{D4479540-3C79-904F-991B-2923FDC23AF8}" dt="2021-06-24T13:32:02.628" v="347"/>
          <ac:inkMkLst>
            <pc:docMk/>
            <pc:sldMk cId="4203177961" sldId="2097"/>
            <ac:inkMk id="24652" creationId="{8F7C0A2C-E53D-514E-8D62-7A0C2207F77A}"/>
          </ac:inkMkLst>
        </pc:inkChg>
        <pc:inkChg chg="add">
          <ac:chgData name="Wilne, Robert" userId="863fd487-5ae7-46a6-8c4e-0a9cc652a1c0" providerId="ADAL" clId="{D4479540-3C79-904F-991B-2923FDC23AF8}" dt="2021-06-24T13:32:02.984" v="348"/>
          <ac:inkMkLst>
            <pc:docMk/>
            <pc:sldMk cId="4203177961" sldId="2097"/>
            <ac:inkMk id="24653" creationId="{DBDE761E-84ED-994E-BBEA-663FCC444697}"/>
          </ac:inkMkLst>
        </pc:inkChg>
        <pc:inkChg chg="add">
          <ac:chgData name="Wilne, Robert" userId="863fd487-5ae7-46a6-8c4e-0a9cc652a1c0" providerId="ADAL" clId="{D4479540-3C79-904F-991B-2923FDC23AF8}" dt="2021-06-24T13:32:03.219" v="349"/>
          <ac:inkMkLst>
            <pc:docMk/>
            <pc:sldMk cId="4203177961" sldId="2097"/>
            <ac:inkMk id="24654" creationId="{9173EB67-7754-E84A-9D4D-A9C0A1D00BCD}"/>
          </ac:inkMkLst>
        </pc:inkChg>
        <pc:inkChg chg="add">
          <ac:chgData name="Wilne, Robert" userId="863fd487-5ae7-46a6-8c4e-0a9cc652a1c0" providerId="ADAL" clId="{D4479540-3C79-904F-991B-2923FDC23AF8}" dt="2021-06-24T13:32:03.418" v="350"/>
          <ac:inkMkLst>
            <pc:docMk/>
            <pc:sldMk cId="4203177961" sldId="2097"/>
            <ac:inkMk id="24655" creationId="{428637C9-90E6-F541-B435-260791871F80}"/>
          </ac:inkMkLst>
        </pc:inkChg>
        <pc:inkChg chg="add">
          <ac:chgData name="Wilne, Robert" userId="863fd487-5ae7-46a6-8c4e-0a9cc652a1c0" providerId="ADAL" clId="{D4479540-3C79-904F-991B-2923FDC23AF8}" dt="2021-06-24T13:32:03.617" v="351"/>
          <ac:inkMkLst>
            <pc:docMk/>
            <pc:sldMk cId="4203177961" sldId="2097"/>
            <ac:inkMk id="24656" creationId="{92632265-793F-9E4B-9C21-F828FD7AD3B0}"/>
          </ac:inkMkLst>
        </pc:inkChg>
        <pc:inkChg chg="add">
          <ac:chgData name="Wilne, Robert" userId="863fd487-5ae7-46a6-8c4e-0a9cc652a1c0" providerId="ADAL" clId="{D4479540-3C79-904F-991B-2923FDC23AF8}" dt="2021-06-24T13:32:03.801" v="352"/>
          <ac:inkMkLst>
            <pc:docMk/>
            <pc:sldMk cId="4203177961" sldId="2097"/>
            <ac:inkMk id="24657" creationId="{A1C81D07-E1A9-584D-8D3C-C0CB36C0217B}"/>
          </ac:inkMkLst>
        </pc:inkChg>
        <pc:inkChg chg="add">
          <ac:chgData name="Wilne, Robert" userId="863fd487-5ae7-46a6-8c4e-0a9cc652a1c0" providerId="ADAL" clId="{D4479540-3C79-904F-991B-2923FDC23AF8}" dt="2021-06-24T13:32:04.099" v="353"/>
          <ac:inkMkLst>
            <pc:docMk/>
            <pc:sldMk cId="4203177961" sldId="2097"/>
            <ac:inkMk id="24658" creationId="{5473BC37-DCD8-C544-A2D7-A31FD294B221}"/>
          </ac:inkMkLst>
        </pc:inkChg>
        <pc:inkChg chg="add">
          <ac:chgData name="Wilne, Robert" userId="863fd487-5ae7-46a6-8c4e-0a9cc652a1c0" providerId="ADAL" clId="{D4479540-3C79-904F-991B-2923FDC23AF8}" dt="2021-06-24T13:32:04.284" v="354"/>
          <ac:inkMkLst>
            <pc:docMk/>
            <pc:sldMk cId="4203177961" sldId="2097"/>
            <ac:inkMk id="24659" creationId="{31678CAB-09C2-A74C-88FB-0D77ABE7A1D5}"/>
          </ac:inkMkLst>
        </pc:inkChg>
        <pc:inkChg chg="add">
          <ac:chgData name="Wilne, Robert" userId="863fd487-5ae7-46a6-8c4e-0a9cc652a1c0" providerId="ADAL" clId="{D4479540-3C79-904F-991B-2923FDC23AF8}" dt="2021-06-24T13:32:04.686" v="355"/>
          <ac:inkMkLst>
            <pc:docMk/>
            <pc:sldMk cId="4203177961" sldId="2097"/>
            <ac:inkMk id="24660" creationId="{DCB12B23-32C9-E940-9CF7-FCAD0233F17B}"/>
          </ac:inkMkLst>
        </pc:inkChg>
      </pc:sldChg>
      <pc:sldChg chg="addSp delSp">
        <pc:chgData name="Wilne, Robert" userId="863fd487-5ae7-46a6-8c4e-0a9cc652a1c0" providerId="ADAL" clId="{D4479540-3C79-904F-991B-2923FDC23AF8}" dt="2021-06-24T13:38:59.837" v="719"/>
        <pc:sldMkLst>
          <pc:docMk/>
          <pc:sldMk cId="1671387940" sldId="2098"/>
        </pc:sldMkLst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4" creationId="{19BE0E4D-AC3C-B24E-9D5C-AF5EF45BC419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5" creationId="{A69429E3-17DC-AD48-9E97-12FF33610DE2}"/>
          </ac:grpSpMkLst>
        </pc:grpChg>
        <pc:grpChg chg="add del">
          <ac:chgData name="Wilne, Robert" userId="863fd487-5ae7-46a6-8c4e-0a9cc652a1c0" providerId="ADAL" clId="{D4479540-3C79-904F-991B-2923FDC23AF8}" dt="2021-06-24T13:37:30.480" v="633"/>
          <ac:grpSpMkLst>
            <pc:docMk/>
            <pc:sldMk cId="1671387940" sldId="2098"/>
            <ac:grpSpMk id="28" creationId="{F901F778-BD42-0F45-B9D7-038732C185BA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31" creationId="{F2C9855F-06DF-3E47-B6A9-9DFE8AD24EE6}"/>
          </ac:grpSpMkLst>
        </pc:grpChg>
        <pc:grpChg chg="add del">
          <ac:chgData name="Wilne, Robert" userId="863fd487-5ae7-46a6-8c4e-0a9cc652a1c0" providerId="ADAL" clId="{D4479540-3C79-904F-991B-2923FDC23AF8}" dt="2021-06-24T13:37:47.848" v="645"/>
          <ac:grpSpMkLst>
            <pc:docMk/>
            <pc:sldMk cId="1671387940" sldId="2098"/>
            <ac:grpSpMk id="35" creationId="{A9DAA6C0-42AA-3345-834C-23130374BBD8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43" creationId="{767EA7CB-B9C6-7147-96E9-EBD88E93F7CD}"/>
          </ac:grpSpMkLst>
        </pc:grpChg>
        <pc:grpChg chg="add del">
          <ac:chgData name="Wilne, Robert" userId="863fd487-5ae7-46a6-8c4e-0a9cc652a1c0" providerId="ADAL" clId="{D4479540-3C79-904F-991B-2923FDC23AF8}" dt="2021-06-24T13:37:59.706" v="660"/>
          <ac:grpSpMkLst>
            <pc:docMk/>
            <pc:sldMk cId="1671387940" sldId="2098"/>
            <ac:grpSpMk id="55" creationId="{B3874363-6133-7D44-8200-AFFC8B815FE8}"/>
          </ac:grpSpMkLst>
        </pc:grpChg>
        <pc:grpChg chg="add del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58" creationId="{7B7EF6F7-E6F2-064B-80A3-C68359B43546}"/>
          </ac:grpSpMkLst>
        </pc:grpChg>
        <pc:grpChg chg="add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60" creationId="{B82872C0-F78C-0C43-A6D5-750DC5D91321}"/>
          </ac:grpSpMkLst>
        </pc:grpChg>
        <pc:grpChg chg="add del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79" creationId="{E6406601-DD3F-4F4C-91BD-ECAC7D439E7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6" creationId="{8ACDB660-8A14-7A40-AEAE-C3C68927CEE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7" creationId="{02B2EAE7-DAE1-6D45-A00B-9B931018556B}"/>
          </ac:grpSpMkLst>
        </pc:grpChg>
        <pc:grpChg chg="add">
          <ac:chgData name="Wilne, Robert" userId="863fd487-5ae7-46a6-8c4e-0a9cc652a1c0" providerId="ADAL" clId="{D4479540-3C79-904F-991B-2923FDC23AF8}" dt="2021-06-24T13:38:15.307" v="682"/>
          <ac:grpSpMkLst>
            <pc:docMk/>
            <pc:sldMk cId="1671387940" sldId="2098"/>
            <ac:grpSpMk id="24591" creationId="{4CC016E9-5457-8F44-8B18-853638250644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1" creationId="{4614F106-A541-6D4D-A7DC-3959CDF36409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2" creationId="{FB5DF60B-4575-104F-961F-5F0AE85863AF}"/>
          </ac:grpSpMkLst>
        </pc:grpChg>
        <pc:grpChg chg="add">
          <ac:chgData name="Wilne, Robert" userId="863fd487-5ae7-46a6-8c4e-0a9cc652a1c0" providerId="ADAL" clId="{D4479540-3C79-904F-991B-2923FDC23AF8}" dt="2021-06-24T13:38:23.583" v="697"/>
          <ac:grpSpMkLst>
            <pc:docMk/>
            <pc:sldMk cId="1671387940" sldId="2098"/>
            <ac:grpSpMk id="24607" creationId="{23ED1ACC-7B50-354B-941D-9180B3482885}"/>
          </ac:grpSpMkLst>
        </pc:grpChg>
        <pc:grpChg chg="add">
          <ac:chgData name="Wilne, Robert" userId="863fd487-5ae7-46a6-8c4e-0a9cc652a1c0" providerId="ADAL" clId="{D4479540-3C79-904F-991B-2923FDC23AF8}" dt="2021-06-24T13:38:26.115" v="701"/>
          <ac:grpSpMkLst>
            <pc:docMk/>
            <pc:sldMk cId="1671387940" sldId="2098"/>
            <ac:grpSpMk id="24611" creationId="{C933EE8C-2609-904D-9B3D-28F663EC360F}"/>
          </ac:grpSpMkLst>
        </pc:grpChg>
        <pc:grpChg chg="add del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6" creationId="{B142EB7D-73F8-8445-9D1A-3EC2D92C3244}"/>
          </ac:grpSpMkLst>
        </pc:grpChg>
        <pc:grpChg chg="add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9" creationId="{635053CC-AF11-DF42-BDB1-87C312668915}"/>
          </ac:grpSpMkLst>
        </pc:grpChg>
        <pc:grpChg chg="add del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3" creationId="{D667242F-BE2F-FB48-A3D3-45120D54941F}"/>
          </ac:grpSpMkLst>
        </pc:grpChg>
        <pc:grpChg chg="add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6" creationId="{C0A93887-FBFE-4141-8206-CA7EF09F400B}"/>
          </ac:grpSpMkLst>
        </pc:grpChg>
        <pc:grpChg chg="add">
          <ac:chgData name="Wilne, Robert" userId="863fd487-5ae7-46a6-8c4e-0a9cc652a1c0" providerId="ADAL" clId="{D4479540-3C79-904F-991B-2923FDC23AF8}" dt="2021-06-24T13:38:59.837" v="719"/>
          <ac:grpSpMkLst>
            <pc:docMk/>
            <pc:sldMk cId="1671387940" sldId="2098"/>
            <ac:grpSpMk id="24629" creationId="{D1CCFCEB-55C3-DD4C-A518-CBFD23CE5010}"/>
          </ac:grpSpMkLst>
        </pc:grp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" creationId="{757EC88D-367C-5540-9471-0175F366A35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" creationId="{39A3B43A-DF3B-9641-A952-6C2F6600888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" creationId="{15DFA3A0-C2CD-4C4F-AD48-B6B87A95E7D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" creationId="{9380017B-CCF3-684C-8C35-CA362AB2709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6" creationId="{3621D57B-E6C2-4C43-8D09-D9C3E875893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7" creationId="{FE340E10-28E5-3D45-8D8D-14B528A52B9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9" creationId="{8297F845-0230-FA44-826E-2834814DD079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0" creationId="{244C4354-A1CF-604D-BA01-4C87A1B7AE2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1" creationId="{0E587538-2B12-574D-9DFE-5CEF62BA414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2" creationId="{C62F4BAB-0769-BE45-9352-802EDA85F99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3" creationId="{ACFD3A33-95C6-3843-BE0B-CAEBCA7B541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4" creationId="{49227B44-D4C9-084A-ABA2-F56398F9F74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5" creationId="{8B6D14FC-3D67-2C4D-AE4A-9CB7907642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6" creationId="{3920EEC1-A126-D74A-937B-388FB3D20F6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7" creationId="{A240F485-1893-3040-93E8-CB4094F223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8" creationId="{AC06B6EC-7ED0-434B-89EF-EFEC8B3F98D5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9" creationId="{F9FE9136-6D73-BE41-A6D6-7F0D16E757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0" creationId="{37759E81-39C8-9344-A544-A307793C61A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1" creationId="{7E0D1EF8-E7B1-DB46-B2B5-930CB92436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2" creationId="{D7E286C8-6179-1A44-9430-CA50E642278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3" creationId="{2DBE50C0-094E-7D4B-BADF-B18BD5B186B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6" creationId="{2B31AE73-E77B-174B-930C-304E3D67EE8A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7" creationId="{8B94A5AA-F22E-D644-9FF1-7C3421B37B6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9" creationId="{76E53A5B-5AF3-9D4E-883F-C019D5354FF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0" creationId="{AF0A83A3-CBF0-DF42-9AB0-10FB7386D714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2" creationId="{323D4FF5-0C0E-1B4E-8421-62396F5EFA9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3" creationId="{44F94328-9EC8-CD49-9697-4033402BD9E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4" creationId="{9A47B4AA-A4EC-8B4F-9374-0073093F76E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6" creationId="{96CA7220-8D48-DA45-AEDB-7E913970373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7" creationId="{C1C6153F-E826-7941-9FDD-D388CF3C50C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8" creationId="{466F84EB-C04E-674B-BFED-F6D67A84E44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9" creationId="{2F859427-2CE5-BA4A-925C-3A8CEF0BF09B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0" creationId="{C0C601A5-8DB0-224B-9FCF-F7D178F52E1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1" creationId="{540E9279-E542-4B4F-A592-24B343573D5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2" creationId="{84E3C73F-9B26-FB40-A5F5-F5488CA2E44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4" creationId="{3C883BF9-CFD4-874A-BA8F-511ECD53107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5" creationId="{6E5E56FD-D353-6844-9DDF-8D6ADAAFD16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6" creationId="{3143A8B5-E42E-4644-B9EF-7CC792B3DFD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7" creationId="{1C452DDF-E458-EB4D-A13D-ACCBC2BAAEF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8" creationId="{D0CE09C5-EDE8-B740-9AFF-502A5012C97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9" creationId="{79109918-60C0-394E-BFDE-18AC0C3A99B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0" creationId="{680EC0C6-FA64-CF47-B5EA-E963BDC85CE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1" creationId="{42C237F8-5F5B-7E42-9D1B-D218C95B6D8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2" creationId="{4FEDE775-235E-B94C-8034-402EB05C77A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3" creationId="{934F5A6D-EBD8-0A4C-BCAA-9B231176343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4" creationId="{255C9849-F5AD-7E40-8A86-17FBB377276E}"/>
          </ac:inkMkLst>
        </pc:inkChg>
        <pc:inkChg chg="add del topLvl">
          <ac:chgData name="Wilne, Robert" userId="863fd487-5ae7-46a6-8c4e-0a9cc652a1c0" providerId="ADAL" clId="{D4479540-3C79-904F-991B-2923FDC23AF8}" dt="2021-06-24T13:38:01.960" v="664"/>
          <ac:inkMkLst>
            <pc:docMk/>
            <pc:sldMk cId="1671387940" sldId="2098"/>
            <ac:inkMk id="56" creationId="{EE29E5E8-9854-5D4F-8AE1-7A40A6F57669}"/>
          </ac:inkMkLst>
        </pc:inkChg>
        <pc:inkChg chg="add del topLvl">
          <ac:chgData name="Wilne, Robert" userId="863fd487-5ae7-46a6-8c4e-0a9cc652a1c0" providerId="ADAL" clId="{D4479540-3C79-904F-991B-2923FDC23AF8}" dt="2021-06-24T13:38:01.935" v="663"/>
          <ac:inkMkLst>
            <pc:docMk/>
            <pc:sldMk cId="1671387940" sldId="2098"/>
            <ac:inkMk id="57" creationId="{0C0E376C-8240-CE46-AE05-11FE2179C064}"/>
          </ac:inkMkLst>
        </pc:inkChg>
        <pc:inkChg chg="add del">
          <ac:chgData name="Wilne, Robert" userId="863fd487-5ae7-46a6-8c4e-0a9cc652a1c0" providerId="ADAL" clId="{D4479540-3C79-904F-991B-2923FDC23AF8}" dt="2021-06-24T13:38:01.977" v="665"/>
          <ac:inkMkLst>
            <pc:docMk/>
            <pc:sldMk cId="1671387940" sldId="2098"/>
            <ac:inkMk id="59" creationId="{E17E4BCB-5C2C-3A46-9B64-D3305B60A14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1" creationId="{1A9572D4-B7ED-0941-B297-2170AD21DB38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2" creationId="{6C7526CF-D72F-6F47-8E26-4C45965717F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3" creationId="{9DFA7965-C972-7C46-9EA8-C49D0FBCCD2E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6" creationId="{3E438937-E239-964E-BDC8-053F8905BF6F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7" creationId="{325BC489-5CD0-804C-B1F8-C2CBF05D1AD0}"/>
          </ac:inkMkLst>
        </pc:inkChg>
        <pc:inkChg chg="add">
          <ac:chgData name="Wilne, Robert" userId="863fd487-5ae7-46a6-8c4e-0a9cc652a1c0" providerId="ADAL" clId="{D4479540-3C79-904F-991B-2923FDC23AF8}" dt="2021-06-24T13:38:06.049" v="672"/>
          <ac:inkMkLst>
            <pc:docMk/>
            <pc:sldMk cId="1671387940" sldId="2098"/>
            <ac:inkMk id="24580" creationId="{E3F3CB88-9975-6A44-9EEB-27E04D56B2D7}"/>
          </ac:inkMkLst>
        </pc:inkChg>
        <pc:inkChg chg="add">
          <ac:chgData name="Wilne, Robert" userId="863fd487-5ae7-46a6-8c4e-0a9cc652a1c0" providerId="ADAL" clId="{D4479540-3C79-904F-991B-2923FDC23AF8}" dt="2021-06-24T13:38:06.232" v="673"/>
          <ac:inkMkLst>
            <pc:docMk/>
            <pc:sldMk cId="1671387940" sldId="2098"/>
            <ac:inkMk id="24581" creationId="{7AFDDCBA-8725-A346-885D-A704CFE7295F}"/>
          </ac:inkMkLst>
        </pc:inkChg>
        <pc:inkChg chg="add">
          <ac:chgData name="Wilne, Robert" userId="863fd487-5ae7-46a6-8c4e-0a9cc652a1c0" providerId="ADAL" clId="{D4479540-3C79-904F-991B-2923FDC23AF8}" dt="2021-06-24T13:38:06.542" v="674"/>
          <ac:inkMkLst>
            <pc:docMk/>
            <pc:sldMk cId="1671387940" sldId="2098"/>
            <ac:inkMk id="24582" creationId="{5FA537BE-6C4B-594B-93B5-417716F8A0FF}"/>
          </ac:inkMkLst>
        </pc:inkChg>
        <pc:inkChg chg="add">
          <ac:chgData name="Wilne, Robert" userId="863fd487-5ae7-46a6-8c4e-0a9cc652a1c0" providerId="ADAL" clId="{D4479540-3C79-904F-991B-2923FDC23AF8}" dt="2021-06-24T13:38:07.243" v="675"/>
          <ac:inkMkLst>
            <pc:docMk/>
            <pc:sldMk cId="1671387940" sldId="2098"/>
            <ac:inkMk id="24583" creationId="{EB3DD632-9600-7342-95D0-2D2F5F177938}"/>
          </ac:inkMkLst>
        </pc:inkChg>
        <pc:inkChg chg="add">
          <ac:chgData name="Wilne, Robert" userId="863fd487-5ae7-46a6-8c4e-0a9cc652a1c0" providerId="ADAL" clId="{D4479540-3C79-904F-991B-2923FDC23AF8}" dt="2021-06-24T13:38:07.527" v="676"/>
          <ac:inkMkLst>
            <pc:docMk/>
            <pc:sldMk cId="1671387940" sldId="2098"/>
            <ac:inkMk id="24584" creationId="{054C8504-C20B-1742-A95F-17E63B0E8907}"/>
          </ac:inkMkLst>
        </pc:inkChg>
        <pc:inkChg chg="add">
          <ac:chgData name="Wilne, Robert" userId="863fd487-5ae7-46a6-8c4e-0a9cc652a1c0" providerId="ADAL" clId="{D4479540-3C79-904F-991B-2923FDC23AF8}" dt="2021-06-24T13:38:07.742" v="677"/>
          <ac:inkMkLst>
            <pc:docMk/>
            <pc:sldMk cId="1671387940" sldId="2098"/>
            <ac:inkMk id="24585" creationId="{0C8396CC-2487-7949-BB49-DAB742E2877E}"/>
          </ac:inkMkLst>
        </pc:inkChg>
        <pc:inkChg chg="add">
          <ac:chgData name="Wilne, Robert" userId="863fd487-5ae7-46a6-8c4e-0a9cc652a1c0" providerId="ADAL" clId="{D4479540-3C79-904F-991B-2923FDC23AF8}" dt="2021-06-24T13:38:13.720" v="679"/>
          <ac:inkMkLst>
            <pc:docMk/>
            <pc:sldMk cId="1671387940" sldId="2098"/>
            <ac:inkMk id="24588" creationId="{C0590BDB-B2A6-AF44-959A-EB4F7947B0E8}"/>
          </ac:inkMkLst>
        </pc:inkChg>
        <pc:inkChg chg="add">
          <ac:chgData name="Wilne, Robert" userId="863fd487-5ae7-46a6-8c4e-0a9cc652a1c0" providerId="ADAL" clId="{D4479540-3C79-904F-991B-2923FDC23AF8}" dt="2021-06-24T13:38:14.276" v="680"/>
          <ac:inkMkLst>
            <pc:docMk/>
            <pc:sldMk cId="1671387940" sldId="2098"/>
            <ac:inkMk id="24589" creationId="{90E44F13-9BD5-104A-A754-0173C228B608}"/>
          </ac:inkMkLst>
        </pc:inkChg>
        <pc:inkChg chg="add">
          <ac:chgData name="Wilne, Robert" userId="863fd487-5ae7-46a6-8c4e-0a9cc652a1c0" providerId="ADAL" clId="{D4479540-3C79-904F-991B-2923FDC23AF8}" dt="2021-06-24T13:38:14.474" v="681"/>
          <ac:inkMkLst>
            <pc:docMk/>
            <pc:sldMk cId="1671387940" sldId="2098"/>
            <ac:inkMk id="24590" creationId="{F3832A92-0B21-8541-913B-384BE313564B}"/>
          </ac:inkMkLst>
        </pc:inkChg>
        <pc:inkChg chg="add">
          <ac:chgData name="Wilne, Robert" userId="863fd487-5ae7-46a6-8c4e-0a9cc652a1c0" providerId="ADAL" clId="{D4479540-3C79-904F-991B-2923FDC23AF8}" dt="2021-06-24T13:38:16.142" v="683"/>
          <ac:inkMkLst>
            <pc:docMk/>
            <pc:sldMk cId="1671387940" sldId="2098"/>
            <ac:inkMk id="24592" creationId="{11C62086-F503-4B4F-89C7-60F8B8B5D87C}"/>
          </ac:inkMkLst>
        </pc:inkChg>
        <pc:inkChg chg="add">
          <ac:chgData name="Wilne, Robert" userId="863fd487-5ae7-46a6-8c4e-0a9cc652a1c0" providerId="ADAL" clId="{D4479540-3C79-904F-991B-2923FDC23AF8}" dt="2021-06-24T13:38:16.579" v="684"/>
          <ac:inkMkLst>
            <pc:docMk/>
            <pc:sldMk cId="1671387940" sldId="2098"/>
            <ac:inkMk id="24593" creationId="{FC120407-8456-C04C-8049-C876A3DF2013}"/>
          </ac:inkMkLst>
        </pc:inkChg>
        <pc:inkChg chg="add">
          <ac:chgData name="Wilne, Robert" userId="863fd487-5ae7-46a6-8c4e-0a9cc652a1c0" providerId="ADAL" clId="{D4479540-3C79-904F-991B-2923FDC23AF8}" dt="2021-06-24T13:38:16.757" v="685"/>
          <ac:inkMkLst>
            <pc:docMk/>
            <pc:sldMk cId="1671387940" sldId="2098"/>
            <ac:inkMk id="24594" creationId="{DCFAF14B-5872-2D49-B299-56D1EA7003BF}"/>
          </ac:inkMkLst>
        </pc:inkChg>
        <pc:inkChg chg="add">
          <ac:chgData name="Wilne, Robert" userId="863fd487-5ae7-46a6-8c4e-0a9cc652a1c0" providerId="ADAL" clId="{D4479540-3C79-904F-991B-2923FDC23AF8}" dt="2021-06-24T13:38:16.937" v="686"/>
          <ac:inkMkLst>
            <pc:docMk/>
            <pc:sldMk cId="1671387940" sldId="2098"/>
            <ac:inkMk id="24595" creationId="{8096DA00-3D7C-AF41-9373-1C1DE3E294FF}"/>
          </ac:inkMkLst>
        </pc:inkChg>
        <pc:inkChg chg="add">
          <ac:chgData name="Wilne, Robert" userId="863fd487-5ae7-46a6-8c4e-0a9cc652a1c0" providerId="ADAL" clId="{D4479540-3C79-904F-991B-2923FDC23AF8}" dt="2021-06-24T13:38:17.909" v="687"/>
          <ac:inkMkLst>
            <pc:docMk/>
            <pc:sldMk cId="1671387940" sldId="2098"/>
            <ac:inkMk id="24596" creationId="{29C19349-5179-1D45-957F-0C553B1C1903}"/>
          </ac:inkMkLst>
        </pc:inkChg>
        <pc:inkChg chg="add">
          <ac:chgData name="Wilne, Robert" userId="863fd487-5ae7-46a6-8c4e-0a9cc652a1c0" providerId="ADAL" clId="{D4479540-3C79-904F-991B-2923FDC23AF8}" dt="2021-06-24T13:38:18.162" v="688"/>
          <ac:inkMkLst>
            <pc:docMk/>
            <pc:sldMk cId="1671387940" sldId="2098"/>
            <ac:inkMk id="24597" creationId="{66851BCA-F64D-034C-8AE5-B77605107660}"/>
          </ac:inkMkLst>
        </pc:inkChg>
        <pc:inkChg chg="add">
          <ac:chgData name="Wilne, Robert" userId="863fd487-5ae7-46a6-8c4e-0a9cc652a1c0" providerId="ADAL" clId="{D4479540-3C79-904F-991B-2923FDC23AF8}" dt="2021-06-24T13:38:18.317" v="689"/>
          <ac:inkMkLst>
            <pc:docMk/>
            <pc:sldMk cId="1671387940" sldId="2098"/>
            <ac:inkMk id="24598" creationId="{B8B8C5C2-BFE4-2A48-B162-D57EA27F4610}"/>
          </ac:inkMkLst>
        </pc:inkChg>
        <pc:inkChg chg="add">
          <ac:chgData name="Wilne, Robert" userId="863fd487-5ae7-46a6-8c4e-0a9cc652a1c0" providerId="ADAL" clId="{D4479540-3C79-904F-991B-2923FDC23AF8}" dt="2021-06-24T13:38:18.524" v="690"/>
          <ac:inkMkLst>
            <pc:docMk/>
            <pc:sldMk cId="1671387940" sldId="2098"/>
            <ac:inkMk id="24599" creationId="{544A2AAC-AD80-A643-A289-A2D26C4E9442}"/>
          </ac:inkMkLst>
        </pc:inkChg>
        <pc:inkChg chg="add">
          <ac:chgData name="Wilne, Robert" userId="863fd487-5ae7-46a6-8c4e-0a9cc652a1c0" providerId="ADAL" clId="{D4479540-3C79-904F-991B-2923FDC23AF8}" dt="2021-06-24T13:38:18.707" v="691"/>
          <ac:inkMkLst>
            <pc:docMk/>
            <pc:sldMk cId="1671387940" sldId="2098"/>
            <ac:inkMk id="24600" creationId="{4A110087-D954-4344-991A-7A1CE515C255}"/>
          </ac:inkMkLst>
        </pc:inkChg>
        <pc:inkChg chg="add">
          <ac:chgData name="Wilne, Robert" userId="863fd487-5ae7-46a6-8c4e-0a9cc652a1c0" providerId="ADAL" clId="{D4479540-3C79-904F-991B-2923FDC23AF8}" dt="2021-06-24T13:38:22.252" v="693"/>
          <ac:inkMkLst>
            <pc:docMk/>
            <pc:sldMk cId="1671387940" sldId="2098"/>
            <ac:inkMk id="24603" creationId="{96F68BA5-ADAF-B840-92C9-F423C61490FE}"/>
          </ac:inkMkLst>
        </pc:inkChg>
        <pc:inkChg chg="add">
          <ac:chgData name="Wilne, Robert" userId="863fd487-5ae7-46a6-8c4e-0a9cc652a1c0" providerId="ADAL" clId="{D4479540-3C79-904F-991B-2923FDC23AF8}" dt="2021-06-24T13:38:22.466" v="694"/>
          <ac:inkMkLst>
            <pc:docMk/>
            <pc:sldMk cId="1671387940" sldId="2098"/>
            <ac:inkMk id="24604" creationId="{A8AD3A51-0725-3649-957A-F94BF2E39655}"/>
          </ac:inkMkLst>
        </pc:inkChg>
        <pc:inkChg chg="add">
          <ac:chgData name="Wilne, Robert" userId="863fd487-5ae7-46a6-8c4e-0a9cc652a1c0" providerId="ADAL" clId="{D4479540-3C79-904F-991B-2923FDC23AF8}" dt="2021-06-24T13:38:22.680" v="695"/>
          <ac:inkMkLst>
            <pc:docMk/>
            <pc:sldMk cId="1671387940" sldId="2098"/>
            <ac:inkMk id="24605" creationId="{8834E3AE-681E-E343-9C26-FB0E5FC1C96C}"/>
          </ac:inkMkLst>
        </pc:inkChg>
        <pc:inkChg chg="add">
          <ac:chgData name="Wilne, Robert" userId="863fd487-5ae7-46a6-8c4e-0a9cc652a1c0" providerId="ADAL" clId="{D4479540-3C79-904F-991B-2923FDC23AF8}" dt="2021-06-24T13:38:22.857" v="696"/>
          <ac:inkMkLst>
            <pc:docMk/>
            <pc:sldMk cId="1671387940" sldId="2098"/>
            <ac:inkMk id="24606" creationId="{E052D3A3-F6A7-E24E-B905-08E891E90E49}"/>
          </ac:inkMkLst>
        </pc:inkChg>
        <pc:inkChg chg="add">
          <ac:chgData name="Wilne, Robert" userId="863fd487-5ae7-46a6-8c4e-0a9cc652a1c0" providerId="ADAL" clId="{D4479540-3C79-904F-991B-2923FDC23AF8}" dt="2021-06-24T13:38:24.720" v="698"/>
          <ac:inkMkLst>
            <pc:docMk/>
            <pc:sldMk cId="1671387940" sldId="2098"/>
            <ac:inkMk id="24608" creationId="{992B4854-DDFE-8544-B924-71DA530B07C6}"/>
          </ac:inkMkLst>
        </pc:inkChg>
        <pc:inkChg chg="add">
          <ac:chgData name="Wilne, Robert" userId="863fd487-5ae7-46a6-8c4e-0a9cc652a1c0" providerId="ADAL" clId="{D4479540-3C79-904F-991B-2923FDC23AF8}" dt="2021-06-24T13:38:25.024" v="699"/>
          <ac:inkMkLst>
            <pc:docMk/>
            <pc:sldMk cId="1671387940" sldId="2098"/>
            <ac:inkMk id="24609" creationId="{497BC9FF-C2EF-A440-ACF2-42049330FBF9}"/>
          </ac:inkMkLst>
        </pc:inkChg>
        <pc:inkChg chg="add">
          <ac:chgData name="Wilne, Robert" userId="863fd487-5ae7-46a6-8c4e-0a9cc652a1c0" providerId="ADAL" clId="{D4479540-3C79-904F-991B-2923FDC23AF8}" dt="2021-06-24T13:38:25.354" v="700"/>
          <ac:inkMkLst>
            <pc:docMk/>
            <pc:sldMk cId="1671387940" sldId="2098"/>
            <ac:inkMk id="24610" creationId="{8836C195-8390-EB48-AD8B-8EB333486C4F}"/>
          </ac:inkMkLst>
        </pc:inkChg>
        <pc:inkChg chg="add">
          <ac:chgData name="Wilne, Robert" userId="863fd487-5ae7-46a6-8c4e-0a9cc652a1c0" providerId="ADAL" clId="{D4479540-3C79-904F-991B-2923FDC23AF8}" dt="2021-06-24T13:38:27.250" v="702"/>
          <ac:inkMkLst>
            <pc:docMk/>
            <pc:sldMk cId="1671387940" sldId="2098"/>
            <ac:inkMk id="24612" creationId="{D74D6DB5-3A9F-CB4A-BCD0-2E76574BB80E}"/>
          </ac:inkMkLst>
        </pc:inkChg>
        <pc:inkChg chg="add">
          <ac:chgData name="Wilne, Robert" userId="863fd487-5ae7-46a6-8c4e-0a9cc652a1c0" providerId="ADAL" clId="{D4479540-3C79-904F-991B-2923FDC23AF8}" dt="2021-06-24T13:38:35.066" v="703"/>
          <ac:inkMkLst>
            <pc:docMk/>
            <pc:sldMk cId="1671387940" sldId="2098"/>
            <ac:inkMk id="24613" creationId="{26A81101-1E3C-3B40-8269-FE2D79A0E489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4" creationId="{58FAEF02-7DCB-8242-AC68-6475C35F6F77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5" creationId="{B9029ECC-4937-6E40-B7A2-BF4A9935D81E}"/>
          </ac:inkMkLst>
        </pc:inkChg>
        <pc:inkChg chg="add">
          <ac:chgData name="Wilne, Robert" userId="863fd487-5ae7-46a6-8c4e-0a9cc652a1c0" providerId="ADAL" clId="{D4479540-3C79-904F-991B-2923FDC23AF8}" dt="2021-06-24T13:38:39.693" v="707"/>
          <ac:inkMkLst>
            <pc:docMk/>
            <pc:sldMk cId="1671387940" sldId="2098"/>
            <ac:inkMk id="24617" creationId="{A15B0C43-B0A2-944B-9B2E-5CCDA8809695}"/>
          </ac:inkMkLst>
        </pc:inkChg>
        <pc:inkChg chg="add">
          <ac:chgData name="Wilne, Robert" userId="863fd487-5ae7-46a6-8c4e-0a9cc652a1c0" providerId="ADAL" clId="{D4479540-3C79-904F-991B-2923FDC23AF8}" dt="2021-06-24T13:38:39.994" v="708"/>
          <ac:inkMkLst>
            <pc:docMk/>
            <pc:sldMk cId="1671387940" sldId="2098"/>
            <ac:inkMk id="24618" creationId="{7781BAAA-AA3C-1849-8211-010D360F76A8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0" creationId="{70F621EA-C33A-DD46-A38A-6C8EFA645DF3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1" creationId="{6B4FF74A-3F9B-AD4A-BCF4-5251A588F796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2" creationId="{6680ACDE-04CF-D04F-B93F-FBE5A05582BE}"/>
          </ac:inkMkLst>
        </pc:inkChg>
        <pc:inkChg chg="add">
          <ac:chgData name="Wilne, Robert" userId="863fd487-5ae7-46a6-8c4e-0a9cc652a1c0" providerId="ADAL" clId="{D4479540-3C79-904F-991B-2923FDC23AF8}" dt="2021-06-24T13:38:47.605" v="714"/>
          <ac:inkMkLst>
            <pc:docMk/>
            <pc:sldMk cId="1671387940" sldId="2098"/>
            <ac:inkMk id="24624" creationId="{F58A3380-6ABB-A64E-A456-0588A7BDBFB5}"/>
          </ac:inkMkLst>
        </pc:inkChg>
        <pc:inkChg chg="add">
          <ac:chgData name="Wilne, Robert" userId="863fd487-5ae7-46a6-8c4e-0a9cc652a1c0" providerId="ADAL" clId="{D4479540-3C79-904F-991B-2923FDC23AF8}" dt="2021-06-24T13:38:48.124" v="715"/>
          <ac:inkMkLst>
            <pc:docMk/>
            <pc:sldMk cId="1671387940" sldId="2098"/>
            <ac:inkMk id="24625" creationId="{7DD79141-B331-014C-AF46-B52EA9129F2B}"/>
          </ac:inkMkLst>
        </pc:inkChg>
        <pc:inkChg chg="add">
          <ac:chgData name="Wilne, Robert" userId="863fd487-5ae7-46a6-8c4e-0a9cc652a1c0" providerId="ADAL" clId="{D4479540-3C79-904F-991B-2923FDC23AF8}" dt="2021-06-24T13:38:58.770" v="717"/>
          <ac:inkMkLst>
            <pc:docMk/>
            <pc:sldMk cId="1671387940" sldId="2098"/>
            <ac:inkMk id="24627" creationId="{5E263C07-7F98-2F48-9979-81C2490BBF23}"/>
          </ac:inkMkLst>
        </pc:inkChg>
        <pc:inkChg chg="add">
          <ac:chgData name="Wilne, Robert" userId="863fd487-5ae7-46a6-8c4e-0a9cc652a1c0" providerId="ADAL" clId="{D4479540-3C79-904F-991B-2923FDC23AF8}" dt="2021-06-24T13:38:59.039" v="718"/>
          <ac:inkMkLst>
            <pc:docMk/>
            <pc:sldMk cId="1671387940" sldId="2098"/>
            <ac:inkMk id="24628" creationId="{B3A5242B-4FF6-C34F-A332-B4C7018D4593}"/>
          </ac:inkMkLst>
        </pc:inkChg>
      </pc:sldChg>
      <pc:sldChg chg="addSp delSp">
        <pc:chgData name="Wilne, Robert" userId="863fd487-5ae7-46a6-8c4e-0a9cc652a1c0" providerId="ADAL" clId="{D4479540-3C79-904F-991B-2923FDC23AF8}" dt="2021-06-24T14:00:43.421" v="1241"/>
        <pc:sldMkLst>
          <pc:docMk/>
          <pc:sldMk cId="1447549392" sldId="2099"/>
        </pc:sldMkLst>
        <pc:grpChg chg="add del">
          <ac:chgData name="Wilne, Robert" userId="863fd487-5ae7-46a6-8c4e-0a9cc652a1c0" providerId="ADAL" clId="{D4479540-3C79-904F-991B-2923FDC23AF8}" dt="2021-06-24T13:56:24.056" v="952"/>
          <ac:grpSpMkLst>
            <pc:docMk/>
            <pc:sldMk cId="1447549392" sldId="2099"/>
            <ac:grpSpMk id="18" creationId="{82A0CAB6-2613-A34E-BAA5-CA77A9329271}"/>
          </ac:grpSpMkLst>
        </pc:grpChg>
        <pc:grpChg chg="add del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0" creationId="{619A6FF8-607E-EB41-A32B-46D0BCB219EA}"/>
          </ac:grpSpMkLst>
        </pc:grpChg>
        <pc:grpChg chg="add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2" creationId="{6659C078-C9DC-DF40-BC3A-03E6153DCA7D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26" creationId="{C5D4677B-4890-AD49-98DE-56D0CB38293D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34" creationId="{ADEF846E-4816-E243-8ED1-9F76CB47248B}"/>
          </ac:grpSpMkLst>
        </pc:grpChg>
        <pc:grpChg chg="add del">
          <ac:chgData name="Wilne, Robert" userId="863fd487-5ae7-46a6-8c4e-0a9cc652a1c0" providerId="ADAL" clId="{D4479540-3C79-904F-991B-2923FDC23AF8}" dt="2021-06-24T13:57:18.303" v="973"/>
          <ac:grpSpMkLst>
            <pc:docMk/>
            <pc:sldMk cId="1447549392" sldId="2099"/>
            <ac:grpSpMk id="39" creationId="{D53A5558-1CFD-214F-87FA-6F9905CECD21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41" creationId="{7B48B2C7-907A-7748-BE90-3395C8BDBE9E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4" creationId="{441FCF91-A258-CB41-A617-7F3AA559FE88}"/>
          </ac:grpSpMkLst>
        </pc:grpChg>
        <pc:grpChg chg="add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6" creationId="{D8924F91-0544-1644-BD79-73AA20B5A79D}"/>
          </ac:grpSpMkLst>
        </pc:grpChg>
        <pc:grpChg chg="add del">
          <ac:chgData name="Wilne, Robert" userId="863fd487-5ae7-46a6-8c4e-0a9cc652a1c0" providerId="ADAL" clId="{D4479540-3C79-904F-991B-2923FDC23AF8}" dt="2021-06-24T13:57:36.296" v="994"/>
          <ac:grpSpMkLst>
            <pc:docMk/>
            <pc:sldMk cId="1447549392" sldId="2099"/>
            <ac:grpSpMk id="56" creationId="{DE001919-1DB7-064D-BAB4-04F5428AE3D5}"/>
          </ac:grpSpMkLst>
        </pc:grpChg>
        <pc:grpChg chg="add">
          <ac:chgData name="Wilne, Robert" userId="863fd487-5ae7-46a6-8c4e-0a9cc652a1c0" providerId="ADAL" clId="{D4479540-3C79-904F-991B-2923FDC23AF8}" dt="2021-06-24T13:57:34.537" v="992"/>
          <ac:grpSpMkLst>
            <pc:docMk/>
            <pc:sldMk cId="1447549392" sldId="2099"/>
            <ac:grpSpMk id="60" creationId="{92B159EC-F397-FC41-843D-4455EB343E08}"/>
          </ac:grpSpMkLst>
        </pc:grpChg>
        <pc:grpChg chg="add del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62" creationId="{F440951E-9C5A-D046-851F-F0FC65873039}"/>
          </ac:grpSpMkLst>
        </pc:grpChg>
        <pc:grpChg chg="add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24580" creationId="{06306294-9F41-C848-9480-B81591DA3E20}"/>
          </ac:grpSpMkLst>
        </pc:grpChg>
        <pc:grpChg chg="add del">
          <ac:chgData name="Wilne, Robert" userId="863fd487-5ae7-46a6-8c4e-0a9cc652a1c0" providerId="ADAL" clId="{D4479540-3C79-904F-991B-2923FDC23AF8}" dt="2021-06-24T13:58:10.491" v="1028"/>
          <ac:grpSpMkLst>
            <pc:docMk/>
            <pc:sldMk cId="1447549392" sldId="2099"/>
            <ac:grpSpMk id="24595" creationId="{DEF951D9-F108-074C-86E1-50ED09DAA614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02" creationId="{86D8554C-74FC-B849-A5D8-A716D76CD17C}"/>
          </ac:grpSpMkLst>
        </pc:grpChg>
        <pc:grpChg chg="add del">
          <ac:chgData name="Wilne, Robert" userId="863fd487-5ae7-46a6-8c4e-0a9cc652a1c0" providerId="ADAL" clId="{D4479540-3C79-904F-991B-2923FDC23AF8}" dt="2021-06-24T13:59:23.044" v="1145"/>
          <ac:grpSpMkLst>
            <pc:docMk/>
            <pc:sldMk cId="1447549392" sldId="2099"/>
            <ac:grpSpMk id="24609" creationId="{46A1EE36-2F35-3242-8C03-A4E441D5CD6D}"/>
          </ac:grpSpMkLst>
        </pc:grpChg>
        <pc:grpChg chg="add del">
          <ac:chgData name="Wilne, Robert" userId="863fd487-5ae7-46a6-8c4e-0a9cc652a1c0" providerId="ADAL" clId="{D4479540-3C79-904F-991B-2923FDC23AF8}" dt="2021-06-24T13:58:50.474" v="1072"/>
          <ac:grpSpMkLst>
            <pc:docMk/>
            <pc:sldMk cId="1447549392" sldId="2099"/>
            <ac:grpSpMk id="24624" creationId="{0BC6DCF1-7FA5-F640-80FD-35084697A320}"/>
          </ac:grpSpMkLst>
        </pc:grpChg>
        <pc:grpChg chg="add del">
          <ac:chgData name="Wilne, Robert" userId="863fd487-5ae7-46a6-8c4e-0a9cc652a1c0" providerId="ADAL" clId="{D4479540-3C79-904F-991B-2923FDC23AF8}" dt="2021-06-24T13:58:57.103" v="1087"/>
          <ac:grpSpMkLst>
            <pc:docMk/>
            <pc:sldMk cId="1447549392" sldId="2099"/>
            <ac:grpSpMk id="24638" creationId="{8C4FB2FB-22C5-A14C-8FDE-D088F9EFC9FB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3" creationId="{747F016F-9C54-D348-A114-B0EC95E0D621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4" creationId="{4DB38C23-C8D0-2244-A402-66B6189157D9}"/>
          </ac:grpSpMkLst>
        </pc:grpChg>
        <pc:grpChg chg="add del">
          <ac:chgData name="Wilne, Robert" userId="863fd487-5ae7-46a6-8c4e-0a9cc652a1c0" providerId="ADAL" clId="{D4479540-3C79-904F-991B-2923FDC23AF8}" dt="2021-06-24T13:59:11.385" v="1096"/>
          <ac:grpSpMkLst>
            <pc:docMk/>
            <pc:sldMk cId="1447549392" sldId="2099"/>
            <ac:grpSpMk id="24657" creationId="{2298C5EB-E92C-6C49-B91A-347F9F20FDFC}"/>
          </ac:grpSpMkLst>
        </pc:grpChg>
        <pc:grpChg chg="add del">
          <ac:chgData name="Wilne, Robert" userId="863fd487-5ae7-46a6-8c4e-0a9cc652a1c0" providerId="ADAL" clId="{D4479540-3C79-904F-991B-2923FDC23AF8}" dt="2021-06-24T13:59:19.843" v="1103"/>
          <ac:grpSpMkLst>
            <pc:docMk/>
            <pc:sldMk cId="1447549392" sldId="2099"/>
            <ac:grpSpMk id="24660" creationId="{217C3076-3AF1-314A-85F8-CE839DE5C6DF}"/>
          </ac:grpSpMkLst>
        </pc:grpChg>
        <pc:grpChg chg="add del">
          <ac:chgData name="Wilne, Robert" userId="863fd487-5ae7-46a6-8c4e-0a9cc652a1c0" providerId="ADAL" clId="{D4479540-3C79-904F-991B-2923FDC23AF8}" dt="2021-06-24T13:59:20.529" v="1142"/>
          <ac:grpSpMkLst>
            <pc:docMk/>
            <pc:sldMk cId="1447549392" sldId="2099"/>
            <ac:grpSpMk id="24663" creationId="{F070874F-EE8A-A744-8317-1D1A49BEF86C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65" creationId="{B588C2FC-F3E1-C045-B30A-3B843D24486D}"/>
          </ac:grpSpMkLst>
        </pc:grpChg>
        <pc:grpChg chg="add del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4" creationId="{4BF7EADE-8105-F64D-9DF1-15EEBB1705B8}"/>
          </ac:grpSpMkLst>
        </pc:grpChg>
        <pc:grpChg chg="add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8" creationId="{76CBCCED-04C8-3447-8D0C-FFD271D3E297}"/>
          </ac:grpSpMkLst>
        </pc:grpChg>
        <pc:grpChg chg="add del">
          <ac:chgData name="Wilne, Robert" userId="863fd487-5ae7-46a6-8c4e-0a9cc652a1c0" providerId="ADAL" clId="{D4479540-3C79-904F-991B-2923FDC23AF8}" dt="2021-06-24T13:59:58.948" v="1177"/>
          <ac:grpSpMkLst>
            <pc:docMk/>
            <pc:sldMk cId="1447549392" sldId="2099"/>
            <ac:grpSpMk id="24689" creationId="{FA297D4A-0DB2-4545-B9F5-5D5D7524B88C}"/>
          </ac:grpSpMkLst>
        </pc:grpChg>
        <pc:grpChg chg="add del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7" creationId="{AB6D0660-9EE5-5340-A8C1-A14C52F0C7DF}"/>
          </ac:grpSpMkLst>
        </pc:grpChg>
        <pc:grpChg chg="add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9" creationId="{2248A489-59E5-2B42-8704-60AA595DA0B7}"/>
          </ac:grpSpMkLst>
        </pc:grpChg>
        <pc:grpChg chg="add del">
          <ac:chgData name="Wilne, Robert" userId="863fd487-5ae7-46a6-8c4e-0a9cc652a1c0" providerId="ADAL" clId="{D4479540-3C79-904F-991B-2923FDC23AF8}" dt="2021-06-24T14:00:16.385" v="1185"/>
          <ac:grpSpMkLst>
            <pc:docMk/>
            <pc:sldMk cId="1447549392" sldId="2099"/>
            <ac:grpSpMk id="24702" creationId="{9199967C-FA21-ED42-BCA2-0AFD3F9378D5}"/>
          </ac:grpSpMkLst>
        </pc:grpChg>
        <pc:grpChg chg="add del">
          <ac:chgData name="Wilne, Robert" userId="863fd487-5ae7-46a6-8c4e-0a9cc652a1c0" providerId="ADAL" clId="{D4479540-3C79-904F-991B-2923FDC23AF8}" dt="2021-06-24T14:00:20.033" v="1188"/>
          <ac:grpSpMkLst>
            <pc:docMk/>
            <pc:sldMk cId="1447549392" sldId="2099"/>
            <ac:grpSpMk id="24705" creationId="{4412169D-55F0-2F41-8FFD-77BC8443FD0B}"/>
          </ac:grpSpMkLst>
        </pc:grpChg>
        <pc:grpChg chg="add del">
          <ac:chgData name="Wilne, Robert" userId="863fd487-5ae7-46a6-8c4e-0a9cc652a1c0" providerId="ADAL" clId="{D4479540-3C79-904F-991B-2923FDC23AF8}" dt="2021-06-24T14:00:22.680" v="1194"/>
          <ac:grpSpMkLst>
            <pc:docMk/>
            <pc:sldMk cId="1447549392" sldId="2099"/>
            <ac:grpSpMk id="24708" creationId="{FDF1F771-DF8B-3142-9479-46B6C49C88DA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14" creationId="{893CC3B6-2BAE-674F-84C4-584360C46C63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0" creationId="{5E4D5C2A-C063-0A40-97F8-2A06A51A879B}"/>
          </ac:grpSpMkLst>
        </pc:grpChg>
        <pc:grpChg chg="add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5" creationId="{E624C2B0-5248-A64F-AE70-8738FF646D38}"/>
          </ac:grpSpMkLst>
        </pc:grpChg>
        <pc:grpChg chg="add del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6" creationId="{0F5EAFBC-EB27-BF43-98EA-FC13390DA94C}"/>
          </ac:grpSpMkLst>
        </pc:grpChg>
        <pc:grpChg chg="add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8" creationId="{CD66C09E-9CA6-464C-A0DD-508F4C9E5E29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5" creationId="{E7596913-79F0-D249-AF79-9F7F5B880632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6" creationId="{BDD488FA-6A48-8846-8677-679A366B8EF6}"/>
          </ac:grpSpMkLst>
        </pc:grpChg>
        <pc:grpChg chg="add">
          <ac:chgData name="Wilne, Robert" userId="863fd487-5ae7-46a6-8c4e-0a9cc652a1c0" providerId="ADAL" clId="{D4479540-3C79-904F-991B-2923FDC23AF8}" dt="2021-06-24T14:00:35.699" v="1217"/>
          <ac:grpSpMkLst>
            <pc:docMk/>
            <pc:sldMk cId="1447549392" sldId="2099"/>
            <ac:grpSpMk id="24739" creationId="{B90ED8A4-FE01-E242-8076-A0C4D958FE58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3" creationId="{36F57C75-5794-5D48-8B21-1AB53074C3D3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4" creationId="{3426C6FD-078E-514F-A17D-482B697A6D82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5" creationId="{9A3E4B97-A5F1-B743-AF55-99E0E955031B}"/>
          </ac:grpSpMkLst>
        </pc:grp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2" creationId="{3DD6BD56-BA7C-D94F-839F-127C078610E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3" creationId="{C568F96F-9A27-3942-AD24-1985E27E3EF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4" creationId="{1E42E6AA-35CF-BF4F-B718-71768FD7115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5" creationId="{00F42B73-58B5-C042-BDC3-E88061846560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6" creationId="{09284F94-E5F1-9F44-86C0-0DA9990556C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7" creationId="{1B85B7C0-3146-D349-8DC0-4F1A18CB6C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9" creationId="{62303C43-6282-BC46-A0D7-B7D51D2BCD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0" creationId="{9E8BBD0F-B02E-8B46-81E0-86482515488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1" creationId="{58DC0894-D964-BF40-ACDF-B478535A8C0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2" creationId="{3BB8BADC-404D-C949-AB77-6C1F216D66A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3" creationId="{70860DE0-791B-E645-9DFE-F350E8AF417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4" creationId="{E376DC40-45B4-9141-A26D-9E8E1B87E2E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5" creationId="{25484C9D-BAB9-D748-AB7C-533C29A6ECF7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6" creationId="{EB0069DC-9FFF-5047-AE59-C2AA7E1F2E3D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7" creationId="{83DFFCA7-4DBE-1542-A1D1-C5E7AB246BA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9" creationId="{331F1B6D-37A9-5E41-9CAF-C31820EDDDCE}"/>
          </ac:inkMkLst>
        </pc:inkChg>
        <pc:inkChg chg="add">
          <ac:chgData name="Wilne, Robert" userId="863fd487-5ae7-46a6-8c4e-0a9cc652a1c0" providerId="ADAL" clId="{D4479540-3C79-904F-991B-2923FDC23AF8}" dt="2021-06-24T13:56:25.323" v="953"/>
          <ac:inkMkLst>
            <pc:docMk/>
            <pc:sldMk cId="1447549392" sldId="2099"/>
            <ac:inkMk id="21" creationId="{884190EB-79E7-3D44-B93B-C2B4AC97BF64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3" creationId="{C34A6273-1AE3-1146-90AD-AAE2218072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4" creationId="{94AB056F-F526-3349-AD01-8C1474B9C3E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5" creationId="{B7AC2F67-8397-1849-91D2-2056281DF8AD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7" creationId="{B787F0D5-1048-0249-B8DB-44C9BD50387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8" creationId="{7219B11B-7C08-A649-AD8A-34A6A564CEE3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9" creationId="{F64F6A07-6759-AF41-99AF-E5A119C5840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0" creationId="{27CFD035-B07D-EC4A-BE29-B698409898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1" creationId="{3454EFAF-8C1D-9745-9E7A-5139ED01B382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2" creationId="{C7B8EEE8-1067-644A-8FE7-8D7D7D497035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3" creationId="{11C6A685-769C-9C4C-BF5F-7A588C615BA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5" creationId="{1E8723E0-9409-A34D-BF79-F8DE1C9682E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6" creationId="{92256742-DA9C-BD46-8377-BF12E4FD0D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7" creationId="{1B3268DD-006F-A441-99D3-881C0B8B163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8" creationId="{0C21A87E-A739-334F-8F8D-D20611E5FEB9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0" creationId="{8C74F28B-7129-DA4B-BB1C-49D71C22E33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2" creationId="{0094B44D-24CC-8E4C-AA29-3FA107C76E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3" creationId="{638E0D33-B296-344B-B0B3-9E4B54DCBCF8}"/>
          </ac:inkMkLst>
        </pc:inkChg>
        <pc:inkChg chg="add">
          <ac:chgData name="Wilne, Robert" userId="863fd487-5ae7-46a6-8c4e-0a9cc652a1c0" providerId="ADAL" clId="{D4479540-3C79-904F-991B-2923FDC23AF8}" dt="2021-06-24T13:57:27.411" v="977"/>
          <ac:inkMkLst>
            <pc:docMk/>
            <pc:sldMk cId="1447549392" sldId="2099"/>
            <ac:inkMk id="45" creationId="{F200AE3F-42E4-E44A-A224-65FF58C2C15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7" creationId="{EE2B5710-DBE0-9540-A43C-B785A01548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8" creationId="{3093BE21-7096-F649-BE1F-2BD499932CD0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9" creationId="{4F8B1E61-B7BF-E947-957E-301C38E1A1E3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0" creationId="{11658644-86D2-8F43-B3AE-196827B59311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1" creationId="{AA685D5B-1401-1A49-8260-A4BB971E092A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2" creationId="{63EA2E9B-00A2-E044-90BD-15A5EFF3447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3" creationId="{FCCCED05-BE3E-B244-8998-B60C79C0B3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4" creationId="{2AD414AB-4F85-4B4A-A9F2-CF76E650C18C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5" creationId="{AC5B4F86-2CFA-6C4C-85E8-B550BD78A960}"/>
          </ac:inkMkLst>
        </pc:inkChg>
        <pc:inkChg chg="add">
          <ac:chgData name="Wilne, Robert" userId="863fd487-5ae7-46a6-8c4e-0a9cc652a1c0" providerId="ADAL" clId="{D4479540-3C79-904F-991B-2923FDC23AF8}" dt="2021-06-24T13:57:32.363" v="989"/>
          <ac:inkMkLst>
            <pc:docMk/>
            <pc:sldMk cId="1447549392" sldId="2099"/>
            <ac:inkMk id="57" creationId="{507FFF6B-93F1-DD40-B5F8-23A1F32BE528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8" creationId="{CC558C40-2780-954D-8543-34FFB618A0CE}"/>
          </ac:inkMkLst>
        </pc:inkChg>
        <pc:inkChg chg="add">
          <ac:chgData name="Wilne, Robert" userId="863fd487-5ae7-46a6-8c4e-0a9cc652a1c0" providerId="ADAL" clId="{D4479540-3C79-904F-991B-2923FDC23AF8}" dt="2021-06-24T13:57:33.494" v="991"/>
          <ac:inkMkLst>
            <pc:docMk/>
            <pc:sldMk cId="1447549392" sldId="2099"/>
            <ac:inkMk id="59" creationId="{85CCD32E-A6FA-D845-9F81-99EA36B1AC02}"/>
          </ac:inkMkLst>
        </pc:inkChg>
        <pc:inkChg chg="add del">
          <ac:chgData name="Wilne, Robert" userId="863fd487-5ae7-46a6-8c4e-0a9cc652a1c0" providerId="ADAL" clId="{D4479540-3C79-904F-991B-2923FDC23AF8}" dt="2021-06-24T13:57:37.423" v="995"/>
          <ac:inkMkLst>
            <pc:docMk/>
            <pc:sldMk cId="1447549392" sldId="2099"/>
            <ac:inkMk id="61" creationId="{9200881C-B36A-2244-9080-0CE645093978}"/>
          </ac:inkMkLst>
        </pc:inkChg>
        <pc:inkChg chg="add">
          <ac:chgData name="Wilne, Robert" userId="863fd487-5ae7-46a6-8c4e-0a9cc652a1c0" providerId="ADAL" clId="{D4479540-3C79-904F-991B-2923FDC23AF8}" dt="2021-06-24T13:57:51.551" v="996"/>
          <ac:inkMkLst>
            <pc:docMk/>
            <pc:sldMk cId="1447549392" sldId="2099"/>
            <ac:inkMk id="63" creationId="{B9A8D70C-F1C6-174B-B039-938AE3649CA8}"/>
          </ac:inkMkLst>
        </pc:inkChg>
        <pc:inkChg chg="add">
          <ac:chgData name="Wilne, Robert" userId="863fd487-5ae7-46a6-8c4e-0a9cc652a1c0" providerId="ADAL" clId="{D4479540-3C79-904F-991B-2923FDC23AF8}" dt="2021-06-24T13:57:51.740" v="997"/>
          <ac:inkMkLst>
            <pc:docMk/>
            <pc:sldMk cId="1447549392" sldId="2099"/>
            <ac:inkMk id="24576" creationId="{30E99D4C-77FB-DB45-B5AC-322564360FC1}"/>
          </ac:inkMkLst>
        </pc:inkChg>
        <pc:inkChg chg="add">
          <ac:chgData name="Wilne, Robert" userId="863fd487-5ae7-46a6-8c4e-0a9cc652a1c0" providerId="ADAL" clId="{D4479540-3C79-904F-991B-2923FDC23AF8}" dt="2021-06-24T13:57:52.085" v="998"/>
          <ac:inkMkLst>
            <pc:docMk/>
            <pc:sldMk cId="1447549392" sldId="2099"/>
            <ac:inkMk id="24577" creationId="{69C9AA0A-D4D8-4940-A24C-3EA9A0FEACC9}"/>
          </ac:inkMkLst>
        </pc:inkChg>
        <pc:inkChg chg="add">
          <ac:chgData name="Wilne, Robert" userId="863fd487-5ae7-46a6-8c4e-0a9cc652a1c0" providerId="ADAL" clId="{D4479540-3C79-904F-991B-2923FDC23AF8}" dt="2021-06-24T13:57:52.283" v="999"/>
          <ac:inkMkLst>
            <pc:docMk/>
            <pc:sldMk cId="1447549392" sldId="2099"/>
            <ac:inkMk id="24579" creationId="{2FFFE2F9-CF03-DA48-9E28-8E8D2BF564A8}"/>
          </ac:inkMkLst>
        </pc:inkChg>
        <pc:inkChg chg="add del">
          <ac:chgData name="Wilne, Robert" userId="863fd487-5ae7-46a6-8c4e-0a9cc652a1c0" providerId="ADAL" clId="{D4479540-3C79-904F-991B-2923FDC23AF8}" dt="2021-06-24T13:58:10.474" v="1026"/>
          <ac:inkMkLst>
            <pc:docMk/>
            <pc:sldMk cId="1447549392" sldId="2099"/>
            <ac:inkMk id="24581" creationId="{3429C857-29DD-2241-8AA8-50BB36A89489}"/>
          </ac:inkMkLst>
        </pc:inkChg>
        <pc:inkChg chg="add del topLvl">
          <ac:chgData name="Wilne, Robert" userId="863fd487-5ae7-46a6-8c4e-0a9cc652a1c0" providerId="ADAL" clId="{D4479540-3C79-904F-991B-2923FDC23AF8}" dt="2021-06-24T13:58:10.498" v="1029"/>
          <ac:inkMkLst>
            <pc:docMk/>
            <pc:sldMk cId="1447549392" sldId="2099"/>
            <ac:inkMk id="24582" creationId="{4E01AFD4-233B-FE44-BEED-EDCECD8A786E}"/>
          </ac:inkMkLst>
        </pc:inkChg>
        <pc:inkChg chg="add del">
          <ac:chgData name="Wilne, Robert" userId="863fd487-5ae7-46a6-8c4e-0a9cc652a1c0" providerId="ADAL" clId="{D4479540-3C79-904F-991B-2923FDC23AF8}" dt="2021-06-24T13:58:10.453" v="1023"/>
          <ac:inkMkLst>
            <pc:docMk/>
            <pc:sldMk cId="1447549392" sldId="2099"/>
            <ac:inkMk id="24583" creationId="{A3C4816D-2F77-F043-958C-6DE7022522B4}"/>
          </ac:inkMkLst>
        </pc:inkChg>
        <pc:inkChg chg="add del topLvl">
          <ac:chgData name="Wilne, Robert" userId="863fd487-5ae7-46a6-8c4e-0a9cc652a1c0" providerId="ADAL" clId="{D4479540-3C79-904F-991B-2923FDC23AF8}" dt="2021-06-24T13:58:10.491" v="1028"/>
          <ac:inkMkLst>
            <pc:docMk/>
            <pc:sldMk cId="1447549392" sldId="2099"/>
            <ac:inkMk id="24584" creationId="{F5270D6B-8331-D343-990C-DAD3CEFA9048}"/>
          </ac:inkMkLst>
        </pc:inkChg>
        <pc:inkChg chg="add del">
          <ac:chgData name="Wilne, Robert" userId="863fd487-5ae7-46a6-8c4e-0a9cc652a1c0" providerId="ADAL" clId="{D4479540-3C79-904F-991B-2923FDC23AF8}" dt="2021-06-24T13:58:10.429" v="1020"/>
          <ac:inkMkLst>
            <pc:docMk/>
            <pc:sldMk cId="1447549392" sldId="2099"/>
            <ac:inkMk id="24585" creationId="{7D0D1FAC-1EC3-F942-9BE4-396D008FB94A}"/>
          </ac:inkMkLst>
        </pc:inkChg>
        <pc:inkChg chg="add del">
          <ac:chgData name="Wilne, Robert" userId="863fd487-5ae7-46a6-8c4e-0a9cc652a1c0" providerId="ADAL" clId="{D4479540-3C79-904F-991B-2923FDC23AF8}" dt="2021-06-24T13:58:10.485" v="1027"/>
          <ac:inkMkLst>
            <pc:docMk/>
            <pc:sldMk cId="1447549392" sldId="2099"/>
            <ac:inkMk id="24586" creationId="{665236AB-B9FB-2D48-ADA8-DA46B66E1B60}"/>
          </ac:inkMkLst>
        </pc:inkChg>
        <pc:inkChg chg="add del">
          <ac:chgData name="Wilne, Robert" userId="863fd487-5ae7-46a6-8c4e-0a9cc652a1c0" providerId="ADAL" clId="{D4479540-3C79-904F-991B-2923FDC23AF8}" dt="2021-06-24T13:58:10.397" v="1016"/>
          <ac:inkMkLst>
            <pc:docMk/>
            <pc:sldMk cId="1447549392" sldId="2099"/>
            <ac:inkMk id="24587" creationId="{F2B9ED21-BCEF-4045-93CF-8F9D2487E44D}"/>
          </ac:inkMkLst>
        </pc:inkChg>
        <pc:inkChg chg="add del">
          <ac:chgData name="Wilne, Robert" userId="863fd487-5ae7-46a6-8c4e-0a9cc652a1c0" providerId="ADAL" clId="{D4479540-3C79-904F-991B-2923FDC23AF8}" dt="2021-06-24T13:58:10.467" v="1025"/>
          <ac:inkMkLst>
            <pc:docMk/>
            <pc:sldMk cId="1447549392" sldId="2099"/>
            <ac:inkMk id="24588" creationId="{0F6DB993-DD62-2D44-AA5B-CBB4AB460B7A}"/>
          </ac:inkMkLst>
        </pc:inkChg>
        <pc:inkChg chg="add del">
          <ac:chgData name="Wilne, Robert" userId="863fd487-5ae7-46a6-8c4e-0a9cc652a1c0" providerId="ADAL" clId="{D4479540-3C79-904F-991B-2923FDC23AF8}" dt="2021-06-24T13:58:10.460" v="1024"/>
          <ac:inkMkLst>
            <pc:docMk/>
            <pc:sldMk cId="1447549392" sldId="2099"/>
            <ac:inkMk id="24589" creationId="{6D1F0B3E-E71D-B941-B7F0-40216D61313C}"/>
          </ac:inkMkLst>
        </pc:inkChg>
        <pc:inkChg chg="add del">
          <ac:chgData name="Wilne, Robert" userId="863fd487-5ae7-46a6-8c4e-0a9cc652a1c0" providerId="ADAL" clId="{D4479540-3C79-904F-991B-2923FDC23AF8}" dt="2021-06-24T13:58:10.414" v="1018"/>
          <ac:inkMkLst>
            <pc:docMk/>
            <pc:sldMk cId="1447549392" sldId="2099"/>
            <ac:inkMk id="24590" creationId="{F41ED059-6255-BA4E-9197-03B09820BCC3}"/>
          </ac:inkMkLst>
        </pc:inkChg>
        <pc:inkChg chg="add del">
          <ac:chgData name="Wilne, Robert" userId="863fd487-5ae7-46a6-8c4e-0a9cc652a1c0" providerId="ADAL" clId="{D4479540-3C79-904F-991B-2923FDC23AF8}" dt="2021-06-24T13:58:10.443" v="1022"/>
          <ac:inkMkLst>
            <pc:docMk/>
            <pc:sldMk cId="1447549392" sldId="2099"/>
            <ac:inkMk id="24591" creationId="{0059C69B-30B5-3A42-A54A-978F6AD710EB}"/>
          </ac:inkMkLst>
        </pc:inkChg>
        <pc:inkChg chg="add del">
          <ac:chgData name="Wilne, Robert" userId="863fd487-5ae7-46a6-8c4e-0a9cc652a1c0" providerId="ADAL" clId="{D4479540-3C79-904F-991B-2923FDC23AF8}" dt="2021-06-24T13:58:10.405" v="1017"/>
          <ac:inkMkLst>
            <pc:docMk/>
            <pc:sldMk cId="1447549392" sldId="2099"/>
            <ac:inkMk id="24592" creationId="{DBAAA58A-7171-1649-93F5-2B3BFFFE82C8}"/>
          </ac:inkMkLst>
        </pc:inkChg>
        <pc:inkChg chg="add del">
          <ac:chgData name="Wilne, Robert" userId="863fd487-5ae7-46a6-8c4e-0a9cc652a1c0" providerId="ADAL" clId="{D4479540-3C79-904F-991B-2923FDC23AF8}" dt="2021-06-24T13:58:10.436" v="1021"/>
          <ac:inkMkLst>
            <pc:docMk/>
            <pc:sldMk cId="1447549392" sldId="2099"/>
            <ac:inkMk id="24593" creationId="{727DE5AE-1E2E-274C-8413-CF7E83F274EC}"/>
          </ac:inkMkLst>
        </pc:inkChg>
        <pc:inkChg chg="add del">
          <ac:chgData name="Wilne, Robert" userId="863fd487-5ae7-46a6-8c4e-0a9cc652a1c0" providerId="ADAL" clId="{D4479540-3C79-904F-991B-2923FDC23AF8}" dt="2021-06-24T13:58:10.421" v="1019"/>
          <ac:inkMkLst>
            <pc:docMk/>
            <pc:sldMk cId="1447549392" sldId="2099"/>
            <ac:inkMk id="24594" creationId="{7FC8B49C-AE57-EB4E-8569-522DB9625FDC}"/>
          </ac:inkMkLst>
        </pc:inkChg>
        <pc:inkChg chg="add">
          <ac:chgData name="Wilne, Robert" userId="863fd487-5ae7-46a6-8c4e-0a9cc652a1c0" providerId="ADAL" clId="{D4479540-3C79-904F-991B-2923FDC23AF8}" dt="2021-06-24T13:58:17.720" v="1030"/>
          <ac:inkMkLst>
            <pc:docMk/>
            <pc:sldMk cId="1447549392" sldId="2099"/>
            <ac:inkMk id="24596" creationId="{B27D6809-E3EF-294A-8418-CFB0BD2479A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7" creationId="{DDC2B08B-786B-6F4E-BF4B-91D5531CEB5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8" creationId="{F57111FC-0617-B549-A3EE-DF51E3BBB469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9" creationId="{80AD50D5-6DED-FA43-A27F-2D4532B0A6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0" creationId="{AC0B3ED6-255E-8048-B50B-8C130C095BA6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1" creationId="{30BEBC59-8E36-3E4C-8877-3A4349197BFC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3" creationId="{C030A6E1-1235-3F48-9696-5B358E58CF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4" creationId="{2F30F031-CC9E-F349-A1C8-E102DD87BC32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5" creationId="{98139924-7599-294C-AFE0-0AED2CB04FB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6" creationId="{0811C4D6-0C42-8846-8532-29659F56E8D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7" creationId="{11FB2486-ABC8-BE45-94A5-DB24987A529F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8" creationId="{980F9296-0836-4E43-8A23-D9B99BEE0136}"/>
          </ac:inkMkLst>
        </pc:inkChg>
        <pc:inkChg chg="add del topLvl">
          <ac:chgData name="Wilne, Robert" userId="863fd487-5ae7-46a6-8c4e-0a9cc652a1c0" providerId="ADAL" clId="{D4479540-3C79-904F-991B-2923FDC23AF8}" dt="2021-06-24T13:59:20.292" v="1122"/>
          <ac:inkMkLst>
            <pc:docMk/>
            <pc:sldMk cId="1447549392" sldId="2099"/>
            <ac:inkMk id="24610" creationId="{C3ED9A65-AD12-2444-80CB-C953168F9C95}"/>
          </ac:inkMkLst>
        </pc:inkChg>
        <pc:inkChg chg="add del topLvl">
          <ac:chgData name="Wilne, Robert" userId="863fd487-5ae7-46a6-8c4e-0a9cc652a1c0" providerId="ADAL" clId="{D4479540-3C79-904F-991B-2923FDC23AF8}" dt="2021-06-24T13:59:20.532" v="1143"/>
          <ac:inkMkLst>
            <pc:docMk/>
            <pc:sldMk cId="1447549392" sldId="2099"/>
            <ac:inkMk id="24611" creationId="{120BE266-1809-3547-AE42-F6348339C6A6}"/>
          </ac:inkMkLst>
        </pc:inkChg>
        <pc:inkChg chg="add del topLvl">
          <ac:chgData name="Wilne, Robert" userId="863fd487-5ae7-46a6-8c4e-0a9cc652a1c0" providerId="ADAL" clId="{D4479540-3C79-904F-991B-2923FDC23AF8}" dt="2021-06-24T13:59:20.237" v="1119"/>
          <ac:inkMkLst>
            <pc:docMk/>
            <pc:sldMk cId="1447549392" sldId="2099"/>
            <ac:inkMk id="24612" creationId="{E9C7836C-D4F4-FB44-83B1-EA2AF2341904}"/>
          </ac:inkMkLst>
        </pc:inkChg>
        <pc:inkChg chg="add del topLvl">
          <ac:chgData name="Wilne, Robert" userId="863fd487-5ae7-46a6-8c4e-0a9cc652a1c0" providerId="ADAL" clId="{D4479540-3C79-904F-991B-2923FDC23AF8}" dt="2021-06-24T13:59:20.522" v="1141"/>
          <ac:inkMkLst>
            <pc:docMk/>
            <pc:sldMk cId="1447549392" sldId="2099"/>
            <ac:inkMk id="24613" creationId="{052100CC-804F-5D40-B0E4-E6CE9591DFD6}"/>
          </ac:inkMkLst>
        </pc:inkChg>
        <pc:inkChg chg="add del topLvl">
          <ac:chgData name="Wilne, Robert" userId="863fd487-5ae7-46a6-8c4e-0a9cc652a1c0" providerId="ADAL" clId="{D4479540-3C79-904F-991B-2923FDC23AF8}" dt="2021-06-24T13:59:20.260" v="1120"/>
          <ac:inkMkLst>
            <pc:docMk/>
            <pc:sldMk cId="1447549392" sldId="2099"/>
            <ac:inkMk id="24614" creationId="{8ACFDFB7-C693-6B42-9AC1-6003133ACA3A}"/>
          </ac:inkMkLst>
        </pc:inkChg>
        <pc:inkChg chg="add del topLvl">
          <ac:chgData name="Wilne, Robert" userId="863fd487-5ae7-46a6-8c4e-0a9cc652a1c0" providerId="ADAL" clId="{D4479540-3C79-904F-991B-2923FDC23AF8}" dt="2021-06-24T13:59:20.031" v="1110"/>
          <ac:inkMkLst>
            <pc:docMk/>
            <pc:sldMk cId="1447549392" sldId="2099"/>
            <ac:inkMk id="24615" creationId="{94ED5328-0224-574F-AC2E-6747A046FF7E}"/>
          </ac:inkMkLst>
        </pc:inkChg>
        <pc:inkChg chg="add del topLvl">
          <ac:chgData name="Wilne, Robert" userId="863fd487-5ae7-46a6-8c4e-0a9cc652a1c0" providerId="ADAL" clId="{D4479540-3C79-904F-991B-2923FDC23AF8}" dt="2021-06-24T13:59:20.506" v="1139"/>
          <ac:inkMkLst>
            <pc:docMk/>
            <pc:sldMk cId="1447549392" sldId="2099"/>
            <ac:inkMk id="24616" creationId="{BBEB88A6-FFD9-264D-A0B5-467632E89070}"/>
          </ac:inkMkLst>
        </pc:inkChg>
        <pc:inkChg chg="add del topLvl">
          <ac:chgData name="Wilne, Robert" userId="863fd487-5ae7-46a6-8c4e-0a9cc652a1c0" providerId="ADAL" clId="{D4479540-3C79-904F-991B-2923FDC23AF8}" dt="2021-06-24T13:59:19.927" v="1106"/>
          <ac:inkMkLst>
            <pc:docMk/>
            <pc:sldMk cId="1447549392" sldId="2099"/>
            <ac:inkMk id="24617" creationId="{C11DC2B8-A91E-CC46-9096-28055C45CE3E}"/>
          </ac:inkMkLst>
        </pc:inkChg>
        <pc:inkChg chg="add del topLvl">
          <ac:chgData name="Wilne, Robert" userId="863fd487-5ae7-46a6-8c4e-0a9cc652a1c0" providerId="ADAL" clId="{D4479540-3C79-904F-991B-2923FDC23AF8}" dt="2021-06-24T13:59:19.752" v="1099"/>
          <ac:inkMkLst>
            <pc:docMk/>
            <pc:sldMk cId="1447549392" sldId="2099"/>
            <ac:inkMk id="24618" creationId="{68A7E7A7-4A91-A04E-8233-67D0323B1376}"/>
          </ac:inkMkLst>
        </pc:inkChg>
        <pc:inkChg chg="add del topLvl">
          <ac:chgData name="Wilne, Robert" userId="863fd487-5ae7-46a6-8c4e-0a9cc652a1c0" providerId="ADAL" clId="{D4479540-3C79-904F-991B-2923FDC23AF8}" dt="2021-06-24T13:59:20.279" v="1121"/>
          <ac:inkMkLst>
            <pc:docMk/>
            <pc:sldMk cId="1447549392" sldId="2099"/>
            <ac:inkMk id="24619" creationId="{3FF0BF52-A8A0-0145-B8A4-7B27C845981D}"/>
          </ac:inkMkLst>
        </pc:inkChg>
        <pc:inkChg chg="add del topLvl">
          <ac:chgData name="Wilne, Robert" userId="863fd487-5ae7-46a6-8c4e-0a9cc652a1c0" providerId="ADAL" clId="{D4479540-3C79-904F-991B-2923FDC23AF8}" dt="2021-06-24T13:59:20.053" v="1111"/>
          <ac:inkMkLst>
            <pc:docMk/>
            <pc:sldMk cId="1447549392" sldId="2099"/>
            <ac:inkMk id="24620" creationId="{56478407-543F-8843-9F25-089950B825E7}"/>
          </ac:inkMkLst>
        </pc:inkChg>
        <pc:inkChg chg="add del topLvl">
          <ac:chgData name="Wilne, Robert" userId="863fd487-5ae7-46a6-8c4e-0a9cc652a1c0" providerId="ADAL" clId="{D4479540-3C79-904F-991B-2923FDC23AF8}" dt="2021-06-24T13:59:20.408" v="1130"/>
          <ac:inkMkLst>
            <pc:docMk/>
            <pc:sldMk cId="1447549392" sldId="2099"/>
            <ac:inkMk id="24621" creationId="{EC4CB2A3-D04F-F04D-87C2-CFF02D169F95}"/>
          </ac:inkMkLst>
        </pc:inkChg>
        <pc:inkChg chg="add del topLvl">
          <ac:chgData name="Wilne, Robert" userId="863fd487-5ae7-46a6-8c4e-0a9cc652a1c0" providerId="ADAL" clId="{D4479540-3C79-904F-991B-2923FDC23AF8}" dt="2021-06-24T13:59:20.468" v="1135"/>
          <ac:inkMkLst>
            <pc:docMk/>
            <pc:sldMk cId="1447549392" sldId="2099"/>
            <ac:inkMk id="24622" creationId="{73BA34B6-9FF0-0E41-90B2-469556E86408}"/>
          </ac:inkMkLst>
        </pc:inkChg>
        <pc:inkChg chg="add del topLvl">
          <ac:chgData name="Wilne, Robert" userId="863fd487-5ae7-46a6-8c4e-0a9cc652a1c0" providerId="ADAL" clId="{D4479540-3C79-904F-991B-2923FDC23AF8}" dt="2021-06-24T13:59:20.436" v="1132"/>
          <ac:inkMkLst>
            <pc:docMk/>
            <pc:sldMk cId="1447549392" sldId="2099"/>
            <ac:inkMk id="24623" creationId="{A7C67B7E-12E3-EF42-9EA5-30CD8FE9AD5E}"/>
          </ac:inkMkLst>
        </pc:inkChg>
        <pc:inkChg chg="add del topLvl">
          <ac:chgData name="Wilne, Robert" userId="863fd487-5ae7-46a6-8c4e-0a9cc652a1c0" providerId="ADAL" clId="{D4479540-3C79-904F-991B-2923FDC23AF8}" dt="2021-06-24T13:59:20.157" v="1115"/>
          <ac:inkMkLst>
            <pc:docMk/>
            <pc:sldMk cId="1447549392" sldId="2099"/>
            <ac:inkMk id="24625" creationId="{D37B4540-A19E-EF45-A6AA-AA5E414CDAB0}"/>
          </ac:inkMkLst>
        </pc:inkChg>
        <pc:inkChg chg="add del topLvl">
          <ac:chgData name="Wilne, Robert" userId="863fd487-5ae7-46a6-8c4e-0a9cc652a1c0" providerId="ADAL" clId="{D4479540-3C79-904F-991B-2923FDC23AF8}" dt="2021-06-24T13:59:20.079" v="1112"/>
          <ac:inkMkLst>
            <pc:docMk/>
            <pc:sldMk cId="1447549392" sldId="2099"/>
            <ac:inkMk id="24626" creationId="{CB29ADC1-9316-3F43-9131-503D433E7D04}"/>
          </ac:inkMkLst>
        </pc:inkChg>
        <pc:inkChg chg="add del topLvl">
          <ac:chgData name="Wilne, Robert" userId="863fd487-5ae7-46a6-8c4e-0a9cc652a1c0" providerId="ADAL" clId="{D4479540-3C79-904F-991B-2923FDC23AF8}" dt="2021-06-24T13:59:20.330" v="1124"/>
          <ac:inkMkLst>
            <pc:docMk/>
            <pc:sldMk cId="1447549392" sldId="2099"/>
            <ac:inkMk id="24627" creationId="{2512FEC6-BE9A-2D4C-82FD-AC9D13F33FB9}"/>
          </ac:inkMkLst>
        </pc:inkChg>
        <pc:inkChg chg="add del topLvl">
          <ac:chgData name="Wilne, Robert" userId="863fd487-5ae7-46a6-8c4e-0a9cc652a1c0" providerId="ADAL" clId="{D4479540-3C79-904F-991B-2923FDC23AF8}" dt="2021-06-24T13:59:19.983" v="1108"/>
          <ac:inkMkLst>
            <pc:docMk/>
            <pc:sldMk cId="1447549392" sldId="2099"/>
            <ac:inkMk id="24628" creationId="{9A79E475-0FD4-DD44-9B6A-1B10022E5F0D}"/>
          </ac:inkMkLst>
        </pc:inkChg>
        <pc:inkChg chg="add del topLvl">
          <ac:chgData name="Wilne, Robert" userId="863fd487-5ae7-46a6-8c4e-0a9cc652a1c0" providerId="ADAL" clId="{D4479540-3C79-904F-991B-2923FDC23AF8}" dt="2021-06-24T13:59:19.779" v="1100"/>
          <ac:inkMkLst>
            <pc:docMk/>
            <pc:sldMk cId="1447549392" sldId="2099"/>
            <ac:inkMk id="24629" creationId="{9D12967C-39A1-744C-BDC6-EE0558759F05}"/>
          </ac:inkMkLst>
        </pc:inkChg>
        <pc:inkChg chg="add del topLvl">
          <ac:chgData name="Wilne, Robert" userId="863fd487-5ae7-46a6-8c4e-0a9cc652a1c0" providerId="ADAL" clId="{D4479540-3C79-904F-991B-2923FDC23AF8}" dt="2021-06-24T13:59:20.486" v="1137"/>
          <ac:inkMkLst>
            <pc:docMk/>
            <pc:sldMk cId="1447549392" sldId="2099"/>
            <ac:inkMk id="24630" creationId="{5B0E6424-2BAA-6248-98A3-38594EAC152B}"/>
          </ac:inkMkLst>
        </pc:inkChg>
        <pc:inkChg chg="add del topLvl">
          <ac:chgData name="Wilne, Robert" userId="863fd487-5ae7-46a6-8c4e-0a9cc652a1c0" providerId="ADAL" clId="{D4479540-3C79-904F-991B-2923FDC23AF8}" dt="2021-06-24T13:59:19.724" v="1098"/>
          <ac:inkMkLst>
            <pc:docMk/>
            <pc:sldMk cId="1447549392" sldId="2099"/>
            <ac:inkMk id="24631" creationId="{0891B855-4175-154C-B9A0-096DB92D2D1B}"/>
          </ac:inkMkLst>
        </pc:inkChg>
        <pc:inkChg chg="add del topLvl">
          <ac:chgData name="Wilne, Robert" userId="863fd487-5ae7-46a6-8c4e-0a9cc652a1c0" providerId="ADAL" clId="{D4479540-3C79-904F-991B-2923FDC23AF8}" dt="2021-06-24T13:59:20.312" v="1123"/>
          <ac:inkMkLst>
            <pc:docMk/>
            <pc:sldMk cId="1447549392" sldId="2099"/>
            <ac:inkMk id="24632" creationId="{64C7A3E5-807F-5944-8EB0-20D73AF2F2B5}"/>
          </ac:inkMkLst>
        </pc:inkChg>
        <pc:inkChg chg="add del topLvl">
          <ac:chgData name="Wilne, Robert" userId="863fd487-5ae7-46a6-8c4e-0a9cc652a1c0" providerId="ADAL" clId="{D4479540-3C79-904F-991B-2923FDC23AF8}" dt="2021-06-24T13:59:19.688" v="1097"/>
          <ac:inkMkLst>
            <pc:docMk/>
            <pc:sldMk cId="1447549392" sldId="2099"/>
            <ac:inkMk id="24633" creationId="{72C7AA12-1795-334E-920A-21D00AA41E32}"/>
          </ac:inkMkLst>
        </pc:inkChg>
        <pc:inkChg chg="add del topLvl">
          <ac:chgData name="Wilne, Robert" userId="863fd487-5ae7-46a6-8c4e-0a9cc652a1c0" providerId="ADAL" clId="{D4479540-3C79-904F-991B-2923FDC23AF8}" dt="2021-06-24T13:59:20.513" v="1140"/>
          <ac:inkMkLst>
            <pc:docMk/>
            <pc:sldMk cId="1447549392" sldId="2099"/>
            <ac:inkMk id="24634" creationId="{B36A534C-88EC-3D4B-8159-1C1D6BEB1605}"/>
          </ac:inkMkLst>
        </pc:inkChg>
        <pc:inkChg chg="add del topLvl">
          <ac:chgData name="Wilne, Robert" userId="863fd487-5ae7-46a6-8c4e-0a9cc652a1c0" providerId="ADAL" clId="{D4479540-3C79-904F-991B-2923FDC23AF8}" dt="2021-06-24T13:59:20.446" v="1133"/>
          <ac:inkMkLst>
            <pc:docMk/>
            <pc:sldMk cId="1447549392" sldId="2099"/>
            <ac:inkMk id="24635" creationId="{ABAA7480-50BD-DA4A-8197-515E27522674}"/>
          </ac:inkMkLst>
        </pc:inkChg>
        <pc:inkChg chg="add del topLvl">
          <ac:chgData name="Wilne, Robert" userId="863fd487-5ae7-46a6-8c4e-0a9cc652a1c0" providerId="ADAL" clId="{D4479540-3C79-904F-991B-2923FDC23AF8}" dt="2021-06-24T13:59:20.342" v="1125"/>
          <ac:inkMkLst>
            <pc:docMk/>
            <pc:sldMk cId="1447549392" sldId="2099"/>
            <ac:inkMk id="24636" creationId="{0DDE0090-0669-BF46-A23C-9371728A359C}"/>
          </ac:inkMkLst>
        </pc:inkChg>
        <pc:inkChg chg="add del topLvl">
          <ac:chgData name="Wilne, Robert" userId="863fd487-5ae7-46a6-8c4e-0a9cc652a1c0" providerId="ADAL" clId="{D4479540-3C79-904F-991B-2923FDC23AF8}" dt="2021-06-24T13:59:19.832" v="1102"/>
          <ac:inkMkLst>
            <pc:docMk/>
            <pc:sldMk cId="1447549392" sldId="2099"/>
            <ac:inkMk id="24637" creationId="{80750039-2243-8D4E-871A-5C6848B72B02}"/>
          </ac:inkMkLst>
        </pc:inkChg>
        <pc:inkChg chg="add del topLvl">
          <ac:chgData name="Wilne, Robert" userId="863fd487-5ae7-46a6-8c4e-0a9cc652a1c0" providerId="ADAL" clId="{D4479540-3C79-904F-991B-2923FDC23AF8}" dt="2021-06-24T13:59:20.109" v="1113"/>
          <ac:inkMkLst>
            <pc:docMk/>
            <pc:sldMk cId="1447549392" sldId="2099"/>
            <ac:inkMk id="24639" creationId="{85CA84C3-FF4C-F64C-B35E-F997D93AEC18}"/>
          </ac:inkMkLst>
        </pc:inkChg>
        <pc:inkChg chg="add del topLvl">
          <ac:chgData name="Wilne, Robert" userId="863fd487-5ae7-46a6-8c4e-0a9cc652a1c0" providerId="ADAL" clId="{D4479540-3C79-904F-991B-2923FDC23AF8}" dt="2021-06-24T13:59:19.905" v="1105"/>
          <ac:inkMkLst>
            <pc:docMk/>
            <pc:sldMk cId="1447549392" sldId="2099"/>
            <ac:inkMk id="24640" creationId="{60E7DE0E-5CDB-2B42-A2F1-8A8B676E335A}"/>
          </ac:inkMkLst>
        </pc:inkChg>
        <pc:inkChg chg="add del topLvl">
          <ac:chgData name="Wilne, Robert" userId="863fd487-5ae7-46a6-8c4e-0a9cc652a1c0" providerId="ADAL" clId="{D4479540-3C79-904F-991B-2923FDC23AF8}" dt="2021-06-24T13:59:20.477" v="1136"/>
          <ac:inkMkLst>
            <pc:docMk/>
            <pc:sldMk cId="1447549392" sldId="2099"/>
            <ac:inkMk id="24641" creationId="{8813E0A5-637E-C54A-A222-C26A70CB39D8}"/>
          </ac:inkMkLst>
        </pc:inkChg>
        <pc:inkChg chg="add del topLvl">
          <ac:chgData name="Wilne, Robert" userId="863fd487-5ae7-46a6-8c4e-0a9cc652a1c0" providerId="ADAL" clId="{D4479540-3C79-904F-991B-2923FDC23AF8}" dt="2021-06-24T13:59:20.388" v="1128"/>
          <ac:inkMkLst>
            <pc:docMk/>
            <pc:sldMk cId="1447549392" sldId="2099"/>
            <ac:inkMk id="24642" creationId="{FC7AFDF4-216F-9941-84E6-099BD52A1B3C}"/>
          </ac:inkMkLst>
        </pc:inkChg>
        <pc:inkChg chg="add del topLvl">
          <ac:chgData name="Wilne, Robert" userId="863fd487-5ae7-46a6-8c4e-0a9cc652a1c0" providerId="ADAL" clId="{D4479540-3C79-904F-991B-2923FDC23AF8}" dt="2021-06-24T13:59:19.879" v="1104"/>
          <ac:inkMkLst>
            <pc:docMk/>
            <pc:sldMk cId="1447549392" sldId="2099"/>
            <ac:inkMk id="24643" creationId="{1DA8F9B6-7435-FE4F-88EC-33DBEB1F7372}"/>
          </ac:inkMkLst>
        </pc:inkChg>
        <pc:inkChg chg="add del topLvl">
          <ac:chgData name="Wilne, Robert" userId="863fd487-5ae7-46a6-8c4e-0a9cc652a1c0" providerId="ADAL" clId="{D4479540-3C79-904F-991B-2923FDC23AF8}" dt="2021-06-24T13:59:20.223" v="1118"/>
          <ac:inkMkLst>
            <pc:docMk/>
            <pc:sldMk cId="1447549392" sldId="2099"/>
            <ac:inkMk id="24644" creationId="{194DE3EC-FFFB-0343-98C8-11D114B827A1}"/>
          </ac:inkMkLst>
        </pc:inkChg>
        <pc:inkChg chg="add del topLvl">
          <ac:chgData name="Wilne, Robert" userId="863fd487-5ae7-46a6-8c4e-0a9cc652a1c0" providerId="ADAL" clId="{D4479540-3C79-904F-991B-2923FDC23AF8}" dt="2021-06-24T13:59:20.374" v="1127"/>
          <ac:inkMkLst>
            <pc:docMk/>
            <pc:sldMk cId="1447549392" sldId="2099"/>
            <ac:inkMk id="24645" creationId="{15AD7098-2424-6143-A17F-D5BFC34A5539}"/>
          </ac:inkMkLst>
        </pc:inkChg>
        <pc:inkChg chg="add del topLvl">
          <ac:chgData name="Wilne, Robert" userId="863fd487-5ae7-46a6-8c4e-0a9cc652a1c0" providerId="ADAL" clId="{D4479540-3C79-904F-991B-2923FDC23AF8}" dt="2021-06-24T13:59:20.358" v="1126"/>
          <ac:inkMkLst>
            <pc:docMk/>
            <pc:sldMk cId="1447549392" sldId="2099"/>
            <ac:inkMk id="24646" creationId="{DED7AA44-FE9C-244E-BD82-9528E78EEE95}"/>
          </ac:inkMkLst>
        </pc:inkChg>
        <pc:inkChg chg="add del topLvl">
          <ac:chgData name="Wilne, Robert" userId="863fd487-5ae7-46a6-8c4e-0a9cc652a1c0" providerId="ADAL" clId="{D4479540-3C79-904F-991B-2923FDC23AF8}" dt="2021-06-24T13:59:20.009" v="1109"/>
          <ac:inkMkLst>
            <pc:docMk/>
            <pc:sldMk cId="1447549392" sldId="2099"/>
            <ac:inkMk id="24647" creationId="{ECBE849A-FCE9-F948-A1B8-A273BA21B83F}"/>
          </ac:inkMkLst>
        </pc:inkChg>
        <pc:inkChg chg="add del topLvl">
          <ac:chgData name="Wilne, Robert" userId="863fd487-5ae7-46a6-8c4e-0a9cc652a1c0" providerId="ADAL" clId="{D4479540-3C79-904F-991B-2923FDC23AF8}" dt="2021-06-24T13:59:20.496" v="1138"/>
          <ac:inkMkLst>
            <pc:docMk/>
            <pc:sldMk cId="1447549392" sldId="2099"/>
            <ac:inkMk id="24648" creationId="{21FA6DDE-029F-BD45-B11B-9686E5C4657B}"/>
          </ac:inkMkLst>
        </pc:inkChg>
        <pc:inkChg chg="add del topLvl">
          <ac:chgData name="Wilne, Robert" userId="863fd487-5ae7-46a6-8c4e-0a9cc652a1c0" providerId="ADAL" clId="{D4479540-3C79-904F-991B-2923FDC23AF8}" dt="2021-06-24T13:59:20.529" v="1142"/>
          <ac:inkMkLst>
            <pc:docMk/>
            <pc:sldMk cId="1447549392" sldId="2099"/>
            <ac:inkMk id="24649" creationId="{D734B260-287B-744E-A6AB-C826738A54B6}"/>
          </ac:inkMkLst>
        </pc:inkChg>
        <pc:inkChg chg="add del topLvl">
          <ac:chgData name="Wilne, Robert" userId="863fd487-5ae7-46a6-8c4e-0a9cc652a1c0" providerId="ADAL" clId="{D4479540-3C79-904F-991B-2923FDC23AF8}" dt="2021-06-24T13:59:20.181" v="1116"/>
          <ac:inkMkLst>
            <pc:docMk/>
            <pc:sldMk cId="1447549392" sldId="2099"/>
            <ac:inkMk id="24650" creationId="{2B1A4AFD-B297-A840-93A7-F71858875F47}"/>
          </ac:inkMkLst>
        </pc:inkChg>
        <pc:inkChg chg="add del topLvl">
          <ac:chgData name="Wilne, Robert" userId="863fd487-5ae7-46a6-8c4e-0a9cc652a1c0" providerId="ADAL" clId="{D4479540-3C79-904F-991B-2923FDC23AF8}" dt="2021-06-24T13:59:20.204" v="1117"/>
          <ac:inkMkLst>
            <pc:docMk/>
            <pc:sldMk cId="1447549392" sldId="2099"/>
            <ac:inkMk id="24651" creationId="{CFE92E08-9543-6E45-8673-2C74CD0D29DD}"/>
          </ac:inkMkLst>
        </pc:inkChg>
        <pc:inkChg chg="add del topLvl">
          <ac:chgData name="Wilne, Robert" userId="863fd487-5ae7-46a6-8c4e-0a9cc652a1c0" providerId="ADAL" clId="{D4479540-3C79-904F-991B-2923FDC23AF8}" dt="2021-06-24T13:59:19.807" v="1101"/>
          <ac:inkMkLst>
            <pc:docMk/>
            <pc:sldMk cId="1447549392" sldId="2099"/>
            <ac:inkMk id="24652" creationId="{3ED1BF50-3381-3F40-85A3-AEF120C44E56}"/>
          </ac:inkMkLst>
        </pc:inkChg>
        <pc:inkChg chg="add del topLvl">
          <ac:chgData name="Wilne, Robert" userId="863fd487-5ae7-46a6-8c4e-0a9cc652a1c0" providerId="ADAL" clId="{D4479540-3C79-904F-991B-2923FDC23AF8}" dt="2021-06-24T13:59:20.422" v="1131"/>
          <ac:inkMkLst>
            <pc:docMk/>
            <pc:sldMk cId="1447549392" sldId="2099"/>
            <ac:inkMk id="24655" creationId="{E5C798AE-16C0-2D47-A1F1-EB01BA7659E6}"/>
          </ac:inkMkLst>
        </pc:inkChg>
        <pc:inkChg chg="add del topLvl">
          <ac:chgData name="Wilne, Robert" userId="863fd487-5ae7-46a6-8c4e-0a9cc652a1c0" providerId="ADAL" clId="{D4479540-3C79-904F-991B-2923FDC23AF8}" dt="2021-06-24T13:59:19.961" v="1107"/>
          <ac:inkMkLst>
            <pc:docMk/>
            <pc:sldMk cId="1447549392" sldId="2099"/>
            <ac:inkMk id="24656" creationId="{56A90B8D-13DC-BD4B-8402-E17BE690C4C3}"/>
          </ac:inkMkLst>
        </pc:inkChg>
        <pc:inkChg chg="add del topLvl">
          <ac:chgData name="Wilne, Robert" userId="863fd487-5ae7-46a6-8c4e-0a9cc652a1c0" providerId="ADAL" clId="{D4479540-3C79-904F-991B-2923FDC23AF8}" dt="2021-06-24T13:59:20.392" v="1129"/>
          <ac:inkMkLst>
            <pc:docMk/>
            <pc:sldMk cId="1447549392" sldId="2099"/>
            <ac:inkMk id="24658" creationId="{8D4691F8-BD2B-034A-BAA8-3C6DD52F476A}"/>
          </ac:inkMkLst>
        </pc:inkChg>
        <pc:inkChg chg="add del topLvl">
          <ac:chgData name="Wilne, Robert" userId="863fd487-5ae7-46a6-8c4e-0a9cc652a1c0" providerId="ADAL" clId="{D4479540-3C79-904F-991B-2923FDC23AF8}" dt="2021-06-24T13:59:19.843" v="1103"/>
          <ac:inkMkLst>
            <pc:docMk/>
            <pc:sldMk cId="1447549392" sldId="2099"/>
            <ac:inkMk id="24659" creationId="{A70AEBD2-7492-4F4C-A170-1FC91CCCDD12}"/>
          </ac:inkMkLst>
        </pc:inkChg>
        <pc:inkChg chg="add del">
          <ac:chgData name="Wilne, Robert" userId="863fd487-5ae7-46a6-8c4e-0a9cc652a1c0" providerId="ADAL" clId="{D4479540-3C79-904F-991B-2923FDC23AF8}" dt="2021-06-24T13:59:20.457" v="1134"/>
          <ac:inkMkLst>
            <pc:docMk/>
            <pc:sldMk cId="1447549392" sldId="2099"/>
            <ac:inkMk id="24661" creationId="{E0F72858-6D65-E446-A551-6EB260A2CE83}"/>
          </ac:inkMkLst>
        </pc:inkChg>
        <pc:inkChg chg="add del">
          <ac:chgData name="Wilne, Robert" userId="863fd487-5ae7-46a6-8c4e-0a9cc652a1c0" providerId="ADAL" clId="{D4479540-3C79-904F-991B-2923FDC23AF8}" dt="2021-06-24T13:59:20.139" v="1114"/>
          <ac:inkMkLst>
            <pc:docMk/>
            <pc:sldMk cId="1447549392" sldId="2099"/>
            <ac:inkMk id="24662" creationId="{7AE7CBFB-4358-DF4C-AFE9-C5E65F11C5F4}"/>
          </ac:inkMkLst>
        </pc:inkChg>
        <pc:inkChg chg="add topLvl">
          <ac:chgData name="Wilne, Robert" userId="863fd487-5ae7-46a6-8c4e-0a9cc652a1c0" providerId="ADAL" clId="{D4479540-3C79-904F-991B-2923FDC23AF8}" dt="2021-06-24T13:59:31.212" v="1154"/>
          <ac:inkMkLst>
            <pc:docMk/>
            <pc:sldMk cId="1447549392" sldId="2099"/>
            <ac:inkMk id="24664" creationId="{A2638DCD-F2A3-A841-B851-E49EDDB29668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6" creationId="{FA0DCBEE-376E-564C-B5BF-9C6230FE59F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7" creationId="{74447791-D84F-6B43-8CE3-5981B45448FD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8" creationId="{63663643-D2BA-1B4E-9737-ABDA23C55E3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9" creationId="{C242EF06-5EFC-BD48-A0EC-47407BECEB2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0" creationId="{D622500C-3601-714B-A19D-E1CBC4AD981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1" creationId="{9AF3AD2C-070B-694B-BA75-FEFEA691692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2" creationId="{D152F1C1-4720-3449-A3F6-2BB52C486D4D}"/>
          </ac:inkMkLst>
        </pc:inkChg>
        <pc:inkChg chg="add">
          <ac:chgData name="Wilne, Robert" userId="863fd487-5ae7-46a6-8c4e-0a9cc652a1c0" providerId="ADAL" clId="{D4479540-3C79-904F-991B-2923FDC23AF8}" dt="2021-06-24T13:59:30.155" v="1153"/>
          <ac:inkMkLst>
            <pc:docMk/>
            <pc:sldMk cId="1447549392" sldId="2099"/>
            <ac:inkMk id="24673" creationId="{182095FF-C0AA-F54A-8015-41D120A733FF}"/>
          </ac:inkMkLst>
        </pc:inkChg>
        <pc:inkChg chg="add">
          <ac:chgData name="Wilne, Robert" userId="863fd487-5ae7-46a6-8c4e-0a9cc652a1c0" providerId="ADAL" clId="{D4479540-3C79-904F-991B-2923FDC23AF8}" dt="2021-06-24T13:59:31.515" v="1155"/>
          <ac:inkMkLst>
            <pc:docMk/>
            <pc:sldMk cId="1447549392" sldId="2099"/>
            <ac:inkMk id="24675" creationId="{36EBB67C-4888-4740-8EC0-43D482107B82}"/>
          </ac:inkMkLst>
        </pc:inkChg>
        <pc:inkChg chg="add">
          <ac:chgData name="Wilne, Robert" userId="863fd487-5ae7-46a6-8c4e-0a9cc652a1c0" providerId="ADAL" clId="{D4479540-3C79-904F-991B-2923FDC23AF8}" dt="2021-06-24T13:59:31.732" v="1156"/>
          <ac:inkMkLst>
            <pc:docMk/>
            <pc:sldMk cId="1447549392" sldId="2099"/>
            <ac:inkMk id="24676" creationId="{423408F7-A9F7-2C4B-8085-415937050EF2}"/>
          </ac:inkMkLst>
        </pc:inkChg>
        <pc:inkChg chg="add">
          <ac:chgData name="Wilne, Robert" userId="863fd487-5ae7-46a6-8c4e-0a9cc652a1c0" providerId="ADAL" clId="{D4479540-3C79-904F-991B-2923FDC23AF8}" dt="2021-06-24T13:59:32.484" v="1157"/>
          <ac:inkMkLst>
            <pc:docMk/>
            <pc:sldMk cId="1447549392" sldId="2099"/>
            <ac:inkMk id="24677" creationId="{A0182927-5EFB-AC4B-B50E-326F9988A047}"/>
          </ac:inkMkLst>
        </pc:inkChg>
        <pc:inkChg chg="add">
          <ac:chgData name="Wilne, Robert" userId="863fd487-5ae7-46a6-8c4e-0a9cc652a1c0" providerId="ADAL" clId="{D4479540-3C79-904F-991B-2923FDC23AF8}" dt="2021-06-24T13:59:34.887" v="1159"/>
          <ac:inkMkLst>
            <pc:docMk/>
            <pc:sldMk cId="1447549392" sldId="2099"/>
            <ac:inkMk id="24679" creationId="{5DD49B1E-5673-3C4D-AE01-F1E600474F60}"/>
          </ac:inkMkLst>
        </pc:inkChg>
        <pc:inkChg chg="add">
          <ac:chgData name="Wilne, Robert" userId="863fd487-5ae7-46a6-8c4e-0a9cc652a1c0" providerId="ADAL" clId="{D4479540-3C79-904F-991B-2923FDC23AF8}" dt="2021-06-24T13:59:35.467" v="1160"/>
          <ac:inkMkLst>
            <pc:docMk/>
            <pc:sldMk cId="1447549392" sldId="2099"/>
            <ac:inkMk id="24680" creationId="{C3EC8D93-3122-B046-AC19-EDFA99C82CB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1" creationId="{2E6ACA8F-1FBC-684D-A4DC-DE1E65A8BED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2" creationId="{D60DE760-59A4-5846-AEF5-C225FD013F6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3" creationId="{5E78A85D-6B1B-3F44-8F6A-3907BC95C7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4" creationId="{4EDBFA7F-098C-0F4C-A43C-6B300D761C6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5" creationId="{0F3C1A55-6380-754A-AAE0-492724ED1BB4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6" creationId="{22294650-A40E-6B44-A01B-6175944841A5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7" creationId="{1AF71447-3551-E741-8024-5083FE025579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8" creationId="{4894B847-67B5-6E44-90AC-E76374474CA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0" creationId="{434F959F-7AEF-4740-8B22-CC689EAB6A3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1" creationId="{6E22FF47-27FC-4743-8D6A-E4CE359734AF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2" creationId="{A1DFEBCA-707F-8440-84EF-3DAC4105DD1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3" creationId="{DBDABE25-E0E6-ED4A-9EDD-2ECE1D38B128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4" creationId="{07423C8D-EA93-1247-8E94-5138C4B923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5" creationId="{8BEA9DA2-3FDF-B14B-BF1A-5D5B3DA8505C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6" creationId="{FA2E2A19-B1F2-E444-A5DE-4FD3C0D2445A}"/>
          </ac:inkMkLst>
        </pc:inkChg>
        <pc:inkChg chg="add">
          <ac:chgData name="Wilne, Robert" userId="863fd487-5ae7-46a6-8c4e-0a9cc652a1c0" providerId="ADAL" clId="{D4479540-3C79-904F-991B-2923FDC23AF8}" dt="2021-06-24T13:59:59.171" v="1178"/>
          <ac:inkMkLst>
            <pc:docMk/>
            <pc:sldMk cId="1447549392" sldId="2099"/>
            <ac:inkMk id="24698" creationId="{5FCDF2B9-6CF9-314F-86F5-002CFC45393E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0" creationId="{B2C08A23-E8DD-A244-9B5C-14F946915BF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1" creationId="{C2ED05E4-8F4B-8E4C-9667-A2681DA6C5A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3" creationId="{D9DAD5B9-F9C0-D04F-A447-E08FE45E48B5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4" creationId="{C1FDCB4F-49BA-4243-8AE9-3619606017BD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6" creationId="{1F76FB19-9BE4-9B46-897D-51F587B1932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7" creationId="{9E86D96F-07E1-584B-BBCD-73026B908A1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9" creationId="{6886CBF2-BEB6-FB49-BF4F-BD61C13B7870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0" creationId="{7A999F91-982F-BE4A-98AD-D0BBA7A1FF2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1" creationId="{DBB5CC4C-136A-CB4D-9F10-D21B45D3D163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2" creationId="{37790CE7-FE99-B944-B390-A61F2EBFD7D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3" creationId="{DB321BF7-CCB9-374C-9784-3682F053C2D9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5" creationId="{DD665891-83D5-AB40-8818-14AA6064498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6" creationId="{7ACF1EC3-482A-9B44-AD4A-C4FC9284AB0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7" creationId="{984FCCDB-5182-AB47-9275-DAFC02C307DA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8" creationId="{8C14E59E-6845-DF49-9925-83E55B339EA2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9" creationId="{F29D5605-5625-0348-AE7D-08B8D19C7E76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1" creationId="{D74FCB62-474D-DD46-8D17-1C3B489DA6AA}"/>
          </ac:inkMkLst>
        </pc:inkChg>
        <pc:inkChg chg="add">
          <ac:chgData name="Wilne, Robert" userId="863fd487-5ae7-46a6-8c4e-0a9cc652a1c0" providerId="ADAL" clId="{D4479540-3C79-904F-991B-2923FDC23AF8}" dt="2021-06-24T14:00:25.535" v="1202"/>
          <ac:inkMkLst>
            <pc:docMk/>
            <pc:sldMk cId="1447549392" sldId="2099"/>
            <ac:inkMk id="24722" creationId="{46B1C647-38E1-744C-855E-C7A949E1083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3" creationId="{C8A1AB26-8614-F649-BBFA-2ACF413037F4}"/>
          </ac:inkMkLst>
        </pc:inkChg>
        <pc:inkChg chg="add">
          <ac:chgData name="Wilne, Robert" userId="863fd487-5ae7-46a6-8c4e-0a9cc652a1c0" providerId="ADAL" clId="{D4479540-3C79-904F-991B-2923FDC23AF8}" dt="2021-06-24T14:00:26.219" v="1204"/>
          <ac:inkMkLst>
            <pc:docMk/>
            <pc:sldMk cId="1447549392" sldId="2099"/>
            <ac:inkMk id="24724" creationId="{B2EAEF3F-6CEE-9240-AD5F-34308AC14563}"/>
          </ac:inkMkLst>
        </pc:inkChg>
        <pc:inkChg chg="add">
          <ac:chgData name="Wilne, Robert" userId="863fd487-5ae7-46a6-8c4e-0a9cc652a1c0" providerId="ADAL" clId="{D4479540-3C79-904F-991B-2923FDC23AF8}" dt="2021-06-24T14:00:29.423" v="1206"/>
          <ac:inkMkLst>
            <pc:docMk/>
            <pc:sldMk cId="1447549392" sldId="2099"/>
            <ac:inkMk id="24727" creationId="{9B855F16-7DDA-0D45-B69D-A4C0F8FE16AA}"/>
          </ac:inkMkLst>
        </pc:inkChg>
        <pc:inkChg chg="add">
          <ac:chgData name="Wilne, Robert" userId="863fd487-5ae7-46a6-8c4e-0a9cc652a1c0" providerId="ADAL" clId="{D4479540-3C79-904F-991B-2923FDC23AF8}" dt="2021-06-24T14:00:31.016" v="1208"/>
          <ac:inkMkLst>
            <pc:docMk/>
            <pc:sldMk cId="1447549392" sldId="2099"/>
            <ac:inkMk id="24729" creationId="{1424B5D0-BE63-D64E-AC14-7E79BB43F01B}"/>
          </ac:inkMkLst>
        </pc:inkChg>
        <pc:inkChg chg="add">
          <ac:chgData name="Wilne, Robert" userId="863fd487-5ae7-46a6-8c4e-0a9cc652a1c0" providerId="ADAL" clId="{D4479540-3C79-904F-991B-2923FDC23AF8}" dt="2021-06-24T14:00:31.291" v="1209"/>
          <ac:inkMkLst>
            <pc:docMk/>
            <pc:sldMk cId="1447549392" sldId="2099"/>
            <ac:inkMk id="24730" creationId="{9E8B52DF-31E0-1841-9D4B-F0AF83CB7882}"/>
          </ac:inkMkLst>
        </pc:inkChg>
        <pc:inkChg chg="add">
          <ac:chgData name="Wilne, Robert" userId="863fd487-5ae7-46a6-8c4e-0a9cc652a1c0" providerId="ADAL" clId="{D4479540-3C79-904F-991B-2923FDC23AF8}" dt="2021-06-24T14:00:31.468" v="1210"/>
          <ac:inkMkLst>
            <pc:docMk/>
            <pc:sldMk cId="1447549392" sldId="2099"/>
            <ac:inkMk id="24731" creationId="{8B3870B3-5AD2-4248-93E3-24F856F884C2}"/>
          </ac:inkMkLst>
        </pc:inkChg>
        <pc:inkChg chg="add">
          <ac:chgData name="Wilne, Robert" userId="863fd487-5ae7-46a6-8c4e-0a9cc652a1c0" providerId="ADAL" clId="{D4479540-3C79-904F-991B-2923FDC23AF8}" dt="2021-06-24T14:00:31.928" v="1211"/>
          <ac:inkMkLst>
            <pc:docMk/>
            <pc:sldMk cId="1447549392" sldId="2099"/>
            <ac:inkMk id="24732" creationId="{886219A5-F419-0642-B16E-D15E34BB102B}"/>
          </ac:inkMkLst>
        </pc:inkChg>
        <pc:inkChg chg="add">
          <ac:chgData name="Wilne, Robert" userId="863fd487-5ae7-46a6-8c4e-0a9cc652a1c0" providerId="ADAL" clId="{D4479540-3C79-904F-991B-2923FDC23AF8}" dt="2021-06-24T14:00:32.377" v="1212"/>
          <ac:inkMkLst>
            <pc:docMk/>
            <pc:sldMk cId="1447549392" sldId="2099"/>
            <ac:inkMk id="24733" creationId="{2B255A8C-5155-5A44-A7DA-D881618CCFAD}"/>
          </ac:inkMkLst>
        </pc:inkChg>
        <pc:inkChg chg="add">
          <ac:chgData name="Wilne, Robert" userId="863fd487-5ae7-46a6-8c4e-0a9cc652a1c0" providerId="ADAL" clId="{D4479540-3C79-904F-991B-2923FDC23AF8}" dt="2021-06-24T14:00:32.526" v="1213"/>
          <ac:inkMkLst>
            <pc:docMk/>
            <pc:sldMk cId="1447549392" sldId="2099"/>
            <ac:inkMk id="24734" creationId="{64043A2A-9169-B149-9713-A306FC2F1B55}"/>
          </ac:inkMkLst>
        </pc:inkChg>
        <pc:inkChg chg="add">
          <ac:chgData name="Wilne, Robert" userId="863fd487-5ae7-46a6-8c4e-0a9cc652a1c0" providerId="ADAL" clId="{D4479540-3C79-904F-991B-2923FDC23AF8}" dt="2021-06-24T14:00:34.633" v="1215"/>
          <ac:inkMkLst>
            <pc:docMk/>
            <pc:sldMk cId="1447549392" sldId="2099"/>
            <ac:inkMk id="24737" creationId="{FD1CDAFC-BEA3-C344-A4F8-6293941FAAAA}"/>
          </ac:inkMkLst>
        </pc:inkChg>
        <pc:inkChg chg="add">
          <ac:chgData name="Wilne, Robert" userId="863fd487-5ae7-46a6-8c4e-0a9cc652a1c0" providerId="ADAL" clId="{D4479540-3C79-904F-991B-2923FDC23AF8}" dt="2021-06-24T14:00:34.823" v="1216"/>
          <ac:inkMkLst>
            <pc:docMk/>
            <pc:sldMk cId="1447549392" sldId="2099"/>
            <ac:inkMk id="24738" creationId="{3AF1D209-BC70-0E42-A826-D1C77DE40550}"/>
          </ac:inkMkLst>
        </pc:inkChg>
        <pc:inkChg chg="add">
          <ac:chgData name="Wilne, Robert" userId="863fd487-5ae7-46a6-8c4e-0a9cc652a1c0" providerId="ADAL" clId="{D4479540-3C79-904F-991B-2923FDC23AF8}" dt="2021-06-24T14:00:35.863" v="1218"/>
          <ac:inkMkLst>
            <pc:docMk/>
            <pc:sldMk cId="1447549392" sldId="2099"/>
            <ac:inkMk id="24740" creationId="{73D8DFC1-6C0F-A144-9758-1EA9880360DD}"/>
          </ac:inkMkLst>
        </pc:inkChg>
        <pc:inkChg chg="add">
          <ac:chgData name="Wilne, Robert" userId="863fd487-5ae7-46a6-8c4e-0a9cc652a1c0" providerId="ADAL" clId="{D4479540-3C79-904F-991B-2923FDC23AF8}" dt="2021-06-24T14:00:36.081" v="1219"/>
          <ac:inkMkLst>
            <pc:docMk/>
            <pc:sldMk cId="1447549392" sldId="2099"/>
            <ac:inkMk id="24741" creationId="{18BCF132-A10A-774C-8D42-CD0DCDCCC760}"/>
          </ac:inkMkLst>
        </pc:inkChg>
        <pc:inkChg chg="add">
          <ac:chgData name="Wilne, Robert" userId="863fd487-5ae7-46a6-8c4e-0a9cc652a1c0" providerId="ADAL" clId="{D4479540-3C79-904F-991B-2923FDC23AF8}" dt="2021-06-24T14:00:36.277" v="1220"/>
          <ac:inkMkLst>
            <pc:docMk/>
            <pc:sldMk cId="1447549392" sldId="2099"/>
            <ac:inkMk id="24742" creationId="{86A4DE39-E904-2949-BA22-3798F2D6D2E6}"/>
          </ac:inkMkLst>
        </pc:inkChg>
        <pc:inkChg chg="add">
          <ac:chgData name="Wilne, Robert" userId="863fd487-5ae7-46a6-8c4e-0a9cc652a1c0" providerId="ADAL" clId="{D4479540-3C79-904F-991B-2923FDC23AF8}" dt="2021-06-24T14:00:37.186" v="1221"/>
          <ac:inkMkLst>
            <pc:docMk/>
            <pc:sldMk cId="1447549392" sldId="2099"/>
            <ac:inkMk id="24743" creationId="{20361732-45AE-7C45-A4DC-01E32E3D3AF1}"/>
          </ac:inkMkLst>
        </pc:inkChg>
        <pc:inkChg chg="add">
          <ac:chgData name="Wilne, Robert" userId="863fd487-5ae7-46a6-8c4e-0a9cc652a1c0" providerId="ADAL" clId="{D4479540-3C79-904F-991B-2923FDC23AF8}" dt="2021-06-24T14:00:37.516" v="1222"/>
          <ac:inkMkLst>
            <pc:docMk/>
            <pc:sldMk cId="1447549392" sldId="2099"/>
            <ac:inkMk id="24744" creationId="{1B9B2259-696D-5048-A107-25671664CC13}"/>
          </ac:inkMkLst>
        </pc:inkChg>
        <pc:inkChg chg="add">
          <ac:chgData name="Wilne, Robert" userId="863fd487-5ae7-46a6-8c4e-0a9cc652a1c0" providerId="ADAL" clId="{D4479540-3C79-904F-991B-2923FDC23AF8}" dt="2021-06-24T14:00:37.884" v="1223"/>
          <ac:inkMkLst>
            <pc:docMk/>
            <pc:sldMk cId="1447549392" sldId="2099"/>
            <ac:inkMk id="24745" creationId="{CA7D7F55-98F2-964E-98BF-F6B71EAB36C6}"/>
          </ac:inkMkLst>
        </pc:inkChg>
        <pc:inkChg chg="add">
          <ac:chgData name="Wilne, Robert" userId="863fd487-5ae7-46a6-8c4e-0a9cc652a1c0" providerId="ADAL" clId="{D4479540-3C79-904F-991B-2923FDC23AF8}" dt="2021-06-24T14:00:38.225" v="1224"/>
          <ac:inkMkLst>
            <pc:docMk/>
            <pc:sldMk cId="1447549392" sldId="2099"/>
            <ac:inkMk id="24746" creationId="{E222807B-207C-3F4B-8261-E7A189F2A220}"/>
          </ac:inkMkLst>
        </pc:inkChg>
        <pc:inkChg chg="add">
          <ac:chgData name="Wilne, Robert" userId="863fd487-5ae7-46a6-8c4e-0a9cc652a1c0" providerId="ADAL" clId="{D4479540-3C79-904F-991B-2923FDC23AF8}" dt="2021-06-24T14:00:38.662" v="1225"/>
          <ac:inkMkLst>
            <pc:docMk/>
            <pc:sldMk cId="1447549392" sldId="2099"/>
            <ac:inkMk id="24747" creationId="{93C90B74-F3CD-E04F-B37F-B2D2A8449F22}"/>
          </ac:inkMkLst>
        </pc:inkChg>
        <pc:inkChg chg="add">
          <ac:chgData name="Wilne, Robert" userId="863fd487-5ae7-46a6-8c4e-0a9cc652a1c0" providerId="ADAL" clId="{D4479540-3C79-904F-991B-2923FDC23AF8}" dt="2021-06-24T14:00:39.128" v="1226"/>
          <ac:inkMkLst>
            <pc:docMk/>
            <pc:sldMk cId="1447549392" sldId="2099"/>
            <ac:inkMk id="24748" creationId="{38E5D902-FEE5-4C44-B35A-F4F1936FA28E}"/>
          </ac:inkMkLst>
        </pc:inkChg>
        <pc:inkChg chg="add">
          <ac:chgData name="Wilne, Robert" userId="863fd487-5ae7-46a6-8c4e-0a9cc652a1c0" providerId="ADAL" clId="{D4479540-3C79-904F-991B-2923FDC23AF8}" dt="2021-06-24T14:00:39.360" v="1227"/>
          <ac:inkMkLst>
            <pc:docMk/>
            <pc:sldMk cId="1447549392" sldId="2099"/>
            <ac:inkMk id="24749" creationId="{050F9FF6-3DC7-9741-BD73-42C0587089BC}"/>
          </ac:inkMkLst>
        </pc:inkChg>
        <pc:inkChg chg="add">
          <ac:chgData name="Wilne, Robert" userId="863fd487-5ae7-46a6-8c4e-0a9cc652a1c0" providerId="ADAL" clId="{D4479540-3C79-904F-991B-2923FDC23AF8}" dt="2021-06-24T14:00:39.745" v="1228"/>
          <ac:inkMkLst>
            <pc:docMk/>
            <pc:sldMk cId="1447549392" sldId="2099"/>
            <ac:inkMk id="24750" creationId="{537F8CA8-EB3E-ED49-966B-6CB9801999F3}"/>
          </ac:inkMkLst>
        </pc:inkChg>
        <pc:inkChg chg="add">
          <ac:chgData name="Wilne, Robert" userId="863fd487-5ae7-46a6-8c4e-0a9cc652a1c0" providerId="ADAL" clId="{D4479540-3C79-904F-991B-2923FDC23AF8}" dt="2021-06-24T14:00:39.977" v="1229"/>
          <ac:inkMkLst>
            <pc:docMk/>
            <pc:sldMk cId="1447549392" sldId="2099"/>
            <ac:inkMk id="24751" creationId="{DB1E0C2B-3726-6944-9785-B9E3BD97DAB1}"/>
          </ac:inkMkLst>
        </pc:inkChg>
        <pc:inkChg chg="add">
          <ac:chgData name="Wilne, Robert" userId="863fd487-5ae7-46a6-8c4e-0a9cc652a1c0" providerId="ADAL" clId="{D4479540-3C79-904F-991B-2923FDC23AF8}" dt="2021-06-24T14:00:40.255" v="1230"/>
          <ac:inkMkLst>
            <pc:docMk/>
            <pc:sldMk cId="1447549392" sldId="2099"/>
            <ac:inkMk id="24752" creationId="{2C35D1CE-6445-4147-B62B-21EF20EFAE7E}"/>
          </ac:inkMkLst>
        </pc:inkChg>
        <pc:inkChg chg="add">
          <ac:chgData name="Wilne, Robert" userId="863fd487-5ae7-46a6-8c4e-0a9cc652a1c0" providerId="ADAL" clId="{D4479540-3C79-904F-991B-2923FDC23AF8}" dt="2021-06-24T14:00:40.495" v="1231"/>
          <ac:inkMkLst>
            <pc:docMk/>
            <pc:sldMk cId="1447549392" sldId="2099"/>
            <ac:inkMk id="24753" creationId="{15F8D84E-563D-F24B-A5A7-DFF37E92C847}"/>
          </ac:inkMkLst>
        </pc:inkChg>
        <pc:inkChg chg="add">
          <ac:chgData name="Wilne, Robert" userId="863fd487-5ae7-46a6-8c4e-0a9cc652a1c0" providerId="ADAL" clId="{D4479540-3C79-904F-991B-2923FDC23AF8}" dt="2021-06-24T14:00:40.695" v="1232"/>
          <ac:inkMkLst>
            <pc:docMk/>
            <pc:sldMk cId="1447549392" sldId="2099"/>
            <ac:inkMk id="24754" creationId="{093A7B1F-D1A2-2047-8D0E-228685A7C3D3}"/>
          </ac:inkMkLst>
        </pc:inkChg>
        <pc:inkChg chg="add">
          <ac:chgData name="Wilne, Robert" userId="863fd487-5ae7-46a6-8c4e-0a9cc652a1c0" providerId="ADAL" clId="{D4479540-3C79-904F-991B-2923FDC23AF8}" dt="2021-06-24T14:00:40.980" v="1233"/>
          <ac:inkMkLst>
            <pc:docMk/>
            <pc:sldMk cId="1447549392" sldId="2099"/>
            <ac:inkMk id="24755" creationId="{753669C5-E010-B947-AD81-9EDAB97252B8}"/>
          </ac:inkMkLst>
        </pc:inkChg>
        <pc:inkChg chg="add">
          <ac:chgData name="Wilne, Robert" userId="863fd487-5ae7-46a6-8c4e-0a9cc652a1c0" providerId="ADAL" clId="{D4479540-3C79-904F-991B-2923FDC23AF8}" dt="2021-06-24T14:00:41.215" v="1234"/>
          <ac:inkMkLst>
            <pc:docMk/>
            <pc:sldMk cId="1447549392" sldId="2099"/>
            <ac:inkMk id="24756" creationId="{239AFFBC-1A1E-D74D-9DB6-731B40B716A5}"/>
          </ac:inkMkLst>
        </pc:inkChg>
        <pc:inkChg chg="add">
          <ac:chgData name="Wilne, Robert" userId="863fd487-5ae7-46a6-8c4e-0a9cc652a1c0" providerId="ADAL" clId="{D4479540-3C79-904F-991B-2923FDC23AF8}" dt="2021-06-24T14:00:41.447" v="1235"/>
          <ac:inkMkLst>
            <pc:docMk/>
            <pc:sldMk cId="1447549392" sldId="2099"/>
            <ac:inkMk id="24757" creationId="{2D3AAA6D-7052-8745-90C4-46329AD8F1B6}"/>
          </ac:inkMkLst>
        </pc:inkChg>
        <pc:inkChg chg="add">
          <ac:chgData name="Wilne, Robert" userId="863fd487-5ae7-46a6-8c4e-0a9cc652a1c0" providerId="ADAL" clId="{D4479540-3C79-904F-991B-2923FDC23AF8}" dt="2021-06-24T14:00:41.717" v="1236"/>
          <ac:inkMkLst>
            <pc:docMk/>
            <pc:sldMk cId="1447549392" sldId="2099"/>
            <ac:inkMk id="24758" creationId="{F22C1F83-1D25-2D40-8B79-6985F89BD018}"/>
          </ac:inkMkLst>
        </pc:inkChg>
        <pc:inkChg chg="add">
          <ac:chgData name="Wilne, Robert" userId="863fd487-5ae7-46a6-8c4e-0a9cc652a1c0" providerId="ADAL" clId="{D4479540-3C79-904F-991B-2923FDC23AF8}" dt="2021-06-24T14:00:41.952" v="1237"/>
          <ac:inkMkLst>
            <pc:docMk/>
            <pc:sldMk cId="1447549392" sldId="2099"/>
            <ac:inkMk id="24759" creationId="{E71DB84D-79BC-9344-8A70-647C1A1DD6CC}"/>
          </ac:inkMkLst>
        </pc:inkChg>
        <pc:inkChg chg="add">
          <ac:chgData name="Wilne, Robert" userId="863fd487-5ae7-46a6-8c4e-0a9cc652a1c0" providerId="ADAL" clId="{D4479540-3C79-904F-991B-2923FDC23AF8}" dt="2021-06-24T14:00:42.182" v="1238"/>
          <ac:inkMkLst>
            <pc:docMk/>
            <pc:sldMk cId="1447549392" sldId="2099"/>
            <ac:inkMk id="24760" creationId="{285DC800-AB19-5741-B984-7C90470DA7C6}"/>
          </ac:inkMkLst>
        </pc:inkChg>
        <pc:inkChg chg="add">
          <ac:chgData name="Wilne, Robert" userId="863fd487-5ae7-46a6-8c4e-0a9cc652a1c0" providerId="ADAL" clId="{D4479540-3C79-904F-991B-2923FDC23AF8}" dt="2021-06-24T14:00:42.499" v="1239"/>
          <ac:inkMkLst>
            <pc:docMk/>
            <pc:sldMk cId="1447549392" sldId="2099"/>
            <ac:inkMk id="24761" creationId="{4BEB40DC-F103-3A4D-9125-3B557730BB83}"/>
          </ac:inkMkLst>
        </pc:inkChg>
        <pc:inkChg chg="add">
          <ac:chgData name="Wilne, Robert" userId="863fd487-5ae7-46a6-8c4e-0a9cc652a1c0" providerId="ADAL" clId="{D4479540-3C79-904F-991B-2923FDC23AF8}" dt="2021-06-24T14:00:42.647" v="1240"/>
          <ac:inkMkLst>
            <pc:docMk/>
            <pc:sldMk cId="1447549392" sldId="2099"/>
            <ac:inkMk id="24762" creationId="{B69D4B77-010D-9F40-BC66-2584D7FC45B7}"/>
          </ac:inkMkLst>
        </pc:inkChg>
      </pc:sldChg>
      <pc:sldChg chg="addSp delSp">
        <pc:chgData name="Wilne, Robert" userId="863fd487-5ae7-46a6-8c4e-0a9cc652a1c0" providerId="ADAL" clId="{D4479540-3C79-904F-991B-2923FDC23AF8}" dt="2021-06-24T13:55:41.410" v="934"/>
        <pc:sldMkLst>
          <pc:docMk/>
          <pc:sldMk cId="1716499497" sldId="2100"/>
        </pc:sldMkLst>
        <pc:grpChg chg="add del">
          <ac:chgData name="Wilne, Robert" userId="863fd487-5ae7-46a6-8c4e-0a9cc652a1c0" providerId="ADAL" clId="{D4479540-3C79-904F-991B-2923FDC23AF8}" dt="2021-06-24T13:41:22.643" v="740"/>
          <ac:grpSpMkLst>
            <pc:docMk/>
            <pc:sldMk cId="1716499497" sldId="2100"/>
            <ac:grpSpMk id="9" creationId="{341A46BE-47A3-DD43-A93B-DA447EB04943}"/>
          </ac:grpSpMkLst>
        </pc:grpChg>
        <pc:grpChg chg="add del">
          <ac:chgData name="Wilne, Robert" userId="863fd487-5ae7-46a6-8c4e-0a9cc652a1c0" providerId="ADAL" clId="{D4479540-3C79-904F-991B-2923FDC23AF8}" dt="2021-06-24T13:55:31.208" v="917"/>
          <ac:grpSpMkLst>
            <pc:docMk/>
            <pc:sldMk cId="1716499497" sldId="2100"/>
            <ac:grpSpMk id="9" creationId="{FE376AE0-7384-1846-B483-687D4FCB8224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10" creationId="{0A633DD3-72DB-9648-8D87-4C476FBFF0C3}"/>
          </ac:grpSpMkLst>
        </pc:grpChg>
        <pc:grpChg chg="add del">
          <ac:chgData name="Wilne, Robert" userId="863fd487-5ae7-46a6-8c4e-0a9cc652a1c0" providerId="ADAL" clId="{D4479540-3C79-904F-991B-2923FDC23AF8}" dt="2021-06-24T13:55:34.664" v="922"/>
          <ac:grpSpMkLst>
            <pc:docMk/>
            <pc:sldMk cId="1716499497" sldId="2100"/>
            <ac:grpSpMk id="15" creationId="{1DA7EEE5-A203-6040-A597-F0779009EAA8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0" creationId="{E1E28054-CF8A-BC4E-9288-168579FDEC1B}"/>
          </ac:grpSpMkLst>
        </pc:grpChg>
        <pc:grpChg chg="add del">
          <ac:chgData name="Wilne, Robert" userId="863fd487-5ae7-46a6-8c4e-0a9cc652a1c0" providerId="ADAL" clId="{D4479540-3C79-904F-991B-2923FDC23AF8}" dt="2021-06-24T13:41:36.478" v="758"/>
          <ac:grpSpMkLst>
            <pc:docMk/>
            <pc:sldMk cId="1716499497" sldId="2100"/>
            <ac:grpSpMk id="23" creationId="{E6FF81EA-F529-E446-A20A-6DDCE2D879E0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40" creationId="{0F97C4A0-308E-C043-99AD-E3531343A9E5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81" creationId="{2BFB126A-B7F9-DB4B-AE30-5238FC47C342}"/>
          </ac:grpSpMkLst>
        </pc:grpChg>
        <pc:grpChg chg="add">
          <ac:chgData name="Wilne, Robert" userId="863fd487-5ae7-46a6-8c4e-0a9cc652a1c0" providerId="ADAL" clId="{D4479540-3C79-904F-991B-2923FDC23AF8}" dt="2021-06-24T13:42:39.257" v="804"/>
          <ac:grpSpMkLst>
            <pc:docMk/>
            <pc:sldMk cId="1716499497" sldId="2100"/>
            <ac:grpSpMk id="24582" creationId="{20AD6E44-B0BF-CF4D-816A-568CB60CA9C1}"/>
          </ac:grpSpMkLst>
        </pc:grpChg>
        <pc:grpChg chg="add del">
          <ac:chgData name="Wilne, Robert" userId="863fd487-5ae7-46a6-8c4e-0a9cc652a1c0" providerId="ADAL" clId="{D4479540-3C79-904F-991B-2923FDC23AF8}" dt="2021-06-24T13:43:01.424" v="812"/>
          <ac:grpSpMkLst>
            <pc:docMk/>
            <pc:sldMk cId="1716499497" sldId="2100"/>
            <ac:grpSpMk id="24588" creationId="{E8EF6292-A6E9-E44A-88FC-8CD2E12FF32B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90" creationId="{7B2F6F4E-67EA-D944-91B4-F89BC5F6C9CA}"/>
          </ac:grpSpMkLst>
        </pc:grpChg>
        <pc:grpChg chg="add del">
          <ac:chgData name="Wilne, Robert" userId="863fd487-5ae7-46a6-8c4e-0a9cc652a1c0" providerId="ADAL" clId="{D4479540-3C79-904F-991B-2923FDC23AF8}" dt="2021-06-24T13:43:14.667" v="850"/>
          <ac:grpSpMkLst>
            <pc:docMk/>
            <pc:sldMk cId="1716499497" sldId="2100"/>
            <ac:grpSpMk id="24626" creationId="{8B415ED6-B0C3-F746-91EC-0A46EDD1E43E}"/>
          </ac:grpSpMkLst>
        </pc:grpChg>
        <pc:grpChg chg="add del">
          <ac:chgData name="Wilne, Robert" userId="863fd487-5ae7-46a6-8c4e-0a9cc652a1c0" providerId="ADAL" clId="{D4479540-3C79-904F-991B-2923FDC23AF8}" dt="2021-06-24T13:43:17.608" v="853"/>
          <ac:grpSpMkLst>
            <pc:docMk/>
            <pc:sldMk cId="1716499497" sldId="2100"/>
            <ac:grpSpMk id="24628" creationId="{00213199-E9AE-CC44-A6AD-EEE1EA4BC70F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1" creationId="{384CE3A1-EAB4-A849-9559-B1F592AC8987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4" creationId="{7A8AA4F4-BC62-0C4A-BECC-1D77BC97888B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8" creationId="{FC330666-84AE-5743-93C3-738753EC73A7}"/>
          </ac:grpSpMkLst>
        </pc:grpChg>
        <pc:grpChg chg="add del">
          <ac:chgData name="Wilne, Robert" userId="863fd487-5ae7-46a6-8c4e-0a9cc652a1c0" providerId="ADAL" clId="{D4479540-3C79-904F-991B-2923FDC23AF8}" dt="2021-06-24T13:43:46.621" v="873"/>
          <ac:grpSpMkLst>
            <pc:docMk/>
            <pc:sldMk cId="1716499497" sldId="2100"/>
            <ac:grpSpMk id="24646" creationId="{911871C2-C5DE-BF48-9359-108471E2F73C}"/>
          </ac:grpSpMkLst>
        </pc:grpChg>
        <pc:grpChg chg="add del">
          <ac:chgData name="Wilne, Robert" userId="863fd487-5ae7-46a6-8c4e-0a9cc652a1c0" providerId="ADAL" clId="{D4479540-3C79-904F-991B-2923FDC23AF8}" dt="2021-06-24T13:43:49.716" v="880"/>
          <ac:grpSpMkLst>
            <pc:docMk/>
            <pc:sldMk cId="1716499497" sldId="2100"/>
            <ac:grpSpMk id="24651" creationId="{D405F92C-696C-6345-A9FD-B5D46FA62AA2}"/>
          </ac:grpSpMkLst>
        </pc:grpChg>
        <pc:grpChg chg="add del">
          <ac:chgData name="Wilne, Robert" userId="863fd487-5ae7-46a6-8c4e-0a9cc652a1c0" providerId="ADAL" clId="{D4479540-3C79-904F-991B-2923FDC23AF8}" dt="2021-06-24T13:43:50.521" v="882"/>
          <ac:grpSpMkLst>
            <pc:docMk/>
            <pc:sldMk cId="1716499497" sldId="2100"/>
            <ac:grpSpMk id="24658" creationId="{5439C8AF-6B64-C84A-B7AB-30E183D60543}"/>
          </ac:grpSpMkLst>
        </pc:grpChg>
        <pc:grpChg chg="add del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0" creationId="{D8391804-E3DF-F54D-9EEB-D546D5AD9253}"/>
          </ac:grpSpMkLst>
        </pc:grpChg>
        <pc:grpChg chg="add del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65" creationId="{C36FFC8D-ED41-CA45-8067-D9B40E7E26C3}"/>
          </ac:grpSpMkLst>
        </pc:grpChg>
        <pc:grpChg chg="add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7" creationId="{1D8C004E-B30A-224C-A471-926F8CEA3C62}"/>
          </ac:grpSpMkLst>
        </pc:grpChg>
        <pc:grpChg chg="add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82" creationId="{01C99F53-BE07-044B-B1D1-EF178F369996}"/>
          </ac:grpSpMkLst>
        </pc:grpChg>
        <pc:grpChg chg="add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4684" creationId="{BA8CB7C5-85DA-224D-B273-B1BFDA80E3FB}"/>
          </ac:grpSpMkLst>
        </pc:grpChg>
        <pc:inkChg chg="add">
          <ac:chgData name="Wilne, Robert" userId="863fd487-5ae7-46a6-8c4e-0a9cc652a1c0" providerId="ADAL" clId="{D4479540-3C79-904F-991B-2923FDC23AF8}" dt="2021-06-24T13:55:25.873" v="906"/>
          <ac:inkMkLst>
            <pc:docMk/>
            <pc:sldMk cId="1716499497" sldId="2100"/>
            <ac:inkMk id="2" creationId="{8A778B9A-EE3B-3D40-8348-AFDA3096B794}"/>
          </ac:inkMkLst>
        </pc:inkChg>
        <pc:inkChg chg="add del topLvl">
          <ac:chgData name="Wilne, Robert" userId="863fd487-5ae7-46a6-8c4e-0a9cc652a1c0" providerId="ADAL" clId="{D4479540-3C79-904F-991B-2923FDC23AF8}" dt="2021-06-24T13:41:33.563" v="744"/>
          <ac:inkMkLst>
            <pc:docMk/>
            <pc:sldMk cId="1716499497" sldId="2100"/>
            <ac:inkMk id="2" creationId="{FE07A13C-D07F-BA40-8428-9E893D2D3447}"/>
          </ac:inkMkLst>
        </pc:inkChg>
        <pc:inkChg chg="add del topLvl">
          <ac:chgData name="Wilne, Robert" userId="863fd487-5ae7-46a6-8c4e-0a9cc652a1c0" providerId="ADAL" clId="{D4479540-3C79-904F-991B-2923FDC23AF8}" dt="2021-06-24T13:41:33.551" v="743"/>
          <ac:inkMkLst>
            <pc:docMk/>
            <pc:sldMk cId="1716499497" sldId="2100"/>
            <ac:inkMk id="3" creationId="{A562132A-F9D3-6848-9907-2B9C7BA57274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3" creationId="{DB97BA9D-E746-8045-A75F-82A32A57487C}"/>
          </ac:inkMkLst>
        </pc:inkChg>
        <pc:inkChg chg="add del topLvl">
          <ac:chgData name="Wilne, Robert" userId="863fd487-5ae7-46a6-8c4e-0a9cc652a1c0" providerId="ADAL" clId="{D4479540-3C79-904F-991B-2923FDC23AF8}" dt="2021-06-24T13:41:36.423" v="750"/>
          <ac:inkMkLst>
            <pc:docMk/>
            <pc:sldMk cId="1716499497" sldId="2100"/>
            <ac:inkMk id="4" creationId="{4ACBDC46-863A-B440-BC16-53458AC49C25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4" creationId="{5FEA94D3-B8FF-7C45-9CCC-085CF7D502B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5" creationId="{10FE637B-C1D4-6E44-A5C0-7DBFD2DFE1D9}"/>
          </ac:inkMkLst>
        </pc:inkChg>
        <pc:inkChg chg="add del topLvl">
          <ac:chgData name="Wilne, Robert" userId="863fd487-5ae7-46a6-8c4e-0a9cc652a1c0" providerId="ADAL" clId="{D4479540-3C79-904F-991B-2923FDC23AF8}" dt="2021-06-24T13:41:36.434" v="751"/>
          <ac:inkMkLst>
            <pc:docMk/>
            <pc:sldMk cId="1716499497" sldId="2100"/>
            <ac:inkMk id="5" creationId="{17E9ACB4-6C17-C548-B80C-BA7D8CD9E202}"/>
          </ac:inkMkLst>
        </pc:inkChg>
        <pc:inkChg chg="add del topLvl">
          <ac:chgData name="Wilne, Robert" userId="863fd487-5ae7-46a6-8c4e-0a9cc652a1c0" providerId="ADAL" clId="{D4479540-3C79-904F-991B-2923FDC23AF8}" dt="2021-06-24T13:41:33.575" v="745"/>
          <ac:inkMkLst>
            <pc:docMk/>
            <pc:sldMk cId="1716499497" sldId="2100"/>
            <ac:inkMk id="6" creationId="{564CC5FD-284D-5945-BF3A-B610569BEE4C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6" creationId="{8E8DD948-CE57-E74A-B841-D1D90B20503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7" creationId="{6F8B01C7-09E8-F044-8C47-0117526AFF85}"/>
          </ac:inkMkLst>
        </pc:inkChg>
        <pc:inkChg chg="add del topLvl">
          <ac:chgData name="Wilne, Robert" userId="863fd487-5ae7-46a6-8c4e-0a9cc652a1c0" providerId="ADAL" clId="{D4479540-3C79-904F-991B-2923FDC23AF8}" dt="2021-06-24T13:41:33.536" v="742"/>
          <ac:inkMkLst>
            <pc:docMk/>
            <pc:sldMk cId="1716499497" sldId="2100"/>
            <ac:inkMk id="7" creationId="{B095F156-ECD8-B844-9E16-0BF5D77B4BCE}"/>
          </ac:inkMkLst>
        </pc:inkChg>
        <pc:inkChg chg="add del">
          <ac:chgData name="Wilne, Robert" userId="863fd487-5ae7-46a6-8c4e-0a9cc652a1c0" providerId="ADAL" clId="{D4479540-3C79-904F-991B-2923FDC23AF8}" dt="2021-06-24T13:41:36.457" v="755"/>
          <ac:inkMkLst>
            <pc:docMk/>
            <pc:sldMk cId="1716499497" sldId="2100"/>
            <ac:inkMk id="10" creationId="{35434772-A5F3-B94F-8CF7-0D894C3F215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1" creationId="{51C7AC7A-C415-9C49-A4B6-8270EDC36285}"/>
          </ac:inkMkLst>
        </pc:inkChg>
        <pc:inkChg chg="add del topLvl">
          <ac:chgData name="Wilne, Robert" userId="863fd487-5ae7-46a6-8c4e-0a9cc652a1c0" providerId="ADAL" clId="{D4479540-3C79-904F-991B-2923FDC23AF8}" dt="2021-06-24T13:41:36.478" v="758"/>
          <ac:inkMkLst>
            <pc:docMk/>
            <pc:sldMk cId="1716499497" sldId="2100"/>
            <ac:inkMk id="11" creationId="{6F586A4E-A7CD-5040-8845-2861D727B4A7}"/>
          </ac:inkMkLst>
        </pc:inkChg>
        <pc:inkChg chg="add del">
          <ac:chgData name="Wilne, Robert" userId="863fd487-5ae7-46a6-8c4e-0a9cc652a1c0" providerId="ADAL" clId="{D4479540-3C79-904F-991B-2923FDC23AF8}" dt="2021-06-24T13:41:36.441" v="752"/>
          <ac:inkMkLst>
            <pc:docMk/>
            <pc:sldMk cId="1716499497" sldId="2100"/>
            <ac:inkMk id="12" creationId="{3B39C885-B2CD-5F46-8551-5D634279E0F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2" creationId="{9047E3A4-71D4-514B-AF1F-8C8E2BE4AD6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3" creationId="{C72C007D-D358-4148-BBFA-F10289379E98}"/>
          </ac:inkMkLst>
        </pc:inkChg>
        <pc:inkChg chg="add del">
          <ac:chgData name="Wilne, Robert" userId="863fd487-5ae7-46a6-8c4e-0a9cc652a1c0" providerId="ADAL" clId="{D4479540-3C79-904F-991B-2923FDC23AF8}" dt="2021-06-24T13:41:36.416" v="749"/>
          <ac:inkMkLst>
            <pc:docMk/>
            <pc:sldMk cId="1716499497" sldId="2100"/>
            <ac:inkMk id="13" creationId="{EA89AE28-2BE9-3B43-A8A5-A7DFE221D47D}"/>
          </ac:inkMkLst>
        </pc:inkChg>
        <pc:inkChg chg="add del">
          <ac:chgData name="Wilne, Robert" userId="863fd487-5ae7-46a6-8c4e-0a9cc652a1c0" providerId="ADAL" clId="{D4479540-3C79-904F-991B-2923FDC23AF8}" dt="2021-06-24T13:41:36.397" v="747"/>
          <ac:inkMkLst>
            <pc:docMk/>
            <pc:sldMk cId="1716499497" sldId="2100"/>
            <ac:inkMk id="14" creationId="{3D6EBC0A-0789-DB42-8339-ABB04A7DC22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4" creationId="{80464439-50CE-D048-8743-A76DF3B62374}"/>
          </ac:inkMkLst>
        </pc:inkChg>
        <pc:inkChg chg="add del">
          <ac:chgData name="Wilne, Robert" userId="863fd487-5ae7-46a6-8c4e-0a9cc652a1c0" providerId="ADAL" clId="{D4479540-3C79-904F-991B-2923FDC23AF8}" dt="2021-06-24T13:41:33.525" v="741"/>
          <ac:inkMkLst>
            <pc:docMk/>
            <pc:sldMk cId="1716499497" sldId="2100"/>
            <ac:inkMk id="15" creationId="{46A13C08-3E8B-3A47-B04A-E8E7070FA30B}"/>
          </ac:inkMkLst>
        </pc:inkChg>
        <pc:inkChg chg="add del topLvl">
          <ac:chgData name="Wilne, Robert" userId="863fd487-5ae7-46a6-8c4e-0a9cc652a1c0" providerId="ADAL" clId="{D4479540-3C79-904F-991B-2923FDC23AF8}" dt="2021-06-24T13:41:36.484" v="759"/>
          <ac:inkMkLst>
            <pc:docMk/>
            <pc:sldMk cId="1716499497" sldId="2100"/>
            <ac:inkMk id="16" creationId="{DECEDBFE-7F40-D94E-89C8-7395A0F7E24B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6" creationId="{FAF17897-C2F9-9A42-92B6-A0401BBDF9CE}"/>
          </ac:inkMkLst>
        </pc:inkChg>
        <pc:inkChg chg="add del">
          <ac:chgData name="Wilne, Robert" userId="863fd487-5ae7-46a6-8c4e-0a9cc652a1c0" providerId="ADAL" clId="{D4479540-3C79-904F-991B-2923FDC23AF8}" dt="2021-06-24T13:41:36.452" v="754"/>
          <ac:inkMkLst>
            <pc:docMk/>
            <pc:sldMk cId="1716499497" sldId="2100"/>
            <ac:inkMk id="17" creationId="{1CA0ECAF-14A7-AE49-889A-0C4A8014F91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7" creationId="{72714297-11C1-0F4E-859B-DE25459825D5}"/>
          </ac:inkMkLst>
        </pc:inkChg>
        <pc:inkChg chg="add del">
          <ac:chgData name="Wilne, Robert" userId="863fd487-5ae7-46a6-8c4e-0a9cc652a1c0" providerId="ADAL" clId="{D4479540-3C79-904F-991B-2923FDC23AF8}" dt="2021-06-24T13:41:36.470" v="757"/>
          <ac:inkMkLst>
            <pc:docMk/>
            <pc:sldMk cId="1716499497" sldId="2100"/>
            <ac:inkMk id="18" creationId="{35739C21-AA4E-624D-806C-DF3908F513B6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8" creationId="{F1A01664-2B21-F34C-A79C-A5E54D31CBA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9" creationId="{642A3DF9-4A41-064E-A9CC-C6F0BDF3340E}"/>
          </ac:inkMkLst>
        </pc:inkChg>
        <pc:inkChg chg="add del">
          <ac:chgData name="Wilne, Robert" userId="863fd487-5ae7-46a6-8c4e-0a9cc652a1c0" providerId="ADAL" clId="{D4479540-3C79-904F-991B-2923FDC23AF8}" dt="2021-06-24T13:41:36.464" v="756"/>
          <ac:inkMkLst>
            <pc:docMk/>
            <pc:sldMk cId="1716499497" sldId="2100"/>
            <ac:inkMk id="19" creationId="{A0ACABAB-188E-3746-B8BA-722394C07273}"/>
          </ac:inkMkLst>
        </pc:inkChg>
        <pc:inkChg chg="add del">
          <ac:chgData name="Wilne, Robert" userId="863fd487-5ae7-46a6-8c4e-0a9cc652a1c0" providerId="ADAL" clId="{D4479540-3C79-904F-991B-2923FDC23AF8}" dt="2021-06-24T13:41:36.406" v="748"/>
          <ac:inkMkLst>
            <pc:docMk/>
            <pc:sldMk cId="1716499497" sldId="2100"/>
            <ac:inkMk id="20" creationId="{3D1C25B8-B8E8-0C41-A382-832AE60F4B8C}"/>
          </ac:inkMkLst>
        </pc:inkChg>
        <pc:inkChg chg="add">
          <ac:chgData name="Wilne, Robert" userId="863fd487-5ae7-46a6-8c4e-0a9cc652a1c0" providerId="ADAL" clId="{D4479540-3C79-904F-991B-2923FDC23AF8}" dt="2021-06-24T13:55:36.927" v="923"/>
          <ac:inkMkLst>
            <pc:docMk/>
            <pc:sldMk cId="1716499497" sldId="2100"/>
            <ac:inkMk id="21" creationId="{9FB5D256-D976-0B44-8FCF-B408EC58E61D}"/>
          </ac:inkMkLst>
        </pc:inkChg>
        <pc:inkChg chg="add del">
          <ac:chgData name="Wilne, Robert" userId="863fd487-5ae7-46a6-8c4e-0a9cc652a1c0" providerId="ADAL" clId="{D4479540-3C79-904F-991B-2923FDC23AF8}" dt="2021-06-24T13:41:36.447" v="753"/>
          <ac:inkMkLst>
            <pc:docMk/>
            <pc:sldMk cId="1716499497" sldId="2100"/>
            <ac:inkMk id="21" creationId="{A9CD8C37-7F4A-6949-A2FE-9DF36E3440CA}"/>
          </ac:inkMkLst>
        </pc:inkChg>
        <pc:inkChg chg="add">
          <ac:chgData name="Wilne, Robert" userId="863fd487-5ae7-46a6-8c4e-0a9cc652a1c0" providerId="ADAL" clId="{D4479540-3C79-904F-991B-2923FDC23AF8}" dt="2021-06-24T13:55:37.241" v="924"/>
          <ac:inkMkLst>
            <pc:docMk/>
            <pc:sldMk cId="1716499497" sldId="2100"/>
            <ac:inkMk id="22" creationId="{334FC0AB-5859-D543-A148-87D072BC03E7}"/>
          </ac:inkMkLst>
        </pc:inkChg>
        <pc:inkChg chg="add del">
          <ac:chgData name="Wilne, Robert" userId="863fd487-5ae7-46a6-8c4e-0a9cc652a1c0" providerId="ADAL" clId="{D4479540-3C79-904F-991B-2923FDC23AF8}" dt="2021-06-24T13:41:36.389" v="746"/>
          <ac:inkMkLst>
            <pc:docMk/>
            <pc:sldMk cId="1716499497" sldId="2100"/>
            <ac:inkMk id="22" creationId="{60AA6303-7B69-C84B-8F3D-92A241D60462}"/>
          </ac:inkMkLst>
        </pc:inkChg>
        <pc:inkChg chg="add">
          <ac:chgData name="Wilne, Robert" userId="863fd487-5ae7-46a6-8c4e-0a9cc652a1c0" providerId="ADAL" clId="{D4479540-3C79-904F-991B-2923FDC23AF8}" dt="2021-06-24T13:55:37.562" v="925"/>
          <ac:inkMkLst>
            <pc:docMk/>
            <pc:sldMk cId="1716499497" sldId="2100"/>
            <ac:inkMk id="23" creationId="{161852F5-39EE-EB4F-8AE6-A10B9ADFC98C}"/>
          </ac:inkMkLst>
        </pc:inkChg>
        <pc:inkChg chg="add">
          <ac:chgData name="Wilne, Robert" userId="863fd487-5ae7-46a6-8c4e-0a9cc652a1c0" providerId="ADAL" clId="{D4479540-3C79-904F-991B-2923FDC23AF8}" dt="2021-06-24T13:41:46.895" v="760"/>
          <ac:inkMkLst>
            <pc:docMk/>
            <pc:sldMk cId="1716499497" sldId="2100"/>
            <ac:inkMk id="24" creationId="{937F0241-D2C1-3D45-87D7-5647926E8137}"/>
          </ac:inkMkLst>
        </pc:inkChg>
        <pc:inkChg chg="add">
          <ac:chgData name="Wilne, Robert" userId="863fd487-5ae7-46a6-8c4e-0a9cc652a1c0" providerId="ADAL" clId="{D4479540-3C79-904F-991B-2923FDC23AF8}" dt="2021-06-24T13:41:47.663" v="761"/>
          <ac:inkMkLst>
            <pc:docMk/>
            <pc:sldMk cId="1716499497" sldId="2100"/>
            <ac:inkMk id="25" creationId="{B43B6C3E-C8A5-B140-A82A-AD6EB5F5CBBD}"/>
          </ac:inkMkLst>
        </pc:inkChg>
        <pc:inkChg chg="add">
          <ac:chgData name="Wilne, Robert" userId="863fd487-5ae7-46a6-8c4e-0a9cc652a1c0" providerId="ADAL" clId="{D4479540-3C79-904F-991B-2923FDC23AF8}" dt="2021-06-24T13:41:48.930" v="762"/>
          <ac:inkMkLst>
            <pc:docMk/>
            <pc:sldMk cId="1716499497" sldId="2100"/>
            <ac:inkMk id="26" creationId="{A588D9BA-AA67-5A40-8897-7F0584A388D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7" creationId="{3C1147C5-6AFF-4B4C-99D7-F4B8BC9B7AD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8" creationId="{FF044CFA-7527-C34F-8B89-AC598362FED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9" creationId="{18DDEF1D-3AAD-874C-9547-8D5C331C0E0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0" creationId="{A0E6ADDF-B57C-CA46-AEB5-00F7F6C36FD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1" creationId="{F13597C5-27FF-1945-A637-AC41442DCD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2" creationId="{17F664FD-F47B-DA4B-B036-01DBD1F8F99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3" creationId="{4C887731-0ECA-9D48-833A-EB1D565B8E2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4" creationId="{835FDB56-31AB-BD4B-BCA0-954A9DE02A9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5" creationId="{927C6716-4E06-7247-AE1F-545CE73D005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6" creationId="{57D72EBC-98C9-2942-896B-C60975DA974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7" creationId="{A0EF9EF6-49D2-CB4A-83EE-600BA36836A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8" creationId="{35A92250-68F4-C74C-B679-091E966659B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9" creationId="{8C4DB8F5-BB57-484E-9EAF-8920BA4E6D3F}"/>
          </ac:inkMkLst>
        </pc:inkChg>
        <pc:inkChg chg="add">
          <ac:chgData name="Wilne, Robert" userId="863fd487-5ae7-46a6-8c4e-0a9cc652a1c0" providerId="ADAL" clId="{D4479540-3C79-904F-991B-2923FDC23AF8}" dt="2021-06-24T13:55:38.033" v="926"/>
          <ac:inkMkLst>
            <pc:docMk/>
            <pc:sldMk cId="1716499497" sldId="2100"/>
            <ac:inkMk id="40" creationId="{8FE09A14-D3AF-7446-853D-37DBA739E2B8}"/>
          </ac:inkMkLst>
        </pc:inkChg>
        <pc:inkChg chg="add">
          <ac:chgData name="Wilne, Robert" userId="863fd487-5ae7-46a6-8c4e-0a9cc652a1c0" providerId="ADAL" clId="{D4479540-3C79-904F-991B-2923FDC23AF8}" dt="2021-06-24T13:42:11.231" v="777"/>
          <ac:inkMkLst>
            <pc:docMk/>
            <pc:sldMk cId="1716499497" sldId="2100"/>
            <ac:inkMk id="41" creationId="{E4387978-7BF4-8449-BD1E-005AE4F1202D}"/>
          </ac:inkMkLst>
        </pc:inkChg>
        <pc:inkChg chg="add">
          <ac:chgData name="Wilne, Robert" userId="863fd487-5ae7-46a6-8c4e-0a9cc652a1c0" providerId="ADAL" clId="{D4479540-3C79-904F-991B-2923FDC23AF8}" dt="2021-06-24T13:42:12.487" v="778"/>
          <ac:inkMkLst>
            <pc:docMk/>
            <pc:sldMk cId="1716499497" sldId="2100"/>
            <ac:inkMk id="42" creationId="{AB884AE8-E8A4-7A40-87C2-FA2A45B68BDD}"/>
          </ac:inkMkLst>
        </pc:inkChg>
        <pc:inkChg chg="add">
          <ac:chgData name="Wilne, Robert" userId="863fd487-5ae7-46a6-8c4e-0a9cc652a1c0" providerId="ADAL" clId="{D4479540-3C79-904F-991B-2923FDC23AF8}" dt="2021-06-24T13:42:22.692" v="779"/>
          <ac:inkMkLst>
            <pc:docMk/>
            <pc:sldMk cId="1716499497" sldId="2100"/>
            <ac:inkMk id="43" creationId="{08456496-3116-5640-BAF5-14542377A085}"/>
          </ac:inkMkLst>
        </pc:inkChg>
        <pc:inkChg chg="add">
          <ac:chgData name="Wilne, Robert" userId="863fd487-5ae7-46a6-8c4e-0a9cc652a1c0" providerId="ADAL" clId="{D4479540-3C79-904F-991B-2923FDC23AF8}" dt="2021-06-24T13:42:22.925" v="780"/>
          <ac:inkMkLst>
            <pc:docMk/>
            <pc:sldMk cId="1716499497" sldId="2100"/>
            <ac:inkMk id="44" creationId="{124420E7-248E-FD44-92C3-1279536E9A06}"/>
          </ac:inkMkLst>
        </pc:inkChg>
        <pc:inkChg chg="add">
          <ac:chgData name="Wilne, Robert" userId="863fd487-5ae7-46a6-8c4e-0a9cc652a1c0" providerId="ADAL" clId="{D4479540-3C79-904F-991B-2923FDC23AF8}" dt="2021-06-24T13:42:31.228" v="781"/>
          <ac:inkMkLst>
            <pc:docMk/>
            <pc:sldMk cId="1716499497" sldId="2100"/>
            <ac:inkMk id="45" creationId="{9658FCFC-227E-D744-9AD6-A0E6424EA005}"/>
          </ac:inkMkLst>
        </pc:inkChg>
        <pc:inkChg chg="add">
          <ac:chgData name="Wilne, Robert" userId="863fd487-5ae7-46a6-8c4e-0a9cc652a1c0" providerId="ADAL" clId="{D4479540-3C79-904F-991B-2923FDC23AF8}" dt="2021-06-24T13:42:31.651" v="782"/>
          <ac:inkMkLst>
            <pc:docMk/>
            <pc:sldMk cId="1716499497" sldId="2100"/>
            <ac:inkMk id="46" creationId="{24083C21-C917-5246-9DA8-D241509A3B7B}"/>
          </ac:inkMkLst>
        </pc:inkChg>
        <pc:inkChg chg="add">
          <ac:chgData name="Wilne, Robert" userId="863fd487-5ae7-46a6-8c4e-0a9cc652a1c0" providerId="ADAL" clId="{D4479540-3C79-904F-991B-2923FDC23AF8}" dt="2021-06-24T13:42:31.895" v="783"/>
          <ac:inkMkLst>
            <pc:docMk/>
            <pc:sldMk cId="1716499497" sldId="2100"/>
            <ac:inkMk id="47" creationId="{871AB790-4E07-1140-8F79-E58A948C6F88}"/>
          </ac:inkMkLst>
        </pc:inkChg>
        <pc:inkChg chg="add">
          <ac:chgData name="Wilne, Robert" userId="863fd487-5ae7-46a6-8c4e-0a9cc652a1c0" providerId="ADAL" clId="{D4479540-3C79-904F-991B-2923FDC23AF8}" dt="2021-06-24T13:42:32.100" v="784"/>
          <ac:inkMkLst>
            <pc:docMk/>
            <pc:sldMk cId="1716499497" sldId="2100"/>
            <ac:inkMk id="48" creationId="{F8405506-2296-6546-95C7-19B2D4AC049F}"/>
          </ac:inkMkLst>
        </pc:inkChg>
        <pc:inkChg chg="add">
          <ac:chgData name="Wilne, Robert" userId="863fd487-5ae7-46a6-8c4e-0a9cc652a1c0" providerId="ADAL" clId="{D4479540-3C79-904F-991B-2923FDC23AF8}" dt="2021-06-24T13:42:32.287" v="785"/>
          <ac:inkMkLst>
            <pc:docMk/>
            <pc:sldMk cId="1716499497" sldId="2100"/>
            <ac:inkMk id="49" creationId="{B5A931B8-9E13-FA48-893A-8D2C2E12F6D5}"/>
          </ac:inkMkLst>
        </pc:inkChg>
        <pc:inkChg chg="add">
          <ac:chgData name="Wilne, Robert" userId="863fd487-5ae7-46a6-8c4e-0a9cc652a1c0" providerId="ADAL" clId="{D4479540-3C79-904F-991B-2923FDC23AF8}" dt="2021-06-24T13:42:32.470" v="786"/>
          <ac:inkMkLst>
            <pc:docMk/>
            <pc:sldMk cId="1716499497" sldId="2100"/>
            <ac:inkMk id="50" creationId="{7008531E-0666-054A-81EA-A19C2B6F1589}"/>
          </ac:inkMkLst>
        </pc:inkChg>
        <pc:inkChg chg="add">
          <ac:chgData name="Wilne, Robert" userId="863fd487-5ae7-46a6-8c4e-0a9cc652a1c0" providerId="ADAL" clId="{D4479540-3C79-904F-991B-2923FDC23AF8}" dt="2021-06-24T13:42:32.810" v="787"/>
          <ac:inkMkLst>
            <pc:docMk/>
            <pc:sldMk cId="1716499497" sldId="2100"/>
            <ac:inkMk id="51" creationId="{3EC65DFF-CBA8-DA4F-9397-918130817F20}"/>
          </ac:inkMkLst>
        </pc:inkChg>
        <pc:inkChg chg="add">
          <ac:chgData name="Wilne, Robert" userId="863fd487-5ae7-46a6-8c4e-0a9cc652a1c0" providerId="ADAL" clId="{D4479540-3C79-904F-991B-2923FDC23AF8}" dt="2021-06-24T13:42:33.007" v="788"/>
          <ac:inkMkLst>
            <pc:docMk/>
            <pc:sldMk cId="1716499497" sldId="2100"/>
            <ac:inkMk id="52" creationId="{74DE0B16-A72E-DE49-88B1-6E0BBC44E3CA}"/>
          </ac:inkMkLst>
        </pc:inkChg>
        <pc:inkChg chg="add">
          <ac:chgData name="Wilne, Robert" userId="863fd487-5ae7-46a6-8c4e-0a9cc652a1c0" providerId="ADAL" clId="{D4479540-3C79-904F-991B-2923FDC23AF8}" dt="2021-06-24T13:42:33.571" v="789"/>
          <ac:inkMkLst>
            <pc:docMk/>
            <pc:sldMk cId="1716499497" sldId="2100"/>
            <ac:inkMk id="53" creationId="{033766CA-218E-C14A-A8E5-0F3406DB0E72}"/>
          </ac:inkMkLst>
        </pc:inkChg>
        <pc:inkChg chg="add">
          <ac:chgData name="Wilne, Robert" userId="863fd487-5ae7-46a6-8c4e-0a9cc652a1c0" providerId="ADAL" clId="{D4479540-3C79-904F-991B-2923FDC23AF8}" dt="2021-06-24T13:42:33.834" v="790"/>
          <ac:inkMkLst>
            <pc:docMk/>
            <pc:sldMk cId="1716499497" sldId="2100"/>
            <ac:inkMk id="54" creationId="{F7014F13-104F-D34A-8704-E9C50CE0362A}"/>
          </ac:inkMkLst>
        </pc:inkChg>
        <pc:inkChg chg="add">
          <ac:chgData name="Wilne, Robert" userId="863fd487-5ae7-46a6-8c4e-0a9cc652a1c0" providerId="ADAL" clId="{D4479540-3C79-904F-991B-2923FDC23AF8}" dt="2021-06-24T13:42:34.462" v="791"/>
          <ac:inkMkLst>
            <pc:docMk/>
            <pc:sldMk cId="1716499497" sldId="2100"/>
            <ac:inkMk id="55" creationId="{7543F7B1-8463-7042-B192-5B6E94A6477E}"/>
          </ac:inkMkLst>
        </pc:inkChg>
        <pc:inkChg chg="add">
          <ac:chgData name="Wilne, Robert" userId="863fd487-5ae7-46a6-8c4e-0a9cc652a1c0" providerId="ADAL" clId="{D4479540-3C79-904F-991B-2923FDC23AF8}" dt="2021-06-24T13:42:34.859" v="792"/>
          <ac:inkMkLst>
            <pc:docMk/>
            <pc:sldMk cId="1716499497" sldId="2100"/>
            <ac:inkMk id="56" creationId="{8F404B21-1176-924C-9A53-F1B6CC64FA2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7" creationId="{2E3D51AF-0CD3-6D44-9F1C-85451BCA994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8" creationId="{0AD1DFF4-692D-A544-90AF-823E9FF513D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9" creationId="{B534E058-4D48-1545-93B8-8C3086C848B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0" creationId="{2CEC8702-0049-4F4E-A04C-8239071427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1" creationId="{CA9ADB2D-3207-E64C-9001-8293267A17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2" creationId="{2896D55A-DA4D-DA43-8EEB-34FDEB49B10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3" creationId="{735CC3E0-95F0-9F45-B4C6-502751417A8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6" creationId="{DF4E5717-007C-D34D-93FB-A21AA5A2845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7" creationId="{4F7BDAB2-085E-5946-A955-2110D3E4A9B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9" creationId="{5BEB10A2-6C6F-4F4D-93D9-C919CD2E407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0" creationId="{518A3DA4-FE24-5D43-A22F-F6283B90044C}"/>
          </ac:inkMkLst>
        </pc:inkChg>
        <pc:inkChg chg="add">
          <ac:chgData name="Wilne, Robert" userId="863fd487-5ae7-46a6-8c4e-0a9cc652a1c0" providerId="ADAL" clId="{D4479540-3C79-904F-991B-2923FDC23AF8}" dt="2021-06-24T13:42:43.764" v="805"/>
          <ac:inkMkLst>
            <pc:docMk/>
            <pc:sldMk cId="1716499497" sldId="2100"/>
            <ac:inkMk id="24583" creationId="{BF2109C9-AA02-D248-84BB-7CBA556A4334}"/>
          </ac:inkMkLst>
        </pc:inkChg>
        <pc:inkChg chg="add">
          <ac:chgData name="Wilne, Robert" userId="863fd487-5ae7-46a6-8c4e-0a9cc652a1c0" providerId="ADAL" clId="{D4479540-3C79-904F-991B-2923FDC23AF8}" dt="2021-06-24T13:42:46.036" v="806"/>
          <ac:inkMkLst>
            <pc:docMk/>
            <pc:sldMk cId="1716499497" sldId="2100"/>
            <ac:inkMk id="24584" creationId="{9B401F01-AEF0-9B4F-BFF9-81416E46BEAF}"/>
          </ac:inkMkLst>
        </pc:inkChg>
        <pc:inkChg chg="add">
          <ac:chgData name="Wilne, Robert" userId="863fd487-5ae7-46a6-8c4e-0a9cc652a1c0" providerId="ADAL" clId="{D4479540-3C79-904F-991B-2923FDC23AF8}" dt="2021-06-24T13:42:47.299" v="807"/>
          <ac:inkMkLst>
            <pc:docMk/>
            <pc:sldMk cId="1716499497" sldId="2100"/>
            <ac:inkMk id="24585" creationId="{06E45A43-B7ED-734B-BED7-F78D610C82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6" creationId="{071DC326-3300-F747-A707-DAAAB535AB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7" creationId="{A42D8D94-6789-3D4B-B154-B72FFE93FE3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9" creationId="{867DA561-825B-084E-8C25-29EE5AB7987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1" creationId="{88A758DA-7B8E-3544-BACB-63626836B54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2" creationId="{D9FE8305-E88A-5E44-AD83-84D934B7A95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3" creationId="{C2CF9EB2-6F6E-4746-8AEE-E45E566F5CF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4" creationId="{E714F047-22B6-3841-8B02-15D7B63989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5" creationId="{0A39E62C-4BBE-ED4D-AEAA-BF3F0A4B139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6" creationId="{E4605BEF-65EA-A648-A8DB-7DC416FCDC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7" creationId="{EB3BCDDD-2B1E-3749-9436-A96DD81FB7D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8" creationId="{67749CF3-9962-7C47-A12F-99128F58222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9" creationId="{05104BA1-E542-A944-8DA6-9329EF3ACF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0" creationId="{CC59A0F7-3F87-2D43-883F-26A832ADC61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1" creationId="{EE4460EA-FAA2-A14E-90F1-16F7A262F20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2" creationId="{A5531EB2-6356-C84F-A4DD-067BCD8F36A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3" creationId="{BE739F58-E288-A44E-B182-DB61FE51E4F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4" creationId="{5F193299-5A61-C945-A475-3789DF6D447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5" creationId="{ECE70E03-0452-F14F-BFA3-625EE385C3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6" creationId="{1F285B9A-6637-2C4D-8EA8-11C08A2E583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7" creationId="{AEFB9FBB-C069-B941-ADA0-EE70DCDF42C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8" creationId="{D7FD8800-7D9B-F14E-9502-054619B61E9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9" creationId="{A15E3909-8303-0F4C-9293-6EB1B4DD78C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0" creationId="{FDA228FD-4A3C-9245-ACF6-C5D6E6F2BAD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1" creationId="{EB3F2431-9C46-1A4A-A675-93E53579EE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2" creationId="{931F443B-FCEF-6346-ADF2-5413BB74104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3" creationId="{7D248B3A-FBB7-3544-B468-DBC83207560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4" creationId="{0D9DD206-149C-FC46-AD43-F9B0BEDFCB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5" creationId="{9D79693D-25E1-7544-B7F7-5322B7131C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6" creationId="{B1A386A1-E3E4-FE45-90FF-A1A98C80BBC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7" creationId="{B73997A2-ED91-9F4E-B66D-E4460345557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8" creationId="{156BF7B0-90CC-9440-BA01-759B203B74E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9" creationId="{7224A5BB-FB14-DA46-9A12-C73FF886528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0" creationId="{96875715-7B1F-724E-959A-8336CF6AC92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1" creationId="{FBBD6EA0-DADA-4144-9D49-3B1DB6B214C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2" creationId="{6A24EDB2-437A-3B46-9482-9CA83DE8A0C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3" creationId="{6513CC34-A7F9-6C47-BD57-93220ACB0A7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4" creationId="{57A55A2D-F55A-C540-B7A9-C500A349642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5" creationId="{2470C90A-452A-9D4B-932B-095F672EE73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7" creationId="{6CF65DEC-FB01-5246-8BA3-A67297428A5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9" creationId="{F79391AD-8724-834C-8AE2-D1317E9D630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0" creationId="{19A1AC46-C6E3-464D-8831-F1D132404C1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2" creationId="{43F1D28D-A7FC-4D48-A565-A2CC3F6B6F6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3" creationId="{3B868A7F-48AC-724B-95BB-144B2E94AC1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5" creationId="{60626F8B-B19F-004B-856F-02E1A07990E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6" creationId="{CC1BC2E2-9947-7B4D-A71D-DEEC0ADF951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7" creationId="{6216083C-183E-3449-84A4-79B98836DE4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9" creationId="{82E27894-869D-8D47-BE14-00BB2D2D08F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0" creationId="{E4679268-2FA7-9547-8F4A-6C244E25479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1" creationId="{862859AB-34E3-FC47-AB82-EABDBA85F56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2" creationId="{4AAE46A7-B474-7148-B72F-8BCD235E748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3" creationId="{DC180D71-E954-394D-AF3F-5CCD4203A0EF}"/>
          </ac:inkMkLst>
        </pc:inkChg>
        <pc:inkChg chg="add del topLvl">
          <ac:chgData name="Wilne, Robert" userId="863fd487-5ae7-46a6-8c4e-0a9cc652a1c0" providerId="ADAL" clId="{D4479540-3C79-904F-991B-2923FDC23AF8}" dt="2021-06-24T13:44:31.937" v="888"/>
          <ac:inkMkLst>
            <pc:docMk/>
            <pc:sldMk cId="1716499497" sldId="2100"/>
            <ac:inkMk id="24644" creationId="{69C03B24-B371-A544-8CAF-A4D96B0D4B86}"/>
          </ac:inkMkLst>
        </pc:inkChg>
        <pc:inkChg chg="add">
          <ac:chgData name="Wilne, Robert" userId="863fd487-5ae7-46a6-8c4e-0a9cc652a1c0" providerId="ADAL" clId="{D4479540-3C79-904F-991B-2923FDC23AF8}" dt="2021-06-24T13:55:38.406" v="927"/>
          <ac:inkMkLst>
            <pc:docMk/>
            <pc:sldMk cId="1716499497" sldId="2100"/>
            <ac:inkMk id="24644" creationId="{E071B2EC-FACC-3C41-975A-2C7D5DAA6D7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5" creationId="{D048E4F1-2ABA-2347-8355-768CA411B608}"/>
          </ac:inkMkLst>
        </pc:inkChg>
        <pc:inkChg chg="add">
          <ac:chgData name="Wilne, Robert" userId="863fd487-5ae7-46a6-8c4e-0a9cc652a1c0" providerId="ADAL" clId="{D4479540-3C79-904F-991B-2923FDC23AF8}" dt="2021-06-24T13:55:38.810" v="928"/>
          <ac:inkMkLst>
            <pc:docMk/>
            <pc:sldMk cId="1716499497" sldId="2100"/>
            <ac:inkMk id="24646" creationId="{688878D4-9893-BD40-872B-46ED64AD28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7" creationId="{8B6530D3-CC79-4741-93D7-F23DF11BA6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8" creationId="{06E6AF51-DE34-BC46-86A2-663C430F1EE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9" creationId="{1245F08C-0391-F04F-88BA-DEACBBFC533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0" creationId="{9D605B10-573F-C148-96C6-1C1AB5E646D5}"/>
          </ac:inkMkLst>
        </pc:inkChg>
        <pc:inkChg chg="add">
          <ac:chgData name="Wilne, Robert" userId="863fd487-5ae7-46a6-8c4e-0a9cc652a1c0" providerId="ADAL" clId="{D4479540-3C79-904F-991B-2923FDC23AF8}" dt="2021-06-24T13:55:39.191" v="929"/>
          <ac:inkMkLst>
            <pc:docMk/>
            <pc:sldMk cId="1716499497" sldId="2100"/>
            <ac:inkMk id="24651" creationId="{199983A0-0DE4-1549-AF22-A03B4B0C7A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2" creationId="{A3F6C325-507C-CC4C-A742-99005FC428D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3" creationId="{1C9E77BA-F118-9840-B97C-609DE2BC01C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4" creationId="{D164DF87-1A0A-A140-96B2-8119C1F58C4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5" creationId="{EF474B80-027B-EC46-9825-071553D4652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6" creationId="{06899E55-FE9E-3344-BA82-01EC1415204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7" creationId="{BBB5F550-136E-124C-94C2-EB9BDE51F737}"/>
          </ac:inkMkLst>
        </pc:inkChg>
        <pc:inkChg chg="add">
          <ac:chgData name="Wilne, Robert" userId="863fd487-5ae7-46a6-8c4e-0a9cc652a1c0" providerId="ADAL" clId="{D4479540-3C79-904F-991B-2923FDC23AF8}" dt="2021-06-24T13:55:39.524" v="930"/>
          <ac:inkMkLst>
            <pc:docMk/>
            <pc:sldMk cId="1716499497" sldId="2100"/>
            <ac:inkMk id="24658" creationId="{A2E52138-9982-204D-B6C1-A14146A1F29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9" creationId="{1182C74B-874D-9F4D-B573-74205A4D10F5}"/>
          </ac:inkMkLst>
        </pc:inkChg>
        <pc:inkChg chg="add">
          <ac:chgData name="Wilne, Robert" userId="863fd487-5ae7-46a6-8c4e-0a9cc652a1c0" providerId="ADAL" clId="{D4479540-3C79-904F-991B-2923FDC23AF8}" dt="2021-06-24T13:55:39.867" v="931"/>
          <ac:inkMkLst>
            <pc:docMk/>
            <pc:sldMk cId="1716499497" sldId="2100"/>
            <ac:inkMk id="24660" creationId="{19E4F440-BB61-774C-AA6F-BC3A105D4A25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1" creationId="{A3154CB1-AAF7-AA45-B7C6-C69B9FCC80B0}"/>
          </ac:inkMkLst>
        </pc:inkChg>
        <pc:inkChg chg="add">
          <ac:chgData name="Wilne, Robert" userId="863fd487-5ae7-46a6-8c4e-0a9cc652a1c0" providerId="ADAL" clId="{D4479540-3C79-904F-991B-2923FDC23AF8}" dt="2021-06-24T13:44:24.173" v="884"/>
          <ac:inkMkLst>
            <pc:docMk/>
            <pc:sldMk cId="1716499497" sldId="2100"/>
            <ac:inkMk id="24662" creationId="{64D24A4C-D007-D34E-838D-0CFA565DD356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3" creationId="{53065EF3-C932-0C46-B1DB-15F4A0B19CDC}"/>
          </ac:inkMkLst>
        </pc:inkChg>
        <pc:inkChg chg="add">
          <ac:chgData name="Wilne, Robert" userId="863fd487-5ae7-46a6-8c4e-0a9cc652a1c0" providerId="ADAL" clId="{D4479540-3C79-904F-991B-2923FDC23AF8}" dt="2021-06-24T13:44:25.040" v="886"/>
          <ac:inkMkLst>
            <pc:docMk/>
            <pc:sldMk cId="1716499497" sldId="2100"/>
            <ac:inkMk id="24664" creationId="{A5F78ECB-5E5E-9D4A-A271-0EF69BF46AF2}"/>
          </ac:inkMkLst>
        </pc:inkChg>
        <pc:inkChg chg="add">
          <ac:chgData name="Wilne, Robert" userId="863fd487-5ae7-46a6-8c4e-0a9cc652a1c0" providerId="ADAL" clId="{D4479540-3C79-904F-991B-2923FDC23AF8}" dt="2021-06-24T13:55:40.219" v="932"/>
          <ac:inkMkLst>
            <pc:docMk/>
            <pc:sldMk cId="1716499497" sldId="2100"/>
            <ac:inkMk id="24665" creationId="{ED0222E5-1B61-0E48-A0B8-3B9AF768EF26}"/>
          </ac:inkMkLst>
        </pc:inkChg>
        <pc:inkChg chg="add">
          <ac:chgData name="Wilne, Robert" userId="863fd487-5ae7-46a6-8c4e-0a9cc652a1c0" providerId="ADAL" clId="{D4479540-3C79-904F-991B-2923FDC23AF8}" dt="2021-06-24T13:44:33.692" v="889"/>
          <ac:inkMkLst>
            <pc:docMk/>
            <pc:sldMk cId="1716499497" sldId="2100"/>
            <ac:inkMk id="24666" creationId="{5ADDCE3C-097B-7F43-9FDE-1E175BACD4FC}"/>
          </ac:inkMkLst>
        </pc:inkChg>
        <pc:inkChg chg="add">
          <ac:chgData name="Wilne, Robert" userId="863fd487-5ae7-46a6-8c4e-0a9cc652a1c0" providerId="ADAL" clId="{D4479540-3C79-904F-991B-2923FDC23AF8}" dt="2021-06-24T13:45:40.350" v="891"/>
          <ac:inkMkLst>
            <pc:docMk/>
            <pc:sldMk cId="1716499497" sldId="2100"/>
            <ac:inkMk id="24668" creationId="{C41D126C-0054-174D-BAFD-FC83114E03D0}"/>
          </ac:inkMkLst>
        </pc:inkChg>
        <pc:inkChg chg="add">
          <ac:chgData name="Wilne, Robert" userId="863fd487-5ae7-46a6-8c4e-0a9cc652a1c0" providerId="ADAL" clId="{D4479540-3C79-904F-991B-2923FDC23AF8}" dt="2021-06-24T13:45:41.382" v="892"/>
          <ac:inkMkLst>
            <pc:docMk/>
            <pc:sldMk cId="1716499497" sldId="2100"/>
            <ac:inkMk id="24669" creationId="{396259A5-9FA4-0644-8105-635387396A5F}"/>
          </ac:inkMkLst>
        </pc:inkChg>
        <pc:inkChg chg="add">
          <ac:chgData name="Wilne, Robert" userId="863fd487-5ae7-46a6-8c4e-0a9cc652a1c0" providerId="ADAL" clId="{D4479540-3C79-904F-991B-2923FDC23AF8}" dt="2021-06-24T13:45:42.158" v="893"/>
          <ac:inkMkLst>
            <pc:docMk/>
            <pc:sldMk cId="1716499497" sldId="2100"/>
            <ac:inkMk id="24670" creationId="{BBCE0411-825A-E449-B431-ECD37B71592A}"/>
          </ac:inkMkLst>
        </pc:inkChg>
        <pc:inkChg chg="add">
          <ac:chgData name="Wilne, Robert" userId="863fd487-5ae7-46a6-8c4e-0a9cc652a1c0" providerId="ADAL" clId="{D4479540-3C79-904F-991B-2923FDC23AF8}" dt="2021-06-24T13:45:44.417" v="894"/>
          <ac:inkMkLst>
            <pc:docMk/>
            <pc:sldMk cId="1716499497" sldId="2100"/>
            <ac:inkMk id="24671" creationId="{809A5285-7C22-C548-A63E-D5AB62CC0678}"/>
          </ac:inkMkLst>
        </pc:inkChg>
        <pc:inkChg chg="add">
          <ac:chgData name="Wilne, Robert" userId="863fd487-5ae7-46a6-8c4e-0a9cc652a1c0" providerId="ADAL" clId="{D4479540-3C79-904F-991B-2923FDC23AF8}" dt="2021-06-24T13:45:45.011" v="895"/>
          <ac:inkMkLst>
            <pc:docMk/>
            <pc:sldMk cId="1716499497" sldId="2100"/>
            <ac:inkMk id="24672" creationId="{D5F43A3B-098D-4B44-9D45-C1EE4AB15B42}"/>
          </ac:inkMkLst>
        </pc:inkChg>
        <pc:inkChg chg="add">
          <ac:chgData name="Wilne, Robert" userId="863fd487-5ae7-46a6-8c4e-0a9cc652a1c0" providerId="ADAL" clId="{D4479540-3C79-904F-991B-2923FDC23AF8}" dt="2021-06-24T13:46:04.311" v="896"/>
          <ac:inkMkLst>
            <pc:docMk/>
            <pc:sldMk cId="1716499497" sldId="2100"/>
            <ac:inkMk id="24673" creationId="{BCC50648-E92F-5E41-B83C-B2222061F548}"/>
          </ac:inkMkLst>
        </pc:inkChg>
        <pc:inkChg chg="add">
          <ac:chgData name="Wilne, Robert" userId="863fd487-5ae7-46a6-8c4e-0a9cc652a1c0" providerId="ADAL" clId="{D4479540-3C79-904F-991B-2923FDC23AF8}" dt="2021-06-24T13:46:04.752" v="897"/>
          <ac:inkMkLst>
            <pc:docMk/>
            <pc:sldMk cId="1716499497" sldId="2100"/>
            <ac:inkMk id="24674" creationId="{13513D64-8E0C-D74C-AB6C-0A274171538D}"/>
          </ac:inkMkLst>
        </pc:inkChg>
        <pc:inkChg chg="add">
          <ac:chgData name="Wilne, Robert" userId="863fd487-5ae7-46a6-8c4e-0a9cc652a1c0" providerId="ADAL" clId="{D4479540-3C79-904F-991B-2923FDC23AF8}" dt="2021-06-24T13:46:04.993" v="898"/>
          <ac:inkMkLst>
            <pc:docMk/>
            <pc:sldMk cId="1716499497" sldId="2100"/>
            <ac:inkMk id="24675" creationId="{5D9A3748-AA6F-2E40-B687-431148B83796}"/>
          </ac:inkMkLst>
        </pc:inkChg>
        <pc:inkChg chg="add">
          <ac:chgData name="Wilne, Robert" userId="863fd487-5ae7-46a6-8c4e-0a9cc652a1c0" providerId="ADAL" clId="{D4479540-3C79-904F-991B-2923FDC23AF8}" dt="2021-06-24T13:46:05.261" v="899"/>
          <ac:inkMkLst>
            <pc:docMk/>
            <pc:sldMk cId="1716499497" sldId="2100"/>
            <ac:inkMk id="24676" creationId="{17766F64-6CB1-7C43-99F3-A2C28A7D75B3}"/>
          </ac:inkMkLst>
        </pc:inkChg>
        <pc:inkChg chg="add">
          <ac:chgData name="Wilne, Robert" userId="863fd487-5ae7-46a6-8c4e-0a9cc652a1c0" providerId="ADAL" clId="{D4479540-3C79-904F-991B-2923FDC23AF8}" dt="2021-06-24T13:46:05.528" v="900"/>
          <ac:inkMkLst>
            <pc:docMk/>
            <pc:sldMk cId="1716499497" sldId="2100"/>
            <ac:inkMk id="24677" creationId="{1A0319BB-0EF9-B14B-80C5-71B311C82FA0}"/>
          </ac:inkMkLst>
        </pc:inkChg>
        <pc:inkChg chg="add">
          <ac:chgData name="Wilne, Robert" userId="863fd487-5ae7-46a6-8c4e-0a9cc652a1c0" providerId="ADAL" clId="{D4479540-3C79-904F-991B-2923FDC23AF8}" dt="2021-06-24T13:46:05.735" v="901"/>
          <ac:inkMkLst>
            <pc:docMk/>
            <pc:sldMk cId="1716499497" sldId="2100"/>
            <ac:inkMk id="24678" creationId="{731C8A53-0387-2942-8417-390C5CFAD7F6}"/>
          </ac:inkMkLst>
        </pc:inkChg>
        <pc:inkChg chg="add">
          <ac:chgData name="Wilne, Robert" userId="863fd487-5ae7-46a6-8c4e-0a9cc652a1c0" providerId="ADAL" clId="{D4479540-3C79-904F-991B-2923FDC23AF8}" dt="2021-06-24T13:46:05.992" v="902"/>
          <ac:inkMkLst>
            <pc:docMk/>
            <pc:sldMk cId="1716499497" sldId="2100"/>
            <ac:inkMk id="24679" creationId="{5EF99588-9087-B440-800F-1E3252D54680}"/>
          </ac:inkMkLst>
        </pc:inkChg>
        <pc:inkChg chg="add">
          <ac:chgData name="Wilne, Robert" userId="863fd487-5ae7-46a6-8c4e-0a9cc652a1c0" providerId="ADAL" clId="{D4479540-3C79-904F-991B-2923FDC23AF8}" dt="2021-06-24T13:46:06.330" v="903"/>
          <ac:inkMkLst>
            <pc:docMk/>
            <pc:sldMk cId="1716499497" sldId="2100"/>
            <ac:inkMk id="24680" creationId="{5943AAC0-A8DC-504C-A504-22889EA63051}"/>
          </ac:inkMkLst>
        </pc:inkChg>
        <pc:inkChg chg="add">
          <ac:chgData name="Wilne, Robert" userId="863fd487-5ae7-46a6-8c4e-0a9cc652a1c0" providerId="ADAL" clId="{D4479540-3C79-904F-991B-2923FDC23AF8}" dt="2021-06-24T13:46:07.128" v="904"/>
          <ac:inkMkLst>
            <pc:docMk/>
            <pc:sldMk cId="1716499497" sldId="2100"/>
            <ac:inkMk id="24681" creationId="{441A3082-BDAB-0F44-9A71-9F5BDEB0DFCB}"/>
          </ac:inkMkLst>
        </pc:inkChg>
        <pc:inkChg chg="add">
          <ac:chgData name="Wilne, Robert" userId="863fd487-5ae7-46a6-8c4e-0a9cc652a1c0" providerId="ADAL" clId="{D4479540-3C79-904F-991B-2923FDC23AF8}" dt="2021-06-24T13:55:40.568" v="933"/>
          <ac:inkMkLst>
            <pc:docMk/>
            <pc:sldMk cId="1716499497" sldId="2100"/>
            <ac:inkMk id="24683" creationId="{A4FDA6E3-C5BD-0F46-A6CD-BA235BCC10CF}"/>
          </ac:inkMkLst>
        </pc:inkChg>
      </pc:sldChg>
      <pc:sldChg chg="addSp delSp">
        <pc:chgData name="Wilne, Robert" userId="863fd487-5ae7-46a6-8c4e-0a9cc652a1c0" providerId="ADAL" clId="{D4479540-3C79-904F-991B-2923FDC23AF8}" dt="2021-06-24T14:16:28.609" v="1719"/>
        <pc:sldMkLst>
          <pc:docMk/>
          <pc:sldMk cId="1103221280" sldId="2101"/>
        </pc:sldMkLst>
        <pc:grpChg chg="add del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9" creationId="{16B9CCD6-A793-3F4B-BAF1-FC2C595ADDB6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0" creationId="{FEAD2AE3-2F76-3B48-99C4-503CA00FB6AF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1" creationId="{AA71B249-F116-B546-AF8F-E2B4536EF568}"/>
          </ac:grpSpMkLst>
        </pc:grpChg>
        <pc:grpChg chg="add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23" creationId="{D15B3303-89E0-8243-A57D-4EB20A74D5A1}"/>
          </ac:grpSpMkLst>
        </pc:grp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2" creationId="{5D331131-6034-694F-A338-F1022F91F257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3" creationId="{1FEEF760-F060-9C47-B2A8-8B2AB71F4D53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4" creationId="{E33062D3-C547-6C42-B34D-CCBEF426B286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5" creationId="{1AC00C7B-4834-0240-B9BC-C3D5E75EBD32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6" creationId="{E54E98C1-6CC6-514C-B3ED-F4DFB5207B64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7" creationId="{5F67F385-5F14-474B-A53C-80CA96FDCCC6}"/>
          </ac:inkMkLst>
        </pc:inkChg>
        <pc:inkChg chg="add">
          <ac:chgData name="Wilne, Robert" userId="863fd487-5ae7-46a6-8c4e-0a9cc652a1c0" providerId="ADAL" clId="{D4479540-3C79-904F-991B-2923FDC23AF8}" dt="2021-06-24T14:05:28.297" v="1510"/>
          <ac:inkMkLst>
            <pc:docMk/>
            <pc:sldMk cId="1103221280" sldId="2101"/>
            <ac:inkMk id="10" creationId="{B07DF121-F985-BB49-86F0-7477670E10AE}"/>
          </ac:inkMkLst>
        </pc:inkChg>
        <pc:inkChg chg="add">
          <ac:chgData name="Wilne, Robert" userId="863fd487-5ae7-46a6-8c4e-0a9cc652a1c0" providerId="ADAL" clId="{D4479540-3C79-904F-991B-2923FDC23AF8}" dt="2021-06-24T14:05:28.565" v="1511"/>
          <ac:inkMkLst>
            <pc:docMk/>
            <pc:sldMk cId="1103221280" sldId="2101"/>
            <ac:inkMk id="11" creationId="{993B3E73-B2E2-F54C-81FA-97C126E56D43}"/>
          </ac:inkMkLst>
        </pc:inkChg>
        <pc:inkChg chg="add">
          <ac:chgData name="Wilne, Robert" userId="863fd487-5ae7-46a6-8c4e-0a9cc652a1c0" providerId="ADAL" clId="{D4479540-3C79-904F-991B-2923FDC23AF8}" dt="2021-06-24T14:05:28.722" v="1512"/>
          <ac:inkMkLst>
            <pc:docMk/>
            <pc:sldMk cId="1103221280" sldId="2101"/>
            <ac:inkMk id="12" creationId="{21C2B6FB-23E2-C44C-BEF4-88A38AE434B7}"/>
          </ac:inkMkLst>
        </pc:inkChg>
        <pc:inkChg chg="add">
          <ac:chgData name="Wilne, Robert" userId="863fd487-5ae7-46a6-8c4e-0a9cc652a1c0" providerId="ADAL" clId="{D4479540-3C79-904F-991B-2923FDC23AF8}" dt="2021-06-24T14:05:29.209" v="1513"/>
          <ac:inkMkLst>
            <pc:docMk/>
            <pc:sldMk cId="1103221280" sldId="2101"/>
            <ac:inkMk id="13" creationId="{BC5575B4-DF1A-CF4F-BBC6-45C8D503DDFE}"/>
          </ac:inkMkLst>
        </pc:inkChg>
        <pc:inkChg chg="add">
          <ac:chgData name="Wilne, Robert" userId="863fd487-5ae7-46a6-8c4e-0a9cc652a1c0" providerId="ADAL" clId="{D4479540-3C79-904F-991B-2923FDC23AF8}" dt="2021-06-24T14:05:29.383" v="1514"/>
          <ac:inkMkLst>
            <pc:docMk/>
            <pc:sldMk cId="1103221280" sldId="2101"/>
            <ac:inkMk id="14" creationId="{F10922BB-3578-F448-BD52-0292A60DD80B}"/>
          </ac:inkMkLst>
        </pc:inkChg>
        <pc:inkChg chg="add">
          <ac:chgData name="Wilne, Robert" userId="863fd487-5ae7-46a6-8c4e-0a9cc652a1c0" providerId="ADAL" clId="{D4479540-3C79-904F-991B-2923FDC23AF8}" dt="2021-06-24T14:05:29.543" v="1515"/>
          <ac:inkMkLst>
            <pc:docMk/>
            <pc:sldMk cId="1103221280" sldId="2101"/>
            <ac:inkMk id="15" creationId="{2524811F-A751-B44F-A7F0-ECD63124E445}"/>
          </ac:inkMkLst>
        </pc:inkChg>
        <pc:inkChg chg="add">
          <ac:chgData name="Wilne, Robert" userId="863fd487-5ae7-46a6-8c4e-0a9cc652a1c0" providerId="ADAL" clId="{D4479540-3C79-904F-991B-2923FDC23AF8}" dt="2021-06-24T14:05:29.811" v="1516"/>
          <ac:inkMkLst>
            <pc:docMk/>
            <pc:sldMk cId="1103221280" sldId="2101"/>
            <ac:inkMk id="16" creationId="{F0E4856F-E79D-0B47-9E91-9AB112C0B90F}"/>
          </ac:inkMkLst>
        </pc:inkChg>
        <pc:inkChg chg="add">
          <ac:chgData name="Wilne, Robert" userId="863fd487-5ae7-46a6-8c4e-0a9cc652a1c0" providerId="ADAL" clId="{D4479540-3C79-904F-991B-2923FDC23AF8}" dt="2021-06-24T14:05:29.957" v="1517"/>
          <ac:inkMkLst>
            <pc:docMk/>
            <pc:sldMk cId="1103221280" sldId="2101"/>
            <ac:inkMk id="17" creationId="{335DFFDE-7C2C-3D48-821E-F46CD9C1D184}"/>
          </ac:inkMkLst>
        </pc:inkChg>
        <pc:inkChg chg="add">
          <ac:chgData name="Wilne, Robert" userId="863fd487-5ae7-46a6-8c4e-0a9cc652a1c0" providerId="ADAL" clId="{D4479540-3C79-904F-991B-2923FDC23AF8}" dt="2021-06-24T14:05:30.394" v="1518"/>
          <ac:inkMkLst>
            <pc:docMk/>
            <pc:sldMk cId="1103221280" sldId="2101"/>
            <ac:inkMk id="18" creationId="{98FC09EC-5337-CD49-9B09-5255F7FCC036}"/>
          </ac:inkMkLst>
        </pc:inkChg>
        <pc:inkChg chg="add">
          <ac:chgData name="Wilne, Robert" userId="863fd487-5ae7-46a6-8c4e-0a9cc652a1c0" providerId="ADAL" clId="{D4479540-3C79-904F-991B-2923FDC23AF8}" dt="2021-06-24T14:05:30.673" v="1519"/>
          <ac:inkMkLst>
            <pc:docMk/>
            <pc:sldMk cId="1103221280" sldId="2101"/>
            <ac:inkMk id="19" creationId="{8869D313-DBEE-794C-BA04-A7DE71F8D2C9}"/>
          </ac:inkMkLst>
        </pc:inkChg>
        <pc:inkChg chg="add">
          <ac:chgData name="Wilne, Robert" userId="863fd487-5ae7-46a6-8c4e-0a9cc652a1c0" providerId="ADAL" clId="{D4479540-3C79-904F-991B-2923FDC23AF8}" dt="2021-06-24T14:05:32.786" v="1521"/>
          <ac:inkMkLst>
            <pc:docMk/>
            <pc:sldMk cId="1103221280" sldId="2101"/>
            <ac:inkMk id="22" creationId="{4F362A0E-0E73-4247-9D9A-1628310F3F23}"/>
          </ac:inkMkLst>
        </pc:inkChg>
        <pc:inkChg chg="add">
          <ac:chgData name="Wilne, Robert" userId="863fd487-5ae7-46a6-8c4e-0a9cc652a1c0" providerId="ADAL" clId="{D4479540-3C79-904F-991B-2923FDC23AF8}" dt="2021-06-24T14:06:17.738" v="1523"/>
          <ac:inkMkLst>
            <pc:docMk/>
            <pc:sldMk cId="1103221280" sldId="2101"/>
            <ac:inkMk id="24" creationId="{BD4EE481-78C7-7541-95B6-C7A10D47BE5C}"/>
          </ac:inkMkLst>
        </pc:inkChg>
        <pc:inkChg chg="add">
          <ac:chgData name="Wilne, Robert" userId="863fd487-5ae7-46a6-8c4e-0a9cc652a1c0" providerId="ADAL" clId="{D4479540-3C79-904F-991B-2923FDC23AF8}" dt="2021-06-24T14:16:28.104" v="1718"/>
          <ac:inkMkLst>
            <pc:docMk/>
            <pc:sldMk cId="1103221280" sldId="2101"/>
            <ac:inkMk id="25" creationId="{D6400FDF-A1E4-C94E-8D01-0D5D880F0A09}"/>
          </ac:inkMkLst>
        </pc:inkChg>
        <pc:inkChg chg="add">
          <ac:chgData name="Wilne, Robert" userId="863fd487-5ae7-46a6-8c4e-0a9cc652a1c0" providerId="ADAL" clId="{D4479540-3C79-904F-991B-2923FDC23AF8}" dt="2021-06-24T14:16:28.609" v="1719"/>
          <ac:inkMkLst>
            <pc:docMk/>
            <pc:sldMk cId="1103221280" sldId="2101"/>
            <ac:inkMk id="26" creationId="{BEDB9A5C-9886-8646-A2AD-B116DA693A68}"/>
          </ac:inkMkLst>
        </pc:inkChg>
      </pc:sldChg>
      <pc:sldChg chg="addSp delSp">
        <pc:chgData name="Wilne, Robert" userId="863fd487-5ae7-46a6-8c4e-0a9cc652a1c0" providerId="ADAL" clId="{D4479540-3C79-904F-991B-2923FDC23AF8}" dt="2021-06-24T14:08:18.934" v="1581"/>
        <pc:sldMkLst>
          <pc:docMk/>
          <pc:sldMk cId="902387723" sldId="2103"/>
        </pc:sldMkLst>
        <pc:grpChg chg="add">
          <ac:chgData name="Wilne, Robert" userId="863fd487-5ae7-46a6-8c4e-0a9cc652a1c0" providerId="ADAL" clId="{D4479540-3C79-904F-991B-2923FDC23AF8}" dt="2021-06-24T14:06:47.291" v="1531"/>
          <ac:grpSpMkLst>
            <pc:docMk/>
            <pc:sldMk cId="902387723" sldId="2103"/>
            <ac:grpSpMk id="10" creationId="{2C0ED603-262D-B741-9608-941F2BAB372C}"/>
          </ac:grpSpMkLst>
        </pc:grpChg>
        <pc:grpChg chg="add">
          <ac:chgData name="Wilne, Robert" userId="863fd487-5ae7-46a6-8c4e-0a9cc652a1c0" providerId="ADAL" clId="{D4479540-3C79-904F-991B-2923FDC23AF8}" dt="2021-06-24T14:07:08.649" v="1536"/>
          <ac:grpSpMkLst>
            <pc:docMk/>
            <pc:sldMk cId="902387723" sldId="2103"/>
            <ac:grpSpMk id="15" creationId="{16FDE2DD-DD02-9146-A2F5-7E2F3CB049BF}"/>
          </ac:grpSpMkLst>
        </pc:grpChg>
        <pc:grpChg chg="add">
          <ac:chgData name="Wilne, Robert" userId="863fd487-5ae7-46a6-8c4e-0a9cc652a1c0" providerId="ADAL" clId="{D4479540-3C79-904F-991B-2923FDC23AF8}" dt="2021-06-24T14:07:12.629" v="1540"/>
          <ac:grpSpMkLst>
            <pc:docMk/>
            <pc:sldMk cId="902387723" sldId="2103"/>
            <ac:grpSpMk id="19" creationId="{7966A94D-D4B1-8949-B61F-0ABCB54C3BC8}"/>
          </ac:grpSpMkLst>
        </pc:grpChg>
        <pc:grpChg chg="add">
          <ac:chgData name="Wilne, Robert" userId="863fd487-5ae7-46a6-8c4e-0a9cc652a1c0" providerId="ADAL" clId="{D4479540-3C79-904F-991B-2923FDC23AF8}" dt="2021-06-24T14:07:34.227" v="1543"/>
          <ac:grpSpMkLst>
            <pc:docMk/>
            <pc:sldMk cId="902387723" sldId="2103"/>
            <ac:grpSpMk id="22" creationId="{9094E8BB-FAB8-9149-8764-40B7EEC756FF}"/>
          </ac:grpSpMkLst>
        </pc:grpChg>
        <pc:grpChg chg="add del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0" creationId="{E356A9E3-F5C7-B646-94E2-9E0849B7EF92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1" creationId="{67B90A8A-AD83-E743-A7B9-572051BE0865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2" creationId="{B0AC0841-77E0-224C-A75C-DF08D5119236}"/>
          </ac:grpSpMkLst>
        </pc:grpChg>
        <pc:grpChg chg="add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8" creationId="{29213C92-8D0D-9541-96AF-DE8E6273017C}"/>
          </ac:grpSpMkLst>
        </pc:grpChg>
        <pc:grpChg chg="add">
          <ac:chgData name="Wilne, Robert" userId="863fd487-5ae7-46a6-8c4e-0a9cc652a1c0" providerId="ADAL" clId="{D4479540-3C79-904F-991B-2923FDC23AF8}" dt="2021-06-24T14:08:10.631" v="1580"/>
          <ac:grpSpMkLst>
            <pc:docMk/>
            <pc:sldMk cId="902387723" sldId="2103"/>
            <ac:grpSpMk id="57" creationId="{D96C3B1A-5B8C-6B4C-8713-D8E08F5509B7}"/>
          </ac:grpSpMkLst>
        </pc:grpChg>
        <pc:inkChg chg="add">
          <ac:chgData name="Wilne, Robert" userId="863fd487-5ae7-46a6-8c4e-0a9cc652a1c0" providerId="ADAL" clId="{D4479540-3C79-904F-991B-2923FDC23AF8}" dt="2021-06-24T14:06:23.945" v="1524"/>
          <ac:inkMkLst>
            <pc:docMk/>
            <pc:sldMk cId="902387723" sldId="2103"/>
            <ac:inkMk id="2" creationId="{50959E6E-03C8-3943-AFC7-52B981876442}"/>
          </ac:inkMkLst>
        </pc:inkChg>
        <pc:inkChg chg="add">
          <ac:chgData name="Wilne, Robert" userId="863fd487-5ae7-46a6-8c4e-0a9cc652a1c0" providerId="ADAL" clId="{D4479540-3C79-904F-991B-2923FDC23AF8}" dt="2021-06-24T14:06:45.183" v="1525"/>
          <ac:inkMkLst>
            <pc:docMk/>
            <pc:sldMk cId="902387723" sldId="2103"/>
            <ac:inkMk id="3" creationId="{C2545CCA-1AD7-BD4F-BD57-3EEAF37D5662}"/>
          </ac:inkMkLst>
        </pc:inkChg>
        <pc:inkChg chg="add">
          <ac:chgData name="Wilne, Robert" userId="863fd487-5ae7-46a6-8c4e-0a9cc652a1c0" providerId="ADAL" clId="{D4479540-3C79-904F-991B-2923FDC23AF8}" dt="2021-06-24T14:06:45.546" v="1526"/>
          <ac:inkMkLst>
            <pc:docMk/>
            <pc:sldMk cId="902387723" sldId="2103"/>
            <ac:inkMk id="4" creationId="{4659BDAC-0E4F-D14A-AD57-EF70830D8D40}"/>
          </ac:inkMkLst>
        </pc:inkChg>
        <pc:inkChg chg="add">
          <ac:chgData name="Wilne, Robert" userId="863fd487-5ae7-46a6-8c4e-0a9cc652a1c0" providerId="ADAL" clId="{D4479540-3C79-904F-991B-2923FDC23AF8}" dt="2021-06-24T14:06:45.844" v="1527"/>
          <ac:inkMkLst>
            <pc:docMk/>
            <pc:sldMk cId="902387723" sldId="2103"/>
            <ac:inkMk id="5" creationId="{4B37653A-A5E1-7C4A-BBD0-49B4BF3AECF2}"/>
          </ac:inkMkLst>
        </pc:inkChg>
        <pc:inkChg chg="add">
          <ac:chgData name="Wilne, Robert" userId="863fd487-5ae7-46a6-8c4e-0a9cc652a1c0" providerId="ADAL" clId="{D4479540-3C79-904F-991B-2923FDC23AF8}" dt="2021-06-24T14:06:46.129" v="1528"/>
          <ac:inkMkLst>
            <pc:docMk/>
            <pc:sldMk cId="902387723" sldId="2103"/>
            <ac:inkMk id="6" creationId="{E203645D-9FDC-8445-B5FB-F8D38765CEA6}"/>
          </ac:inkMkLst>
        </pc:inkChg>
        <pc:inkChg chg="add">
          <ac:chgData name="Wilne, Robert" userId="863fd487-5ae7-46a6-8c4e-0a9cc652a1c0" providerId="ADAL" clId="{D4479540-3C79-904F-991B-2923FDC23AF8}" dt="2021-06-24T14:06:46.366" v="1529"/>
          <ac:inkMkLst>
            <pc:docMk/>
            <pc:sldMk cId="902387723" sldId="2103"/>
            <ac:inkMk id="7" creationId="{28684E8D-FE37-D448-8F28-DE658EFB9507}"/>
          </ac:inkMkLst>
        </pc:inkChg>
        <pc:inkChg chg="add">
          <ac:chgData name="Wilne, Robert" userId="863fd487-5ae7-46a6-8c4e-0a9cc652a1c0" providerId="ADAL" clId="{D4479540-3C79-904F-991B-2923FDC23AF8}" dt="2021-06-24T14:06:46.607" v="1530"/>
          <ac:inkMkLst>
            <pc:docMk/>
            <pc:sldMk cId="902387723" sldId="2103"/>
            <ac:inkMk id="9" creationId="{F6CF2386-3F07-254B-A3A5-181780A256E4}"/>
          </ac:inkMkLst>
        </pc:inkChg>
        <pc:inkChg chg="add">
          <ac:chgData name="Wilne, Robert" userId="863fd487-5ae7-46a6-8c4e-0a9cc652a1c0" providerId="ADAL" clId="{D4479540-3C79-904F-991B-2923FDC23AF8}" dt="2021-06-24T14:07:06.740" v="1532"/>
          <ac:inkMkLst>
            <pc:docMk/>
            <pc:sldMk cId="902387723" sldId="2103"/>
            <ac:inkMk id="11" creationId="{ECBF29DC-0125-C84D-BD9F-4F4756633AF3}"/>
          </ac:inkMkLst>
        </pc:inkChg>
        <pc:inkChg chg="add">
          <ac:chgData name="Wilne, Robert" userId="863fd487-5ae7-46a6-8c4e-0a9cc652a1c0" providerId="ADAL" clId="{D4479540-3C79-904F-991B-2923FDC23AF8}" dt="2021-06-24T14:07:07.045" v="1533"/>
          <ac:inkMkLst>
            <pc:docMk/>
            <pc:sldMk cId="902387723" sldId="2103"/>
            <ac:inkMk id="12" creationId="{FA8CFF39-D17E-F845-9866-FBCCC9670D4B}"/>
          </ac:inkMkLst>
        </pc:inkChg>
        <pc:inkChg chg="add">
          <ac:chgData name="Wilne, Robert" userId="863fd487-5ae7-46a6-8c4e-0a9cc652a1c0" providerId="ADAL" clId="{D4479540-3C79-904F-991B-2923FDC23AF8}" dt="2021-06-24T14:07:07.310" v="1534"/>
          <ac:inkMkLst>
            <pc:docMk/>
            <pc:sldMk cId="902387723" sldId="2103"/>
            <ac:inkMk id="13" creationId="{25A28899-94CF-8242-AC91-7FBC9AB0CE02}"/>
          </ac:inkMkLst>
        </pc:inkChg>
        <pc:inkChg chg="add">
          <ac:chgData name="Wilne, Robert" userId="863fd487-5ae7-46a6-8c4e-0a9cc652a1c0" providerId="ADAL" clId="{D4479540-3C79-904F-991B-2923FDC23AF8}" dt="2021-06-24T14:07:07.631" v="1535"/>
          <ac:inkMkLst>
            <pc:docMk/>
            <pc:sldMk cId="902387723" sldId="2103"/>
            <ac:inkMk id="14" creationId="{0FF39CC3-F4BF-DB44-A323-00FED7A81FC1}"/>
          </ac:inkMkLst>
        </pc:inkChg>
        <pc:inkChg chg="add">
          <ac:chgData name="Wilne, Robert" userId="863fd487-5ae7-46a6-8c4e-0a9cc652a1c0" providerId="ADAL" clId="{D4479540-3C79-904F-991B-2923FDC23AF8}" dt="2021-06-24T14:07:11.444" v="1537"/>
          <ac:inkMkLst>
            <pc:docMk/>
            <pc:sldMk cId="902387723" sldId="2103"/>
            <ac:inkMk id="16" creationId="{AE157006-96CC-5140-9739-3CC26900BEFB}"/>
          </ac:inkMkLst>
        </pc:inkChg>
        <pc:inkChg chg="add">
          <ac:chgData name="Wilne, Robert" userId="863fd487-5ae7-46a6-8c4e-0a9cc652a1c0" providerId="ADAL" clId="{D4479540-3C79-904F-991B-2923FDC23AF8}" dt="2021-06-24T14:07:11.735" v="1538"/>
          <ac:inkMkLst>
            <pc:docMk/>
            <pc:sldMk cId="902387723" sldId="2103"/>
            <ac:inkMk id="17" creationId="{3019D155-8044-6649-AD00-D7D31A4016DB}"/>
          </ac:inkMkLst>
        </pc:inkChg>
        <pc:inkChg chg="add">
          <ac:chgData name="Wilne, Robert" userId="863fd487-5ae7-46a6-8c4e-0a9cc652a1c0" providerId="ADAL" clId="{D4479540-3C79-904F-991B-2923FDC23AF8}" dt="2021-06-24T14:07:11.909" v="1539"/>
          <ac:inkMkLst>
            <pc:docMk/>
            <pc:sldMk cId="902387723" sldId="2103"/>
            <ac:inkMk id="18" creationId="{A368F432-814B-9041-B60E-0E24BB817BEF}"/>
          </ac:inkMkLst>
        </pc:inkChg>
        <pc:inkChg chg="add">
          <ac:chgData name="Wilne, Robert" userId="863fd487-5ae7-46a6-8c4e-0a9cc652a1c0" providerId="ADAL" clId="{D4479540-3C79-904F-991B-2923FDC23AF8}" dt="2021-06-24T14:07:33.174" v="1541"/>
          <ac:inkMkLst>
            <pc:docMk/>
            <pc:sldMk cId="902387723" sldId="2103"/>
            <ac:inkMk id="20" creationId="{1496C77F-7B3A-EC49-AC45-FDBA3BF400A8}"/>
          </ac:inkMkLst>
        </pc:inkChg>
        <pc:inkChg chg="add">
          <ac:chgData name="Wilne, Robert" userId="863fd487-5ae7-46a6-8c4e-0a9cc652a1c0" providerId="ADAL" clId="{D4479540-3C79-904F-991B-2923FDC23AF8}" dt="2021-06-24T14:07:33.538" v="1542"/>
          <ac:inkMkLst>
            <pc:docMk/>
            <pc:sldMk cId="902387723" sldId="2103"/>
            <ac:inkMk id="21" creationId="{68E6887D-0F6B-DA41-91C6-5213D11FA2E7}"/>
          </ac:inkMkLst>
        </pc:inkChg>
        <pc:inkChg chg="add">
          <ac:chgData name="Wilne, Robert" userId="863fd487-5ae7-46a6-8c4e-0a9cc652a1c0" providerId="ADAL" clId="{D4479540-3C79-904F-991B-2923FDC23AF8}" dt="2021-06-24T14:07:36.446" v="1544"/>
          <ac:inkMkLst>
            <pc:docMk/>
            <pc:sldMk cId="902387723" sldId="2103"/>
            <ac:inkMk id="23" creationId="{E78131BE-23AE-7540-A0B6-A15F9D2EA6AF}"/>
          </ac:inkMkLst>
        </pc:inkChg>
        <pc:inkChg chg="add">
          <ac:chgData name="Wilne, Robert" userId="863fd487-5ae7-46a6-8c4e-0a9cc652a1c0" providerId="ADAL" clId="{D4479540-3C79-904F-991B-2923FDC23AF8}" dt="2021-06-24T14:07:36.930" v="1545"/>
          <ac:inkMkLst>
            <pc:docMk/>
            <pc:sldMk cId="902387723" sldId="2103"/>
            <ac:inkMk id="24" creationId="{DFAFBC6E-F236-E64A-97D0-3DE56F948E4C}"/>
          </ac:inkMkLst>
        </pc:inkChg>
        <pc:inkChg chg="add">
          <ac:chgData name="Wilne, Robert" userId="863fd487-5ae7-46a6-8c4e-0a9cc652a1c0" providerId="ADAL" clId="{D4479540-3C79-904F-991B-2923FDC23AF8}" dt="2021-06-24T14:07:37.642" v="1546"/>
          <ac:inkMkLst>
            <pc:docMk/>
            <pc:sldMk cId="902387723" sldId="2103"/>
            <ac:inkMk id="25" creationId="{BE23C7BE-7100-034F-A04A-DCC85ABD2982}"/>
          </ac:inkMkLst>
        </pc:inkChg>
        <pc:inkChg chg="add">
          <ac:chgData name="Wilne, Robert" userId="863fd487-5ae7-46a6-8c4e-0a9cc652a1c0" providerId="ADAL" clId="{D4479540-3C79-904F-991B-2923FDC23AF8}" dt="2021-06-24T14:07:38.033" v="1547"/>
          <ac:inkMkLst>
            <pc:docMk/>
            <pc:sldMk cId="902387723" sldId="2103"/>
            <ac:inkMk id="26" creationId="{597F3828-B259-9C47-9505-928F71EDC1B9}"/>
          </ac:inkMkLst>
        </pc:inkChg>
        <pc:inkChg chg="add">
          <ac:chgData name="Wilne, Robert" userId="863fd487-5ae7-46a6-8c4e-0a9cc652a1c0" providerId="ADAL" clId="{D4479540-3C79-904F-991B-2923FDC23AF8}" dt="2021-06-24T14:07:38.299" v="1548"/>
          <ac:inkMkLst>
            <pc:docMk/>
            <pc:sldMk cId="902387723" sldId="2103"/>
            <ac:inkMk id="27" creationId="{BE1CC566-DB53-0E44-9F1F-9F85506BEEE5}"/>
          </ac:inkMkLst>
        </pc:inkChg>
        <pc:inkChg chg="add">
          <ac:chgData name="Wilne, Robert" userId="863fd487-5ae7-46a6-8c4e-0a9cc652a1c0" providerId="ADAL" clId="{D4479540-3C79-904F-991B-2923FDC23AF8}" dt="2021-06-24T14:07:38.544" v="1549"/>
          <ac:inkMkLst>
            <pc:docMk/>
            <pc:sldMk cId="902387723" sldId="2103"/>
            <ac:inkMk id="28" creationId="{91E6B3AD-9311-ED44-8B88-01776C5E3D2C}"/>
          </ac:inkMkLst>
        </pc:inkChg>
        <pc:inkChg chg="add">
          <ac:chgData name="Wilne, Robert" userId="863fd487-5ae7-46a6-8c4e-0a9cc652a1c0" providerId="ADAL" clId="{D4479540-3C79-904F-991B-2923FDC23AF8}" dt="2021-06-24T14:07:38.874" v="1550"/>
          <ac:inkMkLst>
            <pc:docMk/>
            <pc:sldMk cId="902387723" sldId="2103"/>
            <ac:inkMk id="29" creationId="{0C1DB171-EBC8-8446-B9D0-F5A436EB3936}"/>
          </ac:inkMkLst>
        </pc:inkChg>
        <pc:inkChg chg="add">
          <ac:chgData name="Wilne, Robert" userId="863fd487-5ae7-46a6-8c4e-0a9cc652a1c0" providerId="ADAL" clId="{D4479540-3C79-904F-991B-2923FDC23AF8}" dt="2021-06-24T14:07:39.181" v="1551"/>
          <ac:inkMkLst>
            <pc:docMk/>
            <pc:sldMk cId="902387723" sldId="2103"/>
            <ac:inkMk id="30" creationId="{062150BA-48DF-CF4A-90E9-A4798A11EDB2}"/>
          </ac:inkMkLst>
        </pc:inkChg>
        <pc:inkChg chg="add del">
          <ac:chgData name="Wilne, Robert" userId="863fd487-5ae7-46a6-8c4e-0a9cc652a1c0" providerId="ADAL" clId="{D4479540-3C79-904F-991B-2923FDC23AF8}" dt="2021-06-24T14:07:51.298" v="1565"/>
          <ac:inkMkLst>
            <pc:docMk/>
            <pc:sldMk cId="902387723" sldId="2103"/>
            <ac:inkMk id="31" creationId="{025D27F4-486A-E24B-8877-7239B4B9C23A}"/>
          </ac:inkMkLst>
        </pc:inkChg>
        <pc:inkChg chg="add del">
          <ac:chgData name="Wilne, Robert" userId="863fd487-5ae7-46a6-8c4e-0a9cc652a1c0" providerId="ADAL" clId="{D4479540-3C79-904F-991B-2923FDC23AF8}" dt="2021-06-24T14:07:51.283" v="1562"/>
          <ac:inkMkLst>
            <pc:docMk/>
            <pc:sldMk cId="902387723" sldId="2103"/>
            <ac:inkMk id="32" creationId="{EC080304-1062-2340-86D2-55BB3C995792}"/>
          </ac:inkMkLst>
        </pc:inkChg>
        <pc:inkChg chg="add del">
          <ac:chgData name="Wilne, Robert" userId="863fd487-5ae7-46a6-8c4e-0a9cc652a1c0" providerId="ADAL" clId="{D4479540-3C79-904F-991B-2923FDC23AF8}" dt="2021-06-24T14:07:51.294" v="1564"/>
          <ac:inkMkLst>
            <pc:docMk/>
            <pc:sldMk cId="902387723" sldId="2103"/>
            <ac:inkMk id="33" creationId="{5A8A1EB7-94B0-2E41-A3DE-C86F3797819E}"/>
          </ac:inkMkLst>
        </pc:inkChg>
        <pc:inkChg chg="add del">
          <ac:chgData name="Wilne, Robert" userId="863fd487-5ae7-46a6-8c4e-0a9cc652a1c0" providerId="ADAL" clId="{D4479540-3C79-904F-991B-2923FDC23AF8}" dt="2021-06-24T14:07:51.289" v="1563"/>
          <ac:inkMkLst>
            <pc:docMk/>
            <pc:sldMk cId="902387723" sldId="2103"/>
            <ac:inkMk id="34" creationId="{28E3D0D2-AA6E-1044-89ED-059AD0AE89F9}"/>
          </ac:inkMkLst>
        </pc:inkChg>
        <pc:inkChg chg="add">
          <ac:chgData name="Wilne, Robert" userId="863fd487-5ae7-46a6-8c4e-0a9cc652a1c0" providerId="ADAL" clId="{D4479540-3C79-904F-991B-2923FDC23AF8}" dt="2021-06-24T14:07:41.375" v="1556"/>
          <ac:inkMkLst>
            <pc:docMk/>
            <pc:sldMk cId="902387723" sldId="2103"/>
            <ac:inkMk id="35" creationId="{AA73735A-4DB2-9A4C-9D87-547CEF49A162}"/>
          </ac:inkMkLst>
        </pc:inkChg>
        <pc:inkChg chg="add">
          <ac:chgData name="Wilne, Robert" userId="863fd487-5ae7-46a6-8c4e-0a9cc652a1c0" providerId="ADAL" clId="{D4479540-3C79-904F-991B-2923FDC23AF8}" dt="2021-06-24T14:07:41.913" v="1557"/>
          <ac:inkMkLst>
            <pc:docMk/>
            <pc:sldMk cId="902387723" sldId="2103"/>
            <ac:inkMk id="36" creationId="{7246261D-134B-6046-B721-B4DB9915404E}"/>
          </ac:inkMkLst>
        </pc:inkChg>
        <pc:inkChg chg="add">
          <ac:chgData name="Wilne, Robert" userId="863fd487-5ae7-46a6-8c4e-0a9cc652a1c0" providerId="ADAL" clId="{D4479540-3C79-904F-991B-2923FDC23AF8}" dt="2021-06-24T14:07:42.311" v="1558"/>
          <ac:inkMkLst>
            <pc:docMk/>
            <pc:sldMk cId="902387723" sldId="2103"/>
            <ac:inkMk id="37" creationId="{A7E34C78-906A-BD42-8FEA-034D7A38AD03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8" creationId="{8EEDFE25-B042-BD4C-8138-5AD2998E66AD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9" creationId="{AA9B39D4-7452-5747-A504-316389C77757}"/>
          </ac:inkMkLst>
        </pc:inkChg>
        <pc:inkChg chg="add">
          <ac:chgData name="Wilne, Robert" userId="863fd487-5ae7-46a6-8c4e-0a9cc652a1c0" providerId="ADAL" clId="{D4479540-3C79-904F-991B-2923FDC23AF8}" dt="2021-06-24T14:07:54.109" v="1566"/>
          <ac:inkMkLst>
            <pc:docMk/>
            <pc:sldMk cId="902387723" sldId="2103"/>
            <ac:inkMk id="43" creationId="{CFFBB1C0-179F-0448-B7BD-CF8FF7CFDE03}"/>
          </ac:inkMkLst>
        </pc:inkChg>
        <pc:inkChg chg="add">
          <ac:chgData name="Wilne, Robert" userId="863fd487-5ae7-46a6-8c4e-0a9cc652a1c0" providerId="ADAL" clId="{D4479540-3C79-904F-991B-2923FDC23AF8}" dt="2021-06-24T14:07:54.407" v="1567"/>
          <ac:inkMkLst>
            <pc:docMk/>
            <pc:sldMk cId="902387723" sldId="2103"/>
            <ac:inkMk id="44" creationId="{9711E324-A532-594E-995E-FA41D5961593}"/>
          </ac:inkMkLst>
        </pc:inkChg>
        <pc:inkChg chg="add">
          <ac:chgData name="Wilne, Robert" userId="863fd487-5ae7-46a6-8c4e-0a9cc652a1c0" providerId="ADAL" clId="{D4479540-3C79-904F-991B-2923FDC23AF8}" dt="2021-06-24T14:07:54.814" v="1568"/>
          <ac:inkMkLst>
            <pc:docMk/>
            <pc:sldMk cId="902387723" sldId="2103"/>
            <ac:inkMk id="45" creationId="{00FB86C1-4C5C-FE40-B9B6-1BA82A562692}"/>
          </ac:inkMkLst>
        </pc:inkChg>
        <pc:inkChg chg="add">
          <ac:chgData name="Wilne, Robert" userId="863fd487-5ae7-46a6-8c4e-0a9cc652a1c0" providerId="ADAL" clId="{D4479540-3C79-904F-991B-2923FDC23AF8}" dt="2021-06-24T14:07:55.091" v="1569"/>
          <ac:inkMkLst>
            <pc:docMk/>
            <pc:sldMk cId="902387723" sldId="2103"/>
            <ac:inkMk id="46" creationId="{7177FF88-2783-BF4C-96E9-CEF8229AE2B6}"/>
          </ac:inkMkLst>
        </pc:inkChg>
        <pc:inkChg chg="add">
          <ac:chgData name="Wilne, Robert" userId="863fd487-5ae7-46a6-8c4e-0a9cc652a1c0" providerId="ADAL" clId="{D4479540-3C79-904F-991B-2923FDC23AF8}" dt="2021-06-24T14:07:55.354" v="1570"/>
          <ac:inkMkLst>
            <pc:docMk/>
            <pc:sldMk cId="902387723" sldId="2103"/>
            <ac:inkMk id="47" creationId="{E8BF16C1-2514-F54D-9F7D-D4D386215E39}"/>
          </ac:inkMkLst>
        </pc:inkChg>
        <pc:inkChg chg="add">
          <ac:chgData name="Wilne, Robert" userId="863fd487-5ae7-46a6-8c4e-0a9cc652a1c0" providerId="ADAL" clId="{D4479540-3C79-904F-991B-2923FDC23AF8}" dt="2021-06-24T14:08:06.478" v="1572"/>
          <ac:inkMkLst>
            <pc:docMk/>
            <pc:sldMk cId="902387723" sldId="2103"/>
            <ac:inkMk id="49" creationId="{CA1DFDA4-DCBE-D442-89EF-399EC2BACB9B}"/>
          </ac:inkMkLst>
        </pc:inkChg>
        <pc:inkChg chg="add">
          <ac:chgData name="Wilne, Robert" userId="863fd487-5ae7-46a6-8c4e-0a9cc652a1c0" providerId="ADAL" clId="{D4479540-3C79-904F-991B-2923FDC23AF8}" dt="2021-06-24T14:08:07.048" v="1573"/>
          <ac:inkMkLst>
            <pc:docMk/>
            <pc:sldMk cId="902387723" sldId="2103"/>
            <ac:inkMk id="50" creationId="{AB91A923-B00D-F84E-B6B9-E2398FC7DACD}"/>
          </ac:inkMkLst>
        </pc:inkChg>
        <pc:inkChg chg="add">
          <ac:chgData name="Wilne, Robert" userId="863fd487-5ae7-46a6-8c4e-0a9cc652a1c0" providerId="ADAL" clId="{D4479540-3C79-904F-991B-2923FDC23AF8}" dt="2021-06-24T14:08:07.642" v="1574"/>
          <ac:inkMkLst>
            <pc:docMk/>
            <pc:sldMk cId="902387723" sldId="2103"/>
            <ac:inkMk id="51" creationId="{C60BC0D9-368F-614C-B6AA-253F5075B6BA}"/>
          </ac:inkMkLst>
        </pc:inkChg>
        <pc:inkChg chg="add">
          <ac:chgData name="Wilne, Robert" userId="863fd487-5ae7-46a6-8c4e-0a9cc652a1c0" providerId="ADAL" clId="{D4479540-3C79-904F-991B-2923FDC23AF8}" dt="2021-06-24T14:08:08.077" v="1575"/>
          <ac:inkMkLst>
            <pc:docMk/>
            <pc:sldMk cId="902387723" sldId="2103"/>
            <ac:inkMk id="52" creationId="{CB065BBB-1980-BE43-89D6-AC84916B1476}"/>
          </ac:inkMkLst>
        </pc:inkChg>
        <pc:inkChg chg="add">
          <ac:chgData name="Wilne, Robert" userId="863fd487-5ae7-46a6-8c4e-0a9cc652a1c0" providerId="ADAL" clId="{D4479540-3C79-904F-991B-2923FDC23AF8}" dt="2021-06-24T14:08:08.542" v="1576"/>
          <ac:inkMkLst>
            <pc:docMk/>
            <pc:sldMk cId="902387723" sldId="2103"/>
            <ac:inkMk id="53" creationId="{85ABB885-7FF6-4246-9B3D-9777351FE22D}"/>
          </ac:inkMkLst>
        </pc:inkChg>
        <pc:inkChg chg="add">
          <ac:chgData name="Wilne, Robert" userId="863fd487-5ae7-46a6-8c4e-0a9cc652a1c0" providerId="ADAL" clId="{D4479540-3C79-904F-991B-2923FDC23AF8}" dt="2021-06-24T14:08:09.026" v="1577"/>
          <ac:inkMkLst>
            <pc:docMk/>
            <pc:sldMk cId="902387723" sldId="2103"/>
            <ac:inkMk id="54" creationId="{6AA833BC-276F-5441-AAD8-3070DEB0557A}"/>
          </ac:inkMkLst>
        </pc:inkChg>
        <pc:inkChg chg="add">
          <ac:chgData name="Wilne, Robert" userId="863fd487-5ae7-46a6-8c4e-0a9cc652a1c0" providerId="ADAL" clId="{D4479540-3C79-904F-991B-2923FDC23AF8}" dt="2021-06-24T14:08:09.572" v="1578"/>
          <ac:inkMkLst>
            <pc:docMk/>
            <pc:sldMk cId="902387723" sldId="2103"/>
            <ac:inkMk id="55" creationId="{90EB3AF8-B433-144C-BC08-15513FE4A72A}"/>
          </ac:inkMkLst>
        </pc:inkChg>
        <pc:inkChg chg="add">
          <ac:chgData name="Wilne, Robert" userId="863fd487-5ae7-46a6-8c4e-0a9cc652a1c0" providerId="ADAL" clId="{D4479540-3C79-904F-991B-2923FDC23AF8}" dt="2021-06-24T14:08:09.852" v="1579"/>
          <ac:inkMkLst>
            <pc:docMk/>
            <pc:sldMk cId="902387723" sldId="2103"/>
            <ac:inkMk id="56" creationId="{EEEF45FD-5B0F-FA42-A49E-05381DEF04FD}"/>
          </ac:inkMkLst>
        </pc:inkChg>
        <pc:inkChg chg="add">
          <ac:chgData name="Wilne, Robert" userId="863fd487-5ae7-46a6-8c4e-0a9cc652a1c0" providerId="ADAL" clId="{D4479540-3C79-904F-991B-2923FDC23AF8}" dt="2021-06-24T14:08:18.934" v="1581"/>
          <ac:inkMkLst>
            <pc:docMk/>
            <pc:sldMk cId="902387723" sldId="2103"/>
            <ac:inkMk id="58" creationId="{986A89FE-A887-0D4C-BC29-7003F4D8452E}"/>
          </ac:inkMkLst>
        </pc:inkChg>
      </pc:sldChg>
      <pc:sldChg chg="addSp delSp">
        <pc:chgData name="Wilne, Robert" userId="863fd487-5ae7-46a6-8c4e-0a9cc652a1c0" providerId="ADAL" clId="{D4479540-3C79-904F-991B-2923FDC23AF8}" dt="2021-06-24T14:15:55.785" v="1717"/>
        <pc:sldMkLst>
          <pc:docMk/>
          <pc:sldMk cId="1910209463" sldId="2104"/>
        </pc:sldMkLst>
        <pc:grpChg chg="add del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0" creationId="{71F18E59-2BE6-784E-A1D4-C4C3A306D254}"/>
          </ac:grpSpMkLst>
        </pc:grpChg>
        <pc:grpChg chg="add">
          <ac:chgData name="Wilne, Robert" userId="863fd487-5ae7-46a6-8c4e-0a9cc652a1c0" providerId="ADAL" clId="{D4479540-3C79-904F-991B-2923FDC23AF8}" dt="2021-06-24T14:12:25.036" v="1599"/>
          <ac:grpSpMkLst>
            <pc:docMk/>
            <pc:sldMk cId="1910209463" sldId="2104"/>
            <ac:grpSpMk id="21" creationId="{4B76D355-4A4E-FB47-9624-AB6B839B244B}"/>
          </ac:grpSpMkLst>
        </pc:grpChg>
        <pc:grpChg chg="add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3" creationId="{9F579FBD-7665-2845-8F37-F746A42BA197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8" creationId="{97DE66DD-C3BF-434E-9033-103F81C636B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35" creationId="{0D872CA6-16E4-9847-96E0-679EA0B19824}"/>
          </ac:grpSpMkLst>
        </pc:grpChg>
        <pc:grpChg chg="add">
          <ac:chgData name="Wilne, Robert" userId="863fd487-5ae7-46a6-8c4e-0a9cc652a1c0" providerId="ADAL" clId="{D4479540-3C79-904F-991B-2923FDC23AF8}" dt="2021-06-24T14:14:22.029" v="1628"/>
          <ac:grpSpMkLst>
            <pc:docMk/>
            <pc:sldMk cId="1910209463" sldId="2104"/>
            <ac:grpSpMk id="49" creationId="{06EE5CEB-12A3-6347-997F-AEAF7957C398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0" creationId="{8393CA7A-8D0E-D14A-8E7B-2E07251EE7AD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1" creationId="{D6323872-1570-5241-AAA0-6A3FA549405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5" creationId="{5B6A3CCF-AC70-BA46-86C5-7A6F19778290}"/>
          </ac:grpSpMkLst>
        </pc:grpChg>
        <pc:grpChg chg="add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4579" creationId="{DF618C46-5063-A245-840C-C77388B3E16A}"/>
          </ac:grpSpMkLst>
        </pc:grpChg>
        <pc:grpChg chg="add">
          <ac:chgData name="Wilne, Robert" userId="863fd487-5ae7-46a6-8c4e-0a9cc652a1c0" providerId="ADAL" clId="{D4479540-3C79-904F-991B-2923FDC23AF8}" dt="2021-06-24T14:14:36.427" v="1646"/>
          <ac:grpSpMkLst>
            <pc:docMk/>
            <pc:sldMk cId="1910209463" sldId="2104"/>
            <ac:grpSpMk id="24582" creationId="{2AF6BAA1-E0AA-1F40-9CC7-3CF9E8DFC2CA}"/>
          </ac:grpSpMkLst>
        </pc:grpChg>
        <pc:grpChg chg="add del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02" creationId="{AAE4FCE3-2F6B-C34C-8596-210CB94985D2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3" creationId="{A738A5B4-1A1A-364E-B90B-732688C452E7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4" creationId="{5E0F4470-A129-7E46-9883-6943D0615803}"/>
          </ac:grpSpMkLst>
        </pc:grpChg>
        <pc:grpChg chg="add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14" creationId="{620DF502-BC0B-C947-B789-BE41C5B2A0C7}"/>
          </ac:grpSpMkLst>
        </pc:grpChg>
        <pc:grpChg chg="add">
          <ac:chgData name="Wilne, Robert" userId="863fd487-5ae7-46a6-8c4e-0a9cc652a1c0" providerId="ADAL" clId="{D4479540-3C79-904F-991B-2923FDC23AF8}" dt="2021-06-24T14:15:34.066" v="1683"/>
          <ac:grpSpMkLst>
            <pc:docMk/>
            <pc:sldMk cId="1910209463" sldId="2104"/>
            <ac:grpSpMk id="24621" creationId="{4A3F57EA-A858-CB47-8AD2-DC39103CD19C}"/>
          </ac:grpSpMkLst>
        </pc:grpChg>
        <pc:grpChg chg="add del">
          <ac:chgData name="Wilne, Robert" userId="863fd487-5ae7-46a6-8c4e-0a9cc652a1c0" providerId="ADAL" clId="{D4479540-3C79-904F-991B-2923FDC23AF8}" dt="2021-06-24T14:15:40.943" v="1702"/>
          <ac:grpSpMkLst>
            <pc:docMk/>
            <pc:sldMk cId="1910209463" sldId="2104"/>
            <ac:grpSpMk id="24633" creationId="{00DEEA72-D35F-BF4D-A697-2ACCA7E85EAD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40" creationId="{DC4CE171-6A1A-A746-B975-905223BB320E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1" creationId="{D63BAFA4-DC7C-5147-923F-CAFEE71D520C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2" creationId="{F81E22F0-05CD-CD4E-8C61-75B7E9C987E5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3" creationId="{ECEC1F28-C54D-F048-AB76-8494B29A7162}"/>
          </ac:grpSpMkLst>
        </pc:grpChg>
        <pc:grpChg chg="add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5" creationId="{0F800B2D-8FA8-3047-A47B-F005E4EDC87F}"/>
          </ac:grpSpMkLst>
        </pc:grpChg>
        <pc:inkChg chg="add">
          <ac:chgData name="Wilne, Robert" userId="863fd487-5ae7-46a6-8c4e-0a9cc652a1c0" providerId="ADAL" clId="{D4479540-3C79-904F-991B-2923FDC23AF8}" dt="2021-06-24T14:12:19.209" v="1582"/>
          <ac:inkMkLst>
            <pc:docMk/>
            <pc:sldMk cId="1910209463" sldId="2104"/>
            <ac:inkMk id="2" creationId="{65F81402-F68A-7E46-B8B7-482CAB7A9E02}"/>
          </ac:inkMkLst>
        </pc:inkChg>
        <pc:inkChg chg="add">
          <ac:chgData name="Wilne, Robert" userId="863fd487-5ae7-46a6-8c4e-0a9cc652a1c0" providerId="ADAL" clId="{D4479540-3C79-904F-991B-2923FDC23AF8}" dt="2021-06-24T14:12:19.698" v="1583"/>
          <ac:inkMkLst>
            <pc:docMk/>
            <pc:sldMk cId="1910209463" sldId="2104"/>
            <ac:inkMk id="3" creationId="{D8D58734-BC69-9240-9E89-F80CF180AB7E}"/>
          </ac:inkMkLst>
        </pc:inkChg>
        <pc:inkChg chg="add">
          <ac:chgData name="Wilne, Robert" userId="863fd487-5ae7-46a6-8c4e-0a9cc652a1c0" providerId="ADAL" clId="{D4479540-3C79-904F-991B-2923FDC23AF8}" dt="2021-06-24T14:12:19.936" v="1584"/>
          <ac:inkMkLst>
            <pc:docMk/>
            <pc:sldMk cId="1910209463" sldId="2104"/>
            <ac:inkMk id="4" creationId="{D48781D4-53E0-2442-BD93-0C65D1974D51}"/>
          </ac:inkMkLst>
        </pc:inkChg>
        <pc:inkChg chg="add">
          <ac:chgData name="Wilne, Robert" userId="863fd487-5ae7-46a6-8c4e-0a9cc652a1c0" providerId="ADAL" clId="{D4479540-3C79-904F-991B-2923FDC23AF8}" dt="2021-06-24T14:12:20.134" v="1585"/>
          <ac:inkMkLst>
            <pc:docMk/>
            <pc:sldMk cId="1910209463" sldId="2104"/>
            <ac:inkMk id="5" creationId="{9F1C94EC-67B3-7D45-BB00-FA8BEC7BF3D3}"/>
          </ac:inkMkLst>
        </pc:inkChg>
        <pc:inkChg chg="add">
          <ac:chgData name="Wilne, Robert" userId="863fd487-5ae7-46a6-8c4e-0a9cc652a1c0" providerId="ADAL" clId="{D4479540-3C79-904F-991B-2923FDC23AF8}" dt="2021-06-24T14:12:20.335" v="1586"/>
          <ac:inkMkLst>
            <pc:docMk/>
            <pc:sldMk cId="1910209463" sldId="2104"/>
            <ac:inkMk id="6" creationId="{980A8F4C-1843-944F-81A7-A36AC61A64CE}"/>
          </ac:inkMkLst>
        </pc:inkChg>
        <pc:inkChg chg="add">
          <ac:chgData name="Wilne, Robert" userId="863fd487-5ae7-46a6-8c4e-0a9cc652a1c0" providerId="ADAL" clId="{D4479540-3C79-904F-991B-2923FDC23AF8}" dt="2021-06-24T14:12:20.569" v="1587"/>
          <ac:inkMkLst>
            <pc:docMk/>
            <pc:sldMk cId="1910209463" sldId="2104"/>
            <ac:inkMk id="7" creationId="{09FDDF5E-E89E-944B-B949-28406903F05B}"/>
          </ac:inkMkLst>
        </pc:inkChg>
        <pc:inkChg chg="add">
          <ac:chgData name="Wilne, Robert" userId="863fd487-5ae7-46a6-8c4e-0a9cc652a1c0" providerId="ADAL" clId="{D4479540-3C79-904F-991B-2923FDC23AF8}" dt="2021-06-24T14:12:20.895" v="1588"/>
          <ac:inkMkLst>
            <pc:docMk/>
            <pc:sldMk cId="1910209463" sldId="2104"/>
            <ac:inkMk id="9" creationId="{742C2C6B-87EB-8B44-832C-F524E1CBD03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0" creationId="{77963B5B-EABB-D746-8F02-86E822C34C4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1" creationId="{152888BD-102C-104F-9CA8-055F60475C6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2" creationId="{20A96E80-53F4-2848-A060-B2E138E2682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3" creationId="{918752D4-1550-9141-A5AD-B5020E16B440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4" creationId="{8E8FB76E-1C42-1143-B653-9EA9BAC1BF7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5" creationId="{1ABAA608-EF46-4747-AF9E-0496B0EEF66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6" creationId="{0C778C1D-71F3-8340-BC40-14A1BC38359B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7" creationId="{FCE7C408-75C7-0B47-ADC5-BD47A8807519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8" creationId="{5D758E6E-0348-7046-9AE2-22500812C11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9" creationId="{66D7BA4A-9663-3848-8645-4993462B9FD8}"/>
          </ac:inkMkLst>
        </pc:inkChg>
        <pc:inkChg chg="add">
          <ac:chgData name="Wilne, Robert" userId="863fd487-5ae7-46a6-8c4e-0a9cc652a1c0" providerId="ADAL" clId="{D4479540-3C79-904F-991B-2923FDC23AF8}" dt="2021-06-24T14:12:25.568" v="1600"/>
          <ac:inkMkLst>
            <pc:docMk/>
            <pc:sldMk cId="1910209463" sldId="2104"/>
            <ac:inkMk id="22" creationId="{8CBF0080-A877-3446-880B-073FC4C5E7C3}"/>
          </ac:inkMkLst>
        </pc:inkChg>
        <pc:inkChg chg="add del">
          <ac:chgData name="Wilne, Robert" userId="863fd487-5ae7-46a6-8c4e-0a9cc652a1c0" providerId="ADAL" clId="{D4479540-3C79-904F-991B-2923FDC23AF8}" dt="2021-06-24T14:13:53.982" v="1614"/>
          <ac:inkMkLst>
            <pc:docMk/>
            <pc:sldMk cId="1910209463" sldId="2104"/>
            <ac:inkMk id="24" creationId="{77497F64-84FF-9B4B-920A-F53C4409C78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5" creationId="{736D40FC-7326-334D-BE10-6F93F8D51BA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6" creationId="{0D1E0B82-1410-E94A-9081-2DA324AE9A30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7" creationId="{C477A71E-A5D0-4D44-992F-050A12E3624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9" creationId="{5E41C7E1-9B94-F84D-AA1F-68479F14759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0" creationId="{E91704FF-8CCF-8441-95B0-9F65BFA2904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1" creationId="{8573F90F-4344-7B42-B079-849CA24C2D35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2" creationId="{6AA8FE9C-5B3B-2E47-9813-B278A3FE7221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3" creationId="{DF331E6A-2FD4-1541-A1D7-E78E8D5E1DB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4" creationId="{5C3C5248-0EFF-0744-86BD-8416C47D9210}"/>
          </ac:inkMkLst>
        </pc:inkChg>
        <pc:inkChg chg="add">
          <ac:chgData name="Wilne, Robert" userId="863fd487-5ae7-46a6-8c4e-0a9cc652a1c0" providerId="ADAL" clId="{D4479540-3C79-904F-991B-2923FDC23AF8}" dt="2021-06-24T14:13:55.548" v="1615"/>
          <ac:inkMkLst>
            <pc:docMk/>
            <pc:sldMk cId="1910209463" sldId="2104"/>
            <ac:inkMk id="36" creationId="{59E5B836-9619-DE4C-BF71-B97526C2918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7" creationId="{2ABEB4F2-A449-6149-87C0-2E61A7C88A38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8" creationId="{78E1ED88-571C-1D4F-B752-2EB6DBC6AD96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9" creationId="{D6582979-9D4F-3B4E-A4CA-3FE27F33994B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0" creationId="{E379A30C-D67E-054A-8F9C-9E227B4D9D69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1" creationId="{19862AB1-9559-C144-897C-22F7656A213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2" creationId="{3425A3A6-BF45-3C47-93FA-3A71800A47D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3" creationId="{3F5A1CD2-842D-A142-AF5E-33A127F6BDDE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4" creationId="{903D22A4-DB57-B648-98D4-6862D5DBFD7A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5" creationId="{0559D9F4-726D-FF42-B351-AC21DCC9FBD0}"/>
          </ac:inkMkLst>
        </pc:inkChg>
        <pc:inkChg chg="add">
          <ac:chgData name="Wilne, Robert" userId="863fd487-5ae7-46a6-8c4e-0a9cc652a1c0" providerId="ADAL" clId="{D4479540-3C79-904F-991B-2923FDC23AF8}" dt="2021-06-24T14:14:20.761" v="1625"/>
          <ac:inkMkLst>
            <pc:docMk/>
            <pc:sldMk cId="1910209463" sldId="2104"/>
            <ac:inkMk id="46" creationId="{7B5C7B0E-4A57-914F-A4A9-7FEDA1608E4F}"/>
          </ac:inkMkLst>
        </pc:inkChg>
        <pc:inkChg chg="add">
          <ac:chgData name="Wilne, Robert" userId="863fd487-5ae7-46a6-8c4e-0a9cc652a1c0" providerId="ADAL" clId="{D4479540-3C79-904F-991B-2923FDC23AF8}" dt="2021-06-24T14:14:21.016" v="1626"/>
          <ac:inkMkLst>
            <pc:docMk/>
            <pc:sldMk cId="1910209463" sldId="2104"/>
            <ac:inkMk id="47" creationId="{B05B661C-EF33-9C4F-9343-D757FC1A54D3}"/>
          </ac:inkMkLst>
        </pc:inkChg>
        <pc:inkChg chg="add">
          <ac:chgData name="Wilne, Robert" userId="863fd487-5ae7-46a6-8c4e-0a9cc652a1c0" providerId="ADAL" clId="{D4479540-3C79-904F-991B-2923FDC23AF8}" dt="2021-06-24T14:14:21.278" v="1627"/>
          <ac:inkMkLst>
            <pc:docMk/>
            <pc:sldMk cId="1910209463" sldId="2104"/>
            <ac:inkMk id="48" creationId="{CA5F9B6A-C06B-CD44-ABD6-ACE4BAE0E8CC}"/>
          </ac:inkMkLst>
        </pc:inkChg>
        <pc:inkChg chg="add">
          <ac:chgData name="Wilne, Robert" userId="863fd487-5ae7-46a6-8c4e-0a9cc652a1c0" providerId="ADAL" clId="{D4479540-3C79-904F-991B-2923FDC23AF8}" dt="2021-06-24T14:14:26.132" v="1629"/>
          <ac:inkMkLst>
            <pc:docMk/>
            <pc:sldMk cId="1910209463" sldId="2104"/>
            <ac:inkMk id="52" creationId="{67D579C4-0CEF-2A42-9E95-45FB14E274C3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3" creationId="{009E1605-909C-E745-A97B-5F826D11CC7C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4" creationId="{C497E4B7-A988-C245-A605-4B2B658C7A12}"/>
          </ac:inkMkLst>
        </pc:inkChg>
        <pc:inkChg chg="add">
          <ac:chgData name="Wilne, Robert" userId="863fd487-5ae7-46a6-8c4e-0a9cc652a1c0" providerId="ADAL" clId="{D4479540-3C79-904F-991B-2923FDC23AF8}" dt="2021-06-24T14:14:31.581" v="1633"/>
          <ac:inkMkLst>
            <pc:docMk/>
            <pc:sldMk cId="1910209463" sldId="2104"/>
            <ac:inkMk id="56" creationId="{6D95D20C-543F-3B48-B89A-524ECAB7AE3E}"/>
          </ac:inkMkLst>
        </pc:inkChg>
        <pc:inkChg chg="add">
          <ac:chgData name="Wilne, Robert" userId="863fd487-5ae7-46a6-8c4e-0a9cc652a1c0" providerId="ADAL" clId="{D4479540-3C79-904F-991B-2923FDC23AF8}" dt="2021-06-24T14:14:31.833" v="1634"/>
          <ac:inkMkLst>
            <pc:docMk/>
            <pc:sldMk cId="1910209463" sldId="2104"/>
            <ac:inkMk id="57" creationId="{09D4C289-4C3B-2D42-90BD-87DE0966FF98}"/>
          </ac:inkMkLst>
        </pc:inkChg>
        <pc:inkChg chg="add">
          <ac:chgData name="Wilne, Robert" userId="863fd487-5ae7-46a6-8c4e-0a9cc652a1c0" providerId="ADAL" clId="{D4479540-3C79-904F-991B-2923FDC23AF8}" dt="2021-06-24T14:14:32.096" v="1635"/>
          <ac:inkMkLst>
            <pc:docMk/>
            <pc:sldMk cId="1910209463" sldId="2104"/>
            <ac:inkMk id="58" creationId="{678A68AB-F78F-4444-84F1-D593D54B3425}"/>
          </ac:inkMkLst>
        </pc:inkChg>
        <pc:inkChg chg="add">
          <ac:chgData name="Wilne, Robert" userId="863fd487-5ae7-46a6-8c4e-0a9cc652a1c0" providerId="ADAL" clId="{D4479540-3C79-904F-991B-2923FDC23AF8}" dt="2021-06-24T14:14:32.319" v="1636"/>
          <ac:inkMkLst>
            <pc:docMk/>
            <pc:sldMk cId="1910209463" sldId="2104"/>
            <ac:inkMk id="59" creationId="{C458ED87-CDD8-6E43-9AA4-B6DE7D8A1FB6}"/>
          </ac:inkMkLst>
        </pc:inkChg>
        <pc:inkChg chg="add">
          <ac:chgData name="Wilne, Robert" userId="863fd487-5ae7-46a6-8c4e-0a9cc652a1c0" providerId="ADAL" clId="{D4479540-3C79-904F-991B-2923FDC23AF8}" dt="2021-06-24T14:14:32.552" v="1637"/>
          <ac:inkMkLst>
            <pc:docMk/>
            <pc:sldMk cId="1910209463" sldId="2104"/>
            <ac:inkMk id="60" creationId="{6529B359-A0E0-7F4F-9BD8-FFC69C7001B9}"/>
          </ac:inkMkLst>
        </pc:inkChg>
        <pc:inkChg chg="add">
          <ac:chgData name="Wilne, Robert" userId="863fd487-5ae7-46a6-8c4e-0a9cc652a1c0" providerId="ADAL" clId="{D4479540-3C79-904F-991B-2923FDC23AF8}" dt="2021-06-24T14:14:32.824" v="1638"/>
          <ac:inkMkLst>
            <pc:docMk/>
            <pc:sldMk cId="1910209463" sldId="2104"/>
            <ac:inkMk id="61" creationId="{7A39EC12-C573-274F-9E83-0A3D83B6015B}"/>
          </ac:inkMkLst>
        </pc:inkChg>
        <pc:inkChg chg="add">
          <ac:chgData name="Wilne, Robert" userId="863fd487-5ae7-46a6-8c4e-0a9cc652a1c0" providerId="ADAL" clId="{D4479540-3C79-904F-991B-2923FDC23AF8}" dt="2021-06-24T14:14:33.073" v="1639"/>
          <ac:inkMkLst>
            <pc:docMk/>
            <pc:sldMk cId="1910209463" sldId="2104"/>
            <ac:inkMk id="62" creationId="{5C6A8FA5-3CCB-3744-8F98-D556426CA0BF}"/>
          </ac:inkMkLst>
        </pc:inkChg>
        <pc:inkChg chg="add">
          <ac:chgData name="Wilne, Robert" userId="863fd487-5ae7-46a6-8c4e-0a9cc652a1c0" providerId="ADAL" clId="{D4479540-3C79-904F-991B-2923FDC23AF8}" dt="2021-06-24T14:14:33.462" v="1640"/>
          <ac:inkMkLst>
            <pc:docMk/>
            <pc:sldMk cId="1910209463" sldId="2104"/>
            <ac:inkMk id="63" creationId="{F28126D8-3021-A34D-AE09-A50E2CF14D59}"/>
          </ac:inkMkLst>
        </pc:inkChg>
        <pc:inkChg chg="add">
          <ac:chgData name="Wilne, Robert" userId="863fd487-5ae7-46a6-8c4e-0a9cc652a1c0" providerId="ADAL" clId="{D4479540-3C79-904F-991B-2923FDC23AF8}" dt="2021-06-24T14:14:33.888" v="1641"/>
          <ac:inkMkLst>
            <pc:docMk/>
            <pc:sldMk cId="1910209463" sldId="2104"/>
            <ac:inkMk id="24576" creationId="{A740A002-446C-4542-AD13-32505A998945}"/>
          </ac:inkMkLst>
        </pc:inkChg>
        <pc:inkChg chg="add">
          <ac:chgData name="Wilne, Robert" userId="863fd487-5ae7-46a6-8c4e-0a9cc652a1c0" providerId="ADAL" clId="{D4479540-3C79-904F-991B-2923FDC23AF8}" dt="2021-06-24T14:14:34.094" v="1642"/>
          <ac:inkMkLst>
            <pc:docMk/>
            <pc:sldMk cId="1910209463" sldId="2104"/>
            <ac:inkMk id="24577" creationId="{FF371174-6555-0443-AD5B-F4AEE52E50E6}"/>
          </ac:inkMkLst>
        </pc:inkChg>
        <pc:inkChg chg="add">
          <ac:chgData name="Wilne, Robert" userId="863fd487-5ae7-46a6-8c4e-0a9cc652a1c0" providerId="ADAL" clId="{D4479540-3C79-904F-991B-2923FDC23AF8}" dt="2021-06-24T14:14:35.346" v="1644"/>
          <ac:inkMkLst>
            <pc:docMk/>
            <pc:sldMk cId="1910209463" sldId="2104"/>
            <ac:inkMk id="24580" creationId="{EB25F3C7-CE20-1F43-885B-D0AD5BD25D87}"/>
          </ac:inkMkLst>
        </pc:inkChg>
        <pc:inkChg chg="add">
          <ac:chgData name="Wilne, Robert" userId="863fd487-5ae7-46a6-8c4e-0a9cc652a1c0" providerId="ADAL" clId="{D4479540-3C79-904F-991B-2923FDC23AF8}" dt="2021-06-24T14:14:35.658" v="1645"/>
          <ac:inkMkLst>
            <pc:docMk/>
            <pc:sldMk cId="1910209463" sldId="2104"/>
            <ac:inkMk id="24581" creationId="{89DC8E5A-7D8C-DA42-A1AE-1895D9A8082E}"/>
          </ac:inkMkLst>
        </pc:inkChg>
        <pc:inkChg chg="add">
          <ac:chgData name="Wilne, Robert" userId="863fd487-5ae7-46a6-8c4e-0a9cc652a1c0" providerId="ADAL" clId="{D4479540-3C79-904F-991B-2923FDC23AF8}" dt="2021-06-24T14:14:40.642" v="1647"/>
          <ac:inkMkLst>
            <pc:docMk/>
            <pc:sldMk cId="1910209463" sldId="2104"/>
            <ac:inkMk id="24583" creationId="{D9B67436-CDA6-B04A-AAD0-D88CD0DDAD1D}"/>
          </ac:inkMkLst>
        </pc:inkChg>
        <pc:inkChg chg="add">
          <ac:chgData name="Wilne, Robert" userId="863fd487-5ae7-46a6-8c4e-0a9cc652a1c0" providerId="ADAL" clId="{D4479540-3C79-904F-991B-2923FDC23AF8}" dt="2021-06-24T14:14:41.658" v="1648"/>
          <ac:inkMkLst>
            <pc:docMk/>
            <pc:sldMk cId="1910209463" sldId="2104"/>
            <ac:inkMk id="24584" creationId="{18823405-9147-574E-8AF9-6003E4B27521}"/>
          </ac:inkMkLst>
        </pc:inkChg>
        <pc:inkChg chg="add">
          <ac:chgData name="Wilne, Robert" userId="863fd487-5ae7-46a6-8c4e-0a9cc652a1c0" providerId="ADAL" clId="{D4479540-3C79-904F-991B-2923FDC23AF8}" dt="2021-06-24T14:15:09.395" v="1649"/>
          <ac:inkMkLst>
            <pc:docMk/>
            <pc:sldMk cId="1910209463" sldId="2104"/>
            <ac:inkMk id="24585" creationId="{617FD174-95B4-5E4E-B99C-D4988E68FD5C}"/>
          </ac:inkMkLst>
        </pc:inkChg>
        <pc:inkChg chg="add">
          <ac:chgData name="Wilne, Robert" userId="863fd487-5ae7-46a6-8c4e-0a9cc652a1c0" providerId="ADAL" clId="{D4479540-3C79-904F-991B-2923FDC23AF8}" dt="2021-06-24T14:15:09.743" v="1650"/>
          <ac:inkMkLst>
            <pc:docMk/>
            <pc:sldMk cId="1910209463" sldId="2104"/>
            <ac:inkMk id="24586" creationId="{46ECC434-52A9-3942-BF89-E0A172AA113C}"/>
          </ac:inkMkLst>
        </pc:inkChg>
        <pc:inkChg chg="add">
          <ac:chgData name="Wilne, Robert" userId="863fd487-5ae7-46a6-8c4e-0a9cc652a1c0" providerId="ADAL" clId="{D4479540-3C79-904F-991B-2923FDC23AF8}" dt="2021-06-24T14:15:09.981" v="1651"/>
          <ac:inkMkLst>
            <pc:docMk/>
            <pc:sldMk cId="1910209463" sldId="2104"/>
            <ac:inkMk id="24587" creationId="{9EBCADE7-08F8-804D-9F36-E8B5A02F7803}"/>
          </ac:inkMkLst>
        </pc:inkChg>
        <pc:inkChg chg="add">
          <ac:chgData name="Wilne, Robert" userId="863fd487-5ae7-46a6-8c4e-0a9cc652a1c0" providerId="ADAL" clId="{D4479540-3C79-904F-991B-2923FDC23AF8}" dt="2021-06-24T14:15:10.217" v="1652"/>
          <ac:inkMkLst>
            <pc:docMk/>
            <pc:sldMk cId="1910209463" sldId="2104"/>
            <ac:inkMk id="24588" creationId="{592C1613-5DF9-9742-AB13-C1090AED8A11}"/>
          </ac:inkMkLst>
        </pc:inkChg>
        <pc:inkChg chg="add">
          <ac:chgData name="Wilne, Robert" userId="863fd487-5ae7-46a6-8c4e-0a9cc652a1c0" providerId="ADAL" clId="{D4479540-3C79-904F-991B-2923FDC23AF8}" dt="2021-06-24T14:15:10.391" v="1653"/>
          <ac:inkMkLst>
            <pc:docMk/>
            <pc:sldMk cId="1910209463" sldId="2104"/>
            <ac:inkMk id="24589" creationId="{AB42A1AA-725B-5249-8904-17FA0B5BAD42}"/>
          </ac:inkMkLst>
        </pc:inkChg>
        <pc:inkChg chg="add">
          <ac:chgData name="Wilne, Robert" userId="863fd487-5ae7-46a6-8c4e-0a9cc652a1c0" providerId="ADAL" clId="{D4479540-3C79-904F-991B-2923FDC23AF8}" dt="2021-06-24T14:15:11.018" v="1654"/>
          <ac:inkMkLst>
            <pc:docMk/>
            <pc:sldMk cId="1910209463" sldId="2104"/>
            <ac:inkMk id="24590" creationId="{2137B484-FDD9-0F4F-9E2C-FB64820A227D}"/>
          </ac:inkMkLst>
        </pc:inkChg>
        <pc:inkChg chg="add">
          <ac:chgData name="Wilne, Robert" userId="863fd487-5ae7-46a6-8c4e-0a9cc652a1c0" providerId="ADAL" clId="{D4479540-3C79-904F-991B-2923FDC23AF8}" dt="2021-06-24T14:15:11.276" v="1655"/>
          <ac:inkMkLst>
            <pc:docMk/>
            <pc:sldMk cId="1910209463" sldId="2104"/>
            <ac:inkMk id="24591" creationId="{CB40804A-53BB-0D45-8113-DA8A4023C634}"/>
          </ac:inkMkLst>
        </pc:inkChg>
        <pc:inkChg chg="add">
          <ac:chgData name="Wilne, Robert" userId="863fd487-5ae7-46a6-8c4e-0a9cc652a1c0" providerId="ADAL" clId="{D4479540-3C79-904F-991B-2923FDC23AF8}" dt="2021-06-24T14:15:11.525" v="1656"/>
          <ac:inkMkLst>
            <pc:docMk/>
            <pc:sldMk cId="1910209463" sldId="2104"/>
            <ac:inkMk id="24592" creationId="{E325CE69-466E-CA4B-9845-88AC3A75D44F}"/>
          </ac:inkMkLst>
        </pc:inkChg>
        <pc:inkChg chg="add">
          <ac:chgData name="Wilne, Robert" userId="863fd487-5ae7-46a6-8c4e-0a9cc652a1c0" providerId="ADAL" clId="{D4479540-3C79-904F-991B-2923FDC23AF8}" dt="2021-06-24T14:15:11.803" v="1657"/>
          <ac:inkMkLst>
            <pc:docMk/>
            <pc:sldMk cId="1910209463" sldId="2104"/>
            <ac:inkMk id="24593" creationId="{32696DE0-82F4-F94E-95E4-3DAFF049229E}"/>
          </ac:inkMkLst>
        </pc:inkChg>
        <pc:inkChg chg="add">
          <ac:chgData name="Wilne, Robert" userId="863fd487-5ae7-46a6-8c4e-0a9cc652a1c0" providerId="ADAL" clId="{D4479540-3C79-904F-991B-2923FDC23AF8}" dt="2021-06-24T14:15:12.041" v="1658"/>
          <ac:inkMkLst>
            <pc:docMk/>
            <pc:sldMk cId="1910209463" sldId="2104"/>
            <ac:inkMk id="24594" creationId="{4784F403-BE3F-3B43-A8BC-9F41A4A30819}"/>
          </ac:inkMkLst>
        </pc:inkChg>
        <pc:inkChg chg="add">
          <ac:chgData name="Wilne, Robert" userId="863fd487-5ae7-46a6-8c4e-0a9cc652a1c0" providerId="ADAL" clId="{D4479540-3C79-904F-991B-2923FDC23AF8}" dt="2021-06-24T14:15:12.245" v="1659"/>
          <ac:inkMkLst>
            <pc:docMk/>
            <pc:sldMk cId="1910209463" sldId="2104"/>
            <ac:inkMk id="24595" creationId="{0056353A-0F81-D14A-9ACE-1B140CEC0E8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6" creationId="{1E9DEA7E-2AF9-EF46-8F45-6ACE34193B0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7" creationId="{4CEF9FCE-05A6-DA41-8602-A062779CCFBA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8" creationId="{26CBFD9B-D0BF-ED44-AAFA-9FC84F9A1B3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9" creationId="{C7DBFB06-4191-FD4E-B470-11EECA391B80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0" creationId="{4AEAD045-F3C2-F243-8CC7-EF10609E743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1" creationId="{6C492F75-6FC9-B340-BEFE-921F782B95A9}"/>
          </ac:inkMkLst>
        </pc:inkChg>
        <pc:inkChg chg="add">
          <ac:chgData name="Wilne, Robert" userId="863fd487-5ae7-46a6-8c4e-0a9cc652a1c0" providerId="ADAL" clId="{D4479540-3C79-904F-991B-2923FDC23AF8}" dt="2021-06-24T14:15:15.255" v="1667"/>
          <ac:inkMkLst>
            <pc:docMk/>
            <pc:sldMk cId="1910209463" sldId="2104"/>
            <ac:inkMk id="24605" creationId="{C766AA2B-5C48-F14A-8138-493E5FE7BCE2}"/>
          </ac:inkMkLst>
        </pc:inkChg>
        <pc:inkChg chg="add">
          <ac:chgData name="Wilne, Robert" userId="863fd487-5ae7-46a6-8c4e-0a9cc652a1c0" providerId="ADAL" clId="{D4479540-3C79-904F-991B-2923FDC23AF8}" dt="2021-06-24T14:15:15.483" v="1668"/>
          <ac:inkMkLst>
            <pc:docMk/>
            <pc:sldMk cId="1910209463" sldId="2104"/>
            <ac:inkMk id="24606" creationId="{65C3A25C-0970-A04C-9E76-9CC20CEDC8AA}"/>
          </ac:inkMkLst>
        </pc:inkChg>
        <pc:inkChg chg="add">
          <ac:chgData name="Wilne, Robert" userId="863fd487-5ae7-46a6-8c4e-0a9cc652a1c0" providerId="ADAL" clId="{D4479540-3C79-904F-991B-2923FDC23AF8}" dt="2021-06-24T14:15:15.737" v="1669"/>
          <ac:inkMkLst>
            <pc:docMk/>
            <pc:sldMk cId="1910209463" sldId="2104"/>
            <ac:inkMk id="24607" creationId="{3386B51D-E0E9-4044-B443-6C92866FF6C2}"/>
          </ac:inkMkLst>
        </pc:inkChg>
        <pc:inkChg chg="add">
          <ac:chgData name="Wilne, Robert" userId="863fd487-5ae7-46a6-8c4e-0a9cc652a1c0" providerId="ADAL" clId="{D4479540-3C79-904F-991B-2923FDC23AF8}" dt="2021-06-24T14:15:15.981" v="1670"/>
          <ac:inkMkLst>
            <pc:docMk/>
            <pc:sldMk cId="1910209463" sldId="2104"/>
            <ac:inkMk id="24608" creationId="{BB0679F8-9114-D140-9D47-608632ABF388}"/>
          </ac:inkMkLst>
        </pc:inkChg>
        <pc:inkChg chg="add">
          <ac:chgData name="Wilne, Robert" userId="863fd487-5ae7-46a6-8c4e-0a9cc652a1c0" providerId="ADAL" clId="{D4479540-3C79-904F-991B-2923FDC23AF8}" dt="2021-06-24T14:15:16.227" v="1671"/>
          <ac:inkMkLst>
            <pc:docMk/>
            <pc:sldMk cId="1910209463" sldId="2104"/>
            <ac:inkMk id="24609" creationId="{5A1BFD35-7DDD-5646-8165-0716DA9E3BFE}"/>
          </ac:inkMkLst>
        </pc:inkChg>
        <pc:inkChg chg="add">
          <ac:chgData name="Wilne, Robert" userId="863fd487-5ae7-46a6-8c4e-0a9cc652a1c0" providerId="ADAL" clId="{D4479540-3C79-904F-991B-2923FDC23AF8}" dt="2021-06-24T14:15:16.543" v="1672"/>
          <ac:inkMkLst>
            <pc:docMk/>
            <pc:sldMk cId="1910209463" sldId="2104"/>
            <ac:inkMk id="24610" creationId="{119897DA-AA15-254F-B871-05C84C65BA43}"/>
          </ac:inkMkLst>
        </pc:inkChg>
        <pc:inkChg chg="add">
          <ac:chgData name="Wilne, Robert" userId="863fd487-5ae7-46a6-8c4e-0a9cc652a1c0" providerId="ADAL" clId="{D4479540-3C79-904F-991B-2923FDC23AF8}" dt="2021-06-24T14:15:16.838" v="1673"/>
          <ac:inkMkLst>
            <pc:docMk/>
            <pc:sldMk cId="1910209463" sldId="2104"/>
            <ac:inkMk id="24611" creationId="{796BA54B-693D-C649-AAC5-49956A4E4E7C}"/>
          </ac:inkMkLst>
        </pc:inkChg>
        <pc:inkChg chg="add">
          <ac:chgData name="Wilne, Robert" userId="863fd487-5ae7-46a6-8c4e-0a9cc652a1c0" providerId="ADAL" clId="{D4479540-3C79-904F-991B-2923FDC23AF8}" dt="2021-06-24T14:15:17.075" v="1674"/>
          <ac:inkMkLst>
            <pc:docMk/>
            <pc:sldMk cId="1910209463" sldId="2104"/>
            <ac:inkMk id="24612" creationId="{A91B7954-9981-1F44-8F6B-D2CD2C26783B}"/>
          </ac:inkMkLst>
        </pc:inkChg>
        <pc:inkChg chg="add">
          <ac:chgData name="Wilne, Robert" userId="863fd487-5ae7-46a6-8c4e-0a9cc652a1c0" providerId="ADAL" clId="{D4479540-3C79-904F-991B-2923FDC23AF8}" dt="2021-06-24T14:15:17.306" v="1675"/>
          <ac:inkMkLst>
            <pc:docMk/>
            <pc:sldMk cId="1910209463" sldId="2104"/>
            <ac:inkMk id="24613" creationId="{A4304E47-EFFC-5B4C-BC2E-03F92E2F5ED4}"/>
          </ac:inkMkLst>
        </pc:inkChg>
        <pc:inkChg chg="add">
          <ac:chgData name="Wilne, Robert" userId="863fd487-5ae7-46a6-8c4e-0a9cc652a1c0" providerId="ADAL" clId="{D4479540-3C79-904F-991B-2923FDC23AF8}" dt="2021-06-24T14:15:31.953" v="1677"/>
          <ac:inkMkLst>
            <pc:docMk/>
            <pc:sldMk cId="1910209463" sldId="2104"/>
            <ac:inkMk id="24615" creationId="{AA24F64F-16C5-6A41-9201-CD7D9BC00CC9}"/>
          </ac:inkMkLst>
        </pc:inkChg>
        <pc:inkChg chg="add">
          <ac:chgData name="Wilne, Robert" userId="863fd487-5ae7-46a6-8c4e-0a9cc652a1c0" providerId="ADAL" clId="{D4479540-3C79-904F-991B-2923FDC23AF8}" dt="2021-06-24T14:15:32.233" v="1678"/>
          <ac:inkMkLst>
            <pc:docMk/>
            <pc:sldMk cId="1910209463" sldId="2104"/>
            <ac:inkMk id="24616" creationId="{2ABE7C6E-F1D6-D34A-B9E5-05A714B1CA68}"/>
          </ac:inkMkLst>
        </pc:inkChg>
        <pc:inkChg chg="add">
          <ac:chgData name="Wilne, Robert" userId="863fd487-5ae7-46a6-8c4e-0a9cc652a1c0" providerId="ADAL" clId="{D4479540-3C79-904F-991B-2923FDC23AF8}" dt="2021-06-24T14:15:32.639" v="1679"/>
          <ac:inkMkLst>
            <pc:docMk/>
            <pc:sldMk cId="1910209463" sldId="2104"/>
            <ac:inkMk id="24617" creationId="{F3E3C325-D9B3-204A-A9DF-BA279654C5DA}"/>
          </ac:inkMkLst>
        </pc:inkChg>
        <pc:inkChg chg="add">
          <ac:chgData name="Wilne, Robert" userId="863fd487-5ae7-46a6-8c4e-0a9cc652a1c0" providerId="ADAL" clId="{D4479540-3C79-904F-991B-2923FDC23AF8}" dt="2021-06-24T14:15:32.905" v="1680"/>
          <ac:inkMkLst>
            <pc:docMk/>
            <pc:sldMk cId="1910209463" sldId="2104"/>
            <ac:inkMk id="24618" creationId="{4BAB7C4B-853F-7D47-8138-8406B5D0C32A}"/>
          </ac:inkMkLst>
        </pc:inkChg>
        <pc:inkChg chg="add">
          <ac:chgData name="Wilne, Robert" userId="863fd487-5ae7-46a6-8c4e-0a9cc652a1c0" providerId="ADAL" clId="{D4479540-3C79-904F-991B-2923FDC23AF8}" dt="2021-06-24T14:15:33.140" v="1681"/>
          <ac:inkMkLst>
            <pc:docMk/>
            <pc:sldMk cId="1910209463" sldId="2104"/>
            <ac:inkMk id="24619" creationId="{FDFD3D8D-A6CA-BA49-8F58-44710EEB9BE7}"/>
          </ac:inkMkLst>
        </pc:inkChg>
        <pc:inkChg chg="add">
          <ac:chgData name="Wilne, Robert" userId="863fd487-5ae7-46a6-8c4e-0a9cc652a1c0" providerId="ADAL" clId="{D4479540-3C79-904F-991B-2923FDC23AF8}" dt="2021-06-24T14:15:33.347" v="1682"/>
          <ac:inkMkLst>
            <pc:docMk/>
            <pc:sldMk cId="1910209463" sldId="2104"/>
            <ac:inkMk id="24620" creationId="{4F1E4AFB-25AF-D941-80EF-6E6DB55D28C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2" creationId="{FC4C82FB-5753-AF4A-AE37-62BB789DD78D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3" creationId="{8C2301DC-9AE1-5B4D-BBD0-000AC14D36B3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4" creationId="{C3DD8AAD-229C-984A-805A-7AD6EAD29010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5" creationId="{1FBC4CFD-F1A5-084A-A953-E564863F9AA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6" creationId="{B0B2A7EC-5462-F74F-A590-FB37A511155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7" creationId="{1076CBA5-8E0F-2B4E-815B-C59D3815F14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8" creationId="{E8255B8A-14CA-CD46-8608-C7279BD8EBB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9" creationId="{E15D94FB-4A6E-F949-861E-39E180EF756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0" creationId="{EAFD79F0-64E7-5047-ACD6-D4532BBDB58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1" creationId="{112B534A-6FD9-2B41-9828-2F1F843F34F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2" creationId="{89BACB98-A5D6-5940-A96E-8898A884250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4" creationId="{04E18707-DD3E-B646-BC76-F0EE184A3871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5" creationId="{82DC2CDA-08AF-7647-8491-A74B7824445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6" creationId="{A55ACD8E-0F06-0249-B288-BF4EA352E3E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7" creationId="{EEE78327-9219-664B-8C8A-41C9070B3F42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8" creationId="{8B91CDAF-F4E9-DA4C-8D73-A14522DEBBD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9" creationId="{48286E09-4C8D-4A48-91C4-DCD2F867ED9E}"/>
          </ac:inkMkLst>
        </pc:inkChg>
        <pc:inkChg chg="add">
          <ac:chgData name="Wilne, Robert" userId="863fd487-5ae7-46a6-8c4e-0a9cc652a1c0" providerId="ADAL" clId="{D4479540-3C79-904F-991B-2923FDC23AF8}" dt="2021-06-24T14:15:42.069" v="1703"/>
          <ac:inkMkLst>
            <pc:docMk/>
            <pc:sldMk cId="1910209463" sldId="2104"/>
            <ac:inkMk id="24641" creationId="{3D081183-8316-7148-A171-994C70F315D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2" creationId="{8BFBC599-4991-4E49-B483-4D1D0110FCE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3" creationId="{8314CBCB-5FCC-3447-A89C-7A7003F3E49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4" creationId="{06FC8A9F-95AB-AA4F-9C03-424F479D78B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5" creationId="{AA419CC0-39A6-6349-9321-CF1A875E043A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6" creationId="{71903847-65A8-6E49-8F85-2AC7BCEFF32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7" creationId="{234B022E-330D-B748-B7F0-57FAC5DE7EC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8" creationId="{302B9E86-C6F4-EA4B-9C1C-4AC0D5C5010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9" creationId="{352BA13F-B121-8D4F-AACB-E4510F50306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50" creationId="{70944675-F2C6-934D-9F6C-991DC4DAC2B2}"/>
          </ac:inkMkLst>
        </pc:inkChg>
        <pc:inkChg chg="add">
          <ac:chgData name="Wilne, Robert" userId="863fd487-5ae7-46a6-8c4e-0a9cc652a1c0" providerId="ADAL" clId="{D4479540-3C79-904F-991B-2923FDC23AF8}" dt="2021-06-24T14:15:49.485" v="1714"/>
          <ac:inkMkLst>
            <pc:docMk/>
            <pc:sldMk cId="1910209463" sldId="2104"/>
            <ac:inkMk id="24654" creationId="{27BE57C6-EAD9-B449-9782-90FD79A8232A}"/>
          </ac:inkMkLst>
        </pc:inkChg>
        <pc:inkChg chg="add">
          <ac:chgData name="Wilne, Robert" userId="863fd487-5ae7-46a6-8c4e-0a9cc652a1c0" providerId="ADAL" clId="{D4479540-3C79-904F-991B-2923FDC23AF8}" dt="2021-06-24T14:15:54.377" v="1716"/>
          <ac:inkMkLst>
            <pc:docMk/>
            <pc:sldMk cId="1910209463" sldId="2104"/>
            <ac:inkMk id="24656" creationId="{787CC848-B427-4E45-BD09-FF592972F7F0}"/>
          </ac:inkMkLst>
        </pc:inkChg>
        <pc:inkChg chg="add">
          <ac:chgData name="Wilne, Robert" userId="863fd487-5ae7-46a6-8c4e-0a9cc652a1c0" providerId="ADAL" clId="{D4479540-3C79-904F-991B-2923FDC23AF8}" dt="2021-06-24T14:15:55.785" v="1717"/>
          <ac:inkMkLst>
            <pc:docMk/>
            <pc:sldMk cId="1910209463" sldId="2104"/>
            <ac:inkMk id="24657" creationId="{85BC51EB-C417-0B46-BFD2-9767909AA049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48:34.082" v="3214"/>
        <pc:sldMkLst>
          <pc:docMk/>
          <pc:sldMk cId="874451434" sldId="2108"/>
        </pc:sldMkLst>
        <pc:grpChg chg="add del">
          <ac:chgData name="Wilne, Robert" userId="863fd487-5ae7-46a6-8c4e-0a9cc652a1c0" providerId="ADAL" clId="{D4479540-3C79-904F-991B-2923FDC23AF8}" dt="2021-06-24T14:48:31.119" v="3198"/>
          <ac:grpSpMkLst>
            <pc:docMk/>
            <pc:sldMk cId="874451434" sldId="2108"/>
            <ac:grpSpMk id="18" creationId="{BD3C2F8E-B459-9047-9D61-3ED12E1E51F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19" creationId="{6F6D2157-5CF7-CA49-8886-396BEB26BD0B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0" creationId="{2B2C00E6-D171-EE42-9A6A-DD47DFF325F1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1" creationId="{FF57979F-FEC6-4749-8605-290B9DB3D6F6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3" creationId="{2C985A22-0147-2246-A9FC-8BC8F72855D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4" creationId="{9607B886-C838-784D-BE4B-8A71846256A6}"/>
          </ac:grpSpMkLst>
        </pc:grpChg>
        <pc:grpChg chg="add del">
          <ac:chgData name="Wilne, Robert" userId="863fd487-5ae7-46a6-8c4e-0a9cc652a1c0" providerId="ADAL" clId="{D4479540-3C79-904F-991B-2923FDC23AF8}" dt="2021-06-24T14:48:31.272" v="3211"/>
          <ac:grpSpMkLst>
            <pc:docMk/>
            <pc:sldMk cId="874451434" sldId="2108"/>
            <ac:grpSpMk id="36" creationId="{FF82F9C1-B100-A547-9F10-43B2CF23A41A}"/>
          </ac:grpSpMkLst>
        </pc:grpChg>
        <pc:inkChg chg="add del topLvl">
          <ac:chgData name="Wilne, Robert" userId="863fd487-5ae7-46a6-8c4e-0a9cc652a1c0" providerId="ADAL" clId="{D4479540-3C79-904F-991B-2923FDC23AF8}" dt="2021-06-24T14:48:31.259" v="3209"/>
          <ac:inkMkLst>
            <pc:docMk/>
            <pc:sldMk cId="874451434" sldId="2108"/>
            <ac:inkMk id="3" creationId="{ACEB4CBB-AAA5-6143-A383-1901EAE102EB}"/>
          </ac:inkMkLst>
        </pc:inkChg>
        <pc:inkChg chg="add del topLvl">
          <ac:chgData name="Wilne, Robert" userId="863fd487-5ae7-46a6-8c4e-0a9cc652a1c0" providerId="ADAL" clId="{D4479540-3C79-904F-991B-2923FDC23AF8}" dt="2021-06-24T14:48:31.204" v="3204"/>
          <ac:inkMkLst>
            <pc:docMk/>
            <pc:sldMk cId="874451434" sldId="2108"/>
            <ac:inkMk id="4" creationId="{F20A298E-9884-9740-A3C3-4DF21D345745}"/>
          </ac:inkMkLst>
        </pc:inkChg>
        <pc:inkChg chg="add del topLvl">
          <ac:chgData name="Wilne, Robert" userId="863fd487-5ae7-46a6-8c4e-0a9cc652a1c0" providerId="ADAL" clId="{D4479540-3C79-904F-991B-2923FDC23AF8}" dt="2021-06-24T14:48:31.233" v="3206"/>
          <ac:inkMkLst>
            <pc:docMk/>
            <pc:sldMk cId="874451434" sldId="2108"/>
            <ac:inkMk id="5" creationId="{F9DB1B76-B798-5F4E-BF99-6E93374DE4BB}"/>
          </ac:inkMkLst>
        </pc:inkChg>
        <pc:inkChg chg="add del topLvl">
          <ac:chgData name="Wilne, Robert" userId="863fd487-5ae7-46a6-8c4e-0a9cc652a1c0" providerId="ADAL" clId="{D4479540-3C79-904F-991B-2923FDC23AF8}" dt="2021-06-24T14:48:31.252" v="3208"/>
          <ac:inkMkLst>
            <pc:docMk/>
            <pc:sldMk cId="874451434" sldId="2108"/>
            <ac:inkMk id="6" creationId="{CCAFE57D-30B0-1946-9D71-6431526CC57D}"/>
          </ac:inkMkLst>
        </pc:inkChg>
        <pc:inkChg chg="add del topLvl">
          <ac:chgData name="Wilne, Robert" userId="863fd487-5ae7-46a6-8c4e-0a9cc652a1c0" providerId="ADAL" clId="{D4479540-3C79-904F-991B-2923FDC23AF8}" dt="2021-06-24T14:48:31.144" v="3200"/>
          <ac:inkMkLst>
            <pc:docMk/>
            <pc:sldMk cId="874451434" sldId="2108"/>
            <ac:inkMk id="7" creationId="{26969DA4-C598-5C48-8AB2-0964461A8EEF}"/>
          </ac:inkMkLst>
        </pc:inkChg>
        <pc:inkChg chg="add del topLvl">
          <ac:chgData name="Wilne, Robert" userId="863fd487-5ae7-46a6-8c4e-0a9cc652a1c0" providerId="ADAL" clId="{D4479540-3C79-904F-991B-2923FDC23AF8}" dt="2021-06-24T14:48:31.034" v="3192"/>
          <ac:inkMkLst>
            <pc:docMk/>
            <pc:sldMk cId="874451434" sldId="2108"/>
            <ac:inkMk id="9" creationId="{3C54E86E-1B11-5F47-92B6-831AF2FEA2BA}"/>
          </ac:inkMkLst>
        </pc:inkChg>
        <pc:inkChg chg="add del topLvl">
          <ac:chgData name="Wilne, Robert" userId="863fd487-5ae7-46a6-8c4e-0a9cc652a1c0" providerId="ADAL" clId="{D4479540-3C79-904F-991B-2923FDC23AF8}" dt="2021-06-24T14:48:31.195" v="3203"/>
          <ac:inkMkLst>
            <pc:docMk/>
            <pc:sldMk cId="874451434" sldId="2108"/>
            <ac:inkMk id="10" creationId="{0D3A37D6-23C5-4B47-AF3E-B01F376A6047}"/>
          </ac:inkMkLst>
        </pc:inkChg>
        <pc:inkChg chg="add del topLvl">
          <ac:chgData name="Wilne, Robert" userId="863fd487-5ae7-46a6-8c4e-0a9cc652a1c0" providerId="ADAL" clId="{D4479540-3C79-904F-991B-2923FDC23AF8}" dt="2021-06-24T14:48:31.018" v="3191"/>
          <ac:inkMkLst>
            <pc:docMk/>
            <pc:sldMk cId="874451434" sldId="2108"/>
            <ac:inkMk id="11" creationId="{E771057A-DCB1-0E4C-99A2-1C2BCE841999}"/>
          </ac:inkMkLst>
        </pc:inkChg>
        <pc:inkChg chg="add del topLvl">
          <ac:chgData name="Wilne, Robert" userId="863fd487-5ae7-46a6-8c4e-0a9cc652a1c0" providerId="ADAL" clId="{D4479540-3C79-904F-991B-2923FDC23AF8}" dt="2021-06-24T14:48:30.945" v="3187"/>
          <ac:inkMkLst>
            <pc:docMk/>
            <pc:sldMk cId="874451434" sldId="2108"/>
            <ac:inkMk id="12" creationId="{E7125D99-24F6-CD42-80D2-C52C3AD74462}"/>
          </ac:inkMkLst>
        </pc:inkChg>
        <pc:inkChg chg="add del topLvl">
          <ac:chgData name="Wilne, Robert" userId="863fd487-5ae7-46a6-8c4e-0a9cc652a1c0" providerId="ADAL" clId="{D4479540-3C79-904F-991B-2923FDC23AF8}" dt="2021-06-24T14:48:31.003" v="3190"/>
          <ac:inkMkLst>
            <pc:docMk/>
            <pc:sldMk cId="874451434" sldId="2108"/>
            <ac:inkMk id="13" creationId="{C5E1984A-6529-D746-B2BA-8942801C97DD}"/>
          </ac:inkMkLst>
        </pc:inkChg>
        <pc:inkChg chg="add del topLvl">
          <ac:chgData name="Wilne, Robert" userId="863fd487-5ae7-46a6-8c4e-0a9cc652a1c0" providerId="ADAL" clId="{D4479540-3C79-904F-991B-2923FDC23AF8}" dt="2021-06-24T14:48:31.049" v="3193"/>
          <ac:inkMkLst>
            <pc:docMk/>
            <pc:sldMk cId="874451434" sldId="2108"/>
            <ac:inkMk id="14" creationId="{C8A91AE7-7CE9-D049-963F-86B3C1AEEEA8}"/>
          </ac:inkMkLst>
        </pc:inkChg>
        <pc:inkChg chg="add del topLvl">
          <ac:chgData name="Wilne, Robert" userId="863fd487-5ae7-46a6-8c4e-0a9cc652a1c0" providerId="ADAL" clId="{D4479540-3C79-904F-991B-2923FDC23AF8}" dt="2021-06-24T14:48:31.220" v="3205"/>
          <ac:inkMkLst>
            <pc:docMk/>
            <pc:sldMk cId="874451434" sldId="2108"/>
            <ac:inkMk id="15" creationId="{DDC4268F-750B-F045-BFBA-2E5A313C5998}"/>
          </ac:inkMkLst>
        </pc:inkChg>
        <pc:inkChg chg="add del topLvl">
          <ac:chgData name="Wilne, Robert" userId="863fd487-5ae7-46a6-8c4e-0a9cc652a1c0" providerId="ADAL" clId="{D4479540-3C79-904F-991B-2923FDC23AF8}" dt="2021-06-24T14:48:31.240" v="3207"/>
          <ac:inkMkLst>
            <pc:docMk/>
            <pc:sldMk cId="874451434" sldId="2108"/>
            <ac:inkMk id="16" creationId="{3B97F7A6-C097-CE4F-999A-12199274197B}"/>
          </ac:inkMkLst>
        </pc:inkChg>
        <pc:inkChg chg="add del topLvl">
          <ac:chgData name="Wilne, Robert" userId="863fd487-5ae7-46a6-8c4e-0a9cc652a1c0" providerId="ADAL" clId="{D4479540-3C79-904F-991B-2923FDC23AF8}" dt="2021-06-24T14:48:31.119" v="3198"/>
          <ac:inkMkLst>
            <pc:docMk/>
            <pc:sldMk cId="874451434" sldId="2108"/>
            <ac:inkMk id="17" creationId="{DECA39CC-A004-0840-B128-FA9B023BAD57}"/>
          </ac:inkMkLst>
        </pc:inkChg>
        <pc:inkChg chg="add del topLvl">
          <ac:chgData name="Wilne, Robert" userId="863fd487-5ae7-46a6-8c4e-0a9cc652a1c0" providerId="ADAL" clId="{D4479540-3C79-904F-991B-2923FDC23AF8}" dt="2021-06-24T14:48:31.265" v="3210"/>
          <ac:inkMkLst>
            <pc:docMk/>
            <pc:sldMk cId="874451434" sldId="2108"/>
            <ac:inkMk id="22" creationId="{96DDEACA-1810-3D47-A5BB-6DF7D9949EFF}"/>
          </ac:inkMkLst>
        </pc:inkChg>
        <pc:inkChg chg="add del topLvl">
          <ac:chgData name="Wilne, Robert" userId="863fd487-5ae7-46a6-8c4e-0a9cc652a1c0" providerId="ADAL" clId="{D4479540-3C79-904F-991B-2923FDC23AF8}" dt="2021-06-24T14:48:30.923" v="3186"/>
          <ac:inkMkLst>
            <pc:docMk/>
            <pc:sldMk cId="874451434" sldId="2108"/>
            <ac:inkMk id="23" creationId="{62F06D99-EBA1-B640-A7A1-ED212AC21474}"/>
          </ac:inkMkLst>
        </pc:inkChg>
        <pc:inkChg chg="add del topLvl">
          <ac:chgData name="Wilne, Robert" userId="863fd487-5ae7-46a6-8c4e-0a9cc652a1c0" providerId="ADAL" clId="{D4479540-3C79-904F-991B-2923FDC23AF8}" dt="2021-06-24T14:48:31.110" v="3197"/>
          <ac:inkMkLst>
            <pc:docMk/>
            <pc:sldMk cId="874451434" sldId="2108"/>
            <ac:inkMk id="24" creationId="{4EE04C10-C10D-0C4C-BED4-CD964081C905}"/>
          </ac:inkMkLst>
        </pc:inkChg>
        <pc:inkChg chg="add del topLvl">
          <ac:chgData name="Wilne, Robert" userId="863fd487-5ae7-46a6-8c4e-0a9cc652a1c0" providerId="ADAL" clId="{D4479540-3C79-904F-991B-2923FDC23AF8}" dt="2021-06-24T14:48:31.079" v="3195"/>
          <ac:inkMkLst>
            <pc:docMk/>
            <pc:sldMk cId="874451434" sldId="2108"/>
            <ac:inkMk id="25" creationId="{452CB8B4-BD0C-5F43-8DBC-9DDBE0F7ED5A}"/>
          </ac:inkMkLst>
        </pc:inkChg>
        <pc:inkChg chg="add del topLvl">
          <ac:chgData name="Wilne, Robert" userId="863fd487-5ae7-46a6-8c4e-0a9cc652a1c0" providerId="ADAL" clId="{D4479540-3C79-904F-991B-2923FDC23AF8}" dt="2021-06-24T14:48:31.154" v="3201"/>
          <ac:inkMkLst>
            <pc:docMk/>
            <pc:sldMk cId="874451434" sldId="2108"/>
            <ac:inkMk id="26" creationId="{A87E6A19-3B2E-8C44-85B7-1B5484904C21}"/>
          </ac:inkMkLst>
        </pc:inkChg>
        <pc:inkChg chg="add del topLvl">
          <ac:chgData name="Wilne, Robert" userId="863fd487-5ae7-46a6-8c4e-0a9cc652a1c0" providerId="ADAL" clId="{D4479540-3C79-904F-991B-2923FDC23AF8}" dt="2021-06-24T14:48:31.272" v="3211"/>
          <ac:inkMkLst>
            <pc:docMk/>
            <pc:sldMk cId="874451434" sldId="2108"/>
            <ac:inkMk id="27" creationId="{C9627AE2-38C1-4B4D-A947-637934D85F0E}"/>
          </ac:inkMkLst>
        </pc:inkChg>
        <pc:inkChg chg="add del topLvl">
          <ac:chgData name="Wilne, Robert" userId="863fd487-5ae7-46a6-8c4e-0a9cc652a1c0" providerId="ADAL" clId="{D4479540-3C79-904F-991B-2923FDC23AF8}" dt="2021-06-24T14:48:30.965" v="3188"/>
          <ac:inkMkLst>
            <pc:docMk/>
            <pc:sldMk cId="874451434" sldId="2108"/>
            <ac:inkMk id="28" creationId="{94693A45-FD48-5249-8581-EF6A5D8F83C9}"/>
          </ac:inkMkLst>
        </pc:inkChg>
        <pc:inkChg chg="add del topLvl">
          <ac:chgData name="Wilne, Robert" userId="863fd487-5ae7-46a6-8c4e-0a9cc652a1c0" providerId="ADAL" clId="{D4479540-3C79-904F-991B-2923FDC23AF8}" dt="2021-06-24T14:48:30.984" v="3189"/>
          <ac:inkMkLst>
            <pc:docMk/>
            <pc:sldMk cId="874451434" sldId="2108"/>
            <ac:inkMk id="29" creationId="{CACF7A40-5EA5-CC4D-8BB8-50DCB7D537F6}"/>
          </ac:inkMkLst>
        </pc:inkChg>
        <pc:inkChg chg="add del topLvl">
          <ac:chgData name="Wilne, Robert" userId="863fd487-5ae7-46a6-8c4e-0a9cc652a1c0" providerId="ADAL" clId="{D4479540-3C79-904F-991B-2923FDC23AF8}" dt="2021-06-24T14:48:31.098" v="3196"/>
          <ac:inkMkLst>
            <pc:docMk/>
            <pc:sldMk cId="874451434" sldId="2108"/>
            <ac:inkMk id="30" creationId="{7D3D79F2-E4A0-A841-9365-03FB3431ECA7}"/>
          </ac:inkMkLst>
        </pc:inkChg>
        <pc:inkChg chg="add del mod topLvl modStrokes">
          <ac:chgData name="Wilne, Robert" userId="863fd487-5ae7-46a6-8c4e-0a9cc652a1c0" providerId="ADAL" clId="{D4479540-3C79-904F-991B-2923FDC23AF8}" dt="2021-06-24T14:48:34.077" v="3213"/>
          <ac:inkMkLst>
            <pc:docMk/>
            <pc:sldMk cId="874451434" sldId="2108"/>
            <ac:inkMk id="31" creationId="{2B738A4E-C629-1F47-A311-9D92870A158F}"/>
          </ac:inkMkLst>
        </pc:inkChg>
        <pc:inkChg chg="add del">
          <ac:chgData name="Wilne, Robert" userId="863fd487-5ae7-46a6-8c4e-0a9cc652a1c0" providerId="ADAL" clId="{D4479540-3C79-904F-991B-2923FDC23AF8}" dt="2021-06-24T14:48:31.132" v="3199"/>
          <ac:inkMkLst>
            <pc:docMk/>
            <pc:sldMk cId="874451434" sldId="2108"/>
            <ac:inkMk id="32" creationId="{A6FD9683-D335-8E49-B44B-290DA4558759}"/>
          </ac:inkMkLst>
        </pc:inkChg>
        <pc:inkChg chg="add del">
          <ac:chgData name="Wilne, Robert" userId="863fd487-5ae7-46a6-8c4e-0a9cc652a1c0" providerId="ADAL" clId="{D4479540-3C79-904F-991B-2923FDC23AF8}" dt="2021-06-24T14:48:31.164" v="3202"/>
          <ac:inkMkLst>
            <pc:docMk/>
            <pc:sldMk cId="874451434" sldId="2108"/>
            <ac:inkMk id="35" creationId="{06391B4C-F3C3-E84E-8992-9434297C5E7F}"/>
          </ac:inkMkLst>
        </pc:inkChg>
        <pc:inkChg chg="add del">
          <ac:chgData name="Wilne, Robert" userId="863fd487-5ae7-46a6-8c4e-0a9cc652a1c0" providerId="ADAL" clId="{D4479540-3C79-904F-991B-2923FDC23AF8}" dt="2021-06-24T14:48:34.082" v="3214"/>
          <ac:inkMkLst>
            <pc:docMk/>
            <pc:sldMk cId="874451434" sldId="2108"/>
            <ac:inkMk id="37" creationId="{FC1129BE-B273-9D45-9880-3595419DE38B}"/>
          </ac:inkMkLst>
        </pc:inkChg>
      </pc:sldChg>
      <pc:sldChg chg="addSp">
        <pc:chgData name="Wilne, Robert" userId="863fd487-5ae7-46a6-8c4e-0a9cc652a1c0" providerId="ADAL" clId="{D4479540-3C79-904F-991B-2923FDC23AF8}" dt="2021-06-24T14:55:28.203" v="3297"/>
        <pc:sldMkLst>
          <pc:docMk/>
          <pc:sldMk cId="4122377367" sldId="2110"/>
        </pc:sldMkLst>
        <pc:grpChg chg="add">
          <ac:chgData name="Wilne, Robert" userId="863fd487-5ae7-46a6-8c4e-0a9cc652a1c0" providerId="ADAL" clId="{D4479540-3C79-904F-991B-2923FDC23AF8}" dt="2021-06-24T14:55:12.372" v="3270"/>
          <ac:grpSpMkLst>
            <pc:docMk/>
            <pc:sldMk cId="4122377367" sldId="2110"/>
            <ac:grpSpMk id="15" creationId="{865321E9-D7D6-5443-A9CE-260CE03601CF}"/>
          </ac:grpSpMkLst>
        </pc:grpChg>
        <pc:grpChg chg="add">
          <ac:chgData name="Wilne, Robert" userId="863fd487-5ae7-46a6-8c4e-0a9cc652a1c0" providerId="ADAL" clId="{D4479540-3C79-904F-991B-2923FDC23AF8}" dt="2021-06-24T14:55:18.360" v="3280"/>
          <ac:grpSpMkLst>
            <pc:docMk/>
            <pc:sldMk cId="4122377367" sldId="2110"/>
            <ac:grpSpMk id="25" creationId="{8579D13F-26C8-3B48-B6A9-27E3CA69A597}"/>
          </ac:grpSpMkLst>
        </pc:grpChg>
        <pc:grpChg chg="add">
          <ac:chgData name="Wilne, Robert" userId="863fd487-5ae7-46a6-8c4e-0a9cc652a1c0" providerId="ADAL" clId="{D4479540-3C79-904F-991B-2923FDC23AF8}" dt="2021-06-24T14:55:24.398" v="3289"/>
          <ac:grpSpMkLst>
            <pc:docMk/>
            <pc:sldMk cId="4122377367" sldId="2110"/>
            <ac:grpSpMk id="34" creationId="{89EA6FD4-B530-5C49-A5A1-D4189BE418E2}"/>
          </ac:grpSpMkLst>
        </pc:grpChg>
        <pc:grpChg chg="add">
          <ac:chgData name="Wilne, Robert" userId="863fd487-5ae7-46a6-8c4e-0a9cc652a1c0" providerId="ADAL" clId="{D4479540-3C79-904F-991B-2923FDC23AF8}" dt="2021-06-24T14:55:28.203" v="3297"/>
          <ac:grpSpMkLst>
            <pc:docMk/>
            <pc:sldMk cId="4122377367" sldId="2110"/>
            <ac:grpSpMk id="42" creationId="{2D264396-DBA3-0E4F-B71A-F2512EA67740}"/>
          </ac:grpSpMkLst>
        </pc:grpChg>
        <pc:inkChg chg="add">
          <ac:chgData name="Wilne, Robert" userId="863fd487-5ae7-46a6-8c4e-0a9cc652a1c0" providerId="ADAL" clId="{D4479540-3C79-904F-991B-2923FDC23AF8}" dt="2021-06-24T14:55:08.027" v="3259"/>
          <ac:inkMkLst>
            <pc:docMk/>
            <pc:sldMk cId="4122377367" sldId="2110"/>
            <ac:inkMk id="2" creationId="{CF12F520-7685-604C-9AF2-3BCFBE5546AC}"/>
          </ac:inkMkLst>
        </pc:inkChg>
        <pc:inkChg chg="add">
          <ac:chgData name="Wilne, Robert" userId="863fd487-5ae7-46a6-8c4e-0a9cc652a1c0" providerId="ADAL" clId="{D4479540-3C79-904F-991B-2923FDC23AF8}" dt="2021-06-24T14:55:08.240" v="3260"/>
          <ac:inkMkLst>
            <pc:docMk/>
            <pc:sldMk cId="4122377367" sldId="2110"/>
            <ac:inkMk id="3" creationId="{7AA7AD52-1283-284F-8142-094318FC120A}"/>
          </ac:inkMkLst>
        </pc:inkChg>
        <pc:inkChg chg="add">
          <ac:chgData name="Wilne, Robert" userId="863fd487-5ae7-46a6-8c4e-0a9cc652a1c0" providerId="ADAL" clId="{D4479540-3C79-904F-991B-2923FDC23AF8}" dt="2021-06-24T14:55:08.550" v="3261"/>
          <ac:inkMkLst>
            <pc:docMk/>
            <pc:sldMk cId="4122377367" sldId="2110"/>
            <ac:inkMk id="4" creationId="{4A0F333E-8557-6041-AAA6-7C7F9C8F0F23}"/>
          </ac:inkMkLst>
        </pc:inkChg>
        <pc:inkChg chg="add">
          <ac:chgData name="Wilne, Robert" userId="863fd487-5ae7-46a6-8c4e-0a9cc652a1c0" providerId="ADAL" clId="{D4479540-3C79-904F-991B-2923FDC23AF8}" dt="2021-06-24T14:55:08.948" v="3262"/>
          <ac:inkMkLst>
            <pc:docMk/>
            <pc:sldMk cId="4122377367" sldId="2110"/>
            <ac:inkMk id="6" creationId="{7A2CA689-0FF3-0D47-AA15-23BB54316D7E}"/>
          </ac:inkMkLst>
        </pc:inkChg>
        <pc:inkChg chg="add">
          <ac:chgData name="Wilne, Robert" userId="863fd487-5ae7-46a6-8c4e-0a9cc652a1c0" providerId="ADAL" clId="{D4479540-3C79-904F-991B-2923FDC23AF8}" dt="2021-06-24T14:55:09.308" v="3263"/>
          <ac:inkMkLst>
            <pc:docMk/>
            <pc:sldMk cId="4122377367" sldId="2110"/>
            <ac:inkMk id="8" creationId="{92C29C69-1DB6-614F-830B-FF846B9216E5}"/>
          </ac:inkMkLst>
        </pc:inkChg>
        <pc:inkChg chg="add">
          <ac:chgData name="Wilne, Robert" userId="863fd487-5ae7-46a6-8c4e-0a9cc652a1c0" providerId="ADAL" clId="{D4479540-3C79-904F-991B-2923FDC23AF8}" dt="2021-06-24T14:55:09.902" v="3264"/>
          <ac:inkMkLst>
            <pc:docMk/>
            <pc:sldMk cId="4122377367" sldId="2110"/>
            <ac:inkMk id="9" creationId="{0334461C-D31C-E444-845B-90BBC61CFB49}"/>
          </ac:inkMkLst>
        </pc:inkChg>
        <pc:inkChg chg="add">
          <ac:chgData name="Wilne, Robert" userId="863fd487-5ae7-46a6-8c4e-0a9cc652a1c0" providerId="ADAL" clId="{D4479540-3C79-904F-991B-2923FDC23AF8}" dt="2021-06-24T14:55:10.504" v="3265"/>
          <ac:inkMkLst>
            <pc:docMk/>
            <pc:sldMk cId="4122377367" sldId="2110"/>
            <ac:inkMk id="10" creationId="{3106D010-FEED-4F47-A675-D9FA21537FB3}"/>
          </ac:inkMkLst>
        </pc:inkChg>
        <pc:inkChg chg="add">
          <ac:chgData name="Wilne, Robert" userId="863fd487-5ae7-46a6-8c4e-0a9cc652a1c0" providerId="ADAL" clId="{D4479540-3C79-904F-991B-2923FDC23AF8}" dt="2021-06-24T14:55:10.669" v="3266"/>
          <ac:inkMkLst>
            <pc:docMk/>
            <pc:sldMk cId="4122377367" sldId="2110"/>
            <ac:inkMk id="11" creationId="{6ECE1C06-CB36-5E48-8297-9DD73613D1F7}"/>
          </ac:inkMkLst>
        </pc:inkChg>
        <pc:inkChg chg="add">
          <ac:chgData name="Wilne, Robert" userId="863fd487-5ae7-46a6-8c4e-0a9cc652a1c0" providerId="ADAL" clId="{D4479540-3C79-904F-991B-2923FDC23AF8}" dt="2021-06-24T14:55:10.954" v="3267"/>
          <ac:inkMkLst>
            <pc:docMk/>
            <pc:sldMk cId="4122377367" sldId="2110"/>
            <ac:inkMk id="12" creationId="{6026EE61-3FC6-024F-8E6E-94E9FA305DBE}"/>
          </ac:inkMkLst>
        </pc:inkChg>
        <pc:inkChg chg="add">
          <ac:chgData name="Wilne, Robert" userId="863fd487-5ae7-46a6-8c4e-0a9cc652a1c0" providerId="ADAL" clId="{D4479540-3C79-904F-991B-2923FDC23AF8}" dt="2021-06-24T14:55:11.343" v="3268"/>
          <ac:inkMkLst>
            <pc:docMk/>
            <pc:sldMk cId="4122377367" sldId="2110"/>
            <ac:inkMk id="13" creationId="{4E3CD954-C9BC-4741-8FBC-67259A6A238F}"/>
          </ac:inkMkLst>
        </pc:inkChg>
        <pc:inkChg chg="add">
          <ac:chgData name="Wilne, Robert" userId="863fd487-5ae7-46a6-8c4e-0a9cc652a1c0" providerId="ADAL" clId="{D4479540-3C79-904F-991B-2923FDC23AF8}" dt="2021-06-24T14:55:11.515" v="3269"/>
          <ac:inkMkLst>
            <pc:docMk/>
            <pc:sldMk cId="4122377367" sldId="2110"/>
            <ac:inkMk id="14" creationId="{CCC33241-B707-1845-B016-E90DAD5361A6}"/>
          </ac:inkMkLst>
        </pc:inkChg>
        <pc:inkChg chg="add">
          <ac:chgData name="Wilne, Robert" userId="863fd487-5ae7-46a6-8c4e-0a9cc652a1c0" providerId="ADAL" clId="{D4479540-3C79-904F-991B-2923FDC23AF8}" dt="2021-06-24T14:55:14.417" v="3271"/>
          <ac:inkMkLst>
            <pc:docMk/>
            <pc:sldMk cId="4122377367" sldId="2110"/>
            <ac:inkMk id="16" creationId="{26482214-952C-FC4F-8523-6EC29CA47456}"/>
          </ac:inkMkLst>
        </pc:inkChg>
        <pc:inkChg chg="add">
          <ac:chgData name="Wilne, Robert" userId="863fd487-5ae7-46a6-8c4e-0a9cc652a1c0" providerId="ADAL" clId="{D4479540-3C79-904F-991B-2923FDC23AF8}" dt="2021-06-24T14:55:14.551" v="3272"/>
          <ac:inkMkLst>
            <pc:docMk/>
            <pc:sldMk cId="4122377367" sldId="2110"/>
            <ac:inkMk id="17" creationId="{7B0C04FA-F414-BF4D-9A1E-D9F7C0AEB743}"/>
          </ac:inkMkLst>
        </pc:inkChg>
        <pc:inkChg chg="add">
          <ac:chgData name="Wilne, Robert" userId="863fd487-5ae7-46a6-8c4e-0a9cc652a1c0" providerId="ADAL" clId="{D4479540-3C79-904F-991B-2923FDC23AF8}" dt="2021-06-24T14:55:14.828" v="3273"/>
          <ac:inkMkLst>
            <pc:docMk/>
            <pc:sldMk cId="4122377367" sldId="2110"/>
            <ac:inkMk id="18" creationId="{0421AA84-16D7-4741-AF5A-FBF4215E3EDF}"/>
          </ac:inkMkLst>
        </pc:inkChg>
        <pc:inkChg chg="add">
          <ac:chgData name="Wilne, Robert" userId="863fd487-5ae7-46a6-8c4e-0a9cc652a1c0" providerId="ADAL" clId="{D4479540-3C79-904F-991B-2923FDC23AF8}" dt="2021-06-24T14:55:15.131" v="3274"/>
          <ac:inkMkLst>
            <pc:docMk/>
            <pc:sldMk cId="4122377367" sldId="2110"/>
            <ac:inkMk id="19" creationId="{47D1F654-9FC8-034E-AE4E-EA9BA201D576}"/>
          </ac:inkMkLst>
        </pc:inkChg>
        <pc:inkChg chg="add">
          <ac:chgData name="Wilne, Robert" userId="863fd487-5ae7-46a6-8c4e-0a9cc652a1c0" providerId="ADAL" clId="{D4479540-3C79-904F-991B-2923FDC23AF8}" dt="2021-06-24T14:55:15.531" v="3275"/>
          <ac:inkMkLst>
            <pc:docMk/>
            <pc:sldMk cId="4122377367" sldId="2110"/>
            <ac:inkMk id="20" creationId="{C4803D51-7DD3-774A-90CE-976EF2582C2A}"/>
          </ac:inkMkLst>
        </pc:inkChg>
        <pc:inkChg chg="add">
          <ac:chgData name="Wilne, Robert" userId="863fd487-5ae7-46a6-8c4e-0a9cc652a1c0" providerId="ADAL" clId="{D4479540-3C79-904F-991B-2923FDC23AF8}" dt="2021-06-24T14:55:16.117" v="3276"/>
          <ac:inkMkLst>
            <pc:docMk/>
            <pc:sldMk cId="4122377367" sldId="2110"/>
            <ac:inkMk id="21" creationId="{A0109A6F-CF41-1A48-9CE7-E167AA10CA1A}"/>
          </ac:inkMkLst>
        </pc:inkChg>
        <pc:inkChg chg="add">
          <ac:chgData name="Wilne, Robert" userId="863fd487-5ae7-46a6-8c4e-0a9cc652a1c0" providerId="ADAL" clId="{D4479540-3C79-904F-991B-2923FDC23AF8}" dt="2021-06-24T14:55:16.545" v="3277"/>
          <ac:inkMkLst>
            <pc:docMk/>
            <pc:sldMk cId="4122377367" sldId="2110"/>
            <ac:inkMk id="22" creationId="{D6E6160E-A32C-D84E-8F51-DF8347BAAAEF}"/>
          </ac:inkMkLst>
        </pc:inkChg>
        <pc:inkChg chg="add">
          <ac:chgData name="Wilne, Robert" userId="863fd487-5ae7-46a6-8c4e-0a9cc652a1c0" providerId="ADAL" clId="{D4479540-3C79-904F-991B-2923FDC23AF8}" dt="2021-06-24T14:55:16.999" v="3278"/>
          <ac:inkMkLst>
            <pc:docMk/>
            <pc:sldMk cId="4122377367" sldId="2110"/>
            <ac:inkMk id="23" creationId="{FBE645AA-02DA-8847-AF3D-8B4A934F8634}"/>
          </ac:inkMkLst>
        </pc:inkChg>
        <pc:inkChg chg="add">
          <ac:chgData name="Wilne, Robert" userId="863fd487-5ae7-46a6-8c4e-0a9cc652a1c0" providerId="ADAL" clId="{D4479540-3C79-904F-991B-2923FDC23AF8}" dt="2021-06-24T14:55:17.211" v="3279"/>
          <ac:inkMkLst>
            <pc:docMk/>
            <pc:sldMk cId="4122377367" sldId="2110"/>
            <ac:inkMk id="24" creationId="{6A7AA7C8-43CE-7D41-893F-8D7EE714727A}"/>
          </ac:inkMkLst>
        </pc:inkChg>
        <pc:inkChg chg="add">
          <ac:chgData name="Wilne, Robert" userId="863fd487-5ae7-46a6-8c4e-0a9cc652a1c0" providerId="ADAL" clId="{D4479540-3C79-904F-991B-2923FDC23AF8}" dt="2021-06-24T14:55:21.726" v="3281"/>
          <ac:inkMkLst>
            <pc:docMk/>
            <pc:sldMk cId="4122377367" sldId="2110"/>
            <ac:inkMk id="26" creationId="{E5A007A3-0FC4-5647-8F47-E791C32FB3E3}"/>
          </ac:inkMkLst>
        </pc:inkChg>
        <pc:inkChg chg="add">
          <ac:chgData name="Wilne, Robert" userId="863fd487-5ae7-46a6-8c4e-0a9cc652a1c0" providerId="ADAL" clId="{D4479540-3C79-904F-991B-2923FDC23AF8}" dt="2021-06-24T14:55:21.872" v="3282"/>
          <ac:inkMkLst>
            <pc:docMk/>
            <pc:sldMk cId="4122377367" sldId="2110"/>
            <ac:inkMk id="27" creationId="{9ABA6A07-4545-8843-8DE5-6FB96FC77757}"/>
          </ac:inkMkLst>
        </pc:inkChg>
        <pc:inkChg chg="add">
          <ac:chgData name="Wilne, Robert" userId="863fd487-5ae7-46a6-8c4e-0a9cc652a1c0" providerId="ADAL" clId="{D4479540-3C79-904F-991B-2923FDC23AF8}" dt="2021-06-24T14:55:22.264" v="3283"/>
          <ac:inkMkLst>
            <pc:docMk/>
            <pc:sldMk cId="4122377367" sldId="2110"/>
            <ac:inkMk id="28" creationId="{D643E148-C6F8-124F-BC7A-AC105FC15076}"/>
          </ac:inkMkLst>
        </pc:inkChg>
        <pc:inkChg chg="add">
          <ac:chgData name="Wilne, Robert" userId="863fd487-5ae7-46a6-8c4e-0a9cc652a1c0" providerId="ADAL" clId="{D4479540-3C79-904F-991B-2923FDC23AF8}" dt="2021-06-24T14:55:22.384" v="3284"/>
          <ac:inkMkLst>
            <pc:docMk/>
            <pc:sldMk cId="4122377367" sldId="2110"/>
            <ac:inkMk id="29" creationId="{C734FA32-1A89-4E41-A008-E17CF25045A5}"/>
          </ac:inkMkLst>
        </pc:inkChg>
        <pc:inkChg chg="add">
          <ac:chgData name="Wilne, Robert" userId="863fd487-5ae7-46a6-8c4e-0a9cc652a1c0" providerId="ADAL" clId="{D4479540-3C79-904F-991B-2923FDC23AF8}" dt="2021-06-24T14:55:22.743" v="3285"/>
          <ac:inkMkLst>
            <pc:docMk/>
            <pc:sldMk cId="4122377367" sldId="2110"/>
            <ac:inkMk id="30" creationId="{6FB6EF89-3EEE-A44D-A008-FC710C6C9088}"/>
          </ac:inkMkLst>
        </pc:inkChg>
        <pc:inkChg chg="add">
          <ac:chgData name="Wilne, Robert" userId="863fd487-5ae7-46a6-8c4e-0a9cc652a1c0" providerId="ADAL" clId="{D4479540-3C79-904F-991B-2923FDC23AF8}" dt="2021-06-24T14:55:23.308" v="3286"/>
          <ac:inkMkLst>
            <pc:docMk/>
            <pc:sldMk cId="4122377367" sldId="2110"/>
            <ac:inkMk id="31" creationId="{011608C6-DC71-3F45-9241-6A0C683EAC98}"/>
          </ac:inkMkLst>
        </pc:inkChg>
        <pc:inkChg chg="add">
          <ac:chgData name="Wilne, Robert" userId="863fd487-5ae7-46a6-8c4e-0a9cc652a1c0" providerId="ADAL" clId="{D4479540-3C79-904F-991B-2923FDC23AF8}" dt="2021-06-24T14:55:23.442" v="3287"/>
          <ac:inkMkLst>
            <pc:docMk/>
            <pc:sldMk cId="4122377367" sldId="2110"/>
            <ac:inkMk id="32" creationId="{AE2DA6AC-4BB8-3049-B7F2-9E69F5C8DAD8}"/>
          </ac:inkMkLst>
        </pc:inkChg>
        <pc:inkChg chg="add">
          <ac:chgData name="Wilne, Robert" userId="863fd487-5ae7-46a6-8c4e-0a9cc652a1c0" providerId="ADAL" clId="{D4479540-3C79-904F-991B-2923FDC23AF8}" dt="2021-06-24T14:55:23.675" v="3288"/>
          <ac:inkMkLst>
            <pc:docMk/>
            <pc:sldMk cId="4122377367" sldId="2110"/>
            <ac:inkMk id="33" creationId="{3263BAA7-EA43-F249-9753-68F2B432C786}"/>
          </ac:inkMkLst>
        </pc:inkChg>
        <pc:inkChg chg="add">
          <ac:chgData name="Wilne, Robert" userId="863fd487-5ae7-46a6-8c4e-0a9cc652a1c0" providerId="ADAL" clId="{D4479540-3C79-904F-991B-2923FDC23AF8}" dt="2021-06-24T14:55:25.745" v="3290"/>
          <ac:inkMkLst>
            <pc:docMk/>
            <pc:sldMk cId="4122377367" sldId="2110"/>
            <ac:inkMk id="35" creationId="{1E39955A-40CD-8E43-8D28-E45CCE8091C3}"/>
          </ac:inkMkLst>
        </pc:inkChg>
        <pc:inkChg chg="add">
          <ac:chgData name="Wilne, Robert" userId="863fd487-5ae7-46a6-8c4e-0a9cc652a1c0" providerId="ADAL" clId="{D4479540-3C79-904F-991B-2923FDC23AF8}" dt="2021-06-24T14:55:25.908" v="3291"/>
          <ac:inkMkLst>
            <pc:docMk/>
            <pc:sldMk cId="4122377367" sldId="2110"/>
            <ac:inkMk id="36" creationId="{4C03F79E-AFF8-454B-9D63-A79B8B874014}"/>
          </ac:inkMkLst>
        </pc:inkChg>
        <pc:inkChg chg="add">
          <ac:chgData name="Wilne, Robert" userId="863fd487-5ae7-46a6-8c4e-0a9cc652a1c0" providerId="ADAL" clId="{D4479540-3C79-904F-991B-2923FDC23AF8}" dt="2021-06-24T14:55:26.211" v="3292"/>
          <ac:inkMkLst>
            <pc:docMk/>
            <pc:sldMk cId="4122377367" sldId="2110"/>
            <ac:inkMk id="37" creationId="{9897D5AC-C7BB-3C4E-9314-BC354889EF27}"/>
          </ac:inkMkLst>
        </pc:inkChg>
        <pc:inkChg chg="add">
          <ac:chgData name="Wilne, Robert" userId="863fd487-5ae7-46a6-8c4e-0a9cc652a1c0" providerId="ADAL" clId="{D4479540-3C79-904F-991B-2923FDC23AF8}" dt="2021-06-24T14:55:26.425" v="3293"/>
          <ac:inkMkLst>
            <pc:docMk/>
            <pc:sldMk cId="4122377367" sldId="2110"/>
            <ac:inkMk id="38" creationId="{9660BCDD-D598-AB4D-84CD-4E62A7E3D512}"/>
          </ac:inkMkLst>
        </pc:inkChg>
        <pc:inkChg chg="add">
          <ac:chgData name="Wilne, Robert" userId="863fd487-5ae7-46a6-8c4e-0a9cc652a1c0" providerId="ADAL" clId="{D4479540-3C79-904F-991B-2923FDC23AF8}" dt="2021-06-24T14:55:26.916" v="3294"/>
          <ac:inkMkLst>
            <pc:docMk/>
            <pc:sldMk cId="4122377367" sldId="2110"/>
            <ac:inkMk id="39" creationId="{7D339053-699F-BF41-9D9A-D0B561739A68}"/>
          </ac:inkMkLst>
        </pc:inkChg>
        <pc:inkChg chg="add">
          <ac:chgData name="Wilne, Robert" userId="863fd487-5ae7-46a6-8c4e-0a9cc652a1c0" providerId="ADAL" clId="{D4479540-3C79-904F-991B-2923FDC23AF8}" dt="2021-06-24T14:55:27.061" v="3295"/>
          <ac:inkMkLst>
            <pc:docMk/>
            <pc:sldMk cId="4122377367" sldId="2110"/>
            <ac:inkMk id="40" creationId="{4E7A8AEC-CF8E-3C41-A593-D6EA677C6C82}"/>
          </ac:inkMkLst>
        </pc:inkChg>
        <pc:inkChg chg="add">
          <ac:chgData name="Wilne, Robert" userId="863fd487-5ae7-46a6-8c4e-0a9cc652a1c0" providerId="ADAL" clId="{D4479540-3C79-904F-991B-2923FDC23AF8}" dt="2021-06-24T14:55:27.276" v="3296"/>
          <ac:inkMkLst>
            <pc:docMk/>
            <pc:sldMk cId="4122377367" sldId="2110"/>
            <ac:inkMk id="41" creationId="{E63D3176-E493-4E49-8FD4-C141A075639C}"/>
          </ac:inkMkLst>
        </pc:inkChg>
      </pc:sldChg>
      <pc:sldChg chg="addSp">
        <pc:chgData name="Wilne, Robert" userId="863fd487-5ae7-46a6-8c4e-0a9cc652a1c0" providerId="ADAL" clId="{D4479540-3C79-904F-991B-2923FDC23AF8}" dt="2021-06-24T14:51:39.999" v="3254"/>
        <pc:sldMkLst>
          <pc:docMk/>
          <pc:sldMk cId="2465378618" sldId="2114"/>
        </pc:sldMkLst>
        <pc:grpChg chg="add">
          <ac:chgData name="Wilne, Robert" userId="863fd487-5ae7-46a6-8c4e-0a9cc652a1c0" providerId="ADAL" clId="{D4479540-3C79-904F-991B-2923FDC23AF8}" dt="2021-06-24T14:51:07.872" v="3228"/>
          <ac:grpSpMkLst>
            <pc:docMk/>
            <pc:sldMk cId="2465378618" sldId="2114"/>
            <ac:grpSpMk id="27" creationId="{17C43817-CCAA-5D45-90F4-27DBD61473D9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49" creationId="{6019639F-9CD7-BE45-AE21-0B4E7971CCD7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0" creationId="{4A926F1B-4B52-0E4A-8762-F8FE34B17171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1" creationId="{73AE2D16-1FBF-AE49-BDE5-DF1C7BD5440D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2" creationId="{2BB4DE09-73B4-BE4E-83CC-BF875951BFB5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3" creationId="{7884C3BC-7272-F247-AC8C-B3ED26EB3C0C}"/>
          </ac:grpSpMkLst>
        </pc:grpChg>
        <pc:grpChg chg="add">
          <ac:chgData name="Wilne, Robert" userId="863fd487-5ae7-46a6-8c4e-0a9cc652a1c0" providerId="ADAL" clId="{D4479540-3C79-904F-991B-2923FDC23AF8}" dt="2021-06-24T14:51:39.999" v="3254"/>
          <ac:grpSpMkLst>
            <pc:docMk/>
            <pc:sldMk cId="2465378618" sldId="2114"/>
            <ac:grpSpMk id="57" creationId="{CCE586D8-2897-9A42-B1DC-B1DAED3A5434}"/>
          </ac:grpSpMkLst>
        </pc:grpChg>
        <pc:inkChg chg="add">
          <ac:chgData name="Wilne, Robert" userId="863fd487-5ae7-46a6-8c4e-0a9cc652a1c0" providerId="ADAL" clId="{D4479540-3C79-904F-991B-2923FDC23AF8}" dt="2021-06-24T14:51:01.250" v="3215"/>
          <ac:inkMkLst>
            <pc:docMk/>
            <pc:sldMk cId="2465378618" sldId="2114"/>
            <ac:inkMk id="4" creationId="{A35932D5-E029-9F49-A876-2809A7D5BB79}"/>
          </ac:inkMkLst>
        </pc:inkChg>
        <pc:inkChg chg="add">
          <ac:chgData name="Wilne, Robert" userId="863fd487-5ae7-46a6-8c4e-0a9cc652a1c0" providerId="ADAL" clId="{D4479540-3C79-904F-991B-2923FDC23AF8}" dt="2021-06-24T14:51:01.794" v="3216"/>
          <ac:inkMkLst>
            <pc:docMk/>
            <pc:sldMk cId="2465378618" sldId="2114"/>
            <ac:inkMk id="5" creationId="{4420B1B1-EF6D-654D-A988-55AB18489D80}"/>
          </ac:inkMkLst>
        </pc:inkChg>
        <pc:inkChg chg="add">
          <ac:chgData name="Wilne, Robert" userId="863fd487-5ae7-46a6-8c4e-0a9cc652a1c0" providerId="ADAL" clId="{D4479540-3C79-904F-991B-2923FDC23AF8}" dt="2021-06-24T14:51:02.310" v="3217"/>
          <ac:inkMkLst>
            <pc:docMk/>
            <pc:sldMk cId="2465378618" sldId="2114"/>
            <ac:inkMk id="6" creationId="{CB8FDDA9-8AD1-C441-885A-9E3701B805D3}"/>
          </ac:inkMkLst>
        </pc:inkChg>
        <pc:inkChg chg="add">
          <ac:chgData name="Wilne, Robert" userId="863fd487-5ae7-46a6-8c4e-0a9cc652a1c0" providerId="ADAL" clId="{D4479540-3C79-904F-991B-2923FDC23AF8}" dt="2021-06-24T14:51:03.188" v="3218"/>
          <ac:inkMkLst>
            <pc:docMk/>
            <pc:sldMk cId="2465378618" sldId="2114"/>
            <ac:inkMk id="7" creationId="{61C8B857-116E-F34B-BE37-DEBD0672F2E0}"/>
          </ac:inkMkLst>
        </pc:inkChg>
        <pc:inkChg chg="add">
          <ac:chgData name="Wilne, Robert" userId="863fd487-5ae7-46a6-8c4e-0a9cc652a1c0" providerId="ADAL" clId="{D4479540-3C79-904F-991B-2923FDC23AF8}" dt="2021-06-24T14:51:03.567" v="3219"/>
          <ac:inkMkLst>
            <pc:docMk/>
            <pc:sldMk cId="2465378618" sldId="2114"/>
            <ac:inkMk id="8" creationId="{B048CF94-1BEA-B74B-82F7-5491195426E9}"/>
          </ac:inkMkLst>
        </pc:inkChg>
        <pc:inkChg chg="add">
          <ac:chgData name="Wilne, Robert" userId="863fd487-5ae7-46a6-8c4e-0a9cc652a1c0" providerId="ADAL" clId="{D4479540-3C79-904F-991B-2923FDC23AF8}" dt="2021-06-24T14:51:03.891" v="3220"/>
          <ac:inkMkLst>
            <pc:docMk/>
            <pc:sldMk cId="2465378618" sldId="2114"/>
            <ac:inkMk id="9" creationId="{302B8598-3028-6145-9602-A1639C1E4745}"/>
          </ac:inkMkLst>
        </pc:inkChg>
        <pc:inkChg chg="add">
          <ac:chgData name="Wilne, Robert" userId="863fd487-5ae7-46a6-8c4e-0a9cc652a1c0" providerId="ADAL" clId="{D4479540-3C79-904F-991B-2923FDC23AF8}" dt="2021-06-24T14:51:04.603" v="3221"/>
          <ac:inkMkLst>
            <pc:docMk/>
            <pc:sldMk cId="2465378618" sldId="2114"/>
            <ac:inkMk id="10" creationId="{B7FD44E4-DCA4-DF4B-8D83-854FCD946A3A}"/>
          </ac:inkMkLst>
        </pc:inkChg>
        <pc:inkChg chg="add">
          <ac:chgData name="Wilne, Robert" userId="863fd487-5ae7-46a6-8c4e-0a9cc652a1c0" providerId="ADAL" clId="{D4479540-3C79-904F-991B-2923FDC23AF8}" dt="2021-06-24T14:51:04.957" v="3222"/>
          <ac:inkMkLst>
            <pc:docMk/>
            <pc:sldMk cId="2465378618" sldId="2114"/>
            <ac:inkMk id="12" creationId="{57C921DC-EAE2-1B4E-9D9B-461D9FF59F06}"/>
          </ac:inkMkLst>
        </pc:inkChg>
        <pc:inkChg chg="add">
          <ac:chgData name="Wilne, Robert" userId="863fd487-5ae7-46a6-8c4e-0a9cc652a1c0" providerId="ADAL" clId="{D4479540-3C79-904F-991B-2923FDC23AF8}" dt="2021-06-24T14:51:05.363" v="3223"/>
          <ac:inkMkLst>
            <pc:docMk/>
            <pc:sldMk cId="2465378618" sldId="2114"/>
            <ac:inkMk id="16" creationId="{8757856C-6DE5-7044-BB53-874B2ECCA539}"/>
          </ac:inkMkLst>
        </pc:inkChg>
        <pc:inkChg chg="add">
          <ac:chgData name="Wilne, Robert" userId="863fd487-5ae7-46a6-8c4e-0a9cc652a1c0" providerId="ADAL" clId="{D4479540-3C79-904F-991B-2923FDC23AF8}" dt="2021-06-24T14:51:06.037" v="3224"/>
          <ac:inkMkLst>
            <pc:docMk/>
            <pc:sldMk cId="2465378618" sldId="2114"/>
            <ac:inkMk id="17" creationId="{E1380D12-0324-A949-AADD-D39CF2181BD3}"/>
          </ac:inkMkLst>
        </pc:inkChg>
        <pc:inkChg chg="add">
          <ac:chgData name="Wilne, Robert" userId="863fd487-5ae7-46a6-8c4e-0a9cc652a1c0" providerId="ADAL" clId="{D4479540-3C79-904F-991B-2923FDC23AF8}" dt="2021-06-24T14:51:06.382" v="3225"/>
          <ac:inkMkLst>
            <pc:docMk/>
            <pc:sldMk cId="2465378618" sldId="2114"/>
            <ac:inkMk id="18" creationId="{1A8E4DB4-3524-E844-8B2A-72672B00954E}"/>
          </ac:inkMkLst>
        </pc:inkChg>
        <pc:inkChg chg="add">
          <ac:chgData name="Wilne, Robert" userId="863fd487-5ae7-46a6-8c4e-0a9cc652a1c0" providerId="ADAL" clId="{D4479540-3C79-904F-991B-2923FDC23AF8}" dt="2021-06-24T14:51:06.748" v="3226"/>
          <ac:inkMkLst>
            <pc:docMk/>
            <pc:sldMk cId="2465378618" sldId="2114"/>
            <ac:inkMk id="21" creationId="{E9290C52-0A3E-3145-99FD-43087C65B1A5}"/>
          </ac:inkMkLst>
        </pc:inkChg>
        <pc:inkChg chg="add">
          <ac:chgData name="Wilne, Robert" userId="863fd487-5ae7-46a6-8c4e-0a9cc652a1c0" providerId="ADAL" clId="{D4479540-3C79-904F-991B-2923FDC23AF8}" dt="2021-06-24T14:51:07.181" v="3227"/>
          <ac:inkMkLst>
            <pc:docMk/>
            <pc:sldMk cId="2465378618" sldId="2114"/>
            <ac:inkMk id="23" creationId="{665F23B0-BDED-E444-8C73-B44F45D6E004}"/>
          </ac:inkMkLst>
        </pc:inkChg>
        <pc:inkChg chg="add">
          <ac:chgData name="Wilne, Robert" userId="863fd487-5ae7-46a6-8c4e-0a9cc652a1c0" providerId="ADAL" clId="{D4479540-3C79-904F-991B-2923FDC23AF8}" dt="2021-06-24T14:51:22.492" v="3229"/>
          <ac:inkMkLst>
            <pc:docMk/>
            <pc:sldMk cId="2465378618" sldId="2114"/>
            <ac:inkMk id="28" creationId="{42DD0062-5CC9-5241-9FFA-666C1049F2F3}"/>
          </ac:inkMkLst>
        </pc:inkChg>
        <pc:inkChg chg="add">
          <ac:chgData name="Wilne, Robert" userId="863fd487-5ae7-46a6-8c4e-0a9cc652a1c0" providerId="ADAL" clId="{D4479540-3C79-904F-991B-2923FDC23AF8}" dt="2021-06-24T14:51:22.676" v="3230"/>
          <ac:inkMkLst>
            <pc:docMk/>
            <pc:sldMk cId="2465378618" sldId="2114"/>
            <ac:inkMk id="29" creationId="{E53E8E50-73E9-D348-871A-BDD30F4D1F27}"/>
          </ac:inkMkLst>
        </pc:inkChg>
        <pc:inkChg chg="add">
          <ac:chgData name="Wilne, Robert" userId="863fd487-5ae7-46a6-8c4e-0a9cc652a1c0" providerId="ADAL" clId="{D4479540-3C79-904F-991B-2923FDC23AF8}" dt="2021-06-24T14:51:23.009" v="3231"/>
          <ac:inkMkLst>
            <pc:docMk/>
            <pc:sldMk cId="2465378618" sldId="2114"/>
            <ac:inkMk id="30" creationId="{1685CD71-E793-FF4F-A268-8DF4A99C3F75}"/>
          </ac:inkMkLst>
        </pc:inkChg>
        <pc:inkChg chg="add">
          <ac:chgData name="Wilne, Robert" userId="863fd487-5ae7-46a6-8c4e-0a9cc652a1c0" providerId="ADAL" clId="{D4479540-3C79-904F-991B-2923FDC23AF8}" dt="2021-06-24T14:51:23.388" v="3232"/>
          <ac:inkMkLst>
            <pc:docMk/>
            <pc:sldMk cId="2465378618" sldId="2114"/>
            <ac:inkMk id="31" creationId="{0F035661-4912-8641-8182-AB33C2224C5F}"/>
          </ac:inkMkLst>
        </pc:inkChg>
        <pc:inkChg chg="add">
          <ac:chgData name="Wilne, Robert" userId="863fd487-5ae7-46a6-8c4e-0a9cc652a1c0" providerId="ADAL" clId="{D4479540-3C79-904F-991B-2923FDC23AF8}" dt="2021-06-24T14:51:23.571" v="3233"/>
          <ac:inkMkLst>
            <pc:docMk/>
            <pc:sldMk cId="2465378618" sldId="2114"/>
            <ac:inkMk id="32" creationId="{86848163-B9D7-5944-BB21-5CB2AC665DB2}"/>
          </ac:inkMkLst>
        </pc:inkChg>
        <pc:inkChg chg="add">
          <ac:chgData name="Wilne, Robert" userId="863fd487-5ae7-46a6-8c4e-0a9cc652a1c0" providerId="ADAL" clId="{D4479540-3C79-904F-991B-2923FDC23AF8}" dt="2021-06-24T14:51:23.770" v="3234"/>
          <ac:inkMkLst>
            <pc:docMk/>
            <pc:sldMk cId="2465378618" sldId="2114"/>
            <ac:inkMk id="33" creationId="{C4770CFD-E466-8648-A728-3BE4BAB04B68}"/>
          </ac:inkMkLst>
        </pc:inkChg>
        <pc:inkChg chg="add">
          <ac:chgData name="Wilne, Robert" userId="863fd487-5ae7-46a6-8c4e-0a9cc652a1c0" providerId="ADAL" clId="{D4479540-3C79-904F-991B-2923FDC23AF8}" dt="2021-06-24T14:51:24.339" v="3235"/>
          <ac:inkMkLst>
            <pc:docMk/>
            <pc:sldMk cId="2465378618" sldId="2114"/>
            <ac:inkMk id="34" creationId="{A719DC7B-A414-9A4C-B6DE-E84A5E908D73}"/>
          </ac:inkMkLst>
        </pc:inkChg>
        <pc:inkChg chg="add">
          <ac:chgData name="Wilne, Robert" userId="863fd487-5ae7-46a6-8c4e-0a9cc652a1c0" providerId="ADAL" clId="{D4479540-3C79-904F-991B-2923FDC23AF8}" dt="2021-06-24T14:51:24.737" v="3236"/>
          <ac:inkMkLst>
            <pc:docMk/>
            <pc:sldMk cId="2465378618" sldId="2114"/>
            <ac:inkMk id="35" creationId="{DC4033A5-1601-594D-A70D-65691B3E87AF}"/>
          </ac:inkMkLst>
        </pc:inkChg>
        <pc:inkChg chg="add">
          <ac:chgData name="Wilne, Robert" userId="863fd487-5ae7-46a6-8c4e-0a9cc652a1c0" providerId="ADAL" clId="{D4479540-3C79-904F-991B-2923FDC23AF8}" dt="2021-06-24T14:51:25.100" v="3237"/>
          <ac:inkMkLst>
            <pc:docMk/>
            <pc:sldMk cId="2465378618" sldId="2114"/>
            <ac:inkMk id="36" creationId="{B6FA7933-08C2-7C4B-98F3-C16BBE53AE0E}"/>
          </ac:inkMkLst>
        </pc:inkChg>
        <pc:inkChg chg="add">
          <ac:chgData name="Wilne, Robert" userId="863fd487-5ae7-46a6-8c4e-0a9cc652a1c0" providerId="ADAL" clId="{D4479540-3C79-904F-991B-2923FDC23AF8}" dt="2021-06-24T14:51:25.620" v="3238"/>
          <ac:inkMkLst>
            <pc:docMk/>
            <pc:sldMk cId="2465378618" sldId="2114"/>
            <ac:inkMk id="37" creationId="{CA15B732-1B9D-0E4B-A8DE-6B2408816EEF}"/>
          </ac:inkMkLst>
        </pc:inkChg>
        <pc:inkChg chg="add">
          <ac:chgData name="Wilne, Robert" userId="863fd487-5ae7-46a6-8c4e-0a9cc652a1c0" providerId="ADAL" clId="{D4479540-3C79-904F-991B-2923FDC23AF8}" dt="2021-06-24T14:51:25.788" v="3239"/>
          <ac:inkMkLst>
            <pc:docMk/>
            <pc:sldMk cId="2465378618" sldId="2114"/>
            <ac:inkMk id="38" creationId="{F2C2960E-2E61-EE48-9EFD-F58DC0C79A9B}"/>
          </ac:inkMkLst>
        </pc:inkChg>
        <pc:inkChg chg="add">
          <ac:chgData name="Wilne, Robert" userId="863fd487-5ae7-46a6-8c4e-0a9cc652a1c0" providerId="ADAL" clId="{D4479540-3C79-904F-991B-2923FDC23AF8}" dt="2021-06-24T14:51:26.034" v="3240"/>
          <ac:inkMkLst>
            <pc:docMk/>
            <pc:sldMk cId="2465378618" sldId="2114"/>
            <ac:inkMk id="39" creationId="{1FB8B33E-6919-6A46-B10F-BCAA98AF088E}"/>
          </ac:inkMkLst>
        </pc:inkChg>
        <pc:inkChg chg="add">
          <ac:chgData name="Wilne, Robert" userId="863fd487-5ae7-46a6-8c4e-0a9cc652a1c0" providerId="ADAL" clId="{D4479540-3C79-904F-991B-2923FDC23AF8}" dt="2021-06-24T14:51:27.079" v="3241"/>
          <ac:inkMkLst>
            <pc:docMk/>
            <pc:sldMk cId="2465378618" sldId="2114"/>
            <ac:inkMk id="40" creationId="{A0ECADC4-4318-8644-AEDB-0FBF41CDDF4A}"/>
          </ac:inkMkLst>
        </pc:inkChg>
        <pc:inkChg chg="add">
          <ac:chgData name="Wilne, Robert" userId="863fd487-5ae7-46a6-8c4e-0a9cc652a1c0" providerId="ADAL" clId="{D4479540-3C79-904F-991B-2923FDC23AF8}" dt="2021-06-24T14:51:27.285" v="3242"/>
          <ac:inkMkLst>
            <pc:docMk/>
            <pc:sldMk cId="2465378618" sldId="2114"/>
            <ac:inkMk id="41" creationId="{852A2392-B0BA-2543-955B-336F518ABD1E}"/>
          </ac:inkMkLst>
        </pc:inkChg>
        <pc:inkChg chg="add">
          <ac:chgData name="Wilne, Robert" userId="863fd487-5ae7-46a6-8c4e-0a9cc652a1c0" providerId="ADAL" clId="{D4479540-3C79-904F-991B-2923FDC23AF8}" dt="2021-06-24T14:51:27.707" v="3243"/>
          <ac:inkMkLst>
            <pc:docMk/>
            <pc:sldMk cId="2465378618" sldId="2114"/>
            <ac:inkMk id="42" creationId="{BD3F167C-C4C0-2E4A-875E-09BBABF30E68}"/>
          </ac:inkMkLst>
        </pc:inkChg>
        <pc:inkChg chg="add">
          <ac:chgData name="Wilne, Robert" userId="863fd487-5ae7-46a6-8c4e-0a9cc652a1c0" providerId="ADAL" clId="{D4479540-3C79-904F-991B-2923FDC23AF8}" dt="2021-06-24T14:51:28.027" v="3244"/>
          <ac:inkMkLst>
            <pc:docMk/>
            <pc:sldMk cId="2465378618" sldId="2114"/>
            <ac:inkMk id="43" creationId="{B2F5A5FC-1B32-D149-AA43-B8159C972096}"/>
          </ac:inkMkLst>
        </pc:inkChg>
        <pc:inkChg chg="add">
          <ac:chgData name="Wilne, Robert" userId="863fd487-5ae7-46a6-8c4e-0a9cc652a1c0" providerId="ADAL" clId="{D4479540-3C79-904F-991B-2923FDC23AF8}" dt="2021-06-24T14:51:28.436" v="3245"/>
          <ac:inkMkLst>
            <pc:docMk/>
            <pc:sldMk cId="2465378618" sldId="2114"/>
            <ac:inkMk id="44" creationId="{59BA25F6-DBCC-794D-B9E8-718BABC39CE9}"/>
          </ac:inkMkLst>
        </pc:inkChg>
        <pc:inkChg chg="add">
          <ac:chgData name="Wilne, Robert" userId="863fd487-5ae7-46a6-8c4e-0a9cc652a1c0" providerId="ADAL" clId="{D4479540-3C79-904F-991B-2923FDC23AF8}" dt="2021-06-24T14:51:28.818" v="3246"/>
          <ac:inkMkLst>
            <pc:docMk/>
            <pc:sldMk cId="2465378618" sldId="2114"/>
            <ac:inkMk id="45" creationId="{2696A90E-8630-534D-9E3E-ADDE8AD0047D}"/>
          </ac:inkMkLst>
        </pc:inkChg>
        <pc:inkChg chg="add">
          <ac:chgData name="Wilne, Robert" userId="863fd487-5ae7-46a6-8c4e-0a9cc652a1c0" providerId="ADAL" clId="{D4479540-3C79-904F-991B-2923FDC23AF8}" dt="2021-06-24T14:51:29.031" v="3247"/>
          <ac:inkMkLst>
            <pc:docMk/>
            <pc:sldMk cId="2465378618" sldId="2114"/>
            <ac:inkMk id="46" creationId="{9C4099F1-ADF3-6F4A-8506-9FF87BACD0E4}"/>
          </ac:inkMkLst>
        </pc:inkChg>
        <pc:inkChg chg="add">
          <ac:chgData name="Wilne, Robert" userId="863fd487-5ae7-46a6-8c4e-0a9cc652a1c0" providerId="ADAL" clId="{D4479540-3C79-904F-991B-2923FDC23AF8}" dt="2021-06-24T14:51:29.324" v="3248"/>
          <ac:inkMkLst>
            <pc:docMk/>
            <pc:sldMk cId="2465378618" sldId="2114"/>
            <ac:inkMk id="47" creationId="{AB29EB6B-7C99-7E4F-AE5E-EE1A185390D1}"/>
          </ac:inkMkLst>
        </pc:inkChg>
        <pc:inkChg chg="add">
          <ac:chgData name="Wilne, Robert" userId="863fd487-5ae7-46a6-8c4e-0a9cc652a1c0" providerId="ADAL" clId="{D4479540-3C79-904F-991B-2923FDC23AF8}" dt="2021-06-24T14:51:29.799" v="3249"/>
          <ac:inkMkLst>
            <pc:docMk/>
            <pc:sldMk cId="2465378618" sldId="2114"/>
            <ac:inkMk id="48" creationId="{1E5BCFF7-E6EC-3841-A9C2-95257CB691C6}"/>
          </ac:inkMkLst>
        </pc:inkChg>
        <pc:inkChg chg="add">
          <ac:chgData name="Wilne, Robert" userId="863fd487-5ae7-46a6-8c4e-0a9cc652a1c0" providerId="ADAL" clId="{D4479540-3C79-904F-991B-2923FDC23AF8}" dt="2021-06-24T14:51:37.825" v="3251"/>
          <ac:inkMkLst>
            <pc:docMk/>
            <pc:sldMk cId="2465378618" sldId="2114"/>
            <ac:inkMk id="54" creationId="{33F7F77B-7F1B-B44F-952D-43295C1DF781}"/>
          </ac:inkMkLst>
        </pc:inkChg>
        <pc:inkChg chg="add">
          <ac:chgData name="Wilne, Robert" userId="863fd487-5ae7-46a6-8c4e-0a9cc652a1c0" providerId="ADAL" clId="{D4479540-3C79-904F-991B-2923FDC23AF8}" dt="2021-06-24T14:51:38.983" v="3252"/>
          <ac:inkMkLst>
            <pc:docMk/>
            <pc:sldMk cId="2465378618" sldId="2114"/>
            <ac:inkMk id="55" creationId="{BEFE50E5-CBAA-AB49-8FE5-C17A53492479}"/>
          </ac:inkMkLst>
        </pc:inkChg>
        <pc:inkChg chg="add">
          <ac:chgData name="Wilne, Robert" userId="863fd487-5ae7-46a6-8c4e-0a9cc652a1c0" providerId="ADAL" clId="{D4479540-3C79-904F-991B-2923FDC23AF8}" dt="2021-06-24T14:51:39.227" v="3253"/>
          <ac:inkMkLst>
            <pc:docMk/>
            <pc:sldMk cId="2465378618" sldId="2114"/>
            <ac:inkMk id="56" creationId="{575715F0-F577-BE4D-9D45-EB86BE4E81C2}"/>
          </ac:inkMkLst>
        </pc:inkChg>
      </pc:sldChg>
      <pc:sldChg chg="addSp">
        <pc:chgData name="Wilne, Robert" userId="863fd487-5ae7-46a6-8c4e-0a9cc652a1c0" providerId="ADAL" clId="{D4479540-3C79-904F-991B-2923FDC23AF8}" dt="2021-06-24T14:52:08.392" v="3258"/>
        <pc:sldMkLst>
          <pc:docMk/>
          <pc:sldMk cId="443775232" sldId="2115"/>
        </pc:sldMkLst>
        <pc:grpChg chg="add">
          <ac:chgData name="Wilne, Robert" userId="863fd487-5ae7-46a6-8c4e-0a9cc652a1c0" providerId="ADAL" clId="{D4479540-3C79-904F-991B-2923FDC23AF8}" dt="2021-06-24T14:52:08.392" v="3258"/>
          <ac:grpSpMkLst>
            <pc:docMk/>
            <pc:sldMk cId="443775232" sldId="2115"/>
            <ac:grpSpMk id="7" creationId="{6DBB1324-DB6A-5842-A07F-21009FA34EE0}"/>
          </ac:grpSpMkLst>
        </pc:grpChg>
        <pc:inkChg chg="add">
          <ac:chgData name="Wilne, Robert" userId="863fd487-5ae7-46a6-8c4e-0a9cc652a1c0" providerId="ADAL" clId="{D4479540-3C79-904F-991B-2923FDC23AF8}" dt="2021-06-24T14:52:06.190" v="3255"/>
          <ac:inkMkLst>
            <pc:docMk/>
            <pc:sldMk cId="443775232" sldId="2115"/>
            <ac:inkMk id="4" creationId="{FF574A11-4E03-B14A-A7E9-59EC24ABA3A1}"/>
          </ac:inkMkLst>
        </pc:inkChg>
        <pc:inkChg chg="add">
          <ac:chgData name="Wilne, Robert" userId="863fd487-5ae7-46a6-8c4e-0a9cc652a1c0" providerId="ADAL" clId="{D4479540-3C79-904F-991B-2923FDC23AF8}" dt="2021-06-24T14:52:07.314" v="3256"/>
          <ac:inkMkLst>
            <pc:docMk/>
            <pc:sldMk cId="443775232" sldId="2115"/>
            <ac:inkMk id="5" creationId="{5659DF38-E683-724B-8385-42611F01E6DF}"/>
          </ac:inkMkLst>
        </pc:inkChg>
        <pc:inkChg chg="add">
          <ac:chgData name="Wilne, Robert" userId="863fd487-5ae7-46a6-8c4e-0a9cc652a1c0" providerId="ADAL" clId="{D4479540-3C79-904F-991B-2923FDC23AF8}" dt="2021-06-24T14:52:07.653" v="3257"/>
          <ac:inkMkLst>
            <pc:docMk/>
            <pc:sldMk cId="443775232" sldId="2115"/>
            <ac:inkMk id="6" creationId="{313C9C91-E2F9-2E43-A19C-072B4EF084B3}"/>
          </ac:inkMkLst>
        </pc:inkChg>
      </pc:sldChg>
      <pc:sldChg chg="addSp delSp">
        <pc:chgData name="Wilne, Robert" userId="863fd487-5ae7-46a6-8c4e-0a9cc652a1c0" providerId="ADAL" clId="{D4479540-3C79-904F-991B-2923FDC23AF8}" dt="2021-06-24T13:18:04.787" v="46"/>
        <pc:sldMkLst>
          <pc:docMk/>
          <pc:sldMk cId="1034332113" sldId="2118"/>
        </pc:sldMkLst>
        <pc:grpChg chg="add">
          <ac:chgData name="Wilne, Robert" userId="863fd487-5ae7-46a6-8c4e-0a9cc652a1c0" providerId="ADAL" clId="{D4479540-3C79-904F-991B-2923FDC23AF8}" dt="2021-06-24T13:17:01.048" v="12"/>
          <ac:grpSpMkLst>
            <pc:docMk/>
            <pc:sldMk cId="1034332113" sldId="2118"/>
            <ac:grpSpMk id="15" creationId="{AF5D123B-4D7E-934A-A15B-02CFA7BE2AEC}"/>
          </ac:grpSpMkLst>
        </pc:grpChg>
        <pc:grpChg chg="add del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27" creationId="{B041360F-4E4D-794C-95FC-D84DDE005730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8" creationId="{AB9DD401-49CF-5047-ACD2-5118B92C2C99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9" creationId="{220EC844-E351-0241-B36E-26214D0E2DDE}"/>
          </ac:grpSpMkLst>
        </pc:grpChg>
        <pc:grpChg chg="add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32" creationId="{B198E68E-0815-BB49-B433-CEDD182C0985}"/>
          </ac:grpSpMkLst>
        </pc:grpChg>
        <pc:grpChg chg="add del">
          <ac:chgData name="Wilne, Robert" userId="863fd487-5ae7-46a6-8c4e-0a9cc652a1c0" providerId="ADAL" clId="{D4479540-3C79-904F-991B-2923FDC23AF8}" dt="2021-06-24T13:17:56.222" v="43"/>
          <ac:grpSpMkLst>
            <pc:docMk/>
            <pc:sldMk cId="1034332113" sldId="2118"/>
            <ac:grpSpMk id="36" creationId="{48C71112-3D43-ED48-9BA4-FA9DC725EFDC}"/>
          </ac:grpSpMkLst>
        </pc:grpChg>
        <pc:grpChg chg="add del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48" creationId="{3EC12466-694D-0A43-8022-AB942BB584C8}"/>
          </ac:grpSpMkLst>
        </pc:grpChg>
        <pc:grpChg chg="add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51" creationId="{926B8682-F12F-FA49-B8F7-842A03D7C435}"/>
          </ac:grpSpMkLst>
        </pc:grpChg>
        <pc:inkChg chg="add">
          <ac:chgData name="Wilne, Robert" userId="863fd487-5ae7-46a6-8c4e-0a9cc652a1c0" providerId="ADAL" clId="{D4479540-3C79-904F-991B-2923FDC23AF8}" dt="2021-06-24T13:16:56.190" v="0"/>
          <ac:inkMkLst>
            <pc:docMk/>
            <pc:sldMk cId="1034332113" sldId="2118"/>
            <ac:inkMk id="2" creationId="{2411472A-EBDE-D042-BC49-4AB01383A2CD}"/>
          </ac:inkMkLst>
        </pc:inkChg>
        <pc:inkChg chg="add">
          <ac:chgData name="Wilne, Robert" userId="863fd487-5ae7-46a6-8c4e-0a9cc652a1c0" providerId="ADAL" clId="{D4479540-3C79-904F-991B-2923FDC23AF8}" dt="2021-06-24T13:16:57.015" v="1"/>
          <ac:inkMkLst>
            <pc:docMk/>
            <pc:sldMk cId="1034332113" sldId="2118"/>
            <ac:inkMk id="3" creationId="{2B641BF1-6813-B545-A791-3B6B6F59176B}"/>
          </ac:inkMkLst>
        </pc:inkChg>
        <pc:inkChg chg="add">
          <ac:chgData name="Wilne, Robert" userId="863fd487-5ae7-46a6-8c4e-0a9cc652a1c0" providerId="ADAL" clId="{D4479540-3C79-904F-991B-2923FDC23AF8}" dt="2021-06-24T13:16:57.598" v="2"/>
          <ac:inkMkLst>
            <pc:docMk/>
            <pc:sldMk cId="1034332113" sldId="2118"/>
            <ac:inkMk id="4" creationId="{7D4CFFF9-52B2-2145-B5AC-76E3254F1B9A}"/>
          </ac:inkMkLst>
        </pc:inkChg>
        <pc:inkChg chg="add">
          <ac:chgData name="Wilne, Robert" userId="863fd487-5ae7-46a6-8c4e-0a9cc652a1c0" providerId="ADAL" clId="{D4479540-3C79-904F-991B-2923FDC23AF8}" dt="2021-06-24T13:16:57.987" v="3"/>
          <ac:inkMkLst>
            <pc:docMk/>
            <pc:sldMk cId="1034332113" sldId="2118"/>
            <ac:inkMk id="5" creationId="{B675DB6A-CEA7-684A-82C9-BF5FC7972C96}"/>
          </ac:inkMkLst>
        </pc:inkChg>
        <pc:inkChg chg="add">
          <ac:chgData name="Wilne, Robert" userId="863fd487-5ae7-46a6-8c4e-0a9cc652a1c0" providerId="ADAL" clId="{D4479540-3C79-904F-991B-2923FDC23AF8}" dt="2021-06-24T13:16:58.151" v="4"/>
          <ac:inkMkLst>
            <pc:docMk/>
            <pc:sldMk cId="1034332113" sldId="2118"/>
            <ac:inkMk id="6" creationId="{3F82545A-BA0A-7848-B0A4-72C11469C7F0}"/>
          </ac:inkMkLst>
        </pc:inkChg>
        <pc:inkChg chg="add">
          <ac:chgData name="Wilne, Robert" userId="863fd487-5ae7-46a6-8c4e-0a9cc652a1c0" providerId="ADAL" clId="{D4479540-3C79-904F-991B-2923FDC23AF8}" dt="2021-06-24T13:16:58.493" v="5"/>
          <ac:inkMkLst>
            <pc:docMk/>
            <pc:sldMk cId="1034332113" sldId="2118"/>
            <ac:inkMk id="7" creationId="{F2111ACB-76E8-594B-8D43-AFF9692C2EC4}"/>
          </ac:inkMkLst>
        </pc:inkChg>
        <pc:inkChg chg="add">
          <ac:chgData name="Wilne, Robert" userId="863fd487-5ae7-46a6-8c4e-0a9cc652a1c0" providerId="ADAL" clId="{D4479540-3C79-904F-991B-2923FDC23AF8}" dt="2021-06-24T13:16:58.750" v="6"/>
          <ac:inkMkLst>
            <pc:docMk/>
            <pc:sldMk cId="1034332113" sldId="2118"/>
            <ac:inkMk id="9" creationId="{FFFB61BF-7179-074A-8799-D86D77D05E3D}"/>
          </ac:inkMkLst>
        </pc:inkChg>
        <pc:inkChg chg="add">
          <ac:chgData name="Wilne, Robert" userId="863fd487-5ae7-46a6-8c4e-0a9cc652a1c0" providerId="ADAL" clId="{D4479540-3C79-904F-991B-2923FDC23AF8}" dt="2021-06-24T13:16:59.033" v="7"/>
          <ac:inkMkLst>
            <pc:docMk/>
            <pc:sldMk cId="1034332113" sldId="2118"/>
            <ac:inkMk id="10" creationId="{5D62E534-5B47-7948-85F3-1E9046C99116}"/>
          </ac:inkMkLst>
        </pc:inkChg>
        <pc:inkChg chg="add">
          <ac:chgData name="Wilne, Robert" userId="863fd487-5ae7-46a6-8c4e-0a9cc652a1c0" providerId="ADAL" clId="{D4479540-3C79-904F-991B-2923FDC23AF8}" dt="2021-06-24T13:16:59.255" v="8"/>
          <ac:inkMkLst>
            <pc:docMk/>
            <pc:sldMk cId="1034332113" sldId="2118"/>
            <ac:inkMk id="11" creationId="{3474FBB9-C45E-2745-900B-02C33061D40D}"/>
          </ac:inkMkLst>
        </pc:inkChg>
        <pc:inkChg chg="add">
          <ac:chgData name="Wilne, Robert" userId="863fd487-5ae7-46a6-8c4e-0a9cc652a1c0" providerId="ADAL" clId="{D4479540-3C79-904F-991B-2923FDC23AF8}" dt="2021-06-24T13:16:59.588" v="9"/>
          <ac:inkMkLst>
            <pc:docMk/>
            <pc:sldMk cId="1034332113" sldId="2118"/>
            <ac:inkMk id="12" creationId="{29523A0C-ABB1-C948-A741-87A711137659}"/>
          </ac:inkMkLst>
        </pc:inkChg>
        <pc:inkChg chg="add">
          <ac:chgData name="Wilne, Robert" userId="863fd487-5ae7-46a6-8c4e-0a9cc652a1c0" providerId="ADAL" clId="{D4479540-3C79-904F-991B-2923FDC23AF8}" dt="2021-06-24T13:16:59.771" v="10"/>
          <ac:inkMkLst>
            <pc:docMk/>
            <pc:sldMk cId="1034332113" sldId="2118"/>
            <ac:inkMk id="13" creationId="{566A4DB3-E0C1-314D-ABD4-104C62A52F8E}"/>
          </ac:inkMkLst>
        </pc:inkChg>
        <pc:inkChg chg="add">
          <ac:chgData name="Wilne, Robert" userId="863fd487-5ae7-46a6-8c4e-0a9cc652a1c0" providerId="ADAL" clId="{D4479540-3C79-904F-991B-2923FDC23AF8}" dt="2021-06-24T13:17:00.142" v="11"/>
          <ac:inkMkLst>
            <pc:docMk/>
            <pc:sldMk cId="1034332113" sldId="2118"/>
            <ac:inkMk id="14" creationId="{B942BA48-A9B0-1F4A-97A3-E33F9367AF33}"/>
          </ac:inkMkLst>
        </pc:inkChg>
        <pc:inkChg chg="add">
          <ac:chgData name="Wilne, Robert" userId="863fd487-5ae7-46a6-8c4e-0a9cc652a1c0" providerId="ADAL" clId="{D4479540-3C79-904F-991B-2923FDC23AF8}" dt="2021-06-24T13:17:04.133" v="13"/>
          <ac:inkMkLst>
            <pc:docMk/>
            <pc:sldMk cId="1034332113" sldId="2118"/>
            <ac:inkMk id="16" creationId="{464F2486-7ED4-8B46-983E-7EA74E7E407C}"/>
          </ac:inkMkLst>
        </pc:inkChg>
        <pc:inkChg chg="add">
          <ac:chgData name="Wilne, Robert" userId="863fd487-5ae7-46a6-8c4e-0a9cc652a1c0" providerId="ADAL" clId="{D4479540-3C79-904F-991B-2923FDC23AF8}" dt="2021-06-24T13:17:04.357" v="14"/>
          <ac:inkMkLst>
            <pc:docMk/>
            <pc:sldMk cId="1034332113" sldId="2118"/>
            <ac:inkMk id="17" creationId="{D3BD073A-FCD8-A143-954E-F54EF78E7028}"/>
          </ac:inkMkLst>
        </pc:inkChg>
        <pc:inkChg chg="add">
          <ac:chgData name="Wilne, Robert" userId="863fd487-5ae7-46a6-8c4e-0a9cc652a1c0" providerId="ADAL" clId="{D4479540-3C79-904F-991B-2923FDC23AF8}" dt="2021-06-24T13:17:04.665" v="15"/>
          <ac:inkMkLst>
            <pc:docMk/>
            <pc:sldMk cId="1034332113" sldId="2118"/>
            <ac:inkMk id="18" creationId="{F07B8EC2-E281-4047-8CE7-006CF24101E3}"/>
          </ac:inkMkLst>
        </pc:inkChg>
        <pc:inkChg chg="add">
          <ac:chgData name="Wilne, Robert" userId="863fd487-5ae7-46a6-8c4e-0a9cc652a1c0" providerId="ADAL" clId="{D4479540-3C79-904F-991B-2923FDC23AF8}" dt="2021-06-24T13:17:05.259" v="16"/>
          <ac:inkMkLst>
            <pc:docMk/>
            <pc:sldMk cId="1034332113" sldId="2118"/>
            <ac:inkMk id="19" creationId="{2D9A5F38-5AB7-2442-9372-7FA1CB17D6B7}"/>
          </ac:inkMkLst>
        </pc:inkChg>
        <pc:inkChg chg="add">
          <ac:chgData name="Wilne, Robert" userId="863fd487-5ae7-46a6-8c4e-0a9cc652a1c0" providerId="ADAL" clId="{D4479540-3C79-904F-991B-2923FDC23AF8}" dt="2021-06-24T13:17:05.492" v="17"/>
          <ac:inkMkLst>
            <pc:docMk/>
            <pc:sldMk cId="1034332113" sldId="2118"/>
            <ac:inkMk id="20" creationId="{C7F3A1B4-5965-D646-A5A8-E8E6E3372F67}"/>
          </ac:inkMkLst>
        </pc:inkChg>
        <pc:inkChg chg="add">
          <ac:chgData name="Wilne, Robert" userId="863fd487-5ae7-46a6-8c4e-0a9cc652a1c0" providerId="ADAL" clId="{D4479540-3C79-904F-991B-2923FDC23AF8}" dt="2021-06-24T13:17:05.647" v="18"/>
          <ac:inkMkLst>
            <pc:docMk/>
            <pc:sldMk cId="1034332113" sldId="2118"/>
            <ac:inkMk id="21" creationId="{EB8E86EB-2B45-0943-89AC-7E01F84F70B5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2" creationId="{6EBBFA6F-0582-A94C-8D3C-8741C676A25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3" creationId="{378AC456-0EA9-C24F-BB01-634272886BE2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4" creationId="{FB29B18E-0CD8-9140-91B3-8A0102AE5038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5" creationId="{F591A9B7-A8D4-AA47-8D53-0021419D117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6" creationId="{6517326D-6491-3A41-979C-1EF77FA67A09}"/>
          </ac:inkMkLst>
        </pc:inkChg>
        <pc:inkChg chg="add">
          <ac:chgData name="Wilne, Robert" userId="863fd487-5ae7-46a6-8c4e-0a9cc652a1c0" providerId="ADAL" clId="{D4479540-3C79-904F-991B-2923FDC23AF8}" dt="2021-06-24T13:17:11.878" v="25"/>
          <ac:inkMkLst>
            <pc:docMk/>
            <pc:sldMk cId="1034332113" sldId="2118"/>
            <ac:inkMk id="30" creationId="{D1635F66-F84E-CA4F-8E96-7CBFDDE090F7}"/>
          </ac:inkMkLst>
        </pc:inkChg>
        <pc:inkChg chg="add">
          <ac:chgData name="Wilne, Robert" userId="863fd487-5ae7-46a6-8c4e-0a9cc652a1c0" providerId="ADAL" clId="{D4479540-3C79-904F-991B-2923FDC23AF8}" dt="2021-06-24T13:17:12.380" v="26"/>
          <ac:inkMkLst>
            <pc:docMk/>
            <pc:sldMk cId="1034332113" sldId="2118"/>
            <ac:inkMk id="31" creationId="{EAEF1CF9-C9AB-8A43-9AF1-DCCFA1382B95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3" creationId="{7DCB3555-B850-6749-B4EF-66FAA432C1A1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4" creationId="{4417B7D1-3A8C-3C4C-9D0E-F569BDF52FFB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5" creationId="{66600D5B-744D-D74F-867B-2F9B987DB1D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7" creationId="{66532125-2AE9-384A-9B70-87FEEE732BF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8" creationId="{8D3802EA-42F6-DD4F-88ED-35AB323AC5FD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9" creationId="{112420E5-6EF8-E141-9B52-9E0D6B0DBCA0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0" creationId="{56152630-1D60-3847-A961-FBBC4634174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1" creationId="{B6F56BD6-F994-8D41-BD6C-977F3EAAB6CE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2" creationId="{2573B977-3AE1-DB42-9AB4-7C1A2F782A36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3" creationId="{8C563129-2EE4-9F4C-A21F-E194231A37C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4" creationId="{F8F24C92-CCAB-EB44-986B-E5B6047492A9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5" creationId="{EFAF4F9E-0658-6644-98BB-6EC9EE3B929C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6" creationId="{2A3F40E6-BB2B-444E-9C3A-25530F32E564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7" creationId="{3434C554-1476-C74A-8958-1A518382438B}"/>
          </ac:inkMkLst>
        </pc:inkChg>
        <pc:inkChg chg="add">
          <ac:chgData name="Wilne, Robert" userId="863fd487-5ae7-46a6-8c4e-0a9cc652a1c0" providerId="ADAL" clId="{D4479540-3C79-904F-991B-2923FDC23AF8}" dt="2021-06-24T13:18:03.746" v="44"/>
          <ac:inkMkLst>
            <pc:docMk/>
            <pc:sldMk cId="1034332113" sldId="2118"/>
            <ac:inkMk id="49" creationId="{12D8E1B4-DA6E-D147-A883-94537A7FB471}"/>
          </ac:inkMkLst>
        </pc:inkChg>
        <pc:inkChg chg="add">
          <ac:chgData name="Wilne, Robert" userId="863fd487-5ae7-46a6-8c4e-0a9cc652a1c0" providerId="ADAL" clId="{D4479540-3C79-904F-991B-2923FDC23AF8}" dt="2021-06-24T13:18:04.130" v="45"/>
          <ac:inkMkLst>
            <pc:docMk/>
            <pc:sldMk cId="1034332113" sldId="2118"/>
            <ac:inkMk id="50" creationId="{C58A7542-4F2E-7144-B965-7AE010FD35EF}"/>
          </ac:inkMkLst>
        </pc:inkChg>
      </pc:sldChg>
      <pc:sldChg chg="addSp delSp">
        <pc:chgData name="Wilne, Robert" userId="863fd487-5ae7-46a6-8c4e-0a9cc652a1c0" providerId="ADAL" clId="{D4479540-3C79-904F-991B-2923FDC23AF8}" dt="2021-06-24T13:36:48.976" v="605"/>
        <pc:sldMkLst>
          <pc:docMk/>
          <pc:sldMk cId="541295269" sldId="2119"/>
        </pc:sldMkLst>
        <pc:grpChg chg="add del">
          <ac:chgData name="Wilne, Robert" userId="863fd487-5ae7-46a6-8c4e-0a9cc652a1c0" providerId="ADAL" clId="{D4479540-3C79-904F-991B-2923FDC23AF8}" dt="2021-06-24T13:33:16.235" v="392"/>
          <ac:grpSpMkLst>
            <pc:docMk/>
            <pc:sldMk cId="541295269" sldId="2119"/>
            <ac:grpSpMk id="15" creationId="{74637710-D3AD-4C41-A1C6-09BD8AE3758E}"/>
          </ac:grpSpMkLst>
        </pc:grpChg>
        <pc:grpChg chg="add del">
          <ac:chgData name="Wilne, Robert" userId="863fd487-5ae7-46a6-8c4e-0a9cc652a1c0" providerId="ADAL" clId="{D4479540-3C79-904F-991B-2923FDC23AF8}" dt="2021-06-24T13:33:06.918" v="382"/>
          <ac:grpSpMkLst>
            <pc:docMk/>
            <pc:sldMk cId="541295269" sldId="2119"/>
            <ac:grpSpMk id="18" creationId="{A950C46B-ECF8-8647-983D-F091D5105CD8}"/>
          </ac:grpSpMkLst>
        </pc:grpChg>
        <pc:grpChg chg="add del">
          <ac:chgData name="Wilne, Robert" userId="863fd487-5ae7-46a6-8c4e-0a9cc652a1c0" providerId="ADAL" clId="{D4479540-3C79-904F-991B-2923FDC23AF8}" dt="2021-06-24T13:33:10.321" v="386"/>
          <ac:grpSpMkLst>
            <pc:docMk/>
            <pc:sldMk cId="541295269" sldId="2119"/>
            <ac:grpSpMk id="22" creationId="{6EB13354-6756-4E4B-A862-69A940880847}"/>
          </ac:grpSpMkLst>
        </pc:grpChg>
        <pc:grpChg chg="add">
          <ac:chgData name="Wilne, Robert" userId="863fd487-5ae7-46a6-8c4e-0a9cc652a1c0" providerId="ADAL" clId="{D4479540-3C79-904F-991B-2923FDC23AF8}" dt="2021-06-24T13:33:25.629" v="406"/>
          <ac:grpSpMkLst>
            <pc:docMk/>
            <pc:sldMk cId="541295269" sldId="2119"/>
            <ac:grpSpMk id="35" creationId="{7EAAC10C-416A-104B-9C8A-07C5B993EAB0}"/>
          </ac:grpSpMkLst>
        </pc:grpChg>
        <pc:grpChg chg="add del">
          <ac:chgData name="Wilne, Robert" userId="863fd487-5ae7-46a6-8c4e-0a9cc652a1c0" providerId="ADAL" clId="{D4479540-3C79-904F-991B-2923FDC23AF8}" dt="2021-06-24T13:36:04.738" v="542"/>
          <ac:grpSpMkLst>
            <pc:docMk/>
            <pc:sldMk cId="541295269" sldId="2119"/>
            <ac:grpSpMk id="36" creationId="{96E04188-9E67-2349-9DD0-8D66173B3527}"/>
          </ac:grpSpMkLst>
        </pc:grpChg>
        <pc:grpChg chg="add del">
          <ac:chgData name="Wilne, Robert" userId="863fd487-5ae7-46a6-8c4e-0a9cc652a1c0" providerId="ADAL" clId="{D4479540-3C79-904F-991B-2923FDC23AF8}" dt="2021-06-24T13:33:49.631" v="415"/>
          <ac:grpSpMkLst>
            <pc:docMk/>
            <pc:sldMk cId="541295269" sldId="2119"/>
            <ac:grpSpMk id="39" creationId="{60033D92-BD50-BD4A-B158-E6872F573716}"/>
          </ac:grpSpMkLst>
        </pc:grpChg>
        <pc:grpChg chg="add del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45" creationId="{0F046AD8-7EE8-8E43-8B69-F2C0FE77C8A7}"/>
          </ac:grpSpMkLst>
        </pc:grpChg>
        <pc:grpChg chg="add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57" creationId="{FB538DD9-F60A-0F41-A570-AAC7BAE5F7F6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2" creationId="{86E17ECC-461E-5040-A5A9-D4FDA6156234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3" creationId="{A1666E6E-C38C-5E41-BA83-84F9EA30E155}"/>
          </ac:grpSpMkLst>
        </pc:grpChg>
        <pc:grpChg chg="add del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0" creationId="{3370C07F-6744-2344-9231-3DD675352A2C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8" creationId="{F54A42C0-21C6-424E-8D06-E220ACEFBD73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9" creationId="{D5217352-E3AC-654F-BD4A-2B59D789D823}"/>
          </ac:grpSpMkLst>
        </pc:grpChg>
        <pc:grpChg chg="add del">
          <ac:chgData name="Wilne, Robert" userId="863fd487-5ae7-46a6-8c4e-0a9cc652a1c0" providerId="ADAL" clId="{D4479540-3C79-904F-991B-2923FDC23AF8}" dt="2021-06-24T13:34:38.093" v="463"/>
          <ac:grpSpMkLst>
            <pc:docMk/>
            <pc:sldMk cId="541295269" sldId="2119"/>
            <ac:grpSpMk id="24598" creationId="{78054BED-72E2-4A44-9C75-FD9B615BF29A}"/>
          </ac:grpSpMkLst>
        </pc:grpChg>
        <pc:grpChg chg="add del">
          <ac:chgData name="Wilne, Robert" userId="863fd487-5ae7-46a6-8c4e-0a9cc652a1c0" providerId="ADAL" clId="{D4479540-3C79-904F-991B-2923FDC23AF8}" dt="2021-06-24T13:34:42.742" v="465"/>
          <ac:grpSpMkLst>
            <pc:docMk/>
            <pc:sldMk cId="541295269" sldId="2119"/>
            <ac:grpSpMk id="24603" creationId="{F3F785ED-649F-DB4D-80D4-F25A8ADFD16A}"/>
          </ac:grpSpMkLst>
        </pc:grpChg>
        <pc:grpChg chg="add del">
          <ac:chgData name="Wilne, Robert" userId="863fd487-5ae7-46a6-8c4e-0a9cc652a1c0" providerId="ADAL" clId="{D4479540-3C79-904F-991B-2923FDC23AF8}" dt="2021-06-24T13:34:49.851" v="481"/>
          <ac:grpSpMkLst>
            <pc:docMk/>
            <pc:sldMk cId="541295269" sldId="2119"/>
            <ac:grpSpMk id="24605" creationId="{CB72505F-C94F-D245-921E-FF66A69722B9}"/>
          </ac:grpSpMkLst>
        </pc:grpChg>
        <pc:grpChg chg="add del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21" creationId="{BAB8CE36-0EF9-1D48-B8F3-410688DA8A09}"/>
          </ac:grpSpMkLst>
        </pc:grpChg>
        <pc:grpChg chg="add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64" creationId="{72C004AD-35E0-7144-ADE7-9E6EE4A687A4}"/>
          </ac:grpSpMkLst>
        </pc:grpChg>
        <pc:grpChg chg="add del">
          <ac:chgData name="Wilne, Robert" userId="863fd487-5ae7-46a6-8c4e-0a9cc652a1c0" providerId="ADAL" clId="{D4479540-3C79-904F-991B-2923FDC23AF8}" dt="2021-06-24T13:35:34.887" v="533"/>
          <ac:grpSpMkLst>
            <pc:docMk/>
            <pc:sldMk cId="541295269" sldId="2119"/>
            <ac:grpSpMk id="24668" creationId="{0EC23461-F681-EF4C-B57F-6749A6441BC0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3" creationId="{B2B23AF8-4174-9B49-8BB3-51339E134E64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4" creationId="{68D459B0-70B3-1E44-84AD-ED70CA2525F2}"/>
          </ac:grpSpMkLst>
        </pc:grpChg>
        <pc:grpChg chg="add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9" creationId="{F6F6B808-0A72-1942-8517-705B897CFC1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1" creationId="{FCD75159-E2D0-6540-9F43-BB824F9BC6F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2" creationId="{0812777E-7F78-0B46-99CE-C70A423B6DD9}"/>
          </ac:grpSpMkLst>
        </pc:grpChg>
        <pc:grpChg chg="add">
          <ac:chgData name="Wilne, Robert" userId="863fd487-5ae7-46a6-8c4e-0a9cc652a1c0" providerId="ADAL" clId="{D4479540-3C79-904F-991B-2923FDC23AF8}" dt="2021-06-24T13:36:25.559" v="566"/>
          <ac:grpSpMkLst>
            <pc:docMk/>
            <pc:sldMk cId="541295269" sldId="2119"/>
            <ac:grpSpMk id="24703" creationId="{B82E7605-75F2-1D4A-B950-B3E1201F74AB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0" creationId="{6D0A3A05-8521-3649-AD56-487832FECB3C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6" creationId="{E45935C5-1CF0-D647-99C0-2511540DEE68}"/>
          </ac:grpSpMkLst>
        </pc:grpChg>
        <pc:grpChg chg="add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42" creationId="{9F1DB455-9A96-3A42-9004-C92DBFCADAD7}"/>
          </ac:grpSpMkLst>
        </pc:grpChg>
        <pc:inkChg chg="add del">
          <ac:chgData name="Wilne, Robert" userId="863fd487-5ae7-46a6-8c4e-0a9cc652a1c0" providerId="ADAL" clId="{D4479540-3C79-904F-991B-2923FDC23AF8}" dt="2021-06-24T13:33:16.225" v="390"/>
          <ac:inkMkLst>
            <pc:docMk/>
            <pc:sldMk cId="541295269" sldId="2119"/>
            <ac:inkMk id="2" creationId="{5DB4F69A-86F0-0A40-AD69-0B13E63F1EEA}"/>
          </ac:inkMkLst>
        </pc:inkChg>
        <pc:inkChg chg="add del">
          <ac:chgData name="Wilne, Robert" userId="863fd487-5ae7-46a6-8c4e-0a9cc652a1c0" providerId="ADAL" clId="{D4479540-3C79-904F-991B-2923FDC23AF8}" dt="2021-06-24T13:33:16.220" v="389"/>
          <ac:inkMkLst>
            <pc:docMk/>
            <pc:sldMk cId="541295269" sldId="2119"/>
            <ac:inkMk id="3" creationId="{0E300C9B-C935-0040-8779-30522197A757}"/>
          </ac:inkMkLst>
        </pc:inkChg>
        <pc:inkChg chg="add del">
          <ac:chgData name="Wilne, Robert" userId="863fd487-5ae7-46a6-8c4e-0a9cc652a1c0" providerId="ADAL" clId="{D4479540-3C79-904F-991B-2923FDC23AF8}" dt="2021-06-24T13:33:16.214" v="388"/>
          <ac:inkMkLst>
            <pc:docMk/>
            <pc:sldMk cId="541295269" sldId="2119"/>
            <ac:inkMk id="4" creationId="{A642DFDD-1FA4-8046-BBBA-0B062C17D4A9}"/>
          </ac:inkMkLst>
        </pc:inkChg>
        <pc:inkChg chg="add del topLvl">
          <ac:chgData name="Wilne, Robert" userId="863fd487-5ae7-46a6-8c4e-0a9cc652a1c0" providerId="ADAL" clId="{D4479540-3C79-904F-991B-2923FDC23AF8}" dt="2021-06-24T13:33:16.235" v="392"/>
          <ac:inkMkLst>
            <pc:docMk/>
            <pc:sldMk cId="541295269" sldId="2119"/>
            <ac:inkMk id="5" creationId="{F717BF48-F978-AA4E-BF26-A1CAD4CC0AF7}"/>
          </ac:inkMkLst>
        </pc:inkChg>
        <pc:inkChg chg="add del topLvl">
          <ac:chgData name="Wilne, Robert" userId="863fd487-5ae7-46a6-8c4e-0a9cc652a1c0" providerId="ADAL" clId="{D4479540-3C79-904F-991B-2923FDC23AF8}" dt="2021-06-24T13:33:16.238" v="393"/>
          <ac:inkMkLst>
            <pc:docMk/>
            <pc:sldMk cId="541295269" sldId="2119"/>
            <ac:inkMk id="6" creationId="{26A5394C-3516-AF46-9ABE-CFA28E737674}"/>
          </ac:inkMkLst>
        </pc:inkChg>
        <pc:inkChg chg="add del">
          <ac:chgData name="Wilne, Robert" userId="863fd487-5ae7-46a6-8c4e-0a9cc652a1c0" providerId="ADAL" clId="{D4479540-3C79-904F-991B-2923FDC23AF8}" dt="2021-06-24T13:33:16.229" v="391"/>
          <ac:inkMkLst>
            <pc:docMk/>
            <pc:sldMk cId="541295269" sldId="2119"/>
            <ac:inkMk id="7" creationId="{F63D972D-2B13-BB43-A0B5-672C35E07D7A}"/>
          </ac:inkMkLst>
        </pc:inkChg>
        <pc:inkChg chg="add del">
          <ac:chgData name="Wilne, Robert" userId="863fd487-5ae7-46a6-8c4e-0a9cc652a1c0" providerId="ADAL" clId="{D4479540-3C79-904F-991B-2923FDC23AF8}" dt="2021-06-24T13:32:57.730" v="372"/>
          <ac:inkMkLst>
            <pc:docMk/>
            <pc:sldMk cId="541295269" sldId="2119"/>
            <ac:inkMk id="9" creationId="{C157F38F-17AC-7A4B-8996-571897F020DC}"/>
          </ac:inkMkLst>
        </pc:inkChg>
        <pc:inkChg chg="add del">
          <ac:chgData name="Wilne, Robert" userId="863fd487-5ae7-46a6-8c4e-0a9cc652a1c0" providerId="ADAL" clId="{D4479540-3C79-904F-991B-2923FDC23AF8}" dt="2021-06-24T13:32:57.721" v="371"/>
          <ac:inkMkLst>
            <pc:docMk/>
            <pc:sldMk cId="541295269" sldId="2119"/>
            <ac:inkMk id="10" creationId="{C958FAE6-8A41-BA40-87A0-CBEE60FB0A90}"/>
          </ac:inkMkLst>
        </pc:inkChg>
        <pc:inkChg chg="add del">
          <ac:chgData name="Wilne, Robert" userId="863fd487-5ae7-46a6-8c4e-0a9cc652a1c0" providerId="ADAL" clId="{D4479540-3C79-904F-991B-2923FDC23AF8}" dt="2021-06-24T13:32:59.003" v="373"/>
          <ac:inkMkLst>
            <pc:docMk/>
            <pc:sldMk cId="541295269" sldId="2119"/>
            <ac:inkMk id="11" creationId="{84304C82-25BF-6244-A7C6-2BF70D39544C}"/>
          </ac:inkMkLst>
        </pc:inkChg>
        <pc:inkChg chg="add del">
          <ac:chgData name="Wilne, Robert" userId="863fd487-5ae7-46a6-8c4e-0a9cc652a1c0" providerId="ADAL" clId="{D4479540-3C79-904F-991B-2923FDC23AF8}" dt="2021-06-24T13:32:59.014" v="374"/>
          <ac:inkMkLst>
            <pc:docMk/>
            <pc:sldMk cId="541295269" sldId="2119"/>
            <ac:inkMk id="12" creationId="{AB03A310-9087-FA43-923C-B082F548A86C}"/>
          </ac:inkMkLst>
        </pc:inkChg>
        <pc:inkChg chg="add del">
          <ac:chgData name="Wilne, Robert" userId="863fd487-5ae7-46a6-8c4e-0a9cc652a1c0" providerId="ADAL" clId="{D4479540-3C79-904F-991B-2923FDC23AF8}" dt="2021-06-24T13:32:59.022" v="375"/>
          <ac:inkMkLst>
            <pc:docMk/>
            <pc:sldMk cId="541295269" sldId="2119"/>
            <ac:inkMk id="13" creationId="{8615396C-7A89-1E42-AF53-C7500E9897F5}"/>
          </ac:inkMkLst>
        </pc:inkChg>
        <pc:inkChg chg="add del">
          <ac:chgData name="Wilne, Robert" userId="863fd487-5ae7-46a6-8c4e-0a9cc652a1c0" providerId="ADAL" clId="{D4479540-3C79-904F-991B-2923FDC23AF8}" dt="2021-06-24T13:32:57.709" v="370"/>
          <ac:inkMkLst>
            <pc:docMk/>
            <pc:sldMk cId="541295269" sldId="2119"/>
            <ac:inkMk id="14" creationId="{941F76DB-E8B3-5444-B01D-CD5D99C20C03}"/>
          </ac:inkMkLst>
        </pc:inkChg>
        <pc:inkChg chg="add del topLvl">
          <ac:chgData name="Wilne, Robert" userId="863fd487-5ae7-46a6-8c4e-0a9cc652a1c0" providerId="ADAL" clId="{D4479540-3C79-904F-991B-2923FDC23AF8}" dt="2021-06-24T13:33:08.985" v="383"/>
          <ac:inkMkLst>
            <pc:docMk/>
            <pc:sldMk cId="541295269" sldId="2119"/>
            <ac:inkMk id="16" creationId="{57BA97EE-B234-6F49-82CF-0BEBDC9D9DE3}"/>
          </ac:inkMkLst>
        </pc:inkChg>
        <pc:inkChg chg="add del topLvl">
          <ac:chgData name="Wilne, Robert" userId="863fd487-5ae7-46a6-8c4e-0a9cc652a1c0" providerId="ADAL" clId="{D4479540-3C79-904F-991B-2923FDC23AF8}" dt="2021-06-24T13:33:08.992" v="384"/>
          <ac:inkMkLst>
            <pc:docMk/>
            <pc:sldMk cId="541295269" sldId="2119"/>
            <ac:inkMk id="17" creationId="{2F867FA0-8C5F-7647-B0FC-BF7AAEC29BCC}"/>
          </ac:inkMkLst>
        </pc:inkChg>
        <pc:inkChg chg="add del topLvl">
          <ac:chgData name="Wilne, Robert" userId="863fd487-5ae7-46a6-8c4e-0a9cc652a1c0" providerId="ADAL" clId="{D4479540-3C79-904F-991B-2923FDC23AF8}" dt="2021-06-24T13:33:10.327" v="387"/>
          <ac:inkMkLst>
            <pc:docMk/>
            <pc:sldMk cId="541295269" sldId="2119"/>
            <ac:inkMk id="19" creationId="{FED251CB-C7FC-1646-AD84-51C4DCFE68EB}"/>
          </ac:inkMkLst>
        </pc:inkChg>
        <pc:inkChg chg="add del topLvl">
          <ac:chgData name="Wilne, Robert" userId="863fd487-5ae7-46a6-8c4e-0a9cc652a1c0" providerId="ADAL" clId="{D4479540-3C79-904F-991B-2923FDC23AF8}" dt="2021-06-24T13:33:10.321" v="386"/>
          <ac:inkMkLst>
            <pc:docMk/>
            <pc:sldMk cId="541295269" sldId="2119"/>
            <ac:inkMk id="20" creationId="{EABCB5F3-95EB-7A44-864F-016A9A6D5DAD}"/>
          </ac:inkMkLst>
        </pc:inkChg>
        <pc:inkChg chg="add del">
          <ac:chgData name="Wilne, Robert" userId="863fd487-5ae7-46a6-8c4e-0a9cc652a1c0" providerId="ADAL" clId="{D4479540-3C79-904F-991B-2923FDC23AF8}" dt="2021-06-24T13:33:09.397" v="385"/>
          <ac:inkMkLst>
            <pc:docMk/>
            <pc:sldMk cId="541295269" sldId="2119"/>
            <ac:inkMk id="21" creationId="{74D9FD59-0312-7E41-82DD-385D06B59F88}"/>
          </ac:inkMkLst>
        </pc:inkChg>
        <pc:inkChg chg="add">
          <ac:chgData name="Wilne, Robert" userId="863fd487-5ae7-46a6-8c4e-0a9cc652a1c0" providerId="ADAL" clId="{D4479540-3C79-904F-991B-2923FDC23AF8}" dt="2021-06-24T13:33:18.297" v="394"/>
          <ac:inkMkLst>
            <pc:docMk/>
            <pc:sldMk cId="541295269" sldId="2119"/>
            <ac:inkMk id="23" creationId="{05AE265C-77ED-F342-B7A5-98E9606777AF}"/>
          </ac:inkMkLst>
        </pc:inkChg>
        <pc:inkChg chg="add">
          <ac:chgData name="Wilne, Robert" userId="863fd487-5ae7-46a6-8c4e-0a9cc652a1c0" providerId="ADAL" clId="{D4479540-3C79-904F-991B-2923FDC23AF8}" dt="2021-06-24T13:33:18.876" v="395"/>
          <ac:inkMkLst>
            <pc:docMk/>
            <pc:sldMk cId="541295269" sldId="2119"/>
            <ac:inkMk id="24" creationId="{32797F84-1D1B-EC45-99E0-F2D37939B7A3}"/>
          </ac:inkMkLst>
        </pc:inkChg>
        <pc:inkChg chg="add">
          <ac:chgData name="Wilne, Robert" userId="863fd487-5ae7-46a6-8c4e-0a9cc652a1c0" providerId="ADAL" clId="{D4479540-3C79-904F-991B-2923FDC23AF8}" dt="2021-06-24T13:33:19.422" v="396"/>
          <ac:inkMkLst>
            <pc:docMk/>
            <pc:sldMk cId="541295269" sldId="2119"/>
            <ac:inkMk id="25" creationId="{7ABF4BFB-C74F-414D-9F5F-EA51FBEC8E55}"/>
          </ac:inkMkLst>
        </pc:inkChg>
        <pc:inkChg chg="add">
          <ac:chgData name="Wilne, Robert" userId="863fd487-5ae7-46a6-8c4e-0a9cc652a1c0" providerId="ADAL" clId="{D4479540-3C79-904F-991B-2923FDC23AF8}" dt="2021-06-24T13:33:19.956" v="397"/>
          <ac:inkMkLst>
            <pc:docMk/>
            <pc:sldMk cId="541295269" sldId="2119"/>
            <ac:inkMk id="26" creationId="{727FDBB2-5256-6840-93B9-B7123B668930}"/>
          </ac:inkMkLst>
        </pc:inkChg>
        <pc:inkChg chg="add">
          <ac:chgData name="Wilne, Robert" userId="863fd487-5ae7-46a6-8c4e-0a9cc652a1c0" providerId="ADAL" clId="{D4479540-3C79-904F-991B-2923FDC23AF8}" dt="2021-06-24T13:33:20.376" v="398"/>
          <ac:inkMkLst>
            <pc:docMk/>
            <pc:sldMk cId="541295269" sldId="2119"/>
            <ac:inkMk id="27" creationId="{401897B9-63DF-DE44-BED9-867A78F04090}"/>
          </ac:inkMkLst>
        </pc:inkChg>
        <pc:inkChg chg="add">
          <ac:chgData name="Wilne, Robert" userId="863fd487-5ae7-46a6-8c4e-0a9cc652a1c0" providerId="ADAL" clId="{D4479540-3C79-904F-991B-2923FDC23AF8}" dt="2021-06-24T13:33:20.829" v="399"/>
          <ac:inkMkLst>
            <pc:docMk/>
            <pc:sldMk cId="541295269" sldId="2119"/>
            <ac:inkMk id="28" creationId="{06202416-FC7E-C840-AD6A-37899B0CB9CA}"/>
          </ac:inkMkLst>
        </pc:inkChg>
        <pc:inkChg chg="add del topLvl">
          <ac:chgData name="Wilne, Robert" userId="863fd487-5ae7-46a6-8c4e-0a9cc652a1c0" providerId="ADAL" clId="{D4479540-3C79-904F-991B-2923FDC23AF8}" dt="2021-06-24T13:36:04.738" v="542"/>
          <ac:inkMkLst>
            <pc:docMk/>
            <pc:sldMk cId="541295269" sldId="2119"/>
            <ac:inkMk id="29" creationId="{1D513E32-E742-0644-9B8B-28144846D3B8}"/>
          </ac:inkMkLst>
        </pc:inkChg>
        <pc:inkChg chg="add del topLvl">
          <ac:chgData name="Wilne, Robert" userId="863fd487-5ae7-46a6-8c4e-0a9cc652a1c0" providerId="ADAL" clId="{D4479540-3C79-904F-991B-2923FDC23AF8}" dt="2021-06-24T13:36:04.742" v="543"/>
          <ac:inkMkLst>
            <pc:docMk/>
            <pc:sldMk cId="541295269" sldId="2119"/>
            <ac:inkMk id="30" creationId="{B4174C9A-A1E0-CC4E-968E-A2709401160C}"/>
          </ac:inkMkLst>
        </pc:inkChg>
        <pc:inkChg chg="add del">
          <ac:chgData name="Wilne, Robert" userId="863fd487-5ae7-46a6-8c4e-0a9cc652a1c0" providerId="ADAL" clId="{D4479540-3C79-904F-991B-2923FDC23AF8}" dt="2021-06-24T13:36:04.724" v="540"/>
          <ac:inkMkLst>
            <pc:docMk/>
            <pc:sldMk cId="541295269" sldId="2119"/>
            <ac:inkMk id="31" creationId="{E78015F4-4F24-E94C-8180-1F44F86E464C}"/>
          </ac:inkMkLst>
        </pc:inkChg>
        <pc:inkChg chg="add del">
          <ac:chgData name="Wilne, Robert" userId="863fd487-5ae7-46a6-8c4e-0a9cc652a1c0" providerId="ADAL" clId="{D4479540-3C79-904F-991B-2923FDC23AF8}" dt="2021-06-24T13:36:04.731" v="541"/>
          <ac:inkMkLst>
            <pc:docMk/>
            <pc:sldMk cId="541295269" sldId="2119"/>
            <ac:inkMk id="32" creationId="{22FAAD07-407B-1244-8FCC-83AE3D6DADD3}"/>
          </ac:inkMkLst>
        </pc:inkChg>
        <pc:inkChg chg="add del">
          <ac:chgData name="Wilne, Robert" userId="863fd487-5ae7-46a6-8c4e-0a9cc652a1c0" providerId="ADAL" clId="{D4479540-3C79-904F-991B-2923FDC23AF8}" dt="2021-06-24T13:36:04.717" v="539"/>
          <ac:inkMkLst>
            <pc:docMk/>
            <pc:sldMk cId="541295269" sldId="2119"/>
            <ac:inkMk id="33" creationId="{69CDE763-3857-DD4D-8D82-94061FF5E75A}"/>
          </ac:inkMkLst>
        </pc:inkChg>
        <pc:inkChg chg="add">
          <ac:chgData name="Wilne, Robert" userId="863fd487-5ae7-46a6-8c4e-0a9cc652a1c0" providerId="ADAL" clId="{D4479540-3C79-904F-991B-2923FDC23AF8}" dt="2021-06-24T13:33:24.878" v="405"/>
          <ac:inkMkLst>
            <pc:docMk/>
            <pc:sldMk cId="541295269" sldId="2119"/>
            <ac:inkMk id="34" creationId="{644BB833-98A1-0840-9E4A-CAE22C6227D8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7" creationId="{309692F9-823B-4447-9093-118915091BD9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8" creationId="{DFF37921-CBCE-3B48-B4EE-CEEB8D2DFD23}"/>
          </ac:inkMkLst>
        </pc:inkChg>
        <pc:inkChg chg="add del">
          <ac:chgData name="Wilne, Robert" userId="863fd487-5ae7-46a6-8c4e-0a9cc652a1c0" providerId="ADAL" clId="{D4479540-3C79-904F-991B-2923FDC23AF8}" dt="2021-06-24T13:33:51.620" v="416"/>
          <ac:inkMkLst>
            <pc:docMk/>
            <pc:sldMk cId="541295269" sldId="2119"/>
            <ac:inkMk id="40" creationId="{3C2362E3-F475-8A46-B828-0FC586B5A198}"/>
          </ac:inkMkLst>
        </pc:inkChg>
        <pc:inkChg chg="add del">
          <ac:chgData name="Wilne, Robert" userId="863fd487-5ae7-46a6-8c4e-0a9cc652a1c0" providerId="ADAL" clId="{D4479540-3C79-904F-991B-2923FDC23AF8}" dt="2021-06-24T13:33:51.639" v="419"/>
          <ac:inkMkLst>
            <pc:docMk/>
            <pc:sldMk cId="541295269" sldId="2119"/>
            <ac:inkMk id="41" creationId="{210D15DF-C6E4-2C44-90F4-20BE3F22D464}"/>
          </ac:inkMkLst>
        </pc:inkChg>
        <pc:inkChg chg="add del">
          <ac:chgData name="Wilne, Robert" userId="863fd487-5ae7-46a6-8c4e-0a9cc652a1c0" providerId="ADAL" clId="{D4479540-3C79-904F-991B-2923FDC23AF8}" dt="2021-06-24T13:33:51.643" v="420"/>
          <ac:inkMkLst>
            <pc:docMk/>
            <pc:sldMk cId="541295269" sldId="2119"/>
            <ac:inkMk id="42" creationId="{73FCCAB7-DD65-DB45-8833-D694F3199A60}"/>
          </ac:inkMkLst>
        </pc:inkChg>
        <pc:inkChg chg="add del">
          <ac:chgData name="Wilne, Robert" userId="863fd487-5ae7-46a6-8c4e-0a9cc652a1c0" providerId="ADAL" clId="{D4479540-3C79-904F-991B-2923FDC23AF8}" dt="2021-06-24T13:33:51.628" v="417"/>
          <ac:inkMkLst>
            <pc:docMk/>
            <pc:sldMk cId="541295269" sldId="2119"/>
            <ac:inkMk id="43" creationId="{A66E49DC-9509-6042-A142-FF904A8C0A35}"/>
          </ac:inkMkLst>
        </pc:inkChg>
        <pc:inkChg chg="add del">
          <ac:chgData name="Wilne, Robert" userId="863fd487-5ae7-46a6-8c4e-0a9cc652a1c0" providerId="ADAL" clId="{D4479540-3C79-904F-991B-2923FDC23AF8}" dt="2021-06-24T13:33:51.633" v="418"/>
          <ac:inkMkLst>
            <pc:docMk/>
            <pc:sldMk cId="541295269" sldId="2119"/>
            <ac:inkMk id="44" creationId="{CFF2A8DE-4044-DC42-BAB7-7440BB611941}"/>
          </ac:inkMkLst>
        </pc:inkChg>
        <pc:inkChg chg="add">
          <ac:chgData name="Wilne, Robert" userId="863fd487-5ae7-46a6-8c4e-0a9cc652a1c0" providerId="ADAL" clId="{D4479540-3C79-904F-991B-2923FDC23AF8}" dt="2021-06-24T13:33:53.955" v="421"/>
          <ac:inkMkLst>
            <pc:docMk/>
            <pc:sldMk cId="541295269" sldId="2119"/>
            <ac:inkMk id="46" creationId="{3E05F6B4-3307-D946-BC1B-E9190754D6F0}"/>
          </ac:inkMkLst>
        </pc:inkChg>
        <pc:inkChg chg="add">
          <ac:chgData name="Wilne, Robert" userId="863fd487-5ae7-46a6-8c4e-0a9cc652a1c0" providerId="ADAL" clId="{D4479540-3C79-904F-991B-2923FDC23AF8}" dt="2021-06-24T13:33:54.296" v="422"/>
          <ac:inkMkLst>
            <pc:docMk/>
            <pc:sldMk cId="541295269" sldId="2119"/>
            <ac:inkMk id="47" creationId="{6AC27F83-5632-AE4E-BA30-EBCC9FF06320}"/>
          </ac:inkMkLst>
        </pc:inkChg>
        <pc:inkChg chg="add">
          <ac:chgData name="Wilne, Robert" userId="863fd487-5ae7-46a6-8c4e-0a9cc652a1c0" providerId="ADAL" clId="{D4479540-3C79-904F-991B-2923FDC23AF8}" dt="2021-06-24T13:33:54.726" v="423"/>
          <ac:inkMkLst>
            <pc:docMk/>
            <pc:sldMk cId="541295269" sldId="2119"/>
            <ac:inkMk id="48" creationId="{3FF95527-C869-6947-9936-C6452546BADC}"/>
          </ac:inkMkLst>
        </pc:inkChg>
        <pc:inkChg chg="add">
          <ac:chgData name="Wilne, Robert" userId="863fd487-5ae7-46a6-8c4e-0a9cc652a1c0" providerId="ADAL" clId="{D4479540-3C79-904F-991B-2923FDC23AF8}" dt="2021-06-24T13:33:55.496" v="424"/>
          <ac:inkMkLst>
            <pc:docMk/>
            <pc:sldMk cId="541295269" sldId="2119"/>
            <ac:inkMk id="49" creationId="{29B5628E-72C1-9845-831C-D93FE3940545}"/>
          </ac:inkMkLst>
        </pc:inkChg>
        <pc:inkChg chg="add">
          <ac:chgData name="Wilne, Robert" userId="863fd487-5ae7-46a6-8c4e-0a9cc652a1c0" providerId="ADAL" clId="{D4479540-3C79-904F-991B-2923FDC23AF8}" dt="2021-06-24T13:33:55.968" v="425"/>
          <ac:inkMkLst>
            <pc:docMk/>
            <pc:sldMk cId="541295269" sldId="2119"/>
            <ac:inkMk id="50" creationId="{1B8FDEA6-096A-F14D-835D-414E507E02C2}"/>
          </ac:inkMkLst>
        </pc:inkChg>
        <pc:inkChg chg="add">
          <ac:chgData name="Wilne, Robert" userId="863fd487-5ae7-46a6-8c4e-0a9cc652a1c0" providerId="ADAL" clId="{D4479540-3C79-904F-991B-2923FDC23AF8}" dt="2021-06-24T13:33:56.149" v="426"/>
          <ac:inkMkLst>
            <pc:docMk/>
            <pc:sldMk cId="541295269" sldId="2119"/>
            <ac:inkMk id="51" creationId="{9871BC07-8A7A-8F48-9E37-C486886DAD9E}"/>
          </ac:inkMkLst>
        </pc:inkChg>
        <pc:inkChg chg="add">
          <ac:chgData name="Wilne, Robert" userId="863fd487-5ae7-46a6-8c4e-0a9cc652a1c0" providerId="ADAL" clId="{D4479540-3C79-904F-991B-2923FDC23AF8}" dt="2021-06-24T13:33:56.647" v="427"/>
          <ac:inkMkLst>
            <pc:docMk/>
            <pc:sldMk cId="541295269" sldId="2119"/>
            <ac:inkMk id="52" creationId="{5B95B446-430A-1741-9931-D2ABE214BDBD}"/>
          </ac:inkMkLst>
        </pc:inkChg>
        <pc:inkChg chg="add">
          <ac:chgData name="Wilne, Robert" userId="863fd487-5ae7-46a6-8c4e-0a9cc652a1c0" providerId="ADAL" clId="{D4479540-3C79-904F-991B-2923FDC23AF8}" dt="2021-06-24T13:33:56.936" v="428"/>
          <ac:inkMkLst>
            <pc:docMk/>
            <pc:sldMk cId="541295269" sldId="2119"/>
            <ac:inkMk id="53" creationId="{6B61AFE2-5531-924B-8729-CA67257FB433}"/>
          </ac:inkMkLst>
        </pc:inkChg>
        <pc:inkChg chg="add">
          <ac:chgData name="Wilne, Robert" userId="863fd487-5ae7-46a6-8c4e-0a9cc652a1c0" providerId="ADAL" clId="{D4479540-3C79-904F-991B-2923FDC23AF8}" dt="2021-06-24T13:33:57.922" v="429"/>
          <ac:inkMkLst>
            <pc:docMk/>
            <pc:sldMk cId="541295269" sldId="2119"/>
            <ac:inkMk id="54" creationId="{F87294D6-BB9B-4542-8697-619C58CBAB22}"/>
          </ac:inkMkLst>
        </pc:inkChg>
        <pc:inkChg chg="add">
          <ac:chgData name="Wilne, Robert" userId="863fd487-5ae7-46a6-8c4e-0a9cc652a1c0" providerId="ADAL" clId="{D4479540-3C79-904F-991B-2923FDC23AF8}" dt="2021-06-24T13:33:58.124" v="430"/>
          <ac:inkMkLst>
            <pc:docMk/>
            <pc:sldMk cId="541295269" sldId="2119"/>
            <ac:inkMk id="55" creationId="{6DDED0D6-16CA-CF4A-ACDB-E00AA6E40C62}"/>
          </ac:inkMkLst>
        </pc:inkChg>
        <pc:inkChg chg="add">
          <ac:chgData name="Wilne, Robert" userId="863fd487-5ae7-46a6-8c4e-0a9cc652a1c0" providerId="ADAL" clId="{D4479540-3C79-904F-991B-2923FDC23AF8}" dt="2021-06-24T13:33:58.674" v="431"/>
          <ac:inkMkLst>
            <pc:docMk/>
            <pc:sldMk cId="541295269" sldId="2119"/>
            <ac:inkMk id="56" creationId="{06FAD1E9-9B99-CD41-A82F-0E6A64A3177C}"/>
          </ac:inkMkLst>
        </pc:inkChg>
        <pc:inkChg chg="add">
          <ac:chgData name="Wilne, Robert" userId="863fd487-5ae7-46a6-8c4e-0a9cc652a1c0" providerId="ADAL" clId="{D4479540-3C79-904F-991B-2923FDC23AF8}" dt="2021-06-24T13:34:14.125" v="433"/>
          <ac:inkMkLst>
            <pc:docMk/>
            <pc:sldMk cId="541295269" sldId="2119"/>
            <ac:inkMk id="58" creationId="{2387BC24-4D93-2F44-B67F-F6D3AC09ED3C}"/>
          </ac:inkMkLst>
        </pc:inkChg>
        <pc:inkChg chg="add">
          <ac:chgData name="Wilne, Robert" userId="863fd487-5ae7-46a6-8c4e-0a9cc652a1c0" providerId="ADAL" clId="{D4479540-3C79-904F-991B-2923FDC23AF8}" dt="2021-06-24T13:34:14.371" v="434"/>
          <ac:inkMkLst>
            <pc:docMk/>
            <pc:sldMk cId="541295269" sldId="2119"/>
            <ac:inkMk id="59" creationId="{D9FFE2C3-5E68-7140-B060-6C187E05A8C0}"/>
          </ac:inkMkLst>
        </pc:inkChg>
        <pc:inkChg chg="add">
          <ac:chgData name="Wilne, Robert" userId="863fd487-5ae7-46a6-8c4e-0a9cc652a1c0" providerId="ADAL" clId="{D4479540-3C79-904F-991B-2923FDC23AF8}" dt="2021-06-24T13:34:14.694" v="435"/>
          <ac:inkMkLst>
            <pc:docMk/>
            <pc:sldMk cId="541295269" sldId="2119"/>
            <ac:inkMk id="60" creationId="{44DDB40C-64F3-584F-A7AD-58C77BE368E2}"/>
          </ac:inkMkLst>
        </pc:inkChg>
        <pc:inkChg chg="add">
          <ac:chgData name="Wilne, Robert" userId="863fd487-5ae7-46a6-8c4e-0a9cc652a1c0" providerId="ADAL" clId="{D4479540-3C79-904F-991B-2923FDC23AF8}" dt="2021-06-24T13:34:15.147" v="436"/>
          <ac:inkMkLst>
            <pc:docMk/>
            <pc:sldMk cId="541295269" sldId="2119"/>
            <ac:inkMk id="61" creationId="{A58B2C28-A4B9-8243-B5AC-A3EEC198A0FC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6" creationId="{B8E94A9A-3F5E-9247-9978-78FE3DF45204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7" creationId="{E3DF063A-4260-D54D-A36F-CFAA51AE3960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9" creationId="{0B5B2A3C-14F8-2743-974E-6AE0BB30B70B}"/>
          </ac:inkMkLst>
        </pc:inkChg>
        <pc:inkChg chg="add">
          <ac:chgData name="Wilne, Robert" userId="863fd487-5ae7-46a6-8c4e-0a9cc652a1c0" providerId="ADAL" clId="{D4479540-3C79-904F-991B-2923FDC23AF8}" dt="2021-06-24T13:34:23.794" v="442"/>
          <ac:inkMkLst>
            <pc:docMk/>
            <pc:sldMk cId="541295269" sldId="2119"/>
            <ac:inkMk id="24581" creationId="{4B7C5986-D3B0-1346-81F6-C6305154FD61}"/>
          </ac:inkMkLst>
        </pc:inkChg>
        <pc:inkChg chg="add">
          <ac:chgData name="Wilne, Robert" userId="863fd487-5ae7-46a6-8c4e-0a9cc652a1c0" providerId="ADAL" clId="{D4479540-3C79-904F-991B-2923FDC23AF8}" dt="2021-06-24T13:34:24.040" v="443"/>
          <ac:inkMkLst>
            <pc:docMk/>
            <pc:sldMk cId="541295269" sldId="2119"/>
            <ac:inkMk id="24582" creationId="{46DAD57D-128A-7E41-8FDB-12AF9032C700}"/>
          </ac:inkMkLst>
        </pc:inkChg>
        <pc:inkChg chg="add">
          <ac:chgData name="Wilne, Robert" userId="863fd487-5ae7-46a6-8c4e-0a9cc652a1c0" providerId="ADAL" clId="{D4479540-3C79-904F-991B-2923FDC23AF8}" dt="2021-06-24T13:34:24.347" v="444"/>
          <ac:inkMkLst>
            <pc:docMk/>
            <pc:sldMk cId="541295269" sldId="2119"/>
            <ac:inkMk id="24583" creationId="{A8975D9F-BDDC-4C46-89A6-EED025F70424}"/>
          </ac:inkMkLst>
        </pc:inkChg>
        <pc:inkChg chg="add">
          <ac:chgData name="Wilne, Robert" userId="863fd487-5ae7-46a6-8c4e-0a9cc652a1c0" providerId="ADAL" clId="{D4479540-3C79-904F-991B-2923FDC23AF8}" dt="2021-06-24T13:34:24.685" v="445"/>
          <ac:inkMkLst>
            <pc:docMk/>
            <pc:sldMk cId="541295269" sldId="2119"/>
            <ac:inkMk id="24584" creationId="{62E5E955-9BC7-A340-BDBB-B5A569EA91D7}"/>
          </ac:inkMkLst>
        </pc:inkChg>
        <pc:inkChg chg="add">
          <ac:chgData name="Wilne, Robert" userId="863fd487-5ae7-46a6-8c4e-0a9cc652a1c0" providerId="ADAL" clId="{D4479540-3C79-904F-991B-2923FDC23AF8}" dt="2021-06-24T13:34:25.205" v="446"/>
          <ac:inkMkLst>
            <pc:docMk/>
            <pc:sldMk cId="541295269" sldId="2119"/>
            <ac:inkMk id="24585" creationId="{6F91D955-4D93-1C47-B50B-F68292673B03}"/>
          </ac:inkMkLst>
        </pc:inkChg>
        <pc:inkChg chg="add">
          <ac:chgData name="Wilne, Robert" userId="863fd487-5ae7-46a6-8c4e-0a9cc652a1c0" providerId="ADAL" clId="{D4479540-3C79-904F-991B-2923FDC23AF8}" dt="2021-06-24T13:34:25.413" v="447"/>
          <ac:inkMkLst>
            <pc:docMk/>
            <pc:sldMk cId="541295269" sldId="2119"/>
            <ac:inkMk id="24586" creationId="{78A7470D-A304-DF48-BD38-F7A78B759173}"/>
          </ac:inkMkLst>
        </pc:inkChg>
        <pc:inkChg chg="add">
          <ac:chgData name="Wilne, Robert" userId="863fd487-5ae7-46a6-8c4e-0a9cc652a1c0" providerId="ADAL" clId="{D4479540-3C79-904F-991B-2923FDC23AF8}" dt="2021-06-24T13:34:25.618" v="448"/>
          <ac:inkMkLst>
            <pc:docMk/>
            <pc:sldMk cId="541295269" sldId="2119"/>
            <ac:inkMk id="24587" creationId="{0D1E7AE3-9218-2C43-B994-28A89C55E23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0" creationId="{D78C3738-F92C-9E47-B2C7-0F90F707B99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1" creationId="{9A1B05C6-B8F8-B54E-93FC-965473A6988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2" creationId="{D26035A8-D870-8D4A-9B54-773D796084D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3" creationId="{EE3E0D3F-121D-2344-85CF-36196FCEBC6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4" creationId="{A5D92336-334F-9445-B2D9-CCF3A99A386A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5" creationId="{5611BE08-839F-FF4C-AD50-826566EB765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6" creationId="{298ED07E-F4E7-BE43-A334-036126EF814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7" creationId="{8A74423F-A53B-414E-B57D-9D2BAB46BF3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9" creationId="{DBD0B245-B8F2-DE45-9C0F-4DBCCB71AFCE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0" creationId="{A682E443-FBDB-7546-ACAC-4F85B95A5D6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1" creationId="{8F7BCADD-971D-B64C-8527-9E58DDB5A1ED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2" creationId="{14297723-08FF-984A-A19E-7D47A91E97C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4" creationId="{4EB451BB-51B3-8E4E-924A-2CB1774157F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6" creationId="{99A8ECAC-3666-C946-85AA-F97EDAC5A1F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7" creationId="{DB3BB5CE-4A18-304A-B9BE-2BA600B6085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8" creationId="{F4E3A335-C44D-5C44-9E68-11CCCF2BCD8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9" creationId="{3CF46597-EDD2-0048-9CF0-73DFC9E37FE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0" creationId="{661DD756-6904-1343-9F9D-290E4A0E6BF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1" creationId="{46291814-B8BA-974F-8E9A-3F9C8455B1EF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2" creationId="{DD959021-5509-8A4D-A56A-7B7DF0A4E49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3" creationId="{70AFAC5D-BBDC-5340-B9AD-98AC14440F7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4" creationId="{6BCD4D2D-6E54-A94C-A183-CD4039817AB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5" creationId="{E996BD9D-A124-1847-9FEC-3FD582EC3356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6" creationId="{CA384EBB-703D-9541-9E10-6807EF6846A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7" creationId="{8FC15E07-9568-E043-94EC-18A563F62D75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8" creationId="{250D84A5-C259-7B42-970C-C57A996E7D2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9" creationId="{06DCA6EE-9807-5146-8864-F207E0E2314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20" creationId="{0DB1E16A-E859-1B49-8972-C74CEB17C419}"/>
          </ac:inkMkLst>
        </pc:inkChg>
        <pc:inkChg chg="add">
          <ac:chgData name="Wilne, Robert" userId="863fd487-5ae7-46a6-8c4e-0a9cc652a1c0" providerId="ADAL" clId="{D4479540-3C79-904F-991B-2923FDC23AF8}" dt="2021-06-24T13:34:59.550" v="482"/>
          <ac:inkMkLst>
            <pc:docMk/>
            <pc:sldMk cId="541295269" sldId="2119"/>
            <ac:inkMk id="24622" creationId="{EC74E805-76C5-9D4E-818D-A6D810AC6D99}"/>
          </ac:inkMkLst>
        </pc:inkChg>
        <pc:inkChg chg="add">
          <ac:chgData name="Wilne, Robert" userId="863fd487-5ae7-46a6-8c4e-0a9cc652a1c0" providerId="ADAL" clId="{D4479540-3C79-904F-991B-2923FDC23AF8}" dt="2021-06-24T13:34:59.817" v="483"/>
          <ac:inkMkLst>
            <pc:docMk/>
            <pc:sldMk cId="541295269" sldId="2119"/>
            <ac:inkMk id="24623" creationId="{2DC333B3-BB4A-F646-AC1C-1DEE85D5EA1D}"/>
          </ac:inkMkLst>
        </pc:inkChg>
        <pc:inkChg chg="add">
          <ac:chgData name="Wilne, Robert" userId="863fd487-5ae7-46a6-8c4e-0a9cc652a1c0" providerId="ADAL" clId="{D4479540-3C79-904F-991B-2923FDC23AF8}" dt="2021-06-24T13:35:00.177" v="484"/>
          <ac:inkMkLst>
            <pc:docMk/>
            <pc:sldMk cId="541295269" sldId="2119"/>
            <ac:inkMk id="24624" creationId="{8FA13F2D-2101-DD42-92A2-894D0ED65C1B}"/>
          </ac:inkMkLst>
        </pc:inkChg>
        <pc:inkChg chg="add">
          <ac:chgData name="Wilne, Robert" userId="863fd487-5ae7-46a6-8c4e-0a9cc652a1c0" providerId="ADAL" clId="{D4479540-3C79-904F-991B-2923FDC23AF8}" dt="2021-06-24T13:35:00.427" v="485"/>
          <ac:inkMkLst>
            <pc:docMk/>
            <pc:sldMk cId="541295269" sldId="2119"/>
            <ac:inkMk id="24625" creationId="{064BBE51-96FE-E648-9C1C-956438DF7F4A}"/>
          </ac:inkMkLst>
        </pc:inkChg>
        <pc:inkChg chg="add">
          <ac:chgData name="Wilne, Robert" userId="863fd487-5ae7-46a6-8c4e-0a9cc652a1c0" providerId="ADAL" clId="{D4479540-3C79-904F-991B-2923FDC23AF8}" dt="2021-06-24T13:35:00.632" v="486"/>
          <ac:inkMkLst>
            <pc:docMk/>
            <pc:sldMk cId="541295269" sldId="2119"/>
            <ac:inkMk id="24626" creationId="{4CBC9DC8-E2DE-9C40-B4F3-9D2721D54F61}"/>
          </ac:inkMkLst>
        </pc:inkChg>
        <pc:inkChg chg="add">
          <ac:chgData name="Wilne, Robert" userId="863fd487-5ae7-46a6-8c4e-0a9cc652a1c0" providerId="ADAL" clId="{D4479540-3C79-904F-991B-2923FDC23AF8}" dt="2021-06-24T13:35:01.070" v="487"/>
          <ac:inkMkLst>
            <pc:docMk/>
            <pc:sldMk cId="541295269" sldId="2119"/>
            <ac:inkMk id="24627" creationId="{6D5857FE-8148-A64F-810D-95A2EF497D15}"/>
          </ac:inkMkLst>
        </pc:inkChg>
        <pc:inkChg chg="add">
          <ac:chgData name="Wilne, Robert" userId="863fd487-5ae7-46a6-8c4e-0a9cc652a1c0" providerId="ADAL" clId="{D4479540-3C79-904F-991B-2923FDC23AF8}" dt="2021-06-24T13:35:01.416" v="488"/>
          <ac:inkMkLst>
            <pc:docMk/>
            <pc:sldMk cId="541295269" sldId="2119"/>
            <ac:inkMk id="24628" creationId="{B8D21799-5405-AD4B-815D-E83948552C90}"/>
          </ac:inkMkLst>
        </pc:inkChg>
        <pc:inkChg chg="add">
          <ac:chgData name="Wilne, Robert" userId="863fd487-5ae7-46a6-8c4e-0a9cc652a1c0" providerId="ADAL" clId="{D4479540-3C79-904F-991B-2923FDC23AF8}" dt="2021-06-24T13:35:01.670" v="489"/>
          <ac:inkMkLst>
            <pc:docMk/>
            <pc:sldMk cId="541295269" sldId="2119"/>
            <ac:inkMk id="24629" creationId="{E6651D86-ACE8-284C-8319-29304D52D6A9}"/>
          </ac:inkMkLst>
        </pc:inkChg>
        <pc:inkChg chg="add">
          <ac:chgData name="Wilne, Robert" userId="863fd487-5ae7-46a6-8c4e-0a9cc652a1c0" providerId="ADAL" clId="{D4479540-3C79-904F-991B-2923FDC23AF8}" dt="2021-06-24T13:35:01.878" v="490"/>
          <ac:inkMkLst>
            <pc:docMk/>
            <pc:sldMk cId="541295269" sldId="2119"/>
            <ac:inkMk id="24630" creationId="{CCC41747-6727-794A-83EE-8049B911E1D1}"/>
          </ac:inkMkLst>
        </pc:inkChg>
        <pc:inkChg chg="add">
          <ac:chgData name="Wilne, Robert" userId="863fd487-5ae7-46a6-8c4e-0a9cc652a1c0" providerId="ADAL" clId="{D4479540-3C79-904F-991B-2923FDC23AF8}" dt="2021-06-24T13:35:02.116" v="491"/>
          <ac:inkMkLst>
            <pc:docMk/>
            <pc:sldMk cId="541295269" sldId="2119"/>
            <ac:inkMk id="24631" creationId="{C4CA175C-8F69-F847-9E58-DA7B024DB6BA}"/>
          </ac:inkMkLst>
        </pc:inkChg>
        <pc:inkChg chg="add">
          <ac:chgData name="Wilne, Robert" userId="863fd487-5ae7-46a6-8c4e-0a9cc652a1c0" providerId="ADAL" clId="{D4479540-3C79-904F-991B-2923FDC23AF8}" dt="2021-06-24T13:35:02.333" v="492"/>
          <ac:inkMkLst>
            <pc:docMk/>
            <pc:sldMk cId="541295269" sldId="2119"/>
            <ac:inkMk id="24632" creationId="{1B0419A6-1BF4-204A-B59B-FBFEAAB99B7C}"/>
          </ac:inkMkLst>
        </pc:inkChg>
        <pc:inkChg chg="add">
          <ac:chgData name="Wilne, Robert" userId="863fd487-5ae7-46a6-8c4e-0a9cc652a1c0" providerId="ADAL" clId="{D4479540-3C79-904F-991B-2923FDC23AF8}" dt="2021-06-24T13:35:02.561" v="493"/>
          <ac:inkMkLst>
            <pc:docMk/>
            <pc:sldMk cId="541295269" sldId="2119"/>
            <ac:inkMk id="24633" creationId="{6A58602A-5854-D34D-8B50-8EB34851D55B}"/>
          </ac:inkMkLst>
        </pc:inkChg>
        <pc:inkChg chg="add">
          <ac:chgData name="Wilne, Robert" userId="863fd487-5ae7-46a6-8c4e-0a9cc652a1c0" providerId="ADAL" clId="{D4479540-3C79-904F-991B-2923FDC23AF8}" dt="2021-06-24T13:35:03.125" v="494"/>
          <ac:inkMkLst>
            <pc:docMk/>
            <pc:sldMk cId="541295269" sldId="2119"/>
            <ac:inkMk id="24634" creationId="{FE70C076-73B1-6445-8C2B-055766657021}"/>
          </ac:inkMkLst>
        </pc:inkChg>
        <pc:inkChg chg="add">
          <ac:chgData name="Wilne, Robert" userId="863fd487-5ae7-46a6-8c4e-0a9cc652a1c0" providerId="ADAL" clId="{D4479540-3C79-904F-991B-2923FDC23AF8}" dt="2021-06-24T13:35:03.382" v="495"/>
          <ac:inkMkLst>
            <pc:docMk/>
            <pc:sldMk cId="541295269" sldId="2119"/>
            <ac:inkMk id="24635" creationId="{190E6405-C9CE-BC4C-A917-8C3F29E27EB1}"/>
          </ac:inkMkLst>
        </pc:inkChg>
        <pc:inkChg chg="add">
          <ac:chgData name="Wilne, Robert" userId="863fd487-5ae7-46a6-8c4e-0a9cc652a1c0" providerId="ADAL" clId="{D4479540-3C79-904F-991B-2923FDC23AF8}" dt="2021-06-24T13:35:03.618" v="496"/>
          <ac:inkMkLst>
            <pc:docMk/>
            <pc:sldMk cId="541295269" sldId="2119"/>
            <ac:inkMk id="24636" creationId="{868E75EA-35A7-C441-B913-70159300E07F}"/>
          </ac:inkMkLst>
        </pc:inkChg>
        <pc:inkChg chg="add">
          <ac:chgData name="Wilne, Robert" userId="863fd487-5ae7-46a6-8c4e-0a9cc652a1c0" providerId="ADAL" clId="{D4479540-3C79-904F-991B-2923FDC23AF8}" dt="2021-06-24T13:35:03.893" v="497"/>
          <ac:inkMkLst>
            <pc:docMk/>
            <pc:sldMk cId="541295269" sldId="2119"/>
            <ac:inkMk id="24637" creationId="{8F9B7B1F-F1F8-DB4E-81CF-C1D7F0BB10FC}"/>
          </ac:inkMkLst>
        </pc:inkChg>
        <pc:inkChg chg="add">
          <ac:chgData name="Wilne, Robert" userId="863fd487-5ae7-46a6-8c4e-0a9cc652a1c0" providerId="ADAL" clId="{D4479540-3C79-904F-991B-2923FDC23AF8}" dt="2021-06-24T13:35:04.100" v="498"/>
          <ac:inkMkLst>
            <pc:docMk/>
            <pc:sldMk cId="541295269" sldId="2119"/>
            <ac:inkMk id="24638" creationId="{D0610807-0A09-2445-BE96-89ADCC653647}"/>
          </ac:inkMkLst>
        </pc:inkChg>
        <pc:inkChg chg="add">
          <ac:chgData name="Wilne, Robert" userId="863fd487-5ae7-46a6-8c4e-0a9cc652a1c0" providerId="ADAL" clId="{D4479540-3C79-904F-991B-2923FDC23AF8}" dt="2021-06-24T13:35:04.385" v="499"/>
          <ac:inkMkLst>
            <pc:docMk/>
            <pc:sldMk cId="541295269" sldId="2119"/>
            <ac:inkMk id="24639" creationId="{1FD8C515-B5DB-9846-8DFE-69E41EB95732}"/>
          </ac:inkMkLst>
        </pc:inkChg>
        <pc:inkChg chg="add">
          <ac:chgData name="Wilne, Robert" userId="863fd487-5ae7-46a6-8c4e-0a9cc652a1c0" providerId="ADAL" clId="{D4479540-3C79-904F-991B-2923FDC23AF8}" dt="2021-06-24T13:35:04.648" v="500"/>
          <ac:inkMkLst>
            <pc:docMk/>
            <pc:sldMk cId="541295269" sldId="2119"/>
            <ac:inkMk id="24640" creationId="{63131A3B-29C3-1047-A5BE-8A8B5E63EB15}"/>
          </ac:inkMkLst>
        </pc:inkChg>
        <pc:inkChg chg="add">
          <ac:chgData name="Wilne, Robert" userId="863fd487-5ae7-46a6-8c4e-0a9cc652a1c0" providerId="ADAL" clId="{D4479540-3C79-904F-991B-2923FDC23AF8}" dt="2021-06-24T13:35:04.895" v="501"/>
          <ac:inkMkLst>
            <pc:docMk/>
            <pc:sldMk cId="541295269" sldId="2119"/>
            <ac:inkMk id="24641" creationId="{028DF58B-8BAF-3B46-AE6B-3F1EF66C3BDF}"/>
          </ac:inkMkLst>
        </pc:inkChg>
        <pc:inkChg chg="add">
          <ac:chgData name="Wilne, Robert" userId="863fd487-5ae7-46a6-8c4e-0a9cc652a1c0" providerId="ADAL" clId="{D4479540-3C79-904F-991B-2923FDC23AF8}" dt="2021-06-24T13:35:05.136" v="502"/>
          <ac:inkMkLst>
            <pc:docMk/>
            <pc:sldMk cId="541295269" sldId="2119"/>
            <ac:inkMk id="24642" creationId="{E203C629-F2B3-024A-A6F3-A494D423C810}"/>
          </ac:inkMkLst>
        </pc:inkChg>
        <pc:inkChg chg="add">
          <ac:chgData name="Wilne, Robert" userId="863fd487-5ae7-46a6-8c4e-0a9cc652a1c0" providerId="ADAL" clId="{D4479540-3C79-904F-991B-2923FDC23AF8}" dt="2021-06-24T13:35:05.331" v="503"/>
          <ac:inkMkLst>
            <pc:docMk/>
            <pc:sldMk cId="541295269" sldId="2119"/>
            <ac:inkMk id="24643" creationId="{8D7A7587-41DB-4D48-B8F9-92C711A7AD8A}"/>
          </ac:inkMkLst>
        </pc:inkChg>
        <pc:inkChg chg="add">
          <ac:chgData name="Wilne, Robert" userId="863fd487-5ae7-46a6-8c4e-0a9cc652a1c0" providerId="ADAL" clId="{D4479540-3C79-904F-991B-2923FDC23AF8}" dt="2021-06-24T13:35:05.548" v="504"/>
          <ac:inkMkLst>
            <pc:docMk/>
            <pc:sldMk cId="541295269" sldId="2119"/>
            <ac:inkMk id="24644" creationId="{632EF7C7-32FA-E64E-A3F7-4BCE08035BD7}"/>
          </ac:inkMkLst>
        </pc:inkChg>
        <pc:inkChg chg="add">
          <ac:chgData name="Wilne, Robert" userId="863fd487-5ae7-46a6-8c4e-0a9cc652a1c0" providerId="ADAL" clId="{D4479540-3C79-904F-991B-2923FDC23AF8}" dt="2021-06-24T13:35:05.911" v="505"/>
          <ac:inkMkLst>
            <pc:docMk/>
            <pc:sldMk cId="541295269" sldId="2119"/>
            <ac:inkMk id="24645" creationId="{6865B45C-E1D7-D840-A69E-DAC813AC8EDA}"/>
          </ac:inkMkLst>
        </pc:inkChg>
        <pc:inkChg chg="add">
          <ac:chgData name="Wilne, Robert" userId="863fd487-5ae7-46a6-8c4e-0a9cc652a1c0" providerId="ADAL" clId="{D4479540-3C79-904F-991B-2923FDC23AF8}" dt="2021-06-24T13:35:06.136" v="506"/>
          <ac:inkMkLst>
            <pc:docMk/>
            <pc:sldMk cId="541295269" sldId="2119"/>
            <ac:inkMk id="24646" creationId="{8234B6DC-C5DB-C74B-AA98-B4F39190198C}"/>
          </ac:inkMkLst>
        </pc:inkChg>
        <pc:inkChg chg="add">
          <ac:chgData name="Wilne, Robert" userId="863fd487-5ae7-46a6-8c4e-0a9cc652a1c0" providerId="ADAL" clId="{D4479540-3C79-904F-991B-2923FDC23AF8}" dt="2021-06-24T13:35:06.776" v="507"/>
          <ac:inkMkLst>
            <pc:docMk/>
            <pc:sldMk cId="541295269" sldId="2119"/>
            <ac:inkMk id="24647" creationId="{B57C4539-A284-704F-A202-A30DC6DB8BB1}"/>
          </ac:inkMkLst>
        </pc:inkChg>
        <pc:inkChg chg="add">
          <ac:chgData name="Wilne, Robert" userId="863fd487-5ae7-46a6-8c4e-0a9cc652a1c0" providerId="ADAL" clId="{D4479540-3C79-904F-991B-2923FDC23AF8}" dt="2021-06-24T13:35:07.079" v="508"/>
          <ac:inkMkLst>
            <pc:docMk/>
            <pc:sldMk cId="541295269" sldId="2119"/>
            <ac:inkMk id="24648" creationId="{A8C538AD-0DAD-C849-926C-A3B73973AC05}"/>
          </ac:inkMkLst>
        </pc:inkChg>
        <pc:inkChg chg="add">
          <ac:chgData name="Wilne, Robert" userId="863fd487-5ae7-46a6-8c4e-0a9cc652a1c0" providerId="ADAL" clId="{D4479540-3C79-904F-991B-2923FDC23AF8}" dt="2021-06-24T13:35:07.448" v="509"/>
          <ac:inkMkLst>
            <pc:docMk/>
            <pc:sldMk cId="541295269" sldId="2119"/>
            <ac:inkMk id="24649" creationId="{128D5327-176C-6C46-B9E4-6F6DE10E9A09}"/>
          </ac:inkMkLst>
        </pc:inkChg>
        <pc:inkChg chg="add">
          <ac:chgData name="Wilne, Robert" userId="863fd487-5ae7-46a6-8c4e-0a9cc652a1c0" providerId="ADAL" clId="{D4479540-3C79-904F-991B-2923FDC23AF8}" dt="2021-06-24T13:35:07.786" v="510"/>
          <ac:inkMkLst>
            <pc:docMk/>
            <pc:sldMk cId="541295269" sldId="2119"/>
            <ac:inkMk id="24650" creationId="{7FCA504A-1639-FD4F-BCC7-561D634AE4AF}"/>
          </ac:inkMkLst>
        </pc:inkChg>
        <pc:inkChg chg="add">
          <ac:chgData name="Wilne, Robert" userId="863fd487-5ae7-46a6-8c4e-0a9cc652a1c0" providerId="ADAL" clId="{D4479540-3C79-904F-991B-2923FDC23AF8}" dt="2021-06-24T13:35:08.075" v="511"/>
          <ac:inkMkLst>
            <pc:docMk/>
            <pc:sldMk cId="541295269" sldId="2119"/>
            <ac:inkMk id="24651" creationId="{F9932BD8-35B1-5543-9E38-8BE0C660DF32}"/>
          </ac:inkMkLst>
        </pc:inkChg>
        <pc:inkChg chg="add">
          <ac:chgData name="Wilne, Robert" userId="863fd487-5ae7-46a6-8c4e-0a9cc652a1c0" providerId="ADAL" clId="{D4479540-3C79-904F-991B-2923FDC23AF8}" dt="2021-06-24T13:35:08.426" v="512"/>
          <ac:inkMkLst>
            <pc:docMk/>
            <pc:sldMk cId="541295269" sldId="2119"/>
            <ac:inkMk id="24652" creationId="{917A03FB-0A7E-9342-B243-57D37AC7C6D7}"/>
          </ac:inkMkLst>
        </pc:inkChg>
        <pc:inkChg chg="add">
          <ac:chgData name="Wilne, Robert" userId="863fd487-5ae7-46a6-8c4e-0a9cc652a1c0" providerId="ADAL" clId="{D4479540-3C79-904F-991B-2923FDC23AF8}" dt="2021-06-24T13:35:08.668" v="513"/>
          <ac:inkMkLst>
            <pc:docMk/>
            <pc:sldMk cId="541295269" sldId="2119"/>
            <ac:inkMk id="24653" creationId="{D45F0F07-8A03-8A4E-8B89-A0260AA770F4}"/>
          </ac:inkMkLst>
        </pc:inkChg>
        <pc:inkChg chg="add">
          <ac:chgData name="Wilne, Robert" userId="863fd487-5ae7-46a6-8c4e-0a9cc652a1c0" providerId="ADAL" clId="{D4479540-3C79-904F-991B-2923FDC23AF8}" dt="2021-06-24T13:35:08.960" v="514"/>
          <ac:inkMkLst>
            <pc:docMk/>
            <pc:sldMk cId="541295269" sldId="2119"/>
            <ac:inkMk id="24654" creationId="{AC12CE4A-858D-9549-8FC2-8D309CB518F9}"/>
          </ac:inkMkLst>
        </pc:inkChg>
        <pc:inkChg chg="add">
          <ac:chgData name="Wilne, Robert" userId="863fd487-5ae7-46a6-8c4e-0a9cc652a1c0" providerId="ADAL" clId="{D4479540-3C79-904F-991B-2923FDC23AF8}" dt="2021-06-24T13:35:09.435" v="515"/>
          <ac:inkMkLst>
            <pc:docMk/>
            <pc:sldMk cId="541295269" sldId="2119"/>
            <ac:inkMk id="24655" creationId="{BCD4C858-909C-E247-882F-998AC43B2AC6}"/>
          </ac:inkMkLst>
        </pc:inkChg>
        <pc:inkChg chg="add">
          <ac:chgData name="Wilne, Robert" userId="863fd487-5ae7-46a6-8c4e-0a9cc652a1c0" providerId="ADAL" clId="{D4479540-3C79-904F-991B-2923FDC23AF8}" dt="2021-06-24T13:35:09.721" v="516"/>
          <ac:inkMkLst>
            <pc:docMk/>
            <pc:sldMk cId="541295269" sldId="2119"/>
            <ac:inkMk id="24656" creationId="{F05D4183-0961-CE4F-8649-E90E7FB1CE27}"/>
          </ac:inkMkLst>
        </pc:inkChg>
        <pc:inkChg chg="add">
          <ac:chgData name="Wilne, Robert" userId="863fd487-5ae7-46a6-8c4e-0a9cc652a1c0" providerId="ADAL" clId="{D4479540-3C79-904F-991B-2923FDC23AF8}" dt="2021-06-24T13:35:10.195" v="517"/>
          <ac:inkMkLst>
            <pc:docMk/>
            <pc:sldMk cId="541295269" sldId="2119"/>
            <ac:inkMk id="24657" creationId="{A6677483-60EA-3E4A-9819-7378D2D425D5}"/>
          </ac:inkMkLst>
        </pc:inkChg>
        <pc:inkChg chg="add">
          <ac:chgData name="Wilne, Robert" userId="863fd487-5ae7-46a6-8c4e-0a9cc652a1c0" providerId="ADAL" clId="{D4479540-3C79-904F-991B-2923FDC23AF8}" dt="2021-06-24T13:35:10.601" v="518"/>
          <ac:inkMkLst>
            <pc:docMk/>
            <pc:sldMk cId="541295269" sldId="2119"/>
            <ac:inkMk id="24658" creationId="{5810DAD6-8513-2742-B40E-5A38645A1874}"/>
          </ac:inkMkLst>
        </pc:inkChg>
        <pc:inkChg chg="add">
          <ac:chgData name="Wilne, Robert" userId="863fd487-5ae7-46a6-8c4e-0a9cc652a1c0" providerId="ADAL" clId="{D4479540-3C79-904F-991B-2923FDC23AF8}" dt="2021-06-24T13:35:10.969" v="519"/>
          <ac:inkMkLst>
            <pc:docMk/>
            <pc:sldMk cId="541295269" sldId="2119"/>
            <ac:inkMk id="24659" creationId="{BCAC7A77-84ED-A14C-AABE-1C6E15320EBB}"/>
          </ac:inkMkLst>
        </pc:inkChg>
        <pc:inkChg chg="add">
          <ac:chgData name="Wilne, Robert" userId="863fd487-5ae7-46a6-8c4e-0a9cc652a1c0" providerId="ADAL" clId="{D4479540-3C79-904F-991B-2923FDC23AF8}" dt="2021-06-24T13:35:11.275" v="520"/>
          <ac:inkMkLst>
            <pc:docMk/>
            <pc:sldMk cId="541295269" sldId="2119"/>
            <ac:inkMk id="24660" creationId="{3893BBC1-17D6-0B4E-A1C7-2E2C6C562EB4}"/>
          </ac:inkMkLst>
        </pc:inkChg>
        <pc:inkChg chg="add">
          <ac:chgData name="Wilne, Robert" userId="863fd487-5ae7-46a6-8c4e-0a9cc652a1c0" providerId="ADAL" clId="{D4479540-3C79-904F-991B-2923FDC23AF8}" dt="2021-06-24T13:35:11.672" v="521"/>
          <ac:inkMkLst>
            <pc:docMk/>
            <pc:sldMk cId="541295269" sldId="2119"/>
            <ac:inkMk id="24661" creationId="{48AD3241-77ED-404F-8717-19FCBF369BF0}"/>
          </ac:inkMkLst>
        </pc:inkChg>
        <pc:inkChg chg="add">
          <ac:chgData name="Wilne, Robert" userId="863fd487-5ae7-46a6-8c4e-0a9cc652a1c0" providerId="ADAL" clId="{D4479540-3C79-904F-991B-2923FDC23AF8}" dt="2021-06-24T13:35:12.108" v="522"/>
          <ac:inkMkLst>
            <pc:docMk/>
            <pc:sldMk cId="541295269" sldId="2119"/>
            <ac:inkMk id="24662" creationId="{85239CA4-751C-6942-87C4-CEB1FC322988}"/>
          </ac:inkMkLst>
        </pc:inkChg>
        <pc:inkChg chg="add">
          <ac:chgData name="Wilne, Robert" userId="863fd487-5ae7-46a6-8c4e-0a9cc652a1c0" providerId="ADAL" clId="{D4479540-3C79-904F-991B-2923FDC23AF8}" dt="2021-06-24T13:35:12.447" v="523"/>
          <ac:inkMkLst>
            <pc:docMk/>
            <pc:sldMk cId="541295269" sldId="2119"/>
            <ac:inkMk id="24663" creationId="{A5622E8F-257A-7D44-A6A9-F981AD328F6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5" creationId="{8B98E62B-979E-954D-87EC-3F7BFB5F70C6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6" creationId="{F127C376-1057-0844-8742-22E21C4F4E4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7" creationId="{A0B7C05C-37FB-284C-A25E-BE62BF4ACBA0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9" creationId="{573450EF-395D-D84F-8040-62EAA0CBA01D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0" creationId="{54EBB8EA-FCE6-D54B-929F-42C3244541C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1" creationId="{720E8438-E69F-D64A-9777-422DC11DC79F}"/>
          </ac:inkMkLst>
        </pc:inkChg>
        <pc:inkChg chg="add">
          <ac:chgData name="Wilne, Robert" userId="863fd487-5ae7-46a6-8c4e-0a9cc652a1c0" providerId="ADAL" clId="{D4479540-3C79-904F-991B-2923FDC23AF8}" dt="2021-06-24T13:35:34.146" v="532"/>
          <ac:inkMkLst>
            <pc:docMk/>
            <pc:sldMk cId="541295269" sldId="2119"/>
            <ac:inkMk id="24672" creationId="{EFF3F97E-F147-2B43-ABAD-35AE862437FD}"/>
          </ac:inkMkLst>
        </pc:inkChg>
        <pc:inkChg chg="add">
          <ac:chgData name="Wilne, Robert" userId="863fd487-5ae7-46a6-8c4e-0a9cc652a1c0" providerId="ADAL" clId="{D4479540-3C79-904F-991B-2923FDC23AF8}" dt="2021-06-24T13:35:56.857" v="534"/>
          <ac:inkMkLst>
            <pc:docMk/>
            <pc:sldMk cId="541295269" sldId="2119"/>
            <ac:inkMk id="24675" creationId="{ABA8A548-226F-C949-B12C-DC734C6C88D6}"/>
          </ac:inkMkLst>
        </pc:inkChg>
        <pc:inkChg chg="add">
          <ac:chgData name="Wilne, Robert" userId="863fd487-5ae7-46a6-8c4e-0a9cc652a1c0" providerId="ADAL" clId="{D4479540-3C79-904F-991B-2923FDC23AF8}" dt="2021-06-24T13:35:57.179" v="535"/>
          <ac:inkMkLst>
            <pc:docMk/>
            <pc:sldMk cId="541295269" sldId="2119"/>
            <ac:inkMk id="24676" creationId="{F7B5555C-2628-1240-BC87-A7FD72F2CED4}"/>
          </ac:inkMkLst>
        </pc:inkChg>
        <pc:inkChg chg="add">
          <ac:chgData name="Wilne, Robert" userId="863fd487-5ae7-46a6-8c4e-0a9cc652a1c0" providerId="ADAL" clId="{D4479540-3C79-904F-991B-2923FDC23AF8}" dt="2021-06-24T13:35:57.435" v="536"/>
          <ac:inkMkLst>
            <pc:docMk/>
            <pc:sldMk cId="541295269" sldId="2119"/>
            <ac:inkMk id="24677" creationId="{F4166D37-6BC4-334F-B882-80DE7F816B99}"/>
          </ac:inkMkLst>
        </pc:inkChg>
        <pc:inkChg chg="add">
          <ac:chgData name="Wilne, Robert" userId="863fd487-5ae7-46a6-8c4e-0a9cc652a1c0" providerId="ADAL" clId="{D4479540-3C79-904F-991B-2923FDC23AF8}" dt="2021-06-24T13:35:57.676" v="537"/>
          <ac:inkMkLst>
            <pc:docMk/>
            <pc:sldMk cId="541295269" sldId="2119"/>
            <ac:inkMk id="24678" creationId="{746F4275-DE94-A14E-91B2-915F861BB73A}"/>
          </ac:inkMkLst>
        </pc:inkChg>
        <pc:inkChg chg="add">
          <ac:chgData name="Wilne, Robert" userId="863fd487-5ae7-46a6-8c4e-0a9cc652a1c0" providerId="ADAL" clId="{D4479540-3C79-904F-991B-2923FDC23AF8}" dt="2021-06-24T13:36:07.170" v="544"/>
          <ac:inkMkLst>
            <pc:docMk/>
            <pc:sldMk cId="541295269" sldId="2119"/>
            <ac:inkMk id="24680" creationId="{53F96A34-35C0-2448-8522-C231874CD334}"/>
          </ac:inkMkLst>
        </pc:inkChg>
        <pc:inkChg chg="add">
          <ac:chgData name="Wilne, Robert" userId="863fd487-5ae7-46a6-8c4e-0a9cc652a1c0" providerId="ADAL" clId="{D4479540-3C79-904F-991B-2923FDC23AF8}" dt="2021-06-24T13:36:08.499" v="545"/>
          <ac:inkMkLst>
            <pc:docMk/>
            <pc:sldMk cId="541295269" sldId="2119"/>
            <ac:inkMk id="24681" creationId="{1FE54C35-84CC-5443-98D6-7421D40C74C9}"/>
          </ac:inkMkLst>
        </pc:inkChg>
        <pc:inkChg chg="add">
          <ac:chgData name="Wilne, Robert" userId="863fd487-5ae7-46a6-8c4e-0a9cc652a1c0" providerId="ADAL" clId="{D4479540-3C79-904F-991B-2923FDC23AF8}" dt="2021-06-24T13:36:09.209" v="546"/>
          <ac:inkMkLst>
            <pc:docMk/>
            <pc:sldMk cId="541295269" sldId="2119"/>
            <ac:inkMk id="24682" creationId="{38A6CF1B-866F-3D49-A5EC-46A00EF03961}"/>
          </ac:inkMkLst>
        </pc:inkChg>
        <pc:inkChg chg="add">
          <ac:chgData name="Wilne, Robert" userId="863fd487-5ae7-46a6-8c4e-0a9cc652a1c0" providerId="ADAL" clId="{D4479540-3C79-904F-991B-2923FDC23AF8}" dt="2021-06-24T13:36:09.800" v="547"/>
          <ac:inkMkLst>
            <pc:docMk/>
            <pc:sldMk cId="541295269" sldId="2119"/>
            <ac:inkMk id="24683" creationId="{E5B2636D-59EB-9142-AAC3-76B0F8BEA573}"/>
          </ac:inkMkLst>
        </pc:inkChg>
        <pc:inkChg chg="add">
          <ac:chgData name="Wilne, Robert" userId="863fd487-5ae7-46a6-8c4e-0a9cc652a1c0" providerId="ADAL" clId="{D4479540-3C79-904F-991B-2923FDC23AF8}" dt="2021-06-24T13:36:10.261" v="548"/>
          <ac:inkMkLst>
            <pc:docMk/>
            <pc:sldMk cId="541295269" sldId="2119"/>
            <ac:inkMk id="24684" creationId="{F0AAB0FE-9920-AB42-B7FA-FDB3CCA6C82D}"/>
          </ac:inkMkLst>
        </pc:inkChg>
        <pc:inkChg chg="add">
          <ac:chgData name="Wilne, Robert" userId="863fd487-5ae7-46a6-8c4e-0a9cc652a1c0" providerId="ADAL" clId="{D4479540-3C79-904F-991B-2923FDC23AF8}" dt="2021-06-24T13:36:10.679" v="549"/>
          <ac:inkMkLst>
            <pc:docMk/>
            <pc:sldMk cId="541295269" sldId="2119"/>
            <ac:inkMk id="24685" creationId="{EEA8FFBE-DE3A-F143-A5C4-45B40215F92C}"/>
          </ac:inkMkLst>
        </pc:inkChg>
        <pc:inkChg chg="add">
          <ac:chgData name="Wilne, Robert" userId="863fd487-5ae7-46a6-8c4e-0a9cc652a1c0" providerId="ADAL" clId="{D4479540-3C79-904F-991B-2923FDC23AF8}" dt="2021-06-24T13:36:11.503" v="550"/>
          <ac:inkMkLst>
            <pc:docMk/>
            <pc:sldMk cId="541295269" sldId="2119"/>
            <ac:inkMk id="24686" creationId="{45497207-CDEB-3948-919F-2144FA6D7895}"/>
          </ac:inkMkLst>
        </pc:inkChg>
        <pc:inkChg chg="add">
          <ac:chgData name="Wilne, Robert" userId="863fd487-5ae7-46a6-8c4e-0a9cc652a1c0" providerId="ADAL" clId="{D4479540-3C79-904F-991B-2923FDC23AF8}" dt="2021-06-24T13:36:11.768" v="551"/>
          <ac:inkMkLst>
            <pc:docMk/>
            <pc:sldMk cId="541295269" sldId="2119"/>
            <ac:inkMk id="24687" creationId="{484D83BD-73D0-2443-9BD9-C06CB87F31AD}"/>
          </ac:inkMkLst>
        </pc:inkChg>
        <pc:inkChg chg="add">
          <ac:chgData name="Wilne, Robert" userId="863fd487-5ae7-46a6-8c4e-0a9cc652a1c0" providerId="ADAL" clId="{D4479540-3C79-904F-991B-2923FDC23AF8}" dt="2021-06-24T13:36:12.266" v="552"/>
          <ac:inkMkLst>
            <pc:docMk/>
            <pc:sldMk cId="541295269" sldId="2119"/>
            <ac:inkMk id="24688" creationId="{456D549D-1297-2F42-927D-971D923212B9}"/>
          </ac:inkMkLst>
        </pc:inkChg>
        <pc:inkChg chg="add">
          <ac:chgData name="Wilne, Robert" userId="863fd487-5ae7-46a6-8c4e-0a9cc652a1c0" providerId="ADAL" clId="{D4479540-3C79-904F-991B-2923FDC23AF8}" dt="2021-06-24T13:36:12.778" v="553"/>
          <ac:inkMkLst>
            <pc:docMk/>
            <pc:sldMk cId="541295269" sldId="2119"/>
            <ac:inkMk id="24689" creationId="{C6738654-0F63-0544-BC30-99152C2A36EA}"/>
          </ac:inkMkLst>
        </pc:inkChg>
        <pc:inkChg chg="add">
          <ac:chgData name="Wilne, Robert" userId="863fd487-5ae7-46a6-8c4e-0a9cc652a1c0" providerId="ADAL" clId="{D4479540-3C79-904F-991B-2923FDC23AF8}" dt="2021-06-24T13:36:13.180" v="554"/>
          <ac:inkMkLst>
            <pc:docMk/>
            <pc:sldMk cId="541295269" sldId="2119"/>
            <ac:inkMk id="24690" creationId="{EA1CA928-FC25-864C-85EF-A17CBC142CCD}"/>
          </ac:inkMkLst>
        </pc:inkChg>
        <pc:inkChg chg="add">
          <ac:chgData name="Wilne, Robert" userId="863fd487-5ae7-46a6-8c4e-0a9cc652a1c0" providerId="ADAL" clId="{D4479540-3C79-904F-991B-2923FDC23AF8}" dt="2021-06-24T13:36:22.331" v="556"/>
          <ac:inkMkLst>
            <pc:docMk/>
            <pc:sldMk cId="541295269" sldId="2119"/>
            <ac:inkMk id="24693" creationId="{F03EE0D7-09FE-5F47-8D67-619A8B6EE29C}"/>
          </ac:inkMkLst>
        </pc:inkChg>
        <pc:inkChg chg="add">
          <ac:chgData name="Wilne, Robert" userId="863fd487-5ae7-46a6-8c4e-0a9cc652a1c0" providerId="ADAL" clId="{D4479540-3C79-904F-991B-2923FDC23AF8}" dt="2021-06-24T13:36:22.638" v="557"/>
          <ac:inkMkLst>
            <pc:docMk/>
            <pc:sldMk cId="541295269" sldId="2119"/>
            <ac:inkMk id="24694" creationId="{6CB07703-E902-774D-A28A-A002F4226BA3}"/>
          </ac:inkMkLst>
        </pc:inkChg>
        <pc:inkChg chg="add">
          <ac:chgData name="Wilne, Robert" userId="863fd487-5ae7-46a6-8c4e-0a9cc652a1c0" providerId="ADAL" clId="{D4479540-3C79-904F-991B-2923FDC23AF8}" dt="2021-06-24T13:36:22.913" v="558"/>
          <ac:inkMkLst>
            <pc:docMk/>
            <pc:sldMk cId="541295269" sldId="2119"/>
            <ac:inkMk id="24695" creationId="{90BFB1DE-0D20-3648-8AAB-2EC5D64DA82B}"/>
          </ac:inkMkLst>
        </pc:inkChg>
        <pc:inkChg chg="add">
          <ac:chgData name="Wilne, Robert" userId="863fd487-5ae7-46a6-8c4e-0a9cc652a1c0" providerId="ADAL" clId="{D4479540-3C79-904F-991B-2923FDC23AF8}" dt="2021-06-24T13:36:23.197" v="559"/>
          <ac:inkMkLst>
            <pc:docMk/>
            <pc:sldMk cId="541295269" sldId="2119"/>
            <ac:inkMk id="24696" creationId="{9BEB9C5F-EEB0-6445-8562-CAA87BE9C428}"/>
          </ac:inkMkLst>
        </pc:inkChg>
        <pc:inkChg chg="add">
          <ac:chgData name="Wilne, Robert" userId="863fd487-5ae7-46a6-8c4e-0a9cc652a1c0" providerId="ADAL" clId="{D4479540-3C79-904F-991B-2923FDC23AF8}" dt="2021-06-24T13:36:23.507" v="560"/>
          <ac:inkMkLst>
            <pc:docMk/>
            <pc:sldMk cId="541295269" sldId="2119"/>
            <ac:inkMk id="24697" creationId="{189814F2-6C24-9F48-B271-0BA1463AED8F}"/>
          </ac:inkMkLst>
        </pc:inkChg>
        <pc:inkChg chg="add">
          <ac:chgData name="Wilne, Robert" userId="863fd487-5ae7-46a6-8c4e-0a9cc652a1c0" providerId="ADAL" clId="{D4479540-3C79-904F-991B-2923FDC23AF8}" dt="2021-06-24T13:36:23.764" v="561"/>
          <ac:inkMkLst>
            <pc:docMk/>
            <pc:sldMk cId="541295269" sldId="2119"/>
            <ac:inkMk id="24698" creationId="{29CD188A-A490-E444-8006-B3B7A205491D}"/>
          </ac:inkMkLst>
        </pc:inkChg>
        <pc:inkChg chg="add">
          <ac:chgData name="Wilne, Robert" userId="863fd487-5ae7-46a6-8c4e-0a9cc652a1c0" providerId="ADAL" clId="{D4479540-3C79-904F-991B-2923FDC23AF8}" dt="2021-06-24T13:36:24.023" v="562"/>
          <ac:inkMkLst>
            <pc:docMk/>
            <pc:sldMk cId="541295269" sldId="2119"/>
            <ac:inkMk id="24699" creationId="{D9F9DE07-7844-8D4F-A5E6-E26F9C2FB37F}"/>
          </ac:inkMkLst>
        </pc:inkChg>
        <pc:inkChg chg="add">
          <ac:chgData name="Wilne, Robert" userId="863fd487-5ae7-46a6-8c4e-0a9cc652a1c0" providerId="ADAL" clId="{D4479540-3C79-904F-991B-2923FDC23AF8}" dt="2021-06-24T13:36:24.282" v="563"/>
          <ac:inkMkLst>
            <pc:docMk/>
            <pc:sldMk cId="541295269" sldId="2119"/>
            <ac:inkMk id="24700" creationId="{61B8E155-E191-3442-992C-AF5C294FBBFD}"/>
          </ac:inkMkLst>
        </pc:inkChg>
        <pc:inkChg chg="add">
          <ac:chgData name="Wilne, Robert" userId="863fd487-5ae7-46a6-8c4e-0a9cc652a1c0" providerId="ADAL" clId="{D4479540-3C79-904F-991B-2923FDC23AF8}" dt="2021-06-24T13:36:24.553" v="564"/>
          <ac:inkMkLst>
            <pc:docMk/>
            <pc:sldMk cId="541295269" sldId="2119"/>
            <ac:inkMk id="24701" creationId="{F8B68262-AD54-E44E-8FAF-AA78A57CB60A}"/>
          </ac:inkMkLst>
        </pc:inkChg>
        <pc:inkChg chg="add">
          <ac:chgData name="Wilne, Robert" userId="863fd487-5ae7-46a6-8c4e-0a9cc652a1c0" providerId="ADAL" clId="{D4479540-3C79-904F-991B-2923FDC23AF8}" dt="2021-06-24T13:36:24.805" v="565"/>
          <ac:inkMkLst>
            <pc:docMk/>
            <pc:sldMk cId="541295269" sldId="2119"/>
            <ac:inkMk id="24702" creationId="{A25BFC20-3680-1049-8C10-C33A7055840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4" creationId="{A4555305-FC73-AC44-8382-16490D7DFD6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5" creationId="{8D64E6F6-DE2B-514F-BD5A-7F922867221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6" creationId="{573FA17A-119F-2D49-AF06-9F2442C7E39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7" creationId="{584397B4-5429-6E43-879B-4CA18353711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8" creationId="{68E80928-2933-C449-B021-D358788BBD0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9" creationId="{01B69D86-0F88-7C4C-897C-E0064F34662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0" creationId="{898C6510-5C9B-6D42-91DE-5E9C2B203F7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1" creationId="{B2B44F18-5AC8-7241-A43C-9C2AACB998D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2" creationId="{AE68A5E2-073E-B54B-ACD7-1D74C6D23C0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3" creationId="{CAC90F2E-DAEF-234A-B296-53C6A78D61D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4" creationId="{E9A1CB1D-73A6-CD44-BEBD-98DE57954BA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5" creationId="{902195D7-DC00-3B4C-9CF4-274F7F2F898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6" creationId="{2078B5A4-2933-8843-8878-7AD84BF78378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7" creationId="{4661A833-C1E0-A848-BD17-AA38C07C48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8" creationId="{C8768C1B-32C9-A945-9233-94138474191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9" creationId="{E937ED98-BB5A-7E40-9505-E33A04C087F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0" creationId="{D80D2D52-8F0A-094B-8695-5FAE24CEEDB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1" creationId="{A50A71FD-C5AE-2645-B66F-BA86E25331E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2" creationId="{16E58844-E1AF-CF46-B36A-D2C60B64EDD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3" creationId="{95075653-0D07-B549-BC68-03127FB1B22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4" creationId="{85E7168F-3F1F-C847-A472-0415C066F8FA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5" creationId="{D59A0915-6E82-2E4F-9DA8-9A26A2AAA54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6" creationId="{91606425-6C15-F64D-BD4D-1C5B17154F6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7" creationId="{54A36973-568F-FD40-8F94-60C189B52C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8" creationId="{B3C98A2A-274A-AE4C-9AB1-F0D9DB452AD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9" creationId="{FECE2D37-4040-4243-966C-9F05036DA69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1" creationId="{68BDD02B-201A-3649-A188-DE8E7F76DB4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2" creationId="{2692EAD0-A2B5-4543-94FF-2C23DF6091F5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3" creationId="{8DF23D99-8362-AD48-9E7B-892069FE7B2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4" creationId="{706DC461-9FA2-4744-8985-E9F06BBC50F1}"/>
          </ac:inkMkLst>
        </pc:inkChg>
        <pc:inkChg chg="add">
          <ac:chgData name="Wilne, Robert" userId="863fd487-5ae7-46a6-8c4e-0a9cc652a1c0" providerId="ADAL" clId="{D4479540-3C79-904F-991B-2923FDC23AF8}" dt="2021-06-24T13:36:44.195" v="598"/>
          <ac:inkMkLst>
            <pc:docMk/>
            <pc:sldMk cId="541295269" sldId="2119"/>
            <ac:inkMk id="24735" creationId="{263E72D6-C762-6C47-8116-8BAB9FC91DA7}"/>
          </ac:inkMkLst>
        </pc:inkChg>
        <pc:inkChg chg="add">
          <ac:chgData name="Wilne, Robert" userId="863fd487-5ae7-46a6-8c4e-0a9cc652a1c0" providerId="ADAL" clId="{D4479540-3C79-904F-991B-2923FDC23AF8}" dt="2021-06-24T13:36:45.732" v="600"/>
          <ac:inkMkLst>
            <pc:docMk/>
            <pc:sldMk cId="541295269" sldId="2119"/>
            <ac:inkMk id="24737" creationId="{35FC3047-4EAB-9948-B67C-2524B715F678}"/>
          </ac:inkMkLst>
        </pc:inkChg>
        <pc:inkChg chg="add">
          <ac:chgData name="Wilne, Robert" userId="863fd487-5ae7-46a6-8c4e-0a9cc652a1c0" providerId="ADAL" clId="{D4479540-3C79-904F-991B-2923FDC23AF8}" dt="2021-06-24T13:36:46.209" v="601"/>
          <ac:inkMkLst>
            <pc:docMk/>
            <pc:sldMk cId="541295269" sldId="2119"/>
            <ac:inkMk id="24738" creationId="{B7738CD4-B7E5-6345-B7A3-8C39710677BD}"/>
          </ac:inkMkLst>
        </pc:inkChg>
        <pc:inkChg chg="add">
          <ac:chgData name="Wilne, Robert" userId="863fd487-5ae7-46a6-8c4e-0a9cc652a1c0" providerId="ADAL" clId="{D4479540-3C79-904F-991B-2923FDC23AF8}" dt="2021-06-24T13:36:46.638" v="602"/>
          <ac:inkMkLst>
            <pc:docMk/>
            <pc:sldMk cId="541295269" sldId="2119"/>
            <ac:inkMk id="24739" creationId="{3B96A7D8-3134-6E43-A9C4-070316C814EB}"/>
          </ac:inkMkLst>
        </pc:inkChg>
        <pc:inkChg chg="add">
          <ac:chgData name="Wilne, Robert" userId="863fd487-5ae7-46a6-8c4e-0a9cc652a1c0" providerId="ADAL" clId="{D4479540-3C79-904F-991B-2923FDC23AF8}" dt="2021-06-24T13:36:47.480" v="603"/>
          <ac:inkMkLst>
            <pc:docMk/>
            <pc:sldMk cId="541295269" sldId="2119"/>
            <ac:inkMk id="24740" creationId="{8CAD5104-971F-154E-AF7C-92C0CAD2BB23}"/>
          </ac:inkMkLst>
        </pc:inkChg>
        <pc:inkChg chg="add">
          <ac:chgData name="Wilne, Robert" userId="863fd487-5ae7-46a6-8c4e-0a9cc652a1c0" providerId="ADAL" clId="{D4479540-3C79-904F-991B-2923FDC23AF8}" dt="2021-06-24T13:36:47.990" v="604"/>
          <ac:inkMkLst>
            <pc:docMk/>
            <pc:sldMk cId="541295269" sldId="2119"/>
            <ac:inkMk id="24741" creationId="{69507ED2-D132-E547-9EAA-4E950D30F08D}"/>
          </ac:inkMkLst>
        </pc:inkChg>
      </pc:sldChg>
      <pc:sldChg chg="addSp delSp">
        <pc:chgData name="Wilne, Robert" userId="863fd487-5ae7-46a6-8c4e-0a9cc652a1c0" providerId="ADAL" clId="{D4479540-3C79-904F-991B-2923FDC23AF8}" dt="2021-06-24T14:04:53.967" v="1502"/>
        <pc:sldMkLst>
          <pc:docMk/>
          <pc:sldMk cId="4266109974" sldId="2120"/>
        </pc:sldMkLst>
        <pc:grpChg chg="add del">
          <ac:chgData name="Wilne, Robert" userId="863fd487-5ae7-46a6-8c4e-0a9cc652a1c0" providerId="ADAL" clId="{D4479540-3C79-904F-991B-2923FDC23AF8}" dt="2021-06-24T14:01:49.699" v="1292"/>
          <ac:grpSpMkLst>
            <pc:docMk/>
            <pc:sldMk cId="4266109974" sldId="2120"/>
            <ac:grpSpMk id="16" creationId="{8B236A42-FAA8-5F4A-8F68-1B8BFF2FB3FB}"/>
          </ac:grpSpMkLst>
        </pc:grpChg>
        <pc:grpChg chg="add del">
          <ac:chgData name="Wilne, Robert" userId="863fd487-5ae7-46a6-8c4e-0a9cc652a1c0" providerId="ADAL" clId="{D4479540-3C79-904F-991B-2923FDC23AF8}" dt="2021-06-24T14:01:49.564" v="1273"/>
          <ac:grpSpMkLst>
            <pc:docMk/>
            <pc:sldMk cId="4266109974" sldId="2120"/>
            <ac:grpSpMk id="19" creationId="{01647E94-2608-AA4D-8EDA-0F2DEE588C55}"/>
          </ac:grpSpMkLst>
        </pc:grpChg>
        <pc:grpChg chg="add del">
          <ac:chgData name="Wilne, Robert" userId="863fd487-5ae7-46a6-8c4e-0a9cc652a1c0" providerId="ADAL" clId="{D4479540-3C79-904F-991B-2923FDC23AF8}" dt="2021-06-24T14:01:49.661" v="1286"/>
          <ac:grpSpMkLst>
            <pc:docMk/>
            <pc:sldMk cId="4266109974" sldId="2120"/>
            <ac:grpSpMk id="30" creationId="{A5E4AE38-1227-0748-BCE3-CB910AE450D2}"/>
          </ac:grpSpMkLst>
        </pc:grpChg>
        <pc:grpChg chg="add del">
          <ac:chgData name="Wilne, Robert" userId="863fd487-5ae7-46a6-8c4e-0a9cc652a1c0" providerId="ADAL" clId="{D4479540-3C79-904F-991B-2923FDC23AF8}" dt="2021-06-24T14:01:49.651" v="1285"/>
          <ac:grpSpMkLst>
            <pc:docMk/>
            <pc:sldMk cId="4266109974" sldId="2120"/>
            <ac:grpSpMk id="31" creationId="{1D7DCD9B-8A29-C84D-90B4-4FD9C846857B}"/>
          </ac:grpSpMkLst>
        </pc:grpChg>
        <pc:grpChg chg="add del">
          <ac:chgData name="Wilne, Robert" userId="863fd487-5ae7-46a6-8c4e-0a9cc652a1c0" providerId="ADAL" clId="{D4479540-3C79-904F-991B-2923FDC23AF8}" dt="2021-06-24T14:01:57.260" v="1310"/>
          <ac:grpSpMkLst>
            <pc:docMk/>
            <pc:sldMk cId="4266109974" sldId="2120"/>
            <ac:grpSpMk id="40" creationId="{C89D4A64-19FE-6943-A17D-4A989E52DE5B}"/>
          </ac:grpSpMkLst>
        </pc:grpChg>
        <pc:grpChg chg="add">
          <ac:chgData name="Wilne, Robert" userId="863fd487-5ae7-46a6-8c4e-0a9cc652a1c0" providerId="ADAL" clId="{D4479540-3C79-904F-991B-2923FDC23AF8}" dt="2021-06-24T14:02:10.997" v="1325"/>
          <ac:grpSpMkLst>
            <pc:docMk/>
            <pc:sldMk cId="4266109974" sldId="2120"/>
            <ac:grpSpMk id="54" creationId="{0532B805-4F16-EC4C-89AF-24A3E847E618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79" creationId="{858BF18A-46F1-F045-9E7F-85DF4FDDB965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80" creationId="{8FD33516-05CD-4D41-AEB4-0996A7265F11}"/>
          </ac:grpSpMkLst>
        </pc:grpChg>
        <pc:grpChg chg="add">
          <ac:chgData name="Wilne, Robert" userId="863fd487-5ae7-46a6-8c4e-0a9cc652a1c0" providerId="ADAL" clId="{D4479540-3C79-904F-991B-2923FDC23AF8}" dt="2021-06-24T14:02:20.717" v="1346"/>
          <ac:grpSpMkLst>
            <pc:docMk/>
            <pc:sldMk cId="4266109974" sldId="2120"/>
            <ac:grpSpMk id="24589" creationId="{29F11F9E-6054-9044-BDAD-D9006D4B5D22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7" creationId="{575215BA-BC23-024A-B375-DA736BE3C0F8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8" creationId="{4F0CEE73-7177-5D4F-86F6-360E5CB539BF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11" creationId="{95E89C3B-DA7A-7E40-9316-B56F5451EED6}"/>
          </ac:grpSpMkLst>
        </pc:grpChg>
        <pc:grpChg chg="add del">
          <ac:chgData name="Wilne, Robert" userId="863fd487-5ae7-46a6-8c4e-0a9cc652a1c0" providerId="ADAL" clId="{D4479540-3C79-904F-991B-2923FDC23AF8}" dt="2021-06-24T14:02:53.416" v="1373"/>
          <ac:grpSpMkLst>
            <pc:docMk/>
            <pc:sldMk cId="4266109974" sldId="2120"/>
            <ac:grpSpMk id="24612" creationId="{F4BF664B-BAB8-314E-8150-4427A672A126}"/>
          </ac:grpSpMkLst>
        </pc:grpChg>
        <pc:grpChg chg="add del">
          <ac:chgData name="Wilne, Robert" userId="863fd487-5ae7-46a6-8c4e-0a9cc652a1c0" providerId="ADAL" clId="{D4479540-3C79-904F-991B-2923FDC23AF8}" dt="2021-06-24T14:02:57.492" v="1375"/>
          <ac:grpSpMkLst>
            <pc:docMk/>
            <pc:sldMk cId="4266109974" sldId="2120"/>
            <ac:grpSpMk id="24618" creationId="{064C6330-C14F-8549-9674-34FE85AD88BE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20" creationId="{99AF6BE6-1838-B64E-97BD-11615AEC00A2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1" creationId="{5083E53A-1F24-3740-89A6-B8DC42B2FF1E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2" creationId="{4F336311-23EE-4348-8650-24FCBB63F42F}"/>
          </ac:grpSpMkLst>
        </pc:grpChg>
        <pc:grpChg chg="add">
          <ac:chgData name="Wilne, Robert" userId="863fd487-5ae7-46a6-8c4e-0a9cc652a1c0" providerId="ADAL" clId="{D4479540-3C79-904F-991B-2923FDC23AF8}" dt="2021-06-24T14:03:12.325" v="1390"/>
          <ac:grpSpMkLst>
            <pc:docMk/>
            <pc:sldMk cId="4266109974" sldId="2120"/>
            <ac:grpSpMk id="24636" creationId="{8A757355-B606-D64A-9588-05EEC709338E}"/>
          </ac:grpSpMkLst>
        </pc:grpChg>
        <pc:grpChg chg="add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39" creationId="{A96F08F8-C7B0-5146-BDF1-9C74A7116C66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7" creationId="{6E752092-E3DA-D945-BD30-F8660A49EA3D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8" creationId="{197FEA96-BD1A-7E4A-89BC-DF5336E70685}"/>
          </ac:grpSpMkLst>
        </pc:grpChg>
        <pc:grpChg chg="add">
          <ac:chgData name="Wilne, Robert" userId="863fd487-5ae7-46a6-8c4e-0a9cc652a1c0" providerId="ADAL" clId="{D4479540-3C79-904F-991B-2923FDC23AF8}" dt="2021-06-24T14:03:39.186" v="1414"/>
          <ac:grpSpMkLst>
            <pc:docMk/>
            <pc:sldMk cId="4266109974" sldId="2120"/>
            <ac:grpSpMk id="24661" creationId="{358B25E2-1F21-1445-B84A-3DA60148D42D}"/>
          </ac:grpSpMkLst>
        </pc:grpChg>
        <pc:grpChg chg="add">
          <ac:chgData name="Wilne, Robert" userId="863fd487-5ae7-46a6-8c4e-0a9cc652a1c0" providerId="ADAL" clId="{D4479540-3C79-904F-991B-2923FDC23AF8}" dt="2021-06-24T14:03:45.756" v="1426"/>
          <ac:grpSpMkLst>
            <pc:docMk/>
            <pc:sldMk cId="4266109974" sldId="2120"/>
            <ac:grpSpMk id="24673" creationId="{B27460F0-172D-7A49-97BE-EE8116F6F674}"/>
          </ac:grpSpMkLst>
        </pc:grpChg>
        <pc:grpChg chg="add del">
          <ac:chgData name="Wilne, Robert" userId="863fd487-5ae7-46a6-8c4e-0a9cc652a1c0" providerId="ADAL" clId="{D4479540-3C79-904F-991B-2923FDC23AF8}" dt="2021-06-24T14:03:51.863" v="1446"/>
          <ac:grpSpMkLst>
            <pc:docMk/>
            <pc:sldMk cId="4266109974" sldId="2120"/>
            <ac:grpSpMk id="24691" creationId="{6D5BF236-4249-7045-A33C-D3CF600D693C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2" creationId="{216D75E5-A3DD-2A4C-A54D-4BB84DE43159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3" creationId="{BBB88261-3EBC-554E-B99F-CB0EFCEF6D75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4" creationId="{E541FA1E-770D-B845-8F44-BD135FE3946B}"/>
          </ac:grpSpMkLst>
        </pc:grpChg>
        <pc:grpChg chg="add del">
          <ac:chgData name="Wilne, Robert" userId="863fd487-5ae7-46a6-8c4e-0a9cc652a1c0" providerId="ADAL" clId="{D4479540-3C79-904F-991B-2923FDC23AF8}" dt="2021-06-24T14:04:34.192" v="1483"/>
          <ac:grpSpMkLst>
            <pc:docMk/>
            <pc:sldMk cId="4266109974" sldId="2120"/>
            <ac:grpSpMk id="24696" creationId="{096DC2E8-6D76-F043-A14C-D24FB31BA145}"/>
          </ac:grpSpMkLst>
        </pc:grpChg>
        <pc:grpChg chg="add del">
          <ac:chgData name="Wilne, Robert" userId="863fd487-5ae7-46a6-8c4e-0a9cc652a1c0" providerId="ADAL" clId="{D4479540-3C79-904F-991B-2923FDC23AF8}" dt="2021-06-24T14:04:34.223" v="1488"/>
          <ac:grpSpMkLst>
            <pc:docMk/>
            <pc:sldMk cId="4266109974" sldId="2120"/>
            <ac:grpSpMk id="24708" creationId="{42084620-5CE0-B34E-B215-D2E399BE7981}"/>
          </ac:grpSpMkLst>
        </pc:grpChg>
        <pc:grpChg chg="add del">
          <ac:chgData name="Wilne, Robert" userId="863fd487-5ae7-46a6-8c4e-0a9cc652a1c0" providerId="ADAL" clId="{D4479540-3C79-904F-991B-2923FDC23AF8}" dt="2021-06-24T14:04:08.616" v="1471"/>
          <ac:grpSpMkLst>
            <pc:docMk/>
            <pc:sldMk cId="4266109974" sldId="2120"/>
            <ac:grpSpMk id="24709" creationId="{3D82730F-E595-D94C-95A5-76B0AF1ACD5D}"/>
          </ac:grpSpMkLst>
        </pc:grpChg>
        <pc:grpChg chg="add del">
          <ac:chgData name="Wilne, Robert" userId="863fd487-5ae7-46a6-8c4e-0a9cc652a1c0" providerId="ADAL" clId="{D4479540-3C79-904F-991B-2923FDC23AF8}" dt="2021-06-24T14:04:10.868" v="1473"/>
          <ac:grpSpMkLst>
            <pc:docMk/>
            <pc:sldMk cId="4266109974" sldId="2120"/>
            <ac:grpSpMk id="24715" creationId="{96CBEF7E-4B82-1D4A-90A7-F454A85E844A}"/>
          </ac:grpSpMkLst>
        </pc:grpChg>
        <pc:grpChg chg="add del">
          <ac:chgData name="Wilne, Robert" userId="863fd487-5ae7-46a6-8c4e-0a9cc652a1c0" providerId="ADAL" clId="{D4479540-3C79-904F-991B-2923FDC23AF8}" dt="2021-06-24T14:04:35.385" v="1492"/>
          <ac:grpSpMkLst>
            <pc:docMk/>
            <pc:sldMk cId="4266109974" sldId="2120"/>
            <ac:grpSpMk id="24717" creationId="{CDFC283F-DEC9-A349-BC95-48A49799274B}"/>
          </ac:grpSpMkLst>
        </pc:grpChg>
        <pc:grpChg chg="add">
          <ac:chgData name="Wilne, Robert" userId="863fd487-5ae7-46a6-8c4e-0a9cc652a1c0" providerId="ADAL" clId="{D4479540-3C79-904F-991B-2923FDC23AF8}" dt="2021-06-24T14:04:43.539" v="1499"/>
          <ac:grpSpMkLst>
            <pc:docMk/>
            <pc:sldMk cId="4266109974" sldId="2120"/>
            <ac:grpSpMk id="24724" creationId="{CF01A2B7-8CDC-D049-97EF-16D5AEBFC353}"/>
          </ac:grpSpMkLst>
        </pc:grpChg>
        <pc:grpChg chg="add">
          <ac:chgData name="Wilne, Robert" userId="863fd487-5ae7-46a6-8c4e-0a9cc652a1c0" providerId="ADAL" clId="{D4479540-3C79-904F-991B-2923FDC23AF8}" dt="2021-06-24T14:04:52.683" v="1501"/>
          <ac:grpSpMkLst>
            <pc:docMk/>
            <pc:sldMk cId="4266109974" sldId="2120"/>
            <ac:grpSpMk id="24726" creationId="{CCC36DB8-87C5-1946-AD60-B5869B707A31}"/>
          </ac:grpSpMkLst>
        </pc:grpChg>
        <pc:inkChg chg="add del">
          <ac:chgData name="Wilne, Robert" userId="863fd487-5ae7-46a6-8c4e-0a9cc652a1c0" providerId="ADAL" clId="{D4479540-3C79-904F-991B-2923FDC23AF8}" dt="2021-06-24T14:01:49.548" v="1271"/>
          <ac:inkMkLst>
            <pc:docMk/>
            <pc:sldMk cId="4266109974" sldId="2120"/>
            <ac:inkMk id="2" creationId="{A9BD0C4D-0E4B-3E4C-86EA-61B12715A2B6}"/>
          </ac:inkMkLst>
        </pc:inkChg>
        <pc:inkChg chg="add del">
          <ac:chgData name="Wilne, Robert" userId="863fd487-5ae7-46a6-8c4e-0a9cc652a1c0" providerId="ADAL" clId="{D4479540-3C79-904F-991B-2923FDC23AF8}" dt="2021-06-24T14:01:49.644" v="1284"/>
          <ac:inkMkLst>
            <pc:docMk/>
            <pc:sldMk cId="4266109974" sldId="2120"/>
            <ac:inkMk id="3" creationId="{5963F212-FA78-2748-BCAC-8464D87FCC0E}"/>
          </ac:inkMkLst>
        </pc:inkChg>
        <pc:inkChg chg="add del">
          <ac:chgData name="Wilne, Robert" userId="863fd487-5ae7-46a6-8c4e-0a9cc652a1c0" providerId="ADAL" clId="{D4479540-3C79-904F-991B-2923FDC23AF8}" dt="2021-06-24T14:01:49.684" v="1289"/>
          <ac:inkMkLst>
            <pc:docMk/>
            <pc:sldMk cId="4266109974" sldId="2120"/>
            <ac:inkMk id="4" creationId="{98C33A33-6889-A946-9250-756E89A5D21F}"/>
          </ac:inkMkLst>
        </pc:inkChg>
        <pc:inkChg chg="add del topLvl">
          <ac:chgData name="Wilne, Robert" userId="863fd487-5ae7-46a6-8c4e-0a9cc652a1c0" providerId="ADAL" clId="{D4479540-3C79-904F-991B-2923FDC23AF8}" dt="2021-06-24T14:01:49.699" v="1292"/>
          <ac:inkMkLst>
            <pc:docMk/>
            <pc:sldMk cId="4266109974" sldId="2120"/>
            <ac:inkMk id="5" creationId="{A756B98E-9FEF-2D4D-AC0C-21CCEC35B97D}"/>
          </ac:inkMkLst>
        </pc:inkChg>
        <pc:inkChg chg="add del">
          <ac:chgData name="Wilne, Robert" userId="863fd487-5ae7-46a6-8c4e-0a9cc652a1c0" providerId="ADAL" clId="{D4479540-3C79-904F-991B-2923FDC23AF8}" dt="2021-06-24T14:01:49.609" v="1279"/>
          <ac:inkMkLst>
            <pc:docMk/>
            <pc:sldMk cId="4266109974" sldId="2120"/>
            <ac:inkMk id="6" creationId="{92C61C17-4A59-3140-AF6B-0BCAB40AD1F4}"/>
          </ac:inkMkLst>
        </pc:inkChg>
        <pc:inkChg chg="add del">
          <ac:chgData name="Wilne, Robert" userId="863fd487-5ae7-46a6-8c4e-0a9cc652a1c0" providerId="ADAL" clId="{D4479540-3C79-904F-991B-2923FDC23AF8}" dt="2021-06-24T14:01:49.667" v="1287"/>
          <ac:inkMkLst>
            <pc:docMk/>
            <pc:sldMk cId="4266109974" sldId="2120"/>
            <ac:inkMk id="7" creationId="{124F8E35-0910-5849-8B12-BAAA92D0C142}"/>
          </ac:inkMkLst>
        </pc:inkChg>
        <pc:inkChg chg="add del">
          <ac:chgData name="Wilne, Robert" userId="863fd487-5ae7-46a6-8c4e-0a9cc652a1c0" providerId="ADAL" clId="{D4479540-3C79-904F-991B-2923FDC23AF8}" dt="2021-06-24T14:01:49.583" v="1275"/>
          <ac:inkMkLst>
            <pc:docMk/>
            <pc:sldMk cId="4266109974" sldId="2120"/>
            <ac:inkMk id="9" creationId="{72282A15-E94A-A44B-8FF3-CF3239ED56AE}"/>
          </ac:inkMkLst>
        </pc:inkChg>
        <pc:inkChg chg="add del">
          <ac:chgData name="Wilne, Robert" userId="863fd487-5ae7-46a6-8c4e-0a9cc652a1c0" providerId="ADAL" clId="{D4479540-3C79-904F-991B-2923FDC23AF8}" dt="2021-06-24T14:01:49.591" v="1276"/>
          <ac:inkMkLst>
            <pc:docMk/>
            <pc:sldMk cId="4266109974" sldId="2120"/>
            <ac:inkMk id="10" creationId="{D9D1BE26-7E17-5942-842D-F9D13485BD44}"/>
          </ac:inkMkLst>
        </pc:inkChg>
        <pc:inkChg chg="add del">
          <ac:chgData name="Wilne, Robert" userId="863fd487-5ae7-46a6-8c4e-0a9cc652a1c0" providerId="ADAL" clId="{D4479540-3C79-904F-991B-2923FDC23AF8}" dt="2021-06-24T14:01:49.630" v="1282"/>
          <ac:inkMkLst>
            <pc:docMk/>
            <pc:sldMk cId="4266109974" sldId="2120"/>
            <ac:inkMk id="11" creationId="{DF23529C-9129-AD47-8E85-8533D11CB1CE}"/>
          </ac:inkMkLst>
        </pc:inkChg>
        <pc:inkChg chg="add del topLvl">
          <ac:chgData name="Wilne, Robert" userId="863fd487-5ae7-46a6-8c4e-0a9cc652a1c0" providerId="ADAL" clId="{D4479540-3C79-904F-991B-2923FDC23AF8}" dt="2021-06-24T14:01:49.712" v="1294"/>
          <ac:inkMkLst>
            <pc:docMk/>
            <pc:sldMk cId="4266109974" sldId="2120"/>
            <ac:inkMk id="12" creationId="{7EBE14F2-7D2F-544C-B768-F1018C128B91}"/>
          </ac:inkMkLst>
        </pc:inkChg>
        <pc:inkChg chg="add del">
          <ac:chgData name="Wilne, Robert" userId="863fd487-5ae7-46a6-8c4e-0a9cc652a1c0" providerId="ADAL" clId="{D4479540-3C79-904F-991B-2923FDC23AF8}" dt="2021-06-24T14:01:49.616" v="1280"/>
          <ac:inkMkLst>
            <pc:docMk/>
            <pc:sldMk cId="4266109974" sldId="2120"/>
            <ac:inkMk id="13" creationId="{57F21C1E-B034-8349-B75F-994E66556B30}"/>
          </ac:inkMkLst>
        </pc:inkChg>
        <pc:inkChg chg="add del">
          <ac:chgData name="Wilne, Robert" userId="863fd487-5ae7-46a6-8c4e-0a9cc652a1c0" providerId="ADAL" clId="{D4479540-3C79-904F-991B-2923FDC23AF8}" dt="2021-06-24T14:01:49.679" v="1288"/>
          <ac:inkMkLst>
            <pc:docMk/>
            <pc:sldMk cId="4266109974" sldId="2120"/>
            <ac:inkMk id="14" creationId="{289A1C7B-2E16-674E-A71D-BDF33AE6587E}"/>
          </ac:inkMkLst>
        </pc:inkChg>
        <pc:inkChg chg="add del">
          <ac:chgData name="Wilne, Robert" userId="863fd487-5ae7-46a6-8c4e-0a9cc652a1c0" providerId="ADAL" clId="{D4479540-3C79-904F-991B-2923FDC23AF8}" dt="2021-06-24T14:01:49.636" v="1283"/>
          <ac:inkMkLst>
            <pc:docMk/>
            <pc:sldMk cId="4266109974" sldId="2120"/>
            <ac:inkMk id="15" creationId="{6FAF6B4B-5524-184A-A175-CC571A52DB0A}"/>
          </ac:inkMkLst>
        </pc:inkChg>
        <pc:inkChg chg="add del topLvl">
          <ac:chgData name="Wilne, Robert" userId="863fd487-5ae7-46a6-8c4e-0a9cc652a1c0" providerId="ADAL" clId="{D4479540-3C79-904F-991B-2923FDC23AF8}" dt="2021-06-24T14:01:49.691" v="1291"/>
          <ac:inkMkLst>
            <pc:docMk/>
            <pc:sldMk cId="4266109974" sldId="2120"/>
            <ac:inkMk id="17" creationId="{9068E7E8-2A4A-2F40-ABB9-96D4B5E4E5AC}"/>
          </ac:inkMkLst>
        </pc:inkChg>
        <pc:inkChg chg="add del topLvl">
          <ac:chgData name="Wilne, Robert" userId="863fd487-5ae7-46a6-8c4e-0a9cc652a1c0" providerId="ADAL" clId="{D4479540-3C79-904F-991B-2923FDC23AF8}" dt="2021-06-24T14:01:49.564" v="1273"/>
          <ac:inkMkLst>
            <pc:docMk/>
            <pc:sldMk cId="4266109974" sldId="2120"/>
            <ac:inkMk id="18" creationId="{909F19D0-A18C-504B-8904-14560A2F313F}"/>
          </ac:inkMkLst>
        </pc:inkChg>
        <pc:inkChg chg="add del">
          <ac:chgData name="Wilne, Robert" userId="863fd487-5ae7-46a6-8c4e-0a9cc652a1c0" providerId="ADAL" clId="{D4479540-3C79-904F-991B-2923FDC23AF8}" dt="2021-06-24T14:01:49.601" v="1278"/>
          <ac:inkMkLst>
            <pc:docMk/>
            <pc:sldMk cId="4266109974" sldId="2120"/>
            <ac:inkMk id="20" creationId="{A3FB4D85-7997-534C-A608-2BD9D0C513A5}"/>
          </ac:inkMkLst>
        </pc:inkChg>
        <pc:inkChg chg="add del topLvl">
          <ac:chgData name="Wilne, Robert" userId="863fd487-5ae7-46a6-8c4e-0a9cc652a1c0" providerId="ADAL" clId="{D4479540-3C79-904F-991B-2923FDC23AF8}" dt="2021-06-24T14:01:49.704" v="1293"/>
          <ac:inkMkLst>
            <pc:docMk/>
            <pc:sldMk cId="4266109974" sldId="2120"/>
            <ac:inkMk id="21" creationId="{0F61DF76-F286-9744-8AE9-C0CE7C1E024A}"/>
          </ac:inkMkLst>
        </pc:inkChg>
        <pc:inkChg chg="add del topLvl">
          <ac:chgData name="Wilne, Robert" userId="863fd487-5ae7-46a6-8c4e-0a9cc652a1c0" providerId="ADAL" clId="{D4479540-3C79-904F-991B-2923FDC23AF8}" dt="2021-06-24T14:01:49.651" v="1285"/>
          <ac:inkMkLst>
            <pc:docMk/>
            <pc:sldMk cId="4266109974" sldId="2120"/>
            <ac:inkMk id="22" creationId="{D57516C1-F7AC-B247-B8AA-690641BC1F77}"/>
          </ac:inkMkLst>
        </pc:inkChg>
        <pc:inkChg chg="add del">
          <ac:chgData name="Wilne, Robert" userId="863fd487-5ae7-46a6-8c4e-0a9cc652a1c0" providerId="ADAL" clId="{D4479540-3C79-904F-991B-2923FDC23AF8}" dt="2021-06-24T14:01:49.596" v="1277"/>
          <ac:inkMkLst>
            <pc:docMk/>
            <pc:sldMk cId="4266109974" sldId="2120"/>
            <ac:inkMk id="23" creationId="{196CCACD-F7E0-2A4F-9578-E07685344C93}"/>
          </ac:inkMkLst>
        </pc:inkChg>
        <pc:inkChg chg="add del topLvl">
          <ac:chgData name="Wilne, Robert" userId="863fd487-5ae7-46a6-8c4e-0a9cc652a1c0" providerId="ADAL" clId="{D4479540-3C79-904F-991B-2923FDC23AF8}" dt="2021-06-24T14:01:49.688" v="1290"/>
          <ac:inkMkLst>
            <pc:docMk/>
            <pc:sldMk cId="4266109974" sldId="2120"/>
            <ac:inkMk id="24" creationId="{908FCCF8-4D31-8848-B800-D4E43210B037}"/>
          </ac:inkMkLst>
        </pc:inkChg>
        <pc:inkChg chg="add del">
          <ac:chgData name="Wilne, Robert" userId="863fd487-5ae7-46a6-8c4e-0a9cc652a1c0" providerId="ADAL" clId="{D4479540-3C79-904F-991B-2923FDC23AF8}" dt="2021-06-24T14:01:49.557" v="1272"/>
          <ac:inkMkLst>
            <pc:docMk/>
            <pc:sldMk cId="4266109974" sldId="2120"/>
            <ac:inkMk id="25" creationId="{661FF6CE-30C7-EB42-8240-B31DC00EADA9}"/>
          </ac:inkMkLst>
        </pc:inkChg>
        <pc:inkChg chg="add del topLvl">
          <ac:chgData name="Wilne, Robert" userId="863fd487-5ae7-46a6-8c4e-0a9cc652a1c0" providerId="ADAL" clId="{D4479540-3C79-904F-991B-2923FDC23AF8}" dt="2021-06-24T14:01:49.661" v="1286"/>
          <ac:inkMkLst>
            <pc:docMk/>
            <pc:sldMk cId="4266109974" sldId="2120"/>
            <ac:inkMk id="26" creationId="{E7A7C525-451C-BB48-9F5B-14474829859C}"/>
          </ac:inkMkLst>
        </pc:inkChg>
        <pc:inkChg chg="add del">
          <ac:chgData name="Wilne, Robert" userId="863fd487-5ae7-46a6-8c4e-0a9cc652a1c0" providerId="ADAL" clId="{D4479540-3C79-904F-991B-2923FDC23AF8}" dt="2021-06-24T14:01:49.621" v="1281"/>
          <ac:inkMkLst>
            <pc:docMk/>
            <pc:sldMk cId="4266109974" sldId="2120"/>
            <ac:inkMk id="27" creationId="{943EEAF8-E37E-FC43-8845-10DBE890FEDD}"/>
          </ac:inkMkLst>
        </pc:inkChg>
        <pc:inkChg chg="add del">
          <ac:chgData name="Wilne, Robert" userId="863fd487-5ae7-46a6-8c4e-0a9cc652a1c0" providerId="ADAL" clId="{D4479540-3C79-904F-991B-2923FDC23AF8}" dt="2021-06-24T14:01:49.571" v="1274"/>
          <ac:inkMkLst>
            <pc:docMk/>
            <pc:sldMk cId="4266109974" sldId="2120"/>
            <ac:inkMk id="28" creationId="{C843D8F2-3B04-2645-916C-2262896FAD6D}"/>
          </ac:inkMkLst>
        </pc:inkChg>
        <pc:inkChg chg="add del">
          <ac:chgData name="Wilne, Robert" userId="863fd487-5ae7-46a6-8c4e-0a9cc652a1c0" providerId="ADAL" clId="{D4479540-3C79-904F-991B-2923FDC23AF8}" dt="2021-06-24T14:01:45.368" v="1270"/>
          <ac:inkMkLst>
            <pc:docMk/>
            <pc:sldMk cId="4266109974" sldId="2120"/>
            <ac:inkMk id="29" creationId="{F9141FBA-6C36-9443-B912-9CF28F465248}"/>
          </ac:inkMkLst>
        </pc:inkChg>
        <pc:inkChg chg="add del topLvl">
          <ac:chgData name="Wilne, Robert" userId="863fd487-5ae7-46a6-8c4e-0a9cc652a1c0" providerId="ADAL" clId="{D4479540-3C79-904F-991B-2923FDC23AF8}" dt="2021-06-24T14:01:57.260" v="1310"/>
          <ac:inkMkLst>
            <pc:docMk/>
            <pc:sldMk cId="4266109974" sldId="2120"/>
            <ac:inkMk id="32" creationId="{FC48283D-0158-264A-8070-5CFC0F6D939C}"/>
          </ac:inkMkLst>
        </pc:inkChg>
        <pc:inkChg chg="add del">
          <ac:chgData name="Wilne, Robert" userId="863fd487-5ae7-46a6-8c4e-0a9cc652a1c0" providerId="ADAL" clId="{D4479540-3C79-904F-991B-2923FDC23AF8}" dt="2021-06-24T14:01:57.254" v="1309"/>
          <ac:inkMkLst>
            <pc:docMk/>
            <pc:sldMk cId="4266109974" sldId="2120"/>
            <ac:inkMk id="33" creationId="{90001E71-BB1E-1E4E-899C-5F6CFEA19B9F}"/>
          </ac:inkMkLst>
        </pc:inkChg>
        <pc:inkChg chg="add del">
          <ac:chgData name="Wilne, Robert" userId="863fd487-5ae7-46a6-8c4e-0a9cc652a1c0" providerId="ADAL" clId="{D4479540-3C79-904F-991B-2923FDC23AF8}" dt="2021-06-24T14:01:57.222" v="1306"/>
          <ac:inkMkLst>
            <pc:docMk/>
            <pc:sldMk cId="4266109974" sldId="2120"/>
            <ac:inkMk id="34" creationId="{F168D0D1-61B5-1F4E-AA8D-C46C0A8246E0}"/>
          </ac:inkMkLst>
        </pc:inkChg>
        <pc:inkChg chg="add del">
          <ac:chgData name="Wilne, Robert" userId="863fd487-5ae7-46a6-8c4e-0a9cc652a1c0" providerId="ADAL" clId="{D4479540-3C79-904F-991B-2923FDC23AF8}" dt="2021-06-24T14:01:57.243" v="1308"/>
          <ac:inkMkLst>
            <pc:docMk/>
            <pc:sldMk cId="4266109974" sldId="2120"/>
            <ac:inkMk id="35" creationId="{FC2CD427-76B9-0944-8E07-341DC8C99493}"/>
          </ac:inkMkLst>
        </pc:inkChg>
        <pc:inkChg chg="add del">
          <ac:chgData name="Wilne, Robert" userId="863fd487-5ae7-46a6-8c4e-0a9cc652a1c0" providerId="ADAL" clId="{D4479540-3C79-904F-991B-2923FDC23AF8}" dt="2021-06-24T14:01:57.206" v="1304"/>
          <ac:inkMkLst>
            <pc:docMk/>
            <pc:sldMk cId="4266109974" sldId="2120"/>
            <ac:inkMk id="36" creationId="{C9E7A3D4-E741-BF48-9144-14F34362AF17}"/>
          </ac:inkMkLst>
        </pc:inkChg>
        <pc:inkChg chg="add del">
          <ac:chgData name="Wilne, Robert" userId="863fd487-5ae7-46a6-8c4e-0a9cc652a1c0" providerId="ADAL" clId="{D4479540-3C79-904F-991B-2923FDC23AF8}" dt="2021-06-24T14:01:57.214" v="1305"/>
          <ac:inkMkLst>
            <pc:docMk/>
            <pc:sldMk cId="4266109974" sldId="2120"/>
            <ac:inkMk id="37" creationId="{87694219-92EC-0442-848E-04ED78FED841}"/>
          </ac:inkMkLst>
        </pc:inkChg>
        <pc:inkChg chg="add del">
          <ac:chgData name="Wilne, Robert" userId="863fd487-5ae7-46a6-8c4e-0a9cc652a1c0" providerId="ADAL" clId="{D4479540-3C79-904F-991B-2923FDC23AF8}" dt="2021-06-24T14:01:57.227" v="1307"/>
          <ac:inkMkLst>
            <pc:docMk/>
            <pc:sldMk cId="4266109974" sldId="2120"/>
            <ac:inkMk id="38" creationId="{17D3B084-16BC-5E4B-9326-E2C5E03B438E}"/>
          </ac:inkMkLst>
        </pc:inkChg>
        <pc:inkChg chg="add del topLvl">
          <ac:chgData name="Wilne, Robert" userId="863fd487-5ae7-46a6-8c4e-0a9cc652a1c0" providerId="ADAL" clId="{D4479540-3C79-904F-991B-2923FDC23AF8}" dt="2021-06-24T14:01:57.269" v="1311"/>
          <ac:inkMkLst>
            <pc:docMk/>
            <pc:sldMk cId="4266109974" sldId="2120"/>
            <ac:inkMk id="39" creationId="{CEC4D43F-BE11-834A-BA4A-B3F2E99455C2}"/>
          </ac:inkMkLst>
        </pc:inkChg>
        <pc:inkChg chg="add">
          <ac:chgData name="Wilne, Robert" userId="863fd487-5ae7-46a6-8c4e-0a9cc652a1c0" providerId="ADAL" clId="{D4479540-3C79-904F-991B-2923FDC23AF8}" dt="2021-06-24T14:02:07.169" v="1312"/>
          <ac:inkMkLst>
            <pc:docMk/>
            <pc:sldMk cId="4266109974" sldId="2120"/>
            <ac:inkMk id="41" creationId="{C58302C3-6222-C146-8C1C-0A604D12D376}"/>
          </ac:inkMkLst>
        </pc:inkChg>
        <pc:inkChg chg="add">
          <ac:chgData name="Wilne, Robert" userId="863fd487-5ae7-46a6-8c4e-0a9cc652a1c0" providerId="ADAL" clId="{D4479540-3C79-904F-991B-2923FDC23AF8}" dt="2021-06-24T14:02:07.354" v="1313"/>
          <ac:inkMkLst>
            <pc:docMk/>
            <pc:sldMk cId="4266109974" sldId="2120"/>
            <ac:inkMk id="42" creationId="{64462765-879A-F94F-892C-9B246FD17241}"/>
          </ac:inkMkLst>
        </pc:inkChg>
        <pc:inkChg chg="add">
          <ac:chgData name="Wilne, Robert" userId="863fd487-5ae7-46a6-8c4e-0a9cc652a1c0" providerId="ADAL" clId="{D4479540-3C79-904F-991B-2923FDC23AF8}" dt="2021-06-24T14:02:07.535" v="1314"/>
          <ac:inkMkLst>
            <pc:docMk/>
            <pc:sldMk cId="4266109974" sldId="2120"/>
            <ac:inkMk id="43" creationId="{3FD84FFC-27D6-EE42-B3F8-03945EB77840}"/>
          </ac:inkMkLst>
        </pc:inkChg>
        <pc:inkChg chg="add">
          <ac:chgData name="Wilne, Robert" userId="863fd487-5ae7-46a6-8c4e-0a9cc652a1c0" providerId="ADAL" clId="{D4479540-3C79-904F-991B-2923FDC23AF8}" dt="2021-06-24T14:02:07.904" v="1315"/>
          <ac:inkMkLst>
            <pc:docMk/>
            <pc:sldMk cId="4266109974" sldId="2120"/>
            <ac:inkMk id="44" creationId="{BEE0237C-9B89-8941-904E-558699B5A665}"/>
          </ac:inkMkLst>
        </pc:inkChg>
        <pc:inkChg chg="add">
          <ac:chgData name="Wilne, Robert" userId="863fd487-5ae7-46a6-8c4e-0a9cc652a1c0" providerId="ADAL" clId="{D4479540-3C79-904F-991B-2923FDC23AF8}" dt="2021-06-24T14:02:08.093" v="1316"/>
          <ac:inkMkLst>
            <pc:docMk/>
            <pc:sldMk cId="4266109974" sldId="2120"/>
            <ac:inkMk id="45" creationId="{50087448-411E-1742-8635-D496AD4CCB24}"/>
          </ac:inkMkLst>
        </pc:inkChg>
        <pc:inkChg chg="add">
          <ac:chgData name="Wilne, Robert" userId="863fd487-5ae7-46a6-8c4e-0a9cc652a1c0" providerId="ADAL" clId="{D4479540-3C79-904F-991B-2923FDC23AF8}" dt="2021-06-24T14:02:08.342" v="1317"/>
          <ac:inkMkLst>
            <pc:docMk/>
            <pc:sldMk cId="4266109974" sldId="2120"/>
            <ac:inkMk id="46" creationId="{8B55EBBE-076C-4E43-B5E4-29BDE2A38712}"/>
          </ac:inkMkLst>
        </pc:inkChg>
        <pc:inkChg chg="add">
          <ac:chgData name="Wilne, Robert" userId="863fd487-5ae7-46a6-8c4e-0a9cc652a1c0" providerId="ADAL" clId="{D4479540-3C79-904F-991B-2923FDC23AF8}" dt="2021-06-24T14:02:08.710" v="1318"/>
          <ac:inkMkLst>
            <pc:docMk/>
            <pc:sldMk cId="4266109974" sldId="2120"/>
            <ac:inkMk id="47" creationId="{A85D1ECB-A9BB-574A-BD34-33488DD5D5CF}"/>
          </ac:inkMkLst>
        </pc:inkChg>
        <pc:inkChg chg="add">
          <ac:chgData name="Wilne, Robert" userId="863fd487-5ae7-46a6-8c4e-0a9cc652a1c0" providerId="ADAL" clId="{D4479540-3C79-904F-991B-2923FDC23AF8}" dt="2021-06-24T14:02:08.983" v="1319"/>
          <ac:inkMkLst>
            <pc:docMk/>
            <pc:sldMk cId="4266109974" sldId="2120"/>
            <ac:inkMk id="48" creationId="{0756AF4F-EC23-934E-86D8-681DCB1CB9A8}"/>
          </ac:inkMkLst>
        </pc:inkChg>
        <pc:inkChg chg="add">
          <ac:chgData name="Wilne, Robert" userId="863fd487-5ae7-46a6-8c4e-0a9cc652a1c0" providerId="ADAL" clId="{D4479540-3C79-904F-991B-2923FDC23AF8}" dt="2021-06-24T14:02:09.142" v="1320"/>
          <ac:inkMkLst>
            <pc:docMk/>
            <pc:sldMk cId="4266109974" sldId="2120"/>
            <ac:inkMk id="49" creationId="{88BD2DF4-5F06-F44E-912F-4E985CE920F7}"/>
          </ac:inkMkLst>
        </pc:inkChg>
        <pc:inkChg chg="add">
          <ac:chgData name="Wilne, Robert" userId="863fd487-5ae7-46a6-8c4e-0a9cc652a1c0" providerId="ADAL" clId="{D4479540-3C79-904F-991B-2923FDC23AF8}" dt="2021-06-24T14:02:09.408" v="1321"/>
          <ac:inkMkLst>
            <pc:docMk/>
            <pc:sldMk cId="4266109974" sldId="2120"/>
            <ac:inkMk id="50" creationId="{86C46E43-B9F0-084E-AF5A-277D3D14E88B}"/>
          </ac:inkMkLst>
        </pc:inkChg>
        <pc:inkChg chg="add">
          <ac:chgData name="Wilne, Robert" userId="863fd487-5ae7-46a6-8c4e-0a9cc652a1c0" providerId="ADAL" clId="{D4479540-3C79-904F-991B-2923FDC23AF8}" dt="2021-06-24T14:02:09.595" v="1322"/>
          <ac:inkMkLst>
            <pc:docMk/>
            <pc:sldMk cId="4266109974" sldId="2120"/>
            <ac:inkMk id="51" creationId="{1A2A522E-0273-AE4D-82A7-BF697CA5E956}"/>
          </ac:inkMkLst>
        </pc:inkChg>
        <pc:inkChg chg="add">
          <ac:chgData name="Wilne, Robert" userId="863fd487-5ae7-46a6-8c4e-0a9cc652a1c0" providerId="ADAL" clId="{D4479540-3C79-904F-991B-2923FDC23AF8}" dt="2021-06-24T14:02:09.769" v="1323"/>
          <ac:inkMkLst>
            <pc:docMk/>
            <pc:sldMk cId="4266109974" sldId="2120"/>
            <ac:inkMk id="52" creationId="{91A671EC-00EE-014F-A6FD-059F864546E1}"/>
          </ac:inkMkLst>
        </pc:inkChg>
        <pc:inkChg chg="add">
          <ac:chgData name="Wilne, Robert" userId="863fd487-5ae7-46a6-8c4e-0a9cc652a1c0" providerId="ADAL" clId="{D4479540-3C79-904F-991B-2923FDC23AF8}" dt="2021-06-24T14:02:10.053" v="1324"/>
          <ac:inkMkLst>
            <pc:docMk/>
            <pc:sldMk cId="4266109974" sldId="2120"/>
            <ac:inkMk id="53" creationId="{F6937367-8B32-6B41-B4CA-4DF966D711C7}"/>
          </ac:inkMkLst>
        </pc:inkChg>
        <pc:inkChg chg="add">
          <ac:chgData name="Wilne, Robert" userId="863fd487-5ae7-46a6-8c4e-0a9cc652a1c0" providerId="ADAL" clId="{D4479540-3C79-904F-991B-2923FDC23AF8}" dt="2021-06-24T14:02:13.790" v="1326"/>
          <ac:inkMkLst>
            <pc:docMk/>
            <pc:sldMk cId="4266109974" sldId="2120"/>
            <ac:inkMk id="55" creationId="{4F08C9F3-B80A-1342-BFB4-EA35BB09AA08}"/>
          </ac:inkMkLst>
        </pc:inkChg>
        <pc:inkChg chg="add">
          <ac:chgData name="Wilne, Robert" userId="863fd487-5ae7-46a6-8c4e-0a9cc652a1c0" providerId="ADAL" clId="{D4479540-3C79-904F-991B-2923FDC23AF8}" dt="2021-06-24T14:02:14.046" v="1327"/>
          <ac:inkMkLst>
            <pc:docMk/>
            <pc:sldMk cId="4266109974" sldId="2120"/>
            <ac:inkMk id="56" creationId="{6E938FF2-90D4-D441-B0EC-7D877EB4B135}"/>
          </ac:inkMkLst>
        </pc:inkChg>
        <pc:inkChg chg="add">
          <ac:chgData name="Wilne, Robert" userId="863fd487-5ae7-46a6-8c4e-0a9cc652a1c0" providerId="ADAL" clId="{D4479540-3C79-904F-991B-2923FDC23AF8}" dt="2021-06-24T14:02:14.235" v="1328"/>
          <ac:inkMkLst>
            <pc:docMk/>
            <pc:sldMk cId="4266109974" sldId="2120"/>
            <ac:inkMk id="57" creationId="{F8E40144-01D9-C441-ACAF-AA5829C8BFB0}"/>
          </ac:inkMkLst>
        </pc:inkChg>
        <pc:inkChg chg="add">
          <ac:chgData name="Wilne, Robert" userId="863fd487-5ae7-46a6-8c4e-0a9cc652a1c0" providerId="ADAL" clId="{D4479540-3C79-904F-991B-2923FDC23AF8}" dt="2021-06-24T14:02:14.754" v="1329"/>
          <ac:inkMkLst>
            <pc:docMk/>
            <pc:sldMk cId="4266109974" sldId="2120"/>
            <ac:inkMk id="58" creationId="{0632B67A-3973-9441-93F6-0A2192020F21}"/>
          </ac:inkMkLst>
        </pc:inkChg>
        <pc:inkChg chg="add">
          <ac:chgData name="Wilne, Robert" userId="863fd487-5ae7-46a6-8c4e-0a9cc652a1c0" providerId="ADAL" clId="{D4479540-3C79-904F-991B-2923FDC23AF8}" dt="2021-06-24T14:02:14.993" v="1330"/>
          <ac:inkMkLst>
            <pc:docMk/>
            <pc:sldMk cId="4266109974" sldId="2120"/>
            <ac:inkMk id="59" creationId="{047C130D-DE2D-C046-909A-E881C24024FC}"/>
          </ac:inkMkLst>
        </pc:inkChg>
        <pc:inkChg chg="add">
          <ac:chgData name="Wilne, Robert" userId="863fd487-5ae7-46a6-8c4e-0a9cc652a1c0" providerId="ADAL" clId="{D4479540-3C79-904F-991B-2923FDC23AF8}" dt="2021-06-24T14:02:15.255" v="1331"/>
          <ac:inkMkLst>
            <pc:docMk/>
            <pc:sldMk cId="4266109974" sldId="2120"/>
            <ac:inkMk id="60" creationId="{A191F5F6-B8DF-024B-92A5-8B3E73DD914C}"/>
          </ac:inkMkLst>
        </pc:inkChg>
        <pc:inkChg chg="add">
          <ac:chgData name="Wilne, Robert" userId="863fd487-5ae7-46a6-8c4e-0a9cc652a1c0" providerId="ADAL" clId="{D4479540-3C79-904F-991B-2923FDC23AF8}" dt="2021-06-24T14:02:15.486" v="1332"/>
          <ac:inkMkLst>
            <pc:docMk/>
            <pc:sldMk cId="4266109974" sldId="2120"/>
            <ac:inkMk id="61" creationId="{E2E4E9C9-C567-1A46-83DA-C310B072746A}"/>
          </ac:inkMkLst>
        </pc:inkChg>
        <pc:inkChg chg="add">
          <ac:chgData name="Wilne, Robert" userId="863fd487-5ae7-46a6-8c4e-0a9cc652a1c0" providerId="ADAL" clId="{D4479540-3C79-904F-991B-2923FDC23AF8}" dt="2021-06-24T14:02:15.712" v="1333"/>
          <ac:inkMkLst>
            <pc:docMk/>
            <pc:sldMk cId="4266109974" sldId="2120"/>
            <ac:inkMk id="62" creationId="{6E6B906A-C7A5-3042-9787-F9C644033EE5}"/>
          </ac:inkMkLst>
        </pc:inkChg>
        <pc:inkChg chg="add">
          <ac:chgData name="Wilne, Robert" userId="863fd487-5ae7-46a6-8c4e-0a9cc652a1c0" providerId="ADAL" clId="{D4479540-3C79-904F-991B-2923FDC23AF8}" dt="2021-06-24T14:02:16.166" v="1334"/>
          <ac:inkMkLst>
            <pc:docMk/>
            <pc:sldMk cId="4266109974" sldId="2120"/>
            <ac:inkMk id="63" creationId="{EBE58CEC-D2C4-2C40-A8E9-BCC87998954B}"/>
          </ac:inkMkLst>
        </pc:inkChg>
        <pc:inkChg chg="add">
          <ac:chgData name="Wilne, Robert" userId="863fd487-5ae7-46a6-8c4e-0a9cc652a1c0" providerId="ADAL" clId="{D4479540-3C79-904F-991B-2923FDC23AF8}" dt="2021-06-24T14:02:16.351" v="1335"/>
          <ac:inkMkLst>
            <pc:docMk/>
            <pc:sldMk cId="4266109974" sldId="2120"/>
            <ac:inkMk id="24576" creationId="{C6A7BF8C-72D7-6546-A685-74680B03A285}"/>
          </ac:inkMkLst>
        </pc:inkChg>
        <pc:inkChg chg="add">
          <ac:chgData name="Wilne, Robert" userId="863fd487-5ae7-46a6-8c4e-0a9cc652a1c0" providerId="ADAL" clId="{D4479540-3C79-904F-991B-2923FDC23AF8}" dt="2021-06-24T14:02:16.990" v="1336"/>
          <ac:inkMkLst>
            <pc:docMk/>
            <pc:sldMk cId="4266109974" sldId="2120"/>
            <ac:inkMk id="24577" creationId="{BAB0C1BA-BF54-8148-8A52-A8F1F546CB13}"/>
          </ac:inkMkLst>
        </pc:inkChg>
        <pc:inkChg chg="add">
          <ac:chgData name="Wilne, Robert" userId="863fd487-5ae7-46a6-8c4e-0a9cc652a1c0" providerId="ADAL" clId="{D4479540-3C79-904F-991B-2923FDC23AF8}" dt="2021-06-24T14:02:17.988" v="1338"/>
          <ac:inkMkLst>
            <pc:docMk/>
            <pc:sldMk cId="4266109974" sldId="2120"/>
            <ac:inkMk id="24581" creationId="{ED194385-413F-0146-BED8-B0453E66EE9B}"/>
          </ac:inkMkLst>
        </pc:inkChg>
        <pc:inkChg chg="add">
          <ac:chgData name="Wilne, Robert" userId="863fd487-5ae7-46a6-8c4e-0a9cc652a1c0" providerId="ADAL" clId="{D4479540-3C79-904F-991B-2923FDC23AF8}" dt="2021-06-24T14:02:18.166" v="1339"/>
          <ac:inkMkLst>
            <pc:docMk/>
            <pc:sldMk cId="4266109974" sldId="2120"/>
            <ac:inkMk id="24582" creationId="{65728B5E-0A8B-C44A-B8F3-55C533C56A16}"/>
          </ac:inkMkLst>
        </pc:inkChg>
        <pc:inkChg chg="add">
          <ac:chgData name="Wilne, Robert" userId="863fd487-5ae7-46a6-8c4e-0a9cc652a1c0" providerId="ADAL" clId="{D4479540-3C79-904F-991B-2923FDC23AF8}" dt="2021-06-24T14:02:18.607" v="1340"/>
          <ac:inkMkLst>
            <pc:docMk/>
            <pc:sldMk cId="4266109974" sldId="2120"/>
            <ac:inkMk id="24583" creationId="{3025D953-6864-C349-8FC5-00A30878ABB3}"/>
          </ac:inkMkLst>
        </pc:inkChg>
        <pc:inkChg chg="add">
          <ac:chgData name="Wilne, Robert" userId="863fd487-5ae7-46a6-8c4e-0a9cc652a1c0" providerId="ADAL" clId="{D4479540-3C79-904F-991B-2923FDC23AF8}" dt="2021-06-24T14:02:18.899" v="1341"/>
          <ac:inkMkLst>
            <pc:docMk/>
            <pc:sldMk cId="4266109974" sldId="2120"/>
            <ac:inkMk id="24584" creationId="{AF0CFB91-EDB6-8F4A-9604-953442BD800B}"/>
          </ac:inkMkLst>
        </pc:inkChg>
        <pc:inkChg chg="add">
          <ac:chgData name="Wilne, Robert" userId="863fd487-5ae7-46a6-8c4e-0a9cc652a1c0" providerId="ADAL" clId="{D4479540-3C79-904F-991B-2923FDC23AF8}" dt="2021-06-24T14:02:19.160" v="1342"/>
          <ac:inkMkLst>
            <pc:docMk/>
            <pc:sldMk cId="4266109974" sldId="2120"/>
            <ac:inkMk id="24585" creationId="{CDC21AB8-BCB1-334A-9495-5E820D91E4F6}"/>
          </ac:inkMkLst>
        </pc:inkChg>
        <pc:inkChg chg="add">
          <ac:chgData name="Wilne, Robert" userId="863fd487-5ae7-46a6-8c4e-0a9cc652a1c0" providerId="ADAL" clId="{D4479540-3C79-904F-991B-2923FDC23AF8}" dt="2021-06-24T14:02:19.446" v="1343"/>
          <ac:inkMkLst>
            <pc:docMk/>
            <pc:sldMk cId="4266109974" sldId="2120"/>
            <ac:inkMk id="24586" creationId="{46B2C544-C335-B944-A031-3F334FE78796}"/>
          </ac:inkMkLst>
        </pc:inkChg>
        <pc:inkChg chg="add">
          <ac:chgData name="Wilne, Robert" userId="863fd487-5ae7-46a6-8c4e-0a9cc652a1c0" providerId="ADAL" clId="{D4479540-3C79-904F-991B-2923FDC23AF8}" dt="2021-06-24T14:02:19.814" v="1344"/>
          <ac:inkMkLst>
            <pc:docMk/>
            <pc:sldMk cId="4266109974" sldId="2120"/>
            <ac:inkMk id="24587" creationId="{8989AE72-F5A7-1C40-ABDE-921F469AEF9B}"/>
          </ac:inkMkLst>
        </pc:inkChg>
        <pc:inkChg chg="add">
          <ac:chgData name="Wilne, Robert" userId="863fd487-5ae7-46a6-8c4e-0a9cc652a1c0" providerId="ADAL" clId="{D4479540-3C79-904F-991B-2923FDC23AF8}" dt="2021-06-24T14:02:19.931" v="1345"/>
          <ac:inkMkLst>
            <pc:docMk/>
            <pc:sldMk cId="4266109974" sldId="2120"/>
            <ac:inkMk id="24588" creationId="{71665FEA-4D78-BD4E-B5BD-3B1E618B60ED}"/>
          </ac:inkMkLst>
        </pc:inkChg>
        <pc:inkChg chg="add">
          <ac:chgData name="Wilne, Robert" userId="863fd487-5ae7-46a6-8c4e-0a9cc652a1c0" providerId="ADAL" clId="{D4479540-3C79-904F-991B-2923FDC23AF8}" dt="2021-06-24T14:02:24.204" v="1347"/>
          <ac:inkMkLst>
            <pc:docMk/>
            <pc:sldMk cId="4266109974" sldId="2120"/>
            <ac:inkMk id="24590" creationId="{928540C3-129F-F047-AFFF-A82495FDA449}"/>
          </ac:inkMkLst>
        </pc:inkChg>
        <pc:inkChg chg="add">
          <ac:chgData name="Wilne, Robert" userId="863fd487-5ae7-46a6-8c4e-0a9cc652a1c0" providerId="ADAL" clId="{D4479540-3C79-904F-991B-2923FDC23AF8}" dt="2021-06-24T14:02:24.396" v="1348"/>
          <ac:inkMkLst>
            <pc:docMk/>
            <pc:sldMk cId="4266109974" sldId="2120"/>
            <ac:inkMk id="24591" creationId="{36BFE338-90CF-E840-9200-BC03BD51C16E}"/>
          </ac:inkMkLst>
        </pc:inkChg>
        <pc:inkChg chg="add">
          <ac:chgData name="Wilne, Robert" userId="863fd487-5ae7-46a6-8c4e-0a9cc652a1c0" providerId="ADAL" clId="{D4479540-3C79-904F-991B-2923FDC23AF8}" dt="2021-06-24T14:02:24.570" v="1349"/>
          <ac:inkMkLst>
            <pc:docMk/>
            <pc:sldMk cId="4266109974" sldId="2120"/>
            <ac:inkMk id="24592" creationId="{6E6605C2-8F1C-CB45-B352-59137254C5E3}"/>
          </ac:inkMkLst>
        </pc:inkChg>
        <pc:inkChg chg="add">
          <ac:chgData name="Wilne, Robert" userId="863fd487-5ae7-46a6-8c4e-0a9cc652a1c0" providerId="ADAL" clId="{D4479540-3C79-904F-991B-2923FDC23AF8}" dt="2021-06-24T14:02:24.924" v="1350"/>
          <ac:inkMkLst>
            <pc:docMk/>
            <pc:sldMk cId="4266109974" sldId="2120"/>
            <ac:inkMk id="24593" creationId="{4373CD66-EA53-1940-8C20-7036632EF967}"/>
          </ac:inkMkLst>
        </pc:inkChg>
        <pc:inkChg chg="add">
          <ac:chgData name="Wilne, Robert" userId="863fd487-5ae7-46a6-8c4e-0a9cc652a1c0" providerId="ADAL" clId="{D4479540-3C79-904F-991B-2923FDC23AF8}" dt="2021-06-24T14:02:25.413" v="1351"/>
          <ac:inkMkLst>
            <pc:docMk/>
            <pc:sldMk cId="4266109974" sldId="2120"/>
            <ac:inkMk id="24594" creationId="{D8C4302F-42DF-B747-BA75-16093B6A7F59}"/>
          </ac:inkMkLst>
        </pc:inkChg>
        <pc:inkChg chg="add">
          <ac:chgData name="Wilne, Robert" userId="863fd487-5ae7-46a6-8c4e-0a9cc652a1c0" providerId="ADAL" clId="{D4479540-3C79-904F-991B-2923FDC23AF8}" dt="2021-06-24T14:02:25.667" v="1352"/>
          <ac:inkMkLst>
            <pc:docMk/>
            <pc:sldMk cId="4266109974" sldId="2120"/>
            <ac:inkMk id="24595" creationId="{B8725C8D-12AA-F14B-AD77-9D0ABC7FC149}"/>
          </ac:inkMkLst>
        </pc:inkChg>
        <pc:inkChg chg="add">
          <ac:chgData name="Wilne, Robert" userId="863fd487-5ae7-46a6-8c4e-0a9cc652a1c0" providerId="ADAL" clId="{D4479540-3C79-904F-991B-2923FDC23AF8}" dt="2021-06-24T14:02:26.011" v="1353"/>
          <ac:inkMkLst>
            <pc:docMk/>
            <pc:sldMk cId="4266109974" sldId="2120"/>
            <ac:inkMk id="24596" creationId="{E138F84E-A611-F14A-A8AB-8FAAAFCB0B3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599" creationId="{CC1C4AB0-CE56-234B-B1FC-BCBBD2949D62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0" creationId="{651884E1-B61B-E94B-9C15-2E3DD6775D1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1" creationId="{9F482DEF-5308-264B-8467-4B1BA97B6EAC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2" creationId="{87CAC19B-443F-EE43-9DC5-A77642099028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3" creationId="{B6168DA3-2B68-2849-962C-40474A330B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4" creationId="{670EF70E-14F4-6A4A-93B7-F249A98BB781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5" creationId="{1E509AB6-2579-E44B-A29E-8C77CE4F9DAF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6" creationId="{D09EC238-652B-7C43-8526-DE64350923A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7" creationId="{0604BC67-AC26-7940-BA92-BFF0AFAE9F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8" creationId="{640AE04D-97CE-0A4A-BBE8-2FA376FD9259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9" creationId="{9DD9D098-CCBE-7E4B-B0D4-88960314A7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0" creationId="{62EBABD4-93A0-3C48-A040-9FC22746132D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3" creationId="{4518FC8D-62E6-C142-AC1F-F9D73B73F5D0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4" creationId="{851ADDA1-8E77-E447-84BF-B234D47A9E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5" creationId="{DAE45F87-6A25-234A-961E-46457B598E1F}"/>
          </ac:inkMkLst>
        </pc:inkChg>
        <pc:inkChg chg="add">
          <ac:chgData name="Wilne, Robert" userId="863fd487-5ae7-46a6-8c4e-0a9cc652a1c0" providerId="ADAL" clId="{D4479540-3C79-904F-991B-2923FDC23AF8}" dt="2021-06-24T14:02:52.110" v="1371"/>
          <ac:inkMkLst>
            <pc:docMk/>
            <pc:sldMk cId="4266109974" sldId="2120"/>
            <ac:inkMk id="24616" creationId="{68A26912-FB6D-8F41-8825-0086F66996F4}"/>
          </ac:inkMkLst>
        </pc:inkChg>
        <pc:inkChg chg="add">
          <ac:chgData name="Wilne, Robert" userId="863fd487-5ae7-46a6-8c4e-0a9cc652a1c0" providerId="ADAL" clId="{D4479540-3C79-904F-991B-2923FDC23AF8}" dt="2021-06-24T14:02:52.335" v="1372"/>
          <ac:inkMkLst>
            <pc:docMk/>
            <pc:sldMk cId="4266109974" sldId="2120"/>
            <ac:inkMk id="24617" creationId="{E4FAC1E2-E87A-E44B-8F95-99B8CF6E0DF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9" creationId="{F3307EA7-7036-E341-A344-E5AEAE8EEF51}"/>
          </ac:inkMkLst>
        </pc:inkChg>
        <pc:inkChg chg="add">
          <ac:chgData name="Wilne, Robert" userId="863fd487-5ae7-46a6-8c4e-0a9cc652a1c0" providerId="ADAL" clId="{D4479540-3C79-904F-991B-2923FDC23AF8}" dt="2021-06-24T14:02:58.719" v="1376"/>
          <ac:inkMkLst>
            <pc:docMk/>
            <pc:sldMk cId="4266109974" sldId="2120"/>
            <ac:inkMk id="24621" creationId="{C6C82419-53A3-3D43-9E9E-740E398C9D9D}"/>
          </ac:inkMkLst>
        </pc:inkChg>
        <pc:inkChg chg="add">
          <ac:chgData name="Wilne, Robert" userId="863fd487-5ae7-46a6-8c4e-0a9cc652a1c0" providerId="ADAL" clId="{D4479540-3C79-904F-991B-2923FDC23AF8}" dt="2021-06-24T14:02:59.007" v="1377"/>
          <ac:inkMkLst>
            <pc:docMk/>
            <pc:sldMk cId="4266109974" sldId="2120"/>
            <ac:inkMk id="24622" creationId="{3FFF331B-A151-2349-8348-F0D4F98ED7DE}"/>
          </ac:inkMkLst>
        </pc:inkChg>
        <pc:inkChg chg="add">
          <ac:chgData name="Wilne, Robert" userId="863fd487-5ae7-46a6-8c4e-0a9cc652a1c0" providerId="ADAL" clId="{D4479540-3C79-904F-991B-2923FDC23AF8}" dt="2021-06-24T14:02:59.239" v="1378"/>
          <ac:inkMkLst>
            <pc:docMk/>
            <pc:sldMk cId="4266109974" sldId="2120"/>
            <ac:inkMk id="24623" creationId="{72925EC2-E492-3142-B7CE-F8A20698D429}"/>
          </ac:inkMkLst>
        </pc:inkChg>
        <pc:inkChg chg="add">
          <ac:chgData name="Wilne, Robert" userId="863fd487-5ae7-46a6-8c4e-0a9cc652a1c0" providerId="ADAL" clId="{D4479540-3C79-904F-991B-2923FDC23AF8}" dt="2021-06-24T14:02:59.793" v="1379"/>
          <ac:inkMkLst>
            <pc:docMk/>
            <pc:sldMk cId="4266109974" sldId="2120"/>
            <ac:inkMk id="24624" creationId="{3422A64D-9FF2-6144-840D-E4426A09C469}"/>
          </ac:inkMkLst>
        </pc:inkChg>
        <pc:inkChg chg="add">
          <ac:chgData name="Wilne, Robert" userId="863fd487-5ae7-46a6-8c4e-0a9cc652a1c0" providerId="ADAL" clId="{D4479540-3C79-904F-991B-2923FDC23AF8}" dt="2021-06-24T14:03:00.133" v="1380"/>
          <ac:inkMkLst>
            <pc:docMk/>
            <pc:sldMk cId="4266109974" sldId="2120"/>
            <ac:inkMk id="24625" creationId="{38001586-915C-DF4C-974C-DBFBD8AF2DB8}"/>
          </ac:inkMkLst>
        </pc:inkChg>
        <pc:inkChg chg="add">
          <ac:chgData name="Wilne, Robert" userId="863fd487-5ae7-46a6-8c4e-0a9cc652a1c0" providerId="ADAL" clId="{D4479540-3C79-904F-991B-2923FDC23AF8}" dt="2021-06-24T14:03:00.459" v="1381"/>
          <ac:inkMkLst>
            <pc:docMk/>
            <pc:sldMk cId="4266109974" sldId="2120"/>
            <ac:inkMk id="24626" creationId="{803B8B87-AD18-1C40-826A-57DCBFFB105F}"/>
          </ac:inkMkLst>
        </pc:inkChg>
        <pc:inkChg chg="add">
          <ac:chgData name="Wilne, Robert" userId="863fd487-5ae7-46a6-8c4e-0a9cc652a1c0" providerId="ADAL" clId="{D4479540-3C79-904F-991B-2923FDC23AF8}" dt="2021-06-24T14:03:00.976" v="1382"/>
          <ac:inkMkLst>
            <pc:docMk/>
            <pc:sldMk cId="4266109974" sldId="2120"/>
            <ac:inkMk id="24627" creationId="{54116A75-7FF2-8C42-BD9B-8807C39C297A}"/>
          </ac:inkMkLst>
        </pc:inkChg>
        <pc:inkChg chg="add">
          <ac:chgData name="Wilne, Robert" userId="863fd487-5ae7-46a6-8c4e-0a9cc652a1c0" providerId="ADAL" clId="{D4479540-3C79-904F-991B-2923FDC23AF8}" dt="2021-06-24T14:03:01.302" v="1383"/>
          <ac:inkMkLst>
            <pc:docMk/>
            <pc:sldMk cId="4266109974" sldId="2120"/>
            <ac:inkMk id="24628" creationId="{8EDF4687-F494-3443-A750-CD4AB27F424A}"/>
          </ac:inkMkLst>
        </pc:inkChg>
        <pc:inkChg chg="add">
          <ac:chgData name="Wilne, Robert" userId="863fd487-5ae7-46a6-8c4e-0a9cc652a1c0" providerId="ADAL" clId="{D4479540-3C79-904F-991B-2923FDC23AF8}" dt="2021-06-24T14:03:01.672" v="1384"/>
          <ac:inkMkLst>
            <pc:docMk/>
            <pc:sldMk cId="4266109974" sldId="2120"/>
            <ac:inkMk id="24629" creationId="{F6C752B1-5D76-C94B-898C-D51976C875D9}"/>
          </ac:inkMkLst>
        </pc:inkChg>
        <pc:inkChg chg="add">
          <ac:chgData name="Wilne, Robert" userId="863fd487-5ae7-46a6-8c4e-0a9cc652a1c0" providerId="ADAL" clId="{D4479540-3C79-904F-991B-2923FDC23AF8}" dt="2021-06-24T14:03:01.804" v="1385"/>
          <ac:inkMkLst>
            <pc:docMk/>
            <pc:sldMk cId="4266109974" sldId="2120"/>
            <ac:inkMk id="24630" creationId="{B8D97AE7-248B-9349-BF68-F68AF2124B62}"/>
          </ac:inkMkLst>
        </pc:inkChg>
        <pc:inkChg chg="add">
          <ac:chgData name="Wilne, Robert" userId="863fd487-5ae7-46a6-8c4e-0a9cc652a1c0" providerId="ADAL" clId="{D4479540-3C79-904F-991B-2923FDC23AF8}" dt="2021-06-24T14:03:06.238" v="1387"/>
          <ac:inkMkLst>
            <pc:docMk/>
            <pc:sldMk cId="4266109974" sldId="2120"/>
            <ac:inkMk id="24633" creationId="{40AF5F02-1BED-E245-944B-FB719B69BDD6}"/>
          </ac:inkMkLst>
        </pc:inkChg>
        <pc:inkChg chg="add">
          <ac:chgData name="Wilne, Robert" userId="863fd487-5ae7-46a6-8c4e-0a9cc652a1c0" providerId="ADAL" clId="{D4479540-3C79-904F-991B-2923FDC23AF8}" dt="2021-06-24T14:03:11.262" v="1388"/>
          <ac:inkMkLst>
            <pc:docMk/>
            <pc:sldMk cId="4266109974" sldId="2120"/>
            <ac:inkMk id="24634" creationId="{CFF7D850-886B-D640-A84E-D6932E841EB2}"/>
          </ac:inkMkLst>
        </pc:inkChg>
        <pc:inkChg chg="add">
          <ac:chgData name="Wilne, Robert" userId="863fd487-5ae7-46a6-8c4e-0a9cc652a1c0" providerId="ADAL" clId="{D4479540-3C79-904F-991B-2923FDC23AF8}" dt="2021-06-24T14:03:11.494" v="1389"/>
          <ac:inkMkLst>
            <pc:docMk/>
            <pc:sldMk cId="4266109974" sldId="2120"/>
            <ac:inkMk id="24635" creationId="{5F313386-EC8F-194A-B0FB-4727F04E4EA1}"/>
          </ac:inkMkLst>
        </pc:inkChg>
        <pc:inkChg chg="add">
          <ac:chgData name="Wilne, Robert" userId="863fd487-5ae7-46a6-8c4e-0a9cc652a1c0" providerId="ADAL" clId="{D4479540-3C79-904F-991B-2923FDC23AF8}" dt="2021-06-24T14:03:23.145" v="1391"/>
          <ac:inkMkLst>
            <pc:docMk/>
            <pc:sldMk cId="4266109974" sldId="2120"/>
            <ac:inkMk id="24637" creationId="{F2CF3DDC-29E0-8242-9FF9-C90D04474891}"/>
          </ac:inkMkLst>
        </pc:inkChg>
        <pc:inkChg chg="add">
          <ac:chgData name="Wilne, Robert" userId="863fd487-5ae7-46a6-8c4e-0a9cc652a1c0" providerId="ADAL" clId="{D4479540-3C79-904F-991B-2923FDC23AF8}" dt="2021-06-24T14:03:23.837" v="1392"/>
          <ac:inkMkLst>
            <pc:docMk/>
            <pc:sldMk cId="4266109974" sldId="2120"/>
            <ac:inkMk id="24638" creationId="{260FF746-81CB-7343-BFD7-807A05DC2CA6}"/>
          </ac:inkMkLst>
        </pc:inkChg>
        <pc:inkChg chg="add">
          <ac:chgData name="Wilne, Robert" userId="863fd487-5ae7-46a6-8c4e-0a9cc652a1c0" providerId="ADAL" clId="{D4479540-3C79-904F-991B-2923FDC23AF8}" dt="2021-06-24T14:03:31.391" v="1394"/>
          <ac:inkMkLst>
            <pc:docMk/>
            <pc:sldMk cId="4266109974" sldId="2120"/>
            <ac:inkMk id="24640" creationId="{664AE373-0CE2-8A43-884B-5682EAC5241C}"/>
          </ac:inkMkLst>
        </pc:inkChg>
        <pc:inkChg chg="add">
          <ac:chgData name="Wilne, Robert" userId="863fd487-5ae7-46a6-8c4e-0a9cc652a1c0" providerId="ADAL" clId="{D4479540-3C79-904F-991B-2923FDC23AF8}" dt="2021-06-24T14:03:31.622" v="1395"/>
          <ac:inkMkLst>
            <pc:docMk/>
            <pc:sldMk cId="4266109974" sldId="2120"/>
            <ac:inkMk id="24641" creationId="{AE8802A2-0883-8E4A-9DD6-EA13260DB644}"/>
          </ac:inkMkLst>
        </pc:inkChg>
        <pc:inkChg chg="add">
          <ac:chgData name="Wilne, Robert" userId="863fd487-5ae7-46a6-8c4e-0a9cc652a1c0" providerId="ADAL" clId="{D4479540-3C79-904F-991B-2923FDC23AF8}" dt="2021-06-24T14:03:32.053" v="1396"/>
          <ac:inkMkLst>
            <pc:docMk/>
            <pc:sldMk cId="4266109974" sldId="2120"/>
            <ac:inkMk id="24642" creationId="{C9F23C7D-E511-4145-B1FE-995BA8D9B3B7}"/>
          </ac:inkMkLst>
        </pc:inkChg>
        <pc:inkChg chg="add">
          <ac:chgData name="Wilne, Robert" userId="863fd487-5ae7-46a6-8c4e-0a9cc652a1c0" providerId="ADAL" clId="{D4479540-3C79-904F-991B-2923FDC23AF8}" dt="2021-06-24T14:03:32.736" v="1397"/>
          <ac:inkMkLst>
            <pc:docMk/>
            <pc:sldMk cId="4266109974" sldId="2120"/>
            <ac:inkMk id="24643" creationId="{CA45A407-59B1-824B-ACFB-5E5C44A109D6}"/>
          </ac:inkMkLst>
        </pc:inkChg>
        <pc:inkChg chg="add">
          <ac:chgData name="Wilne, Robert" userId="863fd487-5ae7-46a6-8c4e-0a9cc652a1c0" providerId="ADAL" clId="{D4479540-3C79-904F-991B-2923FDC23AF8}" dt="2021-06-24T14:03:33.324" v="1398"/>
          <ac:inkMkLst>
            <pc:docMk/>
            <pc:sldMk cId="4266109974" sldId="2120"/>
            <ac:inkMk id="24644" creationId="{4E394719-FDB3-FD48-A23A-07FE00FF6FF6}"/>
          </ac:inkMkLst>
        </pc:inkChg>
        <pc:inkChg chg="add">
          <ac:chgData name="Wilne, Robert" userId="863fd487-5ae7-46a6-8c4e-0a9cc652a1c0" providerId="ADAL" clId="{D4479540-3C79-904F-991B-2923FDC23AF8}" dt="2021-06-24T14:03:33.589" v="1399"/>
          <ac:inkMkLst>
            <pc:docMk/>
            <pc:sldMk cId="4266109974" sldId="2120"/>
            <ac:inkMk id="24645" creationId="{162A828C-6FB9-F04F-A618-3BEF0578FCA0}"/>
          </ac:inkMkLst>
        </pc:inkChg>
        <pc:inkChg chg="add">
          <ac:chgData name="Wilne, Robert" userId="863fd487-5ae7-46a6-8c4e-0a9cc652a1c0" providerId="ADAL" clId="{D4479540-3C79-904F-991B-2923FDC23AF8}" dt="2021-06-24T14:03:33.821" v="1400"/>
          <ac:inkMkLst>
            <pc:docMk/>
            <pc:sldMk cId="4266109974" sldId="2120"/>
            <ac:inkMk id="24646" creationId="{BC9611B0-8E0F-004A-A136-AB33E909DCD9}"/>
          </ac:inkMkLst>
        </pc:inkChg>
        <pc:inkChg chg="add">
          <ac:chgData name="Wilne, Robert" userId="863fd487-5ae7-46a6-8c4e-0a9cc652a1c0" providerId="ADAL" clId="{D4479540-3C79-904F-991B-2923FDC23AF8}" dt="2021-06-24T14:03:34.050" v="1401"/>
          <ac:inkMkLst>
            <pc:docMk/>
            <pc:sldMk cId="4266109974" sldId="2120"/>
            <ac:inkMk id="24647" creationId="{33D0CC3C-80BC-F142-995B-9A341CE72D12}"/>
          </ac:inkMkLst>
        </pc:inkChg>
        <pc:inkChg chg="add">
          <ac:chgData name="Wilne, Robert" userId="863fd487-5ae7-46a6-8c4e-0a9cc652a1c0" providerId="ADAL" clId="{D4479540-3C79-904F-991B-2923FDC23AF8}" dt="2021-06-24T14:03:34.182" v="1402"/>
          <ac:inkMkLst>
            <pc:docMk/>
            <pc:sldMk cId="4266109974" sldId="2120"/>
            <ac:inkMk id="24648" creationId="{8D131C2C-B212-C644-BE5F-C83B47FCAD1E}"/>
          </ac:inkMkLst>
        </pc:inkChg>
        <pc:inkChg chg="add">
          <ac:chgData name="Wilne, Robert" userId="863fd487-5ae7-46a6-8c4e-0a9cc652a1c0" providerId="ADAL" clId="{D4479540-3C79-904F-991B-2923FDC23AF8}" dt="2021-06-24T14:03:34.523" v="1403"/>
          <ac:inkMkLst>
            <pc:docMk/>
            <pc:sldMk cId="4266109974" sldId="2120"/>
            <ac:inkMk id="24649" creationId="{2877F7A1-1E8C-014E-8616-128CC6754D83}"/>
          </ac:inkMkLst>
        </pc:inkChg>
        <pc:inkChg chg="add">
          <ac:chgData name="Wilne, Robert" userId="863fd487-5ae7-46a6-8c4e-0a9cc652a1c0" providerId="ADAL" clId="{D4479540-3C79-904F-991B-2923FDC23AF8}" dt="2021-06-24T14:03:34.899" v="1404"/>
          <ac:inkMkLst>
            <pc:docMk/>
            <pc:sldMk cId="4266109974" sldId="2120"/>
            <ac:inkMk id="24650" creationId="{10595939-AD10-5E47-B081-7E357D1AB6D3}"/>
          </ac:inkMkLst>
        </pc:inkChg>
        <pc:inkChg chg="add">
          <ac:chgData name="Wilne, Robert" userId="863fd487-5ae7-46a6-8c4e-0a9cc652a1c0" providerId="ADAL" clId="{D4479540-3C79-904F-991B-2923FDC23AF8}" dt="2021-06-24T14:03:35.093" v="1405"/>
          <ac:inkMkLst>
            <pc:docMk/>
            <pc:sldMk cId="4266109974" sldId="2120"/>
            <ac:inkMk id="24651" creationId="{C5F4354A-D2C8-DA4E-A6D6-FDA1EC8EF6FE}"/>
          </ac:inkMkLst>
        </pc:inkChg>
        <pc:inkChg chg="add">
          <ac:chgData name="Wilne, Robert" userId="863fd487-5ae7-46a6-8c4e-0a9cc652a1c0" providerId="ADAL" clId="{D4479540-3C79-904F-991B-2923FDC23AF8}" dt="2021-06-24T14:03:35.443" v="1406"/>
          <ac:inkMkLst>
            <pc:docMk/>
            <pc:sldMk cId="4266109974" sldId="2120"/>
            <ac:inkMk id="24652" creationId="{B43C4B1F-5897-A741-B3DA-8E0D4CA2712B}"/>
          </ac:inkMkLst>
        </pc:inkChg>
        <pc:inkChg chg="add">
          <ac:chgData name="Wilne, Robert" userId="863fd487-5ae7-46a6-8c4e-0a9cc652a1c0" providerId="ADAL" clId="{D4479540-3C79-904F-991B-2923FDC23AF8}" dt="2021-06-24T14:03:35.827" v="1407"/>
          <ac:inkMkLst>
            <pc:docMk/>
            <pc:sldMk cId="4266109974" sldId="2120"/>
            <ac:inkMk id="24653" creationId="{8E1BA023-7971-654B-A539-66CB002EB3AE}"/>
          </ac:inkMkLst>
        </pc:inkChg>
        <pc:inkChg chg="add">
          <ac:chgData name="Wilne, Robert" userId="863fd487-5ae7-46a6-8c4e-0a9cc652a1c0" providerId="ADAL" clId="{D4479540-3C79-904F-991B-2923FDC23AF8}" dt="2021-06-24T14:03:36.091" v="1408"/>
          <ac:inkMkLst>
            <pc:docMk/>
            <pc:sldMk cId="4266109974" sldId="2120"/>
            <ac:inkMk id="24654" creationId="{E3ACE990-CCB5-184B-9701-28F73020E8F6}"/>
          </ac:inkMkLst>
        </pc:inkChg>
        <pc:inkChg chg="add">
          <ac:chgData name="Wilne, Robert" userId="863fd487-5ae7-46a6-8c4e-0a9cc652a1c0" providerId="ADAL" clId="{D4479540-3C79-904F-991B-2923FDC23AF8}" dt="2021-06-24T14:03:36.424" v="1409"/>
          <ac:inkMkLst>
            <pc:docMk/>
            <pc:sldMk cId="4266109974" sldId="2120"/>
            <ac:inkMk id="24655" creationId="{8F6BFE16-CDEE-4146-804C-12AC29CF996D}"/>
          </ac:inkMkLst>
        </pc:inkChg>
        <pc:inkChg chg="add">
          <ac:chgData name="Wilne, Robert" userId="863fd487-5ae7-46a6-8c4e-0a9cc652a1c0" providerId="ADAL" clId="{D4479540-3C79-904F-991B-2923FDC23AF8}" dt="2021-06-24T14:03:36.710" v="1410"/>
          <ac:inkMkLst>
            <pc:docMk/>
            <pc:sldMk cId="4266109974" sldId="2120"/>
            <ac:inkMk id="24656" creationId="{906B9AC1-1BA3-8244-AF95-3C56606D883A}"/>
          </ac:inkMkLst>
        </pc:inkChg>
        <pc:inkChg chg="add">
          <ac:chgData name="Wilne, Robert" userId="863fd487-5ae7-46a6-8c4e-0a9cc652a1c0" providerId="ADAL" clId="{D4479540-3C79-904F-991B-2923FDC23AF8}" dt="2021-06-24T14:03:37.999" v="1412"/>
          <ac:inkMkLst>
            <pc:docMk/>
            <pc:sldMk cId="4266109974" sldId="2120"/>
            <ac:inkMk id="24659" creationId="{EFE9647A-E637-1B4C-900B-518319747658}"/>
          </ac:inkMkLst>
        </pc:inkChg>
        <pc:inkChg chg="add">
          <ac:chgData name="Wilne, Robert" userId="863fd487-5ae7-46a6-8c4e-0a9cc652a1c0" providerId="ADAL" clId="{D4479540-3C79-904F-991B-2923FDC23AF8}" dt="2021-06-24T14:03:38.345" v="1413"/>
          <ac:inkMkLst>
            <pc:docMk/>
            <pc:sldMk cId="4266109974" sldId="2120"/>
            <ac:inkMk id="24660" creationId="{486AC86E-B118-5E43-B58D-CAC413800954}"/>
          </ac:inkMkLst>
        </pc:inkChg>
        <pc:inkChg chg="add">
          <ac:chgData name="Wilne, Robert" userId="863fd487-5ae7-46a6-8c4e-0a9cc652a1c0" providerId="ADAL" clId="{D4479540-3C79-904F-991B-2923FDC23AF8}" dt="2021-06-24T14:03:41.148" v="1415"/>
          <ac:inkMkLst>
            <pc:docMk/>
            <pc:sldMk cId="4266109974" sldId="2120"/>
            <ac:inkMk id="24662" creationId="{2DF8E747-49C4-1F46-BC1C-C793BC974F6A}"/>
          </ac:inkMkLst>
        </pc:inkChg>
        <pc:inkChg chg="add">
          <ac:chgData name="Wilne, Robert" userId="863fd487-5ae7-46a6-8c4e-0a9cc652a1c0" providerId="ADAL" clId="{D4479540-3C79-904F-991B-2923FDC23AF8}" dt="2021-06-24T14:03:41.542" v="1416"/>
          <ac:inkMkLst>
            <pc:docMk/>
            <pc:sldMk cId="4266109974" sldId="2120"/>
            <ac:inkMk id="24663" creationId="{E7D3B6DF-EC8D-1D4C-AB58-37C50507086B}"/>
          </ac:inkMkLst>
        </pc:inkChg>
        <pc:inkChg chg="add">
          <ac:chgData name="Wilne, Robert" userId="863fd487-5ae7-46a6-8c4e-0a9cc652a1c0" providerId="ADAL" clId="{D4479540-3C79-904F-991B-2923FDC23AF8}" dt="2021-06-24T14:03:42.049" v="1417"/>
          <ac:inkMkLst>
            <pc:docMk/>
            <pc:sldMk cId="4266109974" sldId="2120"/>
            <ac:inkMk id="24664" creationId="{A31EA463-B28D-914A-9E1D-19DF0136FD05}"/>
          </ac:inkMkLst>
        </pc:inkChg>
        <pc:inkChg chg="add">
          <ac:chgData name="Wilne, Robert" userId="863fd487-5ae7-46a6-8c4e-0a9cc652a1c0" providerId="ADAL" clId="{D4479540-3C79-904F-991B-2923FDC23AF8}" dt="2021-06-24T14:03:42.383" v="1418"/>
          <ac:inkMkLst>
            <pc:docMk/>
            <pc:sldMk cId="4266109974" sldId="2120"/>
            <ac:inkMk id="24665" creationId="{3787EBE8-9E48-E140-89AB-FB9D41177418}"/>
          </ac:inkMkLst>
        </pc:inkChg>
        <pc:inkChg chg="add">
          <ac:chgData name="Wilne, Robert" userId="863fd487-5ae7-46a6-8c4e-0a9cc652a1c0" providerId="ADAL" clId="{D4479540-3C79-904F-991B-2923FDC23AF8}" dt="2021-06-24T14:03:42.607" v="1419"/>
          <ac:inkMkLst>
            <pc:docMk/>
            <pc:sldMk cId="4266109974" sldId="2120"/>
            <ac:inkMk id="24666" creationId="{DFD4C9A5-3610-0F4A-843A-AEFA24AEFF55}"/>
          </ac:inkMkLst>
        </pc:inkChg>
        <pc:inkChg chg="add">
          <ac:chgData name="Wilne, Robert" userId="863fd487-5ae7-46a6-8c4e-0a9cc652a1c0" providerId="ADAL" clId="{D4479540-3C79-904F-991B-2923FDC23AF8}" dt="2021-06-24T14:03:43.025" v="1420"/>
          <ac:inkMkLst>
            <pc:docMk/>
            <pc:sldMk cId="4266109974" sldId="2120"/>
            <ac:inkMk id="24667" creationId="{66D72E7E-35B8-9D40-8171-37D3B2F44D09}"/>
          </ac:inkMkLst>
        </pc:inkChg>
        <pc:inkChg chg="add">
          <ac:chgData name="Wilne, Robert" userId="863fd487-5ae7-46a6-8c4e-0a9cc652a1c0" providerId="ADAL" clId="{D4479540-3C79-904F-991B-2923FDC23AF8}" dt="2021-06-24T14:03:43.318" v="1421"/>
          <ac:inkMkLst>
            <pc:docMk/>
            <pc:sldMk cId="4266109974" sldId="2120"/>
            <ac:inkMk id="24668" creationId="{38C1833A-F616-5842-A7AF-FA04B5DB5F12}"/>
          </ac:inkMkLst>
        </pc:inkChg>
        <pc:inkChg chg="add">
          <ac:chgData name="Wilne, Robert" userId="863fd487-5ae7-46a6-8c4e-0a9cc652a1c0" providerId="ADAL" clId="{D4479540-3C79-904F-991B-2923FDC23AF8}" dt="2021-06-24T14:03:43.545" v="1422"/>
          <ac:inkMkLst>
            <pc:docMk/>
            <pc:sldMk cId="4266109974" sldId="2120"/>
            <ac:inkMk id="24669" creationId="{A45A813E-C0F2-914E-99AE-0146CE5511F5}"/>
          </ac:inkMkLst>
        </pc:inkChg>
        <pc:inkChg chg="add">
          <ac:chgData name="Wilne, Robert" userId="863fd487-5ae7-46a6-8c4e-0a9cc652a1c0" providerId="ADAL" clId="{D4479540-3C79-904F-991B-2923FDC23AF8}" dt="2021-06-24T14:03:44.175" v="1423"/>
          <ac:inkMkLst>
            <pc:docMk/>
            <pc:sldMk cId="4266109974" sldId="2120"/>
            <ac:inkMk id="24670" creationId="{0E53CCDB-F18A-C34B-8297-5E2027B41EE4}"/>
          </ac:inkMkLst>
        </pc:inkChg>
        <pc:inkChg chg="add">
          <ac:chgData name="Wilne, Robert" userId="863fd487-5ae7-46a6-8c4e-0a9cc652a1c0" providerId="ADAL" clId="{D4479540-3C79-904F-991B-2923FDC23AF8}" dt="2021-06-24T14:03:44.686" v="1424"/>
          <ac:inkMkLst>
            <pc:docMk/>
            <pc:sldMk cId="4266109974" sldId="2120"/>
            <ac:inkMk id="24671" creationId="{894C2543-B188-8E4D-AA3E-9A7E326C98E4}"/>
          </ac:inkMkLst>
        </pc:inkChg>
        <pc:inkChg chg="add">
          <ac:chgData name="Wilne, Robert" userId="863fd487-5ae7-46a6-8c4e-0a9cc652a1c0" providerId="ADAL" clId="{D4479540-3C79-904F-991B-2923FDC23AF8}" dt="2021-06-24T14:03:44.913" v="1425"/>
          <ac:inkMkLst>
            <pc:docMk/>
            <pc:sldMk cId="4266109974" sldId="2120"/>
            <ac:inkMk id="24672" creationId="{01D40C44-96E4-0744-9476-004C0B8F7B3B}"/>
          </ac:inkMkLst>
        </pc:inkChg>
        <pc:inkChg chg="add">
          <ac:chgData name="Wilne, Robert" userId="863fd487-5ae7-46a6-8c4e-0a9cc652a1c0" providerId="ADAL" clId="{D4479540-3C79-904F-991B-2923FDC23AF8}" dt="2021-06-24T14:03:46.380" v="1427"/>
          <ac:inkMkLst>
            <pc:docMk/>
            <pc:sldMk cId="4266109974" sldId="2120"/>
            <ac:inkMk id="24674" creationId="{4F0775A5-A97F-424B-8006-C08703C9A559}"/>
          </ac:inkMkLst>
        </pc:inkChg>
        <pc:inkChg chg="add">
          <ac:chgData name="Wilne, Robert" userId="863fd487-5ae7-46a6-8c4e-0a9cc652a1c0" providerId="ADAL" clId="{D4479540-3C79-904F-991B-2923FDC23AF8}" dt="2021-06-24T14:03:46.591" v="1428"/>
          <ac:inkMkLst>
            <pc:docMk/>
            <pc:sldMk cId="4266109974" sldId="2120"/>
            <ac:inkMk id="24675" creationId="{782212F0-7741-E644-B1E7-5A6D53C397C3}"/>
          </ac:inkMkLst>
        </pc:inkChg>
        <pc:inkChg chg="add">
          <ac:chgData name="Wilne, Robert" userId="863fd487-5ae7-46a6-8c4e-0a9cc652a1c0" providerId="ADAL" clId="{D4479540-3C79-904F-991B-2923FDC23AF8}" dt="2021-06-24T14:03:46.817" v="1429"/>
          <ac:inkMkLst>
            <pc:docMk/>
            <pc:sldMk cId="4266109974" sldId="2120"/>
            <ac:inkMk id="24676" creationId="{50345D48-A836-2C4A-9268-660B5B3016FC}"/>
          </ac:inkMkLst>
        </pc:inkChg>
        <pc:inkChg chg="add">
          <ac:chgData name="Wilne, Robert" userId="863fd487-5ae7-46a6-8c4e-0a9cc652a1c0" providerId="ADAL" clId="{D4479540-3C79-904F-991B-2923FDC23AF8}" dt="2021-06-24T14:03:47.044" v="1430"/>
          <ac:inkMkLst>
            <pc:docMk/>
            <pc:sldMk cId="4266109974" sldId="2120"/>
            <ac:inkMk id="24677" creationId="{B986FE63-CB36-A246-A859-263BE59C8C9E}"/>
          </ac:inkMkLst>
        </pc:inkChg>
        <pc:inkChg chg="add">
          <ac:chgData name="Wilne, Robert" userId="863fd487-5ae7-46a6-8c4e-0a9cc652a1c0" providerId="ADAL" clId="{D4479540-3C79-904F-991B-2923FDC23AF8}" dt="2021-06-24T14:03:47.273" v="1431"/>
          <ac:inkMkLst>
            <pc:docMk/>
            <pc:sldMk cId="4266109974" sldId="2120"/>
            <ac:inkMk id="24678" creationId="{564886FB-DF05-A44A-972F-169E0DB8D24B}"/>
          </ac:inkMkLst>
        </pc:inkChg>
        <pc:inkChg chg="add">
          <ac:chgData name="Wilne, Robert" userId="863fd487-5ae7-46a6-8c4e-0a9cc652a1c0" providerId="ADAL" clId="{D4479540-3C79-904F-991B-2923FDC23AF8}" dt="2021-06-24T14:03:47.471" v="1432"/>
          <ac:inkMkLst>
            <pc:docMk/>
            <pc:sldMk cId="4266109974" sldId="2120"/>
            <ac:inkMk id="24679" creationId="{2AD92A87-F404-D940-8362-D86D0CECAC85}"/>
          </ac:inkMkLst>
        </pc:inkChg>
        <pc:inkChg chg="add">
          <ac:chgData name="Wilne, Robert" userId="863fd487-5ae7-46a6-8c4e-0a9cc652a1c0" providerId="ADAL" clId="{D4479540-3C79-904F-991B-2923FDC23AF8}" dt="2021-06-24T14:03:47.727" v="1433"/>
          <ac:inkMkLst>
            <pc:docMk/>
            <pc:sldMk cId="4266109974" sldId="2120"/>
            <ac:inkMk id="24680" creationId="{4CB83088-82F0-CA4D-805C-E3B1698A7D8D}"/>
          </ac:inkMkLst>
        </pc:inkChg>
        <pc:inkChg chg="add">
          <ac:chgData name="Wilne, Robert" userId="863fd487-5ae7-46a6-8c4e-0a9cc652a1c0" providerId="ADAL" clId="{D4479540-3C79-904F-991B-2923FDC23AF8}" dt="2021-06-24T14:03:47.863" v="1434"/>
          <ac:inkMkLst>
            <pc:docMk/>
            <pc:sldMk cId="4266109974" sldId="2120"/>
            <ac:inkMk id="24681" creationId="{AAC44A49-5636-F34A-81AA-0D7CDA2B9220}"/>
          </ac:inkMkLst>
        </pc:inkChg>
        <pc:inkChg chg="add">
          <ac:chgData name="Wilne, Robert" userId="863fd487-5ae7-46a6-8c4e-0a9cc652a1c0" providerId="ADAL" clId="{D4479540-3C79-904F-991B-2923FDC23AF8}" dt="2021-06-24T14:03:48.133" v="1435"/>
          <ac:inkMkLst>
            <pc:docMk/>
            <pc:sldMk cId="4266109974" sldId="2120"/>
            <ac:inkMk id="24682" creationId="{5A0FA038-BD86-974F-872E-5659BBCA6A93}"/>
          </ac:inkMkLst>
        </pc:inkChg>
        <pc:inkChg chg="add">
          <ac:chgData name="Wilne, Robert" userId="863fd487-5ae7-46a6-8c4e-0a9cc652a1c0" providerId="ADAL" clId="{D4479540-3C79-904F-991B-2923FDC23AF8}" dt="2021-06-24T14:03:48.565" v="1436"/>
          <ac:inkMkLst>
            <pc:docMk/>
            <pc:sldMk cId="4266109974" sldId="2120"/>
            <ac:inkMk id="24683" creationId="{8E28030F-5C4C-6441-854B-06D43C8A1485}"/>
          </ac:inkMkLst>
        </pc:inkChg>
        <pc:inkChg chg="add">
          <ac:chgData name="Wilne, Robert" userId="863fd487-5ae7-46a6-8c4e-0a9cc652a1c0" providerId="ADAL" clId="{D4479540-3C79-904F-991B-2923FDC23AF8}" dt="2021-06-24T14:03:48.859" v="1437"/>
          <ac:inkMkLst>
            <pc:docMk/>
            <pc:sldMk cId="4266109974" sldId="2120"/>
            <ac:inkMk id="24684" creationId="{155EAF3F-33CD-A54A-8760-EE35455BCBE3}"/>
          </ac:inkMkLst>
        </pc:inkChg>
        <pc:inkChg chg="add del topLvl">
          <ac:chgData name="Wilne, Robert" userId="863fd487-5ae7-46a6-8c4e-0a9cc652a1c0" providerId="ADAL" clId="{D4479540-3C79-904F-991B-2923FDC23AF8}" dt="2021-06-24T14:04:34.192" v="1483"/>
          <ac:inkMkLst>
            <pc:docMk/>
            <pc:sldMk cId="4266109974" sldId="2120"/>
            <ac:inkMk id="24685" creationId="{8AF571E7-37E6-A84E-93B9-97D576FDCD64}"/>
          </ac:inkMkLst>
        </pc:inkChg>
        <pc:inkChg chg="add del topLvl">
          <ac:chgData name="Wilne, Robert" userId="863fd487-5ae7-46a6-8c4e-0a9cc652a1c0" providerId="ADAL" clId="{D4479540-3C79-904F-991B-2923FDC23AF8}" dt="2021-06-24T14:03:54.114" v="1449"/>
          <ac:inkMkLst>
            <pc:docMk/>
            <pc:sldMk cId="4266109974" sldId="2120"/>
            <ac:inkMk id="24686" creationId="{67E52EF8-CBCB-414A-B532-4FDC0ABE2838}"/>
          </ac:inkMkLst>
        </pc:inkChg>
        <pc:inkChg chg="add del topLvl">
          <ac:chgData name="Wilne, Robert" userId="863fd487-5ae7-46a6-8c4e-0a9cc652a1c0" providerId="ADAL" clId="{D4479540-3C79-904F-991B-2923FDC23AF8}" dt="2021-06-24T14:03:54.127" v="1451"/>
          <ac:inkMkLst>
            <pc:docMk/>
            <pc:sldMk cId="4266109974" sldId="2120"/>
            <ac:inkMk id="24687" creationId="{91E5133D-B13F-984F-BE9A-5A9D29F0718A}"/>
          </ac:inkMkLst>
        </pc:inkChg>
        <pc:inkChg chg="add del topLvl">
          <ac:chgData name="Wilne, Robert" userId="863fd487-5ae7-46a6-8c4e-0a9cc652a1c0" providerId="ADAL" clId="{D4479540-3C79-904F-991B-2923FDC23AF8}" dt="2021-06-24T14:04:35.388" v="1493"/>
          <ac:inkMkLst>
            <pc:docMk/>
            <pc:sldMk cId="4266109974" sldId="2120"/>
            <ac:inkMk id="24688" creationId="{2D9A8DEB-B5B5-E842-84BA-5A763AF8184A}"/>
          </ac:inkMkLst>
        </pc:inkChg>
        <pc:inkChg chg="add del topLvl">
          <ac:chgData name="Wilne, Robert" userId="863fd487-5ae7-46a6-8c4e-0a9cc652a1c0" providerId="ADAL" clId="{D4479540-3C79-904F-991B-2923FDC23AF8}" dt="2021-06-24T14:03:54.119" v="1450"/>
          <ac:inkMkLst>
            <pc:docMk/>
            <pc:sldMk cId="4266109974" sldId="2120"/>
            <ac:inkMk id="24689" creationId="{7888B101-9226-AD40-A9CB-FBED243CCACE}"/>
          </ac:inkMkLst>
        </pc:inkChg>
        <pc:inkChg chg="add del topLvl">
          <ac:chgData name="Wilne, Robert" userId="863fd487-5ae7-46a6-8c4e-0a9cc652a1c0" providerId="ADAL" clId="{D4479540-3C79-904F-991B-2923FDC23AF8}" dt="2021-06-24T14:03:54.101" v="1447"/>
          <ac:inkMkLst>
            <pc:docMk/>
            <pc:sldMk cId="4266109974" sldId="2120"/>
            <ac:inkMk id="24690" creationId="{9CEE07B6-D30C-C54D-88C5-D8B25593A583}"/>
          </ac:inkMkLst>
        </pc:inkChg>
        <pc:inkChg chg="add del">
          <ac:chgData name="Wilne, Robert" userId="863fd487-5ae7-46a6-8c4e-0a9cc652a1c0" providerId="ADAL" clId="{D4479540-3C79-904F-991B-2923FDC23AF8}" dt="2021-06-24T14:03:54.108" v="1448"/>
          <ac:inkMkLst>
            <pc:docMk/>
            <pc:sldMk cId="4266109974" sldId="2120"/>
            <ac:inkMk id="24695" creationId="{4A3F7204-AF26-024F-B8F5-37A64317C707}"/>
          </ac:inkMkLst>
        </pc:inkChg>
        <pc:inkChg chg="add del topLvl">
          <ac:chgData name="Wilne, Robert" userId="863fd487-5ae7-46a6-8c4e-0a9cc652a1c0" providerId="ADAL" clId="{D4479540-3C79-904F-991B-2923FDC23AF8}" dt="2021-06-24T14:04:34.160" v="1477"/>
          <ac:inkMkLst>
            <pc:docMk/>
            <pc:sldMk cId="4266109974" sldId="2120"/>
            <ac:inkMk id="24697" creationId="{67129448-8C4C-394C-9040-2322EC77CFCD}"/>
          </ac:inkMkLst>
        </pc:inkChg>
        <pc:inkChg chg="add del topLvl">
          <ac:chgData name="Wilne, Robert" userId="863fd487-5ae7-46a6-8c4e-0a9cc652a1c0" providerId="ADAL" clId="{D4479540-3C79-904F-991B-2923FDC23AF8}" dt="2021-06-24T14:04:34.238" v="1491"/>
          <ac:inkMkLst>
            <pc:docMk/>
            <pc:sldMk cId="4266109974" sldId="2120"/>
            <ac:inkMk id="24698" creationId="{E5035EC9-D73C-7A43-9364-369CEA028C39}"/>
          </ac:inkMkLst>
        </pc:inkChg>
        <pc:inkChg chg="add del topLvl">
          <ac:chgData name="Wilne, Robert" userId="863fd487-5ae7-46a6-8c4e-0a9cc652a1c0" providerId="ADAL" clId="{D4479540-3C79-904F-991B-2923FDC23AF8}" dt="2021-06-24T14:04:34.209" v="1486"/>
          <ac:inkMkLst>
            <pc:docMk/>
            <pc:sldMk cId="4266109974" sldId="2120"/>
            <ac:inkMk id="24699" creationId="{3152D050-8691-1741-A1A1-99D7807D30B6}"/>
          </ac:inkMkLst>
        </pc:inkChg>
        <pc:inkChg chg="add del topLvl">
          <ac:chgData name="Wilne, Robert" userId="863fd487-5ae7-46a6-8c4e-0a9cc652a1c0" providerId="ADAL" clId="{D4479540-3C79-904F-991B-2923FDC23AF8}" dt="2021-06-24T14:04:35.385" v="1492"/>
          <ac:inkMkLst>
            <pc:docMk/>
            <pc:sldMk cId="4266109974" sldId="2120"/>
            <ac:inkMk id="24700" creationId="{1EA2338E-42E7-0540-B28D-BC8FBD09BBF1}"/>
          </ac:inkMkLst>
        </pc:inkChg>
        <pc:inkChg chg="add del topLvl">
          <ac:chgData name="Wilne, Robert" userId="863fd487-5ae7-46a6-8c4e-0a9cc652a1c0" providerId="ADAL" clId="{D4479540-3C79-904F-991B-2923FDC23AF8}" dt="2021-06-24T14:04:34.223" v="1488"/>
          <ac:inkMkLst>
            <pc:docMk/>
            <pc:sldMk cId="4266109974" sldId="2120"/>
            <ac:inkMk id="24701" creationId="{85A848B8-42B8-8F44-9B0C-160B9C10DC5E}"/>
          </ac:inkMkLst>
        </pc:inkChg>
        <pc:inkChg chg="add del">
          <ac:chgData name="Wilne, Robert" userId="863fd487-5ae7-46a6-8c4e-0a9cc652a1c0" providerId="ADAL" clId="{D4479540-3C79-904F-991B-2923FDC23AF8}" dt="2021-06-24T14:04:34.180" v="1481"/>
          <ac:inkMkLst>
            <pc:docMk/>
            <pc:sldMk cId="4266109974" sldId="2120"/>
            <ac:inkMk id="24702" creationId="{CF6F66EF-A95A-F24E-9595-902EDB3B3A8D}"/>
          </ac:inkMkLst>
        </pc:inkChg>
        <pc:inkChg chg="add del">
          <ac:chgData name="Wilne, Robert" userId="863fd487-5ae7-46a6-8c4e-0a9cc652a1c0" providerId="ADAL" clId="{D4479540-3C79-904F-991B-2923FDC23AF8}" dt="2021-06-24T14:04:34.174" v="1480"/>
          <ac:inkMkLst>
            <pc:docMk/>
            <pc:sldMk cId="4266109974" sldId="2120"/>
            <ac:inkMk id="24703" creationId="{A8A545BB-10DF-6D4E-ACAD-6E71183AFF0F}"/>
          </ac:inkMkLst>
        </pc:inkChg>
        <pc:inkChg chg="add del topLvl">
          <ac:chgData name="Wilne, Robert" userId="863fd487-5ae7-46a6-8c4e-0a9cc652a1c0" providerId="ADAL" clId="{D4479540-3C79-904F-991B-2923FDC23AF8}" dt="2021-06-24T14:04:34.230" v="1490"/>
          <ac:inkMkLst>
            <pc:docMk/>
            <pc:sldMk cId="4266109974" sldId="2120"/>
            <ac:inkMk id="24704" creationId="{B169D245-7D0D-5B49-8AE6-D01EC3F48B35}"/>
          </ac:inkMkLst>
        </pc:inkChg>
        <pc:inkChg chg="add del">
          <ac:chgData name="Wilne, Robert" userId="863fd487-5ae7-46a6-8c4e-0a9cc652a1c0" providerId="ADAL" clId="{D4479540-3C79-904F-991B-2923FDC23AF8}" dt="2021-06-24T14:04:34.204" v="1485"/>
          <ac:inkMkLst>
            <pc:docMk/>
            <pc:sldMk cId="4266109974" sldId="2120"/>
            <ac:inkMk id="24705" creationId="{D5B4134E-AF56-3A45-AC08-5A726399F4CC}"/>
          </ac:inkMkLst>
        </pc:inkChg>
        <pc:inkChg chg="add del">
          <ac:chgData name="Wilne, Robert" userId="863fd487-5ae7-46a6-8c4e-0a9cc652a1c0" providerId="ADAL" clId="{D4479540-3C79-904F-991B-2923FDC23AF8}" dt="2021-06-24T14:04:34.217" v="1487"/>
          <ac:inkMkLst>
            <pc:docMk/>
            <pc:sldMk cId="4266109974" sldId="2120"/>
            <ac:inkMk id="24706" creationId="{0BE496E4-EC45-974E-BF4E-EDF995260EFC}"/>
          </ac:inkMkLst>
        </pc:inkChg>
        <pc:inkChg chg="add del">
          <ac:chgData name="Wilne, Robert" userId="863fd487-5ae7-46a6-8c4e-0a9cc652a1c0" providerId="ADAL" clId="{D4479540-3C79-904F-991B-2923FDC23AF8}" dt="2021-06-24T14:04:34.154" v="1476"/>
          <ac:inkMkLst>
            <pc:docMk/>
            <pc:sldMk cId="4266109974" sldId="2120"/>
            <ac:inkMk id="24707" creationId="{EE2C23F6-C385-C245-BB62-E8BFA81A752C}"/>
          </ac:inkMkLst>
        </pc:inkChg>
        <pc:inkChg chg="add del topLvl">
          <ac:chgData name="Wilne, Robert" userId="863fd487-5ae7-46a6-8c4e-0a9cc652a1c0" providerId="ADAL" clId="{D4479540-3C79-904F-991B-2923FDC23AF8}" dt="2021-06-24T14:04:10.868" v="1473"/>
          <ac:inkMkLst>
            <pc:docMk/>
            <pc:sldMk cId="4266109974" sldId="2120"/>
            <ac:inkMk id="24710" creationId="{E4E8E0CF-4FBE-2748-9AF1-D00E88B5B860}"/>
          </ac:inkMkLst>
        </pc:inkChg>
        <pc:inkChg chg="add del">
          <ac:chgData name="Wilne, Robert" userId="863fd487-5ae7-46a6-8c4e-0a9cc652a1c0" providerId="ADAL" clId="{D4479540-3C79-904F-991B-2923FDC23AF8}" dt="2021-06-24T14:04:10.859" v="1472"/>
          <ac:inkMkLst>
            <pc:docMk/>
            <pc:sldMk cId="4266109974" sldId="2120"/>
            <ac:inkMk id="24711" creationId="{406655C5-1C29-A04F-BBAE-08E19F3EF0D5}"/>
          </ac:inkMkLst>
        </pc:inkChg>
        <pc:inkChg chg="add del topLvl">
          <ac:chgData name="Wilne, Robert" userId="863fd487-5ae7-46a6-8c4e-0a9cc652a1c0" providerId="ADAL" clId="{D4479540-3C79-904F-991B-2923FDC23AF8}" dt="2021-06-24T14:04:34.227" v="1489"/>
          <ac:inkMkLst>
            <pc:docMk/>
            <pc:sldMk cId="4266109974" sldId="2120"/>
            <ac:inkMk id="24712" creationId="{55873CD3-CDE6-5C47-9BC1-B34E586610D5}"/>
          </ac:inkMkLst>
        </pc:inkChg>
        <pc:inkChg chg="add del">
          <ac:chgData name="Wilne, Robert" userId="863fd487-5ae7-46a6-8c4e-0a9cc652a1c0" providerId="ADAL" clId="{D4479540-3C79-904F-991B-2923FDC23AF8}" dt="2021-06-24T14:04:34.196" v="1484"/>
          <ac:inkMkLst>
            <pc:docMk/>
            <pc:sldMk cId="4266109974" sldId="2120"/>
            <ac:inkMk id="24713" creationId="{CA1B85CF-E64B-A949-A1D2-C25B3A76BB92}"/>
          </ac:inkMkLst>
        </pc:inkChg>
        <pc:inkChg chg="add del">
          <ac:chgData name="Wilne, Robert" userId="863fd487-5ae7-46a6-8c4e-0a9cc652a1c0" providerId="ADAL" clId="{D4479540-3C79-904F-991B-2923FDC23AF8}" dt="2021-06-24T14:04:34.165" v="1479"/>
          <ac:inkMkLst>
            <pc:docMk/>
            <pc:sldMk cId="4266109974" sldId="2120"/>
            <ac:inkMk id="24714" creationId="{1E7A0CA6-391A-F841-B9B6-7EE0901F33EF}"/>
          </ac:inkMkLst>
        </pc:inkChg>
        <pc:inkChg chg="add del topLvl">
          <ac:chgData name="Wilne, Robert" userId="863fd487-5ae7-46a6-8c4e-0a9cc652a1c0" providerId="ADAL" clId="{D4479540-3C79-904F-991B-2923FDC23AF8}" dt="2021-06-24T14:04:35.391" v="1494"/>
          <ac:inkMkLst>
            <pc:docMk/>
            <pc:sldMk cId="4266109974" sldId="2120"/>
            <ac:inkMk id="24716" creationId="{CDE2D4C5-51F0-5D4C-9C94-898B64909E13}"/>
          </ac:inkMkLst>
        </pc:inkChg>
        <pc:inkChg chg="add del">
          <ac:chgData name="Wilne, Robert" userId="863fd487-5ae7-46a6-8c4e-0a9cc652a1c0" providerId="ADAL" clId="{D4479540-3C79-904F-991B-2923FDC23AF8}" dt="2021-06-24T14:04:34.162" v="1478"/>
          <ac:inkMkLst>
            <pc:docMk/>
            <pc:sldMk cId="4266109974" sldId="2120"/>
            <ac:inkMk id="24718" creationId="{94696E86-04A6-6C44-8BB2-F46B6898533B}"/>
          </ac:inkMkLst>
        </pc:inkChg>
        <pc:inkChg chg="add del">
          <ac:chgData name="Wilne, Robert" userId="863fd487-5ae7-46a6-8c4e-0a9cc652a1c0" providerId="ADAL" clId="{D4479540-3C79-904F-991B-2923FDC23AF8}" dt="2021-06-24T14:04:34.184" v="1482"/>
          <ac:inkMkLst>
            <pc:docMk/>
            <pc:sldMk cId="4266109974" sldId="2120"/>
            <ac:inkMk id="24719" creationId="{6BE8E8A5-E5B3-6449-BA62-70C0047C0275}"/>
          </ac:inkMkLst>
        </pc:inkChg>
        <pc:inkChg chg="add">
          <ac:chgData name="Wilne, Robert" userId="863fd487-5ae7-46a6-8c4e-0a9cc652a1c0" providerId="ADAL" clId="{D4479540-3C79-904F-991B-2923FDC23AF8}" dt="2021-06-24T14:04:41.855" v="1495"/>
          <ac:inkMkLst>
            <pc:docMk/>
            <pc:sldMk cId="4266109974" sldId="2120"/>
            <ac:inkMk id="24720" creationId="{8AAD883B-FC1C-9141-87FD-1DD2512AEBBD}"/>
          </ac:inkMkLst>
        </pc:inkChg>
        <pc:inkChg chg="add">
          <ac:chgData name="Wilne, Robert" userId="863fd487-5ae7-46a6-8c4e-0a9cc652a1c0" providerId="ADAL" clId="{D4479540-3C79-904F-991B-2923FDC23AF8}" dt="2021-06-24T14:04:42.096" v="1496"/>
          <ac:inkMkLst>
            <pc:docMk/>
            <pc:sldMk cId="4266109974" sldId="2120"/>
            <ac:inkMk id="24721" creationId="{43E45D9B-2452-EE40-BC3A-1AB4F0A39405}"/>
          </ac:inkMkLst>
        </pc:inkChg>
        <pc:inkChg chg="add">
          <ac:chgData name="Wilne, Robert" userId="863fd487-5ae7-46a6-8c4e-0a9cc652a1c0" providerId="ADAL" clId="{D4479540-3C79-904F-991B-2923FDC23AF8}" dt="2021-06-24T14:04:42.275" v="1497"/>
          <ac:inkMkLst>
            <pc:docMk/>
            <pc:sldMk cId="4266109974" sldId="2120"/>
            <ac:inkMk id="24722" creationId="{2627380B-11CF-8149-AF3F-30599BBC2540}"/>
          </ac:inkMkLst>
        </pc:inkChg>
        <pc:inkChg chg="add">
          <ac:chgData name="Wilne, Robert" userId="863fd487-5ae7-46a6-8c4e-0a9cc652a1c0" providerId="ADAL" clId="{D4479540-3C79-904F-991B-2923FDC23AF8}" dt="2021-06-24T14:04:42.782" v="1498"/>
          <ac:inkMkLst>
            <pc:docMk/>
            <pc:sldMk cId="4266109974" sldId="2120"/>
            <ac:inkMk id="24723" creationId="{5CF28993-E5E2-B545-81E6-49F6A3028052}"/>
          </ac:inkMkLst>
        </pc:inkChg>
        <pc:inkChg chg="add del">
          <ac:chgData name="Wilne, Robert" userId="863fd487-5ae7-46a6-8c4e-0a9cc652a1c0" providerId="ADAL" clId="{D4479540-3C79-904F-991B-2923FDC23AF8}" dt="2021-06-24T14:04:53.967" v="1502"/>
          <ac:inkMkLst>
            <pc:docMk/>
            <pc:sldMk cId="4266109974" sldId="2120"/>
            <ac:inkMk id="24725" creationId="{8D52CF7A-95CD-0647-AA80-F9585DE6411D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25:45.475" v="2135"/>
        <pc:sldMkLst>
          <pc:docMk/>
          <pc:sldMk cId="3135067400" sldId="2121"/>
        </pc:sldMkLst>
        <pc:grpChg chg="add del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4" creationId="{327EDE03-9843-414C-99C6-E526BCABC164}"/>
          </ac:grpSpMkLst>
        </pc:grpChg>
        <pc:grpChg chg="add">
          <ac:chgData name="Wilne, Robert" userId="863fd487-5ae7-46a6-8c4e-0a9cc652a1c0" providerId="ADAL" clId="{D4479540-3C79-904F-991B-2923FDC23AF8}" dt="2021-06-24T14:24:37.766" v="2050"/>
          <ac:grpSpMkLst>
            <pc:docMk/>
            <pc:sldMk cId="3135067400" sldId="2121"/>
            <ac:grpSpMk id="25" creationId="{4203569E-DEA9-EF4D-9437-464037A08C46}"/>
          </ac:grpSpMkLst>
        </pc:grpChg>
        <pc:grpChg chg="add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7" creationId="{9113F99B-AEF1-5841-A31C-DED42609D40A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6" creationId="{B535B402-A922-E04C-956D-6DB68A4792E3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7" creationId="{3AC4FF20-FE79-BE47-BE5E-E249F398E8D8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3" creationId="{FCD55605-A7C2-FE4F-94BE-D856B68E936D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4" creationId="{25A83D99-E44B-5D4C-A00A-464FF457AF2D}"/>
          </ac:grpSpMkLst>
        </pc:grpChg>
        <pc:grpChg chg="add">
          <ac:chgData name="Wilne, Robert" userId="863fd487-5ae7-46a6-8c4e-0a9cc652a1c0" providerId="ADAL" clId="{D4479540-3C79-904F-991B-2923FDC23AF8}" dt="2021-06-24T14:25:01.670" v="2071"/>
          <ac:grpSpMkLst>
            <pc:docMk/>
            <pc:sldMk cId="3135067400" sldId="2121"/>
            <ac:grpSpMk id="48" creationId="{B2470726-13E6-B046-9CE9-087CDB397877}"/>
          </ac:grpSpMkLst>
        </pc:grpChg>
        <pc:grpChg chg="add del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1" creationId="{95B5235C-CEBC-CD4D-B808-0EE7A3F622F7}"/>
          </ac:grpSpMkLst>
        </pc:grpChg>
        <pc:grpChg chg="add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3" creationId="{37D9E5F9-D55B-1646-80DD-B78F1DBAA189}"/>
          </ac:grpSpMkLst>
        </pc:grpChg>
        <pc:grpChg chg="add">
          <ac:chgData name="Wilne, Robert" userId="863fd487-5ae7-46a6-8c4e-0a9cc652a1c0" providerId="ADAL" clId="{D4479540-3C79-904F-991B-2923FDC23AF8}" dt="2021-06-24T14:25:20.097" v="2097"/>
          <ac:grpSpMkLst>
            <pc:docMk/>
            <pc:sldMk cId="3135067400" sldId="2121"/>
            <ac:grpSpMk id="24587" creationId="{A366605C-6FCA-DD45-921B-1FDF5AA04A77}"/>
          </ac:grpSpMkLst>
        </pc:grpChg>
        <pc:grpChg chg="add">
          <ac:chgData name="Wilne, Robert" userId="863fd487-5ae7-46a6-8c4e-0a9cc652a1c0" providerId="ADAL" clId="{D4479540-3C79-904F-991B-2923FDC23AF8}" dt="2021-06-24T14:25:23.419" v="2108"/>
          <ac:grpSpMkLst>
            <pc:docMk/>
            <pc:sldMk cId="3135067400" sldId="2121"/>
            <ac:grpSpMk id="24598" creationId="{46BBE7D6-123D-A74E-A662-348CC03A7F69}"/>
          </ac:grpSpMkLst>
        </pc:grpChg>
        <pc:grpChg chg="add">
          <ac:chgData name="Wilne, Robert" userId="863fd487-5ae7-46a6-8c4e-0a9cc652a1c0" providerId="ADAL" clId="{D4479540-3C79-904F-991B-2923FDC23AF8}" dt="2021-06-24T14:25:26.646" v="2119"/>
          <ac:grpSpMkLst>
            <pc:docMk/>
            <pc:sldMk cId="3135067400" sldId="2121"/>
            <ac:grpSpMk id="24609" creationId="{B08FA812-FF65-1141-87AC-0AFA1C2918E7}"/>
          </ac:grpSpMkLst>
        </pc:grpChg>
        <pc:grpChg chg="add del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19" creationId="{380B8523-DD98-1C40-8D20-152275F1BF28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0" creationId="{1BA833D4-1198-D34C-9F08-A76EBD5E9B96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1" creationId="{A7D9370C-9966-6C4F-B6DB-B6D579391C5C}"/>
          </ac:grpSpMkLst>
        </pc:grpChg>
        <pc:grpChg chg="add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26" creationId="{E7D11F82-30BF-9942-B638-406D1A315CA5}"/>
          </ac:grpSpMkLst>
        </pc:grpChg>
        <pc:inkChg chg="add">
          <ac:chgData name="Wilne, Robert" userId="863fd487-5ae7-46a6-8c4e-0a9cc652a1c0" providerId="ADAL" clId="{D4479540-3C79-904F-991B-2923FDC23AF8}" dt="2021-06-24T14:24:31.986" v="2029"/>
          <ac:inkMkLst>
            <pc:docMk/>
            <pc:sldMk cId="3135067400" sldId="2121"/>
            <ac:inkMk id="2" creationId="{DBC77894-D421-B34D-B2D7-9569146724C8}"/>
          </ac:inkMkLst>
        </pc:inkChg>
        <pc:inkChg chg="add">
          <ac:chgData name="Wilne, Robert" userId="863fd487-5ae7-46a6-8c4e-0a9cc652a1c0" providerId="ADAL" clId="{D4479540-3C79-904F-991B-2923FDC23AF8}" dt="2021-06-24T14:24:32.231" v="2030"/>
          <ac:inkMkLst>
            <pc:docMk/>
            <pc:sldMk cId="3135067400" sldId="2121"/>
            <ac:inkMk id="3" creationId="{E8498D03-E22B-3341-BBDB-2B5440D5D41D}"/>
          </ac:inkMkLst>
        </pc:inkChg>
        <pc:inkChg chg="add">
          <ac:chgData name="Wilne, Robert" userId="863fd487-5ae7-46a6-8c4e-0a9cc652a1c0" providerId="ADAL" clId="{D4479540-3C79-904F-991B-2923FDC23AF8}" dt="2021-06-24T14:24:32.641" v="2031"/>
          <ac:inkMkLst>
            <pc:docMk/>
            <pc:sldMk cId="3135067400" sldId="2121"/>
            <ac:inkMk id="4" creationId="{D07C99DB-51BF-C440-9EDB-5BE8DEE6F6CF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5" creationId="{832B80FC-7FE8-0C49-9E14-0E365F8F54E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6" creationId="{BFE0F638-CE84-F347-A3DD-6138FBAE37E7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7" creationId="{793100CE-595C-2147-AC5B-BCB3C73E80A5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9" creationId="{67B0663F-462C-5640-88D0-DF582366605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0" creationId="{E082E496-F50B-9148-BC52-03B1F0B1459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1" creationId="{249E902E-CDD6-DE47-A037-51F9AFB4D20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2" creationId="{4EDDC3DA-87BF-0D4C-B11B-94CF349985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3" creationId="{74558F25-C2ED-B847-96DE-EAF411EB90D0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4" creationId="{BE715098-1359-894C-A70B-09E769440A2E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5" creationId="{2E059DE3-E8ED-1D4B-821C-F1F73E83DA2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6" creationId="{416AD756-83A9-064B-B8FD-83D51B6DA33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7" creationId="{06912639-C2C4-0C4F-982E-B16AF6B39CE3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8" creationId="{DFC62BF2-EFCC-2947-B2FF-78FBFF33407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9" creationId="{A4465CC6-F868-6643-8287-47EB09B921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0" creationId="{A7C3E336-5550-C14C-A8BE-B45A060F6E44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1" creationId="{7995CD52-036B-C148-946E-DE6C09C0CA3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2" creationId="{684AA89D-BD6F-A342-A4BB-593548094FE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3" creationId="{714CD73C-A127-C348-9A2A-83B0027138A8}"/>
          </ac:inkMkLst>
        </pc:inkChg>
        <pc:inkChg chg="add">
          <ac:chgData name="Wilne, Robert" userId="863fd487-5ae7-46a6-8c4e-0a9cc652a1c0" providerId="ADAL" clId="{D4479540-3C79-904F-991B-2923FDC23AF8}" dt="2021-06-24T14:24:38.287" v="2051"/>
          <ac:inkMkLst>
            <pc:docMk/>
            <pc:sldMk cId="3135067400" sldId="2121"/>
            <ac:inkMk id="26" creationId="{96723F82-6709-9446-99D0-31E1C4CA0EE3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8" creationId="{F644AAAF-9F18-B940-AE66-4E0496F8EBA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9" creationId="{21CAC1CB-68B8-4C41-AE6B-EBC6E93232C2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0" creationId="{34F2FEFE-1645-464B-B96B-5DE2C10CB2C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1" creationId="{87DF37F3-45BF-094D-8A9E-3889DFD2EAE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2" creationId="{A0CD2091-4F55-9343-A4EF-3AC0241AC35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3" creationId="{70BCD733-070F-F64E-BEE0-8F8CDA5ED44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4" creationId="{364B84A0-C37C-F744-9C2E-B8DCB1B999D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5" creationId="{3E7E1AB2-64E3-F148-847D-46EF0916F832}"/>
          </ac:inkMkLst>
        </pc:inkChg>
        <pc:inkChg chg="add">
          <ac:chgData name="Wilne, Robert" userId="863fd487-5ae7-46a6-8c4e-0a9cc652a1c0" providerId="ADAL" clId="{D4479540-3C79-904F-991B-2923FDC23AF8}" dt="2021-06-24T14:24:45.352" v="2062"/>
          <ac:inkMkLst>
            <pc:docMk/>
            <pc:sldMk cId="3135067400" sldId="2121"/>
            <ac:inkMk id="38" creationId="{3B52FD50-6309-914F-B1F2-9E6490D523B1}"/>
          </ac:inkMkLst>
        </pc:inkChg>
        <pc:inkChg chg="add">
          <ac:chgData name="Wilne, Robert" userId="863fd487-5ae7-46a6-8c4e-0a9cc652a1c0" providerId="ADAL" clId="{D4479540-3C79-904F-991B-2923FDC23AF8}" dt="2021-06-24T14:24:45.610" v="2063"/>
          <ac:inkMkLst>
            <pc:docMk/>
            <pc:sldMk cId="3135067400" sldId="2121"/>
            <ac:inkMk id="39" creationId="{8A7842FE-A483-EE40-B347-5631180A7ADA}"/>
          </ac:inkMkLst>
        </pc:inkChg>
        <pc:inkChg chg="add">
          <ac:chgData name="Wilne, Robert" userId="863fd487-5ae7-46a6-8c4e-0a9cc652a1c0" providerId="ADAL" clId="{D4479540-3C79-904F-991B-2923FDC23AF8}" dt="2021-06-24T14:24:45.920" v="2064"/>
          <ac:inkMkLst>
            <pc:docMk/>
            <pc:sldMk cId="3135067400" sldId="2121"/>
            <ac:inkMk id="40" creationId="{1D1B97D8-278A-3C4F-8AE3-FB5F34A38E05}"/>
          </ac:inkMkLst>
        </pc:inkChg>
        <pc:inkChg chg="add">
          <ac:chgData name="Wilne, Robert" userId="863fd487-5ae7-46a6-8c4e-0a9cc652a1c0" providerId="ADAL" clId="{D4479540-3C79-904F-991B-2923FDC23AF8}" dt="2021-06-24T14:24:46.307" v="2065"/>
          <ac:inkMkLst>
            <pc:docMk/>
            <pc:sldMk cId="3135067400" sldId="2121"/>
            <ac:inkMk id="41" creationId="{9F293FFF-A88F-1B40-902F-8A8FE7F19742}"/>
          </ac:inkMkLst>
        </pc:inkChg>
        <pc:inkChg chg="add mod modStrokes">
          <ac:chgData name="Wilne, Robert" userId="863fd487-5ae7-46a6-8c4e-0a9cc652a1c0" providerId="ADAL" clId="{D4479540-3C79-904F-991B-2923FDC23AF8}" dt="2021-06-24T14:25:37.765" v="2130"/>
          <ac:inkMkLst>
            <pc:docMk/>
            <pc:sldMk cId="3135067400" sldId="2121"/>
            <ac:inkMk id="42" creationId="{74339CF7-7CC3-1944-936A-FA3BA5EC2408}"/>
          </ac:inkMkLst>
        </pc:inkChg>
        <pc:inkChg chg="add">
          <ac:chgData name="Wilne, Robert" userId="863fd487-5ae7-46a6-8c4e-0a9cc652a1c0" providerId="ADAL" clId="{D4479540-3C79-904F-991B-2923FDC23AF8}" dt="2021-06-24T14:24:59.562" v="2068"/>
          <ac:inkMkLst>
            <pc:docMk/>
            <pc:sldMk cId="3135067400" sldId="2121"/>
            <ac:inkMk id="45" creationId="{CFB29733-016D-FE43-9E69-7207B21D9EC2}"/>
          </ac:inkMkLst>
        </pc:inkChg>
        <pc:inkChg chg="add">
          <ac:chgData name="Wilne, Robert" userId="863fd487-5ae7-46a6-8c4e-0a9cc652a1c0" providerId="ADAL" clId="{D4479540-3C79-904F-991B-2923FDC23AF8}" dt="2021-06-24T14:24:59.888" v="2069"/>
          <ac:inkMkLst>
            <pc:docMk/>
            <pc:sldMk cId="3135067400" sldId="2121"/>
            <ac:inkMk id="46" creationId="{F9668ECC-1A25-ED42-8C22-01DD1ACF31C3}"/>
          </ac:inkMkLst>
        </pc:inkChg>
        <pc:inkChg chg="add">
          <ac:chgData name="Wilne, Robert" userId="863fd487-5ae7-46a6-8c4e-0a9cc652a1c0" providerId="ADAL" clId="{D4479540-3C79-904F-991B-2923FDC23AF8}" dt="2021-06-24T14:25:00.696" v="2070"/>
          <ac:inkMkLst>
            <pc:docMk/>
            <pc:sldMk cId="3135067400" sldId="2121"/>
            <ac:inkMk id="47" creationId="{453B02B7-005B-7440-9E37-62D43D163AD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49" creationId="{3FD114A7-D530-CE4F-9AA7-1046AD673EF9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0" creationId="{8C24533E-A647-D942-B32D-B827A03746B8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1" creationId="{BCF861EB-6E4F-F240-8EFD-6A6343F95E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2" creationId="{95FCB6CC-4477-6D4C-AF15-525569043E2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3" creationId="{1DD8340C-10DB-DE4D-B650-B044CF007530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4" creationId="{DA114DD0-AE0C-5F49-B3EF-F21EC1D517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5" creationId="{0B2E1E3A-DB9B-5742-AB4D-38D4DFFC40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6" creationId="{91300AD4-920A-8241-B66D-7836D998D2E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7" creationId="{650C4A56-1A32-BF44-8C5C-A9D843681997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8" creationId="{03E85A7B-2FE7-F240-B0E9-FABB9514FB0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9" creationId="{EF828825-F773-3F4B-9C21-F4259340818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0" creationId="{247F232C-89B3-0342-A5E9-215A9637E2D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1" creationId="{A5E10B52-9CE6-FA46-8754-EEE3CA2869F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2" creationId="{E2F0664E-4951-BF4E-AADF-AC8C52C41C0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3" creationId="{470196F6-2E5A-9442-9A89-E7F698498C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6" creationId="{5B2998E1-486E-D740-B7E4-A05AEFF4237B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7" creationId="{5BF26C71-9077-0C4D-A3BF-75085F87D6E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9" creationId="{711A5F73-6553-D844-B7E8-2D0A2B14FE1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80" creationId="{7ADA7E60-066C-2649-9236-11747617F52B}"/>
          </ac:inkMkLst>
        </pc:inkChg>
        <pc:inkChg chg="add">
          <ac:chgData name="Wilne, Robert" userId="863fd487-5ae7-46a6-8c4e-0a9cc652a1c0" providerId="ADAL" clId="{D4479540-3C79-904F-991B-2923FDC23AF8}" dt="2021-06-24T14:25:13.953" v="2092"/>
          <ac:inkMkLst>
            <pc:docMk/>
            <pc:sldMk cId="3135067400" sldId="2121"/>
            <ac:inkMk id="24582" creationId="{E977BDC7-EB1B-8640-8C69-2DAD23B815A6}"/>
          </ac:inkMkLst>
        </pc:inkChg>
        <pc:inkChg chg="add">
          <ac:chgData name="Wilne, Robert" userId="863fd487-5ae7-46a6-8c4e-0a9cc652a1c0" providerId="ADAL" clId="{D4479540-3C79-904F-991B-2923FDC23AF8}" dt="2021-06-24T14:25:18.857" v="2094"/>
          <ac:inkMkLst>
            <pc:docMk/>
            <pc:sldMk cId="3135067400" sldId="2121"/>
            <ac:inkMk id="24584" creationId="{EE0BE945-EB81-9F48-ADA3-D790A11D5B4E}"/>
          </ac:inkMkLst>
        </pc:inkChg>
        <pc:inkChg chg="add">
          <ac:chgData name="Wilne, Robert" userId="863fd487-5ae7-46a6-8c4e-0a9cc652a1c0" providerId="ADAL" clId="{D4479540-3C79-904F-991B-2923FDC23AF8}" dt="2021-06-24T14:25:19.165" v="2095"/>
          <ac:inkMkLst>
            <pc:docMk/>
            <pc:sldMk cId="3135067400" sldId="2121"/>
            <ac:inkMk id="24585" creationId="{E12125D5-71B8-3F44-A31D-81C0CF02D7C6}"/>
          </ac:inkMkLst>
        </pc:inkChg>
        <pc:inkChg chg="add">
          <ac:chgData name="Wilne, Robert" userId="863fd487-5ae7-46a6-8c4e-0a9cc652a1c0" providerId="ADAL" clId="{D4479540-3C79-904F-991B-2923FDC23AF8}" dt="2021-06-24T14:25:19.363" v="2096"/>
          <ac:inkMkLst>
            <pc:docMk/>
            <pc:sldMk cId="3135067400" sldId="2121"/>
            <ac:inkMk id="24586" creationId="{39B5CF41-7DFA-EC47-9238-93D2ABA1CB9D}"/>
          </ac:inkMkLst>
        </pc:inkChg>
        <pc:inkChg chg="add">
          <ac:chgData name="Wilne, Robert" userId="863fd487-5ae7-46a6-8c4e-0a9cc652a1c0" providerId="ADAL" clId="{D4479540-3C79-904F-991B-2923FDC23AF8}" dt="2021-06-24T14:25:20.572" v="2098"/>
          <ac:inkMkLst>
            <pc:docMk/>
            <pc:sldMk cId="3135067400" sldId="2121"/>
            <ac:inkMk id="24588" creationId="{7012A8D9-85B3-2749-BBB9-674925071B20}"/>
          </ac:inkMkLst>
        </pc:inkChg>
        <pc:inkChg chg="add">
          <ac:chgData name="Wilne, Robert" userId="863fd487-5ae7-46a6-8c4e-0a9cc652a1c0" providerId="ADAL" clId="{D4479540-3C79-904F-991B-2923FDC23AF8}" dt="2021-06-24T14:25:20.851" v="2099"/>
          <ac:inkMkLst>
            <pc:docMk/>
            <pc:sldMk cId="3135067400" sldId="2121"/>
            <ac:inkMk id="24589" creationId="{57007BBC-65F0-B741-A48E-8574DCAD2629}"/>
          </ac:inkMkLst>
        </pc:inkChg>
        <pc:inkChg chg="add">
          <ac:chgData name="Wilne, Robert" userId="863fd487-5ae7-46a6-8c4e-0a9cc652a1c0" providerId="ADAL" clId="{D4479540-3C79-904F-991B-2923FDC23AF8}" dt="2021-06-24T14:25:21.100" v="2100"/>
          <ac:inkMkLst>
            <pc:docMk/>
            <pc:sldMk cId="3135067400" sldId="2121"/>
            <ac:inkMk id="24590" creationId="{A5022665-28EA-DB4D-8F8F-7B09F354E2B7}"/>
          </ac:inkMkLst>
        </pc:inkChg>
        <pc:inkChg chg="add">
          <ac:chgData name="Wilne, Robert" userId="863fd487-5ae7-46a6-8c4e-0a9cc652a1c0" providerId="ADAL" clId="{D4479540-3C79-904F-991B-2923FDC23AF8}" dt="2021-06-24T14:25:21.297" v="2101"/>
          <ac:inkMkLst>
            <pc:docMk/>
            <pc:sldMk cId="3135067400" sldId="2121"/>
            <ac:inkMk id="24591" creationId="{C77F83F8-534D-E243-A1C8-5FBE082DAD00}"/>
          </ac:inkMkLst>
        </pc:inkChg>
        <pc:inkChg chg="add">
          <ac:chgData name="Wilne, Robert" userId="863fd487-5ae7-46a6-8c4e-0a9cc652a1c0" providerId="ADAL" clId="{D4479540-3C79-904F-991B-2923FDC23AF8}" dt="2021-06-24T14:25:21.543" v="2102"/>
          <ac:inkMkLst>
            <pc:docMk/>
            <pc:sldMk cId="3135067400" sldId="2121"/>
            <ac:inkMk id="24592" creationId="{D56D611D-A2E4-2649-BB04-F05D768F2355}"/>
          </ac:inkMkLst>
        </pc:inkChg>
        <pc:inkChg chg="add">
          <ac:chgData name="Wilne, Robert" userId="863fd487-5ae7-46a6-8c4e-0a9cc652a1c0" providerId="ADAL" clId="{D4479540-3C79-904F-991B-2923FDC23AF8}" dt="2021-06-24T14:25:21.829" v="2103"/>
          <ac:inkMkLst>
            <pc:docMk/>
            <pc:sldMk cId="3135067400" sldId="2121"/>
            <ac:inkMk id="24593" creationId="{C701C8C8-5426-EE47-9914-B45BBEBB1CD1}"/>
          </ac:inkMkLst>
        </pc:inkChg>
        <pc:inkChg chg="add">
          <ac:chgData name="Wilne, Robert" userId="863fd487-5ae7-46a6-8c4e-0a9cc652a1c0" providerId="ADAL" clId="{D4479540-3C79-904F-991B-2923FDC23AF8}" dt="2021-06-24T14:25:22.028" v="2104"/>
          <ac:inkMkLst>
            <pc:docMk/>
            <pc:sldMk cId="3135067400" sldId="2121"/>
            <ac:inkMk id="24594" creationId="{3FED75CA-8C1D-6945-8CDE-4531AF186B77}"/>
          </ac:inkMkLst>
        </pc:inkChg>
        <pc:inkChg chg="add">
          <ac:chgData name="Wilne, Robert" userId="863fd487-5ae7-46a6-8c4e-0a9cc652a1c0" providerId="ADAL" clId="{D4479540-3C79-904F-991B-2923FDC23AF8}" dt="2021-06-24T14:25:22.300" v="2105"/>
          <ac:inkMkLst>
            <pc:docMk/>
            <pc:sldMk cId="3135067400" sldId="2121"/>
            <ac:inkMk id="24595" creationId="{64C00E6D-F0A5-8B46-B496-CDC47672A5EA}"/>
          </ac:inkMkLst>
        </pc:inkChg>
        <pc:inkChg chg="add">
          <ac:chgData name="Wilne, Robert" userId="863fd487-5ae7-46a6-8c4e-0a9cc652a1c0" providerId="ADAL" clId="{D4479540-3C79-904F-991B-2923FDC23AF8}" dt="2021-06-24T14:25:22.516" v="2106"/>
          <ac:inkMkLst>
            <pc:docMk/>
            <pc:sldMk cId="3135067400" sldId="2121"/>
            <ac:inkMk id="24596" creationId="{27377E12-31EA-CC4F-A846-FD6D3E75F773}"/>
          </ac:inkMkLst>
        </pc:inkChg>
        <pc:inkChg chg="add">
          <ac:chgData name="Wilne, Robert" userId="863fd487-5ae7-46a6-8c4e-0a9cc652a1c0" providerId="ADAL" clId="{D4479540-3C79-904F-991B-2923FDC23AF8}" dt="2021-06-24T14:25:22.717" v="2107"/>
          <ac:inkMkLst>
            <pc:docMk/>
            <pc:sldMk cId="3135067400" sldId="2121"/>
            <ac:inkMk id="24597" creationId="{D67A0BE0-65A0-304C-964F-089B1E77BC98}"/>
          </ac:inkMkLst>
        </pc:inkChg>
        <pc:inkChg chg="add">
          <ac:chgData name="Wilne, Robert" userId="863fd487-5ae7-46a6-8c4e-0a9cc652a1c0" providerId="ADAL" clId="{D4479540-3C79-904F-991B-2923FDC23AF8}" dt="2021-06-24T14:25:23.735" v="2109"/>
          <ac:inkMkLst>
            <pc:docMk/>
            <pc:sldMk cId="3135067400" sldId="2121"/>
            <ac:inkMk id="24599" creationId="{0B1C6E75-4AE5-6049-AF26-6301B20E86D3}"/>
          </ac:inkMkLst>
        </pc:inkChg>
        <pc:inkChg chg="add">
          <ac:chgData name="Wilne, Robert" userId="863fd487-5ae7-46a6-8c4e-0a9cc652a1c0" providerId="ADAL" clId="{D4479540-3C79-904F-991B-2923FDC23AF8}" dt="2021-06-24T14:25:24.053" v="2110"/>
          <ac:inkMkLst>
            <pc:docMk/>
            <pc:sldMk cId="3135067400" sldId="2121"/>
            <ac:inkMk id="24600" creationId="{84EC7021-9685-9246-AD87-649FB1DB4853}"/>
          </ac:inkMkLst>
        </pc:inkChg>
        <pc:inkChg chg="add">
          <ac:chgData name="Wilne, Robert" userId="863fd487-5ae7-46a6-8c4e-0a9cc652a1c0" providerId="ADAL" clId="{D4479540-3C79-904F-991B-2923FDC23AF8}" dt="2021-06-24T14:25:24.328" v="2111"/>
          <ac:inkMkLst>
            <pc:docMk/>
            <pc:sldMk cId="3135067400" sldId="2121"/>
            <ac:inkMk id="24601" creationId="{BA5674A0-9B92-CD4E-8528-70B87FA8C6B4}"/>
          </ac:inkMkLst>
        </pc:inkChg>
        <pc:inkChg chg="add">
          <ac:chgData name="Wilne, Robert" userId="863fd487-5ae7-46a6-8c4e-0a9cc652a1c0" providerId="ADAL" clId="{D4479540-3C79-904F-991B-2923FDC23AF8}" dt="2021-06-24T14:25:24.573" v="2112"/>
          <ac:inkMkLst>
            <pc:docMk/>
            <pc:sldMk cId="3135067400" sldId="2121"/>
            <ac:inkMk id="24602" creationId="{F742936A-51FE-0E43-B5E2-22DEFA6EDDAE}"/>
          </ac:inkMkLst>
        </pc:inkChg>
        <pc:inkChg chg="add">
          <ac:chgData name="Wilne, Robert" userId="863fd487-5ae7-46a6-8c4e-0a9cc652a1c0" providerId="ADAL" clId="{D4479540-3C79-904F-991B-2923FDC23AF8}" dt="2021-06-24T14:25:24.784" v="2113"/>
          <ac:inkMkLst>
            <pc:docMk/>
            <pc:sldMk cId="3135067400" sldId="2121"/>
            <ac:inkMk id="24603" creationId="{84E4B42E-3116-694B-8B38-DF91FD8D7C04}"/>
          </ac:inkMkLst>
        </pc:inkChg>
        <pc:inkChg chg="add">
          <ac:chgData name="Wilne, Robert" userId="863fd487-5ae7-46a6-8c4e-0a9cc652a1c0" providerId="ADAL" clId="{D4479540-3C79-904F-991B-2923FDC23AF8}" dt="2021-06-24T14:25:24.997" v="2114"/>
          <ac:inkMkLst>
            <pc:docMk/>
            <pc:sldMk cId="3135067400" sldId="2121"/>
            <ac:inkMk id="24604" creationId="{EC36741D-0869-974D-BF56-B16225BD2B42}"/>
          </ac:inkMkLst>
        </pc:inkChg>
        <pc:inkChg chg="add">
          <ac:chgData name="Wilne, Robert" userId="863fd487-5ae7-46a6-8c4e-0a9cc652a1c0" providerId="ADAL" clId="{D4479540-3C79-904F-991B-2923FDC23AF8}" dt="2021-06-24T14:25:25.242" v="2115"/>
          <ac:inkMkLst>
            <pc:docMk/>
            <pc:sldMk cId="3135067400" sldId="2121"/>
            <ac:inkMk id="24605" creationId="{0B4FB236-3879-6D4D-A2BF-A243EEC00A4E}"/>
          </ac:inkMkLst>
        </pc:inkChg>
        <pc:inkChg chg="add">
          <ac:chgData name="Wilne, Robert" userId="863fd487-5ae7-46a6-8c4e-0a9cc652a1c0" providerId="ADAL" clId="{D4479540-3C79-904F-991B-2923FDC23AF8}" dt="2021-06-24T14:25:25.469" v="2116"/>
          <ac:inkMkLst>
            <pc:docMk/>
            <pc:sldMk cId="3135067400" sldId="2121"/>
            <ac:inkMk id="24606" creationId="{F599CA87-9D62-3A4B-A16E-1A74EA97DFD2}"/>
          </ac:inkMkLst>
        </pc:inkChg>
        <pc:inkChg chg="add">
          <ac:chgData name="Wilne, Robert" userId="863fd487-5ae7-46a6-8c4e-0a9cc652a1c0" providerId="ADAL" clId="{D4479540-3C79-904F-991B-2923FDC23AF8}" dt="2021-06-24T14:25:25.743" v="2117"/>
          <ac:inkMkLst>
            <pc:docMk/>
            <pc:sldMk cId="3135067400" sldId="2121"/>
            <ac:inkMk id="24607" creationId="{EC2A9CBC-273A-0241-A8D4-6FA92DF75994}"/>
          </ac:inkMkLst>
        </pc:inkChg>
        <pc:inkChg chg="add">
          <ac:chgData name="Wilne, Robert" userId="863fd487-5ae7-46a6-8c4e-0a9cc652a1c0" providerId="ADAL" clId="{D4479540-3C79-904F-991B-2923FDC23AF8}" dt="2021-06-24T14:25:25.922" v="2118"/>
          <ac:inkMkLst>
            <pc:docMk/>
            <pc:sldMk cId="3135067400" sldId="2121"/>
            <ac:inkMk id="24608" creationId="{E33EFEE9-0CA7-D04C-8F4B-A7B569211E9C}"/>
          </ac:inkMkLst>
        </pc:inkChg>
        <pc:inkChg chg="add">
          <ac:chgData name="Wilne, Robert" userId="863fd487-5ae7-46a6-8c4e-0a9cc652a1c0" providerId="ADAL" clId="{D4479540-3C79-904F-991B-2923FDC23AF8}" dt="2021-06-24T14:25:31.268" v="2120"/>
          <ac:inkMkLst>
            <pc:docMk/>
            <pc:sldMk cId="3135067400" sldId="2121"/>
            <ac:inkMk id="24610" creationId="{E7389E5D-3210-D549-A1BA-2CEC5BC4767F}"/>
          </ac:inkMkLst>
        </pc:inkChg>
        <pc:inkChg chg="add">
          <ac:chgData name="Wilne, Robert" userId="863fd487-5ae7-46a6-8c4e-0a9cc652a1c0" providerId="ADAL" clId="{D4479540-3C79-904F-991B-2923FDC23AF8}" dt="2021-06-24T14:25:31.611" v="2121"/>
          <ac:inkMkLst>
            <pc:docMk/>
            <pc:sldMk cId="3135067400" sldId="2121"/>
            <ac:inkMk id="24611" creationId="{9E49AD59-6082-D44D-9C98-525AC27AE10A}"/>
          </ac:inkMkLst>
        </pc:inkChg>
        <pc:inkChg chg="add">
          <ac:chgData name="Wilne, Robert" userId="863fd487-5ae7-46a6-8c4e-0a9cc652a1c0" providerId="ADAL" clId="{D4479540-3C79-904F-991B-2923FDC23AF8}" dt="2021-06-24T14:25:31.921" v="2122"/>
          <ac:inkMkLst>
            <pc:docMk/>
            <pc:sldMk cId="3135067400" sldId="2121"/>
            <ac:inkMk id="24612" creationId="{EE0D6A1E-74AE-A948-859C-23C6B1FAE409}"/>
          </ac:inkMkLst>
        </pc:inkChg>
        <pc:inkChg chg="add">
          <ac:chgData name="Wilne, Robert" userId="863fd487-5ae7-46a6-8c4e-0a9cc652a1c0" providerId="ADAL" clId="{D4479540-3C79-904F-991B-2923FDC23AF8}" dt="2021-06-24T14:25:32.194" v="2123"/>
          <ac:inkMkLst>
            <pc:docMk/>
            <pc:sldMk cId="3135067400" sldId="2121"/>
            <ac:inkMk id="24613" creationId="{5B2A66F2-CF4A-1A40-B72F-72611B695EDC}"/>
          </ac:inkMkLst>
        </pc:inkChg>
        <pc:inkChg chg="add">
          <ac:chgData name="Wilne, Robert" userId="863fd487-5ae7-46a6-8c4e-0a9cc652a1c0" providerId="ADAL" clId="{D4479540-3C79-904F-991B-2923FDC23AF8}" dt="2021-06-24T14:25:32.621" v="2124"/>
          <ac:inkMkLst>
            <pc:docMk/>
            <pc:sldMk cId="3135067400" sldId="2121"/>
            <ac:inkMk id="24614" creationId="{A2F57C79-618E-214C-800A-2892FA8D3DA3}"/>
          </ac:inkMkLst>
        </pc:inkChg>
        <pc:inkChg chg="add">
          <ac:chgData name="Wilne, Robert" userId="863fd487-5ae7-46a6-8c4e-0a9cc652a1c0" providerId="ADAL" clId="{D4479540-3C79-904F-991B-2923FDC23AF8}" dt="2021-06-24T14:25:32.993" v="2125"/>
          <ac:inkMkLst>
            <pc:docMk/>
            <pc:sldMk cId="3135067400" sldId="2121"/>
            <ac:inkMk id="24615" creationId="{D5E35DFB-42D4-A448-8E15-25947E67EFD5}"/>
          </ac:inkMkLst>
        </pc:inkChg>
        <pc:inkChg chg="add">
          <ac:chgData name="Wilne, Robert" userId="863fd487-5ae7-46a6-8c4e-0a9cc652a1c0" providerId="ADAL" clId="{D4479540-3C79-904F-991B-2923FDC23AF8}" dt="2021-06-24T14:25:33.360" v="2126"/>
          <ac:inkMkLst>
            <pc:docMk/>
            <pc:sldMk cId="3135067400" sldId="2121"/>
            <ac:inkMk id="24616" creationId="{E5FA353D-1D8F-C44B-839C-8A9022012C6B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7" creationId="{24D58BC3-AA91-934D-9FAF-553F94BD039D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8" creationId="{BE2D556E-911B-EE49-9149-E7F3D3D28C6C}"/>
          </ac:inkMkLst>
        </pc:inkChg>
        <pc:inkChg chg="add">
          <ac:chgData name="Wilne, Robert" userId="863fd487-5ae7-46a6-8c4e-0a9cc652a1c0" providerId="ADAL" clId="{D4479540-3C79-904F-991B-2923FDC23AF8}" dt="2021-06-24T14:25:40.656" v="2131"/>
          <ac:inkMkLst>
            <pc:docMk/>
            <pc:sldMk cId="3135067400" sldId="2121"/>
            <ac:inkMk id="24622" creationId="{9BB95BDA-42C9-4C44-98A3-6BDF19A20D31}"/>
          </ac:inkMkLst>
        </pc:inkChg>
        <pc:inkChg chg="add">
          <ac:chgData name="Wilne, Robert" userId="863fd487-5ae7-46a6-8c4e-0a9cc652a1c0" providerId="ADAL" clId="{D4479540-3C79-904F-991B-2923FDC23AF8}" dt="2021-06-24T14:25:41.302" v="2132"/>
          <ac:inkMkLst>
            <pc:docMk/>
            <pc:sldMk cId="3135067400" sldId="2121"/>
            <ac:inkMk id="24623" creationId="{19151A33-C764-9342-9D22-4CDF287E1637}"/>
          </ac:inkMkLst>
        </pc:inkChg>
        <pc:inkChg chg="add">
          <ac:chgData name="Wilne, Robert" userId="863fd487-5ae7-46a6-8c4e-0a9cc652a1c0" providerId="ADAL" clId="{D4479540-3C79-904F-991B-2923FDC23AF8}" dt="2021-06-24T14:25:44.378" v="2133"/>
          <ac:inkMkLst>
            <pc:docMk/>
            <pc:sldMk cId="3135067400" sldId="2121"/>
            <ac:inkMk id="24624" creationId="{1D73A177-EB6A-E448-862F-5F5F0C961A9F}"/>
          </ac:inkMkLst>
        </pc:inkChg>
        <pc:inkChg chg="add">
          <ac:chgData name="Wilne, Robert" userId="863fd487-5ae7-46a6-8c4e-0a9cc652a1c0" providerId="ADAL" clId="{D4479540-3C79-904F-991B-2923FDC23AF8}" dt="2021-06-24T14:25:44.589" v="2134"/>
          <ac:inkMkLst>
            <pc:docMk/>
            <pc:sldMk cId="3135067400" sldId="2121"/>
            <ac:inkMk id="24625" creationId="{AE2FB77E-B6A7-F74D-B5D1-32C6755F076B}"/>
          </ac:inkMkLst>
        </pc:inkChg>
      </pc:sldChg>
      <pc:sldChg chg="addSp delSp">
        <pc:chgData name="Wilne, Robert" userId="863fd487-5ae7-46a6-8c4e-0a9cc652a1c0" providerId="ADAL" clId="{D4479540-3C79-904F-991B-2923FDC23AF8}" dt="2021-06-24T14:23:53.363" v="2028"/>
        <pc:sldMkLst>
          <pc:docMk/>
          <pc:sldMk cId="4066373686" sldId="2124"/>
        </pc:sldMkLst>
        <pc:grpChg chg="add">
          <ac:chgData name="Wilne, Robert" userId="863fd487-5ae7-46a6-8c4e-0a9cc652a1c0" providerId="ADAL" clId="{D4479540-3C79-904F-991B-2923FDC23AF8}" dt="2021-06-24T14:20:25.061" v="1841"/>
          <ac:grpSpMkLst>
            <pc:docMk/>
            <pc:sldMk cId="4066373686" sldId="2124"/>
            <ac:grpSpMk id="5" creationId="{0FCE60EB-8ED8-6243-98D7-C686FD139164}"/>
          </ac:grpSpMkLst>
        </pc:grpChg>
        <pc:grpChg chg="add del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24" creationId="{9599C722-17DC-1D43-90A5-2B6B14A4F84F}"/>
          </ac:grpSpMkLst>
        </pc:grpChg>
        <pc:grpChg chg="add">
          <ac:chgData name="Wilne, Robert" userId="863fd487-5ae7-46a6-8c4e-0a9cc652a1c0" providerId="ADAL" clId="{D4479540-3C79-904F-991B-2923FDC23AF8}" dt="2021-06-24T14:23:13.569" v="1979"/>
          <ac:grpSpMkLst>
            <pc:docMk/>
            <pc:sldMk cId="4066373686" sldId="2124"/>
            <ac:grpSpMk id="25" creationId="{54CFD33B-C130-D842-8EA9-E22C41F8B471}"/>
          </ac:grpSpMkLst>
        </pc:grpChg>
        <pc:grpChg chg="add">
          <ac:chgData name="Wilne, Robert" userId="863fd487-5ae7-46a6-8c4e-0a9cc652a1c0" providerId="ADAL" clId="{D4479540-3C79-904F-991B-2923FDC23AF8}" dt="2021-06-24T14:23:14.937" v="1982"/>
          <ac:grpSpMkLst>
            <pc:docMk/>
            <pc:sldMk cId="4066373686" sldId="2124"/>
            <ac:grpSpMk id="28" creationId="{BA48BA9A-89E9-F842-8701-00CABFB5D5E7}"/>
          </ac:grpSpMkLst>
        </pc:grpChg>
        <pc:grpChg chg="add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34" creationId="{A057C3DF-8545-104A-9A2E-0D324EA58CF1}"/>
          </ac:grpSpMkLst>
        </pc:grpChg>
        <pc:grpChg chg="add del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38" creationId="{D9DF21FB-65E9-9F42-B74F-7DC9B69D11FC}"/>
          </ac:grpSpMkLst>
        </pc:grpChg>
        <pc:grpChg chg="add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46" creationId="{C1CEAEA3-B325-324B-9834-C4ADC8D05453}"/>
          </ac:grpSpMkLst>
        </pc:grpChg>
        <pc:grpChg chg="add del">
          <ac:chgData name="Wilne, Robert" userId="863fd487-5ae7-46a6-8c4e-0a9cc652a1c0" providerId="ADAL" clId="{D4479540-3C79-904F-991B-2923FDC23AF8}" dt="2021-06-24T14:23:36.566" v="2009"/>
          <ac:grpSpMkLst>
            <pc:docMk/>
            <pc:sldMk cId="4066373686" sldId="2124"/>
            <ac:grpSpMk id="52" creationId="{459A5636-F618-864C-96B3-B774ACCC626D}"/>
          </ac:grpSpMkLst>
        </pc:grpChg>
        <pc:grpChg chg="add">
          <ac:chgData name="Wilne, Robert" userId="863fd487-5ae7-46a6-8c4e-0a9cc652a1c0" providerId="ADAL" clId="{D4479540-3C79-904F-991B-2923FDC23AF8}" dt="2021-06-24T14:23:42.531" v="2024"/>
          <ac:grpSpMkLst>
            <pc:docMk/>
            <pc:sldMk cId="4066373686" sldId="2124"/>
            <ac:grpSpMk id="24579" creationId="{9A1F1EBC-DFE8-F747-88B2-E394ACD7B4A0}"/>
          </ac:grpSpMkLst>
        </pc:grpChg>
        <pc:grpChg chg="add">
          <ac:chgData name="Wilne, Robert" userId="863fd487-5ae7-46a6-8c4e-0a9cc652a1c0" providerId="ADAL" clId="{D4479540-3C79-904F-991B-2923FDC23AF8}" dt="2021-06-24T14:23:53.363" v="2028"/>
          <ac:grpSpMkLst>
            <pc:docMk/>
            <pc:sldMk cId="4066373686" sldId="2124"/>
            <ac:grpSpMk id="24583" creationId="{00F71BF1-4449-D745-95CC-0EF9053DA82F}"/>
          </ac:grpSpMkLst>
        </pc:grpChg>
        <pc:inkChg chg="add">
          <ac:chgData name="Wilne, Robert" userId="863fd487-5ae7-46a6-8c4e-0a9cc652a1c0" providerId="ADAL" clId="{D4479540-3C79-904F-991B-2923FDC23AF8}" dt="2021-06-24T14:20:23.455" v="1838"/>
          <ac:inkMkLst>
            <pc:docMk/>
            <pc:sldMk cId="4066373686" sldId="2124"/>
            <ac:inkMk id="2" creationId="{8F48D521-428F-0546-850C-C5FBEE3FA7F5}"/>
          </ac:inkMkLst>
        </pc:inkChg>
        <pc:inkChg chg="add">
          <ac:chgData name="Wilne, Robert" userId="863fd487-5ae7-46a6-8c4e-0a9cc652a1c0" providerId="ADAL" clId="{D4479540-3C79-904F-991B-2923FDC23AF8}" dt="2021-06-24T14:20:23.742" v="1839"/>
          <ac:inkMkLst>
            <pc:docMk/>
            <pc:sldMk cId="4066373686" sldId="2124"/>
            <ac:inkMk id="3" creationId="{74C51F8B-780B-8845-AF15-E3B4A8EF9F09}"/>
          </ac:inkMkLst>
        </pc:inkChg>
        <pc:inkChg chg="add">
          <ac:chgData name="Wilne, Robert" userId="863fd487-5ae7-46a6-8c4e-0a9cc652a1c0" providerId="ADAL" clId="{D4479540-3C79-904F-991B-2923FDC23AF8}" dt="2021-06-24T14:20:24.081" v="1840"/>
          <ac:inkMkLst>
            <pc:docMk/>
            <pc:sldMk cId="4066373686" sldId="2124"/>
            <ac:inkMk id="4" creationId="{104722D8-13D3-1D43-9366-ADEA21CBD1EC}"/>
          </ac:inkMkLst>
        </pc:inkChg>
        <pc:inkChg chg="add">
          <ac:chgData name="Wilne, Robert" userId="863fd487-5ae7-46a6-8c4e-0a9cc652a1c0" providerId="ADAL" clId="{D4479540-3C79-904F-991B-2923FDC23AF8}" dt="2021-06-24T14:23:07.411" v="1962"/>
          <ac:inkMkLst>
            <pc:docMk/>
            <pc:sldMk cId="4066373686" sldId="2124"/>
            <ac:inkMk id="6" creationId="{0AA06CF2-5FD0-1B42-B205-BEAE3D5F1243}"/>
          </ac:inkMkLst>
        </pc:inkChg>
        <pc:inkChg chg="add">
          <ac:chgData name="Wilne, Robert" userId="863fd487-5ae7-46a6-8c4e-0a9cc652a1c0" providerId="ADAL" clId="{D4479540-3C79-904F-991B-2923FDC23AF8}" dt="2021-06-24T14:23:07.616" v="1963"/>
          <ac:inkMkLst>
            <pc:docMk/>
            <pc:sldMk cId="4066373686" sldId="2124"/>
            <ac:inkMk id="7" creationId="{7DA0323B-33BE-4240-A899-E1D67C1544BD}"/>
          </ac:inkMkLst>
        </pc:inkChg>
        <pc:inkChg chg="add">
          <ac:chgData name="Wilne, Robert" userId="863fd487-5ae7-46a6-8c4e-0a9cc652a1c0" providerId="ADAL" clId="{D4479540-3C79-904F-991B-2923FDC23AF8}" dt="2021-06-24T14:23:07.777" v="1964"/>
          <ac:inkMkLst>
            <pc:docMk/>
            <pc:sldMk cId="4066373686" sldId="2124"/>
            <ac:inkMk id="9" creationId="{62B7D6AF-F88E-144D-8717-4EE2970AF12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0" creationId="{831F753F-5E85-5F4E-AE58-21C8BD7F487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1" creationId="{56F5CB54-749B-3A4D-AAB7-783ACC102994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2" creationId="{ED9E0C7B-D96B-EB48-A680-618E4705B7C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3" creationId="{2E344712-FEF7-4141-BAF4-A1599A531AF1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4" creationId="{FBF755EB-8190-5F4E-9449-C66F86988076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5" creationId="{23159B1D-E4E9-9446-AD08-A5F0EF3C8EAE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6" creationId="{3E4F0D74-4F71-7242-BCF0-EE73E2B4DAD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7" creationId="{098A7D48-5EA1-124B-826D-8BD4CAE8C49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8" creationId="{F16A7A0D-9279-C546-A0D7-05554DEAA758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9" creationId="{CB785AD2-908C-364E-AFBB-76BBE412C62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0" creationId="{DD2E4C9D-57BF-0E43-9CD8-20A59611F1AC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1" creationId="{873229A4-6261-0744-BB37-5C6B64B01589}"/>
          </ac:inkMkLst>
        </pc:inkChg>
        <pc:inkChg chg="add">
          <ac:chgData name="Wilne, Robert" userId="863fd487-5ae7-46a6-8c4e-0a9cc652a1c0" providerId="ADAL" clId="{D4479540-3C79-904F-991B-2923FDC23AF8}" dt="2021-06-24T14:23:12.188" v="1977"/>
          <ac:inkMkLst>
            <pc:docMk/>
            <pc:sldMk cId="4066373686" sldId="2124"/>
            <ac:inkMk id="22" creationId="{C3FB4CFD-4C77-F940-A018-254B3C5C80CD}"/>
          </ac:inkMkLst>
        </pc:inkChg>
        <pc:inkChg chg="add">
          <ac:chgData name="Wilne, Robert" userId="863fd487-5ae7-46a6-8c4e-0a9cc652a1c0" providerId="ADAL" clId="{D4479540-3C79-904F-991B-2923FDC23AF8}" dt="2021-06-24T14:23:12.892" v="1978"/>
          <ac:inkMkLst>
            <pc:docMk/>
            <pc:sldMk cId="4066373686" sldId="2124"/>
            <ac:inkMk id="23" creationId="{73434F14-A682-0549-AF65-6CCD57CAAF17}"/>
          </ac:inkMkLst>
        </pc:inkChg>
        <pc:inkChg chg="add">
          <ac:chgData name="Wilne, Robert" userId="863fd487-5ae7-46a6-8c4e-0a9cc652a1c0" providerId="ADAL" clId="{D4479540-3C79-904F-991B-2923FDC23AF8}" dt="2021-06-24T14:23:13.841" v="1980"/>
          <ac:inkMkLst>
            <pc:docMk/>
            <pc:sldMk cId="4066373686" sldId="2124"/>
            <ac:inkMk id="26" creationId="{E8E3F09F-1093-0546-8152-72A8A727D485}"/>
          </ac:inkMkLst>
        </pc:inkChg>
        <pc:inkChg chg="add">
          <ac:chgData name="Wilne, Robert" userId="863fd487-5ae7-46a6-8c4e-0a9cc652a1c0" providerId="ADAL" clId="{D4479540-3C79-904F-991B-2923FDC23AF8}" dt="2021-06-24T14:23:14.092" v="1981"/>
          <ac:inkMkLst>
            <pc:docMk/>
            <pc:sldMk cId="4066373686" sldId="2124"/>
            <ac:inkMk id="27" creationId="{8D7F0ED2-39F2-E540-A3A1-45C09906DF5B}"/>
          </ac:inkMkLst>
        </pc:inkChg>
        <pc:inkChg chg="add">
          <ac:chgData name="Wilne, Robert" userId="863fd487-5ae7-46a6-8c4e-0a9cc652a1c0" providerId="ADAL" clId="{D4479540-3C79-904F-991B-2923FDC23AF8}" dt="2021-06-24T14:23:17.563" v="1983"/>
          <ac:inkMkLst>
            <pc:docMk/>
            <pc:sldMk cId="4066373686" sldId="2124"/>
            <ac:inkMk id="29" creationId="{B397AF76-845E-6942-96DC-EDBB67FA1F79}"/>
          </ac:inkMkLst>
        </pc:inkChg>
        <pc:inkChg chg="add">
          <ac:chgData name="Wilne, Robert" userId="863fd487-5ae7-46a6-8c4e-0a9cc652a1c0" providerId="ADAL" clId="{D4479540-3C79-904F-991B-2923FDC23AF8}" dt="2021-06-24T14:23:18.005" v="1984"/>
          <ac:inkMkLst>
            <pc:docMk/>
            <pc:sldMk cId="4066373686" sldId="2124"/>
            <ac:inkMk id="30" creationId="{79EC4769-D352-3C4B-8396-56777A5A2766}"/>
          </ac:inkMkLst>
        </pc:inkChg>
        <pc:inkChg chg="add">
          <ac:chgData name="Wilne, Robert" userId="863fd487-5ae7-46a6-8c4e-0a9cc652a1c0" providerId="ADAL" clId="{D4479540-3C79-904F-991B-2923FDC23AF8}" dt="2021-06-24T14:23:18.181" v="1985"/>
          <ac:inkMkLst>
            <pc:docMk/>
            <pc:sldMk cId="4066373686" sldId="2124"/>
            <ac:inkMk id="31" creationId="{728EB7FB-395A-5D4F-AC20-5BC9D49A5776}"/>
          </ac:inkMkLst>
        </pc:inkChg>
        <pc:inkChg chg="add">
          <ac:chgData name="Wilne, Robert" userId="863fd487-5ae7-46a6-8c4e-0a9cc652a1c0" providerId="ADAL" clId="{D4479540-3C79-904F-991B-2923FDC23AF8}" dt="2021-06-24T14:23:18.567" v="1986"/>
          <ac:inkMkLst>
            <pc:docMk/>
            <pc:sldMk cId="4066373686" sldId="2124"/>
            <ac:inkMk id="32" creationId="{4252FB74-59FE-5E4E-A52A-94B896D1238C}"/>
          </ac:inkMkLst>
        </pc:inkChg>
        <pc:inkChg chg="add">
          <ac:chgData name="Wilne, Robert" userId="863fd487-5ae7-46a6-8c4e-0a9cc652a1c0" providerId="ADAL" clId="{D4479540-3C79-904F-991B-2923FDC23AF8}" dt="2021-06-24T14:23:18.754" v="1987"/>
          <ac:inkMkLst>
            <pc:docMk/>
            <pc:sldMk cId="4066373686" sldId="2124"/>
            <ac:inkMk id="33" creationId="{C113478C-FFF8-114A-9AB4-A56BA1C409AC}"/>
          </ac:inkMkLst>
        </pc:inkChg>
        <pc:inkChg chg="add">
          <ac:chgData name="Wilne, Robert" userId="863fd487-5ae7-46a6-8c4e-0a9cc652a1c0" providerId="ADAL" clId="{D4479540-3C79-904F-991B-2923FDC23AF8}" dt="2021-06-24T14:23:25.451" v="1989"/>
          <ac:inkMkLst>
            <pc:docMk/>
            <pc:sldMk cId="4066373686" sldId="2124"/>
            <ac:inkMk id="35" creationId="{A2394FBF-6D12-8840-82DF-E04C389A07C0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6" creationId="{C6053061-AFC4-EB45-8381-FC7C79ECFCC5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7" creationId="{BAABC903-F5A8-464A-9D23-D49966B81CB9}"/>
          </ac:inkMkLst>
        </pc:inkChg>
        <pc:inkChg chg="add">
          <ac:chgData name="Wilne, Robert" userId="863fd487-5ae7-46a6-8c4e-0a9cc652a1c0" providerId="ADAL" clId="{D4479540-3C79-904F-991B-2923FDC23AF8}" dt="2021-06-24T14:23:27.882" v="1993"/>
          <ac:inkMkLst>
            <pc:docMk/>
            <pc:sldMk cId="4066373686" sldId="2124"/>
            <ac:inkMk id="39" creationId="{B6CDAA1E-1374-1E4F-80B4-1CCC42F68B93}"/>
          </ac:inkMkLst>
        </pc:inkChg>
        <pc:inkChg chg="add">
          <ac:chgData name="Wilne, Robert" userId="863fd487-5ae7-46a6-8c4e-0a9cc652a1c0" providerId="ADAL" clId="{D4479540-3C79-904F-991B-2923FDC23AF8}" dt="2021-06-24T14:23:28.124" v="1994"/>
          <ac:inkMkLst>
            <pc:docMk/>
            <pc:sldMk cId="4066373686" sldId="2124"/>
            <ac:inkMk id="40" creationId="{8B1FE380-CF4C-F84A-B5F1-1E9640DA1281}"/>
          </ac:inkMkLst>
        </pc:inkChg>
        <pc:inkChg chg="add">
          <ac:chgData name="Wilne, Robert" userId="863fd487-5ae7-46a6-8c4e-0a9cc652a1c0" providerId="ADAL" clId="{D4479540-3C79-904F-991B-2923FDC23AF8}" dt="2021-06-24T14:23:28.382" v="1995"/>
          <ac:inkMkLst>
            <pc:docMk/>
            <pc:sldMk cId="4066373686" sldId="2124"/>
            <ac:inkMk id="41" creationId="{BC7E1B41-6319-A34F-812C-6198F30A5315}"/>
          </ac:inkMkLst>
        </pc:inkChg>
        <pc:inkChg chg="add">
          <ac:chgData name="Wilne, Robert" userId="863fd487-5ae7-46a6-8c4e-0a9cc652a1c0" providerId="ADAL" clId="{D4479540-3C79-904F-991B-2923FDC23AF8}" dt="2021-06-24T14:23:28.595" v="1996"/>
          <ac:inkMkLst>
            <pc:docMk/>
            <pc:sldMk cId="4066373686" sldId="2124"/>
            <ac:inkMk id="42" creationId="{D1B65AC2-C04F-B144-8E05-0717F1FD6551}"/>
          </ac:inkMkLst>
        </pc:inkChg>
        <pc:inkChg chg="add">
          <ac:chgData name="Wilne, Robert" userId="863fd487-5ae7-46a6-8c4e-0a9cc652a1c0" providerId="ADAL" clId="{D4479540-3C79-904F-991B-2923FDC23AF8}" dt="2021-06-24T14:23:28.915" v="1997"/>
          <ac:inkMkLst>
            <pc:docMk/>
            <pc:sldMk cId="4066373686" sldId="2124"/>
            <ac:inkMk id="43" creationId="{AF351AF3-6266-2F4E-8FE0-0C834D236F09}"/>
          </ac:inkMkLst>
        </pc:inkChg>
        <pc:inkChg chg="add">
          <ac:chgData name="Wilne, Robert" userId="863fd487-5ae7-46a6-8c4e-0a9cc652a1c0" providerId="ADAL" clId="{D4479540-3C79-904F-991B-2923FDC23AF8}" dt="2021-06-24T14:23:29.065" v="1998"/>
          <ac:inkMkLst>
            <pc:docMk/>
            <pc:sldMk cId="4066373686" sldId="2124"/>
            <ac:inkMk id="44" creationId="{A3120F42-10FC-8144-831B-596A46EFEB93}"/>
          </ac:inkMkLst>
        </pc:inkChg>
        <pc:inkChg chg="add">
          <ac:chgData name="Wilne, Robert" userId="863fd487-5ae7-46a6-8c4e-0a9cc652a1c0" providerId="ADAL" clId="{D4479540-3C79-904F-991B-2923FDC23AF8}" dt="2021-06-24T14:23:29.262" v="1999"/>
          <ac:inkMkLst>
            <pc:docMk/>
            <pc:sldMk cId="4066373686" sldId="2124"/>
            <ac:inkMk id="45" creationId="{33CACAAA-F6F3-2644-9A1E-3ECE5F28EB32}"/>
          </ac:inkMkLst>
        </pc:inkChg>
        <pc:inkChg chg="add">
          <ac:chgData name="Wilne, Robert" userId="863fd487-5ae7-46a6-8c4e-0a9cc652a1c0" providerId="ADAL" clId="{D4479540-3C79-904F-991B-2923FDC23AF8}" dt="2021-06-24T14:23:31.298" v="2001"/>
          <ac:inkMkLst>
            <pc:docMk/>
            <pc:sldMk cId="4066373686" sldId="2124"/>
            <ac:inkMk id="47" creationId="{E45C5BC7-D14A-A94B-91ED-25F23E156ED0}"/>
          </ac:inkMkLst>
        </pc:inkChg>
        <pc:inkChg chg="add del topLvl">
          <ac:chgData name="Wilne, Robert" userId="863fd487-5ae7-46a6-8c4e-0a9cc652a1c0" providerId="ADAL" clId="{D4479540-3C79-904F-991B-2923FDC23AF8}" dt="2021-06-24T14:23:36.569" v="2010"/>
          <ac:inkMkLst>
            <pc:docMk/>
            <pc:sldMk cId="4066373686" sldId="2124"/>
            <ac:inkMk id="48" creationId="{3A07C900-E40E-2345-BE96-0F86368D2BFD}"/>
          </ac:inkMkLst>
        </pc:inkChg>
        <pc:inkChg chg="add del">
          <ac:chgData name="Wilne, Robert" userId="863fd487-5ae7-46a6-8c4e-0a9cc652a1c0" providerId="ADAL" clId="{D4479540-3C79-904F-991B-2923FDC23AF8}" dt="2021-06-24T14:23:36.558" v="2008"/>
          <ac:inkMkLst>
            <pc:docMk/>
            <pc:sldMk cId="4066373686" sldId="2124"/>
            <ac:inkMk id="49" creationId="{A510ECB3-06B4-B54E-9911-3C88588CEC9D}"/>
          </ac:inkMkLst>
        </pc:inkChg>
        <pc:inkChg chg="add del topLvl">
          <ac:chgData name="Wilne, Robert" userId="863fd487-5ae7-46a6-8c4e-0a9cc652a1c0" providerId="ADAL" clId="{D4479540-3C79-904F-991B-2923FDC23AF8}" dt="2021-06-24T14:23:36.566" v="2009"/>
          <ac:inkMkLst>
            <pc:docMk/>
            <pc:sldMk cId="4066373686" sldId="2124"/>
            <ac:inkMk id="50" creationId="{67A2AFDD-CF99-114F-800D-E331B1B0E102}"/>
          </ac:inkMkLst>
        </pc:inkChg>
        <pc:inkChg chg="add del">
          <ac:chgData name="Wilne, Robert" userId="863fd487-5ae7-46a6-8c4e-0a9cc652a1c0" providerId="ADAL" clId="{D4479540-3C79-904F-991B-2923FDC23AF8}" dt="2021-06-24T14:23:36.551" v="2007"/>
          <ac:inkMkLst>
            <pc:docMk/>
            <pc:sldMk cId="4066373686" sldId="2124"/>
            <ac:inkMk id="51" creationId="{13188BC8-3E8D-1647-83E2-8577F7CA144A}"/>
          </ac:inkMkLst>
        </pc:inkChg>
        <pc:inkChg chg="add">
          <ac:chgData name="Wilne, Robert" userId="863fd487-5ae7-46a6-8c4e-0a9cc652a1c0" providerId="ADAL" clId="{D4479540-3C79-904F-991B-2923FDC23AF8}" dt="2021-06-24T14:23:38.125" v="2011"/>
          <ac:inkMkLst>
            <pc:docMk/>
            <pc:sldMk cId="4066373686" sldId="2124"/>
            <ac:inkMk id="53" creationId="{DAD4E531-DFB8-5146-B833-1CF2DF23E26E}"/>
          </ac:inkMkLst>
        </pc:inkChg>
        <pc:inkChg chg="add">
          <ac:chgData name="Wilne, Robert" userId="863fd487-5ae7-46a6-8c4e-0a9cc652a1c0" providerId="ADAL" clId="{D4479540-3C79-904F-991B-2923FDC23AF8}" dt="2021-06-24T14:23:38.322" v="2012"/>
          <ac:inkMkLst>
            <pc:docMk/>
            <pc:sldMk cId="4066373686" sldId="2124"/>
            <ac:inkMk id="54" creationId="{35635434-5173-B34F-9C36-42192096C718}"/>
          </ac:inkMkLst>
        </pc:inkChg>
        <pc:inkChg chg="add">
          <ac:chgData name="Wilne, Robert" userId="863fd487-5ae7-46a6-8c4e-0a9cc652a1c0" providerId="ADAL" clId="{D4479540-3C79-904F-991B-2923FDC23AF8}" dt="2021-06-24T14:23:38.577" v="2013"/>
          <ac:inkMkLst>
            <pc:docMk/>
            <pc:sldMk cId="4066373686" sldId="2124"/>
            <ac:inkMk id="55" creationId="{2F0CDF74-EE69-9C44-824B-568BCD45BCCC}"/>
          </ac:inkMkLst>
        </pc:inkChg>
        <pc:inkChg chg="add">
          <ac:chgData name="Wilne, Robert" userId="863fd487-5ae7-46a6-8c4e-0a9cc652a1c0" providerId="ADAL" clId="{D4479540-3C79-904F-991B-2923FDC23AF8}" dt="2021-06-24T14:23:38.798" v="2014"/>
          <ac:inkMkLst>
            <pc:docMk/>
            <pc:sldMk cId="4066373686" sldId="2124"/>
            <ac:inkMk id="56" creationId="{87E6827C-4186-0B45-9666-AE9E815F2ADA}"/>
          </ac:inkMkLst>
        </pc:inkChg>
        <pc:inkChg chg="add">
          <ac:chgData name="Wilne, Robert" userId="863fd487-5ae7-46a6-8c4e-0a9cc652a1c0" providerId="ADAL" clId="{D4479540-3C79-904F-991B-2923FDC23AF8}" dt="2021-06-24T14:23:39.114" v="2015"/>
          <ac:inkMkLst>
            <pc:docMk/>
            <pc:sldMk cId="4066373686" sldId="2124"/>
            <ac:inkMk id="57" creationId="{9D529CFB-9742-8C47-B006-E365225E95E3}"/>
          </ac:inkMkLst>
        </pc:inkChg>
        <pc:inkChg chg="add">
          <ac:chgData name="Wilne, Robert" userId="863fd487-5ae7-46a6-8c4e-0a9cc652a1c0" providerId="ADAL" clId="{D4479540-3C79-904F-991B-2923FDC23AF8}" dt="2021-06-24T14:23:39.408" v="2016"/>
          <ac:inkMkLst>
            <pc:docMk/>
            <pc:sldMk cId="4066373686" sldId="2124"/>
            <ac:inkMk id="58" creationId="{B2560738-8636-E641-B490-E71DA6CC58C3}"/>
          </ac:inkMkLst>
        </pc:inkChg>
        <pc:inkChg chg="add">
          <ac:chgData name="Wilne, Robert" userId="863fd487-5ae7-46a6-8c4e-0a9cc652a1c0" providerId="ADAL" clId="{D4479540-3C79-904F-991B-2923FDC23AF8}" dt="2021-06-24T14:23:39.628" v="2017"/>
          <ac:inkMkLst>
            <pc:docMk/>
            <pc:sldMk cId="4066373686" sldId="2124"/>
            <ac:inkMk id="59" creationId="{A0D51428-00F8-6540-85F1-D5866EF41E02}"/>
          </ac:inkMkLst>
        </pc:inkChg>
        <pc:inkChg chg="add">
          <ac:chgData name="Wilne, Robert" userId="863fd487-5ae7-46a6-8c4e-0a9cc652a1c0" providerId="ADAL" clId="{D4479540-3C79-904F-991B-2923FDC23AF8}" dt="2021-06-24T14:23:39.894" v="2018"/>
          <ac:inkMkLst>
            <pc:docMk/>
            <pc:sldMk cId="4066373686" sldId="2124"/>
            <ac:inkMk id="60" creationId="{FBB9C0E0-8984-5E4D-AB08-C2EC631F4C67}"/>
          </ac:inkMkLst>
        </pc:inkChg>
        <pc:inkChg chg="add">
          <ac:chgData name="Wilne, Robert" userId="863fd487-5ae7-46a6-8c4e-0a9cc652a1c0" providerId="ADAL" clId="{D4479540-3C79-904F-991B-2923FDC23AF8}" dt="2021-06-24T14:23:40.108" v="2019"/>
          <ac:inkMkLst>
            <pc:docMk/>
            <pc:sldMk cId="4066373686" sldId="2124"/>
            <ac:inkMk id="61" creationId="{A7419B31-FFED-2E4B-A4BC-27F2E1E5D0C8}"/>
          </ac:inkMkLst>
        </pc:inkChg>
        <pc:inkChg chg="add">
          <ac:chgData name="Wilne, Robert" userId="863fd487-5ae7-46a6-8c4e-0a9cc652a1c0" providerId="ADAL" clId="{D4479540-3C79-904F-991B-2923FDC23AF8}" dt="2021-06-24T14:23:40.299" v="2020"/>
          <ac:inkMkLst>
            <pc:docMk/>
            <pc:sldMk cId="4066373686" sldId="2124"/>
            <ac:inkMk id="62" creationId="{9103FA63-3E79-B142-8AB1-A4CF507DDC9C}"/>
          </ac:inkMkLst>
        </pc:inkChg>
        <pc:inkChg chg="add">
          <ac:chgData name="Wilne, Robert" userId="863fd487-5ae7-46a6-8c4e-0a9cc652a1c0" providerId="ADAL" clId="{D4479540-3C79-904F-991B-2923FDC23AF8}" dt="2021-06-24T14:23:40.524" v="2021"/>
          <ac:inkMkLst>
            <pc:docMk/>
            <pc:sldMk cId="4066373686" sldId="2124"/>
            <ac:inkMk id="63" creationId="{7DC1B7CA-60AE-7E48-8D06-5C9C803B745B}"/>
          </ac:inkMkLst>
        </pc:inkChg>
        <pc:inkChg chg="add">
          <ac:chgData name="Wilne, Robert" userId="863fd487-5ae7-46a6-8c4e-0a9cc652a1c0" providerId="ADAL" clId="{D4479540-3C79-904F-991B-2923FDC23AF8}" dt="2021-06-24T14:23:41.031" v="2022"/>
          <ac:inkMkLst>
            <pc:docMk/>
            <pc:sldMk cId="4066373686" sldId="2124"/>
            <ac:inkMk id="24576" creationId="{1816C170-64E0-FB46-B5E7-A795CC09215D}"/>
          </ac:inkMkLst>
        </pc:inkChg>
        <pc:inkChg chg="add">
          <ac:chgData name="Wilne, Robert" userId="863fd487-5ae7-46a6-8c4e-0a9cc652a1c0" providerId="ADAL" clId="{D4479540-3C79-904F-991B-2923FDC23AF8}" dt="2021-06-24T14:23:41.815" v="2023"/>
          <ac:inkMkLst>
            <pc:docMk/>
            <pc:sldMk cId="4066373686" sldId="2124"/>
            <ac:inkMk id="24577" creationId="{394A4D27-D903-AD41-8C05-BEC4AB860175}"/>
          </ac:inkMkLst>
        </pc:inkChg>
        <pc:inkChg chg="add">
          <ac:chgData name="Wilne, Robert" userId="863fd487-5ae7-46a6-8c4e-0a9cc652a1c0" providerId="ADAL" clId="{D4479540-3C79-904F-991B-2923FDC23AF8}" dt="2021-06-24T14:23:45.587" v="2025"/>
          <ac:inkMkLst>
            <pc:docMk/>
            <pc:sldMk cId="4066373686" sldId="2124"/>
            <ac:inkMk id="24580" creationId="{D25CD36E-7FA6-0744-AD21-620BC97DDD1D}"/>
          </ac:inkMkLst>
        </pc:inkChg>
        <pc:inkChg chg="add">
          <ac:chgData name="Wilne, Robert" userId="863fd487-5ae7-46a6-8c4e-0a9cc652a1c0" providerId="ADAL" clId="{D4479540-3C79-904F-991B-2923FDC23AF8}" dt="2021-06-24T14:23:52.287" v="2026"/>
          <ac:inkMkLst>
            <pc:docMk/>
            <pc:sldMk cId="4066373686" sldId="2124"/>
            <ac:inkMk id="24581" creationId="{50BEA964-E204-9D48-A7EF-4A84416EC394}"/>
          </ac:inkMkLst>
        </pc:inkChg>
        <pc:inkChg chg="add">
          <ac:chgData name="Wilne, Robert" userId="863fd487-5ae7-46a6-8c4e-0a9cc652a1c0" providerId="ADAL" clId="{D4479540-3C79-904F-991B-2923FDC23AF8}" dt="2021-06-24T14:23:52.712" v="2027"/>
          <ac:inkMkLst>
            <pc:docMk/>
            <pc:sldMk cId="4066373686" sldId="2124"/>
            <ac:inkMk id="24582" creationId="{B14A67C9-1CE2-4D45-9A1F-D209C612A7E0}"/>
          </ac:inkMkLst>
        </pc:inkChg>
      </pc:sldChg>
      <pc:sldChg chg="addSp delSp">
        <pc:chgData name="Wilne, Robert" userId="863fd487-5ae7-46a6-8c4e-0a9cc652a1c0" providerId="ADAL" clId="{D4479540-3C79-904F-991B-2923FDC23AF8}" dt="2021-06-24T14:29:57.375" v="2482"/>
        <pc:sldMkLst>
          <pc:docMk/>
          <pc:sldMk cId="752489924" sldId="2125"/>
        </pc:sldMkLst>
        <pc:grpChg chg="add del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0" creationId="{D666C661-9546-8044-A7F0-8A8F68645CA3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1" creationId="{0A2E1B73-F107-3441-9EB6-EBE6E4FC0FC9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2" creationId="{BBF7A8BE-1797-4144-8305-11D15AFDE8F3}"/>
          </ac:grpSpMkLst>
        </pc:grpChg>
        <pc:grpChg chg="add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4" creationId="{3AC0E158-F06E-6043-802B-B10B077CE962}"/>
          </ac:grpSpMkLst>
        </pc:grpChg>
        <pc:grpChg chg="add">
          <ac:chgData name="Wilne, Robert" userId="863fd487-5ae7-46a6-8c4e-0a9cc652a1c0" providerId="ADAL" clId="{D4479540-3C79-904F-991B-2923FDC23AF8}" dt="2021-06-24T14:28:25.781" v="2359"/>
          <ac:grpSpMkLst>
            <pc:docMk/>
            <pc:sldMk cId="752489924" sldId="2125"/>
            <ac:grpSpMk id="51" creationId="{B28056BD-8420-B74D-8B0D-F51B8284F3A7}"/>
          </ac:grpSpMkLst>
        </pc:grpChg>
        <pc:grpChg chg="add">
          <ac:chgData name="Wilne, Robert" userId="863fd487-5ae7-46a6-8c4e-0a9cc652a1c0" providerId="ADAL" clId="{D4479540-3C79-904F-991B-2923FDC23AF8}" dt="2021-06-24T14:28:36.495" v="2374"/>
          <ac:grpSpMkLst>
            <pc:docMk/>
            <pc:sldMk cId="752489924" sldId="2125"/>
            <ac:grpSpMk id="24579" creationId="{73DDE637-06D0-A94D-9F60-0B016975D76E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89" creationId="{014BB114-98C9-C34F-8268-8504118651DB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90" creationId="{A8FE2703-8E63-524E-A481-9743028E1E57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591" creationId="{A1C8893D-E39A-374E-B99E-1DCFB5808B43}"/>
          </ac:grpSpMkLst>
        </pc:grpChg>
        <pc:grpChg chg="add">
          <ac:chgData name="Wilne, Robert" userId="863fd487-5ae7-46a6-8c4e-0a9cc652a1c0" providerId="ADAL" clId="{D4479540-3C79-904F-991B-2923FDC23AF8}" dt="2021-06-24T14:28:51.281" v="2395"/>
          <ac:grpSpMkLst>
            <pc:docMk/>
            <pc:sldMk cId="752489924" sldId="2125"/>
            <ac:grpSpMk id="24600" creationId="{81CD19CB-E564-2241-852C-1B13E6A129CD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1" creationId="{6CBFF01B-181F-9C4F-A820-71F9BC34B9EC}"/>
          </ac:grpSpMkLst>
        </pc:grpChg>
        <pc:grpChg chg="add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4" creationId="{5E88B7D2-1D34-7543-B51E-2C09020A77CE}"/>
          </ac:grpSpMkLst>
        </pc:grpChg>
        <pc:grpChg chg="add">
          <ac:chgData name="Wilne, Robert" userId="863fd487-5ae7-46a6-8c4e-0a9cc652a1c0" providerId="ADAL" clId="{D4479540-3C79-904F-991B-2923FDC23AF8}" dt="2021-06-24T14:29:10.034" v="2402"/>
          <ac:grpSpMkLst>
            <pc:docMk/>
            <pc:sldMk cId="752489924" sldId="2125"/>
            <ac:grpSpMk id="24608" creationId="{B31824D5-A99E-614A-AE5B-E17153F6CB39}"/>
          </ac:grpSpMkLst>
        </pc:grpChg>
        <pc:grpChg chg="add del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4" creationId="{91FF9019-9D8F-8D43-8E93-D44896FC976F}"/>
          </ac:grpSpMkLst>
        </pc:grpChg>
        <pc:grpChg chg="add">
          <ac:chgData name="Wilne, Robert" userId="863fd487-5ae7-46a6-8c4e-0a9cc652a1c0" providerId="ADAL" clId="{D4479540-3C79-904F-991B-2923FDC23AF8}" dt="2021-06-24T14:29:18.157" v="2418"/>
          <ac:grpSpMkLst>
            <pc:docMk/>
            <pc:sldMk cId="752489924" sldId="2125"/>
            <ac:grpSpMk id="24625" creationId="{E97140B4-DF75-C744-AE21-2A5C48BD4B27}"/>
          </ac:grpSpMkLst>
        </pc:grpChg>
        <pc:grpChg chg="add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8" creationId="{DFC2C068-A037-3A4C-89A6-5E622D43D8F1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4" creationId="{F896FFFD-EBDD-A04A-91C8-0DB24D04E7A7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5" creationId="{B583DBF1-7FE9-694C-862A-1B44E3E17D27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8" creationId="{BD64866F-77FB-104D-ADE4-CEBE4685F3AC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9" creationId="{648BC3C2-4B6D-BA42-A0FD-AABEF399B75D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5" creationId="{A15E1A4D-A959-F647-8ECA-116D2595F2B3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6" creationId="{F6C4D40F-5CF5-DF4E-A6EB-C75BA58CD143}"/>
          </ac:grpSpMkLst>
        </pc:grpChg>
        <pc:grpChg chg="add del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58" creationId="{8952195F-B6FB-7647-B32E-8CA173B2E58F}"/>
          </ac:grpSpMkLst>
        </pc:grpChg>
        <pc:grpChg chg="add">
          <ac:chgData name="Wilne, Robert" userId="863fd487-5ae7-46a6-8c4e-0a9cc652a1c0" providerId="ADAL" clId="{D4479540-3C79-904F-991B-2923FDC23AF8}" dt="2021-06-24T14:29:47.620" v="2465"/>
          <ac:grpSpMkLst>
            <pc:docMk/>
            <pc:sldMk cId="752489924" sldId="2125"/>
            <ac:grpSpMk id="24675" creationId="{66864948-2675-1A4C-83AF-DDC943B908FF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0" creationId="{EA01012A-9EB6-484B-92C4-AFBF28C6D4E0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1" creationId="{9C9C0686-DD5C-974C-88D3-4A8AC8F75BB8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3" creationId="{208D050F-7E09-6B47-8749-A3B61F97DBE9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4" creationId="{52147879-12A9-BE40-8283-99FAE7E0DAB4}"/>
          </ac:grpSpMkLst>
        </pc:grpChg>
        <pc:inkChg chg="add">
          <ac:chgData name="Wilne, Robert" userId="863fd487-5ae7-46a6-8c4e-0a9cc652a1c0" providerId="ADAL" clId="{D4479540-3C79-904F-991B-2923FDC23AF8}" dt="2021-06-24T14:28:08.615" v="2313"/>
          <ac:inkMkLst>
            <pc:docMk/>
            <pc:sldMk cId="752489924" sldId="2125"/>
            <ac:inkMk id="2" creationId="{CF4CAC3F-47CB-254B-AAD7-F7727290F98E}"/>
          </ac:inkMkLst>
        </pc:inkChg>
        <pc:inkChg chg="add">
          <ac:chgData name="Wilne, Robert" userId="863fd487-5ae7-46a6-8c4e-0a9cc652a1c0" providerId="ADAL" clId="{D4479540-3C79-904F-991B-2923FDC23AF8}" dt="2021-06-24T14:28:08.847" v="2314"/>
          <ac:inkMkLst>
            <pc:docMk/>
            <pc:sldMk cId="752489924" sldId="2125"/>
            <ac:inkMk id="3" creationId="{D5DA060D-547D-DA47-8485-634D26F6E735}"/>
          </ac:inkMkLst>
        </pc:inkChg>
        <pc:inkChg chg="add">
          <ac:chgData name="Wilne, Robert" userId="863fd487-5ae7-46a6-8c4e-0a9cc652a1c0" providerId="ADAL" clId="{D4479540-3C79-904F-991B-2923FDC23AF8}" dt="2021-06-24T14:28:09.048" v="2315"/>
          <ac:inkMkLst>
            <pc:docMk/>
            <pc:sldMk cId="752489924" sldId="2125"/>
            <ac:inkMk id="4" creationId="{E589EE69-F171-874A-8CB8-2D94EC0D95F0}"/>
          </ac:inkMkLst>
        </pc:inkChg>
        <pc:inkChg chg="add">
          <ac:chgData name="Wilne, Robert" userId="863fd487-5ae7-46a6-8c4e-0a9cc652a1c0" providerId="ADAL" clId="{D4479540-3C79-904F-991B-2923FDC23AF8}" dt="2021-06-24T14:28:10.463" v="2316"/>
          <ac:inkMkLst>
            <pc:docMk/>
            <pc:sldMk cId="752489924" sldId="2125"/>
            <ac:inkMk id="5" creationId="{4FAC482A-6FF4-A043-A1AC-1BBE59CB04ED}"/>
          </ac:inkMkLst>
        </pc:inkChg>
        <pc:inkChg chg="add">
          <ac:chgData name="Wilne, Robert" userId="863fd487-5ae7-46a6-8c4e-0a9cc652a1c0" providerId="ADAL" clId="{D4479540-3C79-904F-991B-2923FDC23AF8}" dt="2021-06-24T14:28:10.670" v="2317"/>
          <ac:inkMkLst>
            <pc:docMk/>
            <pc:sldMk cId="752489924" sldId="2125"/>
            <ac:inkMk id="6" creationId="{F6529383-27E5-3148-93D9-D3B6B1C403A9}"/>
          </ac:inkMkLst>
        </pc:inkChg>
        <pc:inkChg chg="add">
          <ac:chgData name="Wilne, Robert" userId="863fd487-5ae7-46a6-8c4e-0a9cc652a1c0" providerId="ADAL" clId="{D4479540-3C79-904F-991B-2923FDC23AF8}" dt="2021-06-24T14:28:10.961" v="2318"/>
          <ac:inkMkLst>
            <pc:docMk/>
            <pc:sldMk cId="752489924" sldId="2125"/>
            <ac:inkMk id="7" creationId="{05C738E1-6E24-DD43-986E-EF20432D4501}"/>
          </ac:inkMkLst>
        </pc:inkChg>
        <pc:inkChg chg="add">
          <ac:chgData name="Wilne, Robert" userId="863fd487-5ae7-46a6-8c4e-0a9cc652a1c0" providerId="ADAL" clId="{D4479540-3C79-904F-991B-2923FDC23AF8}" dt="2021-06-24T14:28:11.431" v="2319"/>
          <ac:inkMkLst>
            <pc:docMk/>
            <pc:sldMk cId="752489924" sldId="2125"/>
            <ac:inkMk id="9" creationId="{F67DAE77-1DD7-C141-B3A4-FD26F81709CD}"/>
          </ac:inkMkLst>
        </pc:inkChg>
        <pc:inkChg chg="add">
          <ac:chgData name="Wilne, Robert" userId="863fd487-5ae7-46a6-8c4e-0a9cc652a1c0" providerId="ADAL" clId="{D4479540-3C79-904F-991B-2923FDC23AF8}" dt="2021-06-24T14:28:11.693" v="2320"/>
          <ac:inkMkLst>
            <pc:docMk/>
            <pc:sldMk cId="752489924" sldId="2125"/>
            <ac:inkMk id="10" creationId="{5AF41361-1C22-444A-A4DF-03D6CE44AA3B}"/>
          </ac:inkMkLst>
        </pc:inkChg>
        <pc:inkChg chg="add">
          <ac:chgData name="Wilne, Robert" userId="863fd487-5ae7-46a6-8c4e-0a9cc652a1c0" providerId="ADAL" clId="{D4479540-3C79-904F-991B-2923FDC23AF8}" dt="2021-06-24T14:28:12.005" v="2321"/>
          <ac:inkMkLst>
            <pc:docMk/>
            <pc:sldMk cId="752489924" sldId="2125"/>
            <ac:inkMk id="11" creationId="{C9D7AD20-843A-6045-87C4-3948DE9F4434}"/>
          </ac:inkMkLst>
        </pc:inkChg>
        <pc:inkChg chg="add">
          <ac:chgData name="Wilne, Robert" userId="863fd487-5ae7-46a6-8c4e-0a9cc652a1c0" providerId="ADAL" clId="{D4479540-3C79-904F-991B-2923FDC23AF8}" dt="2021-06-24T14:28:12.182" v="2322"/>
          <ac:inkMkLst>
            <pc:docMk/>
            <pc:sldMk cId="752489924" sldId="2125"/>
            <ac:inkMk id="12" creationId="{B4B2A05E-E274-2543-A7FF-205B7CFC1C2E}"/>
          </ac:inkMkLst>
        </pc:inkChg>
        <pc:inkChg chg="add">
          <ac:chgData name="Wilne, Robert" userId="863fd487-5ae7-46a6-8c4e-0a9cc652a1c0" providerId="ADAL" clId="{D4479540-3C79-904F-991B-2923FDC23AF8}" dt="2021-06-24T14:28:12.339" v="2323"/>
          <ac:inkMkLst>
            <pc:docMk/>
            <pc:sldMk cId="752489924" sldId="2125"/>
            <ac:inkMk id="13" creationId="{E58E83C2-9D9A-9549-BBA6-D21482ABA762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4" creationId="{FF1A482A-4727-7041-9426-64C4A595291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5" creationId="{7E1F0EEF-82FE-304A-B32F-492AEEBA07F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6" creationId="{D9EB1921-9425-0748-85BE-23697F6438E8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7" creationId="{E8C57737-7139-2F42-AFF1-334B095C1C4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8" creationId="{49F1276D-E921-B041-BAFB-F03EE53D380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9" creationId="{CC6DC740-C25D-5C43-AB09-B6859EC0E196}"/>
          </ac:inkMkLst>
        </pc:inkChg>
        <pc:inkChg chg="add">
          <ac:chgData name="Wilne, Robert" userId="863fd487-5ae7-46a6-8c4e-0a9cc652a1c0" providerId="ADAL" clId="{D4479540-3C79-904F-991B-2923FDC23AF8}" dt="2021-06-24T14:28:14.985" v="2331"/>
          <ac:inkMkLst>
            <pc:docMk/>
            <pc:sldMk cId="752489924" sldId="2125"/>
            <ac:inkMk id="23" creationId="{435A911D-3895-C34E-B94C-CE86CAA25389}"/>
          </ac:inkMkLst>
        </pc:inkChg>
        <pc:inkChg chg="add">
          <ac:chgData name="Wilne, Robert" userId="863fd487-5ae7-46a6-8c4e-0a9cc652a1c0" providerId="ADAL" clId="{D4479540-3C79-904F-991B-2923FDC23AF8}" dt="2021-06-24T14:28:16.370" v="2333"/>
          <ac:inkMkLst>
            <pc:docMk/>
            <pc:sldMk cId="752489924" sldId="2125"/>
            <ac:inkMk id="25" creationId="{D9413F19-0C74-ED44-9EAB-8A4B2E0C8184}"/>
          </ac:inkMkLst>
        </pc:inkChg>
        <pc:inkChg chg="add">
          <ac:chgData name="Wilne, Robert" userId="863fd487-5ae7-46a6-8c4e-0a9cc652a1c0" providerId="ADAL" clId="{D4479540-3C79-904F-991B-2923FDC23AF8}" dt="2021-06-24T14:28:16.616" v="2334"/>
          <ac:inkMkLst>
            <pc:docMk/>
            <pc:sldMk cId="752489924" sldId="2125"/>
            <ac:inkMk id="26" creationId="{0A76702E-DC00-D04F-901B-AF17C08A9CAE}"/>
          </ac:inkMkLst>
        </pc:inkChg>
        <pc:inkChg chg="add">
          <ac:chgData name="Wilne, Robert" userId="863fd487-5ae7-46a6-8c4e-0a9cc652a1c0" providerId="ADAL" clId="{D4479540-3C79-904F-991B-2923FDC23AF8}" dt="2021-06-24T14:28:16.791" v="2335"/>
          <ac:inkMkLst>
            <pc:docMk/>
            <pc:sldMk cId="752489924" sldId="2125"/>
            <ac:inkMk id="27" creationId="{2531FE2D-7502-5149-9157-199B71AECCA1}"/>
          </ac:inkMkLst>
        </pc:inkChg>
        <pc:inkChg chg="add">
          <ac:chgData name="Wilne, Robert" userId="863fd487-5ae7-46a6-8c4e-0a9cc652a1c0" providerId="ADAL" clId="{D4479540-3C79-904F-991B-2923FDC23AF8}" dt="2021-06-24T14:28:17.507" v="2336"/>
          <ac:inkMkLst>
            <pc:docMk/>
            <pc:sldMk cId="752489924" sldId="2125"/>
            <ac:inkMk id="28" creationId="{EBECDCE2-EB48-BD49-BD9D-B28F60581134}"/>
          </ac:inkMkLst>
        </pc:inkChg>
        <pc:inkChg chg="add">
          <ac:chgData name="Wilne, Robert" userId="863fd487-5ae7-46a6-8c4e-0a9cc652a1c0" providerId="ADAL" clId="{D4479540-3C79-904F-991B-2923FDC23AF8}" dt="2021-06-24T14:28:17.699" v="2337"/>
          <ac:inkMkLst>
            <pc:docMk/>
            <pc:sldMk cId="752489924" sldId="2125"/>
            <ac:inkMk id="29" creationId="{1A787821-1100-EB4F-922F-BA0A5528BAB0}"/>
          </ac:inkMkLst>
        </pc:inkChg>
        <pc:inkChg chg="add">
          <ac:chgData name="Wilne, Robert" userId="863fd487-5ae7-46a6-8c4e-0a9cc652a1c0" providerId="ADAL" clId="{D4479540-3C79-904F-991B-2923FDC23AF8}" dt="2021-06-24T14:28:17.983" v="2338"/>
          <ac:inkMkLst>
            <pc:docMk/>
            <pc:sldMk cId="752489924" sldId="2125"/>
            <ac:inkMk id="30" creationId="{F98AB818-9793-124A-AE1A-0256E87C54C4}"/>
          </ac:inkMkLst>
        </pc:inkChg>
        <pc:inkChg chg="add">
          <ac:chgData name="Wilne, Robert" userId="863fd487-5ae7-46a6-8c4e-0a9cc652a1c0" providerId="ADAL" clId="{D4479540-3C79-904F-991B-2923FDC23AF8}" dt="2021-06-24T14:28:18.183" v="2339"/>
          <ac:inkMkLst>
            <pc:docMk/>
            <pc:sldMk cId="752489924" sldId="2125"/>
            <ac:inkMk id="31" creationId="{E0077F25-0093-AF4D-A0FB-256F1FE90EDE}"/>
          </ac:inkMkLst>
        </pc:inkChg>
        <pc:inkChg chg="add">
          <ac:chgData name="Wilne, Robert" userId="863fd487-5ae7-46a6-8c4e-0a9cc652a1c0" providerId="ADAL" clId="{D4479540-3C79-904F-991B-2923FDC23AF8}" dt="2021-06-24T14:28:18.424" v="2340"/>
          <ac:inkMkLst>
            <pc:docMk/>
            <pc:sldMk cId="752489924" sldId="2125"/>
            <ac:inkMk id="32" creationId="{970F2059-CF97-7D4A-9520-3279B5878962}"/>
          </ac:inkMkLst>
        </pc:inkChg>
        <pc:inkChg chg="add">
          <ac:chgData name="Wilne, Robert" userId="863fd487-5ae7-46a6-8c4e-0a9cc652a1c0" providerId="ADAL" clId="{D4479540-3C79-904F-991B-2923FDC23AF8}" dt="2021-06-24T14:28:18.753" v="2341"/>
          <ac:inkMkLst>
            <pc:docMk/>
            <pc:sldMk cId="752489924" sldId="2125"/>
            <ac:inkMk id="33" creationId="{21E50F21-0CD1-9B45-8EBB-E5D9607CE1B2}"/>
          </ac:inkMkLst>
        </pc:inkChg>
        <pc:inkChg chg="add">
          <ac:chgData name="Wilne, Robert" userId="863fd487-5ae7-46a6-8c4e-0a9cc652a1c0" providerId="ADAL" clId="{D4479540-3C79-904F-991B-2923FDC23AF8}" dt="2021-06-24T14:28:19.011" v="2342"/>
          <ac:inkMkLst>
            <pc:docMk/>
            <pc:sldMk cId="752489924" sldId="2125"/>
            <ac:inkMk id="34" creationId="{8098AED4-678A-1544-9C82-AA51B4242DF3}"/>
          </ac:inkMkLst>
        </pc:inkChg>
        <pc:inkChg chg="add">
          <ac:chgData name="Wilne, Robert" userId="863fd487-5ae7-46a6-8c4e-0a9cc652a1c0" providerId="ADAL" clId="{D4479540-3C79-904F-991B-2923FDC23AF8}" dt="2021-06-24T14:28:19.236" v="2343"/>
          <ac:inkMkLst>
            <pc:docMk/>
            <pc:sldMk cId="752489924" sldId="2125"/>
            <ac:inkMk id="35" creationId="{6714AC1B-1A7E-6A48-9D30-78CBA0D5E53E}"/>
          </ac:inkMkLst>
        </pc:inkChg>
        <pc:inkChg chg="add">
          <ac:chgData name="Wilne, Robert" userId="863fd487-5ae7-46a6-8c4e-0a9cc652a1c0" providerId="ADAL" clId="{D4479540-3C79-904F-991B-2923FDC23AF8}" dt="2021-06-24T14:28:19.436" v="2344"/>
          <ac:inkMkLst>
            <pc:docMk/>
            <pc:sldMk cId="752489924" sldId="2125"/>
            <ac:inkMk id="36" creationId="{45D3AFB1-8781-554A-9D69-048183668730}"/>
          </ac:inkMkLst>
        </pc:inkChg>
        <pc:inkChg chg="add">
          <ac:chgData name="Wilne, Robert" userId="863fd487-5ae7-46a6-8c4e-0a9cc652a1c0" providerId="ADAL" clId="{D4479540-3C79-904F-991B-2923FDC23AF8}" dt="2021-06-24T14:28:19.630" v="2345"/>
          <ac:inkMkLst>
            <pc:docMk/>
            <pc:sldMk cId="752489924" sldId="2125"/>
            <ac:inkMk id="37" creationId="{A453F61B-0267-AF4D-AE84-E12FCC11A80A}"/>
          </ac:inkMkLst>
        </pc:inkChg>
        <pc:inkChg chg="add">
          <ac:chgData name="Wilne, Robert" userId="863fd487-5ae7-46a6-8c4e-0a9cc652a1c0" providerId="ADAL" clId="{D4479540-3C79-904F-991B-2923FDC23AF8}" dt="2021-06-24T14:28:19.863" v="2346"/>
          <ac:inkMkLst>
            <pc:docMk/>
            <pc:sldMk cId="752489924" sldId="2125"/>
            <ac:inkMk id="38" creationId="{43963116-0B7E-B040-8061-D4D3B42950DE}"/>
          </ac:inkMkLst>
        </pc:inkChg>
        <pc:inkChg chg="add">
          <ac:chgData name="Wilne, Robert" userId="863fd487-5ae7-46a6-8c4e-0a9cc652a1c0" providerId="ADAL" clId="{D4479540-3C79-904F-991B-2923FDC23AF8}" dt="2021-06-24T14:28:20.513" v="2347"/>
          <ac:inkMkLst>
            <pc:docMk/>
            <pc:sldMk cId="752489924" sldId="2125"/>
            <ac:inkMk id="39" creationId="{2DE740AB-6C0B-0F4F-B422-46CC2A5E6475}"/>
          </ac:inkMkLst>
        </pc:inkChg>
        <pc:inkChg chg="add">
          <ac:chgData name="Wilne, Robert" userId="863fd487-5ae7-46a6-8c4e-0a9cc652a1c0" providerId="ADAL" clId="{D4479540-3C79-904F-991B-2923FDC23AF8}" dt="2021-06-24T14:28:20.750" v="2348"/>
          <ac:inkMkLst>
            <pc:docMk/>
            <pc:sldMk cId="752489924" sldId="2125"/>
            <ac:inkMk id="40" creationId="{A054C717-BE9F-7B42-9D88-45C13FA8F6F6}"/>
          </ac:inkMkLst>
        </pc:inkChg>
        <pc:inkChg chg="add">
          <ac:chgData name="Wilne, Robert" userId="863fd487-5ae7-46a6-8c4e-0a9cc652a1c0" providerId="ADAL" clId="{D4479540-3C79-904F-991B-2923FDC23AF8}" dt="2021-06-24T14:28:21.311" v="2349"/>
          <ac:inkMkLst>
            <pc:docMk/>
            <pc:sldMk cId="752489924" sldId="2125"/>
            <ac:inkMk id="41" creationId="{5A6D15AA-E7E8-6640-A86F-79F969FB0775}"/>
          </ac:inkMkLst>
        </pc:inkChg>
        <pc:inkChg chg="add">
          <ac:chgData name="Wilne, Robert" userId="863fd487-5ae7-46a6-8c4e-0a9cc652a1c0" providerId="ADAL" clId="{D4479540-3C79-904F-991B-2923FDC23AF8}" dt="2021-06-24T14:28:21.500" v="2350"/>
          <ac:inkMkLst>
            <pc:docMk/>
            <pc:sldMk cId="752489924" sldId="2125"/>
            <ac:inkMk id="42" creationId="{63A9149E-794D-1B40-A9AE-29D11C169E3C}"/>
          </ac:inkMkLst>
        </pc:inkChg>
        <pc:inkChg chg="add">
          <ac:chgData name="Wilne, Robert" userId="863fd487-5ae7-46a6-8c4e-0a9cc652a1c0" providerId="ADAL" clId="{D4479540-3C79-904F-991B-2923FDC23AF8}" dt="2021-06-24T14:28:21.777" v="2351"/>
          <ac:inkMkLst>
            <pc:docMk/>
            <pc:sldMk cId="752489924" sldId="2125"/>
            <ac:inkMk id="43" creationId="{93044680-5BFD-C54B-B65D-D441BC0A70CB}"/>
          </ac:inkMkLst>
        </pc:inkChg>
        <pc:inkChg chg="add">
          <ac:chgData name="Wilne, Robert" userId="863fd487-5ae7-46a6-8c4e-0a9cc652a1c0" providerId="ADAL" clId="{D4479540-3C79-904F-991B-2923FDC23AF8}" dt="2021-06-24T14:28:21.999" v="2352"/>
          <ac:inkMkLst>
            <pc:docMk/>
            <pc:sldMk cId="752489924" sldId="2125"/>
            <ac:inkMk id="44" creationId="{56A9456D-C872-4E4A-9AB6-4BE9BC9C59DD}"/>
          </ac:inkMkLst>
        </pc:inkChg>
        <pc:inkChg chg="add">
          <ac:chgData name="Wilne, Robert" userId="863fd487-5ae7-46a6-8c4e-0a9cc652a1c0" providerId="ADAL" clId="{D4479540-3C79-904F-991B-2923FDC23AF8}" dt="2021-06-24T14:28:22.392" v="2353"/>
          <ac:inkMkLst>
            <pc:docMk/>
            <pc:sldMk cId="752489924" sldId="2125"/>
            <ac:inkMk id="45" creationId="{164C766E-61DB-244B-B588-1A9E932480B0}"/>
          </ac:inkMkLst>
        </pc:inkChg>
        <pc:inkChg chg="add">
          <ac:chgData name="Wilne, Robert" userId="863fd487-5ae7-46a6-8c4e-0a9cc652a1c0" providerId="ADAL" clId="{D4479540-3C79-904F-991B-2923FDC23AF8}" dt="2021-06-24T14:28:22.544" v="2354"/>
          <ac:inkMkLst>
            <pc:docMk/>
            <pc:sldMk cId="752489924" sldId="2125"/>
            <ac:inkMk id="46" creationId="{CF37AFBB-CE9F-144E-A15C-74F09FB7AAC9}"/>
          </ac:inkMkLst>
        </pc:inkChg>
        <pc:inkChg chg="add">
          <ac:chgData name="Wilne, Robert" userId="863fd487-5ae7-46a6-8c4e-0a9cc652a1c0" providerId="ADAL" clId="{D4479540-3C79-904F-991B-2923FDC23AF8}" dt="2021-06-24T14:28:23.162" v="2355"/>
          <ac:inkMkLst>
            <pc:docMk/>
            <pc:sldMk cId="752489924" sldId="2125"/>
            <ac:inkMk id="47" creationId="{D087C3DD-1B82-B445-9405-2ABD1F390B65}"/>
          </ac:inkMkLst>
        </pc:inkChg>
        <pc:inkChg chg="add">
          <ac:chgData name="Wilne, Robert" userId="863fd487-5ae7-46a6-8c4e-0a9cc652a1c0" providerId="ADAL" clId="{D4479540-3C79-904F-991B-2923FDC23AF8}" dt="2021-06-24T14:28:23.627" v="2356"/>
          <ac:inkMkLst>
            <pc:docMk/>
            <pc:sldMk cId="752489924" sldId="2125"/>
            <ac:inkMk id="48" creationId="{C507233A-7CC7-FF40-8DC7-0FD1ADBE25D4}"/>
          </ac:inkMkLst>
        </pc:inkChg>
        <pc:inkChg chg="add">
          <ac:chgData name="Wilne, Robert" userId="863fd487-5ae7-46a6-8c4e-0a9cc652a1c0" providerId="ADAL" clId="{D4479540-3C79-904F-991B-2923FDC23AF8}" dt="2021-06-24T14:28:23.896" v="2357"/>
          <ac:inkMkLst>
            <pc:docMk/>
            <pc:sldMk cId="752489924" sldId="2125"/>
            <ac:inkMk id="49" creationId="{60181491-FBA6-EE42-9F65-F2C3472DE4A5}"/>
          </ac:inkMkLst>
        </pc:inkChg>
        <pc:inkChg chg="add">
          <ac:chgData name="Wilne, Robert" userId="863fd487-5ae7-46a6-8c4e-0a9cc652a1c0" providerId="ADAL" clId="{D4479540-3C79-904F-991B-2923FDC23AF8}" dt="2021-06-24T14:28:24.842" v="2358"/>
          <ac:inkMkLst>
            <pc:docMk/>
            <pc:sldMk cId="752489924" sldId="2125"/>
            <ac:inkMk id="50" creationId="{C0836050-8645-7C48-B365-2BB3F4464E0E}"/>
          </ac:inkMkLst>
        </pc:inkChg>
        <pc:inkChg chg="add">
          <ac:chgData name="Wilne, Robert" userId="863fd487-5ae7-46a6-8c4e-0a9cc652a1c0" providerId="ADAL" clId="{D4479540-3C79-904F-991B-2923FDC23AF8}" dt="2021-06-24T14:28:32.721" v="2360"/>
          <ac:inkMkLst>
            <pc:docMk/>
            <pc:sldMk cId="752489924" sldId="2125"/>
            <ac:inkMk id="52" creationId="{41E44000-66A3-3F4E-A20D-C413284126EC}"/>
          </ac:inkMkLst>
        </pc:inkChg>
        <pc:inkChg chg="add">
          <ac:chgData name="Wilne, Robert" userId="863fd487-5ae7-46a6-8c4e-0a9cc652a1c0" providerId="ADAL" clId="{D4479540-3C79-904F-991B-2923FDC23AF8}" dt="2021-06-24T14:28:33.218" v="2361"/>
          <ac:inkMkLst>
            <pc:docMk/>
            <pc:sldMk cId="752489924" sldId="2125"/>
            <ac:inkMk id="53" creationId="{805BA6F2-26EE-2544-8F0A-92905805770E}"/>
          </ac:inkMkLst>
        </pc:inkChg>
        <pc:inkChg chg="add">
          <ac:chgData name="Wilne, Robert" userId="863fd487-5ae7-46a6-8c4e-0a9cc652a1c0" providerId="ADAL" clId="{D4479540-3C79-904F-991B-2923FDC23AF8}" dt="2021-06-24T14:28:33.493" v="2362"/>
          <ac:inkMkLst>
            <pc:docMk/>
            <pc:sldMk cId="752489924" sldId="2125"/>
            <ac:inkMk id="54" creationId="{F3C60118-8E9A-1D4B-8ECB-0746D87769F7}"/>
          </ac:inkMkLst>
        </pc:inkChg>
        <pc:inkChg chg="add">
          <ac:chgData name="Wilne, Robert" userId="863fd487-5ae7-46a6-8c4e-0a9cc652a1c0" providerId="ADAL" clId="{D4479540-3C79-904F-991B-2923FDC23AF8}" dt="2021-06-24T14:28:33.768" v="2363"/>
          <ac:inkMkLst>
            <pc:docMk/>
            <pc:sldMk cId="752489924" sldId="2125"/>
            <ac:inkMk id="55" creationId="{86B6DBDF-28CF-3B45-9DB2-C86CD3489433}"/>
          </ac:inkMkLst>
        </pc:inkChg>
        <pc:inkChg chg="add">
          <ac:chgData name="Wilne, Robert" userId="863fd487-5ae7-46a6-8c4e-0a9cc652a1c0" providerId="ADAL" clId="{D4479540-3C79-904F-991B-2923FDC23AF8}" dt="2021-06-24T14:28:34.017" v="2364"/>
          <ac:inkMkLst>
            <pc:docMk/>
            <pc:sldMk cId="752489924" sldId="2125"/>
            <ac:inkMk id="56" creationId="{4030E1AD-2F16-E94E-BC05-12DCEBA6A4C5}"/>
          </ac:inkMkLst>
        </pc:inkChg>
        <pc:inkChg chg="add">
          <ac:chgData name="Wilne, Robert" userId="863fd487-5ae7-46a6-8c4e-0a9cc652a1c0" providerId="ADAL" clId="{D4479540-3C79-904F-991B-2923FDC23AF8}" dt="2021-06-24T14:28:34.228" v="2365"/>
          <ac:inkMkLst>
            <pc:docMk/>
            <pc:sldMk cId="752489924" sldId="2125"/>
            <ac:inkMk id="57" creationId="{81D72081-A0E5-3547-BEEE-52E509BFB3F2}"/>
          </ac:inkMkLst>
        </pc:inkChg>
        <pc:inkChg chg="add">
          <ac:chgData name="Wilne, Robert" userId="863fd487-5ae7-46a6-8c4e-0a9cc652a1c0" providerId="ADAL" clId="{D4479540-3C79-904F-991B-2923FDC23AF8}" dt="2021-06-24T14:28:34.405" v="2366"/>
          <ac:inkMkLst>
            <pc:docMk/>
            <pc:sldMk cId="752489924" sldId="2125"/>
            <ac:inkMk id="58" creationId="{D00C8636-10E3-E649-86C6-95DE30EB7985}"/>
          </ac:inkMkLst>
        </pc:inkChg>
        <pc:inkChg chg="add">
          <ac:chgData name="Wilne, Robert" userId="863fd487-5ae7-46a6-8c4e-0a9cc652a1c0" providerId="ADAL" clId="{D4479540-3C79-904F-991B-2923FDC23AF8}" dt="2021-06-24T14:28:34.711" v="2367"/>
          <ac:inkMkLst>
            <pc:docMk/>
            <pc:sldMk cId="752489924" sldId="2125"/>
            <ac:inkMk id="59" creationId="{3A91657E-97CE-0443-AFB9-49CD1BE3E71A}"/>
          </ac:inkMkLst>
        </pc:inkChg>
        <pc:inkChg chg="add">
          <ac:chgData name="Wilne, Robert" userId="863fd487-5ae7-46a6-8c4e-0a9cc652a1c0" providerId="ADAL" clId="{D4479540-3C79-904F-991B-2923FDC23AF8}" dt="2021-06-24T14:28:34.911" v="2368"/>
          <ac:inkMkLst>
            <pc:docMk/>
            <pc:sldMk cId="752489924" sldId="2125"/>
            <ac:inkMk id="60" creationId="{851AC855-D3B7-1345-A718-FAC393A83295}"/>
          </ac:inkMkLst>
        </pc:inkChg>
        <pc:inkChg chg="add">
          <ac:chgData name="Wilne, Robert" userId="863fd487-5ae7-46a6-8c4e-0a9cc652a1c0" providerId="ADAL" clId="{D4479540-3C79-904F-991B-2923FDC23AF8}" dt="2021-06-24T14:28:35.089" v="2369"/>
          <ac:inkMkLst>
            <pc:docMk/>
            <pc:sldMk cId="752489924" sldId="2125"/>
            <ac:inkMk id="61" creationId="{E2087707-990D-6342-BE5E-7531797CA8DF}"/>
          </ac:inkMkLst>
        </pc:inkChg>
        <pc:inkChg chg="add">
          <ac:chgData name="Wilne, Robert" userId="863fd487-5ae7-46a6-8c4e-0a9cc652a1c0" providerId="ADAL" clId="{D4479540-3C79-904F-991B-2923FDC23AF8}" dt="2021-06-24T14:28:35.313" v="2370"/>
          <ac:inkMkLst>
            <pc:docMk/>
            <pc:sldMk cId="752489924" sldId="2125"/>
            <ac:inkMk id="62" creationId="{AFE63AA7-CEE2-1E4B-8871-5BB0EDAB8161}"/>
          </ac:inkMkLst>
        </pc:inkChg>
        <pc:inkChg chg="add">
          <ac:chgData name="Wilne, Robert" userId="863fd487-5ae7-46a6-8c4e-0a9cc652a1c0" providerId="ADAL" clId="{D4479540-3C79-904F-991B-2923FDC23AF8}" dt="2021-06-24T14:28:35.516" v="2371"/>
          <ac:inkMkLst>
            <pc:docMk/>
            <pc:sldMk cId="752489924" sldId="2125"/>
            <ac:inkMk id="63" creationId="{F46E81C4-8613-D142-9550-B5D2DEAF131D}"/>
          </ac:inkMkLst>
        </pc:inkChg>
        <pc:inkChg chg="add">
          <ac:chgData name="Wilne, Robert" userId="863fd487-5ae7-46a6-8c4e-0a9cc652a1c0" providerId="ADAL" clId="{D4479540-3C79-904F-991B-2923FDC23AF8}" dt="2021-06-24T14:28:35.733" v="2372"/>
          <ac:inkMkLst>
            <pc:docMk/>
            <pc:sldMk cId="752489924" sldId="2125"/>
            <ac:inkMk id="24576" creationId="{175541AB-524F-B04E-B36D-DE5F5FE31669}"/>
          </ac:inkMkLst>
        </pc:inkChg>
        <pc:inkChg chg="add">
          <ac:chgData name="Wilne, Robert" userId="863fd487-5ae7-46a6-8c4e-0a9cc652a1c0" providerId="ADAL" clId="{D4479540-3C79-904F-991B-2923FDC23AF8}" dt="2021-06-24T14:28:35.939" v="2373"/>
          <ac:inkMkLst>
            <pc:docMk/>
            <pc:sldMk cId="752489924" sldId="2125"/>
            <ac:inkMk id="24577" creationId="{996AEC62-4E85-E044-98DD-3C6937FE2EF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0" creationId="{4F2C180E-C766-3649-8088-B9BF7903B38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1" creationId="{3F5AF6F0-3E54-3646-AD91-BC2799EB94B3}"/>
          </ac:inkMkLst>
        </pc:inkChg>
        <pc:inkChg chg="add">
          <ac:chgData name="Wilne, Robert" userId="863fd487-5ae7-46a6-8c4e-0a9cc652a1c0" providerId="ADAL" clId="{D4479540-3C79-904F-991B-2923FDC23AF8}" dt="2021-06-24T14:28:38.915" v="2377"/>
          <ac:inkMkLst>
            <pc:docMk/>
            <pc:sldMk cId="752489924" sldId="2125"/>
            <ac:inkMk id="24582" creationId="{7310A40E-3B9F-DB49-9B5E-9CFA090FB343}"/>
          </ac:inkMkLst>
        </pc:inkChg>
        <pc:inkChg chg="add">
          <ac:chgData name="Wilne, Robert" userId="863fd487-5ae7-46a6-8c4e-0a9cc652a1c0" providerId="ADAL" clId="{D4479540-3C79-904F-991B-2923FDC23AF8}" dt="2021-06-24T14:28:39.105" v="2378"/>
          <ac:inkMkLst>
            <pc:docMk/>
            <pc:sldMk cId="752489924" sldId="2125"/>
            <ac:inkMk id="24583" creationId="{9B830BCE-2EE8-2F41-837B-13FF80A1168F}"/>
          </ac:inkMkLst>
        </pc:inkChg>
        <pc:inkChg chg="add">
          <ac:chgData name="Wilne, Robert" userId="863fd487-5ae7-46a6-8c4e-0a9cc652a1c0" providerId="ADAL" clId="{D4479540-3C79-904F-991B-2923FDC23AF8}" dt="2021-06-24T14:28:39.425" v="2379"/>
          <ac:inkMkLst>
            <pc:docMk/>
            <pc:sldMk cId="752489924" sldId="2125"/>
            <ac:inkMk id="24584" creationId="{355CC0B9-BCD3-E040-827B-807EFC01AA24}"/>
          </ac:inkMkLst>
        </pc:inkChg>
        <pc:inkChg chg="add">
          <ac:chgData name="Wilne, Robert" userId="863fd487-5ae7-46a6-8c4e-0a9cc652a1c0" providerId="ADAL" clId="{D4479540-3C79-904F-991B-2923FDC23AF8}" dt="2021-06-24T14:28:39.640" v="2380"/>
          <ac:inkMkLst>
            <pc:docMk/>
            <pc:sldMk cId="752489924" sldId="2125"/>
            <ac:inkMk id="24585" creationId="{ED3D00FE-4BC1-F240-83A1-E91F890CD40D}"/>
          </ac:inkMkLst>
        </pc:inkChg>
        <pc:inkChg chg="add del">
          <ac:chgData name="Wilne, Robert" userId="863fd487-5ae7-46a6-8c4e-0a9cc652a1c0" providerId="ADAL" clId="{D4479540-3C79-904F-991B-2923FDC23AF8}" dt="2021-06-24T14:28:46.080" v="2386"/>
          <ac:inkMkLst>
            <pc:docMk/>
            <pc:sldMk cId="752489924" sldId="2125"/>
            <ac:inkMk id="24586" creationId="{4BFFD896-CC18-0549-BB47-0F089F76008B}"/>
          </ac:inkMkLst>
        </pc:inkChg>
        <pc:inkChg chg="add del">
          <ac:chgData name="Wilne, Robert" userId="863fd487-5ae7-46a6-8c4e-0a9cc652a1c0" providerId="ADAL" clId="{D4479540-3C79-904F-991B-2923FDC23AF8}" dt="2021-06-24T14:28:46.068" v="2385"/>
          <ac:inkMkLst>
            <pc:docMk/>
            <pc:sldMk cId="752489924" sldId="2125"/>
            <ac:inkMk id="24587" creationId="{9FD43409-66BF-D14F-925E-430F7E4CA7AD}"/>
          </ac:inkMkLst>
        </pc:inkChg>
        <pc:inkChg chg="add">
          <ac:chgData name="Wilne, Robert" userId="863fd487-5ae7-46a6-8c4e-0a9cc652a1c0" providerId="ADAL" clId="{D4479540-3C79-904F-991B-2923FDC23AF8}" dt="2021-06-24T14:28:40.216" v="2383"/>
          <ac:inkMkLst>
            <pc:docMk/>
            <pc:sldMk cId="752489924" sldId="2125"/>
            <ac:inkMk id="24588" creationId="{823B380D-FD29-9A4D-9729-85B069E7CCE2}"/>
          </ac:inkMkLst>
        </pc:inkChg>
        <pc:inkChg chg="add">
          <ac:chgData name="Wilne, Robert" userId="863fd487-5ae7-46a6-8c4e-0a9cc652a1c0" providerId="ADAL" clId="{D4479540-3C79-904F-991B-2923FDC23AF8}" dt="2021-06-24T14:28:47.994" v="2387"/>
          <ac:inkMkLst>
            <pc:docMk/>
            <pc:sldMk cId="752489924" sldId="2125"/>
            <ac:inkMk id="24592" creationId="{CC0C708B-82A2-2E47-B584-B33F49222891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3" creationId="{1ED9075E-2838-6440-BFBB-3DEB337BFBEF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4" creationId="{DA4D8848-92D4-3243-9EBC-7A3D1C50CBA4}"/>
          </ac:inkMkLst>
        </pc:inkChg>
        <pc:inkChg chg="add">
          <ac:chgData name="Wilne, Robert" userId="863fd487-5ae7-46a6-8c4e-0a9cc652a1c0" providerId="ADAL" clId="{D4479540-3C79-904F-991B-2923FDC23AF8}" dt="2021-06-24T14:28:49.256" v="2390"/>
          <ac:inkMkLst>
            <pc:docMk/>
            <pc:sldMk cId="752489924" sldId="2125"/>
            <ac:inkMk id="24595" creationId="{8F661329-B244-6343-AD6D-E95DFD364246}"/>
          </ac:inkMkLst>
        </pc:inkChg>
        <pc:inkChg chg="add">
          <ac:chgData name="Wilne, Robert" userId="863fd487-5ae7-46a6-8c4e-0a9cc652a1c0" providerId="ADAL" clId="{D4479540-3C79-904F-991B-2923FDC23AF8}" dt="2021-06-24T14:28:49.607" v="2391"/>
          <ac:inkMkLst>
            <pc:docMk/>
            <pc:sldMk cId="752489924" sldId="2125"/>
            <ac:inkMk id="24596" creationId="{CAF81A9B-5279-354F-8F81-F2B9D0A04869}"/>
          </ac:inkMkLst>
        </pc:inkChg>
        <pc:inkChg chg="add">
          <ac:chgData name="Wilne, Robert" userId="863fd487-5ae7-46a6-8c4e-0a9cc652a1c0" providerId="ADAL" clId="{D4479540-3C79-904F-991B-2923FDC23AF8}" dt="2021-06-24T14:28:50" v="2392"/>
          <ac:inkMkLst>
            <pc:docMk/>
            <pc:sldMk cId="752489924" sldId="2125"/>
            <ac:inkMk id="24597" creationId="{52EC1817-20C4-AC4D-A372-E6DBDA11E84A}"/>
          </ac:inkMkLst>
        </pc:inkChg>
        <pc:inkChg chg="add">
          <ac:chgData name="Wilne, Robert" userId="863fd487-5ae7-46a6-8c4e-0a9cc652a1c0" providerId="ADAL" clId="{D4479540-3C79-904F-991B-2923FDC23AF8}" dt="2021-06-24T14:28:50.409" v="2393"/>
          <ac:inkMkLst>
            <pc:docMk/>
            <pc:sldMk cId="752489924" sldId="2125"/>
            <ac:inkMk id="24598" creationId="{3822EB03-3958-624F-ACAB-B6F7ED816F68}"/>
          </ac:inkMkLst>
        </pc:inkChg>
        <pc:inkChg chg="add">
          <ac:chgData name="Wilne, Robert" userId="863fd487-5ae7-46a6-8c4e-0a9cc652a1c0" providerId="ADAL" clId="{D4479540-3C79-904F-991B-2923FDC23AF8}" dt="2021-06-24T14:28:50.578" v="2394"/>
          <ac:inkMkLst>
            <pc:docMk/>
            <pc:sldMk cId="752489924" sldId="2125"/>
            <ac:inkMk id="24599" creationId="{E17B0897-3758-2E4D-A23B-F2433EFAFDC3}"/>
          </ac:inkMkLst>
        </pc:inkChg>
        <pc:inkChg chg="add">
          <ac:chgData name="Wilne, Robert" userId="863fd487-5ae7-46a6-8c4e-0a9cc652a1c0" providerId="ADAL" clId="{D4479540-3C79-904F-991B-2923FDC23AF8}" dt="2021-06-24T14:28:52.193" v="2396"/>
          <ac:inkMkLst>
            <pc:docMk/>
            <pc:sldMk cId="752489924" sldId="2125"/>
            <ac:inkMk id="24602" creationId="{C75F42E2-D6EA-E94D-8D1F-3AA875237854}"/>
          </ac:inkMkLst>
        </pc:inkChg>
        <pc:inkChg chg="add">
          <ac:chgData name="Wilne, Robert" userId="863fd487-5ae7-46a6-8c4e-0a9cc652a1c0" providerId="ADAL" clId="{D4479540-3C79-904F-991B-2923FDC23AF8}" dt="2021-06-24T14:28:52.455" v="2397"/>
          <ac:inkMkLst>
            <pc:docMk/>
            <pc:sldMk cId="752489924" sldId="2125"/>
            <ac:inkMk id="24603" creationId="{576C20C7-6EEA-C046-AE1A-91D9EA091862}"/>
          </ac:inkMkLst>
        </pc:inkChg>
        <pc:inkChg chg="add">
          <ac:chgData name="Wilne, Robert" userId="863fd487-5ae7-46a6-8c4e-0a9cc652a1c0" providerId="ADAL" clId="{D4479540-3C79-904F-991B-2923FDC23AF8}" dt="2021-06-24T14:29:07.545" v="2399"/>
          <ac:inkMkLst>
            <pc:docMk/>
            <pc:sldMk cId="752489924" sldId="2125"/>
            <ac:inkMk id="24605" creationId="{A8CF1700-CABA-3C4F-98EE-B4F3A5F27D68}"/>
          </ac:inkMkLst>
        </pc:inkChg>
        <pc:inkChg chg="add">
          <ac:chgData name="Wilne, Robert" userId="863fd487-5ae7-46a6-8c4e-0a9cc652a1c0" providerId="ADAL" clId="{D4479540-3C79-904F-991B-2923FDC23AF8}" dt="2021-06-24T14:29:08.965" v="2400"/>
          <ac:inkMkLst>
            <pc:docMk/>
            <pc:sldMk cId="752489924" sldId="2125"/>
            <ac:inkMk id="24606" creationId="{1686BE44-3619-A84E-B1DB-58F00CF52447}"/>
          </ac:inkMkLst>
        </pc:inkChg>
        <pc:inkChg chg="add">
          <ac:chgData name="Wilne, Robert" userId="863fd487-5ae7-46a6-8c4e-0a9cc652a1c0" providerId="ADAL" clId="{D4479540-3C79-904F-991B-2923FDC23AF8}" dt="2021-06-24T14:29:09.302" v="2401"/>
          <ac:inkMkLst>
            <pc:docMk/>
            <pc:sldMk cId="752489924" sldId="2125"/>
            <ac:inkMk id="24607" creationId="{41BDAD45-31C1-9445-9C01-8377F229C3BC}"/>
          </ac:inkMkLst>
        </pc:inkChg>
        <pc:inkChg chg="add">
          <ac:chgData name="Wilne, Robert" userId="863fd487-5ae7-46a6-8c4e-0a9cc652a1c0" providerId="ADAL" clId="{D4479540-3C79-904F-991B-2923FDC23AF8}" dt="2021-06-24T14:29:12.676" v="2403"/>
          <ac:inkMkLst>
            <pc:docMk/>
            <pc:sldMk cId="752489924" sldId="2125"/>
            <ac:inkMk id="24609" creationId="{AC3F8F33-807A-AE49-B577-89ED81E090CC}"/>
          </ac:inkMkLst>
        </pc:inkChg>
        <pc:inkChg chg="add">
          <ac:chgData name="Wilne, Robert" userId="863fd487-5ae7-46a6-8c4e-0a9cc652a1c0" providerId="ADAL" clId="{D4479540-3C79-904F-991B-2923FDC23AF8}" dt="2021-06-24T14:29:13.083" v="2404"/>
          <ac:inkMkLst>
            <pc:docMk/>
            <pc:sldMk cId="752489924" sldId="2125"/>
            <ac:inkMk id="24610" creationId="{71519081-F86D-B941-AFB7-EFBBBF1FDD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1" creationId="{36E9C0CC-2174-A842-8A9F-B231FEC96CBA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2" creationId="{2C6E31BD-27EF-A342-B953-50016F91F632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3" creationId="{B610F011-C5B7-3B40-9327-D86EF90F96B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4" creationId="{3140FB9F-9407-E543-BEB3-7FCDA58AED8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5" creationId="{B4460B25-105F-BF45-8186-B2C134519B68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6" creationId="{2D714A8E-F2A0-CC46-A0EC-886F7D7940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7" creationId="{642531F4-9ED5-DD4E-8510-16A94686041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8" creationId="{11795636-7099-7D49-AA94-387B57E72484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9" creationId="{F92F2B60-F9BE-684F-9E07-F142896107B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0" creationId="{1EB92CFF-BBBC-DF4C-B6C0-C75C51BB9FE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1" creationId="{003DE6B5-C62C-494B-B505-C2AA1969667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2" creationId="{30F5FF46-CC98-1C4A-9736-C1CF86DA7E0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3" creationId="{527DE7C8-2DF8-2641-AAE0-4F13EE9D9EA6}"/>
          </ac:inkMkLst>
        </pc:inkChg>
        <pc:inkChg chg="add">
          <ac:chgData name="Wilne, Robert" userId="863fd487-5ae7-46a6-8c4e-0a9cc652a1c0" providerId="ADAL" clId="{D4479540-3C79-904F-991B-2923FDC23AF8}" dt="2021-06-24T14:29:18.349" v="2419"/>
          <ac:inkMkLst>
            <pc:docMk/>
            <pc:sldMk cId="752489924" sldId="2125"/>
            <ac:inkMk id="24626" creationId="{DF6FEC24-5A1A-C74C-92E4-2B870C2A0053}"/>
          </ac:inkMkLst>
        </pc:inkChg>
        <pc:inkChg chg="add">
          <ac:chgData name="Wilne, Robert" userId="863fd487-5ae7-46a6-8c4e-0a9cc652a1c0" providerId="ADAL" clId="{D4479540-3C79-904F-991B-2923FDC23AF8}" dt="2021-06-24T14:29:18.601" v="2420"/>
          <ac:inkMkLst>
            <pc:docMk/>
            <pc:sldMk cId="752489924" sldId="2125"/>
            <ac:inkMk id="24627" creationId="{3E18AB90-56F4-0A4F-8BD7-0CB7DEB6D4D4}"/>
          </ac:inkMkLst>
        </pc:inkChg>
        <pc:inkChg chg="add">
          <ac:chgData name="Wilne, Robert" userId="863fd487-5ae7-46a6-8c4e-0a9cc652a1c0" providerId="ADAL" clId="{D4479540-3C79-904F-991B-2923FDC23AF8}" dt="2021-06-24T14:29:22.297" v="2422"/>
          <ac:inkMkLst>
            <pc:docMk/>
            <pc:sldMk cId="752489924" sldId="2125"/>
            <ac:inkMk id="24629" creationId="{66F1C1D7-060A-164D-AE33-029E9164248B}"/>
          </ac:inkMkLst>
        </pc:inkChg>
        <pc:inkChg chg="add">
          <ac:chgData name="Wilne, Robert" userId="863fd487-5ae7-46a6-8c4e-0a9cc652a1c0" providerId="ADAL" clId="{D4479540-3C79-904F-991B-2923FDC23AF8}" dt="2021-06-24T14:29:22.537" v="2423"/>
          <ac:inkMkLst>
            <pc:docMk/>
            <pc:sldMk cId="752489924" sldId="2125"/>
            <ac:inkMk id="24630" creationId="{382CCE88-DA8F-BC4B-BB68-6B1ED6A15E65}"/>
          </ac:inkMkLst>
        </pc:inkChg>
        <pc:inkChg chg="add">
          <ac:chgData name="Wilne, Robert" userId="863fd487-5ae7-46a6-8c4e-0a9cc652a1c0" providerId="ADAL" clId="{D4479540-3C79-904F-991B-2923FDC23AF8}" dt="2021-06-24T14:29:22.936" v="2424"/>
          <ac:inkMkLst>
            <pc:docMk/>
            <pc:sldMk cId="752489924" sldId="2125"/>
            <ac:inkMk id="24631" creationId="{86BE24A2-0286-044F-BC8F-A424BB5B9575}"/>
          </ac:inkMkLst>
        </pc:inkChg>
        <pc:inkChg chg="add">
          <ac:chgData name="Wilne, Robert" userId="863fd487-5ae7-46a6-8c4e-0a9cc652a1c0" providerId="ADAL" clId="{D4479540-3C79-904F-991B-2923FDC23AF8}" dt="2021-06-24T14:29:23.175" v="2425"/>
          <ac:inkMkLst>
            <pc:docMk/>
            <pc:sldMk cId="752489924" sldId="2125"/>
            <ac:inkMk id="24632" creationId="{A82DB9D4-B9FB-2047-8BB2-2B979B191B5D}"/>
          </ac:inkMkLst>
        </pc:inkChg>
        <pc:inkChg chg="add">
          <ac:chgData name="Wilne, Robert" userId="863fd487-5ae7-46a6-8c4e-0a9cc652a1c0" providerId="ADAL" clId="{D4479540-3C79-904F-991B-2923FDC23AF8}" dt="2021-06-24T14:29:23.366" v="2426"/>
          <ac:inkMkLst>
            <pc:docMk/>
            <pc:sldMk cId="752489924" sldId="2125"/>
            <ac:inkMk id="24633" creationId="{44D811E0-B111-C04D-B7FF-69124018027A}"/>
          </ac:inkMkLst>
        </pc:inkChg>
        <pc:inkChg chg="add">
          <ac:chgData name="Wilne, Robert" userId="863fd487-5ae7-46a6-8c4e-0a9cc652a1c0" providerId="ADAL" clId="{D4479540-3C79-904F-991B-2923FDC23AF8}" dt="2021-06-24T14:29:25.329" v="2428"/>
          <ac:inkMkLst>
            <pc:docMk/>
            <pc:sldMk cId="752489924" sldId="2125"/>
            <ac:inkMk id="24636" creationId="{038795D6-19C6-3D49-B0F7-E3D34C50830F}"/>
          </ac:inkMkLst>
        </pc:inkChg>
        <pc:inkChg chg="add">
          <ac:chgData name="Wilne, Robert" userId="863fd487-5ae7-46a6-8c4e-0a9cc652a1c0" providerId="ADAL" clId="{D4479540-3C79-904F-991B-2923FDC23AF8}" dt="2021-06-24T14:29:31.761" v="2429"/>
          <ac:inkMkLst>
            <pc:docMk/>
            <pc:sldMk cId="752489924" sldId="2125"/>
            <ac:inkMk id="24637" creationId="{6CE6F7A4-5881-294D-ABB1-3478B60D1FD4}"/>
          </ac:inkMkLst>
        </pc:inkChg>
        <pc:inkChg chg="add">
          <ac:chgData name="Wilne, Robert" userId="863fd487-5ae7-46a6-8c4e-0a9cc652a1c0" providerId="ADAL" clId="{D4479540-3C79-904F-991B-2923FDC23AF8}" dt="2021-06-24T14:29:32.107" v="2430"/>
          <ac:inkMkLst>
            <pc:docMk/>
            <pc:sldMk cId="752489924" sldId="2125"/>
            <ac:inkMk id="24638" creationId="{646A9A3B-5746-2B4A-A565-4C47ADC36D23}"/>
          </ac:inkMkLst>
        </pc:inkChg>
        <pc:inkChg chg="add">
          <ac:chgData name="Wilne, Robert" userId="863fd487-5ae7-46a6-8c4e-0a9cc652a1c0" providerId="ADAL" clId="{D4479540-3C79-904F-991B-2923FDC23AF8}" dt="2021-06-24T14:29:32.355" v="2431"/>
          <ac:inkMkLst>
            <pc:docMk/>
            <pc:sldMk cId="752489924" sldId="2125"/>
            <ac:inkMk id="24639" creationId="{0D915D77-7B4C-AA42-99D1-E91AAA628016}"/>
          </ac:inkMkLst>
        </pc:inkChg>
        <pc:inkChg chg="add">
          <ac:chgData name="Wilne, Robert" userId="863fd487-5ae7-46a6-8c4e-0a9cc652a1c0" providerId="ADAL" clId="{D4479540-3C79-904F-991B-2923FDC23AF8}" dt="2021-06-24T14:29:32.610" v="2432"/>
          <ac:inkMkLst>
            <pc:docMk/>
            <pc:sldMk cId="752489924" sldId="2125"/>
            <ac:inkMk id="24640" creationId="{6945CF02-E4FA-D046-AC3C-5D8A99206EC2}"/>
          </ac:inkMkLst>
        </pc:inkChg>
        <pc:inkChg chg="add">
          <ac:chgData name="Wilne, Robert" userId="863fd487-5ae7-46a6-8c4e-0a9cc652a1c0" providerId="ADAL" clId="{D4479540-3C79-904F-991B-2923FDC23AF8}" dt="2021-06-24T14:29:33.207" v="2433"/>
          <ac:inkMkLst>
            <pc:docMk/>
            <pc:sldMk cId="752489924" sldId="2125"/>
            <ac:inkMk id="24641" creationId="{343E8EBF-9BEA-9344-8334-376027F4D2C2}"/>
          </ac:inkMkLst>
        </pc:inkChg>
        <pc:inkChg chg="add">
          <ac:chgData name="Wilne, Robert" userId="863fd487-5ae7-46a6-8c4e-0a9cc652a1c0" providerId="ADAL" clId="{D4479540-3C79-904F-991B-2923FDC23AF8}" dt="2021-06-24T14:29:33.457" v="2434"/>
          <ac:inkMkLst>
            <pc:docMk/>
            <pc:sldMk cId="752489924" sldId="2125"/>
            <ac:inkMk id="24642" creationId="{D23AE0B8-CE73-064A-8832-6E342A39B8ED}"/>
          </ac:inkMkLst>
        </pc:inkChg>
        <pc:inkChg chg="add">
          <ac:chgData name="Wilne, Robert" userId="863fd487-5ae7-46a6-8c4e-0a9cc652a1c0" providerId="ADAL" clId="{D4479540-3C79-904F-991B-2923FDC23AF8}" dt="2021-06-24T14:29:33.757" v="2435"/>
          <ac:inkMkLst>
            <pc:docMk/>
            <pc:sldMk cId="752489924" sldId="2125"/>
            <ac:inkMk id="24643" creationId="{4ED9BB5B-2E0D-9A4A-996C-1F43F90D0764}"/>
          </ac:inkMkLst>
        </pc:inkChg>
        <pc:inkChg chg="add">
          <ac:chgData name="Wilne, Robert" userId="863fd487-5ae7-46a6-8c4e-0a9cc652a1c0" providerId="ADAL" clId="{D4479540-3C79-904F-991B-2923FDC23AF8}" dt="2021-06-24T14:29:34.039" v="2436"/>
          <ac:inkMkLst>
            <pc:docMk/>
            <pc:sldMk cId="752489924" sldId="2125"/>
            <ac:inkMk id="24644" creationId="{0756945B-DEB7-F34A-9D07-7024574EE5AB}"/>
          </ac:inkMkLst>
        </pc:inkChg>
        <pc:inkChg chg="add">
          <ac:chgData name="Wilne, Robert" userId="863fd487-5ae7-46a6-8c4e-0a9cc652a1c0" providerId="ADAL" clId="{D4479540-3C79-904F-991B-2923FDC23AF8}" dt="2021-06-24T14:29:34.316" v="2437"/>
          <ac:inkMkLst>
            <pc:docMk/>
            <pc:sldMk cId="752489924" sldId="2125"/>
            <ac:inkMk id="24645" creationId="{A3A38692-F368-6346-B433-CBA0051BF07B}"/>
          </ac:inkMkLst>
        </pc:inkChg>
        <pc:inkChg chg="add">
          <ac:chgData name="Wilne, Robert" userId="863fd487-5ae7-46a6-8c4e-0a9cc652a1c0" providerId="ADAL" clId="{D4479540-3C79-904F-991B-2923FDC23AF8}" dt="2021-06-24T14:29:34.605" v="2438"/>
          <ac:inkMkLst>
            <pc:docMk/>
            <pc:sldMk cId="752489924" sldId="2125"/>
            <ac:inkMk id="24646" creationId="{57CFA8BB-CB32-F54E-BB17-276D3D48F4FB}"/>
          </ac:inkMkLst>
        </pc:inkChg>
        <pc:inkChg chg="add">
          <ac:chgData name="Wilne, Robert" userId="863fd487-5ae7-46a6-8c4e-0a9cc652a1c0" providerId="ADAL" clId="{D4479540-3C79-904F-991B-2923FDC23AF8}" dt="2021-06-24T14:29:34.887" v="2439"/>
          <ac:inkMkLst>
            <pc:docMk/>
            <pc:sldMk cId="752489924" sldId="2125"/>
            <ac:inkMk id="24647" creationId="{EE52A829-CD53-F04D-A174-140CDD37F59E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0" creationId="{FC7431DE-D9B5-A44A-BA07-A70C4891C26F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1" creationId="{A8560828-E29F-4545-84FA-ACC6FA92D1F4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2" creationId="{EF4A8430-CDEE-F14F-B7F9-2CCEB8A802BD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3" creationId="{4EA540E0-F44F-084B-91F2-E39A85980057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4" creationId="{2F494DE7-3D26-2143-B72E-307971F96079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7" creationId="{E5F2547D-0D23-3943-900C-0688808E8B08}"/>
          </ac:inkMkLst>
        </pc:inkChg>
        <pc:inkChg chg="add">
          <ac:chgData name="Wilne, Robert" userId="863fd487-5ae7-46a6-8c4e-0a9cc652a1c0" providerId="ADAL" clId="{D4479540-3C79-904F-991B-2923FDC23AF8}" dt="2021-06-24T14:29:43.043" v="2449"/>
          <ac:inkMkLst>
            <pc:docMk/>
            <pc:sldMk cId="752489924" sldId="2125"/>
            <ac:inkMk id="24659" creationId="{E86309EA-BBB4-9D4C-B536-306F5CB35634}"/>
          </ac:inkMkLst>
        </pc:inkChg>
        <pc:inkChg chg="add">
          <ac:chgData name="Wilne, Robert" userId="863fd487-5ae7-46a6-8c4e-0a9cc652a1c0" providerId="ADAL" clId="{D4479540-3C79-904F-991B-2923FDC23AF8}" dt="2021-06-24T14:29:43.315" v="2450"/>
          <ac:inkMkLst>
            <pc:docMk/>
            <pc:sldMk cId="752489924" sldId="2125"/>
            <ac:inkMk id="24660" creationId="{7AE7639C-B8BC-304A-A119-343155565933}"/>
          </ac:inkMkLst>
        </pc:inkChg>
        <pc:inkChg chg="add">
          <ac:chgData name="Wilne, Robert" userId="863fd487-5ae7-46a6-8c4e-0a9cc652a1c0" providerId="ADAL" clId="{D4479540-3C79-904F-991B-2923FDC23AF8}" dt="2021-06-24T14:29:43.557" v="2451"/>
          <ac:inkMkLst>
            <pc:docMk/>
            <pc:sldMk cId="752489924" sldId="2125"/>
            <ac:inkMk id="24661" creationId="{3F2E75D8-C9BE-FF42-BC9E-A125FB734C56}"/>
          </ac:inkMkLst>
        </pc:inkChg>
        <pc:inkChg chg="add">
          <ac:chgData name="Wilne, Robert" userId="863fd487-5ae7-46a6-8c4e-0a9cc652a1c0" providerId="ADAL" clId="{D4479540-3C79-904F-991B-2923FDC23AF8}" dt="2021-06-24T14:29:43.801" v="2452"/>
          <ac:inkMkLst>
            <pc:docMk/>
            <pc:sldMk cId="752489924" sldId="2125"/>
            <ac:inkMk id="24662" creationId="{C569BFAC-E870-9541-8256-76FD3F6EA844}"/>
          </ac:inkMkLst>
        </pc:inkChg>
        <pc:inkChg chg="add">
          <ac:chgData name="Wilne, Robert" userId="863fd487-5ae7-46a6-8c4e-0a9cc652a1c0" providerId="ADAL" clId="{D4479540-3C79-904F-991B-2923FDC23AF8}" dt="2021-06-24T14:29:44.138" v="2453"/>
          <ac:inkMkLst>
            <pc:docMk/>
            <pc:sldMk cId="752489924" sldId="2125"/>
            <ac:inkMk id="24663" creationId="{49F20487-8DD2-1543-84C4-917CC4D41609}"/>
          </ac:inkMkLst>
        </pc:inkChg>
        <pc:inkChg chg="add">
          <ac:chgData name="Wilne, Robert" userId="863fd487-5ae7-46a6-8c4e-0a9cc652a1c0" providerId="ADAL" clId="{D4479540-3C79-904F-991B-2923FDC23AF8}" dt="2021-06-24T14:29:44.381" v="2454"/>
          <ac:inkMkLst>
            <pc:docMk/>
            <pc:sldMk cId="752489924" sldId="2125"/>
            <ac:inkMk id="24664" creationId="{5641D502-9667-C94A-8313-A011FDC0AF1D}"/>
          </ac:inkMkLst>
        </pc:inkChg>
        <pc:inkChg chg="add">
          <ac:chgData name="Wilne, Robert" userId="863fd487-5ae7-46a6-8c4e-0a9cc652a1c0" providerId="ADAL" clId="{D4479540-3C79-904F-991B-2923FDC23AF8}" dt="2021-06-24T14:29:44.669" v="2455"/>
          <ac:inkMkLst>
            <pc:docMk/>
            <pc:sldMk cId="752489924" sldId="2125"/>
            <ac:inkMk id="24665" creationId="{F04ACD13-5373-154E-92D5-024966D20C68}"/>
          </ac:inkMkLst>
        </pc:inkChg>
        <pc:inkChg chg="add">
          <ac:chgData name="Wilne, Robert" userId="863fd487-5ae7-46a6-8c4e-0a9cc652a1c0" providerId="ADAL" clId="{D4479540-3C79-904F-991B-2923FDC23AF8}" dt="2021-06-24T14:29:44.898" v="2456"/>
          <ac:inkMkLst>
            <pc:docMk/>
            <pc:sldMk cId="752489924" sldId="2125"/>
            <ac:inkMk id="24666" creationId="{DB36FB12-14EF-B548-BBC7-3FF32F228BD1}"/>
          </ac:inkMkLst>
        </pc:inkChg>
        <pc:inkChg chg="add">
          <ac:chgData name="Wilne, Robert" userId="863fd487-5ae7-46a6-8c4e-0a9cc652a1c0" providerId="ADAL" clId="{D4479540-3C79-904F-991B-2923FDC23AF8}" dt="2021-06-24T14:29:45.137" v="2457"/>
          <ac:inkMkLst>
            <pc:docMk/>
            <pc:sldMk cId="752489924" sldId="2125"/>
            <ac:inkMk id="24667" creationId="{05B0C2BF-3D60-8148-B89A-42A7C884F497}"/>
          </ac:inkMkLst>
        </pc:inkChg>
        <pc:inkChg chg="add">
          <ac:chgData name="Wilne, Robert" userId="863fd487-5ae7-46a6-8c4e-0a9cc652a1c0" providerId="ADAL" clId="{D4479540-3C79-904F-991B-2923FDC23AF8}" dt="2021-06-24T14:29:45.379" v="2458"/>
          <ac:inkMkLst>
            <pc:docMk/>
            <pc:sldMk cId="752489924" sldId="2125"/>
            <ac:inkMk id="24668" creationId="{BB73A0BC-40B1-624B-BE18-A42610F9AD57}"/>
          </ac:inkMkLst>
        </pc:inkChg>
        <pc:inkChg chg="add">
          <ac:chgData name="Wilne, Robert" userId="863fd487-5ae7-46a6-8c4e-0a9cc652a1c0" providerId="ADAL" clId="{D4479540-3C79-904F-991B-2923FDC23AF8}" dt="2021-06-24T14:29:45.628" v="2459"/>
          <ac:inkMkLst>
            <pc:docMk/>
            <pc:sldMk cId="752489924" sldId="2125"/>
            <ac:inkMk id="24669" creationId="{500C5783-B507-B64B-A454-25D46276814B}"/>
          </ac:inkMkLst>
        </pc:inkChg>
        <pc:inkChg chg="add">
          <ac:chgData name="Wilne, Robert" userId="863fd487-5ae7-46a6-8c4e-0a9cc652a1c0" providerId="ADAL" clId="{D4479540-3C79-904F-991B-2923FDC23AF8}" dt="2021-06-24T14:29:45.882" v="2460"/>
          <ac:inkMkLst>
            <pc:docMk/>
            <pc:sldMk cId="752489924" sldId="2125"/>
            <ac:inkMk id="24670" creationId="{D06BD027-8DDD-294C-8BE4-A6E3B753AC80}"/>
          </ac:inkMkLst>
        </pc:inkChg>
        <pc:inkChg chg="add">
          <ac:chgData name="Wilne, Robert" userId="863fd487-5ae7-46a6-8c4e-0a9cc652a1c0" providerId="ADAL" clId="{D4479540-3C79-904F-991B-2923FDC23AF8}" dt="2021-06-24T14:29:46.180" v="2461"/>
          <ac:inkMkLst>
            <pc:docMk/>
            <pc:sldMk cId="752489924" sldId="2125"/>
            <ac:inkMk id="24671" creationId="{5C8A8560-0247-B94E-9EAF-189DD8063D98}"/>
          </ac:inkMkLst>
        </pc:inkChg>
        <pc:inkChg chg="add">
          <ac:chgData name="Wilne, Robert" userId="863fd487-5ae7-46a6-8c4e-0a9cc652a1c0" providerId="ADAL" clId="{D4479540-3C79-904F-991B-2923FDC23AF8}" dt="2021-06-24T14:29:46.392" v="2462"/>
          <ac:inkMkLst>
            <pc:docMk/>
            <pc:sldMk cId="752489924" sldId="2125"/>
            <ac:inkMk id="24672" creationId="{9AC77DFB-AA5E-C443-BA4A-2ABB6B63DD80}"/>
          </ac:inkMkLst>
        </pc:inkChg>
        <pc:inkChg chg="add">
          <ac:chgData name="Wilne, Robert" userId="863fd487-5ae7-46a6-8c4e-0a9cc652a1c0" providerId="ADAL" clId="{D4479540-3C79-904F-991B-2923FDC23AF8}" dt="2021-06-24T14:29:46.651" v="2463"/>
          <ac:inkMkLst>
            <pc:docMk/>
            <pc:sldMk cId="752489924" sldId="2125"/>
            <ac:inkMk id="24673" creationId="{F973AC02-134F-2C46-A531-F0B3F1EA0819}"/>
          </ac:inkMkLst>
        </pc:inkChg>
        <pc:inkChg chg="add">
          <ac:chgData name="Wilne, Robert" userId="863fd487-5ae7-46a6-8c4e-0a9cc652a1c0" providerId="ADAL" clId="{D4479540-3C79-904F-991B-2923FDC23AF8}" dt="2021-06-24T14:29:46.872" v="2464"/>
          <ac:inkMkLst>
            <pc:docMk/>
            <pc:sldMk cId="752489924" sldId="2125"/>
            <ac:inkMk id="24674" creationId="{3AA51141-8C4C-294B-BF25-F67AF382B084}"/>
          </ac:inkMkLst>
        </pc:inkChg>
        <pc:inkChg chg="add">
          <ac:chgData name="Wilne, Robert" userId="863fd487-5ae7-46a6-8c4e-0a9cc652a1c0" providerId="ADAL" clId="{D4479540-3C79-904F-991B-2923FDC23AF8}" dt="2021-06-24T14:29:51.111" v="2466"/>
          <ac:inkMkLst>
            <pc:docMk/>
            <pc:sldMk cId="752489924" sldId="2125"/>
            <ac:inkMk id="24676" creationId="{B5AA7526-0EA8-C543-B7C3-F9D243F6727C}"/>
          </ac:inkMkLst>
        </pc:inkChg>
        <pc:inkChg chg="add">
          <ac:chgData name="Wilne, Robert" userId="863fd487-5ae7-46a6-8c4e-0a9cc652a1c0" providerId="ADAL" clId="{D4479540-3C79-904F-991B-2923FDC23AF8}" dt="2021-06-24T14:29:51.706" v="2467"/>
          <ac:inkMkLst>
            <pc:docMk/>
            <pc:sldMk cId="752489924" sldId="2125"/>
            <ac:inkMk id="24677" creationId="{13C24917-3B4D-A347-AF04-1A38D595EE5E}"/>
          </ac:inkMkLst>
        </pc:inkChg>
        <pc:inkChg chg="add">
          <ac:chgData name="Wilne, Robert" userId="863fd487-5ae7-46a6-8c4e-0a9cc652a1c0" providerId="ADAL" clId="{D4479540-3C79-904F-991B-2923FDC23AF8}" dt="2021-06-24T14:29:52.041" v="2468"/>
          <ac:inkMkLst>
            <pc:docMk/>
            <pc:sldMk cId="752489924" sldId="2125"/>
            <ac:inkMk id="24678" creationId="{6821249E-2ECE-8444-A038-6A93C65332A9}"/>
          </ac:inkMkLst>
        </pc:inkChg>
        <pc:inkChg chg="add">
          <ac:chgData name="Wilne, Robert" userId="863fd487-5ae7-46a6-8c4e-0a9cc652a1c0" providerId="ADAL" clId="{D4479540-3C79-904F-991B-2923FDC23AF8}" dt="2021-06-24T14:29:52.212" v="2469"/>
          <ac:inkMkLst>
            <pc:docMk/>
            <pc:sldMk cId="752489924" sldId="2125"/>
            <ac:inkMk id="24679" creationId="{0569DE1B-B233-674E-B579-432C5BB57C08}"/>
          </ac:inkMkLst>
        </pc:inkChg>
        <pc:inkChg chg="add">
          <ac:chgData name="Wilne, Robert" userId="863fd487-5ae7-46a6-8c4e-0a9cc652a1c0" providerId="ADAL" clId="{D4479540-3C79-904F-991B-2923FDC23AF8}" dt="2021-06-24T14:29:53.297" v="2471"/>
          <ac:inkMkLst>
            <pc:docMk/>
            <pc:sldMk cId="752489924" sldId="2125"/>
            <ac:inkMk id="24682" creationId="{5CAA8A7F-4BE8-8248-AEDD-8BEE87DFA524}"/>
          </ac:inkMkLst>
        </pc:inkChg>
        <pc:inkChg chg="add">
          <ac:chgData name="Wilne, Robert" userId="863fd487-5ae7-46a6-8c4e-0a9cc652a1c0" providerId="ADAL" clId="{D4479540-3C79-904F-991B-2923FDC23AF8}" dt="2021-06-24T14:29:53.666" v="2472"/>
          <ac:inkMkLst>
            <pc:docMk/>
            <pc:sldMk cId="752489924" sldId="2125"/>
            <ac:inkMk id="24683" creationId="{6B08C4EB-6C7D-3F4B-AA10-2309F35CD617}"/>
          </ac:inkMkLst>
        </pc:inkChg>
        <pc:inkChg chg="add">
          <ac:chgData name="Wilne, Robert" userId="863fd487-5ae7-46a6-8c4e-0a9cc652a1c0" providerId="ADAL" clId="{D4479540-3C79-904F-991B-2923FDC23AF8}" dt="2021-06-24T14:29:53.945" v="2473"/>
          <ac:inkMkLst>
            <pc:docMk/>
            <pc:sldMk cId="752489924" sldId="2125"/>
            <ac:inkMk id="24684" creationId="{BE6EDD4C-A8D9-DB46-90E1-B927F2A42218}"/>
          </ac:inkMkLst>
        </pc:inkChg>
        <pc:inkChg chg="add">
          <ac:chgData name="Wilne, Robert" userId="863fd487-5ae7-46a6-8c4e-0a9cc652a1c0" providerId="ADAL" clId="{D4479540-3C79-904F-991B-2923FDC23AF8}" dt="2021-06-24T14:29:54.146" v="2474"/>
          <ac:inkMkLst>
            <pc:docMk/>
            <pc:sldMk cId="752489924" sldId="2125"/>
            <ac:inkMk id="24685" creationId="{63793170-1C8D-754D-AE4F-696D430838E9}"/>
          </ac:inkMkLst>
        </pc:inkChg>
        <pc:inkChg chg="add">
          <ac:chgData name="Wilne, Robert" userId="863fd487-5ae7-46a6-8c4e-0a9cc652a1c0" providerId="ADAL" clId="{D4479540-3C79-904F-991B-2923FDC23AF8}" dt="2021-06-24T14:29:54.387" v="2475"/>
          <ac:inkMkLst>
            <pc:docMk/>
            <pc:sldMk cId="752489924" sldId="2125"/>
            <ac:inkMk id="24686" creationId="{1EAB691F-4A1D-7A4A-8881-A7EC14E30BD1}"/>
          </ac:inkMkLst>
        </pc:inkChg>
        <pc:inkChg chg="add">
          <ac:chgData name="Wilne, Robert" userId="863fd487-5ae7-46a6-8c4e-0a9cc652a1c0" providerId="ADAL" clId="{D4479540-3C79-904F-991B-2923FDC23AF8}" dt="2021-06-24T14:29:54.761" v="2476"/>
          <ac:inkMkLst>
            <pc:docMk/>
            <pc:sldMk cId="752489924" sldId="2125"/>
            <ac:inkMk id="24687" creationId="{623E33F7-A4DC-A34F-AF68-3A94EF31EAAC}"/>
          </ac:inkMkLst>
        </pc:inkChg>
        <pc:inkChg chg="add">
          <ac:chgData name="Wilne, Robert" userId="863fd487-5ae7-46a6-8c4e-0a9cc652a1c0" providerId="ADAL" clId="{D4479540-3C79-904F-991B-2923FDC23AF8}" dt="2021-06-24T14:29:55.534" v="2477"/>
          <ac:inkMkLst>
            <pc:docMk/>
            <pc:sldMk cId="752489924" sldId="2125"/>
            <ac:inkMk id="24688" creationId="{6B4735CC-5075-FA4E-97A6-7E63DBD48551}"/>
          </ac:inkMkLst>
        </pc:inkChg>
        <pc:inkChg chg="add">
          <ac:chgData name="Wilne, Robert" userId="863fd487-5ae7-46a6-8c4e-0a9cc652a1c0" providerId="ADAL" clId="{D4479540-3C79-904F-991B-2923FDC23AF8}" dt="2021-06-24T14:29:55.826" v="2478"/>
          <ac:inkMkLst>
            <pc:docMk/>
            <pc:sldMk cId="752489924" sldId="2125"/>
            <ac:inkMk id="24689" creationId="{60A6B7A7-4483-1148-AA6D-5B36F4EC02CE}"/>
          </ac:inkMkLst>
        </pc:inkChg>
        <pc:inkChg chg="add">
          <ac:chgData name="Wilne, Robert" userId="863fd487-5ae7-46a6-8c4e-0a9cc652a1c0" providerId="ADAL" clId="{D4479540-3C79-904F-991B-2923FDC23AF8}" dt="2021-06-24T14:29:56.111" v="2479"/>
          <ac:inkMkLst>
            <pc:docMk/>
            <pc:sldMk cId="752489924" sldId="2125"/>
            <ac:inkMk id="24690" creationId="{3D328CA9-8B02-484C-BA41-9AF2731DF9DD}"/>
          </ac:inkMkLst>
        </pc:inkChg>
        <pc:inkChg chg="add">
          <ac:chgData name="Wilne, Robert" userId="863fd487-5ae7-46a6-8c4e-0a9cc652a1c0" providerId="ADAL" clId="{D4479540-3C79-904F-991B-2923FDC23AF8}" dt="2021-06-24T14:29:56.388" v="2480"/>
          <ac:inkMkLst>
            <pc:docMk/>
            <pc:sldMk cId="752489924" sldId="2125"/>
            <ac:inkMk id="24691" creationId="{96A6C076-5AC7-CC41-AF95-39423541DCE0}"/>
          </ac:inkMkLst>
        </pc:inkChg>
        <pc:inkChg chg="add">
          <ac:chgData name="Wilne, Robert" userId="863fd487-5ae7-46a6-8c4e-0a9cc652a1c0" providerId="ADAL" clId="{D4479540-3C79-904F-991B-2923FDC23AF8}" dt="2021-06-24T14:29:56.604" v="2481"/>
          <ac:inkMkLst>
            <pc:docMk/>
            <pc:sldMk cId="752489924" sldId="2125"/>
            <ac:inkMk id="24692" creationId="{B73140E0-AC4B-5F44-927C-E56260C72294}"/>
          </ac:inkMkLst>
        </pc:inkChg>
      </pc:sldChg>
      <pc:sldChg chg="addSp delSp add">
        <pc:chgData name="Wilne, Robert" userId="863fd487-5ae7-46a6-8c4e-0a9cc652a1c0" providerId="ADAL" clId="{D4479540-3C79-904F-991B-2923FDC23AF8}" dt="2021-06-24T14:27:25.969" v="2312"/>
        <pc:sldMkLst>
          <pc:docMk/>
          <pc:sldMk cId="3955849105" sldId="2126"/>
        </pc:sldMkLst>
        <pc:grpChg chg="del">
          <ac:chgData name="Wilne, Robert" userId="863fd487-5ae7-46a6-8c4e-0a9cc652a1c0" providerId="ADAL" clId="{D4479540-3C79-904F-991B-2923FDC23AF8}" dt="2021-06-24T14:26:30.251" v="2196"/>
          <ac:grpSpMkLst>
            <pc:docMk/>
            <pc:sldMk cId="3955849105" sldId="2126"/>
            <ac:grpSpMk id="25" creationId="{4203569E-DEA9-EF4D-9437-464037A08C46}"/>
          </ac:grpSpMkLst>
        </pc:grpChg>
        <pc:grpChg chg="del">
          <ac:chgData name="Wilne, Robert" userId="863fd487-5ae7-46a6-8c4e-0a9cc652a1c0" providerId="ADAL" clId="{D4479540-3C79-904F-991B-2923FDC23AF8}" dt="2021-06-24T14:26:30.493" v="2221"/>
          <ac:grpSpMkLst>
            <pc:docMk/>
            <pc:sldMk cId="3955849105" sldId="2126"/>
            <ac:grpSpMk id="27" creationId="{9113F99B-AEF1-5841-A31C-DED42609D40A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3" creationId="{FCD55605-A7C2-FE4F-94BE-D856B68E936D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4" creationId="{25A83D99-E44B-5D4C-A00A-464FF457AF2D}"/>
          </ac:grpSpMkLst>
        </pc:grpChg>
        <pc:grpChg chg="del">
          <ac:chgData name="Wilne, Robert" userId="863fd487-5ae7-46a6-8c4e-0a9cc652a1c0" providerId="ADAL" clId="{D4479540-3C79-904F-991B-2923FDC23AF8}" dt="2021-06-24T14:26:29.819" v="2167"/>
          <ac:grpSpMkLst>
            <pc:docMk/>
            <pc:sldMk cId="3955849105" sldId="2126"/>
            <ac:grpSpMk id="48" creationId="{B2470726-13E6-B046-9CE9-087CDB397877}"/>
          </ac:grpSpMkLst>
        </pc:grpChg>
        <pc:grpChg chg="del">
          <ac:chgData name="Wilne, Robert" userId="863fd487-5ae7-46a6-8c4e-0a9cc652a1c0" providerId="ADAL" clId="{D4479540-3C79-904F-991B-2923FDC23AF8}" dt="2021-06-24T14:26:30.542" v="2226"/>
          <ac:grpSpMkLst>
            <pc:docMk/>
            <pc:sldMk cId="3955849105" sldId="2126"/>
            <ac:grpSpMk id="24583" creationId="{37D9E5F9-D55B-1646-80DD-B78F1DBAA189}"/>
          </ac:grpSpMkLst>
        </pc:grpChg>
        <pc:grpChg chg="del">
          <ac:chgData name="Wilne, Robert" userId="863fd487-5ae7-46a6-8c4e-0a9cc652a1c0" providerId="ADAL" clId="{D4479540-3C79-904F-991B-2923FDC23AF8}" dt="2021-06-24T14:26:29.967" v="2178"/>
          <ac:grpSpMkLst>
            <pc:docMk/>
            <pc:sldMk cId="3955849105" sldId="2126"/>
            <ac:grpSpMk id="24587" creationId="{A366605C-6FCA-DD45-921B-1FDF5AA04A77}"/>
          </ac:grpSpMkLst>
        </pc:grpChg>
        <pc:grpChg chg="del">
          <ac:chgData name="Wilne, Robert" userId="863fd487-5ae7-46a6-8c4e-0a9cc652a1c0" providerId="ADAL" clId="{D4479540-3C79-904F-991B-2923FDC23AF8}" dt="2021-06-24T14:26:30.385" v="2210"/>
          <ac:grpSpMkLst>
            <pc:docMk/>
            <pc:sldMk cId="3955849105" sldId="2126"/>
            <ac:grpSpMk id="24598" creationId="{46BBE7D6-123D-A74E-A662-348CC03A7F69}"/>
          </ac:grpSpMkLst>
        </pc:grpChg>
        <pc:grpChg chg="del">
          <ac:chgData name="Wilne, Robert" userId="863fd487-5ae7-46a6-8c4e-0a9cc652a1c0" providerId="ADAL" clId="{D4479540-3C79-904F-991B-2923FDC23AF8}" dt="2021-06-24T14:26:30.476" v="2219"/>
          <ac:grpSpMkLst>
            <pc:docMk/>
            <pc:sldMk cId="3955849105" sldId="2126"/>
            <ac:grpSpMk id="24609" creationId="{B08FA812-FF65-1141-87AC-0AFA1C2918E7}"/>
          </ac:grpSpMkLst>
        </pc:grpChg>
        <pc:grpChg chg="del">
          <ac:chgData name="Wilne, Robert" userId="863fd487-5ae7-46a6-8c4e-0a9cc652a1c0" providerId="ADAL" clId="{D4479540-3C79-904F-991B-2923FDC23AF8}" dt="2021-06-24T14:26:30.212" v="2193"/>
          <ac:grpSpMkLst>
            <pc:docMk/>
            <pc:sldMk cId="3955849105" sldId="2126"/>
            <ac:grpSpMk id="24620" creationId="{1BA833D4-1198-D34C-9F08-A76EBD5E9B96}"/>
          </ac:grpSpMkLst>
        </pc:grpChg>
        <pc:grpChg chg="del">
          <ac:chgData name="Wilne, Robert" userId="863fd487-5ae7-46a6-8c4e-0a9cc652a1c0" providerId="ADAL" clId="{D4479540-3C79-904F-991B-2923FDC23AF8}" dt="2021-06-24T14:26:30.162" v="2189"/>
          <ac:grpSpMkLst>
            <pc:docMk/>
            <pc:sldMk cId="3955849105" sldId="2126"/>
            <ac:grpSpMk id="24621" creationId="{A7D9370C-9966-6C4F-B6DB-B6D579391C5C}"/>
          </ac:grpSpMkLst>
        </pc:grpChg>
        <pc:grpChg chg="del">
          <ac:chgData name="Wilne, Robert" userId="863fd487-5ae7-46a6-8c4e-0a9cc652a1c0" providerId="ADAL" clId="{D4479540-3C79-904F-991B-2923FDC23AF8}" dt="2021-06-24T14:26:30.513" v="2223"/>
          <ac:grpSpMkLst>
            <pc:docMk/>
            <pc:sldMk cId="3955849105" sldId="2126"/>
            <ac:grpSpMk id="24626" creationId="{E7D11F82-30BF-9942-B638-406D1A315CA5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37" creationId="{1F3465C2-56E5-1F4E-84ED-8E57D71BD315}"/>
          </ac:grpSpMkLst>
        </pc:grpChg>
        <pc:grpChg chg="add del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38" creationId="{7C779E88-BD86-EE4F-9A44-E71A3F15DB22}"/>
          </ac:grpSpMkLst>
        </pc:grpChg>
        <pc:grpChg chg="add del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39" creationId="{ECE17FAE-9EFC-754F-B34D-462FC86DFD76}"/>
          </ac:grpSpMkLst>
        </pc:grpChg>
        <pc:grpChg chg="add del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51" creationId="{778016CF-BDA7-3C4A-BD4E-1EFE21C06DC9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2" creationId="{B803434B-4887-C345-9E17-96861EC7BAA3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53" creationId="{5D4B1C9F-ED15-B74B-A137-2E4AFFF1A245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4" creationId="{7BCD8586-0CB8-A447-B110-DA9B529901F0}"/>
          </ac:grpSpMkLst>
        </pc:grpChg>
        <pc:grpChg chg="add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60" creationId="{6C2D702D-52CA-8B4F-BF5E-5F1A1A1AD312}"/>
          </ac:grpSpMkLst>
        </pc:grpChg>
        <pc:grpChg chg="add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62" creationId="{2D195390-D254-4F46-BAEE-6EC35CF39D61}"/>
          </ac:grpSpMkLst>
        </pc:grpChg>
        <pc:grpChg chg="add del">
          <ac:chgData name="Wilne, Robert" userId="863fd487-5ae7-46a6-8c4e-0a9cc652a1c0" providerId="ADAL" clId="{D4479540-3C79-904F-991B-2923FDC23AF8}" dt="2021-06-24T14:27:13.070" v="2278"/>
          <ac:grpSpMkLst>
            <pc:docMk/>
            <pc:sldMk cId="3955849105" sldId="2126"/>
            <ac:grpSpMk id="24669" creationId="{FD69DC52-9A26-CF48-A9A0-707126C31A10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0" creationId="{28E08067-C96B-3040-BA0D-497ECB262B6F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5" creationId="{F50A8B7B-5597-2C4D-A77A-4B45DF11AA40}"/>
          </ac:grpSpMkLst>
        </pc:grpChg>
        <pc:grpChg chg="add del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77" creationId="{A62C9A9C-EC02-E64A-9333-09BCB9FD6A24}"/>
          </ac:grpSpMkLst>
        </pc:grpChg>
        <pc:grpChg chg="add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85" creationId="{88EC95C5-9B0B-3546-AC2E-1CB51AE8F13C}"/>
          </ac:grpSpMkLst>
        </pc:grpChg>
        <pc:grpChg chg="add del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694" creationId="{A89787AC-8BDF-BB41-BF9D-F00636248382}"/>
          </ac:grpSpMkLst>
        </pc:grpChg>
        <pc:grpChg chg="add">
          <ac:chgData name="Wilne, Robert" userId="863fd487-5ae7-46a6-8c4e-0a9cc652a1c0" providerId="ADAL" clId="{D4479540-3C79-904F-991B-2923FDC23AF8}" dt="2021-06-24T14:27:20.785" v="2297"/>
          <ac:grpSpMkLst>
            <pc:docMk/>
            <pc:sldMk cId="3955849105" sldId="2126"/>
            <ac:grpSpMk id="24695" creationId="{14145106-7A34-2D46-B5BF-8EF329689C82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0" creationId="{B6FC8ABC-81C7-F84F-B701-1692E89675DC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1" creationId="{506567B6-CBF6-F646-8D72-7D9AD9DD9058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2" creationId="{8715A249-E9E1-6F4F-8E2A-D58BD73BF1E7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3" creationId="{C336BB27-729D-2B4B-B079-A6DFE70A78AA}"/>
          </ac:grpSpMkLst>
        </pc:grpChg>
        <pc:inkChg chg="del topLvl">
          <ac:chgData name="Wilne, Robert" userId="863fd487-5ae7-46a6-8c4e-0a9cc652a1c0" providerId="ADAL" clId="{D4479540-3C79-904F-991B-2923FDC23AF8}" dt="2021-06-24T14:26:30.251" v="2196"/>
          <ac:inkMkLst>
            <pc:docMk/>
            <pc:sldMk cId="3955849105" sldId="2126"/>
            <ac:inkMk id="2" creationId="{DBC77894-D421-B34D-B2D7-9569146724C8}"/>
          </ac:inkMkLst>
        </pc:inkChg>
        <pc:inkChg chg="del topLvl">
          <ac:chgData name="Wilne, Robert" userId="863fd487-5ae7-46a6-8c4e-0a9cc652a1c0" providerId="ADAL" clId="{D4479540-3C79-904F-991B-2923FDC23AF8}" dt="2021-06-24T14:26:30.270" v="2199"/>
          <ac:inkMkLst>
            <pc:docMk/>
            <pc:sldMk cId="3955849105" sldId="2126"/>
            <ac:inkMk id="3" creationId="{E8498D03-E22B-3341-BBDB-2B5440D5D41D}"/>
          </ac:inkMkLst>
        </pc:inkChg>
        <pc:inkChg chg="del">
          <ac:chgData name="Wilne, Robert" userId="863fd487-5ae7-46a6-8c4e-0a9cc652a1c0" providerId="ADAL" clId="{D4479540-3C79-904F-991B-2923FDC23AF8}" dt="2021-06-24T14:26:29.418" v="2139"/>
          <ac:inkMkLst>
            <pc:docMk/>
            <pc:sldMk cId="3955849105" sldId="2126"/>
            <ac:inkMk id="4" creationId="{D07C99DB-51BF-C440-9EDB-5BE8DEE6F6CF}"/>
          </ac:inkMkLst>
        </pc:inkChg>
        <pc:inkChg chg="del">
          <ac:chgData name="Wilne, Robert" userId="863fd487-5ae7-46a6-8c4e-0a9cc652a1c0" providerId="ADAL" clId="{D4479540-3C79-904F-991B-2923FDC23AF8}" dt="2021-06-24T14:26:29.632" v="2152"/>
          <ac:inkMkLst>
            <pc:docMk/>
            <pc:sldMk cId="3955849105" sldId="2126"/>
            <ac:inkMk id="5" creationId="{832B80FC-7FE8-0C49-9E14-0E365F8F54E8}"/>
          </ac:inkMkLst>
        </pc:inkChg>
        <pc:inkChg chg="del">
          <ac:chgData name="Wilne, Robert" userId="863fd487-5ae7-46a6-8c4e-0a9cc652a1c0" providerId="ADAL" clId="{D4479540-3C79-904F-991B-2923FDC23AF8}" dt="2021-06-24T14:26:30.461" v="2218"/>
          <ac:inkMkLst>
            <pc:docMk/>
            <pc:sldMk cId="3955849105" sldId="2126"/>
            <ac:inkMk id="6" creationId="{BFE0F638-CE84-F347-A3DD-6138FBAE37E7}"/>
          </ac:inkMkLst>
        </pc:inkChg>
        <pc:inkChg chg="del">
          <ac:chgData name="Wilne, Robert" userId="863fd487-5ae7-46a6-8c4e-0a9cc652a1c0" providerId="ADAL" clId="{D4479540-3C79-904F-991B-2923FDC23AF8}" dt="2021-06-24T14:26:29.953" v="2177"/>
          <ac:inkMkLst>
            <pc:docMk/>
            <pc:sldMk cId="3955849105" sldId="2126"/>
            <ac:inkMk id="7" creationId="{793100CE-595C-2147-AC5B-BCB3C73E80A5}"/>
          </ac:inkMkLst>
        </pc:inkChg>
        <pc:inkChg chg="del">
          <ac:chgData name="Wilne, Robert" userId="863fd487-5ae7-46a6-8c4e-0a9cc652a1c0" providerId="ADAL" clId="{D4479540-3C79-904F-991B-2923FDC23AF8}" dt="2021-06-24T14:26:30.064" v="2184"/>
          <ac:inkMkLst>
            <pc:docMk/>
            <pc:sldMk cId="3955849105" sldId="2126"/>
            <ac:inkMk id="9" creationId="{67B0663F-462C-5640-88D0-DF5823666051}"/>
          </ac:inkMkLst>
        </pc:inkChg>
        <pc:inkChg chg="del">
          <ac:chgData name="Wilne, Robert" userId="863fd487-5ae7-46a6-8c4e-0a9cc652a1c0" providerId="ADAL" clId="{D4479540-3C79-904F-991B-2923FDC23AF8}" dt="2021-06-24T14:26:29.916" v="2174"/>
          <ac:inkMkLst>
            <pc:docMk/>
            <pc:sldMk cId="3955849105" sldId="2126"/>
            <ac:inkMk id="10" creationId="{E082E496-F50B-9148-BC52-03B1F0B14591}"/>
          </ac:inkMkLst>
        </pc:inkChg>
        <pc:inkChg chg="del">
          <ac:chgData name="Wilne, Robert" userId="863fd487-5ae7-46a6-8c4e-0a9cc652a1c0" providerId="ADAL" clId="{D4479540-3C79-904F-991B-2923FDC23AF8}" dt="2021-06-24T14:26:29.839" v="2168"/>
          <ac:inkMkLst>
            <pc:docMk/>
            <pc:sldMk cId="3955849105" sldId="2126"/>
            <ac:inkMk id="11" creationId="{249E902E-CDD6-DE47-A037-51F9AFB4D20A}"/>
          </ac:inkMkLst>
        </pc:inkChg>
        <pc:inkChg chg="del topLvl">
          <ac:chgData name="Wilne, Robert" userId="863fd487-5ae7-46a6-8c4e-0a9cc652a1c0" providerId="ADAL" clId="{D4479540-3C79-904F-991B-2923FDC23AF8}" dt="2021-06-24T14:26:30.500" v="2222"/>
          <ac:inkMkLst>
            <pc:docMk/>
            <pc:sldMk cId="3955849105" sldId="2126"/>
            <ac:inkMk id="12" creationId="{4EDDC3DA-87BF-0D4C-B11B-94CF349985A1}"/>
          </ac:inkMkLst>
        </pc:inkChg>
        <pc:inkChg chg="del">
          <ac:chgData name="Wilne, Robert" userId="863fd487-5ae7-46a6-8c4e-0a9cc652a1c0" providerId="ADAL" clId="{D4479540-3C79-904F-991B-2923FDC23AF8}" dt="2021-06-24T14:26:29.582" v="2149"/>
          <ac:inkMkLst>
            <pc:docMk/>
            <pc:sldMk cId="3955849105" sldId="2126"/>
            <ac:inkMk id="13" creationId="{74558F25-C2ED-B847-96DE-EAF411EB90D0}"/>
          </ac:inkMkLst>
        </pc:inkChg>
        <pc:inkChg chg="del">
          <ac:chgData name="Wilne, Robert" userId="863fd487-5ae7-46a6-8c4e-0a9cc652a1c0" providerId="ADAL" clId="{D4479540-3C79-904F-991B-2923FDC23AF8}" dt="2021-06-24T14:26:30.188" v="2191"/>
          <ac:inkMkLst>
            <pc:docMk/>
            <pc:sldMk cId="3955849105" sldId="2126"/>
            <ac:inkMk id="14" creationId="{BE715098-1359-894C-A70B-09E769440A2E}"/>
          </ac:inkMkLst>
        </pc:inkChg>
        <pc:inkChg chg="del">
          <ac:chgData name="Wilne, Robert" userId="863fd487-5ae7-46a6-8c4e-0a9cc652a1c0" providerId="ADAL" clId="{D4479540-3C79-904F-991B-2923FDC23AF8}" dt="2021-06-24T14:26:30.322" v="2206"/>
          <ac:inkMkLst>
            <pc:docMk/>
            <pc:sldMk cId="3955849105" sldId="2126"/>
            <ac:inkMk id="15" creationId="{2E059DE3-E8ED-1D4B-821C-F1F73E83DA28}"/>
          </ac:inkMkLst>
        </pc:inkChg>
        <pc:inkChg chg="del">
          <ac:chgData name="Wilne, Robert" userId="863fd487-5ae7-46a6-8c4e-0a9cc652a1c0" providerId="ADAL" clId="{D4479540-3C79-904F-991B-2923FDC23AF8}" dt="2021-06-24T14:26:30.072" v="2185"/>
          <ac:inkMkLst>
            <pc:docMk/>
            <pc:sldMk cId="3955849105" sldId="2126"/>
            <ac:inkMk id="16" creationId="{416AD756-83A9-064B-B8FD-83D51B6DA336}"/>
          </ac:inkMkLst>
        </pc:inkChg>
        <pc:inkChg chg="del">
          <ac:chgData name="Wilne, Robert" userId="863fd487-5ae7-46a6-8c4e-0a9cc652a1c0" providerId="ADAL" clId="{D4479540-3C79-904F-991B-2923FDC23AF8}" dt="2021-06-24T14:26:29.502" v="2145"/>
          <ac:inkMkLst>
            <pc:docMk/>
            <pc:sldMk cId="3955849105" sldId="2126"/>
            <ac:inkMk id="17" creationId="{06912639-C2C4-0C4F-982E-B16AF6B39CE3}"/>
          </ac:inkMkLst>
        </pc:inkChg>
        <pc:inkChg chg="del">
          <ac:chgData name="Wilne, Robert" userId="863fd487-5ae7-46a6-8c4e-0a9cc652a1c0" providerId="ADAL" clId="{D4479540-3C79-904F-991B-2923FDC23AF8}" dt="2021-06-24T14:26:29.987" v="2179"/>
          <ac:inkMkLst>
            <pc:docMk/>
            <pc:sldMk cId="3955849105" sldId="2126"/>
            <ac:inkMk id="18" creationId="{DFC62BF2-EFCC-2947-B2FF-78FBFF334076}"/>
          </ac:inkMkLst>
        </pc:inkChg>
        <pc:inkChg chg="del">
          <ac:chgData name="Wilne, Robert" userId="863fd487-5ae7-46a6-8c4e-0a9cc652a1c0" providerId="ADAL" clId="{D4479540-3C79-904F-991B-2923FDC23AF8}" dt="2021-06-24T14:26:30.417" v="2214"/>
          <ac:inkMkLst>
            <pc:docMk/>
            <pc:sldMk cId="3955849105" sldId="2126"/>
            <ac:inkMk id="19" creationId="{A4465CC6-F868-6643-8287-47EB09B921A1}"/>
          </ac:inkMkLst>
        </pc:inkChg>
        <pc:inkChg chg="del">
          <ac:chgData name="Wilne, Robert" userId="863fd487-5ae7-46a6-8c4e-0a9cc652a1c0" providerId="ADAL" clId="{D4479540-3C79-904F-991B-2923FDC23AF8}" dt="2021-06-24T14:26:29.999" v="2180"/>
          <ac:inkMkLst>
            <pc:docMk/>
            <pc:sldMk cId="3955849105" sldId="2126"/>
            <ac:inkMk id="20" creationId="{A7C3E336-5550-C14C-A8BE-B45A060F6E44}"/>
          </ac:inkMkLst>
        </pc:inkChg>
        <pc:inkChg chg="del topLvl">
          <ac:chgData name="Wilne, Robert" userId="863fd487-5ae7-46a6-8c4e-0a9cc652a1c0" providerId="ADAL" clId="{D4479540-3C79-904F-991B-2923FDC23AF8}" dt="2021-06-24T14:26:30.493" v="2221"/>
          <ac:inkMkLst>
            <pc:docMk/>
            <pc:sldMk cId="3955849105" sldId="2126"/>
            <ac:inkMk id="21" creationId="{7995CD52-036B-C148-946E-DE6C09C0CA3A}"/>
          </ac:inkMkLst>
        </pc:inkChg>
        <pc:inkChg chg="del">
          <ac:chgData name="Wilne, Robert" userId="863fd487-5ae7-46a6-8c4e-0a9cc652a1c0" providerId="ADAL" clId="{D4479540-3C79-904F-991B-2923FDC23AF8}" dt="2021-06-24T14:26:29.893" v="2172"/>
          <ac:inkMkLst>
            <pc:docMk/>
            <pc:sldMk cId="3955849105" sldId="2126"/>
            <ac:inkMk id="22" creationId="{684AA89D-BD6F-A342-A4BB-593548094FE6}"/>
          </ac:inkMkLst>
        </pc:inkChg>
        <pc:inkChg chg="del">
          <ac:chgData name="Wilne, Robert" userId="863fd487-5ae7-46a6-8c4e-0a9cc652a1c0" providerId="ADAL" clId="{D4479540-3C79-904F-991B-2923FDC23AF8}" dt="2021-06-24T14:26:30.242" v="2195"/>
          <ac:inkMkLst>
            <pc:docMk/>
            <pc:sldMk cId="3955849105" sldId="2126"/>
            <ac:inkMk id="23" creationId="{714CD73C-A127-C348-9A2A-83B0027138A8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24" creationId="{707A0985-B3C7-F04A-85EA-04DDE982495C}"/>
          </ac:inkMkLst>
        </pc:inkChg>
        <pc:inkChg chg="del">
          <ac:chgData name="Wilne, Robert" userId="863fd487-5ae7-46a6-8c4e-0a9cc652a1c0" providerId="ADAL" clId="{D4479540-3C79-904F-991B-2923FDC23AF8}" dt="2021-06-24T14:26:29.408" v="2138"/>
          <ac:inkMkLst>
            <pc:docMk/>
            <pc:sldMk cId="3955849105" sldId="2126"/>
            <ac:inkMk id="26" creationId="{96723F82-6709-9446-99D0-31E1C4CA0EE3}"/>
          </ac:inkMkLst>
        </pc:inkChg>
        <pc:inkChg chg="del">
          <ac:chgData name="Wilne, Robert" userId="863fd487-5ae7-46a6-8c4e-0a9cc652a1c0" providerId="ADAL" clId="{D4479540-3C79-904F-991B-2923FDC23AF8}" dt="2021-06-24T14:26:29.392" v="2137"/>
          <ac:inkMkLst>
            <pc:docMk/>
            <pc:sldMk cId="3955849105" sldId="2126"/>
            <ac:inkMk id="28" creationId="{F644AAAF-9F18-B940-AE66-4E0496F8EBAD}"/>
          </ac:inkMkLst>
        </pc:inkChg>
        <pc:inkChg chg="del">
          <ac:chgData name="Wilne, Robert" userId="863fd487-5ae7-46a6-8c4e-0a9cc652a1c0" providerId="ADAL" clId="{D4479540-3C79-904F-991B-2923FDC23AF8}" dt="2021-06-24T14:26:30.518" v="2224"/>
          <ac:inkMkLst>
            <pc:docMk/>
            <pc:sldMk cId="3955849105" sldId="2126"/>
            <ac:inkMk id="29" creationId="{21CAC1CB-68B8-4C41-AE6B-EBC6E93232C2}"/>
          </ac:inkMkLst>
        </pc:inkChg>
        <pc:inkChg chg="del">
          <ac:chgData name="Wilne, Robert" userId="863fd487-5ae7-46a6-8c4e-0a9cc652a1c0" providerId="ADAL" clId="{D4479540-3C79-904F-991B-2923FDC23AF8}" dt="2021-06-24T14:26:30.395" v="2211"/>
          <ac:inkMkLst>
            <pc:docMk/>
            <pc:sldMk cId="3955849105" sldId="2126"/>
            <ac:inkMk id="30" creationId="{34F2FEFE-1645-464B-B96B-5DE2C10CB2C9}"/>
          </ac:inkMkLst>
        </pc:inkChg>
        <pc:inkChg chg="del">
          <ac:chgData name="Wilne, Robert" userId="863fd487-5ae7-46a6-8c4e-0a9cc652a1c0" providerId="ADAL" clId="{D4479540-3C79-904F-991B-2923FDC23AF8}" dt="2021-06-24T14:26:29.896" v="2173"/>
          <ac:inkMkLst>
            <pc:docMk/>
            <pc:sldMk cId="3955849105" sldId="2126"/>
            <ac:inkMk id="31" creationId="{87DF37F3-45BF-094D-8A9E-3889DFD2EAE1}"/>
          </ac:inkMkLst>
        </pc:inkChg>
        <pc:inkChg chg="del">
          <ac:chgData name="Wilne, Robert" userId="863fd487-5ae7-46a6-8c4e-0a9cc652a1c0" providerId="ADAL" clId="{D4479540-3C79-904F-991B-2923FDC23AF8}" dt="2021-06-24T14:26:30.254" v="2197"/>
          <ac:inkMkLst>
            <pc:docMk/>
            <pc:sldMk cId="3955849105" sldId="2126"/>
            <ac:inkMk id="32" creationId="{A0CD2091-4F55-9343-A4EF-3AC0241AC359}"/>
          </ac:inkMkLst>
        </pc:inkChg>
        <pc:inkChg chg="del">
          <ac:chgData name="Wilne, Robert" userId="863fd487-5ae7-46a6-8c4e-0a9cc652a1c0" providerId="ADAL" clId="{D4479540-3C79-904F-991B-2923FDC23AF8}" dt="2021-06-24T14:26:30.311" v="2205"/>
          <ac:inkMkLst>
            <pc:docMk/>
            <pc:sldMk cId="3955849105" sldId="2126"/>
            <ac:inkMk id="33" creationId="{70BCD733-070F-F64E-BEE0-8F8CDA5ED44D}"/>
          </ac:inkMkLst>
        </pc:inkChg>
        <pc:inkChg chg="del">
          <ac:chgData name="Wilne, Robert" userId="863fd487-5ae7-46a6-8c4e-0a9cc652a1c0" providerId="ADAL" clId="{D4479540-3C79-904F-991B-2923FDC23AF8}" dt="2021-06-24T14:26:29.811" v="2166"/>
          <ac:inkMkLst>
            <pc:docMk/>
            <pc:sldMk cId="3955849105" sldId="2126"/>
            <ac:inkMk id="34" creationId="{364B84A0-C37C-F744-9C2E-B8DCB1B999D1}"/>
          </ac:inkMkLst>
        </pc:inkChg>
        <pc:inkChg chg="del">
          <ac:chgData name="Wilne, Robert" userId="863fd487-5ae7-46a6-8c4e-0a9cc652a1c0" providerId="ADAL" clId="{D4479540-3C79-904F-991B-2923FDC23AF8}" dt="2021-06-24T14:26:29.433" v="2141"/>
          <ac:inkMkLst>
            <pc:docMk/>
            <pc:sldMk cId="3955849105" sldId="2126"/>
            <ac:inkMk id="35" creationId="{3E7E1AB2-64E3-F148-847D-46EF0916F832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6" creationId="{BB30CA8F-8FCA-B648-8EC3-DB52A3DEC51A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7" creationId="{C70ECB84-6DCB-584F-81BB-D12E872F736A}"/>
          </ac:inkMkLst>
        </pc:inkChg>
        <pc:inkChg chg="del">
          <ac:chgData name="Wilne, Robert" userId="863fd487-5ae7-46a6-8c4e-0a9cc652a1c0" providerId="ADAL" clId="{D4479540-3C79-904F-991B-2923FDC23AF8}" dt="2021-06-24T14:26:30.305" v="2204"/>
          <ac:inkMkLst>
            <pc:docMk/>
            <pc:sldMk cId="3955849105" sldId="2126"/>
            <ac:inkMk id="38" creationId="{3B52FD50-6309-914F-B1F2-9E6490D523B1}"/>
          </ac:inkMkLst>
        </pc:inkChg>
        <pc:inkChg chg="del">
          <ac:chgData name="Wilne, Robert" userId="863fd487-5ae7-46a6-8c4e-0a9cc652a1c0" providerId="ADAL" clId="{D4479540-3C79-904F-991B-2923FDC23AF8}" dt="2021-06-24T14:26:29.612" v="2151"/>
          <ac:inkMkLst>
            <pc:docMk/>
            <pc:sldMk cId="3955849105" sldId="2126"/>
            <ac:inkMk id="39" creationId="{8A7842FE-A483-EE40-B347-5631180A7ADA}"/>
          </ac:inkMkLst>
        </pc:inkChg>
        <pc:inkChg chg="del topLvl">
          <ac:chgData name="Wilne, Robert" userId="863fd487-5ae7-46a6-8c4e-0a9cc652a1c0" providerId="ADAL" clId="{D4479540-3C79-904F-991B-2923FDC23AF8}" dt="2021-06-24T14:26:30.552" v="2229"/>
          <ac:inkMkLst>
            <pc:docMk/>
            <pc:sldMk cId="3955849105" sldId="2126"/>
            <ac:inkMk id="40" creationId="{1D1B97D8-278A-3C4F-8AE3-FB5F34A38E05}"/>
          </ac:inkMkLst>
        </pc:inkChg>
        <pc:inkChg chg="del topLvl">
          <ac:chgData name="Wilne, Robert" userId="863fd487-5ae7-46a6-8c4e-0a9cc652a1c0" providerId="ADAL" clId="{D4479540-3C79-904F-991B-2923FDC23AF8}" dt="2021-06-24T14:26:30.120" v="2186"/>
          <ac:inkMkLst>
            <pc:docMk/>
            <pc:sldMk cId="3955849105" sldId="2126"/>
            <ac:inkMk id="41" creationId="{9F293FFF-A88F-1B40-902F-8A8FE7F19742}"/>
          </ac:inkMkLst>
        </pc:inkChg>
        <pc:inkChg chg="del">
          <ac:chgData name="Wilne, Robert" userId="863fd487-5ae7-46a6-8c4e-0a9cc652a1c0" providerId="ADAL" clId="{D4479540-3C79-904F-991B-2923FDC23AF8}" dt="2021-06-24T14:26:29.796" v="2164"/>
          <ac:inkMkLst>
            <pc:docMk/>
            <pc:sldMk cId="3955849105" sldId="2126"/>
            <ac:inkMk id="42" creationId="{74339CF7-7CC3-1944-936A-FA3BA5EC2408}"/>
          </ac:inkMkLst>
        </pc:inkChg>
        <pc:inkChg chg="del">
          <ac:chgData name="Wilne, Robert" userId="863fd487-5ae7-46a6-8c4e-0a9cc652a1c0" providerId="ADAL" clId="{D4479540-3C79-904F-991B-2923FDC23AF8}" dt="2021-06-24T14:26:29.423" v="2140"/>
          <ac:inkMkLst>
            <pc:docMk/>
            <pc:sldMk cId="3955849105" sldId="2126"/>
            <ac:inkMk id="45" creationId="{CFB29733-016D-FE43-9E69-7207B21D9EC2}"/>
          </ac:inkMkLst>
        </pc:inkChg>
        <pc:inkChg chg="del topLvl">
          <ac:chgData name="Wilne, Robert" userId="863fd487-5ae7-46a6-8c4e-0a9cc652a1c0" providerId="ADAL" clId="{D4479540-3C79-904F-991B-2923FDC23AF8}" dt="2021-06-24T14:26:29.819" v="2167"/>
          <ac:inkMkLst>
            <pc:docMk/>
            <pc:sldMk cId="3955849105" sldId="2126"/>
            <ac:inkMk id="46" creationId="{F9668ECC-1A25-ED42-8C22-01DD1ACF31C3}"/>
          </ac:inkMkLst>
        </pc:inkChg>
        <pc:inkChg chg="del topLvl">
          <ac:chgData name="Wilne, Robert" userId="863fd487-5ae7-46a6-8c4e-0a9cc652a1c0" providerId="ADAL" clId="{D4479540-3C79-904F-991B-2923FDC23AF8}" dt="2021-06-24T14:26:30.399" v="2212"/>
          <ac:inkMkLst>
            <pc:docMk/>
            <pc:sldMk cId="3955849105" sldId="2126"/>
            <ac:inkMk id="47" creationId="{453B02B7-005B-7440-9E37-62D43D163ADF}"/>
          </ac:inkMkLst>
        </pc:inkChg>
        <pc:inkChg chg="del topLvl">
          <ac:chgData name="Wilne, Robert" userId="863fd487-5ae7-46a6-8c4e-0a9cc652a1c0" providerId="ADAL" clId="{D4479540-3C79-904F-991B-2923FDC23AF8}" dt="2021-06-24T14:26:30.555" v="2230"/>
          <ac:inkMkLst>
            <pc:docMk/>
            <pc:sldMk cId="3955849105" sldId="2126"/>
            <ac:inkMk id="49" creationId="{3FD114A7-D530-CE4F-9AA7-1046AD673EF9}"/>
          </ac:inkMkLst>
        </pc:inkChg>
        <pc:inkChg chg="del">
          <ac:chgData name="Wilne, Robert" userId="863fd487-5ae7-46a6-8c4e-0a9cc652a1c0" providerId="ADAL" clId="{D4479540-3C79-904F-991B-2923FDC23AF8}" dt="2021-06-24T14:26:30.341" v="2208"/>
          <ac:inkMkLst>
            <pc:docMk/>
            <pc:sldMk cId="3955849105" sldId="2126"/>
            <ac:inkMk id="50" creationId="{8C24533E-A647-D942-B32D-B827A03746B8}"/>
          </ac:inkMkLst>
        </pc:inkChg>
        <pc:inkChg chg="del">
          <ac:chgData name="Wilne, Robert" userId="863fd487-5ae7-46a6-8c4e-0a9cc652a1c0" providerId="ADAL" clId="{D4479540-3C79-904F-991B-2923FDC23AF8}" dt="2021-06-24T14:26:29.703" v="2157"/>
          <ac:inkMkLst>
            <pc:docMk/>
            <pc:sldMk cId="3955849105" sldId="2126"/>
            <ac:inkMk id="51" creationId="{BCF861EB-6E4F-F240-8EFD-6A6343F95E1A}"/>
          </ac:inkMkLst>
        </pc:inkChg>
        <pc:inkChg chg="del">
          <ac:chgData name="Wilne, Robert" userId="863fd487-5ae7-46a6-8c4e-0a9cc652a1c0" providerId="ADAL" clId="{D4479540-3C79-904F-991B-2923FDC23AF8}" dt="2021-06-24T14:26:30.529" v="2225"/>
          <ac:inkMkLst>
            <pc:docMk/>
            <pc:sldMk cId="3955849105" sldId="2126"/>
            <ac:inkMk id="52" creationId="{95FCB6CC-4477-6D4C-AF15-525569043E2F}"/>
          </ac:inkMkLst>
        </pc:inkChg>
        <pc:inkChg chg="del">
          <ac:chgData name="Wilne, Robert" userId="863fd487-5ae7-46a6-8c4e-0a9cc652a1c0" providerId="ADAL" clId="{D4479540-3C79-904F-991B-2923FDC23AF8}" dt="2021-06-24T14:26:29.532" v="2146"/>
          <ac:inkMkLst>
            <pc:docMk/>
            <pc:sldMk cId="3955849105" sldId="2126"/>
            <ac:inkMk id="53" creationId="{1DD8340C-10DB-DE4D-B650-B044CF007530}"/>
          </ac:inkMkLst>
        </pc:inkChg>
        <pc:inkChg chg="del topLvl">
          <ac:chgData name="Wilne, Robert" userId="863fd487-5ae7-46a6-8c4e-0a9cc652a1c0" providerId="ADAL" clId="{D4479540-3C79-904F-991B-2923FDC23AF8}" dt="2021-06-24T14:26:30.542" v="2226"/>
          <ac:inkMkLst>
            <pc:docMk/>
            <pc:sldMk cId="3955849105" sldId="2126"/>
            <ac:inkMk id="54" creationId="{DA114DD0-AE0C-5F49-B3EF-F21EC1D5174E}"/>
          </ac:inkMkLst>
        </pc:inkChg>
        <pc:inkChg chg="del">
          <ac:chgData name="Wilne, Robert" userId="863fd487-5ae7-46a6-8c4e-0a9cc652a1c0" providerId="ADAL" clId="{D4479540-3C79-904F-991B-2923FDC23AF8}" dt="2021-06-24T14:26:29.666" v="2154"/>
          <ac:inkMkLst>
            <pc:docMk/>
            <pc:sldMk cId="3955849105" sldId="2126"/>
            <ac:inkMk id="55" creationId="{0B2E1E3A-DB9B-5742-AB4D-38D4DFFC401A}"/>
          </ac:inkMkLst>
        </pc:inkChg>
        <pc:inkChg chg="del">
          <ac:chgData name="Wilne, Robert" userId="863fd487-5ae7-46a6-8c4e-0a9cc652a1c0" providerId="ADAL" clId="{D4479540-3C79-904F-991B-2923FDC23AF8}" dt="2021-06-24T14:26:29.776" v="2162"/>
          <ac:inkMkLst>
            <pc:docMk/>
            <pc:sldMk cId="3955849105" sldId="2126"/>
            <ac:inkMk id="56" creationId="{91300AD4-920A-8241-B66D-7836D998D2EA}"/>
          </ac:inkMkLst>
        </pc:inkChg>
        <pc:inkChg chg="del">
          <ac:chgData name="Wilne, Robert" userId="863fd487-5ae7-46a6-8c4e-0a9cc652a1c0" providerId="ADAL" clId="{D4479540-3C79-904F-991B-2923FDC23AF8}" dt="2021-06-24T14:26:30.442" v="2216"/>
          <ac:inkMkLst>
            <pc:docMk/>
            <pc:sldMk cId="3955849105" sldId="2126"/>
            <ac:inkMk id="57" creationId="{650C4A56-1A32-BF44-8C5C-A9D843681997}"/>
          </ac:inkMkLst>
        </pc:inkChg>
        <pc:inkChg chg="del">
          <ac:chgData name="Wilne, Robert" userId="863fd487-5ae7-46a6-8c4e-0a9cc652a1c0" providerId="ADAL" clId="{D4479540-3C79-904F-991B-2923FDC23AF8}" dt="2021-06-24T14:26:30.037" v="2182"/>
          <ac:inkMkLst>
            <pc:docMk/>
            <pc:sldMk cId="3955849105" sldId="2126"/>
            <ac:inkMk id="58" creationId="{03E85A7B-2FE7-F240-B0E9-FABB9514FB03}"/>
          </ac:inkMkLst>
        </pc:inkChg>
        <pc:inkChg chg="del">
          <ac:chgData name="Wilne, Robert" userId="863fd487-5ae7-46a6-8c4e-0a9cc652a1c0" providerId="ADAL" clId="{D4479540-3C79-904F-991B-2923FDC23AF8}" dt="2021-06-24T14:26:30.351" v="2209"/>
          <ac:inkMkLst>
            <pc:docMk/>
            <pc:sldMk cId="3955849105" sldId="2126"/>
            <ac:inkMk id="59" creationId="{EF828825-F773-3F4B-9C21-F4259340818C}"/>
          </ac:inkMkLst>
        </pc:inkChg>
        <pc:inkChg chg="del">
          <ac:chgData name="Wilne, Robert" userId="863fd487-5ae7-46a6-8c4e-0a9cc652a1c0" providerId="ADAL" clId="{D4479540-3C79-904F-991B-2923FDC23AF8}" dt="2021-06-24T14:26:29.558" v="2148"/>
          <ac:inkMkLst>
            <pc:docMk/>
            <pc:sldMk cId="3955849105" sldId="2126"/>
            <ac:inkMk id="60" creationId="{247F232C-89B3-0342-A5E9-215A9637E2D3}"/>
          </ac:inkMkLst>
        </pc:inkChg>
        <pc:inkChg chg="del">
          <ac:chgData name="Wilne, Robert" userId="863fd487-5ae7-46a6-8c4e-0a9cc652a1c0" providerId="ADAL" clId="{D4479540-3C79-904F-991B-2923FDC23AF8}" dt="2021-06-24T14:26:30.018" v="2181"/>
          <ac:inkMkLst>
            <pc:docMk/>
            <pc:sldMk cId="3955849105" sldId="2126"/>
            <ac:inkMk id="61" creationId="{A5E10B52-9CE6-FA46-8754-EEE3CA2869FA}"/>
          </ac:inkMkLst>
        </pc:inkChg>
        <pc:inkChg chg="del">
          <ac:chgData name="Wilne, Robert" userId="863fd487-5ae7-46a6-8c4e-0a9cc652a1c0" providerId="ADAL" clId="{D4479540-3C79-904F-991B-2923FDC23AF8}" dt="2021-06-24T14:26:30.229" v="2194"/>
          <ac:inkMkLst>
            <pc:docMk/>
            <pc:sldMk cId="3955849105" sldId="2126"/>
            <ac:inkMk id="62" creationId="{E2F0664E-4951-BF4E-AADF-AC8C52C41C0C}"/>
          </ac:inkMkLst>
        </pc:inkChg>
        <pc:inkChg chg="del">
          <ac:chgData name="Wilne, Robert" userId="863fd487-5ae7-46a6-8c4e-0a9cc652a1c0" providerId="ADAL" clId="{D4479540-3C79-904F-991B-2923FDC23AF8}" dt="2021-06-24T14:26:30.136" v="2187"/>
          <ac:inkMkLst>
            <pc:docMk/>
            <pc:sldMk cId="3955849105" sldId="2126"/>
            <ac:inkMk id="63" creationId="{470196F6-2E5A-9442-9A89-E7F698498C4E}"/>
          </ac:inkMkLst>
        </pc:inkChg>
        <pc:inkChg chg="del">
          <ac:chgData name="Wilne, Robert" userId="863fd487-5ae7-46a6-8c4e-0a9cc652a1c0" providerId="ADAL" clId="{D4479540-3C79-904F-991B-2923FDC23AF8}" dt="2021-06-24T14:26:29.682" v="2155"/>
          <ac:inkMkLst>
            <pc:docMk/>
            <pc:sldMk cId="3955849105" sldId="2126"/>
            <ac:inkMk id="24576" creationId="{5B2998E1-486E-D740-B7E4-A05AEFF4237B}"/>
          </ac:inkMkLst>
        </pc:inkChg>
        <pc:inkChg chg="del">
          <ac:chgData name="Wilne, Robert" userId="863fd487-5ae7-46a6-8c4e-0a9cc652a1c0" providerId="ADAL" clId="{D4479540-3C79-904F-991B-2923FDC23AF8}" dt="2021-06-24T14:26:30.267" v="2198"/>
          <ac:inkMkLst>
            <pc:docMk/>
            <pc:sldMk cId="3955849105" sldId="2126"/>
            <ac:inkMk id="24577" creationId="{5BF26C71-9077-0C4D-A3BF-75085F87D6EF}"/>
          </ac:inkMkLst>
        </pc:inkChg>
        <pc:inkChg chg="del">
          <ac:chgData name="Wilne, Robert" userId="863fd487-5ae7-46a6-8c4e-0a9cc652a1c0" providerId="ADAL" clId="{D4479540-3C79-904F-991B-2923FDC23AF8}" dt="2021-06-24T14:26:29.465" v="2143"/>
          <ac:inkMkLst>
            <pc:docMk/>
            <pc:sldMk cId="3955849105" sldId="2126"/>
            <ac:inkMk id="24579" creationId="{711A5F73-6553-D844-B7E8-2D0A2B14FE1F}"/>
          </ac:inkMkLst>
        </pc:inkChg>
        <pc:inkChg chg="del">
          <ac:chgData name="Wilne, Robert" userId="863fd487-5ae7-46a6-8c4e-0a9cc652a1c0" providerId="ADAL" clId="{D4479540-3C79-904F-991B-2923FDC23AF8}" dt="2021-06-24T14:26:30.201" v="2192"/>
          <ac:inkMkLst>
            <pc:docMk/>
            <pc:sldMk cId="3955849105" sldId="2126"/>
            <ac:inkMk id="24580" creationId="{7ADA7E60-066C-2649-9236-11747617F52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581" creationId="{757CB1D1-3726-8743-8DC5-A0AE89044A56}"/>
          </ac:inkMkLst>
        </pc:inkChg>
        <pc:inkChg chg="del">
          <ac:chgData name="Wilne, Robert" userId="863fd487-5ae7-46a6-8c4e-0a9cc652a1c0" providerId="ADAL" clId="{D4479540-3C79-904F-991B-2923FDC23AF8}" dt="2021-06-24T14:26:29.747" v="2160"/>
          <ac:inkMkLst>
            <pc:docMk/>
            <pc:sldMk cId="3955849105" sldId="2126"/>
            <ac:inkMk id="24582" creationId="{E977BDC7-EB1B-8640-8C69-2DAD23B815A6}"/>
          </ac:inkMkLst>
        </pc:inkChg>
        <pc:inkChg chg="del topLvl">
          <ac:chgData name="Wilne, Robert" userId="863fd487-5ae7-46a6-8c4e-0a9cc652a1c0" providerId="ADAL" clId="{D4479540-3C79-904F-991B-2923FDC23AF8}" dt="2021-06-24T14:26:29.967" v="2178"/>
          <ac:inkMkLst>
            <pc:docMk/>
            <pc:sldMk cId="3955849105" sldId="2126"/>
            <ac:inkMk id="24584" creationId="{EE0BE945-EB81-9F48-ADA3-D790A11D5B4E}"/>
          </ac:inkMkLst>
        </pc:inkChg>
        <pc:inkChg chg="del topLvl">
          <ac:chgData name="Wilne, Robert" userId="863fd487-5ae7-46a6-8c4e-0a9cc652a1c0" providerId="ADAL" clId="{D4479540-3C79-904F-991B-2923FDC23AF8}" dt="2021-06-24T14:26:30.297" v="2202"/>
          <ac:inkMkLst>
            <pc:docMk/>
            <pc:sldMk cId="3955849105" sldId="2126"/>
            <ac:inkMk id="24585" creationId="{E12125D5-71B8-3F44-A31D-81C0CF02D7C6}"/>
          </ac:inkMkLst>
        </pc:inkChg>
        <pc:inkChg chg="del">
          <ac:chgData name="Wilne, Robert" userId="863fd487-5ae7-46a6-8c4e-0a9cc652a1c0" providerId="ADAL" clId="{D4479540-3C79-904F-991B-2923FDC23AF8}" dt="2021-06-24T14:26:29.692" v="2156"/>
          <ac:inkMkLst>
            <pc:docMk/>
            <pc:sldMk cId="3955849105" sldId="2126"/>
            <ac:inkMk id="24586" creationId="{39B5CF41-7DFA-EC47-9238-93D2ABA1CB9D}"/>
          </ac:inkMkLst>
        </pc:inkChg>
        <pc:inkChg chg="del">
          <ac:chgData name="Wilne, Robert" userId="863fd487-5ae7-46a6-8c4e-0a9cc652a1c0" providerId="ADAL" clId="{D4479540-3C79-904F-991B-2923FDC23AF8}" dt="2021-06-24T14:26:30.294" v="2201"/>
          <ac:inkMkLst>
            <pc:docMk/>
            <pc:sldMk cId="3955849105" sldId="2126"/>
            <ac:inkMk id="24588" creationId="{7012A8D9-85B3-2749-BBB9-674925071B20}"/>
          </ac:inkMkLst>
        </pc:inkChg>
        <pc:inkChg chg="del topLvl">
          <ac:chgData name="Wilne, Robert" userId="863fd487-5ae7-46a6-8c4e-0a9cc652a1c0" providerId="ADAL" clId="{D4479540-3C79-904F-991B-2923FDC23AF8}" dt="2021-06-24T14:26:30.402" v="2213"/>
          <ac:inkMkLst>
            <pc:docMk/>
            <pc:sldMk cId="3955849105" sldId="2126"/>
            <ac:inkMk id="24589" creationId="{57007BBC-65F0-B741-A48E-8574DCAD2629}"/>
          </ac:inkMkLst>
        </pc:inkChg>
        <pc:inkChg chg="del topLvl">
          <ac:chgData name="Wilne, Robert" userId="863fd487-5ae7-46a6-8c4e-0a9cc652a1c0" providerId="ADAL" clId="{D4479540-3C79-904F-991B-2923FDC23AF8}" dt="2021-06-24T14:26:30.385" v="2210"/>
          <ac:inkMkLst>
            <pc:docMk/>
            <pc:sldMk cId="3955849105" sldId="2126"/>
            <ac:inkMk id="24590" creationId="{A5022665-28EA-DB4D-8F8F-7B09F354E2B7}"/>
          </ac:inkMkLst>
        </pc:inkChg>
        <pc:inkChg chg="del">
          <ac:chgData name="Wilne, Robert" userId="863fd487-5ae7-46a6-8c4e-0a9cc652a1c0" providerId="ADAL" clId="{D4479540-3C79-904F-991B-2923FDC23AF8}" dt="2021-06-24T14:26:29.862" v="2170"/>
          <ac:inkMkLst>
            <pc:docMk/>
            <pc:sldMk cId="3955849105" sldId="2126"/>
            <ac:inkMk id="24591" creationId="{C77F83F8-534D-E243-A1C8-5FBE082DAD00}"/>
          </ac:inkMkLst>
        </pc:inkChg>
        <pc:inkChg chg="del">
          <ac:chgData name="Wilne, Robert" userId="863fd487-5ae7-46a6-8c4e-0a9cc652a1c0" providerId="ADAL" clId="{D4479540-3C79-904F-991B-2923FDC23AF8}" dt="2021-06-24T14:26:29.808" v="2165"/>
          <ac:inkMkLst>
            <pc:docMk/>
            <pc:sldMk cId="3955849105" sldId="2126"/>
            <ac:inkMk id="24592" creationId="{D56D611D-A2E4-2649-BB04-F05D768F2355}"/>
          </ac:inkMkLst>
        </pc:inkChg>
        <pc:inkChg chg="del">
          <ac:chgData name="Wilne, Robert" userId="863fd487-5ae7-46a6-8c4e-0a9cc652a1c0" providerId="ADAL" clId="{D4479540-3C79-904F-991B-2923FDC23AF8}" dt="2021-06-24T14:26:29.927" v="2175"/>
          <ac:inkMkLst>
            <pc:docMk/>
            <pc:sldMk cId="3955849105" sldId="2126"/>
            <ac:inkMk id="24593" creationId="{C701C8C8-5426-EE47-9914-B45BBEBB1CD1}"/>
          </ac:inkMkLst>
        </pc:inkChg>
        <pc:inkChg chg="del">
          <ac:chgData name="Wilne, Robert" userId="863fd487-5ae7-46a6-8c4e-0a9cc652a1c0" providerId="ADAL" clId="{D4479540-3C79-904F-991B-2923FDC23AF8}" dt="2021-06-24T14:26:29.647" v="2153"/>
          <ac:inkMkLst>
            <pc:docMk/>
            <pc:sldMk cId="3955849105" sldId="2126"/>
            <ac:inkMk id="24594" creationId="{3FED75CA-8C1D-6945-8CDE-4531AF186B77}"/>
          </ac:inkMkLst>
        </pc:inkChg>
        <pc:inkChg chg="del">
          <ac:chgData name="Wilne, Robert" userId="863fd487-5ae7-46a6-8c4e-0a9cc652a1c0" providerId="ADAL" clId="{D4479540-3C79-904F-991B-2923FDC23AF8}" dt="2021-06-24T14:26:29.476" v="2144"/>
          <ac:inkMkLst>
            <pc:docMk/>
            <pc:sldMk cId="3955849105" sldId="2126"/>
            <ac:inkMk id="24595" creationId="{64C00E6D-F0A5-8B46-B496-CDC47672A5EA}"/>
          </ac:inkMkLst>
        </pc:inkChg>
        <pc:inkChg chg="del">
          <ac:chgData name="Wilne, Robert" userId="863fd487-5ae7-46a6-8c4e-0a9cc652a1c0" providerId="ADAL" clId="{D4479540-3C79-904F-991B-2923FDC23AF8}" dt="2021-06-24T14:26:30.147" v="2188"/>
          <ac:inkMkLst>
            <pc:docMk/>
            <pc:sldMk cId="3955849105" sldId="2126"/>
            <ac:inkMk id="24596" creationId="{27377E12-31EA-CC4F-A846-FD6D3E75F773}"/>
          </ac:inkMkLst>
        </pc:inkChg>
        <pc:inkChg chg="del">
          <ac:chgData name="Wilne, Robert" userId="863fd487-5ae7-46a6-8c4e-0a9cc652a1c0" providerId="ADAL" clId="{D4479540-3C79-904F-991B-2923FDC23AF8}" dt="2021-06-24T14:26:29.875" v="2171"/>
          <ac:inkMkLst>
            <pc:docMk/>
            <pc:sldMk cId="3955849105" sldId="2126"/>
            <ac:inkMk id="24597" creationId="{D67A0BE0-65A0-304C-964F-089B1E77BC98}"/>
          </ac:inkMkLst>
        </pc:inkChg>
        <pc:inkChg chg="del">
          <ac:chgData name="Wilne, Robert" userId="863fd487-5ae7-46a6-8c4e-0a9cc652a1c0" providerId="ADAL" clId="{D4479540-3C79-904F-991B-2923FDC23AF8}" dt="2021-06-24T14:26:29.758" v="2161"/>
          <ac:inkMkLst>
            <pc:docMk/>
            <pc:sldMk cId="3955849105" sldId="2126"/>
            <ac:inkMk id="24599" creationId="{0B1C6E75-4AE5-6049-AF26-6301B20E86D3}"/>
          </ac:inkMkLst>
        </pc:inkChg>
        <pc:inkChg chg="del">
          <ac:chgData name="Wilne, Robert" userId="863fd487-5ae7-46a6-8c4e-0a9cc652a1c0" providerId="ADAL" clId="{D4479540-3C79-904F-991B-2923FDC23AF8}" dt="2021-06-24T14:26:30.329" v="2207"/>
          <ac:inkMkLst>
            <pc:docMk/>
            <pc:sldMk cId="3955849105" sldId="2126"/>
            <ac:inkMk id="24600" creationId="{84EC7021-9685-9246-AD87-649FB1DB4853}"/>
          </ac:inkMkLst>
        </pc:inkChg>
        <pc:inkChg chg="del topLvl">
          <ac:chgData name="Wilne, Robert" userId="863fd487-5ae7-46a6-8c4e-0a9cc652a1c0" providerId="ADAL" clId="{D4479540-3C79-904F-991B-2923FDC23AF8}" dt="2021-06-24T14:26:30.476" v="2219"/>
          <ac:inkMkLst>
            <pc:docMk/>
            <pc:sldMk cId="3955849105" sldId="2126"/>
            <ac:inkMk id="24601" creationId="{BA5674A0-9B92-CD4E-8528-70B87FA8C6B4}"/>
          </ac:inkMkLst>
        </pc:inkChg>
        <pc:inkChg chg="del">
          <ac:chgData name="Wilne, Robert" userId="863fd487-5ae7-46a6-8c4e-0a9cc652a1c0" providerId="ADAL" clId="{D4479540-3C79-904F-991B-2923FDC23AF8}" dt="2021-06-24T14:26:29.543" v="2147"/>
          <ac:inkMkLst>
            <pc:docMk/>
            <pc:sldMk cId="3955849105" sldId="2126"/>
            <ac:inkMk id="24602" creationId="{F742936A-51FE-0E43-B5E2-22DEFA6EDDAE}"/>
          </ac:inkMkLst>
        </pc:inkChg>
        <pc:inkChg chg="del topLvl">
          <ac:chgData name="Wilne, Robert" userId="863fd487-5ae7-46a6-8c4e-0a9cc652a1c0" providerId="ADAL" clId="{D4479540-3C79-904F-991B-2923FDC23AF8}" dt="2021-06-24T14:26:30.550" v="2228"/>
          <ac:inkMkLst>
            <pc:docMk/>
            <pc:sldMk cId="3955849105" sldId="2126"/>
            <ac:inkMk id="24603" creationId="{84E4B42E-3116-694B-8B38-DF91FD8D7C04}"/>
          </ac:inkMkLst>
        </pc:inkChg>
        <pc:inkChg chg="del">
          <ac:chgData name="Wilne, Robert" userId="863fd487-5ae7-46a6-8c4e-0a9cc652a1c0" providerId="ADAL" clId="{D4479540-3C79-904F-991B-2923FDC23AF8}" dt="2021-06-24T14:26:29.850" v="2169"/>
          <ac:inkMkLst>
            <pc:docMk/>
            <pc:sldMk cId="3955849105" sldId="2126"/>
            <ac:inkMk id="24604" creationId="{EC36741D-0869-974D-BF56-B16225BD2B42}"/>
          </ac:inkMkLst>
        </pc:inkChg>
        <pc:inkChg chg="del">
          <ac:chgData name="Wilne, Robert" userId="863fd487-5ae7-46a6-8c4e-0a9cc652a1c0" providerId="ADAL" clId="{D4479540-3C79-904F-991B-2923FDC23AF8}" dt="2021-06-24T14:26:29.735" v="2159"/>
          <ac:inkMkLst>
            <pc:docMk/>
            <pc:sldMk cId="3955849105" sldId="2126"/>
            <ac:inkMk id="24605" creationId="{0B4FB236-3879-6D4D-A2BF-A243EEC00A4E}"/>
          </ac:inkMkLst>
        </pc:inkChg>
        <pc:inkChg chg="del">
          <ac:chgData name="Wilne, Robert" userId="863fd487-5ae7-46a6-8c4e-0a9cc652a1c0" providerId="ADAL" clId="{D4479540-3C79-904F-991B-2923FDC23AF8}" dt="2021-06-24T14:26:30.049" v="2183"/>
          <ac:inkMkLst>
            <pc:docMk/>
            <pc:sldMk cId="3955849105" sldId="2126"/>
            <ac:inkMk id="24606" creationId="{F599CA87-9D62-3A4B-A16E-1A74EA97DFD2}"/>
          </ac:inkMkLst>
        </pc:inkChg>
        <pc:inkChg chg="del">
          <ac:chgData name="Wilne, Robert" userId="863fd487-5ae7-46a6-8c4e-0a9cc652a1c0" providerId="ADAL" clId="{D4479540-3C79-904F-991B-2923FDC23AF8}" dt="2021-06-24T14:26:30.280" v="2200"/>
          <ac:inkMkLst>
            <pc:docMk/>
            <pc:sldMk cId="3955849105" sldId="2126"/>
            <ac:inkMk id="24607" creationId="{EC2A9CBC-273A-0241-A8D4-6FA92DF75994}"/>
          </ac:inkMkLst>
        </pc:inkChg>
        <pc:inkChg chg="del">
          <ac:chgData name="Wilne, Robert" userId="863fd487-5ae7-46a6-8c4e-0a9cc652a1c0" providerId="ADAL" clId="{D4479540-3C79-904F-991B-2923FDC23AF8}" dt="2021-06-24T14:26:30.449" v="2217"/>
          <ac:inkMkLst>
            <pc:docMk/>
            <pc:sldMk cId="3955849105" sldId="2126"/>
            <ac:inkMk id="24608" creationId="{E33EFEE9-0CA7-D04C-8F4B-A7B569211E9C}"/>
          </ac:inkMkLst>
        </pc:inkChg>
        <pc:inkChg chg="del topLvl">
          <ac:chgData name="Wilne, Robert" userId="863fd487-5ae7-46a6-8c4e-0a9cc652a1c0" providerId="ADAL" clId="{D4479540-3C79-904F-991B-2923FDC23AF8}" dt="2021-06-24T14:26:30.162" v="2189"/>
          <ac:inkMkLst>
            <pc:docMk/>
            <pc:sldMk cId="3955849105" sldId="2126"/>
            <ac:inkMk id="24610" creationId="{E7389E5D-3210-D549-A1BA-2CEC5BC4767F}"/>
          </ac:inkMkLst>
        </pc:inkChg>
        <pc:inkChg chg="del topLvl">
          <ac:chgData name="Wilne, Robert" userId="863fd487-5ae7-46a6-8c4e-0a9cc652a1c0" providerId="ADAL" clId="{D4479540-3C79-904F-991B-2923FDC23AF8}" dt="2021-06-24T14:26:30.301" v="2203"/>
          <ac:inkMkLst>
            <pc:docMk/>
            <pc:sldMk cId="3955849105" sldId="2126"/>
            <ac:inkMk id="24611" creationId="{9E49AD59-6082-D44D-9C98-525AC27AE10A}"/>
          </ac:inkMkLst>
        </pc:inkChg>
        <pc:inkChg chg="del">
          <ac:chgData name="Wilne, Robert" userId="863fd487-5ae7-46a6-8c4e-0a9cc652a1c0" providerId="ADAL" clId="{D4479540-3C79-904F-991B-2923FDC23AF8}" dt="2021-06-24T14:26:29.785" v="2163"/>
          <ac:inkMkLst>
            <pc:docMk/>
            <pc:sldMk cId="3955849105" sldId="2126"/>
            <ac:inkMk id="24612" creationId="{EE0D6A1E-74AE-A948-859C-23C6B1FAE409}"/>
          </ac:inkMkLst>
        </pc:inkChg>
        <pc:inkChg chg="del topLvl">
          <ac:chgData name="Wilne, Robert" userId="863fd487-5ae7-46a6-8c4e-0a9cc652a1c0" providerId="ADAL" clId="{D4479540-3C79-904F-991B-2923FDC23AF8}" dt="2021-06-24T14:26:30.212" v="2193"/>
          <ac:inkMkLst>
            <pc:docMk/>
            <pc:sldMk cId="3955849105" sldId="2126"/>
            <ac:inkMk id="24613" creationId="{5B2A66F2-CF4A-1A40-B72F-72611B695EDC}"/>
          </ac:inkMkLst>
        </pc:inkChg>
        <pc:inkChg chg="del topLvl">
          <ac:chgData name="Wilne, Robert" userId="863fd487-5ae7-46a6-8c4e-0a9cc652a1c0" providerId="ADAL" clId="{D4479540-3C79-904F-991B-2923FDC23AF8}" dt="2021-06-24T14:26:30.481" v="2220"/>
          <ac:inkMkLst>
            <pc:docMk/>
            <pc:sldMk cId="3955849105" sldId="2126"/>
            <ac:inkMk id="24614" creationId="{A2F57C79-618E-214C-800A-2892FA8D3DA3}"/>
          </ac:inkMkLst>
        </pc:inkChg>
        <pc:inkChg chg="del">
          <ac:chgData name="Wilne, Robert" userId="863fd487-5ae7-46a6-8c4e-0a9cc652a1c0" providerId="ADAL" clId="{D4479540-3C79-904F-991B-2923FDC23AF8}" dt="2021-06-24T14:26:29.445" v="2142"/>
          <ac:inkMkLst>
            <pc:docMk/>
            <pc:sldMk cId="3955849105" sldId="2126"/>
            <ac:inkMk id="24615" creationId="{D5E35DFB-42D4-A448-8E15-25947E67EFD5}"/>
          </ac:inkMkLst>
        </pc:inkChg>
        <pc:inkChg chg="del">
          <ac:chgData name="Wilne, Robert" userId="863fd487-5ae7-46a6-8c4e-0a9cc652a1c0" providerId="ADAL" clId="{D4479540-3C79-904F-991B-2923FDC23AF8}" dt="2021-06-24T14:26:30.170" v="2190"/>
          <ac:inkMkLst>
            <pc:docMk/>
            <pc:sldMk cId="3955849105" sldId="2126"/>
            <ac:inkMk id="24616" creationId="{E5FA353D-1D8F-C44B-839C-8A9022012C6B}"/>
          </ac:inkMkLst>
        </pc:inkChg>
        <pc:inkChg chg="del topLvl">
          <ac:chgData name="Wilne, Robert" userId="863fd487-5ae7-46a6-8c4e-0a9cc652a1c0" providerId="ADAL" clId="{D4479540-3C79-904F-991B-2923FDC23AF8}" dt="2021-06-24T14:26:30.513" v="2223"/>
          <ac:inkMkLst>
            <pc:docMk/>
            <pc:sldMk cId="3955849105" sldId="2126"/>
            <ac:inkMk id="24617" creationId="{24D58BC3-AA91-934D-9FAF-553F94BD039D}"/>
          </ac:inkMkLst>
        </pc:inkChg>
        <pc:inkChg chg="del">
          <ac:chgData name="Wilne, Robert" userId="863fd487-5ae7-46a6-8c4e-0a9cc652a1c0" providerId="ADAL" clId="{D4479540-3C79-904F-991B-2923FDC23AF8}" dt="2021-06-24T14:26:29.595" v="2150"/>
          <ac:inkMkLst>
            <pc:docMk/>
            <pc:sldMk cId="3955849105" sldId="2126"/>
            <ac:inkMk id="24618" creationId="{BE2D556E-911B-EE49-9149-E7F3D3D28C6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19" creationId="{C3491A65-60DF-A149-BD56-3724DBCB81F5}"/>
          </ac:inkMkLst>
        </pc:inkChg>
        <pc:inkChg chg="del">
          <ac:chgData name="Wilne, Robert" userId="863fd487-5ae7-46a6-8c4e-0a9cc652a1c0" providerId="ADAL" clId="{D4479540-3C79-904F-991B-2923FDC23AF8}" dt="2021-06-24T14:26:29.933" v="2176"/>
          <ac:inkMkLst>
            <pc:docMk/>
            <pc:sldMk cId="3955849105" sldId="2126"/>
            <ac:inkMk id="24622" creationId="{9BB95BDA-42C9-4C44-98A3-6BDF19A20D31}"/>
          </ac:inkMkLst>
        </pc:inkChg>
        <pc:inkChg chg="del">
          <ac:chgData name="Wilne, Robert" userId="863fd487-5ae7-46a6-8c4e-0a9cc652a1c0" providerId="ADAL" clId="{D4479540-3C79-904F-991B-2923FDC23AF8}" dt="2021-06-24T14:26:29.717" v="2158"/>
          <ac:inkMkLst>
            <pc:docMk/>
            <pc:sldMk cId="3955849105" sldId="2126"/>
            <ac:inkMk id="24623" creationId="{19151A33-C764-9342-9D22-4CDF287E1637}"/>
          </ac:inkMkLst>
        </pc:inkChg>
        <pc:inkChg chg="del topLvl">
          <ac:chgData name="Wilne, Robert" userId="863fd487-5ae7-46a6-8c4e-0a9cc652a1c0" providerId="ADAL" clId="{D4479540-3C79-904F-991B-2923FDC23AF8}" dt="2021-06-24T14:26:30.546" v="2227"/>
          <ac:inkMkLst>
            <pc:docMk/>
            <pc:sldMk cId="3955849105" sldId="2126"/>
            <ac:inkMk id="24624" creationId="{1D73A177-EB6A-E448-862F-5F5F0C961A9F}"/>
          </ac:inkMkLst>
        </pc:inkChg>
        <pc:inkChg chg="del">
          <ac:chgData name="Wilne, Robert" userId="863fd487-5ae7-46a6-8c4e-0a9cc652a1c0" providerId="ADAL" clId="{D4479540-3C79-904F-991B-2923FDC23AF8}" dt="2021-06-24T14:26:30.428" v="2215"/>
          <ac:inkMkLst>
            <pc:docMk/>
            <pc:sldMk cId="3955849105" sldId="2126"/>
            <ac:inkMk id="24625" creationId="{AE2FB77E-B6A7-F74D-B5D1-32C6755F076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7" creationId="{2F34990C-234C-6340-9C45-72F8B4BC57E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8" creationId="{97B937F1-B847-8C48-9D53-56E40940E73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9" creationId="{9F8D6940-52C0-CD47-80FC-DA5D9BF132D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0" creationId="{B9CC5BA5-1998-8A44-8B24-100614B77A5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1" creationId="{5292D97A-2CEE-6A42-BD26-A457674004B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2" creationId="{81F8DCF3-F1BE-924B-90E8-29389A23260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3" creationId="{4A20ED60-202A-F640-AB2E-CD209FC810F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4" creationId="{E61BDF0F-51EA-8E4C-81A6-0518BC1E040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5" creationId="{D0A8EE77-1F9B-8B4A-B7CF-90FFBA46796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6" creationId="{B5F9446B-825E-6B44-A742-563E07FAA9D5}"/>
          </ac:inkMkLst>
        </pc:inkChg>
        <pc:inkChg chg="add">
          <ac:chgData name="Wilne, Robert" userId="863fd487-5ae7-46a6-8c4e-0a9cc652a1c0" providerId="ADAL" clId="{D4479540-3C79-904F-991B-2923FDC23AF8}" dt="2021-06-24T14:26:36.783" v="2247"/>
          <ac:inkMkLst>
            <pc:docMk/>
            <pc:sldMk cId="3955849105" sldId="2126"/>
            <ac:inkMk id="24640" creationId="{04638829-03B3-FB48-B8CD-BC6858519B17}"/>
          </ac:inkMkLst>
        </pc:inkChg>
        <pc:inkChg chg="add">
          <ac:chgData name="Wilne, Robert" userId="863fd487-5ae7-46a6-8c4e-0a9cc652a1c0" providerId="ADAL" clId="{D4479540-3C79-904F-991B-2923FDC23AF8}" dt="2021-06-24T14:26:36.984" v="2248"/>
          <ac:inkMkLst>
            <pc:docMk/>
            <pc:sldMk cId="3955849105" sldId="2126"/>
            <ac:inkMk id="24641" creationId="{49D272C7-515B-3F47-ADFA-ACFF860FF4A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42" creationId="{1F19D3A3-F6F9-CF48-9735-CBC892EE5731}"/>
          </ac:inkMkLst>
        </pc:inkChg>
        <pc:inkChg chg="add">
          <ac:chgData name="Wilne, Robert" userId="863fd487-5ae7-46a6-8c4e-0a9cc652a1c0" providerId="ADAL" clId="{D4479540-3C79-904F-991B-2923FDC23AF8}" dt="2021-06-24T14:26:37.991" v="2250"/>
          <ac:inkMkLst>
            <pc:docMk/>
            <pc:sldMk cId="3955849105" sldId="2126"/>
            <ac:inkMk id="24643" creationId="{A6FEA073-564C-2043-A351-E793E676E5F1}"/>
          </ac:inkMkLst>
        </pc:inkChg>
        <pc:inkChg chg="add">
          <ac:chgData name="Wilne, Robert" userId="863fd487-5ae7-46a6-8c4e-0a9cc652a1c0" providerId="ADAL" clId="{D4479540-3C79-904F-991B-2923FDC23AF8}" dt="2021-06-24T14:26:38.277" v="2251"/>
          <ac:inkMkLst>
            <pc:docMk/>
            <pc:sldMk cId="3955849105" sldId="2126"/>
            <ac:inkMk id="24644" creationId="{57880C09-5B57-CD43-AF69-448B28253E2F}"/>
          </ac:inkMkLst>
        </pc:inkChg>
        <pc:inkChg chg="add">
          <ac:chgData name="Wilne, Robert" userId="863fd487-5ae7-46a6-8c4e-0a9cc652a1c0" providerId="ADAL" clId="{D4479540-3C79-904F-991B-2923FDC23AF8}" dt="2021-06-24T14:26:38.603" v="2252"/>
          <ac:inkMkLst>
            <pc:docMk/>
            <pc:sldMk cId="3955849105" sldId="2126"/>
            <ac:inkMk id="24645" creationId="{AF6BCB33-8F81-7B42-BF76-394874568041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6" creationId="{EF360D4F-B8ED-2E4A-A1E8-1FD771A7AFDB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7" creationId="{63A290AF-6C57-AE4B-B538-60EAF4F304EA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8" creationId="{53A3894E-325E-DA45-9B0D-6D4864D522E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9" creationId="{683DEF6F-DE73-F34E-8280-AC0FE3BAD35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50" creationId="{E41B32E1-22D2-3248-9D96-A27C94A4BA66}"/>
          </ac:inkMkLst>
        </pc:inkChg>
        <pc:inkChg chg="add">
          <ac:chgData name="Wilne, Robert" userId="863fd487-5ae7-46a6-8c4e-0a9cc652a1c0" providerId="ADAL" clId="{D4479540-3C79-904F-991B-2923FDC23AF8}" dt="2021-06-24T14:26:41.225" v="2259"/>
          <ac:inkMkLst>
            <pc:docMk/>
            <pc:sldMk cId="3955849105" sldId="2126"/>
            <ac:inkMk id="24655" creationId="{07C35763-C1A4-EB40-B7B3-7E105C02F10E}"/>
          </ac:inkMkLst>
        </pc:inkChg>
        <pc:inkChg chg="add">
          <ac:chgData name="Wilne, Robert" userId="863fd487-5ae7-46a6-8c4e-0a9cc652a1c0" providerId="ADAL" clId="{D4479540-3C79-904F-991B-2923FDC23AF8}" dt="2021-06-24T14:26:41.523" v="2260"/>
          <ac:inkMkLst>
            <pc:docMk/>
            <pc:sldMk cId="3955849105" sldId="2126"/>
            <ac:inkMk id="24656" creationId="{F81A9559-941E-4649-AAA9-1B0C7E50FFCA}"/>
          </ac:inkMkLst>
        </pc:inkChg>
        <pc:inkChg chg="add">
          <ac:chgData name="Wilne, Robert" userId="863fd487-5ae7-46a6-8c4e-0a9cc652a1c0" providerId="ADAL" clId="{D4479540-3C79-904F-991B-2923FDC23AF8}" dt="2021-06-24T14:26:41.778" v="2261"/>
          <ac:inkMkLst>
            <pc:docMk/>
            <pc:sldMk cId="3955849105" sldId="2126"/>
            <ac:inkMk id="24657" creationId="{76CC1352-4F92-DD45-AA81-30A14B8B966B}"/>
          </ac:inkMkLst>
        </pc:inkChg>
        <pc:inkChg chg="add">
          <ac:chgData name="Wilne, Robert" userId="863fd487-5ae7-46a6-8c4e-0a9cc652a1c0" providerId="ADAL" clId="{D4479540-3C79-904F-991B-2923FDC23AF8}" dt="2021-06-24T14:26:42.048" v="2262"/>
          <ac:inkMkLst>
            <pc:docMk/>
            <pc:sldMk cId="3955849105" sldId="2126"/>
            <ac:inkMk id="24658" creationId="{9F7CF668-FDBC-7342-9652-E068D719D28A}"/>
          </ac:inkMkLst>
        </pc:inkChg>
        <pc:inkChg chg="add">
          <ac:chgData name="Wilne, Robert" userId="863fd487-5ae7-46a6-8c4e-0a9cc652a1c0" providerId="ADAL" clId="{D4479540-3C79-904F-991B-2923FDC23AF8}" dt="2021-06-24T14:26:42.257" v="2263"/>
          <ac:inkMkLst>
            <pc:docMk/>
            <pc:sldMk cId="3955849105" sldId="2126"/>
            <ac:inkMk id="24659" creationId="{33D629E9-6882-064E-9919-01A4B5A8520D}"/>
          </ac:inkMkLst>
        </pc:inkChg>
        <pc:inkChg chg="add">
          <ac:chgData name="Wilne, Robert" userId="863fd487-5ae7-46a6-8c4e-0a9cc652a1c0" providerId="ADAL" clId="{D4479540-3C79-904F-991B-2923FDC23AF8}" dt="2021-06-24T14:26:51.839" v="2265"/>
          <ac:inkMkLst>
            <pc:docMk/>
            <pc:sldMk cId="3955849105" sldId="2126"/>
            <ac:inkMk id="24661" creationId="{281B97E3-F6B9-9045-A228-14BB94B36E9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3" creationId="{083D83CB-3BB2-3040-8294-41B411BDA6C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4" creationId="{D1173621-1FDF-0145-A080-2F72944D4F7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5" creationId="{E35953EC-FA66-0F45-B71A-34726C52D979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6" creationId="{9CBBE250-0786-C147-9A95-1D124600FC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7" creationId="{8A99CCFE-48BE-7244-A8AD-33FC995BA69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8" creationId="{C5A48D11-5371-0047-9E2F-8354AC8A04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1" creationId="{7B5344E4-D3A4-7D4F-A363-6A0EEAD42F3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2" creationId="{F30E26B8-EEE2-7E45-B0F4-CD34BC0DF2A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3" creationId="{3BE42AF6-C585-B048-8C1A-9A97E67EF696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4" creationId="{F5FD4ADE-30CB-2447-872C-0A478BE86A7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6" creationId="{4CDDA9AB-0174-0D4D-BDFF-F1A91C81031E}"/>
          </ac:inkMkLst>
        </pc:inkChg>
        <pc:inkChg chg="add">
          <ac:chgData name="Wilne, Robert" userId="863fd487-5ae7-46a6-8c4e-0a9cc652a1c0" providerId="ADAL" clId="{D4479540-3C79-904F-991B-2923FDC23AF8}" dt="2021-06-24T14:27:14.525" v="2281"/>
          <ac:inkMkLst>
            <pc:docMk/>
            <pc:sldMk cId="3955849105" sldId="2126"/>
            <ac:inkMk id="24678" creationId="{D9703396-7E8F-954B-9411-6C596F1A18E9}"/>
          </ac:inkMkLst>
        </pc:inkChg>
        <pc:inkChg chg="add">
          <ac:chgData name="Wilne, Robert" userId="863fd487-5ae7-46a6-8c4e-0a9cc652a1c0" providerId="ADAL" clId="{D4479540-3C79-904F-991B-2923FDC23AF8}" dt="2021-06-24T14:27:14.830" v="2282"/>
          <ac:inkMkLst>
            <pc:docMk/>
            <pc:sldMk cId="3955849105" sldId="2126"/>
            <ac:inkMk id="24679" creationId="{EC93462F-5A4A-3D44-8FF9-79E2F0B382B2}"/>
          </ac:inkMkLst>
        </pc:inkChg>
        <pc:inkChg chg="add">
          <ac:chgData name="Wilne, Robert" userId="863fd487-5ae7-46a6-8c4e-0a9cc652a1c0" providerId="ADAL" clId="{D4479540-3C79-904F-991B-2923FDC23AF8}" dt="2021-06-24T14:27:15.304" v="2283"/>
          <ac:inkMkLst>
            <pc:docMk/>
            <pc:sldMk cId="3955849105" sldId="2126"/>
            <ac:inkMk id="24680" creationId="{B1EC5CCD-60EF-2644-B780-D3D71DA84D84}"/>
          </ac:inkMkLst>
        </pc:inkChg>
        <pc:inkChg chg="add">
          <ac:chgData name="Wilne, Robert" userId="863fd487-5ae7-46a6-8c4e-0a9cc652a1c0" providerId="ADAL" clId="{D4479540-3C79-904F-991B-2923FDC23AF8}" dt="2021-06-24T14:27:15.544" v="2284"/>
          <ac:inkMkLst>
            <pc:docMk/>
            <pc:sldMk cId="3955849105" sldId="2126"/>
            <ac:inkMk id="24681" creationId="{AA3D4E33-62B8-0F47-A550-43C0224DD57A}"/>
          </ac:inkMkLst>
        </pc:inkChg>
        <pc:inkChg chg="add">
          <ac:chgData name="Wilne, Robert" userId="863fd487-5ae7-46a6-8c4e-0a9cc652a1c0" providerId="ADAL" clId="{D4479540-3C79-904F-991B-2923FDC23AF8}" dt="2021-06-24T14:27:15.765" v="2285"/>
          <ac:inkMkLst>
            <pc:docMk/>
            <pc:sldMk cId="3955849105" sldId="2126"/>
            <ac:inkMk id="24682" creationId="{8AE3FD6F-D23C-724D-8A93-7A186FC81D42}"/>
          </ac:inkMkLst>
        </pc:inkChg>
        <pc:inkChg chg="add">
          <ac:chgData name="Wilne, Robert" userId="863fd487-5ae7-46a6-8c4e-0a9cc652a1c0" providerId="ADAL" clId="{D4479540-3C79-904F-991B-2923FDC23AF8}" dt="2021-06-24T14:27:15.984" v="2286"/>
          <ac:inkMkLst>
            <pc:docMk/>
            <pc:sldMk cId="3955849105" sldId="2126"/>
            <ac:inkMk id="24683" creationId="{80CE519B-C8AF-B149-8568-508E65E9B86F}"/>
          </ac:inkMkLst>
        </pc:inkChg>
        <pc:inkChg chg="add">
          <ac:chgData name="Wilne, Robert" userId="863fd487-5ae7-46a6-8c4e-0a9cc652a1c0" providerId="ADAL" clId="{D4479540-3C79-904F-991B-2923FDC23AF8}" dt="2021-06-24T14:27:16.464" v="2287"/>
          <ac:inkMkLst>
            <pc:docMk/>
            <pc:sldMk cId="3955849105" sldId="2126"/>
            <ac:inkMk id="24684" creationId="{3720705F-B00C-5744-9B9F-0D4483C0B242}"/>
          </ac:inkMkLst>
        </pc:inkChg>
        <pc:inkChg chg="add">
          <ac:chgData name="Wilne, Robert" userId="863fd487-5ae7-46a6-8c4e-0a9cc652a1c0" providerId="ADAL" clId="{D4479540-3C79-904F-991B-2923FDC23AF8}" dt="2021-06-24T14:27:17.880" v="2289"/>
          <ac:inkMkLst>
            <pc:docMk/>
            <pc:sldMk cId="3955849105" sldId="2126"/>
            <ac:inkMk id="24686" creationId="{5B250287-F0EC-4D4E-9DFD-6004CC75CFFC}"/>
          </ac:inkMkLst>
        </pc:inkChg>
        <pc:inkChg chg="add">
          <ac:chgData name="Wilne, Robert" userId="863fd487-5ae7-46a6-8c4e-0a9cc652a1c0" providerId="ADAL" clId="{D4479540-3C79-904F-991B-2923FDC23AF8}" dt="2021-06-24T14:27:18.101" v="2290"/>
          <ac:inkMkLst>
            <pc:docMk/>
            <pc:sldMk cId="3955849105" sldId="2126"/>
            <ac:inkMk id="24687" creationId="{9C97BFD4-D85F-A04C-97BA-5725397CD71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8" creationId="{B0BCBE64-FCB1-7C44-AC3C-4AE6234817B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9" creationId="{53FDE110-3604-4A40-925A-951681084FB9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0" creationId="{62494E84-7742-624E-A3B0-C4C0A25FB8B5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1" creationId="{DE324827-EAD3-6D45-80D4-C1D416086CA1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2" creationId="{6B415F69-9EE0-CB42-8CCD-7C595DA8F8FB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3" creationId="{369A848D-262B-E943-97AE-C0E987CA3588}"/>
          </ac:inkMkLst>
        </pc:inkChg>
        <pc:inkChg chg="add">
          <ac:chgData name="Wilne, Robert" userId="863fd487-5ae7-46a6-8c4e-0a9cc652a1c0" providerId="ADAL" clId="{D4479540-3C79-904F-991B-2923FDC23AF8}" dt="2021-06-24T14:27:21.138" v="2298"/>
          <ac:inkMkLst>
            <pc:docMk/>
            <pc:sldMk cId="3955849105" sldId="2126"/>
            <ac:inkMk id="24696" creationId="{E6254201-78FB-AF44-B82D-D6A929F0932F}"/>
          </ac:inkMkLst>
        </pc:inkChg>
        <pc:inkChg chg="add">
          <ac:chgData name="Wilne, Robert" userId="863fd487-5ae7-46a6-8c4e-0a9cc652a1c0" providerId="ADAL" clId="{D4479540-3C79-904F-991B-2923FDC23AF8}" dt="2021-06-24T14:27:21.390" v="2299"/>
          <ac:inkMkLst>
            <pc:docMk/>
            <pc:sldMk cId="3955849105" sldId="2126"/>
            <ac:inkMk id="24697" creationId="{6E5196DA-E2A0-A74E-AB85-1C98C789F53D}"/>
          </ac:inkMkLst>
        </pc:inkChg>
        <pc:inkChg chg="add">
          <ac:chgData name="Wilne, Robert" userId="863fd487-5ae7-46a6-8c4e-0a9cc652a1c0" providerId="ADAL" clId="{D4479540-3C79-904F-991B-2923FDC23AF8}" dt="2021-06-24T14:27:21.631" v="2300"/>
          <ac:inkMkLst>
            <pc:docMk/>
            <pc:sldMk cId="3955849105" sldId="2126"/>
            <ac:inkMk id="24698" creationId="{3FFF6B3C-D67A-B74F-AB7B-311F766BD344}"/>
          </ac:inkMkLst>
        </pc:inkChg>
        <pc:inkChg chg="add">
          <ac:chgData name="Wilne, Robert" userId="863fd487-5ae7-46a6-8c4e-0a9cc652a1c0" providerId="ADAL" clId="{D4479540-3C79-904F-991B-2923FDC23AF8}" dt="2021-06-24T14:27:21.936" v="2301"/>
          <ac:inkMkLst>
            <pc:docMk/>
            <pc:sldMk cId="3955849105" sldId="2126"/>
            <ac:inkMk id="24699" creationId="{330C8C88-DD07-9246-A647-3D7D454BC0E1}"/>
          </ac:inkMkLst>
        </pc:inkChg>
        <pc:inkChg chg="add">
          <ac:chgData name="Wilne, Robert" userId="863fd487-5ae7-46a6-8c4e-0a9cc652a1c0" providerId="ADAL" clId="{D4479540-3C79-904F-991B-2923FDC23AF8}" dt="2021-06-24T14:27:22.449" v="2302"/>
          <ac:inkMkLst>
            <pc:docMk/>
            <pc:sldMk cId="3955849105" sldId="2126"/>
            <ac:inkMk id="24700" creationId="{825B84FC-1171-804E-9948-15150EE1A709}"/>
          </ac:inkMkLst>
        </pc:inkChg>
        <pc:inkChg chg="add">
          <ac:chgData name="Wilne, Robert" userId="863fd487-5ae7-46a6-8c4e-0a9cc652a1c0" providerId="ADAL" clId="{D4479540-3C79-904F-991B-2923FDC23AF8}" dt="2021-06-24T14:27:22.635" v="2303"/>
          <ac:inkMkLst>
            <pc:docMk/>
            <pc:sldMk cId="3955849105" sldId="2126"/>
            <ac:inkMk id="24701" creationId="{3C01DD04-37B1-1A48-8DBD-78A27999A8EE}"/>
          </ac:inkMkLst>
        </pc:inkChg>
        <pc:inkChg chg="add">
          <ac:chgData name="Wilne, Robert" userId="863fd487-5ae7-46a6-8c4e-0a9cc652a1c0" providerId="ADAL" clId="{D4479540-3C79-904F-991B-2923FDC23AF8}" dt="2021-06-24T14:27:23.104" v="2304"/>
          <ac:inkMkLst>
            <pc:docMk/>
            <pc:sldMk cId="3955849105" sldId="2126"/>
            <ac:inkMk id="24702" creationId="{E38DE875-E95C-944D-9552-58B237DE25F8}"/>
          </ac:inkMkLst>
        </pc:inkChg>
        <pc:inkChg chg="add">
          <ac:chgData name="Wilne, Robert" userId="863fd487-5ae7-46a6-8c4e-0a9cc652a1c0" providerId="ADAL" clId="{D4479540-3C79-904F-991B-2923FDC23AF8}" dt="2021-06-24T14:27:23.458" v="2305"/>
          <ac:inkMkLst>
            <pc:docMk/>
            <pc:sldMk cId="3955849105" sldId="2126"/>
            <ac:inkMk id="24703" creationId="{D244E450-D019-6D4A-95CD-DF8F609A55E7}"/>
          </ac:inkMkLst>
        </pc:inkChg>
        <pc:inkChg chg="add">
          <ac:chgData name="Wilne, Robert" userId="863fd487-5ae7-46a6-8c4e-0a9cc652a1c0" providerId="ADAL" clId="{D4479540-3C79-904F-991B-2923FDC23AF8}" dt="2021-06-24T14:27:23.705" v="2306"/>
          <ac:inkMkLst>
            <pc:docMk/>
            <pc:sldMk cId="3955849105" sldId="2126"/>
            <ac:inkMk id="24704" creationId="{25EFFAEE-AB83-2640-9085-D68DBBEB85B6}"/>
          </ac:inkMkLst>
        </pc:inkChg>
        <pc:inkChg chg="add">
          <ac:chgData name="Wilne, Robert" userId="863fd487-5ae7-46a6-8c4e-0a9cc652a1c0" providerId="ADAL" clId="{D4479540-3C79-904F-991B-2923FDC23AF8}" dt="2021-06-24T14:27:24.154" v="2307"/>
          <ac:inkMkLst>
            <pc:docMk/>
            <pc:sldMk cId="3955849105" sldId="2126"/>
            <ac:inkMk id="24705" creationId="{920A8630-9194-8542-8377-683A8F616D66}"/>
          </ac:inkMkLst>
        </pc:inkChg>
        <pc:inkChg chg="add">
          <ac:chgData name="Wilne, Robert" userId="863fd487-5ae7-46a6-8c4e-0a9cc652a1c0" providerId="ADAL" clId="{D4479540-3C79-904F-991B-2923FDC23AF8}" dt="2021-06-24T14:27:24.439" v="2308"/>
          <ac:inkMkLst>
            <pc:docMk/>
            <pc:sldMk cId="3955849105" sldId="2126"/>
            <ac:inkMk id="24706" creationId="{4683CC23-B299-644E-A4D3-F09EF626B736}"/>
          </ac:inkMkLst>
        </pc:inkChg>
        <pc:inkChg chg="add">
          <ac:chgData name="Wilne, Robert" userId="863fd487-5ae7-46a6-8c4e-0a9cc652a1c0" providerId="ADAL" clId="{D4479540-3C79-904F-991B-2923FDC23AF8}" dt="2021-06-24T14:27:24.644" v="2309"/>
          <ac:inkMkLst>
            <pc:docMk/>
            <pc:sldMk cId="3955849105" sldId="2126"/>
            <ac:inkMk id="24707" creationId="{8F32BE80-4A19-F148-9EB5-FCAC5DD6C765}"/>
          </ac:inkMkLst>
        </pc:inkChg>
        <pc:inkChg chg="add">
          <ac:chgData name="Wilne, Robert" userId="863fd487-5ae7-46a6-8c4e-0a9cc652a1c0" providerId="ADAL" clId="{D4479540-3C79-904F-991B-2923FDC23AF8}" dt="2021-06-24T14:27:24.908" v="2310"/>
          <ac:inkMkLst>
            <pc:docMk/>
            <pc:sldMk cId="3955849105" sldId="2126"/>
            <ac:inkMk id="24708" creationId="{E952CEF6-D016-9C43-BE10-418F94BB938A}"/>
          </ac:inkMkLst>
        </pc:inkChg>
        <pc:inkChg chg="add">
          <ac:chgData name="Wilne, Robert" userId="863fd487-5ae7-46a6-8c4e-0a9cc652a1c0" providerId="ADAL" clId="{D4479540-3C79-904F-991B-2923FDC23AF8}" dt="2021-06-24T14:27:25.183" v="2311"/>
          <ac:inkMkLst>
            <pc:docMk/>
            <pc:sldMk cId="3955849105" sldId="2126"/>
            <ac:inkMk id="24709" creationId="{8334EB8F-E1CA-9F46-A4E1-1E32FEBBCA28}"/>
          </ac:inkMkLst>
        </pc:inkChg>
      </pc:sldChg>
    </pc:docChg>
  </pc:docChgLst>
  <pc:docChgLst>
    <pc:chgData name="Wilne, Robert" userId="863fd487-5ae7-46a6-8c4e-0a9cc652a1c0" providerId="ADAL" clId="{647CFB2F-5D67-AA45-83D8-696A71BC9F90}"/>
    <pc:docChg chg="custSel addSld modSld">
      <pc:chgData name="Wilne, Robert" userId="863fd487-5ae7-46a6-8c4e-0a9cc652a1c0" providerId="ADAL" clId="{647CFB2F-5D67-AA45-83D8-696A71BC9F90}" dt="2021-06-30T15:03:05.440" v="2355"/>
      <pc:docMkLst>
        <pc:docMk/>
      </pc:docMkLst>
      <pc:sldChg chg="addSp delSp">
        <pc:chgData name="Wilne, Robert" userId="863fd487-5ae7-46a6-8c4e-0a9cc652a1c0" providerId="ADAL" clId="{647CFB2F-5D67-AA45-83D8-696A71BC9F90}" dt="2021-06-30T13:25:06.242" v="161"/>
        <pc:sldMkLst>
          <pc:docMk/>
          <pc:sldMk cId="738246092" sldId="1883"/>
        </pc:sldMkLst>
        <pc:grpChg chg="add">
          <ac:chgData name="Wilne, Robert" userId="863fd487-5ae7-46a6-8c4e-0a9cc652a1c0" providerId="ADAL" clId="{647CFB2F-5D67-AA45-83D8-696A71BC9F90}" dt="2021-06-30T13:16:33.478" v="22"/>
          <ac:grpSpMkLst>
            <pc:docMk/>
            <pc:sldMk cId="738246092" sldId="1883"/>
            <ac:grpSpMk id="25" creationId="{3B34D7B5-1DE0-5F42-8BEB-DE1C463CED81}"/>
          </ac:grpSpMkLst>
        </pc:grpChg>
        <pc:grpChg chg="add">
          <ac:chgData name="Wilne, Robert" userId="863fd487-5ae7-46a6-8c4e-0a9cc652a1c0" providerId="ADAL" clId="{647CFB2F-5D67-AA45-83D8-696A71BC9F90}" dt="2021-06-30T13:16:33.478" v="22"/>
          <ac:grpSpMkLst>
            <pc:docMk/>
            <pc:sldMk cId="738246092" sldId="1883"/>
            <ac:grpSpMk id="26" creationId="{261F9BE9-F542-E841-B008-88C15DFE081C}"/>
          </ac:grpSpMkLst>
        </pc:grpChg>
        <pc:grpChg chg="add">
          <ac:chgData name="Wilne, Robert" userId="863fd487-5ae7-46a6-8c4e-0a9cc652a1c0" providerId="ADAL" clId="{647CFB2F-5D67-AA45-83D8-696A71BC9F90}" dt="2021-06-30T13:16:33.478" v="22"/>
          <ac:grpSpMkLst>
            <pc:docMk/>
            <pc:sldMk cId="738246092" sldId="1883"/>
            <ac:grpSpMk id="27" creationId="{D5EB3DD9-FC07-BB46-BF2B-DC4AE18D2025}"/>
          </ac:grpSpMkLst>
        </pc:grpChg>
        <pc:grpChg chg="add del">
          <ac:chgData name="Wilne, Robert" userId="863fd487-5ae7-46a6-8c4e-0a9cc652a1c0" providerId="ADAL" clId="{647CFB2F-5D67-AA45-83D8-696A71BC9F90}" dt="2021-06-30T13:18:37.912" v="90"/>
          <ac:grpSpMkLst>
            <pc:docMk/>
            <pc:sldMk cId="738246092" sldId="1883"/>
            <ac:grpSpMk id="40" creationId="{2E33456E-71EF-204B-B16A-8691982C70CA}"/>
          </ac:grpSpMkLst>
        </pc:grpChg>
        <pc:grpChg chg="add">
          <ac:chgData name="Wilne, Robert" userId="863fd487-5ae7-46a6-8c4e-0a9cc652a1c0" providerId="ADAL" clId="{647CFB2F-5D67-AA45-83D8-696A71BC9F90}" dt="2021-06-30T13:17:18.160" v="35"/>
          <ac:grpSpMkLst>
            <pc:docMk/>
            <pc:sldMk cId="738246092" sldId="1883"/>
            <ac:grpSpMk id="41" creationId="{C0E422B8-C032-1848-A0D9-EF6959F1D3ED}"/>
          </ac:grpSpMkLst>
        </pc:grpChg>
        <pc:grpChg chg="add del">
          <ac:chgData name="Wilne, Robert" userId="863fd487-5ae7-46a6-8c4e-0a9cc652a1c0" providerId="ADAL" clId="{647CFB2F-5D67-AA45-83D8-696A71BC9F90}" dt="2021-06-30T13:17:58.055" v="46"/>
          <ac:grpSpMkLst>
            <pc:docMk/>
            <pc:sldMk cId="738246092" sldId="1883"/>
            <ac:grpSpMk id="42" creationId="{686A1DB5-441F-4A4C-B486-01E18800DBD0}"/>
          </ac:grpSpMkLst>
        </pc:grpChg>
        <pc:grpChg chg="add del">
          <ac:chgData name="Wilne, Robert" userId="863fd487-5ae7-46a6-8c4e-0a9cc652a1c0" providerId="ADAL" clId="{647CFB2F-5D67-AA45-83D8-696A71BC9F90}" dt="2021-06-30T13:17:58.991" v="48"/>
          <ac:grpSpMkLst>
            <pc:docMk/>
            <pc:sldMk cId="738246092" sldId="1883"/>
            <ac:grpSpMk id="53" creationId="{327B8815-F529-D844-A43A-7953009415EA}"/>
          </ac:grpSpMkLst>
        </pc:grpChg>
        <pc:grpChg chg="add del">
          <ac:chgData name="Wilne, Robert" userId="863fd487-5ae7-46a6-8c4e-0a9cc652a1c0" providerId="ADAL" clId="{647CFB2F-5D67-AA45-83D8-696A71BC9F90}" dt="2021-06-30T13:18:01.193" v="50"/>
          <ac:grpSpMkLst>
            <pc:docMk/>
            <pc:sldMk cId="738246092" sldId="1883"/>
            <ac:grpSpMk id="55" creationId="{7643456B-9460-1641-BB47-489A2F41DE31}"/>
          </ac:grpSpMkLst>
        </pc:grpChg>
        <pc:grpChg chg="add del">
          <ac:chgData name="Wilne, Robert" userId="863fd487-5ae7-46a6-8c4e-0a9cc652a1c0" providerId="ADAL" clId="{647CFB2F-5D67-AA45-83D8-696A71BC9F90}" dt="2021-06-30T13:18:14.005" v="78"/>
          <ac:grpSpMkLst>
            <pc:docMk/>
            <pc:sldMk cId="738246092" sldId="1883"/>
            <ac:grpSpMk id="57" creationId="{68785115-C2E7-274C-AB96-2EB5FD8E7013}"/>
          </ac:grpSpMkLst>
        </pc:grpChg>
        <pc:grpChg chg="add">
          <ac:chgData name="Wilne, Robert" userId="863fd487-5ae7-46a6-8c4e-0a9cc652a1c0" providerId="ADAL" clId="{647CFB2F-5D67-AA45-83D8-696A71BC9F90}" dt="2021-06-30T13:18:14.005" v="78"/>
          <ac:grpSpMkLst>
            <pc:docMk/>
            <pc:sldMk cId="738246092" sldId="1883"/>
            <ac:grpSpMk id="24598" creationId="{23905800-6EB3-9A46-89EC-2149618C8C91}"/>
          </ac:grpSpMkLst>
        </pc:grpChg>
        <pc:grpChg chg="add">
          <ac:chgData name="Wilne, Robert" userId="863fd487-5ae7-46a6-8c4e-0a9cc652a1c0" providerId="ADAL" clId="{647CFB2F-5D67-AA45-83D8-696A71BC9F90}" dt="2021-06-30T13:18:14.005" v="78"/>
          <ac:grpSpMkLst>
            <pc:docMk/>
            <pc:sldMk cId="738246092" sldId="1883"/>
            <ac:grpSpMk id="24599" creationId="{824C64A7-C0D1-A249-A53A-6208B0D756F8}"/>
          </ac:grpSpMkLst>
        </pc:grpChg>
        <pc:grpChg chg="add">
          <ac:chgData name="Wilne, Robert" userId="863fd487-5ae7-46a6-8c4e-0a9cc652a1c0" providerId="ADAL" clId="{647CFB2F-5D67-AA45-83D8-696A71BC9F90}" dt="2021-06-30T13:18:25.129" v="87"/>
          <ac:grpSpMkLst>
            <pc:docMk/>
            <pc:sldMk cId="738246092" sldId="1883"/>
            <ac:grpSpMk id="24608" creationId="{33759D93-8BA4-724C-BD4E-EDE53B5FCEB2}"/>
          </ac:grpSpMkLst>
        </pc:grpChg>
        <pc:grpChg chg="add del">
          <ac:chgData name="Wilne, Robert" userId="863fd487-5ae7-46a6-8c4e-0a9cc652a1c0" providerId="ADAL" clId="{647CFB2F-5D67-AA45-83D8-696A71BC9F90}" dt="2021-06-30T13:18:45.057" v="104"/>
          <ac:grpSpMkLst>
            <pc:docMk/>
            <pc:sldMk cId="738246092" sldId="1883"/>
            <ac:grpSpMk id="24611" creationId="{2047714E-6E33-824B-8998-3B9074F6FCFE}"/>
          </ac:grpSpMkLst>
        </pc:grpChg>
        <pc:grpChg chg="add">
          <ac:chgData name="Wilne, Robert" userId="863fd487-5ae7-46a6-8c4e-0a9cc652a1c0" providerId="ADAL" clId="{647CFB2F-5D67-AA45-83D8-696A71BC9F90}" dt="2021-06-30T13:18:45.057" v="104"/>
          <ac:grpSpMkLst>
            <pc:docMk/>
            <pc:sldMk cId="738246092" sldId="1883"/>
            <ac:grpSpMk id="24625" creationId="{772C7613-056D-E747-9076-69801CE7C3D0}"/>
          </ac:grpSpMkLst>
        </pc:grpChg>
        <pc:grpChg chg="add">
          <ac:chgData name="Wilne, Robert" userId="863fd487-5ae7-46a6-8c4e-0a9cc652a1c0" providerId="ADAL" clId="{647CFB2F-5D67-AA45-83D8-696A71BC9F90}" dt="2021-06-30T13:18:45.057" v="104"/>
          <ac:grpSpMkLst>
            <pc:docMk/>
            <pc:sldMk cId="738246092" sldId="1883"/>
            <ac:grpSpMk id="24626" creationId="{58C3F0F1-A370-6549-9C93-A9986EB4A937}"/>
          </ac:grpSpMkLst>
        </pc:grpChg>
        <pc:grpChg chg="add del">
          <ac:chgData name="Wilne, Robert" userId="863fd487-5ae7-46a6-8c4e-0a9cc652a1c0" providerId="ADAL" clId="{647CFB2F-5D67-AA45-83D8-696A71BC9F90}" dt="2021-06-30T13:19:30.217" v="111"/>
          <ac:grpSpMkLst>
            <pc:docMk/>
            <pc:sldMk cId="738246092" sldId="1883"/>
            <ac:grpSpMk id="24631" creationId="{9C282998-5F70-A746-85E3-1294662A379A}"/>
          </ac:grpSpMkLst>
        </pc:grpChg>
        <pc:grpChg chg="add del">
          <ac:chgData name="Wilne, Robert" userId="863fd487-5ae7-46a6-8c4e-0a9cc652a1c0" providerId="ADAL" clId="{647CFB2F-5D67-AA45-83D8-696A71BC9F90}" dt="2021-06-30T13:19:31.609" v="113"/>
          <ac:grpSpMkLst>
            <pc:docMk/>
            <pc:sldMk cId="738246092" sldId="1883"/>
            <ac:grpSpMk id="24633" creationId="{AC61139A-537F-CC4D-8229-2F20EB23E2CE}"/>
          </ac:grpSpMkLst>
        </pc:grpChg>
        <pc:grpChg chg="add del">
          <ac:chgData name="Wilne, Robert" userId="863fd487-5ae7-46a6-8c4e-0a9cc652a1c0" providerId="ADAL" clId="{647CFB2F-5D67-AA45-83D8-696A71BC9F90}" dt="2021-06-30T13:23:45.244" v="140"/>
          <ac:grpSpMkLst>
            <pc:docMk/>
            <pc:sldMk cId="738246092" sldId="1883"/>
            <ac:grpSpMk id="24635" creationId="{B0C73677-9B6E-AE4F-937C-5ECC5838D07A}"/>
          </ac:grpSpMkLst>
        </pc:grpChg>
        <pc:grpChg chg="add">
          <ac:chgData name="Wilne, Robert" userId="863fd487-5ae7-46a6-8c4e-0a9cc652a1c0" providerId="ADAL" clId="{647CFB2F-5D67-AA45-83D8-696A71BC9F90}" dt="2021-06-30T13:21:47.854" v="122"/>
          <ac:grpSpMkLst>
            <pc:docMk/>
            <pc:sldMk cId="738246092" sldId="1883"/>
            <ac:grpSpMk id="24644" creationId="{51794E89-8F69-2A40-9D9E-76EBAB3D09F0}"/>
          </ac:grpSpMkLst>
        </pc:grpChg>
        <pc:grpChg chg="add">
          <ac:chgData name="Wilne, Robert" userId="863fd487-5ae7-46a6-8c4e-0a9cc652a1c0" providerId="ADAL" clId="{647CFB2F-5D67-AA45-83D8-696A71BC9F90}" dt="2021-06-30T13:22:46.907" v="127"/>
          <ac:grpSpMkLst>
            <pc:docMk/>
            <pc:sldMk cId="738246092" sldId="1883"/>
            <ac:grpSpMk id="24649" creationId="{74FE42C1-AAF7-3A4A-BD5A-A0405AE1D9D4}"/>
          </ac:grpSpMkLst>
        </pc:grpChg>
        <pc:grpChg chg="add">
          <ac:chgData name="Wilne, Robert" userId="863fd487-5ae7-46a6-8c4e-0a9cc652a1c0" providerId="ADAL" clId="{647CFB2F-5D67-AA45-83D8-696A71BC9F90}" dt="2021-06-30T13:23:09.939" v="131"/>
          <ac:grpSpMkLst>
            <pc:docMk/>
            <pc:sldMk cId="738246092" sldId="1883"/>
            <ac:grpSpMk id="24653" creationId="{9972C7B2-3614-604A-A9A3-121E757709FF}"/>
          </ac:grpSpMkLst>
        </pc:grpChg>
        <pc:grpChg chg="add">
          <ac:chgData name="Wilne, Robert" userId="863fd487-5ae7-46a6-8c4e-0a9cc652a1c0" providerId="ADAL" clId="{647CFB2F-5D67-AA45-83D8-696A71BC9F90}" dt="2021-06-30T13:23:40.496" v="136"/>
          <ac:grpSpMkLst>
            <pc:docMk/>
            <pc:sldMk cId="738246092" sldId="1883"/>
            <ac:grpSpMk id="24658" creationId="{8F929891-B70B-6B4D-A826-E92B140DDCB8}"/>
          </ac:grpSpMkLst>
        </pc:grpChg>
        <pc:grpChg chg="add del">
          <ac:chgData name="Wilne, Robert" userId="863fd487-5ae7-46a6-8c4e-0a9cc652a1c0" providerId="ADAL" clId="{647CFB2F-5D67-AA45-83D8-696A71BC9F90}" dt="2021-06-30T13:24:39.287" v="152"/>
          <ac:grpSpMkLst>
            <pc:docMk/>
            <pc:sldMk cId="738246092" sldId="1883"/>
            <ac:grpSpMk id="24662" creationId="{1D432145-6574-A14B-9908-DF4CD796EDAF}"/>
          </ac:grpSpMkLst>
        </pc:grpChg>
        <pc:grpChg chg="add">
          <ac:chgData name="Wilne, Robert" userId="863fd487-5ae7-46a6-8c4e-0a9cc652a1c0" providerId="ADAL" clId="{647CFB2F-5D67-AA45-83D8-696A71BC9F90}" dt="2021-06-30T13:24:10.968" v="145"/>
          <ac:grpSpMkLst>
            <pc:docMk/>
            <pc:sldMk cId="738246092" sldId="1883"/>
            <ac:grpSpMk id="24667" creationId="{3283BA00-1DA9-8746-8733-BEEAE9626BD5}"/>
          </ac:grpSpMkLst>
        </pc:grpChg>
        <pc:grpChg chg="add">
          <ac:chgData name="Wilne, Robert" userId="863fd487-5ae7-46a6-8c4e-0a9cc652a1c0" providerId="ADAL" clId="{647CFB2F-5D67-AA45-83D8-696A71BC9F90}" dt="2021-06-30T13:24:39.287" v="152"/>
          <ac:grpSpMkLst>
            <pc:docMk/>
            <pc:sldMk cId="738246092" sldId="1883"/>
            <ac:grpSpMk id="24674" creationId="{34ED0DCA-D10F-D54D-A1C3-0DACF0230F99}"/>
          </ac:grpSpMkLst>
        </pc:grpChg>
        <pc:grpChg chg="add">
          <ac:chgData name="Wilne, Robert" userId="863fd487-5ae7-46a6-8c4e-0a9cc652a1c0" providerId="ADAL" clId="{647CFB2F-5D67-AA45-83D8-696A71BC9F90}" dt="2021-06-30T13:25:06.242" v="161"/>
          <ac:grpSpMkLst>
            <pc:docMk/>
            <pc:sldMk cId="738246092" sldId="1883"/>
            <ac:grpSpMk id="24683" creationId="{E667DA89-9FA8-F04E-8257-EF60943E7BA7}"/>
          </ac:grpSpMkLst>
        </pc:grpChg>
        <pc:inkChg chg="add">
          <ac:chgData name="Wilne, Robert" userId="863fd487-5ae7-46a6-8c4e-0a9cc652a1c0" providerId="ADAL" clId="{647CFB2F-5D67-AA45-83D8-696A71BC9F90}" dt="2021-06-30T13:16:24.787" v="0"/>
          <ac:inkMkLst>
            <pc:docMk/>
            <pc:sldMk cId="738246092" sldId="1883"/>
            <ac:inkMk id="2" creationId="{146A9EA3-2AC8-3745-86A0-1F4DC0903949}"/>
          </ac:inkMkLst>
        </pc:inkChg>
        <pc:inkChg chg="add">
          <ac:chgData name="Wilne, Robert" userId="863fd487-5ae7-46a6-8c4e-0a9cc652a1c0" providerId="ADAL" clId="{647CFB2F-5D67-AA45-83D8-696A71BC9F90}" dt="2021-06-30T13:16:25.130" v="1"/>
          <ac:inkMkLst>
            <pc:docMk/>
            <pc:sldMk cId="738246092" sldId="1883"/>
            <ac:inkMk id="3" creationId="{A9D880B2-2F4D-2448-9D8C-A5D500B763AB}"/>
          </ac:inkMkLst>
        </pc:inkChg>
        <pc:inkChg chg="add">
          <ac:chgData name="Wilne, Robert" userId="863fd487-5ae7-46a6-8c4e-0a9cc652a1c0" providerId="ADAL" clId="{647CFB2F-5D67-AA45-83D8-696A71BC9F90}" dt="2021-06-30T13:16:25.441" v="2"/>
          <ac:inkMkLst>
            <pc:docMk/>
            <pc:sldMk cId="738246092" sldId="1883"/>
            <ac:inkMk id="4" creationId="{2B6EE6CB-7F3F-6548-BB43-DF202D3C5867}"/>
          </ac:inkMkLst>
        </pc:inkChg>
        <pc:inkChg chg="add">
          <ac:chgData name="Wilne, Robert" userId="863fd487-5ae7-46a6-8c4e-0a9cc652a1c0" providerId="ADAL" clId="{647CFB2F-5D67-AA45-83D8-696A71BC9F90}" dt="2021-06-30T13:16:26.367" v="3"/>
          <ac:inkMkLst>
            <pc:docMk/>
            <pc:sldMk cId="738246092" sldId="1883"/>
            <ac:inkMk id="5" creationId="{74156067-2EA9-4D4E-A41B-31A65408D66E}"/>
          </ac:inkMkLst>
        </pc:inkChg>
        <pc:inkChg chg="add">
          <ac:chgData name="Wilne, Robert" userId="863fd487-5ae7-46a6-8c4e-0a9cc652a1c0" providerId="ADAL" clId="{647CFB2F-5D67-AA45-83D8-696A71BC9F90}" dt="2021-06-30T13:16:26.954" v="4"/>
          <ac:inkMkLst>
            <pc:docMk/>
            <pc:sldMk cId="738246092" sldId="1883"/>
            <ac:inkMk id="6" creationId="{F726F912-62E9-0441-B704-06C5AE176A17}"/>
          </ac:inkMkLst>
        </pc:inkChg>
        <pc:inkChg chg="add">
          <ac:chgData name="Wilne, Robert" userId="863fd487-5ae7-46a6-8c4e-0a9cc652a1c0" providerId="ADAL" clId="{647CFB2F-5D67-AA45-83D8-696A71BC9F90}" dt="2021-06-30T13:16:27.215" v="5"/>
          <ac:inkMkLst>
            <pc:docMk/>
            <pc:sldMk cId="738246092" sldId="1883"/>
            <ac:inkMk id="7" creationId="{CB3C8FD8-248A-FA40-BCBA-AD414D140148}"/>
          </ac:inkMkLst>
        </pc:inkChg>
        <pc:inkChg chg="add">
          <ac:chgData name="Wilne, Robert" userId="863fd487-5ae7-46a6-8c4e-0a9cc652a1c0" providerId="ADAL" clId="{647CFB2F-5D67-AA45-83D8-696A71BC9F90}" dt="2021-06-30T13:16:27.455" v="6"/>
          <ac:inkMkLst>
            <pc:docMk/>
            <pc:sldMk cId="738246092" sldId="1883"/>
            <ac:inkMk id="9" creationId="{3C6AFF53-F605-7144-A9B4-AE13A226D988}"/>
          </ac:inkMkLst>
        </pc:inkChg>
        <pc:inkChg chg="add">
          <ac:chgData name="Wilne, Robert" userId="863fd487-5ae7-46a6-8c4e-0a9cc652a1c0" providerId="ADAL" clId="{647CFB2F-5D67-AA45-83D8-696A71BC9F90}" dt="2021-06-30T13:16:27.824" v="7"/>
          <ac:inkMkLst>
            <pc:docMk/>
            <pc:sldMk cId="738246092" sldId="1883"/>
            <ac:inkMk id="10" creationId="{4763A174-1064-8E47-BCF6-D67F9D3DA9DB}"/>
          </ac:inkMkLst>
        </pc:inkChg>
        <pc:inkChg chg="add">
          <ac:chgData name="Wilne, Robert" userId="863fd487-5ae7-46a6-8c4e-0a9cc652a1c0" providerId="ADAL" clId="{647CFB2F-5D67-AA45-83D8-696A71BC9F90}" dt="2021-06-30T13:16:28.044" v="8"/>
          <ac:inkMkLst>
            <pc:docMk/>
            <pc:sldMk cId="738246092" sldId="1883"/>
            <ac:inkMk id="11" creationId="{B8E83F95-F450-B049-8F33-2B9A4FF69D5E}"/>
          </ac:inkMkLst>
        </pc:inkChg>
        <pc:inkChg chg="add">
          <ac:chgData name="Wilne, Robert" userId="863fd487-5ae7-46a6-8c4e-0a9cc652a1c0" providerId="ADAL" clId="{647CFB2F-5D67-AA45-83D8-696A71BC9F90}" dt="2021-06-30T13:16:28.294" v="9"/>
          <ac:inkMkLst>
            <pc:docMk/>
            <pc:sldMk cId="738246092" sldId="1883"/>
            <ac:inkMk id="12" creationId="{9FD3FD90-8359-2B44-A27F-C51925B02714}"/>
          </ac:inkMkLst>
        </pc:inkChg>
        <pc:inkChg chg="add">
          <ac:chgData name="Wilne, Robert" userId="863fd487-5ae7-46a6-8c4e-0a9cc652a1c0" providerId="ADAL" clId="{647CFB2F-5D67-AA45-83D8-696A71BC9F90}" dt="2021-06-30T13:16:28.525" v="10"/>
          <ac:inkMkLst>
            <pc:docMk/>
            <pc:sldMk cId="738246092" sldId="1883"/>
            <ac:inkMk id="13" creationId="{C908D024-BD20-3441-A6F9-9A029F0537F3}"/>
          </ac:inkMkLst>
        </pc:inkChg>
        <pc:inkChg chg="add">
          <ac:chgData name="Wilne, Robert" userId="863fd487-5ae7-46a6-8c4e-0a9cc652a1c0" providerId="ADAL" clId="{647CFB2F-5D67-AA45-83D8-696A71BC9F90}" dt="2021-06-30T13:16:29.394" v="11"/>
          <ac:inkMkLst>
            <pc:docMk/>
            <pc:sldMk cId="738246092" sldId="1883"/>
            <ac:inkMk id="14" creationId="{CF1B5A0B-D2A8-4241-A0A5-CD8F5EF4A045}"/>
          </ac:inkMkLst>
        </pc:inkChg>
        <pc:inkChg chg="add">
          <ac:chgData name="Wilne, Robert" userId="863fd487-5ae7-46a6-8c4e-0a9cc652a1c0" providerId="ADAL" clId="{647CFB2F-5D67-AA45-83D8-696A71BC9F90}" dt="2021-06-30T13:16:29.670" v="12"/>
          <ac:inkMkLst>
            <pc:docMk/>
            <pc:sldMk cId="738246092" sldId="1883"/>
            <ac:inkMk id="15" creationId="{40603756-D16B-E449-97DA-A055B9FCBEE8}"/>
          </ac:inkMkLst>
        </pc:inkChg>
        <pc:inkChg chg="add">
          <ac:chgData name="Wilne, Robert" userId="863fd487-5ae7-46a6-8c4e-0a9cc652a1c0" providerId="ADAL" clId="{647CFB2F-5D67-AA45-83D8-696A71BC9F90}" dt="2021-06-30T13:16:30.064" v="13"/>
          <ac:inkMkLst>
            <pc:docMk/>
            <pc:sldMk cId="738246092" sldId="1883"/>
            <ac:inkMk id="16" creationId="{E10AD49B-6398-3C4C-9C36-B1601FA78EBA}"/>
          </ac:inkMkLst>
        </pc:inkChg>
        <pc:inkChg chg="add">
          <ac:chgData name="Wilne, Robert" userId="863fd487-5ae7-46a6-8c4e-0a9cc652a1c0" providerId="ADAL" clId="{647CFB2F-5D67-AA45-83D8-696A71BC9F90}" dt="2021-06-30T13:16:30.847" v="14"/>
          <ac:inkMkLst>
            <pc:docMk/>
            <pc:sldMk cId="738246092" sldId="1883"/>
            <ac:inkMk id="17" creationId="{C2101647-E4C4-A94A-B62B-07352AABA117}"/>
          </ac:inkMkLst>
        </pc:inkChg>
        <pc:inkChg chg="add">
          <ac:chgData name="Wilne, Robert" userId="863fd487-5ae7-46a6-8c4e-0a9cc652a1c0" providerId="ADAL" clId="{647CFB2F-5D67-AA45-83D8-696A71BC9F90}" dt="2021-06-30T13:16:31.104" v="15"/>
          <ac:inkMkLst>
            <pc:docMk/>
            <pc:sldMk cId="738246092" sldId="1883"/>
            <ac:inkMk id="18" creationId="{52A5017F-63A2-2944-8B06-88C82C8915BD}"/>
          </ac:inkMkLst>
        </pc:inkChg>
        <pc:inkChg chg="add">
          <ac:chgData name="Wilne, Robert" userId="863fd487-5ae7-46a6-8c4e-0a9cc652a1c0" providerId="ADAL" clId="{647CFB2F-5D67-AA45-83D8-696A71BC9F90}" dt="2021-06-30T13:16:31.390" v="16"/>
          <ac:inkMkLst>
            <pc:docMk/>
            <pc:sldMk cId="738246092" sldId="1883"/>
            <ac:inkMk id="19" creationId="{B01C424F-58F7-D140-9A2A-AFFB2161083D}"/>
          </ac:inkMkLst>
        </pc:inkChg>
        <pc:inkChg chg="add">
          <ac:chgData name="Wilne, Robert" userId="863fd487-5ae7-46a6-8c4e-0a9cc652a1c0" providerId="ADAL" clId="{647CFB2F-5D67-AA45-83D8-696A71BC9F90}" dt="2021-06-30T13:16:31.637" v="17"/>
          <ac:inkMkLst>
            <pc:docMk/>
            <pc:sldMk cId="738246092" sldId="1883"/>
            <ac:inkMk id="20" creationId="{381DC3DC-4896-9E4B-987E-E1AB09BB359B}"/>
          </ac:inkMkLst>
        </pc:inkChg>
        <pc:inkChg chg="add">
          <ac:chgData name="Wilne, Robert" userId="863fd487-5ae7-46a6-8c4e-0a9cc652a1c0" providerId="ADAL" clId="{647CFB2F-5D67-AA45-83D8-696A71BC9F90}" dt="2021-06-30T13:16:31.847" v="18"/>
          <ac:inkMkLst>
            <pc:docMk/>
            <pc:sldMk cId="738246092" sldId="1883"/>
            <ac:inkMk id="21" creationId="{C9D710EA-0111-A641-BE7E-A58B4599DEE4}"/>
          </ac:inkMkLst>
        </pc:inkChg>
        <pc:inkChg chg="add">
          <ac:chgData name="Wilne, Robert" userId="863fd487-5ae7-46a6-8c4e-0a9cc652a1c0" providerId="ADAL" clId="{647CFB2F-5D67-AA45-83D8-696A71BC9F90}" dt="2021-06-30T13:16:32.069" v="19"/>
          <ac:inkMkLst>
            <pc:docMk/>
            <pc:sldMk cId="738246092" sldId="1883"/>
            <ac:inkMk id="22" creationId="{9C85E277-C123-CC4B-81AA-1B9A6057FF68}"/>
          </ac:inkMkLst>
        </pc:inkChg>
        <pc:inkChg chg="add">
          <ac:chgData name="Wilne, Robert" userId="863fd487-5ae7-46a6-8c4e-0a9cc652a1c0" providerId="ADAL" clId="{647CFB2F-5D67-AA45-83D8-696A71BC9F90}" dt="2021-06-30T13:16:32.372" v="20"/>
          <ac:inkMkLst>
            <pc:docMk/>
            <pc:sldMk cId="738246092" sldId="1883"/>
            <ac:inkMk id="23" creationId="{26FA083E-B2F1-3F41-BE92-8F3BACDD30A8}"/>
          </ac:inkMkLst>
        </pc:inkChg>
        <pc:inkChg chg="add">
          <ac:chgData name="Wilne, Robert" userId="863fd487-5ae7-46a6-8c4e-0a9cc652a1c0" providerId="ADAL" clId="{647CFB2F-5D67-AA45-83D8-696A71BC9F90}" dt="2021-06-30T13:16:32.600" v="21"/>
          <ac:inkMkLst>
            <pc:docMk/>
            <pc:sldMk cId="738246092" sldId="1883"/>
            <ac:inkMk id="24" creationId="{CDECBDF9-B5D0-4249-ABD7-957BD6CA7631}"/>
          </ac:inkMkLst>
        </pc:inkChg>
        <pc:inkChg chg="add">
          <ac:chgData name="Wilne, Robert" userId="863fd487-5ae7-46a6-8c4e-0a9cc652a1c0" providerId="ADAL" clId="{647CFB2F-5D67-AA45-83D8-696A71BC9F90}" dt="2021-06-30T13:17:03.885" v="23"/>
          <ac:inkMkLst>
            <pc:docMk/>
            <pc:sldMk cId="738246092" sldId="1883"/>
            <ac:inkMk id="28" creationId="{7F5BEFFB-1DBA-DB4E-AC67-366786CEF915}"/>
          </ac:inkMkLst>
        </pc:inkChg>
        <pc:inkChg chg="add">
          <ac:chgData name="Wilne, Robert" userId="863fd487-5ae7-46a6-8c4e-0a9cc652a1c0" providerId="ADAL" clId="{647CFB2F-5D67-AA45-83D8-696A71BC9F90}" dt="2021-06-30T13:17:04.789" v="24"/>
          <ac:inkMkLst>
            <pc:docMk/>
            <pc:sldMk cId="738246092" sldId="1883"/>
            <ac:inkMk id="29" creationId="{D4008D4F-7A3B-6647-BBD6-80A3AAD71C7F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30" creationId="{AB7E9368-FEC5-9D49-82C9-6CFF58A384A0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31" creationId="{B65CBECE-72EA-4A48-B84C-8C8B63EDF211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32" creationId="{47ADAB28-76E2-FC4A-9F70-0224CAA13BF0}"/>
          </ac:inkMkLst>
        </pc:inkChg>
        <pc:inkChg chg="add">
          <ac:chgData name="Wilne, Robert" userId="863fd487-5ae7-46a6-8c4e-0a9cc652a1c0" providerId="ADAL" clId="{647CFB2F-5D67-AA45-83D8-696A71BC9F90}" dt="2021-06-30T13:17:15.475" v="28"/>
          <ac:inkMkLst>
            <pc:docMk/>
            <pc:sldMk cId="738246092" sldId="1883"/>
            <ac:inkMk id="33" creationId="{E973111B-ED29-3F4B-B917-155E5AD1F2F2}"/>
          </ac:inkMkLst>
        </pc:inkChg>
        <pc:inkChg chg="add">
          <ac:chgData name="Wilne, Robert" userId="863fd487-5ae7-46a6-8c4e-0a9cc652a1c0" providerId="ADAL" clId="{647CFB2F-5D67-AA45-83D8-696A71BC9F90}" dt="2021-06-30T13:17:15.792" v="29"/>
          <ac:inkMkLst>
            <pc:docMk/>
            <pc:sldMk cId="738246092" sldId="1883"/>
            <ac:inkMk id="34" creationId="{FFD3B4B2-0EA2-5E49-91EC-58C6896F5AEA}"/>
          </ac:inkMkLst>
        </pc:inkChg>
        <pc:inkChg chg="add">
          <ac:chgData name="Wilne, Robert" userId="863fd487-5ae7-46a6-8c4e-0a9cc652a1c0" providerId="ADAL" clId="{647CFB2F-5D67-AA45-83D8-696A71BC9F90}" dt="2021-06-30T13:17:16.128" v="30"/>
          <ac:inkMkLst>
            <pc:docMk/>
            <pc:sldMk cId="738246092" sldId="1883"/>
            <ac:inkMk id="35" creationId="{684C39AA-BFD5-804E-AB67-6B38547A8311}"/>
          </ac:inkMkLst>
        </pc:inkChg>
        <pc:inkChg chg="add">
          <ac:chgData name="Wilne, Robert" userId="863fd487-5ae7-46a6-8c4e-0a9cc652a1c0" providerId="ADAL" clId="{647CFB2F-5D67-AA45-83D8-696A71BC9F90}" dt="2021-06-30T13:17:16.475" v="31"/>
          <ac:inkMkLst>
            <pc:docMk/>
            <pc:sldMk cId="738246092" sldId="1883"/>
            <ac:inkMk id="36" creationId="{A67A40EF-D174-7B45-916E-3532F33BEF7B}"/>
          </ac:inkMkLst>
        </pc:inkChg>
        <pc:inkChg chg="add topLvl">
          <ac:chgData name="Wilne, Robert" userId="863fd487-5ae7-46a6-8c4e-0a9cc652a1c0" providerId="ADAL" clId="{647CFB2F-5D67-AA45-83D8-696A71BC9F90}" dt="2021-06-30T13:18:45.057" v="104"/>
          <ac:inkMkLst>
            <pc:docMk/>
            <pc:sldMk cId="738246092" sldId="1883"/>
            <ac:inkMk id="37" creationId="{6F4D32B2-0FDE-1843-B22E-745C35F3903D}"/>
          </ac:inkMkLst>
        </pc:inkChg>
        <pc:inkChg chg="add topLvl">
          <ac:chgData name="Wilne, Robert" userId="863fd487-5ae7-46a6-8c4e-0a9cc652a1c0" providerId="ADAL" clId="{647CFB2F-5D67-AA45-83D8-696A71BC9F90}" dt="2021-06-30T13:18:45.057" v="104"/>
          <ac:inkMkLst>
            <pc:docMk/>
            <pc:sldMk cId="738246092" sldId="1883"/>
            <ac:inkMk id="38" creationId="{375609B8-F407-4A40-AAA1-E70A786133D1}"/>
          </ac:inkMkLst>
        </pc:inkChg>
        <pc:inkChg chg="add topLvl">
          <ac:chgData name="Wilne, Robert" userId="863fd487-5ae7-46a6-8c4e-0a9cc652a1c0" providerId="ADAL" clId="{647CFB2F-5D67-AA45-83D8-696A71BC9F90}" dt="2021-06-30T13:18:45.057" v="104"/>
          <ac:inkMkLst>
            <pc:docMk/>
            <pc:sldMk cId="738246092" sldId="1883"/>
            <ac:inkMk id="39" creationId="{4AA5A899-D4B7-8042-A56A-4EF2620FB2C6}"/>
          </ac:inkMkLst>
        </pc:inkChg>
        <pc:inkChg chg="add">
          <ac:chgData name="Wilne, Robert" userId="863fd487-5ae7-46a6-8c4e-0a9cc652a1c0" providerId="ADAL" clId="{647CFB2F-5D67-AA45-83D8-696A71BC9F90}" dt="2021-06-30T13:17:30.310" v="36"/>
          <ac:inkMkLst>
            <pc:docMk/>
            <pc:sldMk cId="738246092" sldId="1883"/>
            <ac:inkMk id="43" creationId="{CF1C4A2D-149E-E449-ABEB-A94D600C93B5}"/>
          </ac:inkMkLst>
        </pc:inkChg>
        <pc:inkChg chg="add">
          <ac:chgData name="Wilne, Robert" userId="863fd487-5ae7-46a6-8c4e-0a9cc652a1c0" providerId="ADAL" clId="{647CFB2F-5D67-AA45-83D8-696A71BC9F90}" dt="2021-06-30T13:17:30.986" v="37"/>
          <ac:inkMkLst>
            <pc:docMk/>
            <pc:sldMk cId="738246092" sldId="1883"/>
            <ac:inkMk id="44" creationId="{5F793F5C-EF87-F940-A18E-D792C528DAEB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45" creationId="{F9618DDA-3577-4644-BA32-95A6CF198503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46" creationId="{B6A2604C-0745-2246-986D-4A263779A8D6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47" creationId="{7621A9B1-CE70-2743-89C6-96A12F02E792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48" creationId="{4A70438A-4CA8-C742-AEF1-B72113EE8A4D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49" creationId="{213B1146-1DDB-2045-B21A-C53B2253CB6D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50" creationId="{A6095B5F-C99C-E949-9399-3D492ECD6869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51" creationId="{86636A86-2F9B-C048-8BB8-52F8122B9803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52" creationId="{2CB8B1F7-8B8A-9442-AE37-E18C76E82EF8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54" creationId="{9E1EECB1-077D-B842-8EF2-D84BD19180A7}"/>
          </ac:inkMkLst>
        </pc:inkChg>
        <pc:inkChg chg="add topLvl">
          <ac:chgData name="Wilne, Robert" userId="863fd487-5ae7-46a6-8c4e-0a9cc652a1c0" providerId="ADAL" clId="{647CFB2F-5D67-AA45-83D8-696A71BC9F90}" dt="2021-06-30T13:18:14.005" v="78"/>
          <ac:inkMkLst>
            <pc:docMk/>
            <pc:sldMk cId="738246092" sldId="1883"/>
            <ac:inkMk id="56" creationId="{A3E88D0F-41A7-604C-AC76-7C60EE1FD44D}"/>
          </ac:inkMkLst>
        </pc:inkChg>
        <pc:inkChg chg="add">
          <ac:chgData name="Wilne, Robert" userId="863fd487-5ae7-46a6-8c4e-0a9cc652a1c0" providerId="ADAL" clId="{647CFB2F-5D67-AA45-83D8-696A71BC9F90}" dt="2021-06-30T13:18:01.818" v="51"/>
          <ac:inkMkLst>
            <pc:docMk/>
            <pc:sldMk cId="738246092" sldId="1883"/>
            <ac:inkMk id="58" creationId="{AB527B60-28D1-B349-BDF7-6518DE0D257D}"/>
          </ac:inkMkLst>
        </pc:inkChg>
        <pc:inkChg chg="add">
          <ac:chgData name="Wilne, Robert" userId="863fd487-5ae7-46a6-8c4e-0a9cc652a1c0" providerId="ADAL" clId="{647CFB2F-5D67-AA45-83D8-696A71BC9F90}" dt="2021-06-30T13:18:02.279" v="52"/>
          <ac:inkMkLst>
            <pc:docMk/>
            <pc:sldMk cId="738246092" sldId="1883"/>
            <ac:inkMk id="59" creationId="{3FE3804E-C5C1-9D46-8FE1-74B110CF675F}"/>
          </ac:inkMkLst>
        </pc:inkChg>
        <pc:inkChg chg="add">
          <ac:chgData name="Wilne, Robert" userId="863fd487-5ae7-46a6-8c4e-0a9cc652a1c0" providerId="ADAL" clId="{647CFB2F-5D67-AA45-83D8-696A71BC9F90}" dt="2021-06-30T13:18:02.519" v="53"/>
          <ac:inkMkLst>
            <pc:docMk/>
            <pc:sldMk cId="738246092" sldId="1883"/>
            <ac:inkMk id="60" creationId="{ACA662A2-DAE6-934C-A576-34D38559CEA9}"/>
          </ac:inkMkLst>
        </pc:inkChg>
        <pc:inkChg chg="add">
          <ac:chgData name="Wilne, Robert" userId="863fd487-5ae7-46a6-8c4e-0a9cc652a1c0" providerId="ADAL" clId="{647CFB2F-5D67-AA45-83D8-696A71BC9F90}" dt="2021-06-30T13:18:02.893" v="54"/>
          <ac:inkMkLst>
            <pc:docMk/>
            <pc:sldMk cId="738246092" sldId="1883"/>
            <ac:inkMk id="61" creationId="{151870B6-3D83-274D-9044-272130F6F8FB}"/>
          </ac:inkMkLst>
        </pc:inkChg>
        <pc:inkChg chg="add">
          <ac:chgData name="Wilne, Robert" userId="863fd487-5ae7-46a6-8c4e-0a9cc652a1c0" providerId="ADAL" clId="{647CFB2F-5D67-AA45-83D8-696A71BC9F90}" dt="2021-06-30T13:18:03.605" v="55"/>
          <ac:inkMkLst>
            <pc:docMk/>
            <pc:sldMk cId="738246092" sldId="1883"/>
            <ac:inkMk id="62" creationId="{49DB5D31-528F-CD40-9F4D-E019679B8E2C}"/>
          </ac:inkMkLst>
        </pc:inkChg>
        <pc:inkChg chg="add">
          <ac:chgData name="Wilne, Robert" userId="863fd487-5ae7-46a6-8c4e-0a9cc652a1c0" providerId="ADAL" clId="{647CFB2F-5D67-AA45-83D8-696A71BC9F90}" dt="2021-06-30T13:18:04.132" v="56"/>
          <ac:inkMkLst>
            <pc:docMk/>
            <pc:sldMk cId="738246092" sldId="1883"/>
            <ac:inkMk id="63" creationId="{A4266E63-F463-2844-8175-E12F5E504B3D}"/>
          </ac:inkMkLst>
        </pc:inkChg>
        <pc:inkChg chg="add">
          <ac:chgData name="Wilne, Robert" userId="863fd487-5ae7-46a6-8c4e-0a9cc652a1c0" providerId="ADAL" clId="{647CFB2F-5D67-AA45-83D8-696A71BC9F90}" dt="2021-06-30T13:18:04.425" v="57"/>
          <ac:inkMkLst>
            <pc:docMk/>
            <pc:sldMk cId="738246092" sldId="1883"/>
            <ac:inkMk id="24576" creationId="{4726ACFE-644D-394E-94C1-F32114299AEE}"/>
          </ac:inkMkLst>
        </pc:inkChg>
        <pc:inkChg chg="add">
          <ac:chgData name="Wilne, Robert" userId="863fd487-5ae7-46a6-8c4e-0a9cc652a1c0" providerId="ADAL" clId="{647CFB2F-5D67-AA45-83D8-696A71BC9F90}" dt="2021-06-30T13:18:04.702" v="58"/>
          <ac:inkMkLst>
            <pc:docMk/>
            <pc:sldMk cId="738246092" sldId="1883"/>
            <ac:inkMk id="24577" creationId="{2D5D4DF3-160E-A844-9D80-0EC06ACC0544}"/>
          </ac:inkMkLst>
        </pc:inkChg>
        <pc:inkChg chg="add">
          <ac:chgData name="Wilne, Robert" userId="863fd487-5ae7-46a6-8c4e-0a9cc652a1c0" providerId="ADAL" clId="{647CFB2F-5D67-AA45-83D8-696A71BC9F90}" dt="2021-06-30T13:18:05.163" v="59"/>
          <ac:inkMkLst>
            <pc:docMk/>
            <pc:sldMk cId="738246092" sldId="1883"/>
            <ac:inkMk id="24579" creationId="{12659F57-C996-D14D-877B-1ACF66D997B9}"/>
          </ac:inkMkLst>
        </pc:inkChg>
        <pc:inkChg chg="add">
          <ac:chgData name="Wilne, Robert" userId="863fd487-5ae7-46a6-8c4e-0a9cc652a1c0" providerId="ADAL" clId="{647CFB2F-5D67-AA45-83D8-696A71BC9F90}" dt="2021-06-30T13:18:05.396" v="60"/>
          <ac:inkMkLst>
            <pc:docMk/>
            <pc:sldMk cId="738246092" sldId="1883"/>
            <ac:inkMk id="24580" creationId="{B34F3AF1-33CB-8F43-95CE-0D5C992A4F88}"/>
          </ac:inkMkLst>
        </pc:inkChg>
        <pc:inkChg chg="add">
          <ac:chgData name="Wilne, Robert" userId="863fd487-5ae7-46a6-8c4e-0a9cc652a1c0" providerId="ADAL" clId="{647CFB2F-5D67-AA45-83D8-696A71BC9F90}" dt="2021-06-30T13:18:05.807" v="61"/>
          <ac:inkMkLst>
            <pc:docMk/>
            <pc:sldMk cId="738246092" sldId="1883"/>
            <ac:inkMk id="24581" creationId="{2EEB2B79-96F4-7542-854D-EA26840AF334}"/>
          </ac:inkMkLst>
        </pc:inkChg>
        <pc:inkChg chg="add">
          <ac:chgData name="Wilne, Robert" userId="863fd487-5ae7-46a6-8c4e-0a9cc652a1c0" providerId="ADAL" clId="{647CFB2F-5D67-AA45-83D8-696A71BC9F90}" dt="2021-06-30T13:18:06.162" v="62"/>
          <ac:inkMkLst>
            <pc:docMk/>
            <pc:sldMk cId="738246092" sldId="1883"/>
            <ac:inkMk id="24582" creationId="{A4BE3737-1694-5743-9805-93CBD2B8C18D}"/>
          </ac:inkMkLst>
        </pc:inkChg>
        <pc:inkChg chg="add">
          <ac:chgData name="Wilne, Robert" userId="863fd487-5ae7-46a6-8c4e-0a9cc652a1c0" providerId="ADAL" clId="{647CFB2F-5D67-AA45-83D8-696A71BC9F90}" dt="2021-06-30T13:18:06.476" v="63"/>
          <ac:inkMkLst>
            <pc:docMk/>
            <pc:sldMk cId="738246092" sldId="1883"/>
            <ac:inkMk id="24583" creationId="{76B4CA16-4E10-0F4D-8278-91DE0C147AA0}"/>
          </ac:inkMkLst>
        </pc:inkChg>
        <pc:inkChg chg="add">
          <ac:chgData name="Wilne, Robert" userId="863fd487-5ae7-46a6-8c4e-0a9cc652a1c0" providerId="ADAL" clId="{647CFB2F-5D67-AA45-83D8-696A71BC9F90}" dt="2021-06-30T13:18:06.814" v="64"/>
          <ac:inkMkLst>
            <pc:docMk/>
            <pc:sldMk cId="738246092" sldId="1883"/>
            <ac:inkMk id="24584" creationId="{A5172C6C-8FB8-A840-B141-332B1724B02F}"/>
          </ac:inkMkLst>
        </pc:inkChg>
        <pc:inkChg chg="add">
          <ac:chgData name="Wilne, Robert" userId="863fd487-5ae7-46a6-8c4e-0a9cc652a1c0" providerId="ADAL" clId="{647CFB2F-5D67-AA45-83D8-696A71BC9F90}" dt="2021-06-30T13:18:07.400" v="65"/>
          <ac:inkMkLst>
            <pc:docMk/>
            <pc:sldMk cId="738246092" sldId="1883"/>
            <ac:inkMk id="24585" creationId="{E09D0BA9-39A2-FF47-A650-37FCAF9BE265}"/>
          </ac:inkMkLst>
        </pc:inkChg>
        <pc:inkChg chg="add">
          <ac:chgData name="Wilne, Robert" userId="863fd487-5ae7-46a6-8c4e-0a9cc652a1c0" providerId="ADAL" clId="{647CFB2F-5D67-AA45-83D8-696A71BC9F90}" dt="2021-06-30T13:18:07.987" v="66"/>
          <ac:inkMkLst>
            <pc:docMk/>
            <pc:sldMk cId="738246092" sldId="1883"/>
            <ac:inkMk id="24586" creationId="{91FD1FCC-47C8-2346-B3E2-7A303664EED0}"/>
          </ac:inkMkLst>
        </pc:inkChg>
        <pc:inkChg chg="add">
          <ac:chgData name="Wilne, Robert" userId="863fd487-5ae7-46a6-8c4e-0a9cc652a1c0" providerId="ADAL" clId="{647CFB2F-5D67-AA45-83D8-696A71BC9F90}" dt="2021-06-30T13:18:08.854" v="67"/>
          <ac:inkMkLst>
            <pc:docMk/>
            <pc:sldMk cId="738246092" sldId="1883"/>
            <ac:inkMk id="24587" creationId="{35647561-C5D3-B649-BAE5-5588028710BE}"/>
          </ac:inkMkLst>
        </pc:inkChg>
        <pc:inkChg chg="add">
          <ac:chgData name="Wilne, Robert" userId="863fd487-5ae7-46a6-8c4e-0a9cc652a1c0" providerId="ADAL" clId="{647CFB2F-5D67-AA45-83D8-696A71BC9F90}" dt="2021-06-30T13:18:09.164" v="68"/>
          <ac:inkMkLst>
            <pc:docMk/>
            <pc:sldMk cId="738246092" sldId="1883"/>
            <ac:inkMk id="24588" creationId="{AA55C329-9611-BA42-9B4D-456C1F286891}"/>
          </ac:inkMkLst>
        </pc:inkChg>
        <pc:inkChg chg="add">
          <ac:chgData name="Wilne, Robert" userId="863fd487-5ae7-46a6-8c4e-0a9cc652a1c0" providerId="ADAL" clId="{647CFB2F-5D67-AA45-83D8-696A71BC9F90}" dt="2021-06-30T13:18:09.572" v="69"/>
          <ac:inkMkLst>
            <pc:docMk/>
            <pc:sldMk cId="738246092" sldId="1883"/>
            <ac:inkMk id="24589" creationId="{1529BE96-0FA7-1540-8590-C54036314BB5}"/>
          </ac:inkMkLst>
        </pc:inkChg>
        <pc:inkChg chg="add">
          <ac:chgData name="Wilne, Robert" userId="863fd487-5ae7-46a6-8c4e-0a9cc652a1c0" providerId="ADAL" clId="{647CFB2F-5D67-AA45-83D8-696A71BC9F90}" dt="2021-06-30T13:18:09.946" v="70"/>
          <ac:inkMkLst>
            <pc:docMk/>
            <pc:sldMk cId="738246092" sldId="1883"/>
            <ac:inkMk id="24590" creationId="{A694989E-7894-6445-939E-6AE9EFA16FB5}"/>
          </ac:inkMkLst>
        </pc:inkChg>
        <pc:inkChg chg="add">
          <ac:chgData name="Wilne, Robert" userId="863fd487-5ae7-46a6-8c4e-0a9cc652a1c0" providerId="ADAL" clId="{647CFB2F-5D67-AA45-83D8-696A71BC9F90}" dt="2021-06-30T13:18:10.298" v="71"/>
          <ac:inkMkLst>
            <pc:docMk/>
            <pc:sldMk cId="738246092" sldId="1883"/>
            <ac:inkMk id="24591" creationId="{6C23A788-BB1F-6844-AAE2-C1B24C2FBF04}"/>
          </ac:inkMkLst>
        </pc:inkChg>
        <pc:inkChg chg="add">
          <ac:chgData name="Wilne, Robert" userId="863fd487-5ae7-46a6-8c4e-0a9cc652a1c0" providerId="ADAL" clId="{647CFB2F-5D67-AA45-83D8-696A71BC9F90}" dt="2021-06-30T13:18:11.199" v="72"/>
          <ac:inkMkLst>
            <pc:docMk/>
            <pc:sldMk cId="738246092" sldId="1883"/>
            <ac:inkMk id="24592" creationId="{26B302B0-7F7B-9240-824E-492C13B100ED}"/>
          </ac:inkMkLst>
        </pc:inkChg>
        <pc:inkChg chg="add">
          <ac:chgData name="Wilne, Robert" userId="863fd487-5ae7-46a6-8c4e-0a9cc652a1c0" providerId="ADAL" clId="{647CFB2F-5D67-AA45-83D8-696A71BC9F90}" dt="2021-06-30T13:18:11.492" v="73"/>
          <ac:inkMkLst>
            <pc:docMk/>
            <pc:sldMk cId="738246092" sldId="1883"/>
            <ac:inkMk id="24593" creationId="{E70E7AB4-414D-274D-AF7D-2FC55ACE43FB}"/>
          </ac:inkMkLst>
        </pc:inkChg>
        <pc:inkChg chg="add">
          <ac:chgData name="Wilne, Robert" userId="863fd487-5ae7-46a6-8c4e-0a9cc652a1c0" providerId="ADAL" clId="{647CFB2F-5D67-AA45-83D8-696A71BC9F90}" dt="2021-06-30T13:18:11.967" v="74"/>
          <ac:inkMkLst>
            <pc:docMk/>
            <pc:sldMk cId="738246092" sldId="1883"/>
            <ac:inkMk id="24594" creationId="{EA95AC19-9E4E-784B-9C69-EC9BE8341EFD}"/>
          </ac:inkMkLst>
        </pc:inkChg>
        <pc:inkChg chg="add">
          <ac:chgData name="Wilne, Robert" userId="863fd487-5ae7-46a6-8c4e-0a9cc652a1c0" providerId="ADAL" clId="{647CFB2F-5D67-AA45-83D8-696A71BC9F90}" dt="2021-06-30T13:18:12.396" v="75"/>
          <ac:inkMkLst>
            <pc:docMk/>
            <pc:sldMk cId="738246092" sldId="1883"/>
            <ac:inkMk id="24595" creationId="{127A1679-73C2-7B4E-9B53-DEDABF2EA605}"/>
          </ac:inkMkLst>
        </pc:inkChg>
        <pc:inkChg chg="add">
          <ac:chgData name="Wilne, Robert" userId="863fd487-5ae7-46a6-8c4e-0a9cc652a1c0" providerId="ADAL" clId="{647CFB2F-5D67-AA45-83D8-696A71BC9F90}" dt="2021-06-30T13:18:12.725" v="76"/>
          <ac:inkMkLst>
            <pc:docMk/>
            <pc:sldMk cId="738246092" sldId="1883"/>
            <ac:inkMk id="24596" creationId="{7706959F-2A66-8D4C-AC0D-493871157B4B}"/>
          </ac:inkMkLst>
        </pc:inkChg>
        <pc:inkChg chg="add">
          <ac:chgData name="Wilne, Robert" userId="863fd487-5ae7-46a6-8c4e-0a9cc652a1c0" providerId="ADAL" clId="{647CFB2F-5D67-AA45-83D8-696A71BC9F90}" dt="2021-06-30T13:18:13.035" v="77"/>
          <ac:inkMkLst>
            <pc:docMk/>
            <pc:sldMk cId="738246092" sldId="1883"/>
            <ac:inkMk id="24597" creationId="{7BC0F3C3-9CB2-C148-AA96-89C1095EB654}"/>
          </ac:inkMkLst>
        </pc:inkChg>
        <pc:inkChg chg="add">
          <ac:chgData name="Wilne, Robert" userId="863fd487-5ae7-46a6-8c4e-0a9cc652a1c0" providerId="ADAL" clId="{647CFB2F-5D67-AA45-83D8-696A71BC9F90}" dt="2021-06-30T13:18:21.324" v="79"/>
          <ac:inkMkLst>
            <pc:docMk/>
            <pc:sldMk cId="738246092" sldId="1883"/>
            <ac:inkMk id="24600" creationId="{4C11E866-C47A-B742-AA97-76F91130C771}"/>
          </ac:inkMkLst>
        </pc:inkChg>
        <pc:inkChg chg="add">
          <ac:chgData name="Wilne, Robert" userId="863fd487-5ae7-46a6-8c4e-0a9cc652a1c0" providerId="ADAL" clId="{647CFB2F-5D67-AA45-83D8-696A71BC9F90}" dt="2021-06-30T13:18:21.807" v="80"/>
          <ac:inkMkLst>
            <pc:docMk/>
            <pc:sldMk cId="738246092" sldId="1883"/>
            <ac:inkMk id="24601" creationId="{3940F423-2C6A-C84A-BD1E-CB7E889CEEA2}"/>
          </ac:inkMkLst>
        </pc:inkChg>
        <pc:inkChg chg="add">
          <ac:chgData name="Wilne, Robert" userId="863fd487-5ae7-46a6-8c4e-0a9cc652a1c0" providerId="ADAL" clId="{647CFB2F-5D67-AA45-83D8-696A71BC9F90}" dt="2021-06-30T13:18:22.472" v="81"/>
          <ac:inkMkLst>
            <pc:docMk/>
            <pc:sldMk cId="738246092" sldId="1883"/>
            <ac:inkMk id="24602" creationId="{51D644D4-EFF5-2541-B664-65F527FCA450}"/>
          </ac:inkMkLst>
        </pc:inkChg>
        <pc:inkChg chg="add">
          <ac:chgData name="Wilne, Robert" userId="863fd487-5ae7-46a6-8c4e-0a9cc652a1c0" providerId="ADAL" clId="{647CFB2F-5D67-AA45-83D8-696A71BC9F90}" dt="2021-06-30T13:18:22.887" v="82"/>
          <ac:inkMkLst>
            <pc:docMk/>
            <pc:sldMk cId="738246092" sldId="1883"/>
            <ac:inkMk id="24603" creationId="{B5FEFEEB-8E61-374A-8538-A9BAF18BDF7A}"/>
          </ac:inkMkLst>
        </pc:inkChg>
        <pc:inkChg chg="add">
          <ac:chgData name="Wilne, Robert" userId="863fd487-5ae7-46a6-8c4e-0a9cc652a1c0" providerId="ADAL" clId="{647CFB2F-5D67-AA45-83D8-696A71BC9F90}" dt="2021-06-30T13:18:23.169" v="83"/>
          <ac:inkMkLst>
            <pc:docMk/>
            <pc:sldMk cId="738246092" sldId="1883"/>
            <ac:inkMk id="24604" creationId="{6C9EF6E6-262E-9747-8A39-D2797086EE2B}"/>
          </ac:inkMkLst>
        </pc:inkChg>
        <pc:inkChg chg="add">
          <ac:chgData name="Wilne, Robert" userId="863fd487-5ae7-46a6-8c4e-0a9cc652a1c0" providerId="ADAL" clId="{647CFB2F-5D67-AA45-83D8-696A71BC9F90}" dt="2021-06-30T13:18:23.667" v="84"/>
          <ac:inkMkLst>
            <pc:docMk/>
            <pc:sldMk cId="738246092" sldId="1883"/>
            <ac:inkMk id="24605" creationId="{31CBAFA0-4EF8-C74A-A4ED-72F22A895A38}"/>
          </ac:inkMkLst>
        </pc:inkChg>
        <pc:inkChg chg="add">
          <ac:chgData name="Wilne, Robert" userId="863fd487-5ae7-46a6-8c4e-0a9cc652a1c0" providerId="ADAL" clId="{647CFB2F-5D67-AA45-83D8-696A71BC9F90}" dt="2021-06-30T13:18:24.098" v="85"/>
          <ac:inkMkLst>
            <pc:docMk/>
            <pc:sldMk cId="738246092" sldId="1883"/>
            <ac:inkMk id="24606" creationId="{CB454FD3-F614-9741-8C2F-D27D670397EB}"/>
          </ac:inkMkLst>
        </pc:inkChg>
        <pc:inkChg chg="add">
          <ac:chgData name="Wilne, Robert" userId="863fd487-5ae7-46a6-8c4e-0a9cc652a1c0" providerId="ADAL" clId="{647CFB2F-5D67-AA45-83D8-696A71BC9F90}" dt="2021-06-30T13:18:24.346" v="86"/>
          <ac:inkMkLst>
            <pc:docMk/>
            <pc:sldMk cId="738246092" sldId="1883"/>
            <ac:inkMk id="24607" creationId="{2C45DB3D-6C2F-884A-8B87-330B003EC641}"/>
          </ac:inkMkLst>
        </pc:inkChg>
        <pc:inkChg chg="add topLvl">
          <ac:chgData name="Wilne, Robert" userId="863fd487-5ae7-46a6-8c4e-0a9cc652a1c0" providerId="ADAL" clId="{647CFB2F-5D67-AA45-83D8-696A71BC9F90}" dt="2021-06-30T13:18:45.057" v="104"/>
          <ac:inkMkLst>
            <pc:docMk/>
            <pc:sldMk cId="738246092" sldId="1883"/>
            <ac:inkMk id="24609" creationId="{CAF4B181-5BD3-D04D-834B-06D694C4B9B4}"/>
          </ac:inkMkLst>
        </pc:inkChg>
        <pc:inkChg chg="add">
          <ac:chgData name="Wilne, Robert" userId="863fd487-5ae7-46a6-8c4e-0a9cc652a1c0" providerId="ADAL" clId="{647CFB2F-5D67-AA45-83D8-696A71BC9F90}" dt="2021-06-30T13:18:37.184" v="89"/>
          <ac:inkMkLst>
            <pc:docMk/>
            <pc:sldMk cId="738246092" sldId="1883"/>
            <ac:inkMk id="24610" creationId="{AE2CBDB3-3722-BB49-8F07-AC96EFCF4B73}"/>
          </ac:inkMkLst>
        </pc:inkChg>
        <pc:inkChg chg="add">
          <ac:chgData name="Wilne, Robert" userId="863fd487-5ae7-46a6-8c4e-0a9cc652a1c0" providerId="ADAL" clId="{647CFB2F-5D67-AA45-83D8-696A71BC9F90}" dt="2021-06-30T13:18:38.450" v="91"/>
          <ac:inkMkLst>
            <pc:docMk/>
            <pc:sldMk cId="738246092" sldId="1883"/>
            <ac:inkMk id="24612" creationId="{6C413CF0-2D7C-C44A-A78E-19E7643C4E51}"/>
          </ac:inkMkLst>
        </pc:inkChg>
        <pc:inkChg chg="add">
          <ac:chgData name="Wilne, Robert" userId="863fd487-5ae7-46a6-8c4e-0a9cc652a1c0" providerId="ADAL" clId="{647CFB2F-5D67-AA45-83D8-696A71BC9F90}" dt="2021-06-30T13:18:38.716" v="92"/>
          <ac:inkMkLst>
            <pc:docMk/>
            <pc:sldMk cId="738246092" sldId="1883"/>
            <ac:inkMk id="24613" creationId="{9A09A760-3C6A-5A42-AB82-28AE6494EB7C}"/>
          </ac:inkMkLst>
        </pc:inkChg>
        <pc:inkChg chg="add">
          <ac:chgData name="Wilne, Robert" userId="863fd487-5ae7-46a6-8c4e-0a9cc652a1c0" providerId="ADAL" clId="{647CFB2F-5D67-AA45-83D8-696A71BC9F90}" dt="2021-06-30T13:18:39.018" v="93"/>
          <ac:inkMkLst>
            <pc:docMk/>
            <pc:sldMk cId="738246092" sldId="1883"/>
            <ac:inkMk id="24614" creationId="{52084C02-CA86-B54B-A41D-B5C46B5A89F8}"/>
          </ac:inkMkLst>
        </pc:inkChg>
        <pc:inkChg chg="add">
          <ac:chgData name="Wilne, Robert" userId="863fd487-5ae7-46a6-8c4e-0a9cc652a1c0" providerId="ADAL" clId="{647CFB2F-5D67-AA45-83D8-696A71BC9F90}" dt="2021-06-30T13:18:39.528" v="94"/>
          <ac:inkMkLst>
            <pc:docMk/>
            <pc:sldMk cId="738246092" sldId="1883"/>
            <ac:inkMk id="24615" creationId="{D5F7040C-10C2-2943-A867-83CA5F7B1C61}"/>
          </ac:inkMkLst>
        </pc:inkChg>
        <pc:inkChg chg="add">
          <ac:chgData name="Wilne, Robert" userId="863fd487-5ae7-46a6-8c4e-0a9cc652a1c0" providerId="ADAL" clId="{647CFB2F-5D67-AA45-83D8-696A71BC9F90}" dt="2021-06-30T13:18:40.052" v="95"/>
          <ac:inkMkLst>
            <pc:docMk/>
            <pc:sldMk cId="738246092" sldId="1883"/>
            <ac:inkMk id="24616" creationId="{1476298D-7BFD-CA46-846D-B2709B6F1A00}"/>
          </ac:inkMkLst>
        </pc:inkChg>
        <pc:inkChg chg="add">
          <ac:chgData name="Wilne, Robert" userId="863fd487-5ae7-46a6-8c4e-0a9cc652a1c0" providerId="ADAL" clId="{647CFB2F-5D67-AA45-83D8-696A71BC9F90}" dt="2021-06-30T13:18:40.263" v="96"/>
          <ac:inkMkLst>
            <pc:docMk/>
            <pc:sldMk cId="738246092" sldId="1883"/>
            <ac:inkMk id="24617" creationId="{BC76CBB1-D8C2-5A40-B05F-496036818EB7}"/>
          </ac:inkMkLst>
        </pc:inkChg>
        <pc:inkChg chg="add">
          <ac:chgData name="Wilne, Robert" userId="863fd487-5ae7-46a6-8c4e-0a9cc652a1c0" providerId="ADAL" clId="{647CFB2F-5D67-AA45-83D8-696A71BC9F90}" dt="2021-06-30T13:18:41.028" v="97"/>
          <ac:inkMkLst>
            <pc:docMk/>
            <pc:sldMk cId="738246092" sldId="1883"/>
            <ac:inkMk id="24618" creationId="{CE9510DB-C085-1645-A550-5B6B42897F7A}"/>
          </ac:inkMkLst>
        </pc:inkChg>
        <pc:inkChg chg="add">
          <ac:chgData name="Wilne, Robert" userId="863fd487-5ae7-46a6-8c4e-0a9cc652a1c0" providerId="ADAL" clId="{647CFB2F-5D67-AA45-83D8-696A71BC9F90}" dt="2021-06-30T13:18:41.286" v="98"/>
          <ac:inkMkLst>
            <pc:docMk/>
            <pc:sldMk cId="738246092" sldId="1883"/>
            <ac:inkMk id="24619" creationId="{52395195-1BF2-0749-A400-064B944D2AEA}"/>
          </ac:inkMkLst>
        </pc:inkChg>
        <pc:inkChg chg="add">
          <ac:chgData name="Wilne, Robert" userId="863fd487-5ae7-46a6-8c4e-0a9cc652a1c0" providerId="ADAL" clId="{647CFB2F-5D67-AA45-83D8-696A71BC9F90}" dt="2021-06-30T13:18:41.691" v="99"/>
          <ac:inkMkLst>
            <pc:docMk/>
            <pc:sldMk cId="738246092" sldId="1883"/>
            <ac:inkMk id="24620" creationId="{17E4F93C-D229-BA48-9B28-BCDF894F0521}"/>
          </ac:inkMkLst>
        </pc:inkChg>
        <pc:inkChg chg="add">
          <ac:chgData name="Wilne, Robert" userId="863fd487-5ae7-46a6-8c4e-0a9cc652a1c0" providerId="ADAL" clId="{647CFB2F-5D67-AA45-83D8-696A71BC9F90}" dt="2021-06-30T13:18:42.222" v="100"/>
          <ac:inkMkLst>
            <pc:docMk/>
            <pc:sldMk cId="738246092" sldId="1883"/>
            <ac:inkMk id="24621" creationId="{149CD1D6-A793-B543-A9B0-9441F9472E40}"/>
          </ac:inkMkLst>
        </pc:inkChg>
        <pc:inkChg chg="add">
          <ac:chgData name="Wilne, Robert" userId="863fd487-5ae7-46a6-8c4e-0a9cc652a1c0" providerId="ADAL" clId="{647CFB2F-5D67-AA45-83D8-696A71BC9F90}" dt="2021-06-30T13:18:42.505" v="101"/>
          <ac:inkMkLst>
            <pc:docMk/>
            <pc:sldMk cId="738246092" sldId="1883"/>
            <ac:inkMk id="24622" creationId="{CCCADF0C-8781-024E-B921-517C174F6795}"/>
          </ac:inkMkLst>
        </pc:inkChg>
        <pc:inkChg chg="add">
          <ac:chgData name="Wilne, Robert" userId="863fd487-5ae7-46a6-8c4e-0a9cc652a1c0" providerId="ADAL" clId="{647CFB2F-5D67-AA45-83D8-696A71BC9F90}" dt="2021-06-30T13:18:42.999" v="102"/>
          <ac:inkMkLst>
            <pc:docMk/>
            <pc:sldMk cId="738246092" sldId="1883"/>
            <ac:inkMk id="24623" creationId="{01008A07-1CD5-E242-A5EC-E139F2A0D07C}"/>
          </ac:inkMkLst>
        </pc:inkChg>
        <pc:inkChg chg="add">
          <ac:chgData name="Wilne, Robert" userId="863fd487-5ae7-46a6-8c4e-0a9cc652a1c0" providerId="ADAL" clId="{647CFB2F-5D67-AA45-83D8-696A71BC9F90}" dt="2021-06-30T13:18:44.156" v="103"/>
          <ac:inkMkLst>
            <pc:docMk/>
            <pc:sldMk cId="738246092" sldId="1883"/>
            <ac:inkMk id="24624" creationId="{0556E449-C57C-FB47-B03D-A8CD4AEDC52D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27" creationId="{11D26A9F-EB51-8D48-9E20-241EE44A1FA0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28" creationId="{170EE51A-613C-994C-98EB-76626A278954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29" creationId="{4F505D77-D0A0-7844-B884-E701234FA340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30" creationId="{091F0F5E-F969-9B46-8C4A-8FB97469FD37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32" creationId="{2448EA18-6127-7146-B452-71059B4462B2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34" creationId="{1BE443F0-A9B4-8343-B9ED-5618060000A8}"/>
          </ac:inkMkLst>
        </pc:inkChg>
        <pc:inkChg chg="add">
          <ac:chgData name="Wilne, Robert" userId="863fd487-5ae7-46a6-8c4e-0a9cc652a1c0" providerId="ADAL" clId="{647CFB2F-5D67-AA45-83D8-696A71BC9F90}" dt="2021-06-30T13:20:51.562" v="114"/>
          <ac:inkMkLst>
            <pc:docMk/>
            <pc:sldMk cId="738246092" sldId="1883"/>
            <ac:inkMk id="24636" creationId="{95E4ED0C-C186-DE4F-ADDA-5CDF3F848469}"/>
          </ac:inkMkLst>
        </pc:inkChg>
        <pc:inkChg chg="add">
          <ac:chgData name="Wilne, Robert" userId="863fd487-5ae7-46a6-8c4e-0a9cc652a1c0" providerId="ADAL" clId="{647CFB2F-5D67-AA45-83D8-696A71BC9F90}" dt="2021-06-30T13:20:52.027" v="115"/>
          <ac:inkMkLst>
            <pc:docMk/>
            <pc:sldMk cId="738246092" sldId="1883"/>
            <ac:inkMk id="24637" creationId="{81409428-D2D6-984D-B86D-83AD0B0A2256}"/>
          </ac:inkMkLst>
        </pc:inkChg>
        <pc:inkChg chg="add">
          <ac:chgData name="Wilne, Robert" userId="863fd487-5ae7-46a6-8c4e-0a9cc652a1c0" providerId="ADAL" clId="{647CFB2F-5D67-AA45-83D8-696A71BC9F90}" dt="2021-06-30T13:20:52.443" v="116"/>
          <ac:inkMkLst>
            <pc:docMk/>
            <pc:sldMk cId="738246092" sldId="1883"/>
            <ac:inkMk id="24638" creationId="{955C1C2D-F193-0F4C-80E1-8832D36C1BD9}"/>
          </ac:inkMkLst>
        </pc:inkChg>
        <pc:inkChg chg="add">
          <ac:chgData name="Wilne, Robert" userId="863fd487-5ae7-46a6-8c4e-0a9cc652a1c0" providerId="ADAL" clId="{647CFB2F-5D67-AA45-83D8-696A71BC9F90}" dt="2021-06-30T13:20:52.974" v="117"/>
          <ac:inkMkLst>
            <pc:docMk/>
            <pc:sldMk cId="738246092" sldId="1883"/>
            <ac:inkMk id="24639" creationId="{B97E781A-5E51-A246-8CF3-19B0CBED5155}"/>
          </ac:inkMkLst>
        </pc:inkChg>
        <pc:inkChg chg="add">
          <ac:chgData name="Wilne, Robert" userId="863fd487-5ae7-46a6-8c4e-0a9cc652a1c0" providerId="ADAL" clId="{647CFB2F-5D67-AA45-83D8-696A71BC9F90}" dt="2021-06-30T13:21:21.006" v="118"/>
          <ac:inkMkLst>
            <pc:docMk/>
            <pc:sldMk cId="738246092" sldId="1883"/>
            <ac:inkMk id="24640" creationId="{6972B4CD-870C-ED4C-A045-FE8B2F3DC585}"/>
          </ac:inkMkLst>
        </pc:inkChg>
        <pc:inkChg chg="add">
          <ac:chgData name="Wilne, Robert" userId="863fd487-5ae7-46a6-8c4e-0a9cc652a1c0" providerId="ADAL" clId="{647CFB2F-5D67-AA45-83D8-696A71BC9F90}" dt="2021-06-30T13:21:22.238" v="119"/>
          <ac:inkMkLst>
            <pc:docMk/>
            <pc:sldMk cId="738246092" sldId="1883"/>
            <ac:inkMk id="24641" creationId="{D9F8F414-1BFA-C549-860B-929FD306D29A}"/>
          </ac:inkMkLst>
        </pc:inkChg>
        <pc:inkChg chg="add">
          <ac:chgData name="Wilne, Robert" userId="863fd487-5ae7-46a6-8c4e-0a9cc652a1c0" providerId="ADAL" clId="{647CFB2F-5D67-AA45-83D8-696A71BC9F90}" dt="2021-06-30T13:21:46.742" v="120"/>
          <ac:inkMkLst>
            <pc:docMk/>
            <pc:sldMk cId="738246092" sldId="1883"/>
            <ac:inkMk id="24642" creationId="{B4DD02CA-0E40-6942-9789-9A10D9685AA9}"/>
          </ac:inkMkLst>
        </pc:inkChg>
        <pc:inkChg chg="add">
          <ac:chgData name="Wilne, Robert" userId="863fd487-5ae7-46a6-8c4e-0a9cc652a1c0" providerId="ADAL" clId="{647CFB2F-5D67-AA45-83D8-696A71BC9F90}" dt="2021-06-30T13:21:47.131" v="121"/>
          <ac:inkMkLst>
            <pc:docMk/>
            <pc:sldMk cId="738246092" sldId="1883"/>
            <ac:inkMk id="24643" creationId="{25A6FAF7-27AD-5747-83BC-042481873004}"/>
          </ac:inkMkLst>
        </pc:inkChg>
        <pc:inkChg chg="add">
          <ac:chgData name="Wilne, Robert" userId="863fd487-5ae7-46a6-8c4e-0a9cc652a1c0" providerId="ADAL" clId="{647CFB2F-5D67-AA45-83D8-696A71BC9F90}" dt="2021-06-30T13:22:14.742" v="123"/>
          <ac:inkMkLst>
            <pc:docMk/>
            <pc:sldMk cId="738246092" sldId="1883"/>
            <ac:inkMk id="24645" creationId="{DCD34A84-1988-3146-986F-1A6E8E42006E}"/>
          </ac:inkMkLst>
        </pc:inkChg>
        <pc:inkChg chg="add">
          <ac:chgData name="Wilne, Robert" userId="863fd487-5ae7-46a6-8c4e-0a9cc652a1c0" providerId="ADAL" clId="{647CFB2F-5D67-AA45-83D8-696A71BC9F90}" dt="2021-06-30T13:22:44.303" v="124"/>
          <ac:inkMkLst>
            <pc:docMk/>
            <pc:sldMk cId="738246092" sldId="1883"/>
            <ac:inkMk id="24646" creationId="{8AE81861-24C2-504B-AC3C-6D09E90329DB}"/>
          </ac:inkMkLst>
        </pc:inkChg>
        <pc:inkChg chg="add">
          <ac:chgData name="Wilne, Robert" userId="863fd487-5ae7-46a6-8c4e-0a9cc652a1c0" providerId="ADAL" clId="{647CFB2F-5D67-AA45-83D8-696A71BC9F90}" dt="2021-06-30T13:22:45.176" v="125"/>
          <ac:inkMkLst>
            <pc:docMk/>
            <pc:sldMk cId="738246092" sldId="1883"/>
            <ac:inkMk id="24647" creationId="{80181CC8-D055-ED48-823D-D929A8829F32}"/>
          </ac:inkMkLst>
        </pc:inkChg>
        <pc:inkChg chg="add">
          <ac:chgData name="Wilne, Robert" userId="863fd487-5ae7-46a6-8c4e-0a9cc652a1c0" providerId="ADAL" clId="{647CFB2F-5D67-AA45-83D8-696A71BC9F90}" dt="2021-06-30T13:22:46.374" v="126"/>
          <ac:inkMkLst>
            <pc:docMk/>
            <pc:sldMk cId="738246092" sldId="1883"/>
            <ac:inkMk id="24648" creationId="{85B38F27-CF00-E844-8CF0-4EF636EC87DB}"/>
          </ac:inkMkLst>
        </pc:inkChg>
        <pc:inkChg chg="add">
          <ac:chgData name="Wilne, Robert" userId="863fd487-5ae7-46a6-8c4e-0a9cc652a1c0" providerId="ADAL" clId="{647CFB2F-5D67-AA45-83D8-696A71BC9F90}" dt="2021-06-30T13:22:58.860" v="128"/>
          <ac:inkMkLst>
            <pc:docMk/>
            <pc:sldMk cId="738246092" sldId="1883"/>
            <ac:inkMk id="24650" creationId="{4D67614C-83DB-A143-AB24-9B0CA250105A}"/>
          </ac:inkMkLst>
        </pc:inkChg>
        <pc:inkChg chg="add">
          <ac:chgData name="Wilne, Robert" userId="863fd487-5ae7-46a6-8c4e-0a9cc652a1c0" providerId="ADAL" clId="{647CFB2F-5D67-AA45-83D8-696A71BC9F90}" dt="2021-06-30T13:23:07.074" v="129"/>
          <ac:inkMkLst>
            <pc:docMk/>
            <pc:sldMk cId="738246092" sldId="1883"/>
            <ac:inkMk id="24651" creationId="{92DDB2A5-B817-074B-9AE8-58E5FBB8C446}"/>
          </ac:inkMkLst>
        </pc:inkChg>
        <pc:inkChg chg="add">
          <ac:chgData name="Wilne, Robert" userId="863fd487-5ae7-46a6-8c4e-0a9cc652a1c0" providerId="ADAL" clId="{647CFB2F-5D67-AA45-83D8-696A71BC9F90}" dt="2021-06-30T13:23:09.407" v="130"/>
          <ac:inkMkLst>
            <pc:docMk/>
            <pc:sldMk cId="738246092" sldId="1883"/>
            <ac:inkMk id="24652" creationId="{010E48D8-D111-7A45-90A5-FBFDD9CA799D}"/>
          </ac:inkMkLst>
        </pc:inkChg>
        <pc:inkChg chg="add">
          <ac:chgData name="Wilne, Robert" userId="863fd487-5ae7-46a6-8c4e-0a9cc652a1c0" providerId="ADAL" clId="{647CFB2F-5D67-AA45-83D8-696A71BC9F90}" dt="2021-06-30T13:23:31.262" v="132"/>
          <ac:inkMkLst>
            <pc:docMk/>
            <pc:sldMk cId="738246092" sldId="1883"/>
            <ac:inkMk id="24654" creationId="{4A26C423-C15B-CF4E-B303-81BF11E6134F}"/>
          </ac:inkMkLst>
        </pc:inkChg>
        <pc:inkChg chg="add">
          <ac:chgData name="Wilne, Robert" userId="863fd487-5ae7-46a6-8c4e-0a9cc652a1c0" providerId="ADAL" clId="{647CFB2F-5D67-AA45-83D8-696A71BC9F90}" dt="2021-06-30T13:23:36.554" v="133"/>
          <ac:inkMkLst>
            <pc:docMk/>
            <pc:sldMk cId="738246092" sldId="1883"/>
            <ac:inkMk id="24655" creationId="{09DB1D70-BD51-6D49-AC16-F51E55291CE9}"/>
          </ac:inkMkLst>
        </pc:inkChg>
        <pc:inkChg chg="add">
          <ac:chgData name="Wilne, Robert" userId="863fd487-5ae7-46a6-8c4e-0a9cc652a1c0" providerId="ADAL" clId="{647CFB2F-5D67-AA45-83D8-696A71BC9F90}" dt="2021-06-30T13:23:38.953" v="134"/>
          <ac:inkMkLst>
            <pc:docMk/>
            <pc:sldMk cId="738246092" sldId="1883"/>
            <ac:inkMk id="24656" creationId="{435D788D-1EC0-0240-96A1-45D6F90B25F2}"/>
          </ac:inkMkLst>
        </pc:inkChg>
        <pc:inkChg chg="add">
          <ac:chgData name="Wilne, Robert" userId="863fd487-5ae7-46a6-8c4e-0a9cc652a1c0" providerId="ADAL" clId="{647CFB2F-5D67-AA45-83D8-696A71BC9F90}" dt="2021-06-30T13:23:39.663" v="135"/>
          <ac:inkMkLst>
            <pc:docMk/>
            <pc:sldMk cId="738246092" sldId="1883"/>
            <ac:inkMk id="24657" creationId="{84E27FF7-70A9-9745-8F06-435EF7F19593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59" creationId="{FD8D5E30-B428-B84A-9C8E-6A5031C51D71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60" creationId="{1E2700D5-8DBE-3949-8CEA-9C8BA3EBD806}"/>
          </ac:inkMkLst>
        </pc:inkChg>
        <pc:inkChg chg="add topLvl">
          <ac:chgData name="Wilne, Robert" userId="863fd487-5ae7-46a6-8c4e-0a9cc652a1c0" providerId="ADAL" clId="{647CFB2F-5D67-AA45-83D8-696A71BC9F90}" dt="2021-06-30T13:24:39.287" v="152"/>
          <ac:inkMkLst>
            <pc:docMk/>
            <pc:sldMk cId="738246092" sldId="1883"/>
            <ac:inkMk id="24661" creationId="{AE89927B-F382-B04D-851F-D958CB97060F}"/>
          </ac:inkMkLst>
        </pc:inkChg>
        <pc:inkChg chg="add">
          <ac:chgData name="Wilne, Robert" userId="863fd487-5ae7-46a6-8c4e-0a9cc652a1c0" providerId="ADAL" clId="{647CFB2F-5D67-AA45-83D8-696A71BC9F90}" dt="2021-06-30T13:23:51.886" v="141"/>
          <ac:inkMkLst>
            <pc:docMk/>
            <pc:sldMk cId="738246092" sldId="1883"/>
            <ac:inkMk id="24663" creationId="{26C00A67-6A00-7A4F-A901-0B1DD0443765}"/>
          </ac:inkMkLst>
        </pc:inkChg>
        <pc:inkChg chg="add">
          <ac:chgData name="Wilne, Robert" userId="863fd487-5ae7-46a6-8c4e-0a9cc652a1c0" providerId="ADAL" clId="{647CFB2F-5D67-AA45-83D8-696A71BC9F90}" dt="2021-06-30T13:24:09.507" v="142"/>
          <ac:inkMkLst>
            <pc:docMk/>
            <pc:sldMk cId="738246092" sldId="1883"/>
            <ac:inkMk id="24664" creationId="{B04C5578-8DCE-4F47-947E-476BF1BE6C6E}"/>
          </ac:inkMkLst>
        </pc:inkChg>
        <pc:inkChg chg="add">
          <ac:chgData name="Wilne, Robert" userId="863fd487-5ae7-46a6-8c4e-0a9cc652a1c0" providerId="ADAL" clId="{647CFB2F-5D67-AA45-83D8-696A71BC9F90}" dt="2021-06-30T13:24:09.872" v="143"/>
          <ac:inkMkLst>
            <pc:docMk/>
            <pc:sldMk cId="738246092" sldId="1883"/>
            <ac:inkMk id="24665" creationId="{B77B8BDA-FD3A-C047-A721-85A964D23259}"/>
          </ac:inkMkLst>
        </pc:inkChg>
        <pc:inkChg chg="add">
          <ac:chgData name="Wilne, Robert" userId="863fd487-5ae7-46a6-8c4e-0a9cc652a1c0" providerId="ADAL" clId="{647CFB2F-5D67-AA45-83D8-696A71BC9F90}" dt="2021-06-30T13:24:10.228" v="144"/>
          <ac:inkMkLst>
            <pc:docMk/>
            <pc:sldMk cId="738246092" sldId="1883"/>
            <ac:inkMk id="24666" creationId="{5CEF6191-0723-A74C-83CB-B9D9847A1F32}"/>
          </ac:inkMkLst>
        </pc:inkChg>
        <pc:inkChg chg="add">
          <ac:chgData name="Wilne, Robert" userId="863fd487-5ae7-46a6-8c4e-0a9cc652a1c0" providerId="ADAL" clId="{647CFB2F-5D67-AA45-83D8-696A71BC9F90}" dt="2021-06-30T13:24:36.545" v="146"/>
          <ac:inkMkLst>
            <pc:docMk/>
            <pc:sldMk cId="738246092" sldId="1883"/>
            <ac:inkMk id="24668" creationId="{2BAA83DD-58D4-FD4D-83CC-2D526ECFF342}"/>
          </ac:inkMkLst>
        </pc:inkChg>
        <pc:inkChg chg="add">
          <ac:chgData name="Wilne, Robert" userId="863fd487-5ae7-46a6-8c4e-0a9cc652a1c0" providerId="ADAL" clId="{647CFB2F-5D67-AA45-83D8-696A71BC9F90}" dt="2021-06-30T13:24:36.969" v="147"/>
          <ac:inkMkLst>
            <pc:docMk/>
            <pc:sldMk cId="738246092" sldId="1883"/>
            <ac:inkMk id="24669" creationId="{A3D0B9E6-3C4B-9849-A0A5-8EB19B6A9001}"/>
          </ac:inkMkLst>
        </pc:inkChg>
        <pc:inkChg chg="add">
          <ac:chgData name="Wilne, Robert" userId="863fd487-5ae7-46a6-8c4e-0a9cc652a1c0" providerId="ADAL" clId="{647CFB2F-5D67-AA45-83D8-696A71BC9F90}" dt="2021-06-30T13:24:37.224" v="148"/>
          <ac:inkMkLst>
            <pc:docMk/>
            <pc:sldMk cId="738246092" sldId="1883"/>
            <ac:inkMk id="24670" creationId="{F3A2F662-4D4C-6C44-B9D4-2E00508B4A97}"/>
          </ac:inkMkLst>
        </pc:inkChg>
        <pc:inkChg chg="add">
          <ac:chgData name="Wilne, Robert" userId="863fd487-5ae7-46a6-8c4e-0a9cc652a1c0" providerId="ADAL" clId="{647CFB2F-5D67-AA45-83D8-696A71BC9F90}" dt="2021-06-30T13:24:37.612" v="149"/>
          <ac:inkMkLst>
            <pc:docMk/>
            <pc:sldMk cId="738246092" sldId="1883"/>
            <ac:inkMk id="24671" creationId="{B8BF8BB2-77E8-0348-9312-9E432E75D70A}"/>
          </ac:inkMkLst>
        </pc:inkChg>
        <pc:inkChg chg="add">
          <ac:chgData name="Wilne, Robert" userId="863fd487-5ae7-46a6-8c4e-0a9cc652a1c0" providerId="ADAL" clId="{647CFB2F-5D67-AA45-83D8-696A71BC9F90}" dt="2021-06-30T13:24:38.174" v="150"/>
          <ac:inkMkLst>
            <pc:docMk/>
            <pc:sldMk cId="738246092" sldId="1883"/>
            <ac:inkMk id="24672" creationId="{612A5FD2-5955-6144-AEAB-15566CA33C04}"/>
          </ac:inkMkLst>
        </pc:inkChg>
        <pc:inkChg chg="add">
          <ac:chgData name="Wilne, Robert" userId="863fd487-5ae7-46a6-8c4e-0a9cc652a1c0" providerId="ADAL" clId="{647CFB2F-5D67-AA45-83D8-696A71BC9F90}" dt="2021-06-30T13:24:38.490" v="151"/>
          <ac:inkMkLst>
            <pc:docMk/>
            <pc:sldMk cId="738246092" sldId="1883"/>
            <ac:inkMk id="24673" creationId="{2F9194D3-223C-AF49-92CE-A9851FE78D3A}"/>
          </ac:inkMkLst>
        </pc:inkChg>
        <pc:inkChg chg="add">
          <ac:chgData name="Wilne, Robert" userId="863fd487-5ae7-46a6-8c4e-0a9cc652a1c0" providerId="ADAL" clId="{647CFB2F-5D67-AA45-83D8-696A71BC9F90}" dt="2021-06-30T13:24:58.814" v="153"/>
          <ac:inkMkLst>
            <pc:docMk/>
            <pc:sldMk cId="738246092" sldId="1883"/>
            <ac:inkMk id="24675" creationId="{5CBC2CBB-DEDD-334E-B729-C8A4FE947165}"/>
          </ac:inkMkLst>
        </pc:inkChg>
        <pc:inkChg chg="add">
          <ac:chgData name="Wilne, Robert" userId="863fd487-5ae7-46a6-8c4e-0a9cc652a1c0" providerId="ADAL" clId="{647CFB2F-5D67-AA45-83D8-696A71BC9F90}" dt="2021-06-30T13:24:59.416" v="154"/>
          <ac:inkMkLst>
            <pc:docMk/>
            <pc:sldMk cId="738246092" sldId="1883"/>
            <ac:inkMk id="24676" creationId="{1BD06473-5490-B049-991A-9FA49D05F6CC}"/>
          </ac:inkMkLst>
        </pc:inkChg>
        <pc:inkChg chg="add">
          <ac:chgData name="Wilne, Robert" userId="863fd487-5ae7-46a6-8c4e-0a9cc652a1c0" providerId="ADAL" clId="{647CFB2F-5D67-AA45-83D8-696A71BC9F90}" dt="2021-06-30T13:25:02.292" v="155"/>
          <ac:inkMkLst>
            <pc:docMk/>
            <pc:sldMk cId="738246092" sldId="1883"/>
            <ac:inkMk id="24677" creationId="{1DB52241-E4BC-DA46-85F5-0611479E8668}"/>
          </ac:inkMkLst>
        </pc:inkChg>
        <pc:inkChg chg="add">
          <ac:chgData name="Wilne, Robert" userId="863fd487-5ae7-46a6-8c4e-0a9cc652a1c0" providerId="ADAL" clId="{647CFB2F-5D67-AA45-83D8-696A71BC9F90}" dt="2021-06-30T13:25:04.136" v="156"/>
          <ac:inkMkLst>
            <pc:docMk/>
            <pc:sldMk cId="738246092" sldId="1883"/>
            <ac:inkMk id="24678" creationId="{6F9979B6-CA18-2746-8A54-BAB4BB2DAD4F}"/>
          </ac:inkMkLst>
        </pc:inkChg>
        <pc:inkChg chg="add">
          <ac:chgData name="Wilne, Robert" userId="863fd487-5ae7-46a6-8c4e-0a9cc652a1c0" providerId="ADAL" clId="{647CFB2F-5D67-AA45-83D8-696A71BC9F90}" dt="2021-06-30T13:25:04.516" v="157"/>
          <ac:inkMkLst>
            <pc:docMk/>
            <pc:sldMk cId="738246092" sldId="1883"/>
            <ac:inkMk id="24679" creationId="{B624F676-1366-D14C-8891-4E897C3BA120}"/>
          </ac:inkMkLst>
        </pc:inkChg>
        <pc:inkChg chg="add">
          <ac:chgData name="Wilne, Robert" userId="863fd487-5ae7-46a6-8c4e-0a9cc652a1c0" providerId="ADAL" clId="{647CFB2F-5D67-AA45-83D8-696A71BC9F90}" dt="2021-06-30T13:25:04.836" v="158"/>
          <ac:inkMkLst>
            <pc:docMk/>
            <pc:sldMk cId="738246092" sldId="1883"/>
            <ac:inkMk id="24680" creationId="{08E499E3-CCEF-7A44-96B3-816CE559CAE3}"/>
          </ac:inkMkLst>
        </pc:inkChg>
        <pc:inkChg chg="add">
          <ac:chgData name="Wilne, Robert" userId="863fd487-5ae7-46a6-8c4e-0a9cc652a1c0" providerId="ADAL" clId="{647CFB2F-5D67-AA45-83D8-696A71BC9F90}" dt="2021-06-30T13:25:05.232" v="159"/>
          <ac:inkMkLst>
            <pc:docMk/>
            <pc:sldMk cId="738246092" sldId="1883"/>
            <ac:inkMk id="24681" creationId="{61F35D91-63A6-E24E-9C32-73D901D42525}"/>
          </ac:inkMkLst>
        </pc:inkChg>
        <pc:inkChg chg="add">
          <ac:chgData name="Wilne, Robert" userId="863fd487-5ae7-46a6-8c4e-0a9cc652a1c0" providerId="ADAL" clId="{647CFB2F-5D67-AA45-83D8-696A71BC9F90}" dt="2021-06-30T13:25:05.474" v="160"/>
          <ac:inkMkLst>
            <pc:docMk/>
            <pc:sldMk cId="738246092" sldId="1883"/>
            <ac:inkMk id="24682" creationId="{7EF1D7B3-B93E-794F-9AC9-06695C0D2366}"/>
          </ac:inkMkLst>
        </pc:inkChg>
      </pc:sldChg>
      <pc:sldChg chg="addSp delSp">
        <pc:chgData name="Wilne, Robert" userId="863fd487-5ae7-46a6-8c4e-0a9cc652a1c0" providerId="ADAL" clId="{647CFB2F-5D67-AA45-83D8-696A71BC9F90}" dt="2021-06-30T14:50:27.057" v="2088"/>
        <pc:sldMkLst>
          <pc:docMk/>
          <pc:sldMk cId="3108974751" sldId="1886"/>
        </pc:sldMkLst>
        <pc:grpChg chg="add del">
          <ac:chgData name="Wilne, Robert" userId="863fd487-5ae7-46a6-8c4e-0a9cc652a1c0" providerId="ADAL" clId="{647CFB2F-5D67-AA45-83D8-696A71BC9F90}" dt="2021-06-30T14:49:50.565" v="2053"/>
          <ac:grpSpMkLst>
            <pc:docMk/>
            <pc:sldMk cId="3108974751" sldId="1886"/>
            <ac:grpSpMk id="6" creationId="{C8A2AE17-66BB-9546-8C21-0586E14A0CBD}"/>
          </ac:grpSpMkLst>
        </pc:grpChg>
        <pc:grpChg chg="add del">
          <ac:chgData name="Wilne, Robert" userId="863fd487-5ae7-46a6-8c4e-0a9cc652a1c0" providerId="ADAL" clId="{647CFB2F-5D67-AA45-83D8-696A71BC9F90}" dt="2021-06-30T14:49:52.960" v="2056"/>
          <ac:grpSpMkLst>
            <pc:docMk/>
            <pc:sldMk cId="3108974751" sldId="1886"/>
            <ac:grpSpMk id="9" creationId="{79CF2EC9-1D1B-3144-9975-5794E1DC99DC}"/>
          </ac:grpSpMkLst>
        </pc:grpChg>
        <pc:grpChg chg="add">
          <ac:chgData name="Wilne, Robert" userId="863fd487-5ae7-46a6-8c4e-0a9cc652a1c0" providerId="ADAL" clId="{647CFB2F-5D67-AA45-83D8-696A71BC9F90}" dt="2021-06-30T14:49:52.960" v="2056"/>
          <ac:grpSpMkLst>
            <pc:docMk/>
            <pc:sldMk cId="3108974751" sldId="1886"/>
            <ac:grpSpMk id="12" creationId="{B29749FA-68B2-AE4D-8CD1-7FA08FFCA069}"/>
          </ac:grpSpMkLst>
        </pc:grpChg>
        <pc:grpChg chg="add del">
          <ac:chgData name="Wilne, Robert" userId="863fd487-5ae7-46a6-8c4e-0a9cc652a1c0" providerId="ADAL" clId="{647CFB2F-5D67-AA45-83D8-696A71BC9F90}" dt="2021-06-30T14:50:06.602" v="2061"/>
          <ac:grpSpMkLst>
            <pc:docMk/>
            <pc:sldMk cId="3108974751" sldId="1886"/>
            <ac:grpSpMk id="15" creationId="{275DC5D3-4D5C-B146-BFDE-238310DA0FF0}"/>
          </ac:grpSpMkLst>
        </pc:grpChg>
        <pc:grpChg chg="add del">
          <ac:chgData name="Wilne, Robert" userId="863fd487-5ae7-46a6-8c4e-0a9cc652a1c0" providerId="ADAL" clId="{647CFB2F-5D67-AA45-83D8-696A71BC9F90}" dt="2021-06-30T14:50:07.240" v="2063"/>
          <ac:grpSpMkLst>
            <pc:docMk/>
            <pc:sldMk cId="3108974751" sldId="1886"/>
            <ac:grpSpMk id="17" creationId="{E94AA5D5-547B-8D41-9CAE-D133056DFA40}"/>
          </ac:grpSpMkLst>
        </pc:grpChg>
        <pc:grpChg chg="add del">
          <ac:chgData name="Wilne, Robert" userId="863fd487-5ae7-46a6-8c4e-0a9cc652a1c0" providerId="ADAL" clId="{647CFB2F-5D67-AA45-83D8-696A71BC9F90}" dt="2021-06-30T14:50:09.890" v="2067"/>
          <ac:grpSpMkLst>
            <pc:docMk/>
            <pc:sldMk cId="3108974751" sldId="1886"/>
            <ac:grpSpMk id="19" creationId="{0DBC1BA3-AF99-2E49-A493-D1640D59EFF7}"/>
          </ac:grpSpMkLst>
        </pc:grpChg>
        <pc:grpChg chg="add">
          <ac:chgData name="Wilne, Robert" userId="863fd487-5ae7-46a6-8c4e-0a9cc652a1c0" providerId="ADAL" clId="{647CFB2F-5D67-AA45-83D8-696A71BC9F90}" dt="2021-06-30T14:50:09.890" v="2067"/>
          <ac:grpSpMkLst>
            <pc:docMk/>
            <pc:sldMk cId="3108974751" sldId="1886"/>
            <ac:grpSpMk id="23" creationId="{5419202D-4714-A945-83A1-D7010C04EFFE}"/>
          </ac:grpSpMkLst>
        </pc:grpChg>
        <pc:grpChg chg="add del">
          <ac:chgData name="Wilne, Robert" userId="863fd487-5ae7-46a6-8c4e-0a9cc652a1c0" providerId="ADAL" clId="{647CFB2F-5D67-AA45-83D8-696A71BC9F90}" dt="2021-06-30T14:50:24.557" v="2086"/>
          <ac:grpSpMkLst>
            <pc:docMk/>
            <pc:sldMk cId="3108974751" sldId="1886"/>
            <ac:grpSpMk id="39" creationId="{9AA1F30B-A760-C54B-B1E6-75CADA642CAB}"/>
          </ac:grpSpMkLst>
        </pc:grpChg>
        <pc:grpChg chg="add del">
          <ac:chgData name="Wilne, Robert" userId="863fd487-5ae7-46a6-8c4e-0a9cc652a1c0" providerId="ADAL" clId="{647CFB2F-5D67-AA45-83D8-696A71BC9F90}" dt="2021-06-30T14:50:27.057" v="2088"/>
          <ac:grpSpMkLst>
            <pc:docMk/>
            <pc:sldMk cId="3108974751" sldId="1886"/>
            <ac:grpSpMk id="41" creationId="{397A3649-187C-6344-AEE6-E92B82033374}"/>
          </ac:grpSpMkLst>
        </pc:grpChg>
        <pc:grpChg chg="add">
          <ac:chgData name="Wilne, Robert" userId="863fd487-5ae7-46a6-8c4e-0a9cc652a1c0" providerId="ADAL" clId="{647CFB2F-5D67-AA45-83D8-696A71BC9F90}" dt="2021-06-30T14:50:27.057" v="2088"/>
          <ac:grpSpMkLst>
            <pc:docMk/>
            <pc:sldMk cId="3108974751" sldId="1886"/>
            <ac:grpSpMk id="43" creationId="{37B074FA-9467-3C46-B5FC-589DBC9EEB64}"/>
          </ac:grpSpMkLst>
        </pc:grpChg>
        <pc:inkChg chg="add topLvl">
          <ac:chgData name="Wilne, Robert" userId="863fd487-5ae7-46a6-8c4e-0a9cc652a1c0" providerId="ADAL" clId="{647CFB2F-5D67-AA45-83D8-696A71BC9F90}" dt="2021-06-30T14:49:52.960" v="2056"/>
          <ac:inkMkLst>
            <pc:docMk/>
            <pc:sldMk cId="3108974751" sldId="1886"/>
            <ac:inkMk id="2" creationId="{FA9C46B6-965B-634C-B890-2AEDF2A050FD}"/>
          </ac:inkMkLst>
        </pc:inkChg>
        <pc:inkChg chg="add topLvl">
          <ac:chgData name="Wilne, Robert" userId="863fd487-5ae7-46a6-8c4e-0a9cc652a1c0" providerId="ADAL" clId="{647CFB2F-5D67-AA45-83D8-696A71BC9F90}" dt="2021-06-30T14:49:52.960" v="2056"/>
          <ac:inkMkLst>
            <pc:docMk/>
            <pc:sldMk cId="3108974751" sldId="1886"/>
            <ac:inkMk id="3" creationId="{834F9D31-FACA-1448-9BFB-60DA884B36D4}"/>
          </ac:inkMkLst>
        </pc:inkChg>
        <pc:inkChg chg="add topLvl">
          <ac:chgData name="Wilne, Robert" userId="863fd487-5ae7-46a6-8c4e-0a9cc652a1c0" providerId="ADAL" clId="{647CFB2F-5D67-AA45-83D8-696A71BC9F90}" dt="2021-06-30T14:49:52.960" v="2056"/>
          <ac:inkMkLst>
            <pc:docMk/>
            <pc:sldMk cId="3108974751" sldId="1886"/>
            <ac:inkMk id="4" creationId="{8EF9099C-16DD-514F-AF71-AE3A2AC1BEFD}"/>
          </ac:inkMkLst>
        </pc:inkChg>
        <pc:inkChg chg="add topLvl">
          <ac:chgData name="Wilne, Robert" userId="863fd487-5ae7-46a6-8c4e-0a9cc652a1c0" providerId="ADAL" clId="{647CFB2F-5D67-AA45-83D8-696A71BC9F90}" dt="2021-06-30T14:49:52.960" v="2056"/>
          <ac:inkMkLst>
            <pc:docMk/>
            <pc:sldMk cId="3108974751" sldId="1886"/>
            <ac:inkMk id="5" creationId="{1E654E57-87EB-C14A-9610-A55DAC7B0D89}"/>
          </ac:inkMkLst>
        </pc:inkChg>
        <pc:inkChg chg="add topLvl">
          <ac:chgData name="Wilne, Robert" userId="863fd487-5ae7-46a6-8c4e-0a9cc652a1c0" providerId="ADAL" clId="{647CFB2F-5D67-AA45-83D8-696A71BC9F90}" dt="2021-06-30T14:49:52.960" v="2056"/>
          <ac:inkMkLst>
            <pc:docMk/>
            <pc:sldMk cId="3108974751" sldId="1886"/>
            <ac:inkMk id="7" creationId="{CA37184D-EE44-E24C-B019-ECC31CE503F7}"/>
          </ac:inkMkLst>
        </pc:inkChg>
        <pc:inkChg chg="add topLvl">
          <ac:chgData name="Wilne, Robert" userId="863fd487-5ae7-46a6-8c4e-0a9cc652a1c0" providerId="ADAL" clId="{647CFB2F-5D67-AA45-83D8-696A71BC9F90}" dt="2021-06-30T14:49:52.960" v="2056"/>
          <ac:inkMkLst>
            <pc:docMk/>
            <pc:sldMk cId="3108974751" sldId="1886"/>
            <ac:inkMk id="8" creationId="{D72765B5-F1BA-374D-992D-34D24A3A9819}"/>
          </ac:inkMkLst>
        </pc:inkChg>
        <pc:inkChg chg="add">
          <ac:chgData name="Wilne, Robert" userId="863fd487-5ae7-46a6-8c4e-0a9cc652a1c0" providerId="ADAL" clId="{647CFB2F-5D67-AA45-83D8-696A71BC9F90}" dt="2021-06-30T14:49:51.310" v="2054"/>
          <ac:inkMkLst>
            <pc:docMk/>
            <pc:sldMk cId="3108974751" sldId="1886"/>
            <ac:inkMk id="10" creationId="{F9D2D29F-7D6D-464D-8B30-FD81B1A0A3DC}"/>
          </ac:inkMkLst>
        </pc:inkChg>
        <pc:inkChg chg="add">
          <ac:chgData name="Wilne, Robert" userId="863fd487-5ae7-46a6-8c4e-0a9cc652a1c0" providerId="ADAL" clId="{647CFB2F-5D67-AA45-83D8-696A71BC9F90}" dt="2021-06-30T14:49:52.065" v="2055"/>
          <ac:inkMkLst>
            <pc:docMk/>
            <pc:sldMk cId="3108974751" sldId="1886"/>
            <ac:inkMk id="11" creationId="{E68AD1FF-7C1D-EC4F-A7DC-575BF12920AB}"/>
          </ac:inkMkLst>
        </pc:inkChg>
        <pc:inkChg chg="add del topLvl">
          <ac:chgData name="Wilne, Robert" userId="863fd487-5ae7-46a6-8c4e-0a9cc652a1c0" providerId="ADAL" clId="{647CFB2F-5D67-AA45-83D8-696A71BC9F90}" dt="2021-06-30T14:50:11.083" v="2068"/>
          <ac:inkMkLst>
            <pc:docMk/>
            <pc:sldMk cId="3108974751" sldId="1886"/>
            <ac:inkMk id="13" creationId="{58C749A1-E80A-8E4B-8FB1-CD053FAF9B48}"/>
          </ac:inkMkLst>
        </pc:inkChg>
        <pc:inkChg chg="add topLvl">
          <ac:chgData name="Wilne, Robert" userId="863fd487-5ae7-46a6-8c4e-0a9cc652a1c0" providerId="ADAL" clId="{647CFB2F-5D67-AA45-83D8-696A71BC9F90}" dt="2021-06-30T14:50:09.890" v="2067"/>
          <ac:inkMkLst>
            <pc:docMk/>
            <pc:sldMk cId="3108974751" sldId="1886"/>
            <ac:inkMk id="14" creationId="{E8DA4C47-C7C0-B249-AB90-C878E45FB534}"/>
          </ac:inkMkLst>
        </pc:inkChg>
        <pc:inkChg chg="add topLvl">
          <ac:chgData name="Wilne, Robert" userId="863fd487-5ae7-46a6-8c4e-0a9cc652a1c0" providerId="ADAL" clId="{647CFB2F-5D67-AA45-83D8-696A71BC9F90}" dt="2021-06-30T14:50:09.890" v="2067"/>
          <ac:inkMkLst>
            <pc:docMk/>
            <pc:sldMk cId="3108974751" sldId="1886"/>
            <ac:inkMk id="16" creationId="{6585ABDC-1517-5348-BC15-87D1E2637328}"/>
          </ac:inkMkLst>
        </pc:inkChg>
        <pc:inkChg chg="add topLvl">
          <ac:chgData name="Wilne, Robert" userId="863fd487-5ae7-46a6-8c4e-0a9cc652a1c0" providerId="ADAL" clId="{647CFB2F-5D67-AA45-83D8-696A71BC9F90}" dt="2021-06-30T14:50:09.890" v="2067"/>
          <ac:inkMkLst>
            <pc:docMk/>
            <pc:sldMk cId="3108974751" sldId="1886"/>
            <ac:inkMk id="18" creationId="{C000E423-0BE6-5948-97F9-8009651D0266}"/>
          </ac:inkMkLst>
        </pc:inkChg>
        <pc:inkChg chg="add">
          <ac:chgData name="Wilne, Robert" userId="863fd487-5ae7-46a6-8c4e-0a9cc652a1c0" providerId="ADAL" clId="{647CFB2F-5D67-AA45-83D8-696A71BC9F90}" dt="2021-06-30T14:50:07.689" v="2064"/>
          <ac:inkMkLst>
            <pc:docMk/>
            <pc:sldMk cId="3108974751" sldId="1886"/>
            <ac:inkMk id="20" creationId="{9A0C06A2-8252-744C-A416-7CDE41F899C3}"/>
          </ac:inkMkLst>
        </pc:inkChg>
        <pc:inkChg chg="add">
          <ac:chgData name="Wilne, Robert" userId="863fd487-5ae7-46a6-8c4e-0a9cc652a1c0" providerId="ADAL" clId="{647CFB2F-5D67-AA45-83D8-696A71BC9F90}" dt="2021-06-30T14:50:08.384" v="2065"/>
          <ac:inkMkLst>
            <pc:docMk/>
            <pc:sldMk cId="3108974751" sldId="1886"/>
            <ac:inkMk id="21" creationId="{631A922F-A9AF-7F49-B880-7A1867CCBA68}"/>
          </ac:inkMkLst>
        </pc:inkChg>
        <pc:inkChg chg="add">
          <ac:chgData name="Wilne, Robert" userId="863fd487-5ae7-46a6-8c4e-0a9cc652a1c0" providerId="ADAL" clId="{647CFB2F-5D67-AA45-83D8-696A71BC9F90}" dt="2021-06-30T14:50:08.901" v="2066"/>
          <ac:inkMkLst>
            <pc:docMk/>
            <pc:sldMk cId="3108974751" sldId="1886"/>
            <ac:inkMk id="22" creationId="{9229C0F0-9254-F547-A090-03EC34BA2B93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24" creationId="{A3B26CF3-510B-884F-859E-E801CFAEF73B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25" creationId="{01B45514-17B9-F64D-8BA7-F424A93DCAAA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26" creationId="{1658F628-A5B3-BB4A-B9D9-9EE9CD6AAAE9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27" creationId="{95FC3F6D-9945-FF47-BE46-ABCDE4E86798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28" creationId="{4DD37432-5323-E04B-88A2-139E3EA57A96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29" creationId="{C45EA25D-D758-A243-A902-4AA3E4F25A6E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0" creationId="{739CA63C-7EAC-2640-AAB7-ABF24ABFF9CE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1" creationId="{2AE2CBB0-2D76-F043-B0A4-E62CABA5D75A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2" creationId="{9470F6DC-B01A-794B-A173-BDFA43947F14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3" creationId="{2E915A8A-C6D5-AA40-A6D9-E837ECCCF625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4" creationId="{D28C668D-FD95-AB4C-A26B-779AD49C9DAF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5" creationId="{4D5F8AD8-7FD8-5440-B8F7-32032557D516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6" creationId="{EE4FBE0C-FE5B-5943-8D22-A0F4424DFA94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7" creationId="{7904F7CE-9BB7-CD45-83DE-465699C30CB2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38" creationId="{465228AE-D2DE-FF42-828F-146C54400184}"/>
          </ac:inkMkLst>
        </pc:inkChg>
        <pc:inkChg chg="add topLvl">
          <ac:chgData name="Wilne, Robert" userId="863fd487-5ae7-46a6-8c4e-0a9cc652a1c0" providerId="ADAL" clId="{647CFB2F-5D67-AA45-83D8-696A71BC9F90}" dt="2021-06-30T14:50:27.057" v="2088"/>
          <ac:inkMkLst>
            <pc:docMk/>
            <pc:sldMk cId="3108974751" sldId="1886"/>
            <ac:inkMk id="40" creationId="{5CA7766B-2DED-9A4E-91B4-D7A67162D7C4}"/>
          </ac:inkMkLst>
        </pc:inkChg>
        <pc:inkChg chg="add">
          <ac:chgData name="Wilne, Robert" userId="863fd487-5ae7-46a6-8c4e-0a9cc652a1c0" providerId="ADAL" clId="{647CFB2F-5D67-AA45-83D8-696A71BC9F90}" dt="2021-06-30T14:50:26.343" v="2087"/>
          <ac:inkMkLst>
            <pc:docMk/>
            <pc:sldMk cId="3108974751" sldId="1886"/>
            <ac:inkMk id="42" creationId="{908BE24B-FD4A-3D45-9F72-0F000A2ECE7A}"/>
          </ac:inkMkLst>
        </pc:inkChg>
      </pc:sldChg>
      <pc:sldChg chg="addSp delSp">
        <pc:chgData name="Wilne, Robert" userId="863fd487-5ae7-46a6-8c4e-0a9cc652a1c0" providerId="ADAL" clId="{647CFB2F-5D67-AA45-83D8-696A71BC9F90}" dt="2021-06-30T14:50:52.759" v="2095"/>
        <pc:sldMkLst>
          <pc:docMk/>
          <pc:sldMk cId="1290221300" sldId="1887"/>
        </pc:sldMkLst>
        <pc:grpChg chg="add del">
          <ac:chgData name="Wilne, Robert" userId="863fd487-5ae7-46a6-8c4e-0a9cc652a1c0" providerId="ADAL" clId="{647CFB2F-5D67-AA45-83D8-696A71BC9F90}" dt="2021-06-30T14:50:50.821" v="2093"/>
          <ac:grpSpMkLst>
            <pc:docMk/>
            <pc:sldMk cId="1290221300" sldId="1887"/>
            <ac:grpSpMk id="4" creationId="{361C7CB6-106F-3F4C-9A26-9C6356A8C13E}"/>
          </ac:grpSpMkLst>
        </pc:grpChg>
        <pc:grpChg chg="add del">
          <ac:chgData name="Wilne, Robert" userId="863fd487-5ae7-46a6-8c4e-0a9cc652a1c0" providerId="ADAL" clId="{647CFB2F-5D67-AA45-83D8-696A71BC9F90}" dt="2021-06-30T14:50:52.759" v="2095"/>
          <ac:grpSpMkLst>
            <pc:docMk/>
            <pc:sldMk cId="1290221300" sldId="1887"/>
            <ac:grpSpMk id="7" creationId="{10D8FE8A-8F9E-DE41-8523-440A36E84710}"/>
          </ac:grpSpMkLst>
        </pc:grpChg>
        <pc:grpChg chg="add">
          <ac:chgData name="Wilne, Robert" userId="863fd487-5ae7-46a6-8c4e-0a9cc652a1c0" providerId="ADAL" clId="{647CFB2F-5D67-AA45-83D8-696A71BC9F90}" dt="2021-06-30T14:50:52.759" v="2095"/>
          <ac:grpSpMkLst>
            <pc:docMk/>
            <pc:sldMk cId="1290221300" sldId="1887"/>
            <ac:grpSpMk id="9" creationId="{2E9F9F5E-9AF0-5446-BA9E-F4117DE452D9}"/>
          </ac:grpSpMkLst>
        </pc:grpChg>
        <pc:inkChg chg="add topLvl">
          <ac:chgData name="Wilne, Robert" userId="863fd487-5ae7-46a6-8c4e-0a9cc652a1c0" providerId="ADAL" clId="{647CFB2F-5D67-AA45-83D8-696A71BC9F90}" dt="2021-06-30T14:50:52.759" v="2095"/>
          <ac:inkMkLst>
            <pc:docMk/>
            <pc:sldMk cId="1290221300" sldId="1887"/>
            <ac:inkMk id="2" creationId="{49A3D388-2895-084A-A27B-C90B6B179667}"/>
          </ac:inkMkLst>
        </pc:inkChg>
        <pc:inkChg chg="add topLvl">
          <ac:chgData name="Wilne, Robert" userId="863fd487-5ae7-46a6-8c4e-0a9cc652a1c0" providerId="ADAL" clId="{647CFB2F-5D67-AA45-83D8-696A71BC9F90}" dt="2021-06-30T14:50:52.759" v="2095"/>
          <ac:inkMkLst>
            <pc:docMk/>
            <pc:sldMk cId="1290221300" sldId="1887"/>
            <ac:inkMk id="3" creationId="{DC464772-C2EA-014E-855C-260D4DB8DEF0}"/>
          </ac:inkMkLst>
        </pc:inkChg>
        <pc:inkChg chg="add topLvl">
          <ac:chgData name="Wilne, Robert" userId="863fd487-5ae7-46a6-8c4e-0a9cc652a1c0" providerId="ADAL" clId="{647CFB2F-5D67-AA45-83D8-696A71BC9F90}" dt="2021-06-30T14:50:52.759" v="2095"/>
          <ac:inkMkLst>
            <pc:docMk/>
            <pc:sldMk cId="1290221300" sldId="1887"/>
            <ac:inkMk id="5" creationId="{34AC5755-1566-3145-97CB-3380F07C40AD}"/>
          </ac:inkMkLst>
        </pc:inkChg>
        <pc:inkChg chg="add">
          <ac:chgData name="Wilne, Robert" userId="863fd487-5ae7-46a6-8c4e-0a9cc652a1c0" providerId="ADAL" clId="{647CFB2F-5D67-AA45-83D8-696A71BC9F90}" dt="2021-06-30T14:50:52.180" v="2094"/>
          <ac:inkMkLst>
            <pc:docMk/>
            <pc:sldMk cId="1290221300" sldId="1887"/>
            <ac:inkMk id="8" creationId="{98919622-9E61-AB41-9FE9-0C054B5BFB75}"/>
          </ac:inkMkLst>
        </pc:inkChg>
      </pc:sldChg>
      <pc:sldChg chg="addSp delSp">
        <pc:chgData name="Wilne, Robert" userId="863fd487-5ae7-46a6-8c4e-0a9cc652a1c0" providerId="ADAL" clId="{647CFB2F-5D67-AA45-83D8-696A71BC9F90}" dt="2021-06-30T14:22:57.029" v="1184"/>
        <pc:sldMkLst>
          <pc:docMk/>
          <pc:sldMk cId="874451434" sldId="2108"/>
        </pc:sldMkLst>
        <pc:grpChg chg="add">
          <ac:chgData name="Wilne, Robert" userId="863fd487-5ae7-46a6-8c4e-0a9cc652a1c0" providerId="ADAL" clId="{647CFB2F-5D67-AA45-83D8-696A71BC9F90}" dt="2021-06-30T14:22:04.731" v="1119"/>
          <ac:grpSpMkLst>
            <pc:docMk/>
            <pc:sldMk cId="874451434" sldId="2108"/>
            <ac:grpSpMk id="4" creationId="{8C03C3E1-D926-3E40-83C8-D643DDBCD1C6}"/>
          </ac:grpSpMkLst>
        </pc:grpChg>
        <pc:grpChg chg="add">
          <ac:chgData name="Wilne, Robert" userId="863fd487-5ae7-46a6-8c4e-0a9cc652a1c0" providerId="ADAL" clId="{647CFB2F-5D67-AA45-83D8-696A71BC9F90}" dt="2021-06-30T14:22:09.207" v="1124"/>
          <ac:grpSpMkLst>
            <pc:docMk/>
            <pc:sldMk cId="874451434" sldId="2108"/>
            <ac:grpSpMk id="10" creationId="{E2415B87-ABED-0342-AD52-A314E5CA2339}"/>
          </ac:grpSpMkLst>
        </pc:grpChg>
        <pc:grpChg chg="add">
          <ac:chgData name="Wilne, Robert" userId="863fd487-5ae7-46a6-8c4e-0a9cc652a1c0" providerId="ADAL" clId="{647CFB2F-5D67-AA45-83D8-696A71BC9F90}" dt="2021-06-30T14:22:13.942" v="1132"/>
          <ac:grpSpMkLst>
            <pc:docMk/>
            <pc:sldMk cId="874451434" sldId="2108"/>
            <ac:grpSpMk id="18" creationId="{C5BD445B-3DBE-284E-9B75-7C23194CDE06}"/>
          </ac:grpSpMkLst>
        </pc:grpChg>
        <pc:grpChg chg="add">
          <ac:chgData name="Wilne, Robert" userId="863fd487-5ae7-46a6-8c4e-0a9cc652a1c0" providerId="ADAL" clId="{647CFB2F-5D67-AA45-83D8-696A71BC9F90}" dt="2021-06-30T14:22:16.473" v="1135"/>
          <ac:grpSpMkLst>
            <pc:docMk/>
            <pc:sldMk cId="874451434" sldId="2108"/>
            <ac:grpSpMk id="21" creationId="{7330C9B4-D938-DF4F-90F2-41349F54105E}"/>
          </ac:grpSpMkLst>
        </pc:grpChg>
        <pc:grpChg chg="add">
          <ac:chgData name="Wilne, Robert" userId="863fd487-5ae7-46a6-8c4e-0a9cc652a1c0" providerId="ADAL" clId="{647CFB2F-5D67-AA45-83D8-696A71BC9F90}" dt="2021-06-30T14:22:18.330" v="1138"/>
          <ac:grpSpMkLst>
            <pc:docMk/>
            <pc:sldMk cId="874451434" sldId="2108"/>
            <ac:grpSpMk id="24" creationId="{66BB5AC3-474A-434F-A808-B4498A9E51E7}"/>
          </ac:grpSpMkLst>
        </pc:grpChg>
        <pc:grpChg chg="add">
          <ac:chgData name="Wilne, Robert" userId="863fd487-5ae7-46a6-8c4e-0a9cc652a1c0" providerId="ADAL" clId="{647CFB2F-5D67-AA45-83D8-696A71BC9F90}" dt="2021-06-30T14:22:25.352" v="1151"/>
          <ac:grpSpMkLst>
            <pc:docMk/>
            <pc:sldMk cId="874451434" sldId="2108"/>
            <ac:grpSpMk id="37" creationId="{BDCD25B8-31A0-3042-8265-C44395EDB8B1}"/>
          </ac:grpSpMkLst>
        </pc:grpChg>
        <pc:grpChg chg="add">
          <ac:chgData name="Wilne, Robert" userId="863fd487-5ae7-46a6-8c4e-0a9cc652a1c0" providerId="ADAL" clId="{647CFB2F-5D67-AA45-83D8-696A71BC9F90}" dt="2021-06-30T14:22:37.704" v="1164"/>
          <ac:grpSpMkLst>
            <pc:docMk/>
            <pc:sldMk cId="874451434" sldId="2108"/>
            <ac:grpSpMk id="50" creationId="{8BD28AA5-4275-724F-AADC-E5E6B9DCA229}"/>
          </ac:grpSpMkLst>
        </pc:grpChg>
        <pc:grpChg chg="add">
          <ac:chgData name="Wilne, Robert" userId="863fd487-5ae7-46a6-8c4e-0a9cc652a1c0" providerId="ADAL" clId="{647CFB2F-5D67-AA45-83D8-696A71BC9F90}" dt="2021-06-30T14:22:42.369" v="1167"/>
          <ac:grpSpMkLst>
            <pc:docMk/>
            <pc:sldMk cId="874451434" sldId="2108"/>
            <ac:grpSpMk id="53" creationId="{65F11C39-55D2-7F4F-AB0B-D11B45623825}"/>
          </ac:grpSpMkLst>
        </pc:grpChg>
        <pc:grpChg chg="add del">
          <ac:chgData name="Wilne, Robert" userId="863fd487-5ae7-46a6-8c4e-0a9cc652a1c0" providerId="ADAL" clId="{647CFB2F-5D67-AA45-83D8-696A71BC9F90}" dt="2021-06-30T14:22:50.553" v="1183"/>
          <ac:grpSpMkLst>
            <pc:docMk/>
            <pc:sldMk cId="874451434" sldId="2108"/>
            <ac:grpSpMk id="56" creationId="{FE73902F-A68B-2C4B-A1E3-43B8E1A2CA57}"/>
          </ac:grpSpMkLst>
        </pc:grpChg>
        <pc:grpChg chg="add">
          <ac:chgData name="Wilne, Robert" userId="863fd487-5ae7-46a6-8c4e-0a9cc652a1c0" providerId="ADAL" clId="{647CFB2F-5D67-AA45-83D8-696A71BC9F90}" dt="2021-06-30T14:22:50.553" v="1183"/>
          <ac:grpSpMkLst>
            <pc:docMk/>
            <pc:sldMk cId="874451434" sldId="2108"/>
            <ac:grpSpMk id="24582" creationId="{F784D7BB-6D6C-444A-A237-9621BB9DDB80}"/>
          </ac:grpSpMkLst>
        </pc:grpChg>
        <pc:inkChg chg="add">
          <ac:chgData name="Wilne, Robert" userId="863fd487-5ae7-46a6-8c4e-0a9cc652a1c0" providerId="ADAL" clId="{647CFB2F-5D67-AA45-83D8-696A71BC9F90}" dt="2021-06-30T14:22:03.630" v="1117"/>
          <ac:inkMkLst>
            <pc:docMk/>
            <pc:sldMk cId="874451434" sldId="2108"/>
            <ac:inkMk id="2" creationId="{91329463-A3D7-CD43-8E97-53961AFC417D}"/>
          </ac:inkMkLst>
        </pc:inkChg>
        <pc:inkChg chg="add">
          <ac:chgData name="Wilne, Robert" userId="863fd487-5ae7-46a6-8c4e-0a9cc652a1c0" providerId="ADAL" clId="{647CFB2F-5D67-AA45-83D8-696A71BC9F90}" dt="2021-06-30T14:22:04.061" v="1118"/>
          <ac:inkMkLst>
            <pc:docMk/>
            <pc:sldMk cId="874451434" sldId="2108"/>
            <ac:inkMk id="3" creationId="{397F1BB5-F02F-2544-B0E2-0A4180C974D9}"/>
          </ac:inkMkLst>
        </pc:inkChg>
        <pc:inkChg chg="add">
          <ac:chgData name="Wilne, Robert" userId="863fd487-5ae7-46a6-8c4e-0a9cc652a1c0" providerId="ADAL" clId="{647CFB2F-5D67-AA45-83D8-696A71BC9F90}" dt="2021-06-30T14:22:05.983" v="1120"/>
          <ac:inkMkLst>
            <pc:docMk/>
            <pc:sldMk cId="874451434" sldId="2108"/>
            <ac:inkMk id="5" creationId="{CFD223EE-8921-7342-86E6-3396622B7D48}"/>
          </ac:inkMkLst>
        </pc:inkChg>
        <pc:inkChg chg="add">
          <ac:chgData name="Wilne, Robert" userId="863fd487-5ae7-46a6-8c4e-0a9cc652a1c0" providerId="ADAL" clId="{647CFB2F-5D67-AA45-83D8-696A71BC9F90}" dt="2021-06-30T14:22:07.527" v="1121"/>
          <ac:inkMkLst>
            <pc:docMk/>
            <pc:sldMk cId="874451434" sldId="2108"/>
            <ac:inkMk id="6" creationId="{FB2F9D6E-BD92-D546-93C6-F9E90152EFFE}"/>
          </ac:inkMkLst>
        </pc:inkChg>
        <pc:inkChg chg="add">
          <ac:chgData name="Wilne, Robert" userId="863fd487-5ae7-46a6-8c4e-0a9cc652a1c0" providerId="ADAL" clId="{647CFB2F-5D67-AA45-83D8-696A71BC9F90}" dt="2021-06-30T14:22:07.719" v="1122"/>
          <ac:inkMkLst>
            <pc:docMk/>
            <pc:sldMk cId="874451434" sldId="2108"/>
            <ac:inkMk id="7" creationId="{FBA83A46-7ED8-A241-AFBA-3F6703A6DE64}"/>
          </ac:inkMkLst>
        </pc:inkChg>
        <pc:inkChg chg="add">
          <ac:chgData name="Wilne, Robert" userId="863fd487-5ae7-46a6-8c4e-0a9cc652a1c0" providerId="ADAL" clId="{647CFB2F-5D67-AA45-83D8-696A71BC9F90}" dt="2021-06-30T14:22:08.558" v="1123"/>
          <ac:inkMkLst>
            <pc:docMk/>
            <pc:sldMk cId="874451434" sldId="2108"/>
            <ac:inkMk id="9" creationId="{4C708501-FB9F-D744-9489-C2846DCEBDF7}"/>
          </ac:inkMkLst>
        </pc:inkChg>
        <pc:inkChg chg="add">
          <ac:chgData name="Wilne, Robert" userId="863fd487-5ae7-46a6-8c4e-0a9cc652a1c0" providerId="ADAL" clId="{647CFB2F-5D67-AA45-83D8-696A71BC9F90}" dt="2021-06-30T14:22:11.722" v="1125"/>
          <ac:inkMkLst>
            <pc:docMk/>
            <pc:sldMk cId="874451434" sldId="2108"/>
            <ac:inkMk id="11" creationId="{ECF2962F-AF23-6C4C-ACD6-EF3AD41F9ACC}"/>
          </ac:inkMkLst>
        </pc:inkChg>
        <pc:inkChg chg="add">
          <ac:chgData name="Wilne, Robert" userId="863fd487-5ae7-46a6-8c4e-0a9cc652a1c0" providerId="ADAL" clId="{647CFB2F-5D67-AA45-83D8-696A71BC9F90}" dt="2021-06-30T14:22:11.940" v="1126"/>
          <ac:inkMkLst>
            <pc:docMk/>
            <pc:sldMk cId="874451434" sldId="2108"/>
            <ac:inkMk id="12" creationId="{4F01587B-CC21-C54F-82AC-1EA3EC84C83C}"/>
          </ac:inkMkLst>
        </pc:inkChg>
        <pc:inkChg chg="add">
          <ac:chgData name="Wilne, Robert" userId="863fd487-5ae7-46a6-8c4e-0a9cc652a1c0" providerId="ADAL" clId="{647CFB2F-5D67-AA45-83D8-696A71BC9F90}" dt="2021-06-30T14:22:12.157" v="1127"/>
          <ac:inkMkLst>
            <pc:docMk/>
            <pc:sldMk cId="874451434" sldId="2108"/>
            <ac:inkMk id="13" creationId="{48D1C8BC-95F8-BB49-B538-86EE29AFAC5B}"/>
          </ac:inkMkLst>
        </pc:inkChg>
        <pc:inkChg chg="add">
          <ac:chgData name="Wilne, Robert" userId="863fd487-5ae7-46a6-8c4e-0a9cc652a1c0" providerId="ADAL" clId="{647CFB2F-5D67-AA45-83D8-696A71BC9F90}" dt="2021-06-30T14:22:12.562" v="1128"/>
          <ac:inkMkLst>
            <pc:docMk/>
            <pc:sldMk cId="874451434" sldId="2108"/>
            <ac:inkMk id="14" creationId="{497DAB94-0548-BC41-B21B-45189AB2BB3C}"/>
          </ac:inkMkLst>
        </pc:inkChg>
        <pc:inkChg chg="add">
          <ac:chgData name="Wilne, Robert" userId="863fd487-5ae7-46a6-8c4e-0a9cc652a1c0" providerId="ADAL" clId="{647CFB2F-5D67-AA45-83D8-696A71BC9F90}" dt="2021-06-30T14:22:12.808" v="1129"/>
          <ac:inkMkLst>
            <pc:docMk/>
            <pc:sldMk cId="874451434" sldId="2108"/>
            <ac:inkMk id="15" creationId="{9599C274-155E-BB41-BBB9-3B1B24E8524D}"/>
          </ac:inkMkLst>
        </pc:inkChg>
        <pc:inkChg chg="add">
          <ac:chgData name="Wilne, Robert" userId="863fd487-5ae7-46a6-8c4e-0a9cc652a1c0" providerId="ADAL" clId="{647CFB2F-5D67-AA45-83D8-696A71BC9F90}" dt="2021-06-30T14:22:13.019" v="1130"/>
          <ac:inkMkLst>
            <pc:docMk/>
            <pc:sldMk cId="874451434" sldId="2108"/>
            <ac:inkMk id="16" creationId="{14EBED87-4AFA-0049-A342-63349D4809E2}"/>
          </ac:inkMkLst>
        </pc:inkChg>
        <pc:inkChg chg="add">
          <ac:chgData name="Wilne, Robert" userId="863fd487-5ae7-46a6-8c4e-0a9cc652a1c0" providerId="ADAL" clId="{647CFB2F-5D67-AA45-83D8-696A71BC9F90}" dt="2021-06-30T14:22:13.239" v="1131"/>
          <ac:inkMkLst>
            <pc:docMk/>
            <pc:sldMk cId="874451434" sldId="2108"/>
            <ac:inkMk id="17" creationId="{3D5DF42D-A01C-C944-8429-DF2B91AEE895}"/>
          </ac:inkMkLst>
        </pc:inkChg>
        <pc:inkChg chg="add">
          <ac:chgData name="Wilne, Robert" userId="863fd487-5ae7-46a6-8c4e-0a9cc652a1c0" providerId="ADAL" clId="{647CFB2F-5D67-AA45-83D8-696A71BC9F90}" dt="2021-06-30T14:22:15.331" v="1133"/>
          <ac:inkMkLst>
            <pc:docMk/>
            <pc:sldMk cId="874451434" sldId="2108"/>
            <ac:inkMk id="19" creationId="{79E6EE1A-9A65-5D48-B73C-BC9C82F1C76D}"/>
          </ac:inkMkLst>
        </pc:inkChg>
        <pc:inkChg chg="add">
          <ac:chgData name="Wilne, Robert" userId="863fd487-5ae7-46a6-8c4e-0a9cc652a1c0" providerId="ADAL" clId="{647CFB2F-5D67-AA45-83D8-696A71BC9F90}" dt="2021-06-30T14:22:15.726" v="1134"/>
          <ac:inkMkLst>
            <pc:docMk/>
            <pc:sldMk cId="874451434" sldId="2108"/>
            <ac:inkMk id="20" creationId="{A80A0FB5-C952-5248-A074-AC94A6D5190F}"/>
          </ac:inkMkLst>
        </pc:inkChg>
        <pc:inkChg chg="add">
          <ac:chgData name="Wilne, Robert" userId="863fd487-5ae7-46a6-8c4e-0a9cc652a1c0" providerId="ADAL" clId="{647CFB2F-5D67-AA45-83D8-696A71BC9F90}" dt="2021-06-30T14:22:17.167" v="1136"/>
          <ac:inkMkLst>
            <pc:docMk/>
            <pc:sldMk cId="874451434" sldId="2108"/>
            <ac:inkMk id="22" creationId="{427C606F-63B7-6747-9C69-AA039432C481}"/>
          </ac:inkMkLst>
        </pc:inkChg>
        <pc:inkChg chg="add">
          <ac:chgData name="Wilne, Robert" userId="863fd487-5ae7-46a6-8c4e-0a9cc652a1c0" providerId="ADAL" clId="{647CFB2F-5D67-AA45-83D8-696A71BC9F90}" dt="2021-06-30T14:22:17.606" v="1137"/>
          <ac:inkMkLst>
            <pc:docMk/>
            <pc:sldMk cId="874451434" sldId="2108"/>
            <ac:inkMk id="23" creationId="{F7349453-88FC-D844-A319-CF0DC95BC4ED}"/>
          </ac:inkMkLst>
        </pc:inkChg>
        <pc:inkChg chg="add">
          <ac:chgData name="Wilne, Robert" userId="863fd487-5ae7-46a6-8c4e-0a9cc652a1c0" providerId="ADAL" clId="{647CFB2F-5D67-AA45-83D8-696A71BC9F90}" dt="2021-06-30T14:22:20.465" v="1139"/>
          <ac:inkMkLst>
            <pc:docMk/>
            <pc:sldMk cId="874451434" sldId="2108"/>
            <ac:inkMk id="25" creationId="{9D093320-71E7-694F-956B-879C03FEB1D9}"/>
          </ac:inkMkLst>
        </pc:inkChg>
        <pc:inkChg chg="add">
          <ac:chgData name="Wilne, Robert" userId="863fd487-5ae7-46a6-8c4e-0a9cc652a1c0" providerId="ADAL" clId="{647CFB2F-5D67-AA45-83D8-696A71BC9F90}" dt="2021-06-30T14:22:21.181" v="1140"/>
          <ac:inkMkLst>
            <pc:docMk/>
            <pc:sldMk cId="874451434" sldId="2108"/>
            <ac:inkMk id="26" creationId="{A9C65E1C-5ECC-AB42-8C4F-E4AA4817DF9C}"/>
          </ac:inkMkLst>
        </pc:inkChg>
        <pc:inkChg chg="add">
          <ac:chgData name="Wilne, Robert" userId="863fd487-5ae7-46a6-8c4e-0a9cc652a1c0" providerId="ADAL" clId="{647CFB2F-5D67-AA45-83D8-696A71BC9F90}" dt="2021-06-30T14:22:21.509" v="1141"/>
          <ac:inkMkLst>
            <pc:docMk/>
            <pc:sldMk cId="874451434" sldId="2108"/>
            <ac:inkMk id="27" creationId="{5C771F68-CDBB-6A4C-BFA7-DEF575DC57AE}"/>
          </ac:inkMkLst>
        </pc:inkChg>
        <pc:inkChg chg="add">
          <ac:chgData name="Wilne, Robert" userId="863fd487-5ae7-46a6-8c4e-0a9cc652a1c0" providerId="ADAL" clId="{647CFB2F-5D67-AA45-83D8-696A71BC9F90}" dt="2021-06-30T14:22:22.025" v="1142"/>
          <ac:inkMkLst>
            <pc:docMk/>
            <pc:sldMk cId="874451434" sldId="2108"/>
            <ac:inkMk id="28" creationId="{D580B58E-E441-0241-A921-317A74C76A31}"/>
          </ac:inkMkLst>
        </pc:inkChg>
        <pc:inkChg chg="add">
          <ac:chgData name="Wilne, Robert" userId="863fd487-5ae7-46a6-8c4e-0a9cc652a1c0" providerId="ADAL" clId="{647CFB2F-5D67-AA45-83D8-696A71BC9F90}" dt="2021-06-30T14:22:22.500" v="1143"/>
          <ac:inkMkLst>
            <pc:docMk/>
            <pc:sldMk cId="874451434" sldId="2108"/>
            <ac:inkMk id="29" creationId="{81EE82B9-B484-6543-A71C-83D22C0B632D}"/>
          </ac:inkMkLst>
        </pc:inkChg>
        <pc:inkChg chg="add">
          <ac:chgData name="Wilne, Robert" userId="863fd487-5ae7-46a6-8c4e-0a9cc652a1c0" providerId="ADAL" clId="{647CFB2F-5D67-AA45-83D8-696A71BC9F90}" dt="2021-06-30T14:22:22.800" v="1144"/>
          <ac:inkMkLst>
            <pc:docMk/>
            <pc:sldMk cId="874451434" sldId="2108"/>
            <ac:inkMk id="30" creationId="{C6CA9857-EE13-A74F-BB7B-65C8D42A32E6}"/>
          </ac:inkMkLst>
        </pc:inkChg>
        <pc:inkChg chg="add">
          <ac:chgData name="Wilne, Robert" userId="863fd487-5ae7-46a6-8c4e-0a9cc652a1c0" providerId="ADAL" clId="{647CFB2F-5D67-AA45-83D8-696A71BC9F90}" dt="2021-06-30T14:22:23.076" v="1145"/>
          <ac:inkMkLst>
            <pc:docMk/>
            <pc:sldMk cId="874451434" sldId="2108"/>
            <ac:inkMk id="31" creationId="{80446C4D-9323-EB4B-95EF-5E7337BC275E}"/>
          </ac:inkMkLst>
        </pc:inkChg>
        <pc:inkChg chg="add">
          <ac:chgData name="Wilne, Robert" userId="863fd487-5ae7-46a6-8c4e-0a9cc652a1c0" providerId="ADAL" clId="{647CFB2F-5D67-AA45-83D8-696A71BC9F90}" dt="2021-06-30T14:22:23.416" v="1146"/>
          <ac:inkMkLst>
            <pc:docMk/>
            <pc:sldMk cId="874451434" sldId="2108"/>
            <ac:inkMk id="32" creationId="{7B1A9050-DBDB-B042-98BF-3103B6401424}"/>
          </ac:inkMkLst>
        </pc:inkChg>
        <pc:inkChg chg="add">
          <ac:chgData name="Wilne, Robert" userId="863fd487-5ae7-46a6-8c4e-0a9cc652a1c0" providerId="ADAL" clId="{647CFB2F-5D67-AA45-83D8-696A71BC9F90}" dt="2021-06-30T14:22:23.704" v="1147"/>
          <ac:inkMkLst>
            <pc:docMk/>
            <pc:sldMk cId="874451434" sldId="2108"/>
            <ac:inkMk id="33" creationId="{7E447BF1-DD07-6840-82F3-67600B1D7D85}"/>
          </ac:inkMkLst>
        </pc:inkChg>
        <pc:inkChg chg="add">
          <ac:chgData name="Wilne, Robert" userId="863fd487-5ae7-46a6-8c4e-0a9cc652a1c0" providerId="ADAL" clId="{647CFB2F-5D67-AA45-83D8-696A71BC9F90}" dt="2021-06-30T14:22:23.949" v="1148"/>
          <ac:inkMkLst>
            <pc:docMk/>
            <pc:sldMk cId="874451434" sldId="2108"/>
            <ac:inkMk id="34" creationId="{8DF893A3-8DB9-5C4B-B475-7DCCAA65202B}"/>
          </ac:inkMkLst>
        </pc:inkChg>
        <pc:inkChg chg="add">
          <ac:chgData name="Wilne, Robert" userId="863fd487-5ae7-46a6-8c4e-0a9cc652a1c0" providerId="ADAL" clId="{647CFB2F-5D67-AA45-83D8-696A71BC9F90}" dt="2021-06-30T14:22:24.283" v="1149"/>
          <ac:inkMkLst>
            <pc:docMk/>
            <pc:sldMk cId="874451434" sldId="2108"/>
            <ac:inkMk id="35" creationId="{7C242EC1-D724-514D-8421-657E803ED107}"/>
          </ac:inkMkLst>
        </pc:inkChg>
        <pc:inkChg chg="add">
          <ac:chgData name="Wilne, Robert" userId="863fd487-5ae7-46a6-8c4e-0a9cc652a1c0" providerId="ADAL" clId="{647CFB2F-5D67-AA45-83D8-696A71BC9F90}" dt="2021-06-30T14:22:24.593" v="1150"/>
          <ac:inkMkLst>
            <pc:docMk/>
            <pc:sldMk cId="874451434" sldId="2108"/>
            <ac:inkMk id="36" creationId="{3D7B9D71-8094-614E-A3ED-E51C4730D6BC}"/>
          </ac:inkMkLst>
        </pc:inkChg>
        <pc:inkChg chg="add">
          <ac:chgData name="Wilne, Robert" userId="863fd487-5ae7-46a6-8c4e-0a9cc652a1c0" providerId="ADAL" clId="{647CFB2F-5D67-AA45-83D8-696A71BC9F90}" dt="2021-06-30T14:22:34.119" v="1152"/>
          <ac:inkMkLst>
            <pc:docMk/>
            <pc:sldMk cId="874451434" sldId="2108"/>
            <ac:inkMk id="38" creationId="{178362D0-9FB1-2649-A0A0-9ADC77DFD299}"/>
          </ac:inkMkLst>
        </pc:inkChg>
        <pc:inkChg chg="add">
          <ac:chgData name="Wilne, Robert" userId="863fd487-5ae7-46a6-8c4e-0a9cc652a1c0" providerId="ADAL" clId="{647CFB2F-5D67-AA45-83D8-696A71BC9F90}" dt="2021-06-30T14:22:34.329" v="1153"/>
          <ac:inkMkLst>
            <pc:docMk/>
            <pc:sldMk cId="874451434" sldId="2108"/>
            <ac:inkMk id="39" creationId="{3DE48635-411B-7941-A026-34CB6D931A9D}"/>
          </ac:inkMkLst>
        </pc:inkChg>
        <pc:inkChg chg="add">
          <ac:chgData name="Wilne, Robert" userId="863fd487-5ae7-46a6-8c4e-0a9cc652a1c0" providerId="ADAL" clId="{647CFB2F-5D67-AA45-83D8-696A71BC9F90}" dt="2021-06-30T14:22:34.537" v="1154"/>
          <ac:inkMkLst>
            <pc:docMk/>
            <pc:sldMk cId="874451434" sldId="2108"/>
            <ac:inkMk id="40" creationId="{3E7F0E8E-F73B-DC4E-AC9E-1985AF8B9096}"/>
          </ac:inkMkLst>
        </pc:inkChg>
        <pc:inkChg chg="add">
          <ac:chgData name="Wilne, Robert" userId="863fd487-5ae7-46a6-8c4e-0a9cc652a1c0" providerId="ADAL" clId="{647CFB2F-5D67-AA45-83D8-696A71BC9F90}" dt="2021-06-30T14:22:34.825" v="1155"/>
          <ac:inkMkLst>
            <pc:docMk/>
            <pc:sldMk cId="874451434" sldId="2108"/>
            <ac:inkMk id="41" creationId="{8FB579DB-8785-154B-B157-DBA8D287BCE4}"/>
          </ac:inkMkLst>
        </pc:inkChg>
        <pc:inkChg chg="add">
          <ac:chgData name="Wilne, Robert" userId="863fd487-5ae7-46a6-8c4e-0a9cc652a1c0" providerId="ADAL" clId="{647CFB2F-5D67-AA45-83D8-696A71BC9F90}" dt="2021-06-30T14:22:35.068" v="1156"/>
          <ac:inkMkLst>
            <pc:docMk/>
            <pc:sldMk cId="874451434" sldId="2108"/>
            <ac:inkMk id="42" creationId="{BA132437-E937-3F48-AC56-38CFE5CF39C5}"/>
          </ac:inkMkLst>
        </pc:inkChg>
        <pc:inkChg chg="add">
          <ac:chgData name="Wilne, Robert" userId="863fd487-5ae7-46a6-8c4e-0a9cc652a1c0" providerId="ADAL" clId="{647CFB2F-5D67-AA45-83D8-696A71BC9F90}" dt="2021-06-30T14:22:35.301" v="1157"/>
          <ac:inkMkLst>
            <pc:docMk/>
            <pc:sldMk cId="874451434" sldId="2108"/>
            <ac:inkMk id="43" creationId="{069C3757-6565-5346-9E19-6AD0F95751FC}"/>
          </ac:inkMkLst>
        </pc:inkChg>
        <pc:inkChg chg="add">
          <ac:chgData name="Wilne, Robert" userId="863fd487-5ae7-46a6-8c4e-0a9cc652a1c0" providerId="ADAL" clId="{647CFB2F-5D67-AA45-83D8-696A71BC9F90}" dt="2021-06-30T14:22:35.513" v="1158"/>
          <ac:inkMkLst>
            <pc:docMk/>
            <pc:sldMk cId="874451434" sldId="2108"/>
            <ac:inkMk id="44" creationId="{950C76FE-0F26-0A42-9824-F2F807CE036F}"/>
          </ac:inkMkLst>
        </pc:inkChg>
        <pc:inkChg chg="add">
          <ac:chgData name="Wilne, Robert" userId="863fd487-5ae7-46a6-8c4e-0a9cc652a1c0" providerId="ADAL" clId="{647CFB2F-5D67-AA45-83D8-696A71BC9F90}" dt="2021-06-30T14:22:35.751" v="1159"/>
          <ac:inkMkLst>
            <pc:docMk/>
            <pc:sldMk cId="874451434" sldId="2108"/>
            <ac:inkMk id="45" creationId="{0868E10A-5837-A541-87D4-494DC4CEFD2D}"/>
          </ac:inkMkLst>
        </pc:inkChg>
        <pc:inkChg chg="add">
          <ac:chgData name="Wilne, Robert" userId="863fd487-5ae7-46a6-8c4e-0a9cc652a1c0" providerId="ADAL" clId="{647CFB2F-5D67-AA45-83D8-696A71BC9F90}" dt="2021-06-30T14:22:36.012" v="1160"/>
          <ac:inkMkLst>
            <pc:docMk/>
            <pc:sldMk cId="874451434" sldId="2108"/>
            <ac:inkMk id="46" creationId="{BC1577B5-AA21-4D41-B1C9-A7842F735BBC}"/>
          </ac:inkMkLst>
        </pc:inkChg>
        <pc:inkChg chg="add">
          <ac:chgData name="Wilne, Robert" userId="863fd487-5ae7-46a6-8c4e-0a9cc652a1c0" providerId="ADAL" clId="{647CFB2F-5D67-AA45-83D8-696A71BC9F90}" dt="2021-06-30T14:22:36.198" v="1161"/>
          <ac:inkMkLst>
            <pc:docMk/>
            <pc:sldMk cId="874451434" sldId="2108"/>
            <ac:inkMk id="47" creationId="{09162CB9-7934-0C4F-AF27-E30570C5C5FB}"/>
          </ac:inkMkLst>
        </pc:inkChg>
        <pc:inkChg chg="add">
          <ac:chgData name="Wilne, Robert" userId="863fd487-5ae7-46a6-8c4e-0a9cc652a1c0" providerId="ADAL" clId="{647CFB2F-5D67-AA45-83D8-696A71BC9F90}" dt="2021-06-30T14:22:36.825" v="1162"/>
          <ac:inkMkLst>
            <pc:docMk/>
            <pc:sldMk cId="874451434" sldId="2108"/>
            <ac:inkMk id="48" creationId="{CCA56C99-9FEA-5546-B9C1-B0FC6E30DEBE}"/>
          </ac:inkMkLst>
        </pc:inkChg>
        <pc:inkChg chg="add">
          <ac:chgData name="Wilne, Robert" userId="863fd487-5ae7-46a6-8c4e-0a9cc652a1c0" providerId="ADAL" clId="{647CFB2F-5D67-AA45-83D8-696A71BC9F90}" dt="2021-06-30T14:22:37.109" v="1163"/>
          <ac:inkMkLst>
            <pc:docMk/>
            <pc:sldMk cId="874451434" sldId="2108"/>
            <ac:inkMk id="49" creationId="{0C18B7FB-8412-2848-BAF1-A7B259B09165}"/>
          </ac:inkMkLst>
        </pc:inkChg>
        <pc:inkChg chg="add">
          <ac:chgData name="Wilne, Robert" userId="863fd487-5ae7-46a6-8c4e-0a9cc652a1c0" providerId="ADAL" clId="{647CFB2F-5D67-AA45-83D8-696A71BC9F90}" dt="2021-06-30T14:22:41.306" v="1165"/>
          <ac:inkMkLst>
            <pc:docMk/>
            <pc:sldMk cId="874451434" sldId="2108"/>
            <ac:inkMk id="51" creationId="{345442C0-0A7F-D84F-A499-3FF8801F4834}"/>
          </ac:inkMkLst>
        </pc:inkChg>
        <pc:inkChg chg="add">
          <ac:chgData name="Wilne, Robert" userId="863fd487-5ae7-46a6-8c4e-0a9cc652a1c0" providerId="ADAL" clId="{647CFB2F-5D67-AA45-83D8-696A71BC9F90}" dt="2021-06-30T14:22:41.583" v="1166"/>
          <ac:inkMkLst>
            <pc:docMk/>
            <pc:sldMk cId="874451434" sldId="2108"/>
            <ac:inkMk id="52" creationId="{DAE0F0C2-F8DF-B248-8D9D-0645660B29D4}"/>
          </ac:inkMkLst>
        </pc:inkChg>
        <pc:inkChg chg="add topLvl">
          <ac:chgData name="Wilne, Robert" userId="863fd487-5ae7-46a6-8c4e-0a9cc652a1c0" providerId="ADAL" clId="{647CFB2F-5D67-AA45-83D8-696A71BC9F90}" dt="2021-06-30T14:22:50.553" v="1183"/>
          <ac:inkMkLst>
            <pc:docMk/>
            <pc:sldMk cId="874451434" sldId="2108"/>
            <ac:inkMk id="54" creationId="{877A2690-2308-8C4C-8EEE-D52F5B2E493A}"/>
          </ac:inkMkLst>
        </pc:inkChg>
        <pc:inkChg chg="add topLvl">
          <ac:chgData name="Wilne, Robert" userId="863fd487-5ae7-46a6-8c4e-0a9cc652a1c0" providerId="ADAL" clId="{647CFB2F-5D67-AA45-83D8-696A71BC9F90}" dt="2021-06-30T14:22:50.553" v="1183"/>
          <ac:inkMkLst>
            <pc:docMk/>
            <pc:sldMk cId="874451434" sldId="2108"/>
            <ac:inkMk id="55" creationId="{8656B167-9CCA-7B42-98F8-A35BD890B242}"/>
          </ac:inkMkLst>
        </pc:inkChg>
        <pc:inkChg chg="add">
          <ac:chgData name="Wilne, Robert" userId="863fd487-5ae7-46a6-8c4e-0a9cc652a1c0" providerId="ADAL" clId="{647CFB2F-5D67-AA45-83D8-696A71BC9F90}" dt="2021-06-30T14:22:46.032" v="1171"/>
          <ac:inkMkLst>
            <pc:docMk/>
            <pc:sldMk cId="874451434" sldId="2108"/>
            <ac:inkMk id="57" creationId="{AC8DAB9E-B660-C744-A85C-33504A427299}"/>
          </ac:inkMkLst>
        </pc:inkChg>
        <pc:inkChg chg="add">
          <ac:chgData name="Wilne, Robert" userId="863fd487-5ae7-46a6-8c4e-0a9cc652a1c0" providerId="ADAL" clId="{647CFB2F-5D67-AA45-83D8-696A71BC9F90}" dt="2021-06-30T14:22:46.528" v="1172"/>
          <ac:inkMkLst>
            <pc:docMk/>
            <pc:sldMk cId="874451434" sldId="2108"/>
            <ac:inkMk id="58" creationId="{B60E85EE-776A-FE44-94AA-AE19FB6CD108}"/>
          </ac:inkMkLst>
        </pc:inkChg>
        <pc:inkChg chg="add">
          <ac:chgData name="Wilne, Robert" userId="863fd487-5ae7-46a6-8c4e-0a9cc652a1c0" providerId="ADAL" clId="{647CFB2F-5D67-AA45-83D8-696A71BC9F90}" dt="2021-06-30T14:22:46.766" v="1173"/>
          <ac:inkMkLst>
            <pc:docMk/>
            <pc:sldMk cId="874451434" sldId="2108"/>
            <ac:inkMk id="59" creationId="{FDE473D1-B30B-D940-B3C4-AE0BDC05DBA6}"/>
          </ac:inkMkLst>
        </pc:inkChg>
        <pc:inkChg chg="add">
          <ac:chgData name="Wilne, Robert" userId="863fd487-5ae7-46a6-8c4e-0a9cc652a1c0" providerId="ADAL" clId="{647CFB2F-5D67-AA45-83D8-696A71BC9F90}" dt="2021-06-30T14:22:47.101" v="1174"/>
          <ac:inkMkLst>
            <pc:docMk/>
            <pc:sldMk cId="874451434" sldId="2108"/>
            <ac:inkMk id="60" creationId="{866EAAD8-6946-B14F-8393-F38739775925}"/>
          </ac:inkMkLst>
        </pc:inkChg>
        <pc:inkChg chg="add">
          <ac:chgData name="Wilne, Robert" userId="863fd487-5ae7-46a6-8c4e-0a9cc652a1c0" providerId="ADAL" clId="{647CFB2F-5D67-AA45-83D8-696A71BC9F90}" dt="2021-06-30T14:22:47.373" v="1175"/>
          <ac:inkMkLst>
            <pc:docMk/>
            <pc:sldMk cId="874451434" sldId="2108"/>
            <ac:inkMk id="61" creationId="{525D68FB-E878-0C45-B97A-9FD93A1DBE86}"/>
          </ac:inkMkLst>
        </pc:inkChg>
        <pc:inkChg chg="add">
          <ac:chgData name="Wilne, Robert" userId="863fd487-5ae7-46a6-8c4e-0a9cc652a1c0" providerId="ADAL" clId="{647CFB2F-5D67-AA45-83D8-696A71BC9F90}" dt="2021-06-30T14:22:47.642" v="1176"/>
          <ac:inkMkLst>
            <pc:docMk/>
            <pc:sldMk cId="874451434" sldId="2108"/>
            <ac:inkMk id="62" creationId="{F4F71509-1AE1-0D41-9EFF-709826000D0C}"/>
          </ac:inkMkLst>
        </pc:inkChg>
        <pc:inkChg chg="add">
          <ac:chgData name="Wilne, Robert" userId="863fd487-5ae7-46a6-8c4e-0a9cc652a1c0" providerId="ADAL" clId="{647CFB2F-5D67-AA45-83D8-696A71BC9F90}" dt="2021-06-30T14:22:48.101" v="1177"/>
          <ac:inkMkLst>
            <pc:docMk/>
            <pc:sldMk cId="874451434" sldId="2108"/>
            <ac:inkMk id="63" creationId="{68BAFDCD-31A8-6942-B85B-0DC3CB887251}"/>
          </ac:inkMkLst>
        </pc:inkChg>
        <pc:inkChg chg="add">
          <ac:chgData name="Wilne, Robert" userId="863fd487-5ae7-46a6-8c4e-0a9cc652a1c0" providerId="ADAL" clId="{647CFB2F-5D67-AA45-83D8-696A71BC9F90}" dt="2021-06-30T14:22:48.465" v="1178"/>
          <ac:inkMkLst>
            <pc:docMk/>
            <pc:sldMk cId="874451434" sldId="2108"/>
            <ac:inkMk id="24576" creationId="{8DD0C3F5-FC37-C64E-A599-EF42A8870E3B}"/>
          </ac:inkMkLst>
        </pc:inkChg>
        <pc:inkChg chg="add">
          <ac:chgData name="Wilne, Robert" userId="863fd487-5ae7-46a6-8c4e-0a9cc652a1c0" providerId="ADAL" clId="{647CFB2F-5D67-AA45-83D8-696A71BC9F90}" dt="2021-06-30T14:22:48.723" v="1179"/>
          <ac:inkMkLst>
            <pc:docMk/>
            <pc:sldMk cId="874451434" sldId="2108"/>
            <ac:inkMk id="24577" creationId="{B39B7B39-F2F5-A142-922B-ADC3A98A2235}"/>
          </ac:inkMkLst>
        </pc:inkChg>
        <pc:inkChg chg="add">
          <ac:chgData name="Wilne, Robert" userId="863fd487-5ae7-46a6-8c4e-0a9cc652a1c0" providerId="ADAL" clId="{647CFB2F-5D67-AA45-83D8-696A71BC9F90}" dt="2021-06-30T14:22:49.034" v="1180"/>
          <ac:inkMkLst>
            <pc:docMk/>
            <pc:sldMk cId="874451434" sldId="2108"/>
            <ac:inkMk id="24579" creationId="{644B4A4C-8F94-704B-9AC4-0128B37600D8}"/>
          </ac:inkMkLst>
        </pc:inkChg>
        <pc:inkChg chg="add">
          <ac:chgData name="Wilne, Robert" userId="863fd487-5ae7-46a6-8c4e-0a9cc652a1c0" providerId="ADAL" clId="{647CFB2F-5D67-AA45-83D8-696A71BC9F90}" dt="2021-06-30T14:22:49.380" v="1181"/>
          <ac:inkMkLst>
            <pc:docMk/>
            <pc:sldMk cId="874451434" sldId="2108"/>
            <ac:inkMk id="24580" creationId="{6495C38E-A7E3-5047-B72D-DA8BE8EEEDA6}"/>
          </ac:inkMkLst>
        </pc:inkChg>
        <pc:inkChg chg="add">
          <ac:chgData name="Wilne, Robert" userId="863fd487-5ae7-46a6-8c4e-0a9cc652a1c0" providerId="ADAL" clId="{647CFB2F-5D67-AA45-83D8-696A71BC9F90}" dt="2021-06-30T14:22:49.686" v="1182"/>
          <ac:inkMkLst>
            <pc:docMk/>
            <pc:sldMk cId="874451434" sldId="2108"/>
            <ac:inkMk id="24581" creationId="{1641E435-296C-2743-AC6E-FD5C8ACFE3C6}"/>
          </ac:inkMkLst>
        </pc:inkChg>
        <pc:inkChg chg="add">
          <ac:chgData name="Wilne, Robert" userId="863fd487-5ae7-46a6-8c4e-0a9cc652a1c0" providerId="ADAL" clId="{647CFB2F-5D67-AA45-83D8-696A71BC9F90}" dt="2021-06-30T14:22:57.029" v="1184"/>
          <ac:inkMkLst>
            <pc:docMk/>
            <pc:sldMk cId="874451434" sldId="2108"/>
            <ac:inkMk id="24583" creationId="{40757AC7-2115-1543-A2DC-D3F18DC66118}"/>
          </ac:inkMkLst>
        </pc:inkChg>
      </pc:sldChg>
      <pc:sldChg chg="addSp delSp">
        <pc:chgData name="Wilne, Robert" userId="863fd487-5ae7-46a6-8c4e-0a9cc652a1c0" providerId="ADAL" clId="{647CFB2F-5D67-AA45-83D8-696A71BC9F90}" dt="2021-06-30T14:45:06.350" v="1832"/>
        <pc:sldMkLst>
          <pc:docMk/>
          <pc:sldMk cId="2389266720" sldId="2111"/>
        </pc:sldMkLst>
        <pc:grpChg chg="add del">
          <ac:chgData name="Wilne, Robert" userId="863fd487-5ae7-46a6-8c4e-0a9cc652a1c0" providerId="ADAL" clId="{647CFB2F-5D67-AA45-83D8-696A71BC9F90}" dt="2021-06-30T14:43:55.179" v="1810"/>
          <ac:grpSpMkLst>
            <pc:docMk/>
            <pc:sldMk cId="2389266720" sldId="2111"/>
            <ac:grpSpMk id="7" creationId="{E1ECBFBE-9054-7145-8AD8-F2AA6C3CDB5C}"/>
          </ac:grpSpMkLst>
        </pc:grpChg>
        <pc:grpChg chg="add del">
          <ac:chgData name="Wilne, Robert" userId="863fd487-5ae7-46a6-8c4e-0a9cc652a1c0" providerId="ADAL" clId="{647CFB2F-5D67-AA45-83D8-696A71BC9F90}" dt="2021-06-30T14:43:55.179" v="1810"/>
          <ac:grpSpMkLst>
            <pc:docMk/>
            <pc:sldMk cId="2389266720" sldId="2111"/>
            <ac:grpSpMk id="17" creationId="{48215EB5-ECB1-FE4B-83BF-4D352E8A3AC2}"/>
          </ac:grpSpMkLst>
        </pc:grpChg>
        <pc:grpChg chg="add del">
          <ac:chgData name="Wilne, Robert" userId="863fd487-5ae7-46a6-8c4e-0a9cc652a1c0" providerId="ADAL" clId="{647CFB2F-5D67-AA45-83D8-696A71BC9F90}" dt="2021-06-30T14:43:56.494" v="1813"/>
          <ac:grpSpMkLst>
            <pc:docMk/>
            <pc:sldMk cId="2389266720" sldId="2111"/>
            <ac:grpSpMk id="19" creationId="{FFD551B0-14B2-2F46-8EFB-C1350ACF950D}"/>
          </ac:grpSpMkLst>
        </pc:grpChg>
        <pc:grpChg chg="add">
          <ac:chgData name="Wilne, Robert" userId="863fd487-5ae7-46a6-8c4e-0a9cc652a1c0" providerId="ADAL" clId="{647CFB2F-5D67-AA45-83D8-696A71BC9F90}" dt="2021-06-30T14:43:56.494" v="1813"/>
          <ac:grpSpMkLst>
            <pc:docMk/>
            <pc:sldMk cId="2389266720" sldId="2111"/>
            <ac:grpSpMk id="22" creationId="{B01D7906-23BC-E74D-880E-4ACE7CFB3594}"/>
          </ac:grpSpMkLst>
        </pc:grpChg>
        <pc:grpChg chg="add del">
          <ac:chgData name="Wilne, Robert" userId="863fd487-5ae7-46a6-8c4e-0a9cc652a1c0" providerId="ADAL" clId="{647CFB2F-5D67-AA45-83D8-696A71BC9F90}" dt="2021-06-30T14:44:43.653" v="1825"/>
          <ac:grpSpMkLst>
            <pc:docMk/>
            <pc:sldMk cId="2389266720" sldId="2111"/>
            <ac:grpSpMk id="26" creationId="{550A1DF8-29CF-7E46-BD8A-F19613CD090B}"/>
          </ac:grpSpMkLst>
        </pc:grpChg>
        <pc:grpChg chg="add del">
          <ac:chgData name="Wilne, Robert" userId="863fd487-5ae7-46a6-8c4e-0a9cc652a1c0" providerId="ADAL" clId="{647CFB2F-5D67-AA45-83D8-696A71BC9F90}" dt="2021-06-30T14:45:06.350" v="1832"/>
          <ac:grpSpMkLst>
            <pc:docMk/>
            <pc:sldMk cId="2389266720" sldId="2111"/>
            <ac:grpSpMk id="34" creationId="{4574EDBA-FC02-9841-B13F-F6885564F2FE}"/>
          </ac:grpSpMkLst>
        </pc:grpChg>
        <pc:grpChg chg="add">
          <ac:chgData name="Wilne, Robert" userId="863fd487-5ae7-46a6-8c4e-0a9cc652a1c0" providerId="ADAL" clId="{647CFB2F-5D67-AA45-83D8-696A71BC9F90}" dt="2021-06-30T14:45:06.350" v="1832"/>
          <ac:grpSpMkLst>
            <pc:docMk/>
            <pc:sldMk cId="2389266720" sldId="2111"/>
            <ac:grpSpMk id="41" creationId="{3A7FCED6-9E4B-FB4D-B090-C4E193ADB7DE}"/>
          </ac:grpSpMkLst>
        </pc:grp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2" creationId="{A935B241-6071-2842-B048-0A2BFEC2E7A5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4" creationId="{BD66EBC4-9AF7-D844-98E3-83E95A6539B4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6" creationId="{DDC9F235-ABFB-F94D-B2BF-F88A9B32D476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8" creationId="{1C0C2E11-5620-D44E-B247-D07761072A53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9" creationId="{2DB29564-4CA7-754E-A178-396B1082B8DC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0" creationId="{E74851CB-64C5-E94E-BAB8-DE3F5359FA14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1" creationId="{D160D5E9-B222-4B42-800E-2F30683470A5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2" creationId="{2816A9B3-5DEE-7342-BC04-7BB3BAC618D4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3" creationId="{51024C50-4B55-FE4B-991C-DBEDC76C29A7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4" creationId="{27071754-E3A5-9C49-BE98-43E33332792D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5" creationId="{584138FC-E5B5-524F-AA1E-E41BBED148D0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6" creationId="{6ED1D34C-E01F-044C-9E49-6F113E86D50B}"/>
          </ac:inkMkLst>
        </pc:inkChg>
        <pc:inkChg chg="add topLvl">
          <ac:chgData name="Wilne, Robert" userId="863fd487-5ae7-46a6-8c4e-0a9cc652a1c0" providerId="ADAL" clId="{647CFB2F-5D67-AA45-83D8-696A71BC9F90}" dt="2021-06-30T14:43:56.494" v="1813"/>
          <ac:inkMkLst>
            <pc:docMk/>
            <pc:sldMk cId="2389266720" sldId="2111"/>
            <ac:inkMk id="18" creationId="{96E1BA5B-5310-EC4F-972D-EE755C898CA9}"/>
          </ac:inkMkLst>
        </pc:inkChg>
        <pc:inkChg chg="add">
          <ac:chgData name="Wilne, Robert" userId="863fd487-5ae7-46a6-8c4e-0a9cc652a1c0" providerId="ADAL" clId="{647CFB2F-5D67-AA45-83D8-696A71BC9F90}" dt="2021-06-30T14:43:55.318" v="1811"/>
          <ac:inkMkLst>
            <pc:docMk/>
            <pc:sldMk cId="2389266720" sldId="2111"/>
            <ac:inkMk id="20" creationId="{12A4AAAB-6288-944C-8166-E10D992693FC}"/>
          </ac:inkMkLst>
        </pc:inkChg>
        <pc:inkChg chg="add">
          <ac:chgData name="Wilne, Robert" userId="863fd487-5ae7-46a6-8c4e-0a9cc652a1c0" providerId="ADAL" clId="{647CFB2F-5D67-AA45-83D8-696A71BC9F90}" dt="2021-06-30T14:43:55.615" v="1812"/>
          <ac:inkMkLst>
            <pc:docMk/>
            <pc:sldMk cId="2389266720" sldId="2111"/>
            <ac:inkMk id="21" creationId="{51A850DC-23FE-E144-80B6-5800D744E286}"/>
          </ac:inkMkLst>
        </pc:inkChg>
        <pc:inkChg chg="add">
          <ac:chgData name="Wilne, Robert" userId="863fd487-5ae7-46a6-8c4e-0a9cc652a1c0" providerId="ADAL" clId="{647CFB2F-5D67-AA45-83D8-696A71BC9F90}" dt="2021-06-30T14:44:27.946" v="1814"/>
          <ac:inkMkLst>
            <pc:docMk/>
            <pc:sldMk cId="2389266720" sldId="2111"/>
            <ac:inkMk id="23" creationId="{3EEA311F-86E9-1849-9568-496D7D6327C0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24" creationId="{7DC6AABD-E2FE-1546-B39B-8AC0CAE2ECF2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25" creationId="{B534898A-2679-9A4F-A51E-91CBC3271D3E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27" creationId="{605900B3-9B3D-6340-A946-81BFBB4C9CDF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28" creationId="{F959EA3B-BB56-1342-85F9-9AE6B173DAF3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29" creationId="{CA1FA79F-1A78-E844-9EE8-3CCA6F586BCB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30" creationId="{9AFA2032-CB36-E44A-94F2-339C5C824B19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31" creationId="{3A5BA889-F5C4-2446-A7CF-ABBCEC27A255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32" creationId="{AFA86890-78D1-C846-9EEC-7E36D7E645A7}"/>
          </ac:inkMkLst>
        </pc:inkChg>
        <pc:inkChg chg="add topLvl">
          <ac:chgData name="Wilne, Robert" userId="863fd487-5ae7-46a6-8c4e-0a9cc652a1c0" providerId="ADAL" clId="{647CFB2F-5D67-AA45-83D8-696A71BC9F90}" dt="2021-06-30T14:45:06.350" v="1832"/>
          <ac:inkMkLst>
            <pc:docMk/>
            <pc:sldMk cId="2389266720" sldId="2111"/>
            <ac:inkMk id="33" creationId="{BA7A9327-75F6-6047-B9AF-07CFCD38AF1E}"/>
          </ac:inkMkLst>
        </pc:inkChg>
        <pc:inkChg chg="add">
          <ac:chgData name="Wilne, Robert" userId="863fd487-5ae7-46a6-8c4e-0a9cc652a1c0" providerId="ADAL" clId="{647CFB2F-5D67-AA45-83D8-696A71BC9F90}" dt="2021-06-30T14:45:04.060" v="1826"/>
          <ac:inkMkLst>
            <pc:docMk/>
            <pc:sldMk cId="2389266720" sldId="2111"/>
            <ac:inkMk id="35" creationId="{97C4EF0D-D425-6041-A0AB-06BB14A5759B}"/>
          </ac:inkMkLst>
        </pc:inkChg>
        <pc:inkChg chg="add">
          <ac:chgData name="Wilne, Robert" userId="863fd487-5ae7-46a6-8c4e-0a9cc652a1c0" providerId="ADAL" clId="{647CFB2F-5D67-AA45-83D8-696A71BC9F90}" dt="2021-06-30T14:45:04.604" v="1827"/>
          <ac:inkMkLst>
            <pc:docMk/>
            <pc:sldMk cId="2389266720" sldId="2111"/>
            <ac:inkMk id="36" creationId="{73B0823B-CD29-D349-ACEA-3F32515F503B}"/>
          </ac:inkMkLst>
        </pc:inkChg>
        <pc:inkChg chg="add">
          <ac:chgData name="Wilne, Robert" userId="863fd487-5ae7-46a6-8c4e-0a9cc652a1c0" providerId="ADAL" clId="{647CFB2F-5D67-AA45-83D8-696A71BC9F90}" dt="2021-06-30T14:45:04.802" v="1828"/>
          <ac:inkMkLst>
            <pc:docMk/>
            <pc:sldMk cId="2389266720" sldId="2111"/>
            <ac:inkMk id="37" creationId="{8F8D4E9F-D1B3-2D4A-BCC4-0B8E432B2217}"/>
          </ac:inkMkLst>
        </pc:inkChg>
        <pc:inkChg chg="add">
          <ac:chgData name="Wilne, Robert" userId="863fd487-5ae7-46a6-8c4e-0a9cc652a1c0" providerId="ADAL" clId="{647CFB2F-5D67-AA45-83D8-696A71BC9F90}" dt="2021-06-30T14:45:05.004" v="1829"/>
          <ac:inkMkLst>
            <pc:docMk/>
            <pc:sldMk cId="2389266720" sldId="2111"/>
            <ac:inkMk id="38" creationId="{8D47E156-B069-344B-AD17-CDB1FCE8E4A7}"/>
          </ac:inkMkLst>
        </pc:inkChg>
        <pc:inkChg chg="add">
          <ac:chgData name="Wilne, Robert" userId="863fd487-5ae7-46a6-8c4e-0a9cc652a1c0" providerId="ADAL" clId="{647CFB2F-5D67-AA45-83D8-696A71BC9F90}" dt="2021-06-30T14:45:05.239" v="1830"/>
          <ac:inkMkLst>
            <pc:docMk/>
            <pc:sldMk cId="2389266720" sldId="2111"/>
            <ac:inkMk id="39" creationId="{9A02F45B-906C-7B45-8B3B-A3CF3E4E0E20}"/>
          </ac:inkMkLst>
        </pc:inkChg>
        <pc:inkChg chg="add">
          <ac:chgData name="Wilne, Robert" userId="863fd487-5ae7-46a6-8c4e-0a9cc652a1c0" providerId="ADAL" clId="{647CFB2F-5D67-AA45-83D8-696A71BC9F90}" dt="2021-06-30T14:45:05.620" v="1831"/>
          <ac:inkMkLst>
            <pc:docMk/>
            <pc:sldMk cId="2389266720" sldId="2111"/>
            <ac:inkMk id="40" creationId="{6C091253-B7E1-AD4F-8F19-FFE27479BE01}"/>
          </ac:inkMkLst>
        </pc:inkChg>
      </pc:sldChg>
      <pc:sldChg chg="addSp">
        <pc:chgData name="Wilne, Robert" userId="863fd487-5ae7-46a6-8c4e-0a9cc652a1c0" providerId="ADAL" clId="{647CFB2F-5D67-AA45-83D8-696A71BC9F90}" dt="2021-06-30T14:08:20.908" v="892"/>
        <pc:sldMkLst>
          <pc:docMk/>
          <pc:sldMk cId="541295269" sldId="2119"/>
        </pc:sldMkLst>
        <pc:grpChg chg="add">
          <ac:chgData name="Wilne, Robert" userId="863fd487-5ae7-46a6-8c4e-0a9cc652a1c0" providerId="ADAL" clId="{647CFB2F-5D67-AA45-83D8-696A71BC9F90}" dt="2021-06-30T14:08:19.067" v="888"/>
          <ac:grpSpMkLst>
            <pc:docMk/>
            <pc:sldMk cId="541295269" sldId="2119"/>
            <ac:grpSpMk id="12" creationId="{93580464-A3EB-A44A-8445-B7416983D369}"/>
          </ac:grpSpMkLst>
        </pc:grpChg>
        <pc:grpChg chg="add">
          <ac:chgData name="Wilne, Robert" userId="863fd487-5ae7-46a6-8c4e-0a9cc652a1c0" providerId="ADAL" clId="{647CFB2F-5D67-AA45-83D8-696A71BC9F90}" dt="2021-06-30T14:08:19.067" v="888"/>
          <ac:grpSpMkLst>
            <pc:docMk/>
            <pc:sldMk cId="541295269" sldId="2119"/>
            <ac:grpSpMk id="13" creationId="{D025A76F-4D12-5042-B552-5B7C6E3B1D58}"/>
          </ac:grpSpMkLst>
        </pc:grpChg>
        <pc:grpChg chg="add">
          <ac:chgData name="Wilne, Robert" userId="863fd487-5ae7-46a6-8c4e-0a9cc652a1c0" providerId="ADAL" clId="{647CFB2F-5D67-AA45-83D8-696A71BC9F90}" dt="2021-06-30T14:08:20.908" v="892"/>
          <ac:grpSpMkLst>
            <pc:docMk/>
            <pc:sldMk cId="541295269" sldId="2119"/>
            <ac:grpSpMk id="17" creationId="{A1691B63-D6F8-D143-8006-664BCB2FD7C1}"/>
          </ac:grpSpMkLst>
        </pc:grpChg>
        <pc:inkChg chg="add">
          <ac:chgData name="Wilne, Robert" userId="863fd487-5ae7-46a6-8c4e-0a9cc652a1c0" providerId="ADAL" clId="{647CFB2F-5D67-AA45-83D8-696A71BC9F90}" dt="2021-06-30T14:08:15.733" v="879"/>
          <ac:inkMkLst>
            <pc:docMk/>
            <pc:sldMk cId="541295269" sldId="2119"/>
            <ac:inkMk id="2" creationId="{325DA1ED-3B4E-6F46-86F1-602A5358478B}"/>
          </ac:inkMkLst>
        </pc:inkChg>
        <pc:inkChg chg="add">
          <ac:chgData name="Wilne, Robert" userId="863fd487-5ae7-46a6-8c4e-0a9cc652a1c0" providerId="ADAL" clId="{647CFB2F-5D67-AA45-83D8-696A71BC9F90}" dt="2021-06-30T14:08:16.217" v="880"/>
          <ac:inkMkLst>
            <pc:docMk/>
            <pc:sldMk cId="541295269" sldId="2119"/>
            <ac:inkMk id="3" creationId="{65A016DF-F7E9-FF46-8DF0-30A4C7637FEB}"/>
          </ac:inkMkLst>
        </pc:inkChg>
        <pc:inkChg chg="add">
          <ac:chgData name="Wilne, Robert" userId="863fd487-5ae7-46a6-8c4e-0a9cc652a1c0" providerId="ADAL" clId="{647CFB2F-5D67-AA45-83D8-696A71BC9F90}" dt="2021-06-30T14:08:16.521" v="881"/>
          <ac:inkMkLst>
            <pc:docMk/>
            <pc:sldMk cId="541295269" sldId="2119"/>
            <ac:inkMk id="4" creationId="{8D4AC8E6-7470-1444-894C-D1ABACBFB29A}"/>
          </ac:inkMkLst>
        </pc:inkChg>
        <pc:inkChg chg="add">
          <ac:chgData name="Wilne, Robert" userId="863fd487-5ae7-46a6-8c4e-0a9cc652a1c0" providerId="ADAL" clId="{647CFB2F-5D67-AA45-83D8-696A71BC9F90}" dt="2021-06-30T14:08:16.818" v="882"/>
          <ac:inkMkLst>
            <pc:docMk/>
            <pc:sldMk cId="541295269" sldId="2119"/>
            <ac:inkMk id="5" creationId="{80B86BD6-25D0-A043-88E7-E0D0F7D2F24E}"/>
          </ac:inkMkLst>
        </pc:inkChg>
        <pc:inkChg chg="add">
          <ac:chgData name="Wilne, Robert" userId="863fd487-5ae7-46a6-8c4e-0a9cc652a1c0" providerId="ADAL" clId="{647CFB2F-5D67-AA45-83D8-696A71BC9F90}" dt="2021-06-30T14:08:17.079" v="883"/>
          <ac:inkMkLst>
            <pc:docMk/>
            <pc:sldMk cId="541295269" sldId="2119"/>
            <ac:inkMk id="6" creationId="{10596430-E306-EA48-8C5B-DF377E61A5C7}"/>
          </ac:inkMkLst>
        </pc:inkChg>
        <pc:inkChg chg="add">
          <ac:chgData name="Wilne, Robert" userId="863fd487-5ae7-46a6-8c4e-0a9cc652a1c0" providerId="ADAL" clId="{647CFB2F-5D67-AA45-83D8-696A71BC9F90}" dt="2021-06-30T14:08:17.369" v="884"/>
          <ac:inkMkLst>
            <pc:docMk/>
            <pc:sldMk cId="541295269" sldId="2119"/>
            <ac:inkMk id="7" creationId="{93CA669F-EE23-A448-801B-B4E1A6E0B646}"/>
          </ac:inkMkLst>
        </pc:inkChg>
        <pc:inkChg chg="add">
          <ac:chgData name="Wilne, Robert" userId="863fd487-5ae7-46a6-8c4e-0a9cc652a1c0" providerId="ADAL" clId="{647CFB2F-5D67-AA45-83D8-696A71BC9F90}" dt="2021-06-30T14:08:17.619" v="885"/>
          <ac:inkMkLst>
            <pc:docMk/>
            <pc:sldMk cId="541295269" sldId="2119"/>
            <ac:inkMk id="9" creationId="{939AF4EC-238F-124E-B1FD-21A820F52047}"/>
          </ac:inkMkLst>
        </pc:inkChg>
        <pc:inkChg chg="add">
          <ac:chgData name="Wilne, Robert" userId="863fd487-5ae7-46a6-8c4e-0a9cc652a1c0" providerId="ADAL" clId="{647CFB2F-5D67-AA45-83D8-696A71BC9F90}" dt="2021-06-30T14:08:17.979" v="886"/>
          <ac:inkMkLst>
            <pc:docMk/>
            <pc:sldMk cId="541295269" sldId="2119"/>
            <ac:inkMk id="10" creationId="{FFAB3803-754C-DA41-AA3A-8BFF90F63BCA}"/>
          </ac:inkMkLst>
        </pc:inkChg>
        <pc:inkChg chg="add">
          <ac:chgData name="Wilne, Robert" userId="863fd487-5ae7-46a6-8c4e-0a9cc652a1c0" providerId="ADAL" clId="{647CFB2F-5D67-AA45-83D8-696A71BC9F90}" dt="2021-06-30T14:08:18.326" v="887"/>
          <ac:inkMkLst>
            <pc:docMk/>
            <pc:sldMk cId="541295269" sldId="2119"/>
            <ac:inkMk id="11" creationId="{F46DCE7A-2FC3-2A42-974F-F65B85103C07}"/>
          </ac:inkMkLst>
        </pc:inkChg>
        <pc:inkChg chg="add">
          <ac:chgData name="Wilne, Robert" userId="863fd487-5ae7-46a6-8c4e-0a9cc652a1c0" providerId="ADAL" clId="{647CFB2F-5D67-AA45-83D8-696A71BC9F90}" dt="2021-06-30T14:08:19.447" v="889"/>
          <ac:inkMkLst>
            <pc:docMk/>
            <pc:sldMk cId="541295269" sldId="2119"/>
            <ac:inkMk id="14" creationId="{F1962354-8D8A-744F-A1C7-F1A6B49BA0E2}"/>
          </ac:inkMkLst>
        </pc:inkChg>
        <pc:inkChg chg="add">
          <ac:chgData name="Wilne, Robert" userId="863fd487-5ae7-46a6-8c4e-0a9cc652a1c0" providerId="ADAL" clId="{647CFB2F-5D67-AA45-83D8-696A71BC9F90}" dt="2021-06-30T14:08:19.957" v="890"/>
          <ac:inkMkLst>
            <pc:docMk/>
            <pc:sldMk cId="541295269" sldId="2119"/>
            <ac:inkMk id="15" creationId="{EB4679A6-9A82-254B-B565-F160D7267026}"/>
          </ac:inkMkLst>
        </pc:inkChg>
        <pc:inkChg chg="add">
          <ac:chgData name="Wilne, Robert" userId="863fd487-5ae7-46a6-8c4e-0a9cc652a1c0" providerId="ADAL" clId="{647CFB2F-5D67-AA45-83D8-696A71BC9F90}" dt="2021-06-30T14:08:20.163" v="891"/>
          <ac:inkMkLst>
            <pc:docMk/>
            <pc:sldMk cId="541295269" sldId="2119"/>
            <ac:inkMk id="16" creationId="{93DA376E-D724-9148-8988-C87EA81E988B}"/>
          </ac:inkMkLst>
        </pc:inkChg>
      </pc:sldChg>
      <pc:sldChg chg="addSp delSp">
        <pc:chgData name="Wilne, Robert" userId="863fd487-5ae7-46a6-8c4e-0a9cc652a1c0" providerId="ADAL" clId="{647CFB2F-5D67-AA45-83D8-696A71BC9F90}" dt="2021-06-30T13:27:47.296" v="261"/>
        <pc:sldMkLst>
          <pc:docMk/>
          <pc:sldMk cId="2126566159" sldId="2130"/>
        </pc:sldMkLst>
        <pc:grpChg chg="add del">
          <ac:chgData name="Wilne, Robert" userId="863fd487-5ae7-46a6-8c4e-0a9cc652a1c0" providerId="ADAL" clId="{647CFB2F-5D67-AA45-83D8-696A71BC9F90}" dt="2021-06-30T13:27:13.908" v="257"/>
          <ac:grpSpMkLst>
            <pc:docMk/>
            <pc:sldMk cId="2126566159" sldId="2130"/>
            <ac:grpSpMk id="15" creationId="{F0071C37-0DF0-F549-835D-5E4B4B7E3C6E}"/>
          </ac:grpSpMkLst>
        </pc:grpChg>
        <pc:grpChg chg="add del">
          <ac:chgData name="Wilne, Robert" userId="863fd487-5ae7-46a6-8c4e-0a9cc652a1c0" providerId="ADAL" clId="{647CFB2F-5D67-AA45-83D8-696A71BC9F90}" dt="2021-06-30T13:25:43.151" v="182"/>
          <ac:grpSpMkLst>
            <pc:docMk/>
            <pc:sldMk cId="2126566159" sldId="2130"/>
            <ac:grpSpMk id="19" creationId="{30602551-B5BF-BC43-A4C7-ECEFA11E951D}"/>
          </ac:grpSpMkLst>
        </pc:grpChg>
        <pc:grpChg chg="add del">
          <ac:chgData name="Wilne, Robert" userId="863fd487-5ae7-46a6-8c4e-0a9cc652a1c0" providerId="ADAL" clId="{647CFB2F-5D67-AA45-83D8-696A71BC9F90}" dt="2021-06-30T13:27:13.908" v="257"/>
          <ac:grpSpMkLst>
            <pc:docMk/>
            <pc:sldMk cId="2126566159" sldId="2130"/>
            <ac:grpSpMk id="23" creationId="{B217FFB6-699A-CF40-A644-22AE535613FF}"/>
          </ac:grpSpMkLst>
        </pc:grpChg>
        <pc:grpChg chg="add del">
          <ac:chgData name="Wilne, Robert" userId="863fd487-5ae7-46a6-8c4e-0a9cc652a1c0" providerId="ADAL" clId="{647CFB2F-5D67-AA45-83D8-696A71BC9F90}" dt="2021-06-30T13:25:53.326" v="208"/>
          <ac:grpSpMkLst>
            <pc:docMk/>
            <pc:sldMk cId="2126566159" sldId="2130"/>
            <ac:grpSpMk id="35" creationId="{4D6D1D56-ED7D-8047-A52B-4A36E6EB216D}"/>
          </ac:grpSpMkLst>
        </pc:grpChg>
        <pc:grpChg chg="add del">
          <ac:chgData name="Wilne, Robert" userId="863fd487-5ae7-46a6-8c4e-0a9cc652a1c0" providerId="ADAL" clId="{647CFB2F-5D67-AA45-83D8-696A71BC9F90}" dt="2021-06-30T13:25:54.189" v="210"/>
          <ac:grpSpMkLst>
            <pc:docMk/>
            <pc:sldMk cId="2126566159" sldId="2130"/>
            <ac:grpSpMk id="49" creationId="{EDB09198-9AB4-EF4A-968F-954F874709BD}"/>
          </ac:grpSpMkLst>
        </pc:grpChg>
        <pc:grpChg chg="add del">
          <ac:chgData name="Wilne, Robert" userId="863fd487-5ae7-46a6-8c4e-0a9cc652a1c0" providerId="ADAL" clId="{647CFB2F-5D67-AA45-83D8-696A71BC9F90}" dt="2021-06-30T13:26:19.725" v="224"/>
          <ac:grpSpMkLst>
            <pc:docMk/>
            <pc:sldMk cId="2126566159" sldId="2130"/>
            <ac:grpSpMk id="50" creationId="{2FA323B9-1F26-7943-B613-0387DEDF4F7A}"/>
          </ac:grpSpMkLst>
        </pc:grpChg>
        <pc:grpChg chg="add del">
          <ac:chgData name="Wilne, Robert" userId="863fd487-5ae7-46a6-8c4e-0a9cc652a1c0" providerId="ADAL" clId="{647CFB2F-5D67-AA45-83D8-696A71BC9F90}" dt="2021-06-30T13:27:13.908" v="257"/>
          <ac:grpSpMkLst>
            <pc:docMk/>
            <pc:sldMk cId="2126566159" sldId="2130"/>
            <ac:grpSpMk id="51" creationId="{9459AC0F-4C9B-0E4C-8475-BBD544C3779E}"/>
          </ac:grpSpMkLst>
        </pc:grpChg>
        <pc:grpChg chg="add del">
          <ac:chgData name="Wilne, Robert" userId="863fd487-5ae7-46a6-8c4e-0a9cc652a1c0" providerId="ADAL" clId="{647CFB2F-5D67-AA45-83D8-696A71BC9F90}" dt="2021-06-30T13:26:19.725" v="224"/>
          <ac:grpSpMkLst>
            <pc:docMk/>
            <pc:sldMk cId="2126566159" sldId="2130"/>
            <ac:grpSpMk id="53" creationId="{31520005-BB7B-6B4B-BFB1-E2FECDC8FA90}"/>
          </ac:grpSpMkLst>
        </pc:grpChg>
        <pc:grpChg chg="add del">
          <ac:chgData name="Wilne, Robert" userId="863fd487-5ae7-46a6-8c4e-0a9cc652a1c0" providerId="ADAL" clId="{647CFB2F-5D67-AA45-83D8-696A71BC9F90}" dt="2021-06-30T13:27:07.109" v="253"/>
          <ac:grpSpMkLst>
            <pc:docMk/>
            <pc:sldMk cId="2126566159" sldId="2130"/>
            <ac:grpSpMk id="56" creationId="{4D496E2D-2E3D-6744-9EC2-A685E7C36628}"/>
          </ac:grpSpMkLst>
        </pc:grpChg>
        <pc:grpChg chg="add del">
          <ac:chgData name="Wilne, Robert" userId="863fd487-5ae7-46a6-8c4e-0a9cc652a1c0" providerId="ADAL" clId="{647CFB2F-5D67-AA45-83D8-696A71BC9F90}" dt="2021-06-30T13:26:18.721" v="222"/>
          <ac:grpSpMkLst>
            <pc:docMk/>
            <pc:sldMk cId="2126566159" sldId="2130"/>
            <ac:grpSpMk id="61" creationId="{809848D3-D79C-2943-B7AC-380A9D9ACA96}"/>
          </ac:grpSpMkLst>
        </pc:grpChg>
        <pc:grpChg chg="add del">
          <ac:chgData name="Wilne, Robert" userId="863fd487-5ae7-46a6-8c4e-0a9cc652a1c0" providerId="ADAL" clId="{647CFB2F-5D67-AA45-83D8-696A71BC9F90}" dt="2021-06-30T13:27:07.109" v="253"/>
          <ac:grpSpMkLst>
            <pc:docMk/>
            <pc:sldMk cId="2126566159" sldId="2130"/>
            <ac:grpSpMk id="62" creationId="{B1D1DB21-9631-EB45-B05C-1C77F27CCB77}"/>
          </ac:grpSpMkLst>
        </pc:grpChg>
        <pc:grpChg chg="add del">
          <ac:chgData name="Wilne, Robert" userId="863fd487-5ae7-46a6-8c4e-0a9cc652a1c0" providerId="ADAL" clId="{647CFB2F-5D67-AA45-83D8-696A71BC9F90}" dt="2021-06-30T13:26:21.940" v="228"/>
          <ac:grpSpMkLst>
            <pc:docMk/>
            <pc:sldMk cId="2126566159" sldId="2130"/>
            <ac:grpSpMk id="24579" creationId="{519EC16B-45E2-DB4A-A449-51791F5EC6B7}"/>
          </ac:grpSpMkLst>
        </pc:grpChg>
        <pc:grpChg chg="add del">
          <ac:chgData name="Wilne, Robert" userId="863fd487-5ae7-46a6-8c4e-0a9cc652a1c0" providerId="ADAL" clId="{647CFB2F-5D67-AA45-83D8-696A71BC9F90}" dt="2021-06-30T13:27:13.908" v="257"/>
          <ac:grpSpMkLst>
            <pc:docMk/>
            <pc:sldMk cId="2126566159" sldId="2130"/>
            <ac:grpSpMk id="24581" creationId="{EBD8B71C-4E19-C546-AF3B-AAA4141C537D}"/>
          </ac:grpSpMkLst>
        </pc:grpChg>
        <pc:grpChg chg="add del">
          <ac:chgData name="Wilne, Robert" userId="863fd487-5ae7-46a6-8c4e-0a9cc652a1c0" providerId="ADAL" clId="{647CFB2F-5D67-AA45-83D8-696A71BC9F90}" dt="2021-06-30T13:26:50.582" v="241"/>
          <ac:grpSpMkLst>
            <pc:docMk/>
            <pc:sldMk cId="2126566159" sldId="2130"/>
            <ac:grpSpMk id="24585" creationId="{E174B6F1-CA20-954D-9EEB-FC6E96F639CF}"/>
          </ac:grpSpMkLst>
        </pc:grpChg>
        <pc:grpChg chg="add">
          <ac:chgData name="Wilne, Robert" userId="863fd487-5ae7-46a6-8c4e-0a9cc652a1c0" providerId="ADAL" clId="{647CFB2F-5D67-AA45-83D8-696A71BC9F90}" dt="2021-06-30T13:26:30.099" v="235"/>
          <ac:grpSpMkLst>
            <pc:docMk/>
            <pc:sldMk cId="2126566159" sldId="2130"/>
            <ac:grpSpMk id="24592" creationId="{C18549E5-F857-7749-B3FF-4E90E614587A}"/>
          </ac:grpSpMkLst>
        </pc:grpChg>
        <pc:grpChg chg="add">
          <ac:chgData name="Wilne, Robert" userId="863fd487-5ae7-46a6-8c4e-0a9cc652a1c0" providerId="ADAL" clId="{647CFB2F-5D67-AA45-83D8-696A71BC9F90}" dt="2021-06-30T13:26:30.099" v="235"/>
          <ac:grpSpMkLst>
            <pc:docMk/>
            <pc:sldMk cId="2126566159" sldId="2130"/>
            <ac:grpSpMk id="24593" creationId="{51111360-F74D-C846-BE8C-7B5F7488C5CE}"/>
          </ac:grpSpMkLst>
        </pc:grpChg>
        <pc:grpChg chg="add del">
          <ac:chgData name="Wilne, Robert" userId="863fd487-5ae7-46a6-8c4e-0a9cc652a1c0" providerId="ADAL" clId="{647CFB2F-5D67-AA45-83D8-696A71BC9F90}" dt="2021-06-30T13:27:02.033" v="246"/>
          <ac:grpSpMkLst>
            <pc:docMk/>
            <pc:sldMk cId="2126566159" sldId="2130"/>
            <ac:grpSpMk id="24596" creationId="{339D4BD8-12EC-D64F-9B29-99E80079BCBB}"/>
          </ac:grpSpMkLst>
        </pc:grpChg>
        <pc:grpChg chg="add del">
          <ac:chgData name="Wilne, Robert" userId="863fd487-5ae7-46a6-8c4e-0a9cc652a1c0" providerId="ADAL" clId="{647CFB2F-5D67-AA45-83D8-696A71BC9F90}" dt="2021-06-30T13:27:07.109" v="253"/>
          <ac:grpSpMkLst>
            <pc:docMk/>
            <pc:sldMk cId="2126566159" sldId="2130"/>
            <ac:grpSpMk id="24601" creationId="{7B1CCCB3-44B3-BC46-8882-C06941AABD19}"/>
          </ac:grpSpMkLst>
        </pc:grpChg>
        <pc:grpChg chg="add del">
          <ac:chgData name="Wilne, Robert" userId="863fd487-5ae7-46a6-8c4e-0a9cc652a1c0" providerId="ADAL" clId="{647CFB2F-5D67-AA45-83D8-696A71BC9F90}" dt="2021-06-30T13:27:10.771" v="255"/>
          <ac:grpSpMkLst>
            <pc:docMk/>
            <pc:sldMk cId="2126566159" sldId="2130"/>
            <ac:grpSpMk id="24608" creationId="{DB4D6D94-CC6B-F84F-A4E4-CDB0EE99B9C6}"/>
          </ac:grpSpMkLst>
        </pc:grpChg>
        <pc:grpChg chg="add del">
          <ac:chgData name="Wilne, Robert" userId="863fd487-5ae7-46a6-8c4e-0a9cc652a1c0" providerId="ADAL" clId="{647CFB2F-5D67-AA45-83D8-696A71BC9F90}" dt="2021-06-30T13:27:10.771" v="255"/>
          <ac:grpSpMkLst>
            <pc:docMk/>
            <pc:sldMk cId="2126566159" sldId="2130"/>
            <ac:grpSpMk id="24609" creationId="{F53092AD-5C56-AF41-8E8F-161B1339BDB0}"/>
          </ac:grpSpMkLst>
        </pc:grpChg>
        <pc:grpChg chg="add del">
          <ac:chgData name="Wilne, Robert" userId="863fd487-5ae7-46a6-8c4e-0a9cc652a1c0" providerId="ADAL" clId="{647CFB2F-5D67-AA45-83D8-696A71BC9F90}" dt="2021-06-30T13:27:10.771" v="255"/>
          <ac:grpSpMkLst>
            <pc:docMk/>
            <pc:sldMk cId="2126566159" sldId="2130"/>
            <ac:grpSpMk id="24610" creationId="{EC79E85A-3E90-7042-90ED-2983DA452ACC}"/>
          </ac:grpSpMkLst>
        </pc:grpChg>
        <pc:grpChg chg="add del">
          <ac:chgData name="Wilne, Robert" userId="863fd487-5ae7-46a6-8c4e-0a9cc652a1c0" providerId="ADAL" clId="{647CFB2F-5D67-AA45-83D8-696A71BC9F90}" dt="2021-06-30T13:27:13.908" v="257"/>
          <ac:grpSpMkLst>
            <pc:docMk/>
            <pc:sldMk cId="2126566159" sldId="2130"/>
            <ac:grpSpMk id="24612" creationId="{AB77AE1D-A1D1-AF40-B4AD-B9B2B1E7BCB8}"/>
          </ac:grpSpMkLst>
        </pc:grpChg>
        <pc:grpChg chg="add del">
          <ac:chgData name="Wilne, Robert" userId="863fd487-5ae7-46a6-8c4e-0a9cc652a1c0" providerId="ADAL" clId="{647CFB2F-5D67-AA45-83D8-696A71BC9F90}" dt="2021-06-30T13:27:14.925" v="259"/>
          <ac:grpSpMkLst>
            <pc:docMk/>
            <pc:sldMk cId="2126566159" sldId="2130"/>
            <ac:grpSpMk id="24614" creationId="{4335C6F5-F532-3F4D-83A6-9A7E7B048BC2}"/>
          </ac:grpSpMkLst>
        </pc:grpChg>
        <pc:grpChg chg="add">
          <ac:chgData name="Wilne, Robert" userId="863fd487-5ae7-46a6-8c4e-0a9cc652a1c0" providerId="ADAL" clId="{647CFB2F-5D67-AA45-83D8-696A71BC9F90}" dt="2021-06-30T13:27:14.925" v="259"/>
          <ac:grpSpMkLst>
            <pc:docMk/>
            <pc:sldMk cId="2126566159" sldId="2130"/>
            <ac:grpSpMk id="24616" creationId="{242D9694-1AD7-FB42-9DD9-8F95758B9603}"/>
          </ac:grpSpMkLst>
        </pc:grp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" creationId="{BBA807FE-2813-8D40-9813-094BEADE5D7E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" creationId="{240A6EFF-394A-214D-A127-EEF38132E85F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" creationId="{495FEFE0-4857-554A-B450-2C4ED6375026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" creationId="{9EF6F116-C288-A74D-8DD0-C0EEE9989875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6" creationId="{E543683F-B044-A446-BAD4-7390417A6310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7" creationId="{03402802-D8EB-6E4F-A718-9A47D306159E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9" creationId="{AE775EF9-0CF4-B940-B8AC-B67871D5D0ED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0" creationId="{1CF9A985-1883-A34F-8354-B31C128123E8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1" creationId="{0DE470B2-1CE4-6E4E-8382-FD59F9C271C7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2" creationId="{39F3B9D1-437F-DE47-A209-3876E9AC7043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3" creationId="{82648925-E4DD-AE4B-AD01-B4A4C70AF89F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4" creationId="{84694B65-349B-0946-9803-C83B40CD03AE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6" creationId="{EB643E0A-E2B2-CB4B-87E5-EA68C9E2E7B9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7" creationId="{49271496-F40E-A741-8754-84CD44964387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18" creationId="{D313FB66-3E1E-594C-B7E0-1B09C80D130A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0" creationId="{3CB3467B-CF61-514A-89B4-CD2C986E42D7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1" creationId="{45F0845B-4361-FB45-ACE5-09C7AE7A1301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2" creationId="{7257B22C-9B8C-7642-A842-A113E8981E26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" creationId="{CB36F1C6-20F8-2645-B36C-6FA0AE5E743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5" creationId="{FD25CAEB-DF61-E941-8400-48B374657F6E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6" creationId="{A1A6FB4D-7949-2142-8DED-24A561EDC065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7" creationId="{6AB2364F-ECA7-8440-99CF-4CACE0F0D6B6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8" creationId="{2A1AAB78-5525-C144-B8B1-08AE24B8960B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9" creationId="{26F69716-57A4-A043-B8AF-BE1A2DA612BA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0" creationId="{684EAA9A-B080-F84A-A57B-C72E002B8290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1" creationId="{2E522121-3F26-124F-B9FE-B5657199FA58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2" creationId="{D2DF535A-6FDD-484D-A45F-38B5ABECB0F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3" creationId="{137983F8-B853-564A-972A-153E4E23B134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4" creationId="{2C8EC6E5-8730-1942-A53D-A95308EBABD8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6" creationId="{0DD2DE7F-24D8-3042-92E7-54EFA801A508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7" creationId="{7C6F1B59-6BDB-D643-AA21-F071602DA1C7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8" creationId="{C41060C0-CA5B-B840-A904-9B1748B4BE5A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39" creationId="{2B87AC18-9FCD-4D44-BCFA-E044550FD0E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0" creationId="{A1D8CF8E-CAAF-2F49-B8F7-2F2414420C7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1" creationId="{319E142E-E2C6-9941-9252-A8445A65603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2" creationId="{4788B57D-127E-3B4E-88B3-96E4E2DD545B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3" creationId="{BE45CACE-AD77-EC4D-A44E-004B347A44DC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4" creationId="{7C7ADEDF-6B63-3149-8C05-220AA002BA0D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5" creationId="{A7BA1A3E-C75B-AA48-B6BC-F823D15B028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6" creationId="{EE41BF7D-41F5-6942-9FFF-0AB00EDCFBA7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7" creationId="{99B75904-957C-6D42-BE9B-6AE144A30794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48" creationId="{00C365AA-C283-FB4B-9E55-667E86C3B5D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2" creationId="{888BE6EB-1EA4-EC47-AA5F-85C2DFD2FCE4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4" creationId="{0FC480D9-5499-2A4A-9A97-6F2D8537F8A6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5" creationId="{0BB7D7BF-888D-564C-8389-9C9A7C3A712A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7" creationId="{3B5F6CAE-6FBA-5E48-ADE5-68BDDEE553AF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8" creationId="{F421074B-44CE-E740-BFC8-95A053346CC4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59" creationId="{F4809BBD-7D74-1943-839D-400C9A67EBEC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60" creationId="{42076A08-2E84-D745-B4C2-7A4BFC082BFA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63" creationId="{58DB20B7-C41F-2940-8DC8-55408C1DC308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76" creationId="{349A5530-465C-164E-9638-3F16C2DDD4EC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77" creationId="{76AE9365-BADD-EF4C-A68D-BB134CEFF14C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80" creationId="{43B331BB-5ED2-1847-B877-C1C6746282FE}"/>
          </ac:inkMkLst>
        </pc:inkChg>
        <pc:inkChg chg="add del">
          <ac:chgData name="Wilne, Robert" userId="863fd487-5ae7-46a6-8c4e-0a9cc652a1c0" providerId="ADAL" clId="{647CFB2F-5D67-AA45-83D8-696A71BC9F90}" dt="2021-06-30T13:26:46.758" v="236"/>
          <ac:inkMkLst>
            <pc:docMk/>
            <pc:sldMk cId="2126566159" sldId="2130"/>
            <ac:inkMk id="24582" creationId="{2833F61D-B4E4-3E48-B9E0-763C2A79A154}"/>
          </ac:inkMkLst>
        </pc:inkChg>
        <pc:inkChg chg="add del">
          <ac:chgData name="Wilne, Robert" userId="863fd487-5ae7-46a6-8c4e-0a9cc652a1c0" providerId="ADAL" clId="{647CFB2F-5D67-AA45-83D8-696A71BC9F90}" dt="2021-06-30T13:26:46.767" v="237"/>
          <ac:inkMkLst>
            <pc:docMk/>
            <pc:sldMk cId="2126566159" sldId="2130"/>
            <ac:inkMk id="24583" creationId="{67A2C3CD-AAA9-3645-B544-AE2365D01A52}"/>
          </ac:inkMkLst>
        </pc:inkChg>
        <pc:inkChg chg="add del">
          <ac:chgData name="Wilne, Robert" userId="863fd487-5ae7-46a6-8c4e-0a9cc652a1c0" providerId="ADAL" clId="{647CFB2F-5D67-AA45-83D8-696A71BC9F90}" dt="2021-06-30T13:26:47.218" v="238"/>
          <ac:inkMkLst>
            <pc:docMk/>
            <pc:sldMk cId="2126566159" sldId="2130"/>
            <ac:inkMk id="24584" creationId="{77C960A7-BF50-124E-A631-6B059BCFA0ED}"/>
          </ac:inkMkLst>
        </pc:inkChg>
        <pc:inkChg chg="add">
          <ac:chgData name="Wilne, Robert" userId="863fd487-5ae7-46a6-8c4e-0a9cc652a1c0" providerId="ADAL" clId="{647CFB2F-5D67-AA45-83D8-696A71BC9F90}" dt="2021-06-30T13:26:27.608" v="229"/>
          <ac:inkMkLst>
            <pc:docMk/>
            <pc:sldMk cId="2126566159" sldId="2130"/>
            <ac:inkMk id="24586" creationId="{386FD56A-8484-644D-9EDF-F91A1E59ADBD}"/>
          </ac:inkMkLst>
        </pc:inkChg>
        <pc:inkChg chg="add">
          <ac:chgData name="Wilne, Robert" userId="863fd487-5ae7-46a6-8c4e-0a9cc652a1c0" providerId="ADAL" clId="{647CFB2F-5D67-AA45-83D8-696A71BC9F90}" dt="2021-06-30T13:26:27.850" v="230"/>
          <ac:inkMkLst>
            <pc:docMk/>
            <pc:sldMk cId="2126566159" sldId="2130"/>
            <ac:inkMk id="24587" creationId="{8536616B-8957-5C44-89C3-7E9BAEA95441}"/>
          </ac:inkMkLst>
        </pc:inkChg>
        <pc:inkChg chg="add">
          <ac:chgData name="Wilne, Robert" userId="863fd487-5ae7-46a6-8c4e-0a9cc652a1c0" providerId="ADAL" clId="{647CFB2F-5D67-AA45-83D8-696A71BC9F90}" dt="2021-06-30T13:26:28.167" v="231"/>
          <ac:inkMkLst>
            <pc:docMk/>
            <pc:sldMk cId="2126566159" sldId="2130"/>
            <ac:inkMk id="24588" creationId="{0489AC17-CE04-494C-B5EF-EF6BB6824DA5}"/>
          </ac:inkMkLst>
        </pc:inkChg>
        <pc:inkChg chg="add">
          <ac:chgData name="Wilne, Robert" userId="863fd487-5ae7-46a6-8c4e-0a9cc652a1c0" providerId="ADAL" clId="{647CFB2F-5D67-AA45-83D8-696A71BC9F90}" dt="2021-06-30T13:26:28.605" v="232"/>
          <ac:inkMkLst>
            <pc:docMk/>
            <pc:sldMk cId="2126566159" sldId="2130"/>
            <ac:inkMk id="24589" creationId="{212759F8-177A-6745-99AC-6BBF60B568FB}"/>
          </ac:inkMkLst>
        </pc:inkChg>
        <pc:inkChg chg="add">
          <ac:chgData name="Wilne, Robert" userId="863fd487-5ae7-46a6-8c4e-0a9cc652a1c0" providerId="ADAL" clId="{647CFB2F-5D67-AA45-83D8-696A71BC9F90}" dt="2021-06-30T13:26:29.078" v="233"/>
          <ac:inkMkLst>
            <pc:docMk/>
            <pc:sldMk cId="2126566159" sldId="2130"/>
            <ac:inkMk id="24590" creationId="{5B868301-5679-4747-9308-E9AB134FBC31}"/>
          </ac:inkMkLst>
        </pc:inkChg>
        <pc:inkChg chg="add">
          <ac:chgData name="Wilne, Robert" userId="863fd487-5ae7-46a6-8c4e-0a9cc652a1c0" providerId="ADAL" clId="{647CFB2F-5D67-AA45-83D8-696A71BC9F90}" dt="2021-06-30T13:26:29.281" v="234"/>
          <ac:inkMkLst>
            <pc:docMk/>
            <pc:sldMk cId="2126566159" sldId="2130"/>
            <ac:inkMk id="24591" creationId="{333C9AAE-E1C4-FB43-B7EF-888645FC7E34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94" creationId="{39C5B82D-BF41-F34D-9302-5C58C8BADDE3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95" creationId="{0578659B-D1D8-2A45-8F16-7D204AA139AB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97" creationId="{69EB5FBF-2CD4-AE42-897C-8B6D455EC99A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98" creationId="{0A3F887E-F784-B540-A73C-67E183C9EADC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599" creationId="{5A162D65-5B15-5D4F-90B5-0C7032C43F95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0" creationId="{D8696D84-EE1D-0743-9E4E-FDD766EE178F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2" creationId="{B02AD1B4-E40D-4340-9146-97479CD30ED5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3" creationId="{6BE87403-F43B-2948-8927-C076046CDEA0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4" creationId="{14F19993-3C92-AB4C-A8A2-3D3C8F0DE006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5" creationId="{95948CA8-D7A6-8F43-8928-C220E8FD32BF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6" creationId="{E712AF68-8F96-EA4B-9213-7114DD17DC62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07" creationId="{9B49FC88-F258-2F44-878B-083E3072CF31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11" creationId="{143244E7-2FDC-1F4D-9379-A0F8757806AE}"/>
          </ac:inkMkLst>
        </pc:inkChg>
        <pc:inkChg chg="add topLvl">
          <ac:chgData name="Wilne, Robert" userId="863fd487-5ae7-46a6-8c4e-0a9cc652a1c0" providerId="ADAL" clId="{647CFB2F-5D67-AA45-83D8-696A71BC9F90}" dt="2021-06-30T13:27:14.925" v="259"/>
          <ac:inkMkLst>
            <pc:docMk/>
            <pc:sldMk cId="2126566159" sldId="2130"/>
            <ac:inkMk id="24613" creationId="{D814CDEB-942B-EC44-8730-B93D68BAF3FC}"/>
          </ac:inkMkLst>
        </pc:inkChg>
        <pc:inkChg chg="add">
          <ac:chgData name="Wilne, Robert" userId="863fd487-5ae7-46a6-8c4e-0a9cc652a1c0" providerId="ADAL" clId="{647CFB2F-5D67-AA45-83D8-696A71BC9F90}" dt="2021-06-30T13:27:14.171" v="258"/>
          <ac:inkMkLst>
            <pc:docMk/>
            <pc:sldMk cId="2126566159" sldId="2130"/>
            <ac:inkMk id="24615" creationId="{3B417B8F-3077-0840-B7AB-6B910709DDD7}"/>
          </ac:inkMkLst>
        </pc:inkChg>
        <pc:inkChg chg="add">
          <ac:chgData name="Wilne, Robert" userId="863fd487-5ae7-46a6-8c4e-0a9cc652a1c0" providerId="ADAL" clId="{647CFB2F-5D67-AA45-83D8-696A71BC9F90}" dt="2021-06-30T13:27:46.586" v="260"/>
          <ac:inkMkLst>
            <pc:docMk/>
            <pc:sldMk cId="2126566159" sldId="2130"/>
            <ac:inkMk id="24617" creationId="{BC152D5C-E7F2-2841-BADF-4F1DE9207CD2}"/>
          </ac:inkMkLst>
        </pc:inkChg>
        <pc:inkChg chg="add">
          <ac:chgData name="Wilne, Robert" userId="863fd487-5ae7-46a6-8c4e-0a9cc652a1c0" providerId="ADAL" clId="{647CFB2F-5D67-AA45-83D8-696A71BC9F90}" dt="2021-06-30T13:27:47.296" v="261"/>
          <ac:inkMkLst>
            <pc:docMk/>
            <pc:sldMk cId="2126566159" sldId="2130"/>
            <ac:inkMk id="24618" creationId="{AC4F1A3F-FE13-A741-8867-2D5CF3EC5C9A}"/>
          </ac:inkMkLst>
        </pc:inkChg>
      </pc:sldChg>
      <pc:sldChg chg="addSp delSp">
        <pc:chgData name="Wilne, Robert" userId="863fd487-5ae7-46a6-8c4e-0a9cc652a1c0" providerId="ADAL" clId="{647CFB2F-5D67-AA45-83D8-696A71BC9F90}" dt="2021-06-30T13:31:08.196" v="391"/>
        <pc:sldMkLst>
          <pc:docMk/>
          <pc:sldMk cId="581700025" sldId="2131"/>
        </pc:sldMkLst>
        <pc:grpChg chg="add del">
          <ac:chgData name="Wilne, Robert" userId="863fd487-5ae7-46a6-8c4e-0a9cc652a1c0" providerId="ADAL" clId="{647CFB2F-5D67-AA45-83D8-696A71BC9F90}" dt="2021-06-30T13:28:44.059" v="269"/>
          <ac:grpSpMkLst>
            <pc:docMk/>
            <pc:sldMk cId="581700025" sldId="2131"/>
            <ac:grpSpMk id="6" creationId="{542E5DE3-855F-FA48-B994-DE41F953DDA0}"/>
          </ac:grpSpMkLst>
        </pc:grpChg>
        <pc:grpChg chg="add del">
          <ac:chgData name="Wilne, Robert" userId="863fd487-5ae7-46a6-8c4e-0a9cc652a1c0" providerId="ADAL" clId="{647CFB2F-5D67-AA45-83D8-696A71BC9F90}" dt="2021-06-30T13:28:43.238" v="267"/>
          <ac:grpSpMkLst>
            <pc:docMk/>
            <pc:sldMk cId="581700025" sldId="2131"/>
            <ac:grpSpMk id="7" creationId="{083C27C5-74F7-944A-BBB4-0FA83ED75B82}"/>
          </ac:grpSpMkLst>
        </pc:grpChg>
        <pc:grpChg chg="add">
          <ac:chgData name="Wilne, Robert" userId="863fd487-5ae7-46a6-8c4e-0a9cc652a1c0" providerId="ADAL" clId="{647CFB2F-5D67-AA45-83D8-696A71BC9F90}" dt="2021-06-30T13:29:01.136" v="284"/>
          <ac:grpSpMkLst>
            <pc:docMk/>
            <pc:sldMk cId="581700025" sldId="2131"/>
            <ac:grpSpMk id="22" creationId="{E8260D64-DB5C-D047-8933-FA81E29CCE37}"/>
          </ac:grpSpMkLst>
        </pc:grpChg>
        <pc:grpChg chg="add">
          <ac:chgData name="Wilne, Robert" userId="863fd487-5ae7-46a6-8c4e-0a9cc652a1c0" providerId="ADAL" clId="{647CFB2F-5D67-AA45-83D8-696A71BC9F90}" dt="2021-06-30T13:29:06.846" v="299"/>
          <ac:grpSpMkLst>
            <pc:docMk/>
            <pc:sldMk cId="581700025" sldId="2131"/>
            <ac:grpSpMk id="37" creationId="{97B9CF4F-A9B8-F748-B79B-2EC22B52E1F3}"/>
          </ac:grpSpMkLst>
        </pc:grpChg>
        <pc:grpChg chg="add del">
          <ac:chgData name="Wilne, Robert" userId="863fd487-5ae7-46a6-8c4e-0a9cc652a1c0" providerId="ADAL" clId="{647CFB2F-5D67-AA45-83D8-696A71BC9F90}" dt="2021-06-30T13:29:56.513" v="336"/>
          <ac:grpSpMkLst>
            <pc:docMk/>
            <pc:sldMk cId="581700025" sldId="2131"/>
            <ac:grpSpMk id="49" creationId="{40818382-9EF1-124E-9AFD-FFFF5634C3CD}"/>
          </ac:grpSpMkLst>
        </pc:grpChg>
        <pc:grpChg chg="add">
          <ac:chgData name="Wilne, Robert" userId="863fd487-5ae7-46a6-8c4e-0a9cc652a1c0" providerId="ADAL" clId="{647CFB2F-5D67-AA45-83D8-696A71BC9F90}" dt="2021-06-30T13:29:28.182" v="314"/>
          <ac:grpSpMkLst>
            <pc:docMk/>
            <pc:sldMk cId="581700025" sldId="2131"/>
            <ac:grpSpMk id="52" creationId="{AF093323-AB63-E840-8DD9-AB9FE0AD0CAC}"/>
          </ac:grpSpMkLst>
        </pc:grpChg>
        <pc:grpChg chg="add">
          <ac:chgData name="Wilne, Robert" userId="863fd487-5ae7-46a6-8c4e-0a9cc652a1c0" providerId="ADAL" clId="{647CFB2F-5D67-AA45-83D8-696A71BC9F90}" dt="2021-06-30T13:29:43.205" v="321"/>
          <ac:grpSpMkLst>
            <pc:docMk/>
            <pc:sldMk cId="581700025" sldId="2131"/>
            <ac:grpSpMk id="59" creationId="{831C4AAD-DDC3-9646-B209-3175E41AD744}"/>
          </ac:grpSpMkLst>
        </pc:grpChg>
        <pc:grpChg chg="add">
          <ac:chgData name="Wilne, Robert" userId="863fd487-5ae7-46a6-8c4e-0a9cc652a1c0" providerId="ADAL" clId="{647CFB2F-5D67-AA45-83D8-696A71BC9F90}" dt="2021-06-30T13:29:49.372" v="327"/>
          <ac:grpSpMkLst>
            <pc:docMk/>
            <pc:sldMk cId="581700025" sldId="2131"/>
            <ac:grpSpMk id="24576" creationId="{493517CD-1C9F-2148-A8B8-486444043EA1}"/>
          </ac:grpSpMkLst>
        </pc:grpChg>
        <pc:grpChg chg="add del">
          <ac:chgData name="Wilne, Robert" userId="863fd487-5ae7-46a6-8c4e-0a9cc652a1c0" providerId="ADAL" clId="{647CFB2F-5D67-AA45-83D8-696A71BC9F90}" dt="2021-06-30T13:30:02.551" v="344"/>
          <ac:grpSpMkLst>
            <pc:docMk/>
            <pc:sldMk cId="581700025" sldId="2131"/>
            <ac:grpSpMk id="24583" creationId="{E157AAAB-9212-CB44-9F65-F2B41158D087}"/>
          </ac:grpSpMkLst>
        </pc:grpChg>
        <pc:grpChg chg="add">
          <ac:chgData name="Wilne, Robert" userId="863fd487-5ae7-46a6-8c4e-0a9cc652a1c0" providerId="ADAL" clId="{647CFB2F-5D67-AA45-83D8-696A71BC9F90}" dt="2021-06-30T13:29:56.513" v="336"/>
          <ac:grpSpMkLst>
            <pc:docMk/>
            <pc:sldMk cId="581700025" sldId="2131"/>
            <ac:grpSpMk id="24586" creationId="{E714C75B-4870-0D43-8DDF-2D922ECFEA43}"/>
          </ac:grpSpMkLst>
        </pc:grpChg>
        <pc:grpChg chg="add del">
          <ac:chgData name="Wilne, Robert" userId="863fd487-5ae7-46a6-8c4e-0a9cc652a1c0" providerId="ADAL" clId="{647CFB2F-5D67-AA45-83D8-696A71BC9F90}" dt="2021-06-30T13:30:02.551" v="344"/>
          <ac:grpSpMkLst>
            <pc:docMk/>
            <pc:sldMk cId="581700025" sldId="2131"/>
            <ac:grpSpMk id="24592" creationId="{72623A4C-271D-3A49-AE10-9A0E6AD53802}"/>
          </ac:grpSpMkLst>
        </pc:grpChg>
        <pc:grpChg chg="add">
          <ac:chgData name="Wilne, Robert" userId="863fd487-5ae7-46a6-8c4e-0a9cc652a1c0" providerId="ADAL" clId="{647CFB2F-5D67-AA45-83D8-696A71BC9F90}" dt="2021-06-30T13:30:02.551" v="344"/>
          <ac:grpSpMkLst>
            <pc:docMk/>
            <pc:sldMk cId="581700025" sldId="2131"/>
            <ac:grpSpMk id="24594" creationId="{E2CDD5B0-4266-6548-8C1D-9558930C9813}"/>
          </ac:grpSpMkLst>
        </pc:grpChg>
        <pc:grpChg chg="add del">
          <ac:chgData name="Wilne, Robert" userId="863fd487-5ae7-46a6-8c4e-0a9cc652a1c0" providerId="ADAL" clId="{647CFB2F-5D67-AA45-83D8-696A71BC9F90}" dt="2021-06-30T13:30:43.235" v="354"/>
          <ac:grpSpMkLst>
            <pc:docMk/>
            <pc:sldMk cId="581700025" sldId="2131"/>
            <ac:grpSpMk id="24602" creationId="{6BB48B52-7746-B64A-AD2E-89E92F2FD596}"/>
          </ac:grpSpMkLst>
        </pc:grpChg>
        <pc:grpChg chg="add del">
          <ac:chgData name="Wilne, Robert" userId="863fd487-5ae7-46a6-8c4e-0a9cc652a1c0" providerId="ADAL" clId="{647CFB2F-5D67-AA45-83D8-696A71BC9F90}" dt="2021-06-30T13:30:49.709" v="365"/>
          <ac:grpSpMkLst>
            <pc:docMk/>
            <pc:sldMk cId="581700025" sldId="2131"/>
            <ac:grpSpMk id="24604" creationId="{DE062056-51F5-9F49-A49A-996B2376E44F}"/>
          </ac:grpSpMkLst>
        </pc:grpChg>
        <pc:grpChg chg="add">
          <ac:chgData name="Wilne, Robert" userId="863fd487-5ae7-46a6-8c4e-0a9cc652a1c0" providerId="ADAL" clId="{647CFB2F-5D67-AA45-83D8-696A71BC9F90}" dt="2021-06-30T13:30:49.709" v="365"/>
          <ac:grpSpMkLst>
            <pc:docMk/>
            <pc:sldMk cId="581700025" sldId="2131"/>
            <ac:grpSpMk id="24615" creationId="{49CF88E5-9175-E246-95F6-739FED030943}"/>
          </ac:grpSpMkLst>
        </pc:grpChg>
        <pc:grpChg chg="add del">
          <ac:chgData name="Wilne, Robert" userId="863fd487-5ae7-46a6-8c4e-0a9cc652a1c0" providerId="ADAL" clId="{647CFB2F-5D67-AA45-83D8-696A71BC9F90}" dt="2021-06-30T13:31:08.196" v="391"/>
          <ac:grpSpMkLst>
            <pc:docMk/>
            <pc:sldMk cId="581700025" sldId="2131"/>
            <ac:grpSpMk id="24625" creationId="{8C5CCF17-128A-054C-8117-38365BC9997D}"/>
          </ac:grpSpMkLst>
        </pc:grpChg>
        <pc:grpChg chg="add">
          <ac:chgData name="Wilne, Robert" userId="863fd487-5ae7-46a6-8c4e-0a9cc652a1c0" providerId="ADAL" clId="{647CFB2F-5D67-AA45-83D8-696A71BC9F90}" dt="2021-06-30T13:30:55.552" v="375"/>
          <ac:grpSpMkLst>
            <pc:docMk/>
            <pc:sldMk cId="581700025" sldId="2131"/>
            <ac:grpSpMk id="24626" creationId="{F3CF6DC2-FE02-A343-9FB6-508FBFFC0307}"/>
          </ac:grpSpMkLst>
        </pc:grpChg>
        <pc:grpChg chg="add">
          <ac:chgData name="Wilne, Robert" userId="863fd487-5ae7-46a6-8c4e-0a9cc652a1c0" providerId="ADAL" clId="{647CFB2F-5D67-AA45-83D8-696A71BC9F90}" dt="2021-06-30T13:31:00.626" v="385"/>
          <ac:grpSpMkLst>
            <pc:docMk/>
            <pc:sldMk cId="581700025" sldId="2131"/>
            <ac:grpSpMk id="24636" creationId="{B895EE96-31AB-E445-9518-898A323E6880}"/>
          </ac:grpSpMkLst>
        </pc:grpChg>
        <pc:grpChg chg="add">
          <ac:chgData name="Wilne, Robert" userId="863fd487-5ae7-46a6-8c4e-0a9cc652a1c0" providerId="ADAL" clId="{647CFB2F-5D67-AA45-83D8-696A71BC9F90}" dt="2021-06-30T13:31:03.157" v="389"/>
          <ac:grpSpMkLst>
            <pc:docMk/>
            <pc:sldMk cId="581700025" sldId="2131"/>
            <ac:grpSpMk id="24640" creationId="{BE5968D5-9383-6C49-A155-F38912423BBE}"/>
          </ac:grpSpMkLst>
        </pc:grpChg>
        <pc:grpChg chg="add">
          <ac:chgData name="Wilne, Robert" userId="863fd487-5ae7-46a6-8c4e-0a9cc652a1c0" providerId="ADAL" clId="{647CFB2F-5D67-AA45-83D8-696A71BC9F90}" dt="2021-06-30T13:31:08.196" v="391"/>
          <ac:grpSpMkLst>
            <pc:docMk/>
            <pc:sldMk cId="581700025" sldId="2131"/>
            <ac:grpSpMk id="24642" creationId="{F7048072-1A59-334C-BD6B-E6C546B7C039}"/>
          </ac:grpSpMkLst>
        </pc:grpChg>
        <pc:inkChg chg="add del topLvl">
          <ac:chgData name="Wilne, Robert" userId="863fd487-5ae7-46a6-8c4e-0a9cc652a1c0" providerId="ADAL" clId="{647CFB2F-5D67-AA45-83D8-696A71BC9F90}" dt="2021-06-30T13:28:43.238" v="267"/>
          <ac:inkMkLst>
            <pc:docMk/>
            <pc:sldMk cId="581700025" sldId="2131"/>
            <ac:inkMk id="2" creationId="{CE8171F5-9CBA-F14E-83C5-0119EAE60E04}"/>
          </ac:inkMkLst>
        </pc:inkChg>
        <pc:inkChg chg="add del topLvl">
          <ac:chgData name="Wilne, Robert" userId="863fd487-5ae7-46a6-8c4e-0a9cc652a1c0" providerId="ADAL" clId="{647CFB2F-5D67-AA45-83D8-696A71BC9F90}" dt="2021-06-30T13:28:43.247" v="268"/>
          <ac:inkMkLst>
            <pc:docMk/>
            <pc:sldMk cId="581700025" sldId="2131"/>
            <ac:inkMk id="3" creationId="{C6AE14FC-9FD5-3343-A8C0-A9737F029466}"/>
          </ac:inkMkLst>
        </pc:inkChg>
        <pc:inkChg chg="add del topLvl">
          <ac:chgData name="Wilne, Robert" userId="863fd487-5ae7-46a6-8c4e-0a9cc652a1c0" providerId="ADAL" clId="{647CFB2F-5D67-AA45-83D8-696A71BC9F90}" dt="2021-06-30T13:28:44.059" v="269"/>
          <ac:inkMkLst>
            <pc:docMk/>
            <pc:sldMk cId="581700025" sldId="2131"/>
            <ac:inkMk id="4" creationId="{F3FF3058-341E-9C4B-B761-86525E43643A}"/>
          </ac:inkMkLst>
        </pc:inkChg>
        <pc:inkChg chg="add del topLvl">
          <ac:chgData name="Wilne, Robert" userId="863fd487-5ae7-46a6-8c4e-0a9cc652a1c0" providerId="ADAL" clId="{647CFB2F-5D67-AA45-83D8-696A71BC9F90}" dt="2021-06-30T13:28:44.063" v="270"/>
          <ac:inkMkLst>
            <pc:docMk/>
            <pc:sldMk cId="581700025" sldId="2131"/>
            <ac:inkMk id="5" creationId="{DA94B978-2024-D24E-8425-D1906C226F07}"/>
          </ac:inkMkLst>
        </pc:inkChg>
        <pc:inkChg chg="add">
          <ac:chgData name="Wilne, Robert" userId="863fd487-5ae7-46a6-8c4e-0a9cc652a1c0" providerId="ADAL" clId="{647CFB2F-5D67-AA45-83D8-696A71BC9F90}" dt="2021-06-30T13:28:55.919" v="271"/>
          <ac:inkMkLst>
            <pc:docMk/>
            <pc:sldMk cId="581700025" sldId="2131"/>
            <ac:inkMk id="9" creationId="{A67D289D-C2AF-9745-B283-980ABE82FBAB}"/>
          </ac:inkMkLst>
        </pc:inkChg>
        <pc:inkChg chg="add">
          <ac:chgData name="Wilne, Robert" userId="863fd487-5ae7-46a6-8c4e-0a9cc652a1c0" providerId="ADAL" clId="{647CFB2F-5D67-AA45-83D8-696A71BC9F90}" dt="2021-06-30T13:28:56.319" v="272"/>
          <ac:inkMkLst>
            <pc:docMk/>
            <pc:sldMk cId="581700025" sldId="2131"/>
            <ac:inkMk id="10" creationId="{B6271D8A-41D7-CC4B-924E-826972253B7A}"/>
          </ac:inkMkLst>
        </pc:inkChg>
        <pc:inkChg chg="add">
          <ac:chgData name="Wilne, Robert" userId="863fd487-5ae7-46a6-8c4e-0a9cc652a1c0" providerId="ADAL" clId="{647CFB2F-5D67-AA45-83D8-696A71BC9F90}" dt="2021-06-30T13:28:56.565" v="273"/>
          <ac:inkMkLst>
            <pc:docMk/>
            <pc:sldMk cId="581700025" sldId="2131"/>
            <ac:inkMk id="11" creationId="{A207008F-A15E-4A4B-B5E6-D64B6B7F0786}"/>
          </ac:inkMkLst>
        </pc:inkChg>
        <pc:inkChg chg="add">
          <ac:chgData name="Wilne, Robert" userId="863fd487-5ae7-46a6-8c4e-0a9cc652a1c0" providerId="ADAL" clId="{647CFB2F-5D67-AA45-83D8-696A71BC9F90}" dt="2021-06-30T13:28:57.698" v="274"/>
          <ac:inkMkLst>
            <pc:docMk/>
            <pc:sldMk cId="581700025" sldId="2131"/>
            <ac:inkMk id="12" creationId="{F37BDF3A-4EBD-9748-8E2C-D5D2F3C13D5B}"/>
          </ac:inkMkLst>
        </pc:inkChg>
        <pc:inkChg chg="add">
          <ac:chgData name="Wilne, Robert" userId="863fd487-5ae7-46a6-8c4e-0a9cc652a1c0" providerId="ADAL" clId="{647CFB2F-5D67-AA45-83D8-696A71BC9F90}" dt="2021-06-30T13:28:57.968" v="275"/>
          <ac:inkMkLst>
            <pc:docMk/>
            <pc:sldMk cId="581700025" sldId="2131"/>
            <ac:inkMk id="13" creationId="{AB5B9455-81FC-544B-B421-E2516082923A}"/>
          </ac:inkMkLst>
        </pc:inkChg>
        <pc:inkChg chg="add">
          <ac:chgData name="Wilne, Robert" userId="863fd487-5ae7-46a6-8c4e-0a9cc652a1c0" providerId="ADAL" clId="{647CFB2F-5D67-AA45-83D8-696A71BC9F90}" dt="2021-06-30T13:28:58.216" v="276"/>
          <ac:inkMkLst>
            <pc:docMk/>
            <pc:sldMk cId="581700025" sldId="2131"/>
            <ac:inkMk id="14" creationId="{497810FD-3D28-A040-974B-A1CA051D3B04}"/>
          </ac:inkMkLst>
        </pc:inkChg>
        <pc:inkChg chg="add">
          <ac:chgData name="Wilne, Robert" userId="863fd487-5ae7-46a6-8c4e-0a9cc652a1c0" providerId="ADAL" clId="{647CFB2F-5D67-AA45-83D8-696A71BC9F90}" dt="2021-06-30T13:28:58.659" v="277"/>
          <ac:inkMkLst>
            <pc:docMk/>
            <pc:sldMk cId="581700025" sldId="2131"/>
            <ac:inkMk id="15" creationId="{E657D6E9-E8A4-9046-A560-383B50ED8F1A}"/>
          </ac:inkMkLst>
        </pc:inkChg>
        <pc:inkChg chg="add">
          <ac:chgData name="Wilne, Robert" userId="863fd487-5ae7-46a6-8c4e-0a9cc652a1c0" providerId="ADAL" clId="{647CFB2F-5D67-AA45-83D8-696A71BC9F90}" dt="2021-06-30T13:28:58.911" v="278"/>
          <ac:inkMkLst>
            <pc:docMk/>
            <pc:sldMk cId="581700025" sldId="2131"/>
            <ac:inkMk id="16" creationId="{223AEEEA-5BCE-CD49-9E75-F145B89604C6}"/>
          </ac:inkMkLst>
        </pc:inkChg>
        <pc:inkChg chg="add">
          <ac:chgData name="Wilne, Robert" userId="863fd487-5ae7-46a6-8c4e-0a9cc652a1c0" providerId="ADAL" clId="{647CFB2F-5D67-AA45-83D8-696A71BC9F90}" dt="2021-06-30T13:28:59.077" v="279"/>
          <ac:inkMkLst>
            <pc:docMk/>
            <pc:sldMk cId="581700025" sldId="2131"/>
            <ac:inkMk id="17" creationId="{969030A3-9B79-8D40-99DB-F3D36B965B35}"/>
          </ac:inkMkLst>
        </pc:inkChg>
        <pc:inkChg chg="add">
          <ac:chgData name="Wilne, Robert" userId="863fd487-5ae7-46a6-8c4e-0a9cc652a1c0" providerId="ADAL" clId="{647CFB2F-5D67-AA45-83D8-696A71BC9F90}" dt="2021-06-30T13:28:59.631" v="280"/>
          <ac:inkMkLst>
            <pc:docMk/>
            <pc:sldMk cId="581700025" sldId="2131"/>
            <ac:inkMk id="18" creationId="{BFADEECF-EA4D-9F41-8C39-D772A843836C}"/>
          </ac:inkMkLst>
        </pc:inkChg>
        <pc:inkChg chg="add">
          <ac:chgData name="Wilne, Robert" userId="863fd487-5ae7-46a6-8c4e-0a9cc652a1c0" providerId="ADAL" clId="{647CFB2F-5D67-AA45-83D8-696A71BC9F90}" dt="2021-06-30T13:28:59.870" v="281"/>
          <ac:inkMkLst>
            <pc:docMk/>
            <pc:sldMk cId="581700025" sldId="2131"/>
            <ac:inkMk id="19" creationId="{94A2C29C-5FE0-F145-9272-D049DD8D3377}"/>
          </ac:inkMkLst>
        </pc:inkChg>
        <pc:inkChg chg="add">
          <ac:chgData name="Wilne, Robert" userId="863fd487-5ae7-46a6-8c4e-0a9cc652a1c0" providerId="ADAL" clId="{647CFB2F-5D67-AA45-83D8-696A71BC9F90}" dt="2021-06-30T13:29:00.190" v="282"/>
          <ac:inkMkLst>
            <pc:docMk/>
            <pc:sldMk cId="581700025" sldId="2131"/>
            <ac:inkMk id="20" creationId="{AC0FB6A1-C04C-9A41-8E7D-2FD241434FFE}"/>
          </ac:inkMkLst>
        </pc:inkChg>
        <pc:inkChg chg="add">
          <ac:chgData name="Wilne, Robert" userId="863fd487-5ae7-46a6-8c4e-0a9cc652a1c0" providerId="ADAL" clId="{647CFB2F-5D67-AA45-83D8-696A71BC9F90}" dt="2021-06-30T13:29:00.482" v="283"/>
          <ac:inkMkLst>
            <pc:docMk/>
            <pc:sldMk cId="581700025" sldId="2131"/>
            <ac:inkMk id="21" creationId="{0AE49339-9A60-D344-A6FA-5EC15F54F34C}"/>
          </ac:inkMkLst>
        </pc:inkChg>
        <pc:inkChg chg="add">
          <ac:chgData name="Wilne, Robert" userId="863fd487-5ae7-46a6-8c4e-0a9cc652a1c0" providerId="ADAL" clId="{647CFB2F-5D67-AA45-83D8-696A71BC9F90}" dt="2021-06-30T13:29:01.731" v="285"/>
          <ac:inkMkLst>
            <pc:docMk/>
            <pc:sldMk cId="581700025" sldId="2131"/>
            <ac:inkMk id="23" creationId="{03881605-6322-E646-8516-97AE08A5D3B4}"/>
          </ac:inkMkLst>
        </pc:inkChg>
        <pc:inkChg chg="add">
          <ac:chgData name="Wilne, Robert" userId="863fd487-5ae7-46a6-8c4e-0a9cc652a1c0" providerId="ADAL" clId="{647CFB2F-5D67-AA45-83D8-696A71BC9F90}" dt="2021-06-30T13:29:01.898" v="286"/>
          <ac:inkMkLst>
            <pc:docMk/>
            <pc:sldMk cId="581700025" sldId="2131"/>
            <ac:inkMk id="24" creationId="{1FE141A3-71E8-C745-A5F7-A2C5B5E6C684}"/>
          </ac:inkMkLst>
        </pc:inkChg>
        <pc:inkChg chg="add">
          <ac:chgData name="Wilne, Robert" userId="863fd487-5ae7-46a6-8c4e-0a9cc652a1c0" providerId="ADAL" clId="{647CFB2F-5D67-AA45-83D8-696A71BC9F90}" dt="2021-06-30T13:29:02.063" v="287"/>
          <ac:inkMkLst>
            <pc:docMk/>
            <pc:sldMk cId="581700025" sldId="2131"/>
            <ac:inkMk id="25" creationId="{D245BB6A-897E-A746-969D-EF98921E92C0}"/>
          </ac:inkMkLst>
        </pc:inkChg>
        <pc:inkChg chg="add">
          <ac:chgData name="Wilne, Robert" userId="863fd487-5ae7-46a6-8c4e-0a9cc652a1c0" providerId="ADAL" clId="{647CFB2F-5D67-AA45-83D8-696A71BC9F90}" dt="2021-06-30T13:29:02.836" v="288"/>
          <ac:inkMkLst>
            <pc:docMk/>
            <pc:sldMk cId="581700025" sldId="2131"/>
            <ac:inkMk id="26" creationId="{D91ED652-AAAD-0746-88EA-3F9FD2AEE00A}"/>
          </ac:inkMkLst>
        </pc:inkChg>
        <pc:inkChg chg="add">
          <ac:chgData name="Wilne, Robert" userId="863fd487-5ae7-46a6-8c4e-0a9cc652a1c0" providerId="ADAL" clId="{647CFB2F-5D67-AA45-83D8-696A71BC9F90}" dt="2021-06-30T13:29:03.051" v="289"/>
          <ac:inkMkLst>
            <pc:docMk/>
            <pc:sldMk cId="581700025" sldId="2131"/>
            <ac:inkMk id="27" creationId="{75B3DFE8-9075-0744-B0B4-E3962F8B9E4C}"/>
          </ac:inkMkLst>
        </pc:inkChg>
        <pc:inkChg chg="add">
          <ac:chgData name="Wilne, Robert" userId="863fd487-5ae7-46a6-8c4e-0a9cc652a1c0" providerId="ADAL" clId="{647CFB2F-5D67-AA45-83D8-696A71BC9F90}" dt="2021-06-30T13:29:03.454" v="290"/>
          <ac:inkMkLst>
            <pc:docMk/>
            <pc:sldMk cId="581700025" sldId="2131"/>
            <ac:inkMk id="28" creationId="{B0209EA8-A0CA-B043-8ADF-E5DB3508A16D}"/>
          </ac:inkMkLst>
        </pc:inkChg>
        <pc:inkChg chg="add">
          <ac:chgData name="Wilne, Robert" userId="863fd487-5ae7-46a6-8c4e-0a9cc652a1c0" providerId="ADAL" clId="{647CFB2F-5D67-AA45-83D8-696A71BC9F90}" dt="2021-06-30T13:29:03.831" v="291"/>
          <ac:inkMkLst>
            <pc:docMk/>
            <pc:sldMk cId="581700025" sldId="2131"/>
            <ac:inkMk id="29" creationId="{D2015971-CEB4-F24A-96B2-7D3694F61A19}"/>
          </ac:inkMkLst>
        </pc:inkChg>
        <pc:inkChg chg="add">
          <ac:chgData name="Wilne, Robert" userId="863fd487-5ae7-46a6-8c4e-0a9cc652a1c0" providerId="ADAL" clId="{647CFB2F-5D67-AA45-83D8-696A71BC9F90}" dt="2021-06-30T13:29:04.056" v="292"/>
          <ac:inkMkLst>
            <pc:docMk/>
            <pc:sldMk cId="581700025" sldId="2131"/>
            <ac:inkMk id="30" creationId="{ECDB8BCB-5D70-1E40-9985-A62EF5EB67B9}"/>
          </ac:inkMkLst>
        </pc:inkChg>
        <pc:inkChg chg="add">
          <ac:chgData name="Wilne, Robert" userId="863fd487-5ae7-46a6-8c4e-0a9cc652a1c0" providerId="ADAL" clId="{647CFB2F-5D67-AA45-83D8-696A71BC9F90}" dt="2021-06-30T13:29:04.284" v="293"/>
          <ac:inkMkLst>
            <pc:docMk/>
            <pc:sldMk cId="581700025" sldId="2131"/>
            <ac:inkMk id="31" creationId="{F070820B-B51E-CA45-8446-9C6904B424C4}"/>
          </ac:inkMkLst>
        </pc:inkChg>
        <pc:inkChg chg="add">
          <ac:chgData name="Wilne, Robert" userId="863fd487-5ae7-46a6-8c4e-0a9cc652a1c0" providerId="ADAL" clId="{647CFB2F-5D67-AA45-83D8-696A71BC9F90}" dt="2021-06-30T13:29:04.467" v="294"/>
          <ac:inkMkLst>
            <pc:docMk/>
            <pc:sldMk cId="581700025" sldId="2131"/>
            <ac:inkMk id="32" creationId="{A961FD38-3FCD-A743-BE74-0A207834C78C}"/>
          </ac:inkMkLst>
        </pc:inkChg>
        <pc:inkChg chg="add">
          <ac:chgData name="Wilne, Robert" userId="863fd487-5ae7-46a6-8c4e-0a9cc652a1c0" providerId="ADAL" clId="{647CFB2F-5D67-AA45-83D8-696A71BC9F90}" dt="2021-06-30T13:29:04.682" v="295"/>
          <ac:inkMkLst>
            <pc:docMk/>
            <pc:sldMk cId="581700025" sldId="2131"/>
            <ac:inkMk id="33" creationId="{C8A8DE99-A433-774E-9400-4DF1A1FCCDCA}"/>
          </ac:inkMkLst>
        </pc:inkChg>
        <pc:inkChg chg="add">
          <ac:chgData name="Wilne, Robert" userId="863fd487-5ae7-46a6-8c4e-0a9cc652a1c0" providerId="ADAL" clId="{647CFB2F-5D67-AA45-83D8-696A71BC9F90}" dt="2021-06-30T13:29:04.894" v="296"/>
          <ac:inkMkLst>
            <pc:docMk/>
            <pc:sldMk cId="581700025" sldId="2131"/>
            <ac:inkMk id="34" creationId="{978044AA-C715-6A44-B78B-BF5C714A4FBC}"/>
          </ac:inkMkLst>
        </pc:inkChg>
        <pc:inkChg chg="add">
          <ac:chgData name="Wilne, Robert" userId="863fd487-5ae7-46a6-8c4e-0a9cc652a1c0" providerId="ADAL" clId="{647CFB2F-5D67-AA45-83D8-696A71BC9F90}" dt="2021-06-30T13:29:05.615" v="297"/>
          <ac:inkMkLst>
            <pc:docMk/>
            <pc:sldMk cId="581700025" sldId="2131"/>
            <ac:inkMk id="35" creationId="{72EF2653-3A3E-1049-9B75-1AF74313552C}"/>
          </ac:inkMkLst>
        </pc:inkChg>
        <pc:inkChg chg="add">
          <ac:chgData name="Wilne, Robert" userId="863fd487-5ae7-46a6-8c4e-0a9cc652a1c0" providerId="ADAL" clId="{647CFB2F-5D67-AA45-83D8-696A71BC9F90}" dt="2021-06-30T13:29:05.998" v="298"/>
          <ac:inkMkLst>
            <pc:docMk/>
            <pc:sldMk cId="581700025" sldId="2131"/>
            <ac:inkMk id="36" creationId="{BE8277BA-16FA-5A4D-A5A3-15747BC25F6F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38" creationId="{6597252D-B5F7-3D48-B745-5BF1CEBC2666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39" creationId="{BB0BE469-54C4-9045-899F-0B88AB7214D8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0" creationId="{98AD1E89-8338-3141-9E9C-3064F52D8FBA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1" creationId="{F7CE9184-8052-FE4B-8405-27C513F40F97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2" creationId="{9FC61B01-9580-C641-A5BE-78E21D1A7CF0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3" creationId="{862E1C38-5CF2-DA43-BD51-625106416FF2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4" creationId="{65033474-CC54-3442-9050-293E8142EEB3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5" creationId="{7BB7F754-791C-134C-BA41-26EA46D82CBC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6" creationId="{C88A6503-F8D4-DC45-A65C-C615D76E1F4F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7" creationId="{BE2066A9-AD26-2F45-A1DC-F265D7DFD7AA}"/>
          </ac:inkMkLst>
        </pc:inkChg>
        <pc:inkChg chg="add topLvl">
          <ac:chgData name="Wilne, Robert" userId="863fd487-5ae7-46a6-8c4e-0a9cc652a1c0" providerId="ADAL" clId="{647CFB2F-5D67-AA45-83D8-696A71BC9F90}" dt="2021-06-30T13:29:56.513" v="336"/>
          <ac:inkMkLst>
            <pc:docMk/>
            <pc:sldMk cId="581700025" sldId="2131"/>
            <ac:inkMk id="48" creationId="{C1A033D5-7627-DD4C-829D-CFA2BD0FA062}"/>
          </ac:inkMkLst>
        </pc:inkChg>
        <pc:inkChg chg="add">
          <ac:chgData name="Wilne, Robert" userId="863fd487-5ae7-46a6-8c4e-0a9cc652a1c0" providerId="ADAL" clId="{647CFB2F-5D67-AA45-83D8-696A71BC9F90}" dt="2021-06-30T13:29:25.866" v="312"/>
          <ac:inkMkLst>
            <pc:docMk/>
            <pc:sldMk cId="581700025" sldId="2131"/>
            <ac:inkMk id="50" creationId="{77BAA8E5-0417-394F-A547-CD16E6A68E2D}"/>
          </ac:inkMkLst>
        </pc:inkChg>
        <pc:inkChg chg="add">
          <ac:chgData name="Wilne, Robert" userId="863fd487-5ae7-46a6-8c4e-0a9cc652a1c0" providerId="ADAL" clId="{647CFB2F-5D67-AA45-83D8-696A71BC9F90}" dt="2021-06-30T13:29:27.651" v="313"/>
          <ac:inkMkLst>
            <pc:docMk/>
            <pc:sldMk cId="581700025" sldId="2131"/>
            <ac:inkMk id="51" creationId="{AA6A59B3-DDDA-484B-A0D8-BC63BDCEAAC7}"/>
          </ac:inkMkLst>
        </pc:inkChg>
        <pc:inkChg chg="add">
          <ac:chgData name="Wilne, Robert" userId="863fd487-5ae7-46a6-8c4e-0a9cc652a1c0" providerId="ADAL" clId="{647CFB2F-5D67-AA45-83D8-696A71BC9F90}" dt="2021-06-30T13:29:39.279" v="315"/>
          <ac:inkMkLst>
            <pc:docMk/>
            <pc:sldMk cId="581700025" sldId="2131"/>
            <ac:inkMk id="53" creationId="{A47B3838-461B-654A-A02B-D3C78C6E814B}"/>
          </ac:inkMkLst>
        </pc:inkChg>
        <pc:inkChg chg="add">
          <ac:chgData name="Wilne, Robert" userId="863fd487-5ae7-46a6-8c4e-0a9cc652a1c0" providerId="ADAL" clId="{647CFB2F-5D67-AA45-83D8-696A71BC9F90}" dt="2021-06-30T13:29:40.768" v="316"/>
          <ac:inkMkLst>
            <pc:docMk/>
            <pc:sldMk cId="581700025" sldId="2131"/>
            <ac:inkMk id="54" creationId="{274DAACC-4E3E-6049-84C4-DE83788E834E}"/>
          </ac:inkMkLst>
        </pc:inkChg>
        <pc:inkChg chg="add">
          <ac:chgData name="Wilne, Robert" userId="863fd487-5ae7-46a6-8c4e-0a9cc652a1c0" providerId="ADAL" clId="{647CFB2F-5D67-AA45-83D8-696A71BC9F90}" dt="2021-06-30T13:29:41.449" v="317"/>
          <ac:inkMkLst>
            <pc:docMk/>
            <pc:sldMk cId="581700025" sldId="2131"/>
            <ac:inkMk id="55" creationId="{6120A172-B66C-CE43-BAB7-66D18B403BD3}"/>
          </ac:inkMkLst>
        </pc:inkChg>
        <pc:inkChg chg="add">
          <ac:chgData name="Wilne, Robert" userId="863fd487-5ae7-46a6-8c4e-0a9cc652a1c0" providerId="ADAL" clId="{647CFB2F-5D67-AA45-83D8-696A71BC9F90}" dt="2021-06-30T13:29:41.634" v="318"/>
          <ac:inkMkLst>
            <pc:docMk/>
            <pc:sldMk cId="581700025" sldId="2131"/>
            <ac:inkMk id="56" creationId="{A0A0BA6E-0D05-0F40-9EEB-7BE8E5F6444A}"/>
          </ac:inkMkLst>
        </pc:inkChg>
        <pc:inkChg chg="add">
          <ac:chgData name="Wilne, Robert" userId="863fd487-5ae7-46a6-8c4e-0a9cc652a1c0" providerId="ADAL" clId="{647CFB2F-5D67-AA45-83D8-696A71BC9F90}" dt="2021-06-30T13:29:42.223" v="319"/>
          <ac:inkMkLst>
            <pc:docMk/>
            <pc:sldMk cId="581700025" sldId="2131"/>
            <ac:inkMk id="57" creationId="{13DFA6B6-E553-AF40-A41B-F9EA56FB692D}"/>
          </ac:inkMkLst>
        </pc:inkChg>
        <pc:inkChg chg="add">
          <ac:chgData name="Wilne, Robert" userId="863fd487-5ae7-46a6-8c4e-0a9cc652a1c0" providerId="ADAL" clId="{647CFB2F-5D67-AA45-83D8-696A71BC9F90}" dt="2021-06-30T13:29:42.427" v="320"/>
          <ac:inkMkLst>
            <pc:docMk/>
            <pc:sldMk cId="581700025" sldId="2131"/>
            <ac:inkMk id="58" creationId="{475EC2C2-C99E-4E48-937E-931B8E2966E5}"/>
          </ac:inkMkLst>
        </pc:inkChg>
        <pc:inkChg chg="add">
          <ac:chgData name="Wilne, Robert" userId="863fd487-5ae7-46a6-8c4e-0a9cc652a1c0" providerId="ADAL" clId="{647CFB2F-5D67-AA45-83D8-696A71BC9F90}" dt="2021-06-30T13:29:44.021" v="322"/>
          <ac:inkMkLst>
            <pc:docMk/>
            <pc:sldMk cId="581700025" sldId="2131"/>
            <ac:inkMk id="60" creationId="{612AC3A6-7ED0-FE4D-96F0-77FA253A465C}"/>
          </ac:inkMkLst>
        </pc:inkChg>
        <pc:inkChg chg="add del">
          <ac:chgData name="Wilne, Robert" userId="863fd487-5ae7-46a6-8c4e-0a9cc652a1c0" providerId="ADAL" clId="{647CFB2F-5D67-AA45-83D8-696A71BC9F90}" dt="2021-06-30T13:29:46.458" v="324"/>
          <ac:inkMkLst>
            <pc:docMk/>
            <pc:sldMk cId="581700025" sldId="2131"/>
            <ac:inkMk id="61" creationId="{5F7C7FC2-2576-C64E-924B-73AE74EEB8D5}"/>
          </ac:inkMkLst>
        </pc:inkChg>
        <pc:inkChg chg="add">
          <ac:chgData name="Wilne, Robert" userId="863fd487-5ae7-46a6-8c4e-0a9cc652a1c0" providerId="ADAL" clId="{647CFB2F-5D67-AA45-83D8-696A71BC9F90}" dt="2021-06-30T13:29:48.096" v="325"/>
          <ac:inkMkLst>
            <pc:docMk/>
            <pc:sldMk cId="581700025" sldId="2131"/>
            <ac:inkMk id="62" creationId="{DC6AEAC9-ACF1-764B-AD31-39350EE3C75F}"/>
          </ac:inkMkLst>
        </pc:inkChg>
        <pc:inkChg chg="add">
          <ac:chgData name="Wilne, Robert" userId="863fd487-5ae7-46a6-8c4e-0a9cc652a1c0" providerId="ADAL" clId="{647CFB2F-5D67-AA45-83D8-696A71BC9F90}" dt="2021-06-30T13:29:48.611" v="326"/>
          <ac:inkMkLst>
            <pc:docMk/>
            <pc:sldMk cId="581700025" sldId="2131"/>
            <ac:inkMk id="63" creationId="{561C0F2D-E245-464E-9319-28DCADD4325F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77" creationId="{ABEE9C28-F106-6847-A1B5-34800C99AEB4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79" creationId="{8EB646FC-9519-3140-A292-A02F91395BDE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80" creationId="{286BF28C-3543-394B-BC3F-89612E6DB7A0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81" creationId="{B636046B-4B07-0440-9457-7802FD498830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82" creationId="{DDE49BDB-3B80-BB4A-BB16-259DB300DADF}"/>
          </ac:inkMkLst>
        </pc:inkChg>
        <pc:inkChg chg="add">
          <ac:chgData name="Wilne, Robert" userId="863fd487-5ae7-46a6-8c4e-0a9cc652a1c0" providerId="ADAL" clId="{647CFB2F-5D67-AA45-83D8-696A71BC9F90}" dt="2021-06-30T13:29:54.889" v="334"/>
          <ac:inkMkLst>
            <pc:docMk/>
            <pc:sldMk cId="581700025" sldId="2131"/>
            <ac:inkMk id="24584" creationId="{586D82D1-7F89-3543-B145-101F6180D548}"/>
          </ac:inkMkLst>
        </pc:inkChg>
        <pc:inkChg chg="add">
          <ac:chgData name="Wilne, Robert" userId="863fd487-5ae7-46a6-8c4e-0a9cc652a1c0" providerId="ADAL" clId="{647CFB2F-5D67-AA45-83D8-696A71BC9F90}" dt="2021-06-30T13:29:55.468" v="335"/>
          <ac:inkMkLst>
            <pc:docMk/>
            <pc:sldMk cId="581700025" sldId="2131"/>
            <ac:inkMk id="24585" creationId="{55F19C94-7140-C447-B0C6-549BD77DE05E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87" creationId="{F29F0841-B136-F746-A292-68CC5EA42186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88" creationId="{67C8EC8D-0DC5-4740-BD2C-F44F2F6E02B4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89" creationId="{617C375C-CE04-824B-8385-26D1DD882BA2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90" creationId="{AC1EE62F-39F1-F64C-9868-2F1F4DC67770}"/>
          </ac:inkMkLst>
        </pc:inkChg>
        <pc:inkChg chg="add topLvl">
          <ac:chgData name="Wilne, Robert" userId="863fd487-5ae7-46a6-8c4e-0a9cc652a1c0" providerId="ADAL" clId="{647CFB2F-5D67-AA45-83D8-696A71BC9F90}" dt="2021-06-30T13:30:02.551" v="344"/>
          <ac:inkMkLst>
            <pc:docMk/>
            <pc:sldMk cId="581700025" sldId="2131"/>
            <ac:inkMk id="24591" creationId="{A6891FB8-37EF-5D41-BFCB-0D6C11E4E579}"/>
          </ac:inkMkLst>
        </pc:inkChg>
        <pc:inkChg chg="add">
          <ac:chgData name="Wilne, Robert" userId="863fd487-5ae7-46a6-8c4e-0a9cc652a1c0" providerId="ADAL" clId="{647CFB2F-5D67-AA45-83D8-696A71BC9F90}" dt="2021-06-30T13:30:01.997" v="343"/>
          <ac:inkMkLst>
            <pc:docMk/>
            <pc:sldMk cId="581700025" sldId="2131"/>
            <ac:inkMk id="24593" creationId="{5F1585D5-566E-2445-9636-DB19DFE48977}"/>
          </ac:inkMkLst>
        </pc:inkChg>
        <pc:inkChg chg="add">
          <ac:chgData name="Wilne, Robert" userId="863fd487-5ae7-46a6-8c4e-0a9cc652a1c0" providerId="ADAL" clId="{647CFB2F-5D67-AA45-83D8-696A71BC9F90}" dt="2021-06-30T13:30:05.930" v="345"/>
          <ac:inkMkLst>
            <pc:docMk/>
            <pc:sldMk cId="581700025" sldId="2131"/>
            <ac:inkMk id="24595" creationId="{3F6CB162-B905-2444-A6BF-D62E80B947F8}"/>
          </ac:inkMkLst>
        </pc:inkChg>
        <pc:inkChg chg="add">
          <ac:chgData name="Wilne, Robert" userId="863fd487-5ae7-46a6-8c4e-0a9cc652a1c0" providerId="ADAL" clId="{647CFB2F-5D67-AA45-83D8-696A71BC9F90}" dt="2021-06-30T13:30:06.740" v="346"/>
          <ac:inkMkLst>
            <pc:docMk/>
            <pc:sldMk cId="581700025" sldId="2131"/>
            <ac:inkMk id="24596" creationId="{FAB80DC3-DC4A-6F41-ABE8-0999B41757A1}"/>
          </ac:inkMkLst>
        </pc:inkChg>
        <pc:inkChg chg="add">
          <ac:chgData name="Wilne, Robert" userId="863fd487-5ae7-46a6-8c4e-0a9cc652a1c0" providerId="ADAL" clId="{647CFB2F-5D67-AA45-83D8-696A71BC9F90}" dt="2021-06-30T13:30:18.816" v="347"/>
          <ac:inkMkLst>
            <pc:docMk/>
            <pc:sldMk cId="581700025" sldId="2131"/>
            <ac:inkMk id="24597" creationId="{315FA7E8-6FA6-CE4C-8B66-CB172B9731D8}"/>
          </ac:inkMkLst>
        </pc:inkChg>
        <pc:inkChg chg="add">
          <ac:chgData name="Wilne, Robert" userId="863fd487-5ae7-46a6-8c4e-0a9cc652a1c0" providerId="ADAL" clId="{647CFB2F-5D67-AA45-83D8-696A71BC9F90}" dt="2021-06-30T13:30:37.277" v="348"/>
          <ac:inkMkLst>
            <pc:docMk/>
            <pc:sldMk cId="581700025" sldId="2131"/>
            <ac:inkMk id="24598" creationId="{1B59298D-7AF1-A941-959A-9690D57C09DB}"/>
          </ac:inkMkLst>
        </pc:inkChg>
        <pc:inkChg chg="add">
          <ac:chgData name="Wilne, Robert" userId="863fd487-5ae7-46a6-8c4e-0a9cc652a1c0" providerId="ADAL" clId="{647CFB2F-5D67-AA45-83D8-696A71BC9F90}" dt="2021-06-30T13:30:38.221" v="349"/>
          <ac:inkMkLst>
            <pc:docMk/>
            <pc:sldMk cId="581700025" sldId="2131"/>
            <ac:inkMk id="24599" creationId="{AD6D2017-2F6B-9C45-90AC-F36F2FCC6640}"/>
          </ac:inkMkLst>
        </pc:inkChg>
        <pc:inkChg chg="add topLvl">
          <ac:chgData name="Wilne, Robert" userId="863fd487-5ae7-46a6-8c4e-0a9cc652a1c0" providerId="ADAL" clId="{647CFB2F-5D67-AA45-83D8-696A71BC9F90}" dt="2021-06-30T13:30:49.709" v="365"/>
          <ac:inkMkLst>
            <pc:docMk/>
            <pc:sldMk cId="581700025" sldId="2131"/>
            <ac:inkMk id="24600" creationId="{D0B50ED0-6E2F-444A-911A-D06FF6A3C9F7}"/>
          </ac:inkMkLst>
        </pc:inkChg>
        <pc:inkChg chg="add topLvl">
          <ac:chgData name="Wilne, Robert" userId="863fd487-5ae7-46a6-8c4e-0a9cc652a1c0" providerId="ADAL" clId="{647CFB2F-5D67-AA45-83D8-696A71BC9F90}" dt="2021-06-30T13:30:49.709" v="365"/>
          <ac:inkMkLst>
            <pc:docMk/>
            <pc:sldMk cId="581700025" sldId="2131"/>
            <ac:inkMk id="24601" creationId="{26107C25-98E9-D84C-8B73-07FCED2066B2}"/>
          </ac:inkMkLst>
        </pc:inkChg>
        <pc:inkChg chg="add topLvl">
          <ac:chgData name="Wilne, Robert" userId="863fd487-5ae7-46a6-8c4e-0a9cc652a1c0" providerId="ADAL" clId="{647CFB2F-5D67-AA45-83D8-696A71BC9F90}" dt="2021-06-30T13:30:49.709" v="365"/>
          <ac:inkMkLst>
            <pc:docMk/>
            <pc:sldMk cId="581700025" sldId="2131"/>
            <ac:inkMk id="24603" creationId="{3A26973B-7435-514A-A7FF-28BEB869F971}"/>
          </ac:inkMkLst>
        </pc:inkChg>
        <pc:inkChg chg="add">
          <ac:chgData name="Wilne, Robert" userId="863fd487-5ae7-46a6-8c4e-0a9cc652a1c0" providerId="ADAL" clId="{647CFB2F-5D67-AA45-83D8-696A71BC9F90}" dt="2021-06-30T13:30:46.327" v="355"/>
          <ac:inkMkLst>
            <pc:docMk/>
            <pc:sldMk cId="581700025" sldId="2131"/>
            <ac:inkMk id="24605" creationId="{E034D320-C7EF-CF44-B909-5AE2F8DC1BCA}"/>
          </ac:inkMkLst>
        </pc:inkChg>
        <pc:inkChg chg="add">
          <ac:chgData name="Wilne, Robert" userId="863fd487-5ae7-46a6-8c4e-0a9cc652a1c0" providerId="ADAL" clId="{647CFB2F-5D67-AA45-83D8-696A71BC9F90}" dt="2021-06-30T13:30:46.554" v="356"/>
          <ac:inkMkLst>
            <pc:docMk/>
            <pc:sldMk cId="581700025" sldId="2131"/>
            <ac:inkMk id="24606" creationId="{A111D185-C026-044C-8B9C-9D7EF09A33C1}"/>
          </ac:inkMkLst>
        </pc:inkChg>
        <pc:inkChg chg="add">
          <ac:chgData name="Wilne, Robert" userId="863fd487-5ae7-46a6-8c4e-0a9cc652a1c0" providerId="ADAL" clId="{647CFB2F-5D67-AA45-83D8-696A71BC9F90}" dt="2021-06-30T13:30:46.836" v="357"/>
          <ac:inkMkLst>
            <pc:docMk/>
            <pc:sldMk cId="581700025" sldId="2131"/>
            <ac:inkMk id="24607" creationId="{AF0C2339-C659-2A44-A4EB-67A3EDE6684B}"/>
          </ac:inkMkLst>
        </pc:inkChg>
        <pc:inkChg chg="add">
          <ac:chgData name="Wilne, Robert" userId="863fd487-5ae7-46a6-8c4e-0a9cc652a1c0" providerId="ADAL" clId="{647CFB2F-5D67-AA45-83D8-696A71BC9F90}" dt="2021-06-30T13:30:47.035" v="358"/>
          <ac:inkMkLst>
            <pc:docMk/>
            <pc:sldMk cId="581700025" sldId="2131"/>
            <ac:inkMk id="24608" creationId="{37A5BBCB-50F0-B448-9A72-C1668AF0B5C8}"/>
          </ac:inkMkLst>
        </pc:inkChg>
        <pc:inkChg chg="add">
          <ac:chgData name="Wilne, Robert" userId="863fd487-5ae7-46a6-8c4e-0a9cc652a1c0" providerId="ADAL" clId="{647CFB2F-5D67-AA45-83D8-696A71BC9F90}" dt="2021-06-30T13:30:47.255" v="359"/>
          <ac:inkMkLst>
            <pc:docMk/>
            <pc:sldMk cId="581700025" sldId="2131"/>
            <ac:inkMk id="24609" creationId="{431B28D9-6E03-D54C-86E9-4B058D1BD5C7}"/>
          </ac:inkMkLst>
        </pc:inkChg>
        <pc:inkChg chg="add">
          <ac:chgData name="Wilne, Robert" userId="863fd487-5ae7-46a6-8c4e-0a9cc652a1c0" providerId="ADAL" clId="{647CFB2F-5D67-AA45-83D8-696A71BC9F90}" dt="2021-06-30T13:30:47.506" v="360"/>
          <ac:inkMkLst>
            <pc:docMk/>
            <pc:sldMk cId="581700025" sldId="2131"/>
            <ac:inkMk id="24610" creationId="{F4710755-4C99-D742-85B7-03FC30540EF2}"/>
          </ac:inkMkLst>
        </pc:inkChg>
        <pc:inkChg chg="add">
          <ac:chgData name="Wilne, Robert" userId="863fd487-5ae7-46a6-8c4e-0a9cc652a1c0" providerId="ADAL" clId="{647CFB2F-5D67-AA45-83D8-696A71BC9F90}" dt="2021-06-30T13:30:47.897" v="361"/>
          <ac:inkMkLst>
            <pc:docMk/>
            <pc:sldMk cId="581700025" sldId="2131"/>
            <ac:inkMk id="24611" creationId="{804179E4-A90C-CD4C-8D93-06273B5B3339}"/>
          </ac:inkMkLst>
        </pc:inkChg>
        <pc:inkChg chg="add">
          <ac:chgData name="Wilne, Robert" userId="863fd487-5ae7-46a6-8c4e-0a9cc652a1c0" providerId="ADAL" clId="{647CFB2F-5D67-AA45-83D8-696A71BC9F90}" dt="2021-06-30T13:30:48.384" v="362"/>
          <ac:inkMkLst>
            <pc:docMk/>
            <pc:sldMk cId="581700025" sldId="2131"/>
            <ac:inkMk id="24612" creationId="{9DD16127-FB80-964D-BA11-69282964AC9C}"/>
          </ac:inkMkLst>
        </pc:inkChg>
        <pc:inkChg chg="add">
          <ac:chgData name="Wilne, Robert" userId="863fd487-5ae7-46a6-8c4e-0a9cc652a1c0" providerId="ADAL" clId="{647CFB2F-5D67-AA45-83D8-696A71BC9F90}" dt="2021-06-30T13:30:48.616" v="363"/>
          <ac:inkMkLst>
            <pc:docMk/>
            <pc:sldMk cId="581700025" sldId="2131"/>
            <ac:inkMk id="24613" creationId="{0F738211-3129-8940-BD6B-61DF6571393F}"/>
          </ac:inkMkLst>
        </pc:inkChg>
        <pc:inkChg chg="add">
          <ac:chgData name="Wilne, Robert" userId="863fd487-5ae7-46a6-8c4e-0a9cc652a1c0" providerId="ADAL" clId="{647CFB2F-5D67-AA45-83D8-696A71BC9F90}" dt="2021-06-30T13:30:48.907" v="364"/>
          <ac:inkMkLst>
            <pc:docMk/>
            <pc:sldMk cId="581700025" sldId="2131"/>
            <ac:inkMk id="24614" creationId="{8D58F807-8EEC-C949-8CA5-C29A12A2796B}"/>
          </ac:inkMkLst>
        </pc:inkChg>
        <pc:inkChg chg="add">
          <ac:chgData name="Wilne, Robert" userId="863fd487-5ae7-46a6-8c4e-0a9cc652a1c0" providerId="ADAL" clId="{647CFB2F-5D67-AA45-83D8-696A71BC9F90}" dt="2021-06-30T13:30:51.711" v="366"/>
          <ac:inkMkLst>
            <pc:docMk/>
            <pc:sldMk cId="581700025" sldId="2131"/>
            <ac:inkMk id="24616" creationId="{3E61974A-16BA-A54F-9E48-124EA62FB7C2}"/>
          </ac:inkMkLst>
        </pc:inkChg>
        <pc:inkChg chg="add">
          <ac:chgData name="Wilne, Robert" userId="863fd487-5ae7-46a6-8c4e-0a9cc652a1c0" providerId="ADAL" clId="{647CFB2F-5D67-AA45-83D8-696A71BC9F90}" dt="2021-06-30T13:30:51.966" v="367"/>
          <ac:inkMkLst>
            <pc:docMk/>
            <pc:sldMk cId="581700025" sldId="2131"/>
            <ac:inkMk id="24617" creationId="{D5C20C88-B7FF-FD49-89F6-479527C8441A}"/>
          </ac:inkMkLst>
        </pc:inkChg>
        <pc:inkChg chg="add">
          <ac:chgData name="Wilne, Robert" userId="863fd487-5ae7-46a6-8c4e-0a9cc652a1c0" providerId="ADAL" clId="{647CFB2F-5D67-AA45-83D8-696A71BC9F90}" dt="2021-06-30T13:30:52.370" v="368"/>
          <ac:inkMkLst>
            <pc:docMk/>
            <pc:sldMk cId="581700025" sldId="2131"/>
            <ac:inkMk id="24618" creationId="{A4125AFA-2B16-CA41-AED4-7EE438B92D44}"/>
          </ac:inkMkLst>
        </pc:inkChg>
        <pc:inkChg chg="add">
          <ac:chgData name="Wilne, Robert" userId="863fd487-5ae7-46a6-8c4e-0a9cc652a1c0" providerId="ADAL" clId="{647CFB2F-5D67-AA45-83D8-696A71BC9F90}" dt="2021-06-30T13:30:53.059" v="369"/>
          <ac:inkMkLst>
            <pc:docMk/>
            <pc:sldMk cId="581700025" sldId="2131"/>
            <ac:inkMk id="24619" creationId="{F20A7432-268F-8844-BF64-76D8AE24B8DE}"/>
          </ac:inkMkLst>
        </pc:inkChg>
        <pc:inkChg chg="add topLvl">
          <ac:chgData name="Wilne, Robert" userId="863fd487-5ae7-46a6-8c4e-0a9cc652a1c0" providerId="ADAL" clId="{647CFB2F-5D67-AA45-83D8-696A71BC9F90}" dt="2021-06-30T13:31:08.196" v="391"/>
          <ac:inkMkLst>
            <pc:docMk/>
            <pc:sldMk cId="581700025" sldId="2131"/>
            <ac:inkMk id="24620" creationId="{319AE1AA-8FAF-6549-9A10-6C4E80B5C82B}"/>
          </ac:inkMkLst>
        </pc:inkChg>
        <pc:inkChg chg="add topLvl">
          <ac:chgData name="Wilne, Robert" userId="863fd487-5ae7-46a6-8c4e-0a9cc652a1c0" providerId="ADAL" clId="{647CFB2F-5D67-AA45-83D8-696A71BC9F90}" dt="2021-06-30T13:31:08.196" v="391"/>
          <ac:inkMkLst>
            <pc:docMk/>
            <pc:sldMk cId="581700025" sldId="2131"/>
            <ac:inkMk id="24621" creationId="{DD99065C-0DB1-944A-9885-50BC8354A959}"/>
          </ac:inkMkLst>
        </pc:inkChg>
        <pc:inkChg chg="add topLvl">
          <ac:chgData name="Wilne, Robert" userId="863fd487-5ae7-46a6-8c4e-0a9cc652a1c0" providerId="ADAL" clId="{647CFB2F-5D67-AA45-83D8-696A71BC9F90}" dt="2021-06-30T13:31:08.196" v="391"/>
          <ac:inkMkLst>
            <pc:docMk/>
            <pc:sldMk cId="581700025" sldId="2131"/>
            <ac:inkMk id="24622" creationId="{F799AF4A-F2D0-6744-82D2-4FBCC964FD22}"/>
          </ac:inkMkLst>
        </pc:inkChg>
        <pc:inkChg chg="add topLvl">
          <ac:chgData name="Wilne, Robert" userId="863fd487-5ae7-46a6-8c4e-0a9cc652a1c0" providerId="ADAL" clId="{647CFB2F-5D67-AA45-83D8-696A71BC9F90}" dt="2021-06-30T13:31:08.196" v="391"/>
          <ac:inkMkLst>
            <pc:docMk/>
            <pc:sldMk cId="581700025" sldId="2131"/>
            <ac:inkMk id="24623" creationId="{ED9DEC47-9A49-7340-A63D-26C68B75BDE1}"/>
          </ac:inkMkLst>
        </pc:inkChg>
        <pc:inkChg chg="add topLvl">
          <ac:chgData name="Wilne, Robert" userId="863fd487-5ae7-46a6-8c4e-0a9cc652a1c0" providerId="ADAL" clId="{647CFB2F-5D67-AA45-83D8-696A71BC9F90}" dt="2021-06-30T13:31:08.196" v="391"/>
          <ac:inkMkLst>
            <pc:docMk/>
            <pc:sldMk cId="581700025" sldId="2131"/>
            <ac:inkMk id="24624" creationId="{24420B64-412F-424B-84FF-6BF33B5DEF44}"/>
          </ac:inkMkLst>
        </pc:inkChg>
        <pc:inkChg chg="add">
          <ac:chgData name="Wilne, Robert" userId="863fd487-5ae7-46a6-8c4e-0a9cc652a1c0" providerId="ADAL" clId="{647CFB2F-5D67-AA45-83D8-696A71BC9F90}" dt="2021-06-30T13:30:56.907" v="376"/>
          <ac:inkMkLst>
            <pc:docMk/>
            <pc:sldMk cId="581700025" sldId="2131"/>
            <ac:inkMk id="24627" creationId="{972079A1-7321-D847-A40B-546CFDD9CE72}"/>
          </ac:inkMkLst>
        </pc:inkChg>
        <pc:inkChg chg="add">
          <ac:chgData name="Wilne, Robert" userId="863fd487-5ae7-46a6-8c4e-0a9cc652a1c0" providerId="ADAL" clId="{647CFB2F-5D67-AA45-83D8-696A71BC9F90}" dt="2021-06-30T13:30:57.392" v="377"/>
          <ac:inkMkLst>
            <pc:docMk/>
            <pc:sldMk cId="581700025" sldId="2131"/>
            <ac:inkMk id="24628" creationId="{9E38A732-3F8B-0F48-8585-1DC1B5112023}"/>
          </ac:inkMkLst>
        </pc:inkChg>
        <pc:inkChg chg="add">
          <ac:chgData name="Wilne, Robert" userId="863fd487-5ae7-46a6-8c4e-0a9cc652a1c0" providerId="ADAL" clId="{647CFB2F-5D67-AA45-83D8-696A71BC9F90}" dt="2021-06-30T13:30:58.015" v="378"/>
          <ac:inkMkLst>
            <pc:docMk/>
            <pc:sldMk cId="581700025" sldId="2131"/>
            <ac:inkMk id="24629" creationId="{25B15279-83DA-2149-8322-3F58DB2DE528}"/>
          </ac:inkMkLst>
        </pc:inkChg>
        <pc:inkChg chg="add">
          <ac:chgData name="Wilne, Robert" userId="863fd487-5ae7-46a6-8c4e-0a9cc652a1c0" providerId="ADAL" clId="{647CFB2F-5D67-AA45-83D8-696A71BC9F90}" dt="2021-06-30T13:30:58.347" v="379"/>
          <ac:inkMkLst>
            <pc:docMk/>
            <pc:sldMk cId="581700025" sldId="2131"/>
            <ac:inkMk id="24630" creationId="{D62139C3-43C2-B548-8739-11ACBA343512}"/>
          </ac:inkMkLst>
        </pc:inkChg>
        <pc:inkChg chg="add">
          <ac:chgData name="Wilne, Robert" userId="863fd487-5ae7-46a6-8c4e-0a9cc652a1c0" providerId="ADAL" clId="{647CFB2F-5D67-AA45-83D8-696A71BC9F90}" dt="2021-06-30T13:30:58.553" v="380"/>
          <ac:inkMkLst>
            <pc:docMk/>
            <pc:sldMk cId="581700025" sldId="2131"/>
            <ac:inkMk id="24631" creationId="{5C10429E-506E-584B-B76F-69D0700424AA}"/>
          </ac:inkMkLst>
        </pc:inkChg>
        <pc:inkChg chg="add">
          <ac:chgData name="Wilne, Robert" userId="863fd487-5ae7-46a6-8c4e-0a9cc652a1c0" providerId="ADAL" clId="{647CFB2F-5D67-AA45-83D8-696A71BC9F90}" dt="2021-06-30T13:30:58.769" v="381"/>
          <ac:inkMkLst>
            <pc:docMk/>
            <pc:sldMk cId="581700025" sldId="2131"/>
            <ac:inkMk id="24632" creationId="{F3D369A5-15C2-5346-8B5D-82D2B3B8B553}"/>
          </ac:inkMkLst>
        </pc:inkChg>
        <pc:inkChg chg="add">
          <ac:chgData name="Wilne, Robert" userId="863fd487-5ae7-46a6-8c4e-0a9cc652a1c0" providerId="ADAL" clId="{647CFB2F-5D67-AA45-83D8-696A71BC9F90}" dt="2021-06-30T13:30:59.020" v="382"/>
          <ac:inkMkLst>
            <pc:docMk/>
            <pc:sldMk cId="581700025" sldId="2131"/>
            <ac:inkMk id="24633" creationId="{5953C284-6B96-ED4D-BC2E-8FF2A0AF105E}"/>
          </ac:inkMkLst>
        </pc:inkChg>
        <pc:inkChg chg="add">
          <ac:chgData name="Wilne, Robert" userId="863fd487-5ae7-46a6-8c4e-0a9cc652a1c0" providerId="ADAL" clId="{647CFB2F-5D67-AA45-83D8-696A71BC9F90}" dt="2021-06-30T13:30:59.228" v="383"/>
          <ac:inkMkLst>
            <pc:docMk/>
            <pc:sldMk cId="581700025" sldId="2131"/>
            <ac:inkMk id="24634" creationId="{4F70DB7F-17F6-BC40-96BE-B86BCD7A0F56}"/>
          </ac:inkMkLst>
        </pc:inkChg>
        <pc:inkChg chg="add">
          <ac:chgData name="Wilne, Robert" userId="863fd487-5ae7-46a6-8c4e-0a9cc652a1c0" providerId="ADAL" clId="{647CFB2F-5D67-AA45-83D8-696A71BC9F90}" dt="2021-06-30T13:30:59.576" v="384"/>
          <ac:inkMkLst>
            <pc:docMk/>
            <pc:sldMk cId="581700025" sldId="2131"/>
            <ac:inkMk id="24635" creationId="{82CC171A-6F6D-CD43-8FB8-416BD878332D}"/>
          </ac:inkMkLst>
        </pc:inkChg>
        <pc:inkChg chg="add">
          <ac:chgData name="Wilne, Robert" userId="863fd487-5ae7-46a6-8c4e-0a9cc652a1c0" providerId="ADAL" clId="{647CFB2F-5D67-AA45-83D8-696A71BC9F90}" dt="2021-06-30T13:31:00.925" v="386"/>
          <ac:inkMkLst>
            <pc:docMk/>
            <pc:sldMk cId="581700025" sldId="2131"/>
            <ac:inkMk id="24637" creationId="{D8E43615-F1F7-9F4F-9467-CE2CDE691C7B}"/>
          </ac:inkMkLst>
        </pc:inkChg>
        <pc:inkChg chg="add">
          <ac:chgData name="Wilne, Robert" userId="863fd487-5ae7-46a6-8c4e-0a9cc652a1c0" providerId="ADAL" clId="{647CFB2F-5D67-AA45-83D8-696A71BC9F90}" dt="2021-06-30T13:31:01.678" v="387"/>
          <ac:inkMkLst>
            <pc:docMk/>
            <pc:sldMk cId="581700025" sldId="2131"/>
            <ac:inkMk id="24638" creationId="{57F4CAE9-1003-6C47-8C23-D48BF4CD9A1E}"/>
          </ac:inkMkLst>
        </pc:inkChg>
        <pc:inkChg chg="add">
          <ac:chgData name="Wilne, Robert" userId="863fd487-5ae7-46a6-8c4e-0a9cc652a1c0" providerId="ADAL" clId="{647CFB2F-5D67-AA45-83D8-696A71BC9F90}" dt="2021-06-30T13:31:02.626" v="388"/>
          <ac:inkMkLst>
            <pc:docMk/>
            <pc:sldMk cId="581700025" sldId="2131"/>
            <ac:inkMk id="24639" creationId="{479EC7C6-FFF9-294C-A6BF-466E06D0CFDF}"/>
          </ac:inkMkLst>
        </pc:inkChg>
        <pc:inkChg chg="add">
          <ac:chgData name="Wilne, Robert" userId="863fd487-5ae7-46a6-8c4e-0a9cc652a1c0" providerId="ADAL" clId="{647CFB2F-5D67-AA45-83D8-696A71BC9F90}" dt="2021-06-30T13:31:07.639" v="390"/>
          <ac:inkMkLst>
            <pc:docMk/>
            <pc:sldMk cId="581700025" sldId="2131"/>
            <ac:inkMk id="24641" creationId="{93193B4B-2E44-4449-BE5C-18368525E103}"/>
          </ac:inkMkLst>
        </pc:inkChg>
      </pc:sldChg>
      <pc:sldChg chg="addSp">
        <pc:chgData name="Wilne, Robert" userId="863fd487-5ae7-46a6-8c4e-0a9cc652a1c0" providerId="ADAL" clId="{647CFB2F-5D67-AA45-83D8-696A71BC9F90}" dt="2021-06-30T13:32:19.374" v="392"/>
        <pc:sldMkLst>
          <pc:docMk/>
          <pc:sldMk cId="1317031563" sldId="2132"/>
        </pc:sldMkLst>
        <pc:inkChg chg="add">
          <ac:chgData name="Wilne, Robert" userId="863fd487-5ae7-46a6-8c4e-0a9cc652a1c0" providerId="ADAL" clId="{647CFB2F-5D67-AA45-83D8-696A71BC9F90}" dt="2021-06-30T13:32:19.374" v="392"/>
          <ac:inkMkLst>
            <pc:docMk/>
            <pc:sldMk cId="1317031563" sldId="2132"/>
            <ac:inkMk id="2" creationId="{E09511D6-0818-7E4A-AF69-349908CE95CA}"/>
          </ac:inkMkLst>
        </pc:inkChg>
      </pc:sldChg>
      <pc:sldChg chg="addSp delSp">
        <pc:chgData name="Wilne, Robert" userId="863fd487-5ae7-46a6-8c4e-0a9cc652a1c0" providerId="ADAL" clId="{647CFB2F-5D67-AA45-83D8-696A71BC9F90}" dt="2021-06-30T13:33:57.653" v="432"/>
        <pc:sldMkLst>
          <pc:docMk/>
          <pc:sldMk cId="2040666355" sldId="2133"/>
        </pc:sldMkLst>
        <pc:grpChg chg="add del">
          <ac:chgData name="Wilne, Robert" userId="863fd487-5ae7-46a6-8c4e-0a9cc652a1c0" providerId="ADAL" clId="{647CFB2F-5D67-AA45-83D8-696A71BC9F90}" dt="2021-06-30T13:33:57.653" v="432"/>
          <ac:grpSpMkLst>
            <pc:docMk/>
            <pc:sldMk cId="2040666355" sldId="2133"/>
            <ac:grpSpMk id="18" creationId="{87317DB4-1AE5-CE41-9668-A47840487284}"/>
          </ac:grpSpMkLst>
        </pc:grpChg>
        <pc:grpChg chg="add">
          <ac:chgData name="Wilne, Robert" userId="863fd487-5ae7-46a6-8c4e-0a9cc652a1c0" providerId="ADAL" clId="{647CFB2F-5D67-AA45-83D8-696A71BC9F90}" dt="2021-06-30T13:33:57.653" v="432"/>
          <ac:grpSpMkLst>
            <pc:docMk/>
            <pc:sldMk cId="2040666355" sldId="2133"/>
            <ac:grpSpMk id="42" creationId="{C4BFA3C8-68AB-2E41-8617-C9459C146374}"/>
          </ac:grpSpMkLst>
        </pc:grpChg>
        <pc:inkChg chg="add">
          <ac:chgData name="Wilne, Robert" userId="863fd487-5ae7-46a6-8c4e-0a9cc652a1c0" providerId="ADAL" clId="{647CFB2F-5D67-AA45-83D8-696A71BC9F90}" dt="2021-06-30T13:33:05.909" v="393"/>
          <ac:inkMkLst>
            <pc:docMk/>
            <pc:sldMk cId="2040666355" sldId="2133"/>
            <ac:inkMk id="2" creationId="{8568E06B-6066-C543-BA84-2121893ED871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3" creationId="{C9682FFC-E961-CF4A-BD6C-EC5766205B65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4" creationId="{6F2396C6-9D30-2C44-932F-582E3759C997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5" creationId="{97005C7C-5D58-BE41-A3CB-355596C04384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6" creationId="{D3E3C084-341C-FD40-914C-3D97EF0B95A4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7" creationId="{6F6B6CE1-7A11-EE4F-9C35-4979ABD7F791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9" creationId="{539404B7-D9B3-7C49-8E1C-DA3A632FD357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0" creationId="{1EE90047-1DBC-B549-B0D4-10B586D24137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1" creationId="{B72F65A8-9407-BA49-9A88-B81F6F28BA2F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2" creationId="{9E593B43-0A36-E546-B71C-06E7297D9FC6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3" creationId="{1184F3AE-20A2-C14F-BC5D-FA85F2916DF3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4" creationId="{EDCAFB5B-176B-8B4C-AC9E-7FA865905324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5" creationId="{B065302D-3D08-F946-A197-C9F105531C9F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6" creationId="{8EA51C14-69AF-854F-A51F-99600D177BC8}"/>
          </ac:inkMkLst>
        </pc:inkChg>
        <pc:inkChg chg="add topLvl">
          <ac:chgData name="Wilne, Robert" userId="863fd487-5ae7-46a6-8c4e-0a9cc652a1c0" providerId="ADAL" clId="{647CFB2F-5D67-AA45-83D8-696A71BC9F90}" dt="2021-06-30T13:33:57.653" v="432"/>
          <ac:inkMkLst>
            <pc:docMk/>
            <pc:sldMk cId="2040666355" sldId="2133"/>
            <ac:inkMk id="17" creationId="{DF016FC6-4ED9-6447-93EA-B8AAC3E99B32}"/>
          </ac:inkMkLst>
        </pc:inkChg>
        <pc:inkChg chg="add">
          <ac:chgData name="Wilne, Robert" userId="863fd487-5ae7-46a6-8c4e-0a9cc652a1c0" providerId="ADAL" clId="{647CFB2F-5D67-AA45-83D8-696A71BC9F90}" dt="2021-06-30T13:33:50.088" v="409"/>
          <ac:inkMkLst>
            <pc:docMk/>
            <pc:sldMk cId="2040666355" sldId="2133"/>
            <ac:inkMk id="19" creationId="{E3AB9610-1213-EF43-895E-4BEDAE08A06F}"/>
          </ac:inkMkLst>
        </pc:inkChg>
        <pc:inkChg chg="add">
          <ac:chgData name="Wilne, Robert" userId="863fd487-5ae7-46a6-8c4e-0a9cc652a1c0" providerId="ADAL" clId="{647CFB2F-5D67-AA45-83D8-696A71BC9F90}" dt="2021-06-30T13:33:50.253" v="410"/>
          <ac:inkMkLst>
            <pc:docMk/>
            <pc:sldMk cId="2040666355" sldId="2133"/>
            <ac:inkMk id="20" creationId="{E54AB431-E51B-F742-8416-FD6DC12736A8}"/>
          </ac:inkMkLst>
        </pc:inkChg>
        <pc:inkChg chg="add">
          <ac:chgData name="Wilne, Robert" userId="863fd487-5ae7-46a6-8c4e-0a9cc652a1c0" providerId="ADAL" clId="{647CFB2F-5D67-AA45-83D8-696A71BC9F90}" dt="2021-06-30T13:33:50.446" v="411"/>
          <ac:inkMkLst>
            <pc:docMk/>
            <pc:sldMk cId="2040666355" sldId="2133"/>
            <ac:inkMk id="21" creationId="{3BE2A9F7-7004-6441-8C38-7AA6DE22D3C6}"/>
          </ac:inkMkLst>
        </pc:inkChg>
        <pc:inkChg chg="add">
          <ac:chgData name="Wilne, Robert" userId="863fd487-5ae7-46a6-8c4e-0a9cc652a1c0" providerId="ADAL" clId="{647CFB2F-5D67-AA45-83D8-696A71BC9F90}" dt="2021-06-30T13:33:50.940" v="412"/>
          <ac:inkMkLst>
            <pc:docMk/>
            <pc:sldMk cId="2040666355" sldId="2133"/>
            <ac:inkMk id="22" creationId="{B987327B-254C-B449-BAC7-D8FF71688A7C}"/>
          </ac:inkMkLst>
        </pc:inkChg>
        <pc:inkChg chg="add">
          <ac:chgData name="Wilne, Robert" userId="863fd487-5ae7-46a6-8c4e-0a9cc652a1c0" providerId="ADAL" clId="{647CFB2F-5D67-AA45-83D8-696A71BC9F90}" dt="2021-06-30T13:33:51.681" v="413"/>
          <ac:inkMkLst>
            <pc:docMk/>
            <pc:sldMk cId="2040666355" sldId="2133"/>
            <ac:inkMk id="23" creationId="{1746A5FB-096D-2046-BC21-51ADC78B0D30}"/>
          </ac:inkMkLst>
        </pc:inkChg>
        <pc:inkChg chg="add">
          <ac:chgData name="Wilne, Robert" userId="863fd487-5ae7-46a6-8c4e-0a9cc652a1c0" providerId="ADAL" clId="{647CFB2F-5D67-AA45-83D8-696A71BC9F90}" dt="2021-06-30T13:33:51.896" v="414"/>
          <ac:inkMkLst>
            <pc:docMk/>
            <pc:sldMk cId="2040666355" sldId="2133"/>
            <ac:inkMk id="24" creationId="{3BD265F2-EC4B-4F42-A124-FF164B083594}"/>
          </ac:inkMkLst>
        </pc:inkChg>
        <pc:inkChg chg="add">
          <ac:chgData name="Wilne, Robert" userId="863fd487-5ae7-46a6-8c4e-0a9cc652a1c0" providerId="ADAL" clId="{647CFB2F-5D67-AA45-83D8-696A71BC9F90}" dt="2021-06-30T13:33:52.084" v="415"/>
          <ac:inkMkLst>
            <pc:docMk/>
            <pc:sldMk cId="2040666355" sldId="2133"/>
            <ac:inkMk id="25" creationId="{74F2FF18-7D4B-CD40-86C4-511616CA084C}"/>
          </ac:inkMkLst>
        </pc:inkChg>
        <pc:inkChg chg="add">
          <ac:chgData name="Wilne, Robert" userId="863fd487-5ae7-46a6-8c4e-0a9cc652a1c0" providerId="ADAL" clId="{647CFB2F-5D67-AA45-83D8-696A71BC9F90}" dt="2021-06-30T13:33:52.304" v="416"/>
          <ac:inkMkLst>
            <pc:docMk/>
            <pc:sldMk cId="2040666355" sldId="2133"/>
            <ac:inkMk id="26" creationId="{85A5255A-B651-3C43-8DD1-3BFF615028C8}"/>
          </ac:inkMkLst>
        </pc:inkChg>
        <pc:inkChg chg="add">
          <ac:chgData name="Wilne, Robert" userId="863fd487-5ae7-46a6-8c4e-0a9cc652a1c0" providerId="ADAL" clId="{647CFB2F-5D67-AA45-83D8-696A71BC9F90}" dt="2021-06-30T13:33:52.512" v="417"/>
          <ac:inkMkLst>
            <pc:docMk/>
            <pc:sldMk cId="2040666355" sldId="2133"/>
            <ac:inkMk id="27" creationId="{C0F821F5-A8A6-6D4C-A758-22223D945B5E}"/>
          </ac:inkMkLst>
        </pc:inkChg>
        <pc:inkChg chg="add">
          <ac:chgData name="Wilne, Robert" userId="863fd487-5ae7-46a6-8c4e-0a9cc652a1c0" providerId="ADAL" clId="{647CFB2F-5D67-AA45-83D8-696A71BC9F90}" dt="2021-06-30T13:33:52.695" v="418"/>
          <ac:inkMkLst>
            <pc:docMk/>
            <pc:sldMk cId="2040666355" sldId="2133"/>
            <ac:inkMk id="28" creationId="{B7CEC40D-C7F6-C844-B0C8-3A7E10721BCB}"/>
          </ac:inkMkLst>
        </pc:inkChg>
        <pc:inkChg chg="add">
          <ac:chgData name="Wilne, Robert" userId="863fd487-5ae7-46a6-8c4e-0a9cc652a1c0" providerId="ADAL" clId="{647CFB2F-5D67-AA45-83D8-696A71BC9F90}" dt="2021-06-30T13:33:52.862" v="419"/>
          <ac:inkMkLst>
            <pc:docMk/>
            <pc:sldMk cId="2040666355" sldId="2133"/>
            <ac:inkMk id="29" creationId="{A29E2B05-BC4B-884B-A807-4C0C4604923D}"/>
          </ac:inkMkLst>
        </pc:inkChg>
        <pc:inkChg chg="add">
          <ac:chgData name="Wilne, Robert" userId="863fd487-5ae7-46a6-8c4e-0a9cc652a1c0" providerId="ADAL" clId="{647CFB2F-5D67-AA45-83D8-696A71BC9F90}" dt="2021-06-30T13:33:53.111" v="420"/>
          <ac:inkMkLst>
            <pc:docMk/>
            <pc:sldMk cId="2040666355" sldId="2133"/>
            <ac:inkMk id="30" creationId="{7EFC47BD-A36D-CB46-BB64-B4995BD12E46}"/>
          </ac:inkMkLst>
        </pc:inkChg>
        <pc:inkChg chg="add">
          <ac:chgData name="Wilne, Robert" userId="863fd487-5ae7-46a6-8c4e-0a9cc652a1c0" providerId="ADAL" clId="{647CFB2F-5D67-AA45-83D8-696A71BC9F90}" dt="2021-06-30T13:33:53.308" v="421"/>
          <ac:inkMkLst>
            <pc:docMk/>
            <pc:sldMk cId="2040666355" sldId="2133"/>
            <ac:inkMk id="31" creationId="{ABCB2765-8E4C-4F46-90A7-A110018C61F4}"/>
          </ac:inkMkLst>
        </pc:inkChg>
        <pc:inkChg chg="add">
          <ac:chgData name="Wilne, Robert" userId="863fd487-5ae7-46a6-8c4e-0a9cc652a1c0" providerId="ADAL" clId="{647CFB2F-5D67-AA45-83D8-696A71BC9F90}" dt="2021-06-30T13:33:53.753" v="422"/>
          <ac:inkMkLst>
            <pc:docMk/>
            <pc:sldMk cId="2040666355" sldId="2133"/>
            <ac:inkMk id="32" creationId="{5C4D5235-ECB2-DE4C-8EDA-01B20D26D247}"/>
          </ac:inkMkLst>
        </pc:inkChg>
        <pc:inkChg chg="add">
          <ac:chgData name="Wilne, Robert" userId="863fd487-5ae7-46a6-8c4e-0a9cc652a1c0" providerId="ADAL" clId="{647CFB2F-5D67-AA45-83D8-696A71BC9F90}" dt="2021-06-30T13:33:54.131" v="423"/>
          <ac:inkMkLst>
            <pc:docMk/>
            <pc:sldMk cId="2040666355" sldId="2133"/>
            <ac:inkMk id="33" creationId="{B27CE910-E9E6-E149-A540-F65496DCD7D0}"/>
          </ac:inkMkLst>
        </pc:inkChg>
        <pc:inkChg chg="add">
          <ac:chgData name="Wilne, Robert" userId="863fd487-5ae7-46a6-8c4e-0a9cc652a1c0" providerId="ADAL" clId="{647CFB2F-5D67-AA45-83D8-696A71BC9F90}" dt="2021-06-30T13:33:54.339" v="424"/>
          <ac:inkMkLst>
            <pc:docMk/>
            <pc:sldMk cId="2040666355" sldId="2133"/>
            <ac:inkMk id="34" creationId="{332CB31B-7B2C-7447-AD20-9BC707EAD582}"/>
          </ac:inkMkLst>
        </pc:inkChg>
        <pc:inkChg chg="add">
          <ac:chgData name="Wilne, Robert" userId="863fd487-5ae7-46a6-8c4e-0a9cc652a1c0" providerId="ADAL" clId="{647CFB2F-5D67-AA45-83D8-696A71BC9F90}" dt="2021-06-30T13:33:55.025" v="425"/>
          <ac:inkMkLst>
            <pc:docMk/>
            <pc:sldMk cId="2040666355" sldId="2133"/>
            <ac:inkMk id="35" creationId="{438F94A4-BA7F-344F-886D-7B5CC539E37F}"/>
          </ac:inkMkLst>
        </pc:inkChg>
        <pc:inkChg chg="add">
          <ac:chgData name="Wilne, Robert" userId="863fd487-5ae7-46a6-8c4e-0a9cc652a1c0" providerId="ADAL" clId="{647CFB2F-5D67-AA45-83D8-696A71BC9F90}" dt="2021-06-30T13:33:55.253" v="426"/>
          <ac:inkMkLst>
            <pc:docMk/>
            <pc:sldMk cId="2040666355" sldId="2133"/>
            <ac:inkMk id="36" creationId="{4B15918D-640D-9847-935F-475CF7CDAA23}"/>
          </ac:inkMkLst>
        </pc:inkChg>
        <pc:inkChg chg="add">
          <ac:chgData name="Wilne, Robert" userId="863fd487-5ae7-46a6-8c4e-0a9cc652a1c0" providerId="ADAL" clId="{647CFB2F-5D67-AA45-83D8-696A71BC9F90}" dt="2021-06-30T13:33:55.453" v="427"/>
          <ac:inkMkLst>
            <pc:docMk/>
            <pc:sldMk cId="2040666355" sldId="2133"/>
            <ac:inkMk id="37" creationId="{01CC3D6B-A799-ED45-BAAD-310F55930FB4}"/>
          </ac:inkMkLst>
        </pc:inkChg>
        <pc:inkChg chg="add">
          <ac:chgData name="Wilne, Robert" userId="863fd487-5ae7-46a6-8c4e-0a9cc652a1c0" providerId="ADAL" clId="{647CFB2F-5D67-AA45-83D8-696A71BC9F90}" dt="2021-06-30T13:33:55.699" v="428"/>
          <ac:inkMkLst>
            <pc:docMk/>
            <pc:sldMk cId="2040666355" sldId="2133"/>
            <ac:inkMk id="38" creationId="{C9BF7F19-119C-8349-A127-245D777C3AB2}"/>
          </ac:inkMkLst>
        </pc:inkChg>
        <pc:inkChg chg="add">
          <ac:chgData name="Wilne, Robert" userId="863fd487-5ae7-46a6-8c4e-0a9cc652a1c0" providerId="ADAL" clId="{647CFB2F-5D67-AA45-83D8-696A71BC9F90}" dt="2021-06-30T13:33:55.927" v="429"/>
          <ac:inkMkLst>
            <pc:docMk/>
            <pc:sldMk cId="2040666355" sldId="2133"/>
            <ac:inkMk id="39" creationId="{5C0CF76A-3902-8B48-B178-FCE7F63A5170}"/>
          </ac:inkMkLst>
        </pc:inkChg>
        <pc:inkChg chg="add">
          <ac:chgData name="Wilne, Robert" userId="863fd487-5ae7-46a6-8c4e-0a9cc652a1c0" providerId="ADAL" clId="{647CFB2F-5D67-AA45-83D8-696A71BC9F90}" dt="2021-06-30T13:33:56.344" v="430"/>
          <ac:inkMkLst>
            <pc:docMk/>
            <pc:sldMk cId="2040666355" sldId="2133"/>
            <ac:inkMk id="40" creationId="{9EFFFD32-C00B-254A-BA86-C7A8A0BAFAB4}"/>
          </ac:inkMkLst>
        </pc:inkChg>
        <pc:inkChg chg="add">
          <ac:chgData name="Wilne, Robert" userId="863fd487-5ae7-46a6-8c4e-0a9cc652a1c0" providerId="ADAL" clId="{647CFB2F-5D67-AA45-83D8-696A71BC9F90}" dt="2021-06-30T13:33:56.761" v="431"/>
          <ac:inkMkLst>
            <pc:docMk/>
            <pc:sldMk cId="2040666355" sldId="2133"/>
            <ac:inkMk id="41" creationId="{BDF7E3C2-58D1-C442-9C61-49DF17C60639}"/>
          </ac:inkMkLst>
        </pc:inkChg>
      </pc:sldChg>
      <pc:sldChg chg="addSp delSp">
        <pc:chgData name="Wilne, Robert" userId="863fd487-5ae7-46a6-8c4e-0a9cc652a1c0" providerId="ADAL" clId="{647CFB2F-5D67-AA45-83D8-696A71BC9F90}" dt="2021-06-30T13:37:42.107" v="486"/>
        <pc:sldMkLst>
          <pc:docMk/>
          <pc:sldMk cId="1962120753" sldId="2134"/>
        </pc:sldMkLst>
        <pc:grpChg chg="add">
          <ac:chgData name="Wilne, Robert" userId="863fd487-5ae7-46a6-8c4e-0a9cc652a1c0" providerId="ADAL" clId="{647CFB2F-5D67-AA45-83D8-696A71BC9F90}" dt="2021-06-30T13:36:39.217" v="446"/>
          <ac:grpSpMkLst>
            <pc:docMk/>
            <pc:sldMk cId="1962120753" sldId="2134"/>
            <ac:grpSpMk id="16" creationId="{A73872E5-76C1-EC4E-8278-0DFBE54CD9FD}"/>
          </ac:grpSpMkLst>
        </pc:grpChg>
        <pc:grpChg chg="add">
          <ac:chgData name="Wilne, Robert" userId="863fd487-5ae7-46a6-8c4e-0a9cc652a1c0" providerId="ADAL" clId="{647CFB2F-5D67-AA45-83D8-696A71BC9F90}" dt="2021-06-30T13:36:53.078" v="451"/>
          <ac:grpSpMkLst>
            <pc:docMk/>
            <pc:sldMk cId="1962120753" sldId="2134"/>
            <ac:grpSpMk id="21" creationId="{DEEBCADA-06F0-4548-B91C-F1C4DEE25D84}"/>
          </ac:grpSpMkLst>
        </pc:grpChg>
        <pc:grpChg chg="add">
          <ac:chgData name="Wilne, Robert" userId="863fd487-5ae7-46a6-8c4e-0a9cc652a1c0" providerId="ADAL" clId="{647CFB2F-5D67-AA45-83D8-696A71BC9F90}" dt="2021-06-30T13:37:15.189" v="466"/>
          <ac:grpSpMkLst>
            <pc:docMk/>
            <pc:sldMk cId="1962120753" sldId="2134"/>
            <ac:grpSpMk id="36" creationId="{D39EA2D8-9812-7642-B608-C3178BA34C0A}"/>
          </ac:grpSpMkLst>
        </pc:grpChg>
        <pc:grpChg chg="add">
          <ac:chgData name="Wilne, Robert" userId="863fd487-5ae7-46a6-8c4e-0a9cc652a1c0" providerId="ADAL" clId="{647CFB2F-5D67-AA45-83D8-696A71BC9F90}" dt="2021-06-30T13:37:15.189" v="466"/>
          <ac:grpSpMkLst>
            <pc:docMk/>
            <pc:sldMk cId="1962120753" sldId="2134"/>
            <ac:grpSpMk id="37" creationId="{F7903FA8-895E-6043-A4A5-E4624654D125}"/>
          </ac:grpSpMkLst>
        </pc:grpChg>
        <pc:grpChg chg="add">
          <ac:chgData name="Wilne, Robert" userId="863fd487-5ae7-46a6-8c4e-0a9cc652a1c0" providerId="ADAL" clId="{647CFB2F-5D67-AA45-83D8-696A71BC9F90}" dt="2021-06-30T13:37:23.624" v="471"/>
          <ac:grpSpMkLst>
            <pc:docMk/>
            <pc:sldMk cId="1962120753" sldId="2134"/>
            <ac:grpSpMk id="42" creationId="{E7D3A7FA-2C29-0D43-BC93-6A73A50EF923}"/>
          </ac:grpSpMkLst>
        </pc:grpChg>
        <pc:grpChg chg="add del">
          <ac:chgData name="Wilne, Robert" userId="863fd487-5ae7-46a6-8c4e-0a9cc652a1c0" providerId="ADAL" clId="{647CFB2F-5D67-AA45-83D8-696A71BC9F90}" dt="2021-06-30T13:37:42.107" v="486"/>
          <ac:grpSpMkLst>
            <pc:docMk/>
            <pc:sldMk cId="1962120753" sldId="2134"/>
            <ac:grpSpMk id="55" creationId="{CA580DBF-9E39-B64B-9607-684CD887854C}"/>
          </ac:grpSpMkLst>
        </pc:grpChg>
        <pc:grpChg chg="add del">
          <ac:chgData name="Wilne, Robert" userId="863fd487-5ae7-46a6-8c4e-0a9cc652a1c0" providerId="ADAL" clId="{647CFB2F-5D67-AA45-83D8-696A71BC9F90}" dt="2021-06-30T13:37:42.107" v="486"/>
          <ac:grpSpMkLst>
            <pc:docMk/>
            <pc:sldMk cId="1962120753" sldId="2134"/>
            <ac:grpSpMk id="56" creationId="{4A4267C7-0C45-6748-BDEF-B53B362ED389}"/>
          </ac:grpSpMkLst>
        </pc:grpChg>
        <pc:grpChg chg="add">
          <ac:chgData name="Wilne, Robert" userId="863fd487-5ae7-46a6-8c4e-0a9cc652a1c0" providerId="ADAL" clId="{647CFB2F-5D67-AA45-83D8-696A71BC9F90}" dt="2021-06-30T13:37:42.107" v="486"/>
          <ac:grpSpMkLst>
            <pc:docMk/>
            <pc:sldMk cId="1962120753" sldId="2134"/>
            <ac:grpSpMk id="58" creationId="{A774B017-E179-3B4E-9B95-278F94D94606}"/>
          </ac:grpSpMkLst>
        </pc:grpChg>
        <pc:inkChg chg="add">
          <ac:chgData name="Wilne, Robert" userId="863fd487-5ae7-46a6-8c4e-0a9cc652a1c0" providerId="ADAL" clId="{647CFB2F-5D67-AA45-83D8-696A71BC9F90}" dt="2021-06-30T13:36:34.622" v="433"/>
          <ac:inkMkLst>
            <pc:docMk/>
            <pc:sldMk cId="1962120753" sldId="2134"/>
            <ac:inkMk id="2" creationId="{58EAD629-0B1C-C946-B257-551CF3AD078B}"/>
          </ac:inkMkLst>
        </pc:inkChg>
        <pc:inkChg chg="add">
          <ac:chgData name="Wilne, Robert" userId="863fd487-5ae7-46a6-8c4e-0a9cc652a1c0" providerId="ADAL" clId="{647CFB2F-5D67-AA45-83D8-696A71BC9F90}" dt="2021-06-30T13:36:35.415" v="434"/>
          <ac:inkMkLst>
            <pc:docMk/>
            <pc:sldMk cId="1962120753" sldId="2134"/>
            <ac:inkMk id="3" creationId="{EBC0AB82-0B77-5B40-9839-29E3D79A5EAE}"/>
          </ac:inkMkLst>
        </pc:inkChg>
        <pc:inkChg chg="add">
          <ac:chgData name="Wilne, Robert" userId="863fd487-5ae7-46a6-8c4e-0a9cc652a1c0" providerId="ADAL" clId="{647CFB2F-5D67-AA45-83D8-696A71BC9F90}" dt="2021-06-30T13:36:35.632" v="435"/>
          <ac:inkMkLst>
            <pc:docMk/>
            <pc:sldMk cId="1962120753" sldId="2134"/>
            <ac:inkMk id="4" creationId="{86F55CA4-1F56-444E-B7E0-614F3FBA1CCE}"/>
          </ac:inkMkLst>
        </pc:inkChg>
        <pc:inkChg chg="add">
          <ac:chgData name="Wilne, Robert" userId="863fd487-5ae7-46a6-8c4e-0a9cc652a1c0" providerId="ADAL" clId="{647CFB2F-5D67-AA45-83D8-696A71BC9F90}" dt="2021-06-30T13:36:35.798" v="436"/>
          <ac:inkMkLst>
            <pc:docMk/>
            <pc:sldMk cId="1962120753" sldId="2134"/>
            <ac:inkMk id="5" creationId="{AAA9DD08-03F6-3D47-A642-7898B0EA5BD5}"/>
          </ac:inkMkLst>
        </pc:inkChg>
        <pc:inkChg chg="add">
          <ac:chgData name="Wilne, Robert" userId="863fd487-5ae7-46a6-8c4e-0a9cc652a1c0" providerId="ADAL" clId="{647CFB2F-5D67-AA45-83D8-696A71BC9F90}" dt="2021-06-30T13:36:36.160" v="437"/>
          <ac:inkMkLst>
            <pc:docMk/>
            <pc:sldMk cId="1962120753" sldId="2134"/>
            <ac:inkMk id="6" creationId="{DE2CC8F5-5A80-B54B-A19B-F4A01C4DE986}"/>
          </ac:inkMkLst>
        </pc:inkChg>
        <pc:inkChg chg="add">
          <ac:chgData name="Wilne, Robert" userId="863fd487-5ae7-46a6-8c4e-0a9cc652a1c0" providerId="ADAL" clId="{647CFB2F-5D67-AA45-83D8-696A71BC9F90}" dt="2021-06-30T13:36:36.299" v="438"/>
          <ac:inkMkLst>
            <pc:docMk/>
            <pc:sldMk cId="1962120753" sldId="2134"/>
            <ac:inkMk id="7" creationId="{0C6DA33E-E342-044A-B216-A79E0A021378}"/>
          </ac:inkMkLst>
        </pc:inkChg>
        <pc:inkChg chg="add">
          <ac:chgData name="Wilne, Robert" userId="863fd487-5ae7-46a6-8c4e-0a9cc652a1c0" providerId="ADAL" clId="{647CFB2F-5D67-AA45-83D8-696A71BC9F90}" dt="2021-06-30T13:36:36.698" v="439"/>
          <ac:inkMkLst>
            <pc:docMk/>
            <pc:sldMk cId="1962120753" sldId="2134"/>
            <ac:inkMk id="9" creationId="{B9F67D65-8EBC-2E49-87E2-BB3ED5969915}"/>
          </ac:inkMkLst>
        </pc:inkChg>
        <pc:inkChg chg="add">
          <ac:chgData name="Wilne, Robert" userId="863fd487-5ae7-46a6-8c4e-0a9cc652a1c0" providerId="ADAL" clId="{647CFB2F-5D67-AA45-83D8-696A71BC9F90}" dt="2021-06-30T13:36:36.963" v="440"/>
          <ac:inkMkLst>
            <pc:docMk/>
            <pc:sldMk cId="1962120753" sldId="2134"/>
            <ac:inkMk id="10" creationId="{162E77E4-93EE-5D44-9EE0-50C237226A01}"/>
          </ac:inkMkLst>
        </pc:inkChg>
        <pc:inkChg chg="add">
          <ac:chgData name="Wilne, Robert" userId="863fd487-5ae7-46a6-8c4e-0a9cc652a1c0" providerId="ADAL" clId="{647CFB2F-5D67-AA45-83D8-696A71BC9F90}" dt="2021-06-30T13:36:37.194" v="441"/>
          <ac:inkMkLst>
            <pc:docMk/>
            <pc:sldMk cId="1962120753" sldId="2134"/>
            <ac:inkMk id="11" creationId="{B6B820DF-F929-D74A-8811-CB294B784B40}"/>
          </ac:inkMkLst>
        </pc:inkChg>
        <pc:inkChg chg="add">
          <ac:chgData name="Wilne, Robert" userId="863fd487-5ae7-46a6-8c4e-0a9cc652a1c0" providerId="ADAL" clId="{647CFB2F-5D67-AA45-83D8-696A71BC9F90}" dt="2021-06-30T13:36:37.384" v="442"/>
          <ac:inkMkLst>
            <pc:docMk/>
            <pc:sldMk cId="1962120753" sldId="2134"/>
            <ac:inkMk id="12" creationId="{AC096B08-0D95-8C4D-A336-F1DC43CB1367}"/>
          </ac:inkMkLst>
        </pc:inkChg>
        <pc:inkChg chg="add">
          <ac:chgData name="Wilne, Robert" userId="863fd487-5ae7-46a6-8c4e-0a9cc652a1c0" providerId="ADAL" clId="{647CFB2F-5D67-AA45-83D8-696A71BC9F90}" dt="2021-06-30T13:36:37.544" v="443"/>
          <ac:inkMkLst>
            <pc:docMk/>
            <pc:sldMk cId="1962120753" sldId="2134"/>
            <ac:inkMk id="13" creationId="{CDFBF5AE-E8BB-4D4B-9938-3265E64A18DC}"/>
          </ac:inkMkLst>
        </pc:inkChg>
        <pc:inkChg chg="add">
          <ac:chgData name="Wilne, Robert" userId="863fd487-5ae7-46a6-8c4e-0a9cc652a1c0" providerId="ADAL" clId="{647CFB2F-5D67-AA45-83D8-696A71BC9F90}" dt="2021-06-30T13:36:38.205" v="444"/>
          <ac:inkMkLst>
            <pc:docMk/>
            <pc:sldMk cId="1962120753" sldId="2134"/>
            <ac:inkMk id="14" creationId="{B9A5D012-0578-484C-8A77-4BE6EAA7B9C0}"/>
          </ac:inkMkLst>
        </pc:inkChg>
        <pc:inkChg chg="add">
          <ac:chgData name="Wilne, Robert" userId="863fd487-5ae7-46a6-8c4e-0a9cc652a1c0" providerId="ADAL" clId="{647CFB2F-5D67-AA45-83D8-696A71BC9F90}" dt="2021-06-30T13:36:38.398" v="445"/>
          <ac:inkMkLst>
            <pc:docMk/>
            <pc:sldMk cId="1962120753" sldId="2134"/>
            <ac:inkMk id="15" creationId="{3859CD7E-141A-9444-850D-63452448EA94}"/>
          </ac:inkMkLst>
        </pc:inkChg>
        <pc:inkChg chg="add">
          <ac:chgData name="Wilne, Robert" userId="863fd487-5ae7-46a6-8c4e-0a9cc652a1c0" providerId="ADAL" clId="{647CFB2F-5D67-AA45-83D8-696A71BC9F90}" dt="2021-06-30T13:36:50.981" v="447"/>
          <ac:inkMkLst>
            <pc:docMk/>
            <pc:sldMk cId="1962120753" sldId="2134"/>
            <ac:inkMk id="17" creationId="{B845BDC6-236C-7C4A-84D4-7260FB64878D}"/>
          </ac:inkMkLst>
        </pc:inkChg>
        <pc:inkChg chg="add">
          <ac:chgData name="Wilne, Robert" userId="863fd487-5ae7-46a6-8c4e-0a9cc652a1c0" providerId="ADAL" clId="{647CFB2F-5D67-AA45-83D8-696A71BC9F90}" dt="2021-06-30T13:36:51.514" v="448"/>
          <ac:inkMkLst>
            <pc:docMk/>
            <pc:sldMk cId="1962120753" sldId="2134"/>
            <ac:inkMk id="18" creationId="{D8C6E7E2-957F-0047-940B-FCD48F677380}"/>
          </ac:inkMkLst>
        </pc:inkChg>
        <pc:inkChg chg="add">
          <ac:chgData name="Wilne, Robert" userId="863fd487-5ae7-46a6-8c4e-0a9cc652a1c0" providerId="ADAL" clId="{647CFB2F-5D67-AA45-83D8-696A71BC9F90}" dt="2021-06-30T13:36:51.690" v="449"/>
          <ac:inkMkLst>
            <pc:docMk/>
            <pc:sldMk cId="1962120753" sldId="2134"/>
            <ac:inkMk id="19" creationId="{38C8D29C-85A0-8B40-BEC5-6138B54310A8}"/>
          </ac:inkMkLst>
        </pc:inkChg>
        <pc:inkChg chg="add">
          <ac:chgData name="Wilne, Robert" userId="863fd487-5ae7-46a6-8c4e-0a9cc652a1c0" providerId="ADAL" clId="{647CFB2F-5D67-AA45-83D8-696A71BC9F90}" dt="2021-06-30T13:36:52.160" v="450"/>
          <ac:inkMkLst>
            <pc:docMk/>
            <pc:sldMk cId="1962120753" sldId="2134"/>
            <ac:inkMk id="20" creationId="{E12C202D-288B-614C-81C4-D7A3EFAF07FD}"/>
          </ac:inkMkLst>
        </pc:inkChg>
        <pc:inkChg chg="add">
          <ac:chgData name="Wilne, Robert" userId="863fd487-5ae7-46a6-8c4e-0a9cc652a1c0" providerId="ADAL" clId="{647CFB2F-5D67-AA45-83D8-696A71BC9F90}" dt="2021-06-30T13:37:10.746" v="452"/>
          <ac:inkMkLst>
            <pc:docMk/>
            <pc:sldMk cId="1962120753" sldId="2134"/>
            <ac:inkMk id="22" creationId="{BA31126E-6B6E-9341-B35D-4BC800212408}"/>
          </ac:inkMkLst>
        </pc:inkChg>
        <pc:inkChg chg="add">
          <ac:chgData name="Wilne, Robert" userId="863fd487-5ae7-46a6-8c4e-0a9cc652a1c0" providerId="ADAL" clId="{647CFB2F-5D67-AA45-83D8-696A71BC9F90}" dt="2021-06-30T13:37:11.075" v="453"/>
          <ac:inkMkLst>
            <pc:docMk/>
            <pc:sldMk cId="1962120753" sldId="2134"/>
            <ac:inkMk id="23" creationId="{B150999A-5986-C446-9E00-3D47B2BA5452}"/>
          </ac:inkMkLst>
        </pc:inkChg>
        <pc:inkChg chg="add">
          <ac:chgData name="Wilne, Robert" userId="863fd487-5ae7-46a6-8c4e-0a9cc652a1c0" providerId="ADAL" clId="{647CFB2F-5D67-AA45-83D8-696A71BC9F90}" dt="2021-06-30T13:37:11.265" v="454"/>
          <ac:inkMkLst>
            <pc:docMk/>
            <pc:sldMk cId="1962120753" sldId="2134"/>
            <ac:inkMk id="24" creationId="{8525E81F-6F33-D948-8AAE-02E20B2CA7E1}"/>
          </ac:inkMkLst>
        </pc:inkChg>
        <pc:inkChg chg="add">
          <ac:chgData name="Wilne, Robert" userId="863fd487-5ae7-46a6-8c4e-0a9cc652a1c0" providerId="ADAL" clId="{647CFB2F-5D67-AA45-83D8-696A71BC9F90}" dt="2021-06-30T13:37:11.439" v="455"/>
          <ac:inkMkLst>
            <pc:docMk/>
            <pc:sldMk cId="1962120753" sldId="2134"/>
            <ac:inkMk id="25" creationId="{EC63DB72-FBC1-FD4D-B3CF-8ED3C7A500ED}"/>
          </ac:inkMkLst>
        </pc:inkChg>
        <pc:inkChg chg="add">
          <ac:chgData name="Wilne, Robert" userId="863fd487-5ae7-46a6-8c4e-0a9cc652a1c0" providerId="ADAL" clId="{647CFB2F-5D67-AA45-83D8-696A71BC9F90}" dt="2021-06-30T13:37:11.772" v="456"/>
          <ac:inkMkLst>
            <pc:docMk/>
            <pc:sldMk cId="1962120753" sldId="2134"/>
            <ac:inkMk id="26" creationId="{75F5E635-3D2F-DE46-8407-44FBCEEE3FFC}"/>
          </ac:inkMkLst>
        </pc:inkChg>
        <pc:inkChg chg="add">
          <ac:chgData name="Wilne, Robert" userId="863fd487-5ae7-46a6-8c4e-0a9cc652a1c0" providerId="ADAL" clId="{647CFB2F-5D67-AA45-83D8-696A71BC9F90}" dt="2021-06-30T13:37:11.965" v="457"/>
          <ac:inkMkLst>
            <pc:docMk/>
            <pc:sldMk cId="1962120753" sldId="2134"/>
            <ac:inkMk id="27" creationId="{ADB1526C-824D-064F-8EAD-127A13B3B733}"/>
          </ac:inkMkLst>
        </pc:inkChg>
        <pc:inkChg chg="add">
          <ac:chgData name="Wilne, Robert" userId="863fd487-5ae7-46a6-8c4e-0a9cc652a1c0" providerId="ADAL" clId="{647CFB2F-5D67-AA45-83D8-696A71BC9F90}" dt="2021-06-30T13:37:12.351" v="458"/>
          <ac:inkMkLst>
            <pc:docMk/>
            <pc:sldMk cId="1962120753" sldId="2134"/>
            <ac:inkMk id="28" creationId="{33FBE1CB-59DA-1C44-B5BB-1244BE5A983D}"/>
          </ac:inkMkLst>
        </pc:inkChg>
        <pc:inkChg chg="add">
          <ac:chgData name="Wilne, Robert" userId="863fd487-5ae7-46a6-8c4e-0a9cc652a1c0" providerId="ADAL" clId="{647CFB2F-5D67-AA45-83D8-696A71BC9F90}" dt="2021-06-30T13:37:12.593" v="459"/>
          <ac:inkMkLst>
            <pc:docMk/>
            <pc:sldMk cId="1962120753" sldId="2134"/>
            <ac:inkMk id="29" creationId="{04A3FA02-2F9F-AF46-9017-79234892209E}"/>
          </ac:inkMkLst>
        </pc:inkChg>
        <pc:inkChg chg="add">
          <ac:chgData name="Wilne, Robert" userId="863fd487-5ae7-46a6-8c4e-0a9cc652a1c0" providerId="ADAL" clId="{647CFB2F-5D67-AA45-83D8-696A71BC9F90}" dt="2021-06-30T13:37:12.781" v="460"/>
          <ac:inkMkLst>
            <pc:docMk/>
            <pc:sldMk cId="1962120753" sldId="2134"/>
            <ac:inkMk id="30" creationId="{8773A2A6-E09A-384A-830C-A89150627A73}"/>
          </ac:inkMkLst>
        </pc:inkChg>
        <pc:inkChg chg="add">
          <ac:chgData name="Wilne, Robert" userId="863fd487-5ae7-46a6-8c4e-0a9cc652a1c0" providerId="ADAL" clId="{647CFB2F-5D67-AA45-83D8-696A71BC9F90}" dt="2021-06-30T13:37:12.966" v="461"/>
          <ac:inkMkLst>
            <pc:docMk/>
            <pc:sldMk cId="1962120753" sldId="2134"/>
            <ac:inkMk id="31" creationId="{272523FD-C3B6-5540-BE24-608FAEE35427}"/>
          </ac:inkMkLst>
        </pc:inkChg>
        <pc:inkChg chg="add">
          <ac:chgData name="Wilne, Robert" userId="863fd487-5ae7-46a6-8c4e-0a9cc652a1c0" providerId="ADAL" clId="{647CFB2F-5D67-AA45-83D8-696A71BC9F90}" dt="2021-06-30T13:37:13.272" v="462"/>
          <ac:inkMkLst>
            <pc:docMk/>
            <pc:sldMk cId="1962120753" sldId="2134"/>
            <ac:inkMk id="32" creationId="{8835A16F-5099-9749-B998-905B77AEC319}"/>
          </ac:inkMkLst>
        </pc:inkChg>
        <pc:inkChg chg="add">
          <ac:chgData name="Wilne, Robert" userId="863fd487-5ae7-46a6-8c4e-0a9cc652a1c0" providerId="ADAL" clId="{647CFB2F-5D67-AA45-83D8-696A71BC9F90}" dt="2021-06-30T13:37:13.413" v="463"/>
          <ac:inkMkLst>
            <pc:docMk/>
            <pc:sldMk cId="1962120753" sldId="2134"/>
            <ac:inkMk id="33" creationId="{FB2E211F-3936-6141-96A0-891961FD9C0B}"/>
          </ac:inkMkLst>
        </pc:inkChg>
        <pc:inkChg chg="add">
          <ac:chgData name="Wilne, Robert" userId="863fd487-5ae7-46a6-8c4e-0a9cc652a1c0" providerId="ADAL" clId="{647CFB2F-5D67-AA45-83D8-696A71BC9F90}" dt="2021-06-30T13:37:13.589" v="464"/>
          <ac:inkMkLst>
            <pc:docMk/>
            <pc:sldMk cId="1962120753" sldId="2134"/>
            <ac:inkMk id="34" creationId="{55AC82D4-1AD9-6E4E-BDD0-0000D54F90C3}"/>
          </ac:inkMkLst>
        </pc:inkChg>
        <pc:inkChg chg="add">
          <ac:chgData name="Wilne, Robert" userId="863fd487-5ae7-46a6-8c4e-0a9cc652a1c0" providerId="ADAL" clId="{647CFB2F-5D67-AA45-83D8-696A71BC9F90}" dt="2021-06-30T13:37:14.151" v="465"/>
          <ac:inkMkLst>
            <pc:docMk/>
            <pc:sldMk cId="1962120753" sldId="2134"/>
            <ac:inkMk id="35" creationId="{480E3FFB-9746-C740-A292-423FD32F2948}"/>
          </ac:inkMkLst>
        </pc:inkChg>
        <pc:inkChg chg="add">
          <ac:chgData name="Wilne, Robert" userId="863fd487-5ae7-46a6-8c4e-0a9cc652a1c0" providerId="ADAL" clId="{647CFB2F-5D67-AA45-83D8-696A71BC9F90}" dt="2021-06-30T13:37:21.482" v="467"/>
          <ac:inkMkLst>
            <pc:docMk/>
            <pc:sldMk cId="1962120753" sldId="2134"/>
            <ac:inkMk id="38" creationId="{B6A62B9A-3837-6D4E-A009-7DE7EF7E2DAD}"/>
          </ac:inkMkLst>
        </pc:inkChg>
        <pc:inkChg chg="add">
          <ac:chgData name="Wilne, Robert" userId="863fd487-5ae7-46a6-8c4e-0a9cc652a1c0" providerId="ADAL" clId="{647CFB2F-5D67-AA45-83D8-696A71BC9F90}" dt="2021-06-30T13:37:21.737" v="468"/>
          <ac:inkMkLst>
            <pc:docMk/>
            <pc:sldMk cId="1962120753" sldId="2134"/>
            <ac:inkMk id="39" creationId="{F13EACCD-FB69-1D45-B5AE-153DC6F52473}"/>
          </ac:inkMkLst>
        </pc:inkChg>
        <pc:inkChg chg="add">
          <ac:chgData name="Wilne, Robert" userId="863fd487-5ae7-46a6-8c4e-0a9cc652a1c0" providerId="ADAL" clId="{647CFB2F-5D67-AA45-83D8-696A71BC9F90}" dt="2021-06-30T13:37:21.910" v="469"/>
          <ac:inkMkLst>
            <pc:docMk/>
            <pc:sldMk cId="1962120753" sldId="2134"/>
            <ac:inkMk id="40" creationId="{F87270C4-4D19-0F4F-8FC9-36E3B56F7A5E}"/>
          </ac:inkMkLst>
        </pc:inkChg>
        <pc:inkChg chg="add">
          <ac:chgData name="Wilne, Robert" userId="863fd487-5ae7-46a6-8c4e-0a9cc652a1c0" providerId="ADAL" clId="{647CFB2F-5D67-AA45-83D8-696A71BC9F90}" dt="2021-06-30T13:37:22.621" v="470"/>
          <ac:inkMkLst>
            <pc:docMk/>
            <pc:sldMk cId="1962120753" sldId="2134"/>
            <ac:inkMk id="41" creationId="{F233281D-A62E-084B-B424-60FA8CB75C21}"/>
          </ac:inkMkLst>
        </pc:inkChg>
        <pc:inkChg chg="add">
          <ac:chgData name="Wilne, Robert" userId="863fd487-5ae7-46a6-8c4e-0a9cc652a1c0" providerId="ADAL" clId="{647CFB2F-5D67-AA45-83D8-696A71BC9F90}" dt="2021-06-30T13:37:35.326" v="472"/>
          <ac:inkMkLst>
            <pc:docMk/>
            <pc:sldMk cId="1962120753" sldId="2134"/>
            <ac:inkMk id="43" creationId="{33DE9232-B7A2-B148-87D7-C8DDC5EDC864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44" creationId="{58FB386B-4031-A240-89B0-AA781BDDB48E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45" creationId="{35F8CC15-D9D9-7C4B-9307-ABBA4D244F9D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46" creationId="{AEEF0030-5BFA-004E-8AEC-A7B8DA70AAD4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47" creationId="{36E46ABB-0760-E74E-AF02-1B1254328FEF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48" creationId="{0582DA00-9F7F-E34B-A917-D78C8FD1531F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49" creationId="{AAC79013-F9B5-A644-ACA7-8B021779E243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50" creationId="{F7221321-16D5-3341-9785-EEBDAD857D9F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51" creationId="{88ED60B0-1CEE-D546-89D3-86CFADA9504A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52" creationId="{684CD5F8-2413-D249-9812-B4D8EAB8DCB6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53" creationId="{1427B8CE-A10D-A04B-BAB3-CBDD79FC70AD}"/>
          </ac:inkMkLst>
        </pc:inkChg>
        <pc:inkChg chg="add topLvl">
          <ac:chgData name="Wilne, Robert" userId="863fd487-5ae7-46a6-8c4e-0a9cc652a1c0" providerId="ADAL" clId="{647CFB2F-5D67-AA45-83D8-696A71BC9F90}" dt="2021-06-30T13:37:42.107" v="486"/>
          <ac:inkMkLst>
            <pc:docMk/>
            <pc:sldMk cId="1962120753" sldId="2134"/>
            <ac:inkMk id="54" creationId="{AF819DFD-41CD-E34C-BCAB-B184FF05F1CE}"/>
          </ac:inkMkLst>
        </pc:inkChg>
        <pc:inkChg chg="add">
          <ac:chgData name="Wilne, Robert" userId="863fd487-5ae7-46a6-8c4e-0a9cc652a1c0" providerId="ADAL" clId="{647CFB2F-5D67-AA45-83D8-696A71BC9F90}" dt="2021-06-30T13:37:41.540" v="485"/>
          <ac:inkMkLst>
            <pc:docMk/>
            <pc:sldMk cId="1962120753" sldId="2134"/>
            <ac:inkMk id="57" creationId="{021C9F35-2219-4A44-9306-72190202083A}"/>
          </ac:inkMkLst>
        </pc:inkChg>
      </pc:sldChg>
      <pc:sldChg chg="addSp delSp">
        <pc:chgData name="Wilne, Robert" userId="863fd487-5ae7-46a6-8c4e-0a9cc652a1c0" providerId="ADAL" clId="{647CFB2F-5D67-AA45-83D8-696A71BC9F90}" dt="2021-06-30T13:42:19.666" v="580"/>
        <pc:sldMkLst>
          <pc:docMk/>
          <pc:sldMk cId="3497813157" sldId="2135"/>
        </pc:sldMkLst>
        <pc:grpChg chg="add">
          <ac:chgData name="Wilne, Robert" userId="863fd487-5ae7-46a6-8c4e-0a9cc652a1c0" providerId="ADAL" clId="{647CFB2F-5D67-AA45-83D8-696A71BC9F90}" dt="2021-06-30T13:39:28.359" v="499"/>
          <ac:grpSpMkLst>
            <pc:docMk/>
            <pc:sldMk cId="3497813157" sldId="2135"/>
            <ac:grpSpMk id="15" creationId="{E6F9851C-546A-A748-825B-269FF27869DE}"/>
          </ac:grpSpMkLst>
        </pc:grpChg>
        <pc:grpChg chg="add">
          <ac:chgData name="Wilne, Robert" userId="863fd487-5ae7-46a6-8c4e-0a9cc652a1c0" providerId="ADAL" clId="{647CFB2F-5D67-AA45-83D8-696A71BC9F90}" dt="2021-06-30T13:39:28.359" v="499"/>
          <ac:grpSpMkLst>
            <pc:docMk/>
            <pc:sldMk cId="3497813157" sldId="2135"/>
            <ac:grpSpMk id="16" creationId="{95D44D05-AFB1-3641-B1DD-1272C045F661}"/>
          </ac:grpSpMkLst>
        </pc:grpChg>
        <pc:grpChg chg="add">
          <ac:chgData name="Wilne, Robert" userId="863fd487-5ae7-46a6-8c4e-0a9cc652a1c0" providerId="ADAL" clId="{647CFB2F-5D67-AA45-83D8-696A71BC9F90}" dt="2021-06-30T13:39:55.435" v="503"/>
          <ac:grpSpMkLst>
            <pc:docMk/>
            <pc:sldMk cId="3497813157" sldId="2135"/>
            <ac:grpSpMk id="20" creationId="{8DE54E94-1B21-0D4D-8953-AA3A23CA1CD2}"/>
          </ac:grpSpMkLst>
        </pc:grpChg>
        <pc:grpChg chg="add">
          <ac:chgData name="Wilne, Robert" userId="863fd487-5ae7-46a6-8c4e-0a9cc652a1c0" providerId="ADAL" clId="{647CFB2F-5D67-AA45-83D8-696A71BC9F90}" dt="2021-06-30T13:40:08.509" v="517"/>
          <ac:grpSpMkLst>
            <pc:docMk/>
            <pc:sldMk cId="3497813157" sldId="2135"/>
            <ac:grpSpMk id="34" creationId="{8884498D-0856-CF4D-B26B-D938C0BB1F1F}"/>
          </ac:grpSpMkLst>
        </pc:grpChg>
        <pc:grpChg chg="add del">
          <ac:chgData name="Wilne, Robert" userId="863fd487-5ae7-46a6-8c4e-0a9cc652a1c0" providerId="ADAL" clId="{647CFB2F-5D67-AA45-83D8-696A71BC9F90}" dt="2021-06-30T13:40:39.607" v="525"/>
          <ac:grpSpMkLst>
            <pc:docMk/>
            <pc:sldMk cId="3497813157" sldId="2135"/>
            <ac:grpSpMk id="35" creationId="{14058185-1E0C-DE4C-964F-364A87003957}"/>
          </ac:grpSpMkLst>
        </pc:grpChg>
        <pc:grpChg chg="add del">
          <ac:chgData name="Wilne, Robert" userId="863fd487-5ae7-46a6-8c4e-0a9cc652a1c0" providerId="ADAL" clId="{647CFB2F-5D67-AA45-83D8-696A71BC9F90}" dt="2021-06-30T13:40:37.976" v="523"/>
          <ac:grpSpMkLst>
            <pc:docMk/>
            <pc:sldMk cId="3497813157" sldId="2135"/>
            <ac:grpSpMk id="36" creationId="{23AD9A6E-093A-2A48-BC64-BF7D317D5C4A}"/>
          </ac:grpSpMkLst>
        </pc:grpChg>
        <pc:grpChg chg="add del">
          <ac:chgData name="Wilne, Robert" userId="863fd487-5ae7-46a6-8c4e-0a9cc652a1c0" providerId="ADAL" clId="{647CFB2F-5D67-AA45-83D8-696A71BC9F90}" dt="2021-06-30T13:40:39.607" v="525"/>
          <ac:grpSpMkLst>
            <pc:docMk/>
            <pc:sldMk cId="3497813157" sldId="2135"/>
            <ac:grpSpMk id="41" creationId="{C5EB9ECE-E53F-9140-8410-E97B14CFA799}"/>
          </ac:grpSpMkLst>
        </pc:grpChg>
        <pc:grpChg chg="add">
          <ac:chgData name="Wilne, Robert" userId="863fd487-5ae7-46a6-8c4e-0a9cc652a1c0" providerId="ADAL" clId="{647CFB2F-5D67-AA45-83D8-696A71BC9F90}" dt="2021-06-30T13:40:39.607" v="525"/>
          <ac:grpSpMkLst>
            <pc:docMk/>
            <pc:sldMk cId="3497813157" sldId="2135"/>
            <ac:grpSpMk id="43" creationId="{E31216BB-97AC-874D-9350-C1A90D9F787E}"/>
          </ac:grpSpMkLst>
        </pc:grpChg>
        <pc:grpChg chg="add del">
          <ac:chgData name="Wilne, Robert" userId="863fd487-5ae7-46a6-8c4e-0a9cc652a1c0" providerId="ADAL" clId="{647CFB2F-5D67-AA45-83D8-696A71BC9F90}" dt="2021-06-30T13:41:05.317" v="541"/>
          <ac:grpSpMkLst>
            <pc:docMk/>
            <pc:sldMk cId="3497813157" sldId="2135"/>
            <ac:grpSpMk id="57" creationId="{25FA2E0A-5C57-7640-AD0F-F88EB038C0AA}"/>
          </ac:grpSpMkLst>
        </pc:grpChg>
        <pc:grpChg chg="add">
          <ac:chgData name="Wilne, Robert" userId="863fd487-5ae7-46a6-8c4e-0a9cc652a1c0" providerId="ADAL" clId="{647CFB2F-5D67-AA45-83D8-696A71BC9F90}" dt="2021-06-30T13:41:04.443" v="539"/>
          <ac:grpSpMkLst>
            <pc:docMk/>
            <pc:sldMk cId="3497813157" sldId="2135"/>
            <ac:grpSpMk id="58" creationId="{1762E19D-CBEC-A54E-832E-CB31B97D190B}"/>
          </ac:grpSpMkLst>
        </pc:grpChg>
        <pc:grpChg chg="add del">
          <ac:chgData name="Wilne, Robert" userId="863fd487-5ae7-46a6-8c4e-0a9cc652a1c0" providerId="ADAL" clId="{647CFB2F-5D67-AA45-83D8-696A71BC9F90}" dt="2021-06-30T13:41:14.116" v="547"/>
          <ac:grpSpMkLst>
            <pc:docMk/>
            <pc:sldMk cId="3497813157" sldId="2135"/>
            <ac:grpSpMk id="60" creationId="{EA3051A6-7CEB-1B4C-A9B1-C60E2026BE09}"/>
          </ac:grpSpMkLst>
        </pc:grpChg>
        <pc:grpChg chg="add">
          <ac:chgData name="Wilne, Robert" userId="863fd487-5ae7-46a6-8c4e-0a9cc652a1c0" providerId="ADAL" clId="{647CFB2F-5D67-AA45-83D8-696A71BC9F90}" dt="2021-06-30T13:41:14.116" v="547"/>
          <ac:grpSpMkLst>
            <pc:docMk/>
            <pc:sldMk cId="3497813157" sldId="2135"/>
            <ac:grpSpMk id="24579" creationId="{5F24E7EE-848D-0246-869E-9F8A42BD75C4}"/>
          </ac:grpSpMkLst>
        </pc:grpChg>
        <pc:grpChg chg="add del">
          <ac:chgData name="Wilne, Robert" userId="863fd487-5ae7-46a6-8c4e-0a9cc652a1c0" providerId="ADAL" clId="{647CFB2F-5D67-AA45-83D8-696A71BC9F90}" dt="2021-06-30T13:41:21.499" v="550"/>
          <ac:grpSpMkLst>
            <pc:docMk/>
            <pc:sldMk cId="3497813157" sldId="2135"/>
            <ac:grpSpMk id="24580" creationId="{E9B4EDA5-96D4-E344-9F50-B36056B819CE}"/>
          </ac:grpSpMkLst>
        </pc:grpChg>
        <pc:grpChg chg="add">
          <ac:chgData name="Wilne, Robert" userId="863fd487-5ae7-46a6-8c4e-0a9cc652a1c0" providerId="ADAL" clId="{647CFB2F-5D67-AA45-83D8-696A71BC9F90}" dt="2021-06-30T13:41:21.499" v="550"/>
          <ac:grpSpMkLst>
            <pc:docMk/>
            <pc:sldMk cId="3497813157" sldId="2135"/>
            <ac:grpSpMk id="24582" creationId="{8A5CB197-0398-294E-8267-FC9A1209A8A3}"/>
          </ac:grpSpMkLst>
        </pc:grpChg>
        <pc:grpChg chg="add del">
          <ac:chgData name="Wilne, Robert" userId="863fd487-5ae7-46a6-8c4e-0a9cc652a1c0" providerId="ADAL" clId="{647CFB2F-5D67-AA45-83D8-696A71BC9F90}" dt="2021-06-30T13:41:39.449" v="571"/>
          <ac:grpSpMkLst>
            <pc:docMk/>
            <pc:sldMk cId="3497813157" sldId="2135"/>
            <ac:grpSpMk id="24592" creationId="{B830E0F8-EAD5-9E4F-90A1-6E13D6873766}"/>
          </ac:grpSpMkLst>
        </pc:grpChg>
        <pc:grpChg chg="add">
          <ac:chgData name="Wilne, Robert" userId="863fd487-5ae7-46a6-8c4e-0a9cc652a1c0" providerId="ADAL" clId="{647CFB2F-5D67-AA45-83D8-696A71BC9F90}" dt="2021-06-30T13:41:35.210" v="560"/>
          <ac:grpSpMkLst>
            <pc:docMk/>
            <pc:sldMk cId="3497813157" sldId="2135"/>
            <ac:grpSpMk id="24593" creationId="{3FFA98DF-1718-0E4D-9B51-1210374C55B9}"/>
          </ac:grpSpMkLst>
        </pc:grpChg>
        <pc:grpChg chg="add">
          <ac:chgData name="Wilne, Robert" userId="863fd487-5ae7-46a6-8c4e-0a9cc652a1c0" providerId="ADAL" clId="{647CFB2F-5D67-AA45-83D8-696A71BC9F90}" dt="2021-06-30T13:41:39.449" v="571"/>
          <ac:grpSpMkLst>
            <pc:docMk/>
            <pc:sldMk cId="3497813157" sldId="2135"/>
            <ac:grpSpMk id="24604" creationId="{6A5C6D5F-4DB8-B84C-99EC-4B916F16D64E}"/>
          </ac:grpSpMkLst>
        </pc:grpChg>
        <pc:grpChg chg="add">
          <ac:chgData name="Wilne, Robert" userId="863fd487-5ae7-46a6-8c4e-0a9cc652a1c0" providerId="ADAL" clId="{647CFB2F-5D67-AA45-83D8-696A71BC9F90}" dt="2021-06-30T13:41:39.449" v="571"/>
          <ac:grpSpMkLst>
            <pc:docMk/>
            <pc:sldMk cId="3497813157" sldId="2135"/>
            <ac:grpSpMk id="24605" creationId="{194AB417-5D76-3E48-8E34-385BA9D3D902}"/>
          </ac:grpSpMkLst>
        </pc:grpChg>
        <pc:inkChg chg="add">
          <ac:chgData name="Wilne, Robert" userId="863fd487-5ae7-46a6-8c4e-0a9cc652a1c0" providerId="ADAL" clId="{647CFB2F-5D67-AA45-83D8-696A71BC9F90}" dt="2021-06-30T13:39:24.391" v="487"/>
          <ac:inkMkLst>
            <pc:docMk/>
            <pc:sldMk cId="3497813157" sldId="2135"/>
            <ac:inkMk id="2" creationId="{0C3C96BF-A178-C54E-A650-A9525DE6E413}"/>
          </ac:inkMkLst>
        </pc:inkChg>
        <pc:inkChg chg="add">
          <ac:chgData name="Wilne, Robert" userId="863fd487-5ae7-46a6-8c4e-0a9cc652a1c0" providerId="ADAL" clId="{647CFB2F-5D67-AA45-83D8-696A71BC9F90}" dt="2021-06-30T13:39:25.156" v="488"/>
          <ac:inkMkLst>
            <pc:docMk/>
            <pc:sldMk cId="3497813157" sldId="2135"/>
            <ac:inkMk id="3" creationId="{D402232D-A68D-6744-9FD2-038EE893DD4B}"/>
          </ac:inkMkLst>
        </pc:inkChg>
        <pc:inkChg chg="add">
          <ac:chgData name="Wilne, Robert" userId="863fd487-5ae7-46a6-8c4e-0a9cc652a1c0" providerId="ADAL" clId="{647CFB2F-5D67-AA45-83D8-696A71BC9F90}" dt="2021-06-30T13:39:25.371" v="489"/>
          <ac:inkMkLst>
            <pc:docMk/>
            <pc:sldMk cId="3497813157" sldId="2135"/>
            <ac:inkMk id="4" creationId="{E594B1C1-A396-FA4D-BD33-ACC369BE505F}"/>
          </ac:inkMkLst>
        </pc:inkChg>
        <pc:inkChg chg="add">
          <ac:chgData name="Wilne, Robert" userId="863fd487-5ae7-46a6-8c4e-0a9cc652a1c0" providerId="ADAL" clId="{647CFB2F-5D67-AA45-83D8-696A71BC9F90}" dt="2021-06-30T13:39:25.594" v="490"/>
          <ac:inkMkLst>
            <pc:docMk/>
            <pc:sldMk cId="3497813157" sldId="2135"/>
            <ac:inkMk id="5" creationId="{8FF17129-CAD7-F244-BB29-B7DE85EAD469}"/>
          </ac:inkMkLst>
        </pc:inkChg>
        <pc:inkChg chg="add">
          <ac:chgData name="Wilne, Robert" userId="863fd487-5ae7-46a6-8c4e-0a9cc652a1c0" providerId="ADAL" clId="{647CFB2F-5D67-AA45-83D8-696A71BC9F90}" dt="2021-06-30T13:39:25.787" v="491"/>
          <ac:inkMkLst>
            <pc:docMk/>
            <pc:sldMk cId="3497813157" sldId="2135"/>
            <ac:inkMk id="6" creationId="{DBA5BB90-1381-F742-AB4D-C66038ACB128}"/>
          </ac:inkMkLst>
        </pc:inkChg>
        <pc:inkChg chg="add">
          <ac:chgData name="Wilne, Robert" userId="863fd487-5ae7-46a6-8c4e-0a9cc652a1c0" providerId="ADAL" clId="{647CFB2F-5D67-AA45-83D8-696A71BC9F90}" dt="2021-06-30T13:39:26.088" v="492"/>
          <ac:inkMkLst>
            <pc:docMk/>
            <pc:sldMk cId="3497813157" sldId="2135"/>
            <ac:inkMk id="7" creationId="{B1A80D82-55B4-E241-B142-386518A1C585}"/>
          </ac:inkMkLst>
        </pc:inkChg>
        <pc:inkChg chg="add">
          <ac:chgData name="Wilne, Robert" userId="863fd487-5ae7-46a6-8c4e-0a9cc652a1c0" providerId="ADAL" clId="{647CFB2F-5D67-AA45-83D8-696A71BC9F90}" dt="2021-06-30T13:39:26.298" v="493"/>
          <ac:inkMkLst>
            <pc:docMk/>
            <pc:sldMk cId="3497813157" sldId="2135"/>
            <ac:inkMk id="9" creationId="{6F0AF65C-FCA5-4749-82BF-EEC0812AA32B}"/>
          </ac:inkMkLst>
        </pc:inkChg>
        <pc:inkChg chg="add">
          <ac:chgData name="Wilne, Robert" userId="863fd487-5ae7-46a6-8c4e-0a9cc652a1c0" providerId="ADAL" clId="{647CFB2F-5D67-AA45-83D8-696A71BC9F90}" dt="2021-06-30T13:39:26.575" v="494"/>
          <ac:inkMkLst>
            <pc:docMk/>
            <pc:sldMk cId="3497813157" sldId="2135"/>
            <ac:inkMk id="10" creationId="{3F6A2C18-EA1A-1A40-BB68-636FAB357314}"/>
          </ac:inkMkLst>
        </pc:inkChg>
        <pc:inkChg chg="add">
          <ac:chgData name="Wilne, Robert" userId="863fd487-5ae7-46a6-8c4e-0a9cc652a1c0" providerId="ADAL" clId="{647CFB2F-5D67-AA45-83D8-696A71BC9F90}" dt="2021-06-30T13:39:26.923" v="495"/>
          <ac:inkMkLst>
            <pc:docMk/>
            <pc:sldMk cId="3497813157" sldId="2135"/>
            <ac:inkMk id="11" creationId="{C89B4806-3D3B-1748-9035-E9536772A917}"/>
          </ac:inkMkLst>
        </pc:inkChg>
        <pc:inkChg chg="add">
          <ac:chgData name="Wilne, Robert" userId="863fd487-5ae7-46a6-8c4e-0a9cc652a1c0" providerId="ADAL" clId="{647CFB2F-5D67-AA45-83D8-696A71BC9F90}" dt="2021-06-30T13:39:27.127" v="496"/>
          <ac:inkMkLst>
            <pc:docMk/>
            <pc:sldMk cId="3497813157" sldId="2135"/>
            <ac:inkMk id="12" creationId="{92197D19-67AF-F547-9F1A-18358149AD17}"/>
          </ac:inkMkLst>
        </pc:inkChg>
        <pc:inkChg chg="add">
          <ac:chgData name="Wilne, Robert" userId="863fd487-5ae7-46a6-8c4e-0a9cc652a1c0" providerId="ADAL" clId="{647CFB2F-5D67-AA45-83D8-696A71BC9F90}" dt="2021-06-30T13:39:27.474" v="497"/>
          <ac:inkMkLst>
            <pc:docMk/>
            <pc:sldMk cId="3497813157" sldId="2135"/>
            <ac:inkMk id="13" creationId="{607E909A-EBBC-A944-B985-A1DE4D8DD841}"/>
          </ac:inkMkLst>
        </pc:inkChg>
        <pc:inkChg chg="add">
          <ac:chgData name="Wilne, Robert" userId="863fd487-5ae7-46a6-8c4e-0a9cc652a1c0" providerId="ADAL" clId="{647CFB2F-5D67-AA45-83D8-696A71BC9F90}" dt="2021-06-30T13:39:27.672" v="498"/>
          <ac:inkMkLst>
            <pc:docMk/>
            <pc:sldMk cId="3497813157" sldId="2135"/>
            <ac:inkMk id="14" creationId="{1B9CA79F-D3D4-724D-BBD7-43CCBF5CE953}"/>
          </ac:inkMkLst>
        </pc:inkChg>
        <pc:inkChg chg="add">
          <ac:chgData name="Wilne, Robert" userId="863fd487-5ae7-46a6-8c4e-0a9cc652a1c0" providerId="ADAL" clId="{647CFB2F-5D67-AA45-83D8-696A71BC9F90}" dt="2021-06-30T13:39:53.862" v="500"/>
          <ac:inkMkLst>
            <pc:docMk/>
            <pc:sldMk cId="3497813157" sldId="2135"/>
            <ac:inkMk id="17" creationId="{8046E247-C1AB-FE45-ADDA-22A703BBD70A}"/>
          </ac:inkMkLst>
        </pc:inkChg>
        <pc:inkChg chg="add">
          <ac:chgData name="Wilne, Robert" userId="863fd487-5ae7-46a6-8c4e-0a9cc652a1c0" providerId="ADAL" clId="{647CFB2F-5D67-AA45-83D8-696A71BC9F90}" dt="2021-06-30T13:39:54.267" v="501"/>
          <ac:inkMkLst>
            <pc:docMk/>
            <pc:sldMk cId="3497813157" sldId="2135"/>
            <ac:inkMk id="18" creationId="{6F1400FD-8985-ED47-8A8C-94A486450E9C}"/>
          </ac:inkMkLst>
        </pc:inkChg>
        <pc:inkChg chg="add">
          <ac:chgData name="Wilne, Robert" userId="863fd487-5ae7-46a6-8c4e-0a9cc652a1c0" providerId="ADAL" clId="{647CFB2F-5D67-AA45-83D8-696A71BC9F90}" dt="2021-06-30T13:39:54.424" v="502"/>
          <ac:inkMkLst>
            <pc:docMk/>
            <pc:sldMk cId="3497813157" sldId="2135"/>
            <ac:inkMk id="19" creationId="{C330B23C-17C4-E84E-9FE4-8FE69C7B5537}"/>
          </ac:inkMkLst>
        </pc:inkChg>
        <pc:inkChg chg="add del">
          <ac:chgData name="Wilne, Robert" userId="863fd487-5ae7-46a6-8c4e-0a9cc652a1c0" providerId="ADAL" clId="{647CFB2F-5D67-AA45-83D8-696A71BC9F90}" dt="2021-06-30T13:40:33.289" v="518"/>
          <ac:inkMkLst>
            <pc:docMk/>
            <pc:sldMk cId="3497813157" sldId="2135"/>
            <ac:inkMk id="21" creationId="{1DAFE5B6-6568-9943-A27D-BFC7269F6101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2" creationId="{5A342658-CE92-A24F-819E-FF7E78E7C17F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3" creationId="{B92BCEEF-6FF9-0F47-975C-FAC1BFD7EEC7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4" creationId="{EAF38140-9548-5246-92EC-C179F8321BC5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5" creationId="{96042E35-BE1C-1C4B-B3BE-8531C33C9164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6" creationId="{9988906F-5102-F347-97B4-464467207C0B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7" creationId="{F07D3935-0F16-444E-A0E7-BB2ECE7212AB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8" creationId="{9985DEFE-0608-0D4D-9AF1-FA4473810373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29" creationId="{E951A99A-4B4E-5347-938D-9AB9FC99F2B9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30" creationId="{1E8123B2-FBBF-D24C-A4EA-1DEA728DA15B}"/>
          </ac:inkMkLst>
        </pc:inkChg>
        <pc:inkChg chg="add">
          <ac:chgData name="Wilne, Robert" userId="863fd487-5ae7-46a6-8c4e-0a9cc652a1c0" providerId="ADAL" clId="{647CFB2F-5D67-AA45-83D8-696A71BC9F90}" dt="2021-06-30T13:40:07.281" v="514"/>
          <ac:inkMkLst>
            <pc:docMk/>
            <pc:sldMk cId="3497813157" sldId="2135"/>
            <ac:inkMk id="31" creationId="{58E4CB1E-3DC0-7A45-BFB7-3FAEF6AB18A4}"/>
          </ac:inkMkLst>
        </pc:inkChg>
        <pc:inkChg chg="add">
          <ac:chgData name="Wilne, Robert" userId="863fd487-5ae7-46a6-8c4e-0a9cc652a1c0" providerId="ADAL" clId="{647CFB2F-5D67-AA45-83D8-696A71BC9F90}" dt="2021-06-30T13:40:07.565" v="515"/>
          <ac:inkMkLst>
            <pc:docMk/>
            <pc:sldMk cId="3497813157" sldId="2135"/>
            <ac:inkMk id="32" creationId="{DCE5C3D3-AB1D-C241-9F3F-22E32F955CAE}"/>
          </ac:inkMkLst>
        </pc:inkChg>
        <pc:inkChg chg="add">
          <ac:chgData name="Wilne, Robert" userId="863fd487-5ae7-46a6-8c4e-0a9cc652a1c0" providerId="ADAL" clId="{647CFB2F-5D67-AA45-83D8-696A71BC9F90}" dt="2021-06-30T13:40:07.835" v="516"/>
          <ac:inkMkLst>
            <pc:docMk/>
            <pc:sldMk cId="3497813157" sldId="2135"/>
            <ac:inkMk id="33" creationId="{F9CA8D5F-EDD9-8643-97C0-088BF8C6ABCE}"/>
          </ac:inkMkLst>
        </pc:inkChg>
        <pc:inkChg chg="add">
          <ac:chgData name="Wilne, Robert" userId="863fd487-5ae7-46a6-8c4e-0a9cc652a1c0" providerId="ADAL" clId="{647CFB2F-5D67-AA45-83D8-696A71BC9F90}" dt="2021-06-30T13:40:35.095" v="519"/>
          <ac:inkMkLst>
            <pc:docMk/>
            <pc:sldMk cId="3497813157" sldId="2135"/>
            <ac:inkMk id="37" creationId="{0B18D3A3-50D5-8C40-9724-980A8F453C96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38" creationId="{7C6ACF47-A533-364C-9582-CA8D864E6482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39" creationId="{D3DB80A1-4DB1-BB4C-9AFF-27E3E98E8EE6}"/>
          </ac:inkMkLst>
        </pc:inkChg>
        <pc:inkChg chg="add topLvl">
          <ac:chgData name="Wilne, Robert" userId="863fd487-5ae7-46a6-8c4e-0a9cc652a1c0" providerId="ADAL" clId="{647CFB2F-5D67-AA45-83D8-696A71BC9F90}" dt="2021-06-30T13:40:39.607" v="525"/>
          <ac:inkMkLst>
            <pc:docMk/>
            <pc:sldMk cId="3497813157" sldId="2135"/>
            <ac:inkMk id="40" creationId="{603E7655-68F8-024A-A993-D4D48C46C2F8}"/>
          </ac:inkMkLst>
        </pc:inkChg>
        <pc:inkChg chg="add">
          <ac:chgData name="Wilne, Robert" userId="863fd487-5ae7-46a6-8c4e-0a9cc652a1c0" providerId="ADAL" clId="{647CFB2F-5D67-AA45-83D8-696A71BC9F90}" dt="2021-06-30T13:40:39.032" v="524"/>
          <ac:inkMkLst>
            <pc:docMk/>
            <pc:sldMk cId="3497813157" sldId="2135"/>
            <ac:inkMk id="42" creationId="{CE235952-D026-784D-899C-B8A7EE3D48EA}"/>
          </ac:inkMkLst>
        </pc:inkChg>
        <pc:inkChg chg="add">
          <ac:chgData name="Wilne, Robert" userId="863fd487-5ae7-46a6-8c4e-0a9cc652a1c0" providerId="ADAL" clId="{647CFB2F-5D67-AA45-83D8-696A71BC9F90}" dt="2021-06-30T13:40:59.999" v="526"/>
          <ac:inkMkLst>
            <pc:docMk/>
            <pc:sldMk cId="3497813157" sldId="2135"/>
            <ac:inkMk id="44" creationId="{A81774F6-1A94-B740-97EE-49CF041D6622}"/>
          </ac:inkMkLst>
        </pc:inkChg>
        <pc:inkChg chg="add">
          <ac:chgData name="Wilne, Robert" userId="863fd487-5ae7-46a6-8c4e-0a9cc652a1c0" providerId="ADAL" clId="{647CFB2F-5D67-AA45-83D8-696A71BC9F90}" dt="2021-06-30T13:41:00.131" v="527"/>
          <ac:inkMkLst>
            <pc:docMk/>
            <pc:sldMk cId="3497813157" sldId="2135"/>
            <ac:inkMk id="45" creationId="{417EB2F4-FD61-4A4D-A3E5-33EEAC61E568}"/>
          </ac:inkMkLst>
        </pc:inkChg>
        <pc:inkChg chg="add del topLvl">
          <ac:chgData name="Wilne, Robert" userId="863fd487-5ae7-46a6-8c4e-0a9cc652a1c0" providerId="ADAL" clId="{647CFB2F-5D67-AA45-83D8-696A71BC9F90}" dt="2021-06-30T13:41:18.676" v="548"/>
          <ac:inkMkLst>
            <pc:docMk/>
            <pc:sldMk cId="3497813157" sldId="2135"/>
            <ac:inkMk id="46" creationId="{018B8DC9-3A82-8749-907B-61A1C50DF094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47" creationId="{8CE56EF5-4912-774B-9B83-F08EFDF33900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48" creationId="{9FA87443-C2A9-AF4F-A2AF-1DEC5906F4DA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49" creationId="{98968981-9701-DA4E-9983-2ADF29E8C770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0" creationId="{AEEBD31E-E36D-C94B-983B-C80732CAB37F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1" creationId="{E62F1971-F72B-B74B-BD8E-AE6D7F08D1D3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2" creationId="{CAABE39F-6B5B-714D-9A8D-CCF1355131C0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3" creationId="{E04FFA3F-3969-7C47-BBCB-CFC634DA5986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4" creationId="{54537CB0-5049-4F4C-B77B-543BC84D934D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5" creationId="{0E415A76-E4B6-F642-81B1-60EA2FA3D3EF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6" creationId="{636DCDBA-191F-BD44-BD49-B391760C6965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59" creationId="{50CE84E9-B924-A14A-9387-B78CD6E18827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61" creationId="{E03D84F8-4458-1E4C-8D1F-005770BA1B4F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62" creationId="{0EC00321-B699-7C45-8A2A-BAB33F95BD69}"/>
          </ac:inkMkLst>
        </pc:inkChg>
        <pc:inkChg chg="add topLvl">
          <ac:chgData name="Wilne, Robert" userId="863fd487-5ae7-46a6-8c4e-0a9cc652a1c0" providerId="ADAL" clId="{647CFB2F-5D67-AA45-83D8-696A71BC9F90}" dt="2021-06-30T13:41:21.499" v="550"/>
          <ac:inkMkLst>
            <pc:docMk/>
            <pc:sldMk cId="3497813157" sldId="2135"/>
            <ac:inkMk id="63" creationId="{DD6E17C7-D0FE-2745-8461-0D94AC9336C6}"/>
          </ac:inkMkLst>
        </pc:inkChg>
        <pc:inkChg chg="add">
          <ac:chgData name="Wilne, Robert" userId="863fd487-5ae7-46a6-8c4e-0a9cc652a1c0" providerId="ADAL" clId="{647CFB2F-5D67-AA45-83D8-696A71BC9F90}" dt="2021-06-30T13:41:12.985" v="545"/>
          <ac:inkMkLst>
            <pc:docMk/>
            <pc:sldMk cId="3497813157" sldId="2135"/>
            <ac:inkMk id="24576" creationId="{8E7DBCE3-FF01-A349-9ECE-6CA7AC362AE1}"/>
          </ac:inkMkLst>
        </pc:inkChg>
        <pc:inkChg chg="add">
          <ac:chgData name="Wilne, Robert" userId="863fd487-5ae7-46a6-8c4e-0a9cc652a1c0" providerId="ADAL" clId="{647CFB2F-5D67-AA45-83D8-696A71BC9F90}" dt="2021-06-30T13:41:13.331" v="546"/>
          <ac:inkMkLst>
            <pc:docMk/>
            <pc:sldMk cId="3497813157" sldId="2135"/>
            <ac:inkMk id="24577" creationId="{63C2AFBC-FBF3-BC41-B475-0F3E7DABABFF}"/>
          </ac:inkMkLst>
        </pc:inkChg>
        <pc:inkChg chg="add">
          <ac:chgData name="Wilne, Robert" userId="863fd487-5ae7-46a6-8c4e-0a9cc652a1c0" providerId="ADAL" clId="{647CFB2F-5D67-AA45-83D8-696A71BC9F90}" dt="2021-06-30T13:41:20.924" v="549"/>
          <ac:inkMkLst>
            <pc:docMk/>
            <pc:sldMk cId="3497813157" sldId="2135"/>
            <ac:inkMk id="24581" creationId="{D46D082B-FAFB-1D4A-95E5-159EA0D6A043}"/>
          </ac:inkMkLst>
        </pc:inkChg>
        <pc:inkChg chg="add">
          <ac:chgData name="Wilne, Robert" userId="863fd487-5ae7-46a6-8c4e-0a9cc652a1c0" providerId="ADAL" clId="{647CFB2F-5D67-AA45-83D8-696A71BC9F90}" dt="2021-06-30T13:41:32.361" v="551"/>
          <ac:inkMkLst>
            <pc:docMk/>
            <pc:sldMk cId="3497813157" sldId="2135"/>
            <ac:inkMk id="24583" creationId="{653A12E7-A470-1445-BBCB-B4CB3D6B5865}"/>
          </ac:inkMkLst>
        </pc:inkChg>
        <pc:inkChg chg="add">
          <ac:chgData name="Wilne, Robert" userId="863fd487-5ae7-46a6-8c4e-0a9cc652a1c0" providerId="ADAL" clId="{647CFB2F-5D67-AA45-83D8-696A71BC9F90}" dt="2021-06-30T13:41:32.770" v="552"/>
          <ac:inkMkLst>
            <pc:docMk/>
            <pc:sldMk cId="3497813157" sldId="2135"/>
            <ac:inkMk id="24584" creationId="{6CF0A9D9-AE5C-394B-9A26-4860624EBEC3}"/>
          </ac:inkMkLst>
        </pc:inkChg>
        <pc:inkChg chg="add">
          <ac:chgData name="Wilne, Robert" userId="863fd487-5ae7-46a6-8c4e-0a9cc652a1c0" providerId="ADAL" clId="{647CFB2F-5D67-AA45-83D8-696A71BC9F90}" dt="2021-06-30T13:41:32.912" v="553"/>
          <ac:inkMkLst>
            <pc:docMk/>
            <pc:sldMk cId="3497813157" sldId="2135"/>
            <ac:inkMk id="24585" creationId="{BC10486A-1ED4-2C4F-A158-330DAA61CDC2}"/>
          </ac:inkMkLst>
        </pc:inkChg>
        <pc:inkChg chg="add del topLvl">
          <ac:chgData name="Wilne, Robert" userId="863fd487-5ae7-46a6-8c4e-0a9cc652a1c0" providerId="ADAL" clId="{647CFB2F-5D67-AA45-83D8-696A71BC9F90}" dt="2021-06-30T13:42:09.988" v="575"/>
          <ac:inkMkLst>
            <pc:docMk/>
            <pc:sldMk cId="3497813157" sldId="2135"/>
            <ac:inkMk id="24586" creationId="{5F793567-590F-EB48-926A-ACD2F91214B9}"/>
          </ac:inkMkLst>
        </pc:inkChg>
        <pc:inkChg chg="add del topLvl">
          <ac:chgData name="Wilne, Robert" userId="863fd487-5ae7-46a6-8c4e-0a9cc652a1c0" providerId="ADAL" clId="{647CFB2F-5D67-AA45-83D8-696A71BC9F90}" dt="2021-06-30T13:42:09.966" v="573"/>
          <ac:inkMkLst>
            <pc:docMk/>
            <pc:sldMk cId="3497813157" sldId="2135"/>
            <ac:inkMk id="24587" creationId="{85AFFB63-A2CE-3B4B-9438-5874FFACE7C4}"/>
          </ac:inkMkLst>
        </pc:inkChg>
        <pc:inkChg chg="add del topLvl">
          <ac:chgData name="Wilne, Robert" userId="863fd487-5ae7-46a6-8c4e-0a9cc652a1c0" providerId="ADAL" clId="{647CFB2F-5D67-AA45-83D8-696A71BC9F90}" dt="2021-06-30T13:42:09.954" v="572"/>
          <ac:inkMkLst>
            <pc:docMk/>
            <pc:sldMk cId="3497813157" sldId="2135"/>
            <ac:inkMk id="24588" creationId="{1AFF6AE5-EE90-9145-AF00-551478FFAD62}"/>
          </ac:inkMkLst>
        </pc:inkChg>
        <pc:inkChg chg="add del topLvl">
          <ac:chgData name="Wilne, Robert" userId="863fd487-5ae7-46a6-8c4e-0a9cc652a1c0" providerId="ADAL" clId="{647CFB2F-5D67-AA45-83D8-696A71BC9F90}" dt="2021-06-30T13:42:09.977" v="574"/>
          <ac:inkMkLst>
            <pc:docMk/>
            <pc:sldMk cId="3497813157" sldId="2135"/>
            <ac:inkMk id="24589" creationId="{E83ED988-589C-BD4D-B91C-7948AE22E377}"/>
          </ac:inkMkLst>
        </pc:inkChg>
        <pc:inkChg chg="add del topLvl">
          <ac:chgData name="Wilne, Robert" userId="863fd487-5ae7-46a6-8c4e-0a9cc652a1c0" providerId="ADAL" clId="{647CFB2F-5D67-AA45-83D8-696A71BC9F90}" dt="2021-06-30T13:42:09.997" v="576"/>
          <ac:inkMkLst>
            <pc:docMk/>
            <pc:sldMk cId="3497813157" sldId="2135"/>
            <ac:inkMk id="24590" creationId="{C4849F14-54AB-CF44-8831-D5C73B7891E7}"/>
          </ac:inkMkLst>
        </pc:inkChg>
        <pc:inkChg chg="add topLvl">
          <ac:chgData name="Wilne, Robert" userId="863fd487-5ae7-46a6-8c4e-0a9cc652a1c0" providerId="ADAL" clId="{647CFB2F-5D67-AA45-83D8-696A71BC9F90}" dt="2021-06-30T13:41:39.449" v="571"/>
          <ac:inkMkLst>
            <pc:docMk/>
            <pc:sldMk cId="3497813157" sldId="2135"/>
            <ac:inkMk id="24591" creationId="{BD77C33D-BBF3-9E4E-9EEA-78ACBBB530A3}"/>
          </ac:inkMkLst>
        </pc:inkChg>
        <pc:inkChg chg="add">
          <ac:chgData name="Wilne, Robert" userId="863fd487-5ae7-46a6-8c4e-0a9cc652a1c0" providerId="ADAL" clId="{647CFB2F-5D67-AA45-83D8-696A71BC9F90}" dt="2021-06-30T13:41:36.084" v="561"/>
          <ac:inkMkLst>
            <pc:docMk/>
            <pc:sldMk cId="3497813157" sldId="2135"/>
            <ac:inkMk id="24594" creationId="{2B864B7E-56AE-134E-B5D3-FC56F1535CC1}"/>
          </ac:inkMkLst>
        </pc:inkChg>
        <pc:inkChg chg="add">
          <ac:chgData name="Wilne, Robert" userId="863fd487-5ae7-46a6-8c4e-0a9cc652a1c0" providerId="ADAL" clId="{647CFB2F-5D67-AA45-83D8-696A71BC9F90}" dt="2021-06-30T13:41:36.265" v="562"/>
          <ac:inkMkLst>
            <pc:docMk/>
            <pc:sldMk cId="3497813157" sldId="2135"/>
            <ac:inkMk id="24595" creationId="{EE6F7ADE-4A10-CA4A-8C6D-5529F5603E86}"/>
          </ac:inkMkLst>
        </pc:inkChg>
        <pc:inkChg chg="add">
          <ac:chgData name="Wilne, Robert" userId="863fd487-5ae7-46a6-8c4e-0a9cc652a1c0" providerId="ADAL" clId="{647CFB2F-5D67-AA45-83D8-696A71BC9F90}" dt="2021-06-30T13:41:36.411" v="563"/>
          <ac:inkMkLst>
            <pc:docMk/>
            <pc:sldMk cId="3497813157" sldId="2135"/>
            <ac:inkMk id="24596" creationId="{AC9EAF6A-EE9C-1F4B-9807-9819C9127984}"/>
          </ac:inkMkLst>
        </pc:inkChg>
        <pc:inkChg chg="add">
          <ac:chgData name="Wilne, Robert" userId="863fd487-5ae7-46a6-8c4e-0a9cc652a1c0" providerId="ADAL" clId="{647CFB2F-5D67-AA45-83D8-696A71BC9F90}" dt="2021-06-30T13:41:36.785" v="564"/>
          <ac:inkMkLst>
            <pc:docMk/>
            <pc:sldMk cId="3497813157" sldId="2135"/>
            <ac:inkMk id="24597" creationId="{36416399-7AB7-BB48-AEFF-6517EC09C4C2}"/>
          </ac:inkMkLst>
        </pc:inkChg>
        <pc:inkChg chg="add">
          <ac:chgData name="Wilne, Robert" userId="863fd487-5ae7-46a6-8c4e-0a9cc652a1c0" providerId="ADAL" clId="{647CFB2F-5D67-AA45-83D8-696A71BC9F90}" dt="2021-06-30T13:41:36.989" v="565"/>
          <ac:inkMkLst>
            <pc:docMk/>
            <pc:sldMk cId="3497813157" sldId="2135"/>
            <ac:inkMk id="24598" creationId="{D8806762-FD29-3342-BD93-DE062768A734}"/>
          </ac:inkMkLst>
        </pc:inkChg>
        <pc:inkChg chg="add">
          <ac:chgData name="Wilne, Robert" userId="863fd487-5ae7-46a6-8c4e-0a9cc652a1c0" providerId="ADAL" clId="{647CFB2F-5D67-AA45-83D8-696A71BC9F90}" dt="2021-06-30T13:41:37.720" v="566"/>
          <ac:inkMkLst>
            <pc:docMk/>
            <pc:sldMk cId="3497813157" sldId="2135"/>
            <ac:inkMk id="24599" creationId="{945ADFF8-2C5A-A94F-BA3F-F8214C0C2691}"/>
          </ac:inkMkLst>
        </pc:inkChg>
        <pc:inkChg chg="add">
          <ac:chgData name="Wilne, Robert" userId="863fd487-5ae7-46a6-8c4e-0a9cc652a1c0" providerId="ADAL" clId="{647CFB2F-5D67-AA45-83D8-696A71BC9F90}" dt="2021-06-30T13:41:38.009" v="567"/>
          <ac:inkMkLst>
            <pc:docMk/>
            <pc:sldMk cId="3497813157" sldId="2135"/>
            <ac:inkMk id="24600" creationId="{BB96A3FA-9448-454F-9D87-1C19CFBF2F89}"/>
          </ac:inkMkLst>
        </pc:inkChg>
        <pc:inkChg chg="add">
          <ac:chgData name="Wilne, Robert" userId="863fd487-5ae7-46a6-8c4e-0a9cc652a1c0" providerId="ADAL" clId="{647CFB2F-5D67-AA45-83D8-696A71BC9F90}" dt="2021-06-30T13:41:38.207" v="568"/>
          <ac:inkMkLst>
            <pc:docMk/>
            <pc:sldMk cId="3497813157" sldId="2135"/>
            <ac:inkMk id="24601" creationId="{3F7CE401-FEBC-FA4F-B2D8-114101752C93}"/>
          </ac:inkMkLst>
        </pc:inkChg>
        <pc:inkChg chg="add">
          <ac:chgData name="Wilne, Robert" userId="863fd487-5ae7-46a6-8c4e-0a9cc652a1c0" providerId="ADAL" clId="{647CFB2F-5D67-AA45-83D8-696A71BC9F90}" dt="2021-06-30T13:41:38.553" v="569"/>
          <ac:inkMkLst>
            <pc:docMk/>
            <pc:sldMk cId="3497813157" sldId="2135"/>
            <ac:inkMk id="24602" creationId="{9E8EA184-9374-2545-9C57-984704CDFF2E}"/>
          </ac:inkMkLst>
        </pc:inkChg>
        <pc:inkChg chg="add">
          <ac:chgData name="Wilne, Robert" userId="863fd487-5ae7-46a6-8c4e-0a9cc652a1c0" providerId="ADAL" clId="{647CFB2F-5D67-AA45-83D8-696A71BC9F90}" dt="2021-06-30T13:41:38.731" v="570"/>
          <ac:inkMkLst>
            <pc:docMk/>
            <pc:sldMk cId="3497813157" sldId="2135"/>
            <ac:inkMk id="24603" creationId="{EAF7FBA2-519A-3A45-BA84-1DC5EAEC1D38}"/>
          </ac:inkMkLst>
        </pc:inkChg>
        <pc:inkChg chg="add">
          <ac:chgData name="Wilne, Robert" userId="863fd487-5ae7-46a6-8c4e-0a9cc652a1c0" providerId="ADAL" clId="{647CFB2F-5D67-AA45-83D8-696A71BC9F90}" dt="2021-06-30T13:42:13.423" v="577"/>
          <ac:inkMkLst>
            <pc:docMk/>
            <pc:sldMk cId="3497813157" sldId="2135"/>
            <ac:inkMk id="24606" creationId="{EFD14049-8BA2-C24D-B47B-D56031BF469E}"/>
          </ac:inkMkLst>
        </pc:inkChg>
        <pc:inkChg chg="add">
          <ac:chgData name="Wilne, Robert" userId="863fd487-5ae7-46a6-8c4e-0a9cc652a1c0" providerId="ADAL" clId="{647CFB2F-5D67-AA45-83D8-696A71BC9F90}" dt="2021-06-30T13:42:19.196" v="578"/>
          <ac:inkMkLst>
            <pc:docMk/>
            <pc:sldMk cId="3497813157" sldId="2135"/>
            <ac:inkMk id="24607" creationId="{C9C6059B-656A-CD41-8904-A4E245D731AD}"/>
          </ac:inkMkLst>
        </pc:inkChg>
        <pc:inkChg chg="add">
          <ac:chgData name="Wilne, Robert" userId="863fd487-5ae7-46a6-8c4e-0a9cc652a1c0" providerId="ADAL" clId="{647CFB2F-5D67-AA45-83D8-696A71BC9F90}" dt="2021-06-30T13:42:19.534" v="579"/>
          <ac:inkMkLst>
            <pc:docMk/>
            <pc:sldMk cId="3497813157" sldId="2135"/>
            <ac:inkMk id="24608" creationId="{BABC3598-EAD0-2049-912D-0AD6918CEC3D}"/>
          </ac:inkMkLst>
        </pc:inkChg>
        <pc:inkChg chg="add">
          <ac:chgData name="Wilne, Robert" userId="863fd487-5ae7-46a6-8c4e-0a9cc652a1c0" providerId="ADAL" clId="{647CFB2F-5D67-AA45-83D8-696A71BC9F90}" dt="2021-06-30T13:42:19.666" v="580"/>
          <ac:inkMkLst>
            <pc:docMk/>
            <pc:sldMk cId="3497813157" sldId="2135"/>
            <ac:inkMk id="24609" creationId="{EC44F51F-B619-884C-B6F1-C3AF36E1DA1E}"/>
          </ac:inkMkLst>
        </pc:inkChg>
      </pc:sldChg>
      <pc:sldChg chg="addSp delSp">
        <pc:chgData name="Wilne, Robert" userId="863fd487-5ae7-46a6-8c4e-0a9cc652a1c0" providerId="ADAL" clId="{647CFB2F-5D67-AA45-83D8-696A71BC9F90}" dt="2021-06-30T13:53:44.528" v="878"/>
        <pc:sldMkLst>
          <pc:docMk/>
          <pc:sldMk cId="2143725314" sldId="2136"/>
        </pc:sldMkLst>
        <pc:grpChg chg="add del">
          <ac:chgData name="Wilne, Robert" userId="863fd487-5ae7-46a6-8c4e-0a9cc652a1c0" providerId="ADAL" clId="{647CFB2F-5D67-AA45-83D8-696A71BC9F90}" dt="2021-06-30T13:48:23.764" v="769"/>
          <ac:grpSpMkLst>
            <pc:docMk/>
            <pc:sldMk cId="2143725314" sldId="2136"/>
            <ac:grpSpMk id="4" creationId="{47194F6E-3E33-E347-845E-F91ED60F45DE}"/>
          </ac:grpSpMkLst>
        </pc:grpChg>
        <pc:grpChg chg="add del">
          <ac:chgData name="Wilne, Robert" userId="863fd487-5ae7-46a6-8c4e-0a9cc652a1c0" providerId="ADAL" clId="{647CFB2F-5D67-AA45-83D8-696A71BC9F90}" dt="2021-06-30T13:48:26.431" v="774"/>
          <ac:grpSpMkLst>
            <pc:docMk/>
            <pc:sldMk cId="2143725314" sldId="2136"/>
            <ac:grpSpMk id="10" creationId="{A0805035-31A1-FA41-B1E4-DE33A58F3860}"/>
          </ac:grpSpMkLst>
        </pc:grpChg>
        <pc:grpChg chg="add del">
          <ac:chgData name="Wilne, Robert" userId="863fd487-5ae7-46a6-8c4e-0a9cc652a1c0" providerId="ADAL" clId="{647CFB2F-5D67-AA45-83D8-696A71BC9F90}" dt="2021-06-30T13:48:26.431" v="774"/>
          <ac:grpSpMkLst>
            <pc:docMk/>
            <pc:sldMk cId="2143725314" sldId="2136"/>
            <ac:grpSpMk id="13" creationId="{D302C637-7173-7A40-8384-B8683A4DAA98}"/>
          </ac:grpSpMkLst>
        </pc:grpChg>
        <pc:grpChg chg="add del">
          <ac:chgData name="Wilne, Robert" userId="863fd487-5ae7-46a6-8c4e-0a9cc652a1c0" providerId="ADAL" clId="{647CFB2F-5D67-AA45-83D8-696A71BC9F90}" dt="2021-06-30T13:48:27.753" v="776"/>
          <ac:grpSpMkLst>
            <pc:docMk/>
            <pc:sldMk cId="2143725314" sldId="2136"/>
            <ac:grpSpMk id="15" creationId="{84F6D26E-C2D4-BE4A-BC91-AF7BDF493CD8}"/>
          </ac:grpSpMkLst>
        </pc:grpChg>
        <pc:grpChg chg="add del">
          <ac:chgData name="Wilne, Robert" userId="863fd487-5ae7-46a6-8c4e-0a9cc652a1c0" providerId="ADAL" clId="{647CFB2F-5D67-AA45-83D8-696A71BC9F90}" dt="2021-06-30T13:48:28.890" v="778"/>
          <ac:grpSpMkLst>
            <pc:docMk/>
            <pc:sldMk cId="2143725314" sldId="2136"/>
            <ac:grpSpMk id="17" creationId="{6CDCD9DC-269C-1E4C-9473-CA094B14D662}"/>
          </ac:grpSpMkLst>
        </pc:grpChg>
        <pc:grpChg chg="add del">
          <ac:chgData name="Wilne, Robert" userId="863fd487-5ae7-46a6-8c4e-0a9cc652a1c0" providerId="ADAL" clId="{647CFB2F-5D67-AA45-83D8-696A71BC9F90}" dt="2021-06-30T13:48:34.133" v="785"/>
          <ac:grpSpMkLst>
            <pc:docMk/>
            <pc:sldMk cId="2143725314" sldId="2136"/>
            <ac:grpSpMk id="19" creationId="{56C06B5B-93AE-CB46-97F2-C791590C804E}"/>
          </ac:grpSpMkLst>
        </pc:grpChg>
        <pc:grpChg chg="add del">
          <ac:chgData name="Wilne, Robert" userId="863fd487-5ae7-46a6-8c4e-0a9cc652a1c0" providerId="ADAL" clId="{647CFB2F-5D67-AA45-83D8-696A71BC9F90}" dt="2021-06-30T13:48:37.206" v="792"/>
          <ac:grpSpMkLst>
            <pc:docMk/>
            <pc:sldMk cId="2143725314" sldId="2136"/>
            <ac:grpSpMk id="26" creationId="{46012BF3-BB87-374E-A867-FC76E99DD8CC}"/>
          </ac:grpSpMkLst>
        </pc:grpChg>
        <pc:grpChg chg="add">
          <ac:chgData name="Wilne, Robert" userId="863fd487-5ae7-46a6-8c4e-0a9cc652a1c0" providerId="ADAL" clId="{647CFB2F-5D67-AA45-83D8-696A71BC9F90}" dt="2021-06-30T13:48:37.206" v="792"/>
          <ac:grpSpMkLst>
            <pc:docMk/>
            <pc:sldMk cId="2143725314" sldId="2136"/>
            <ac:grpSpMk id="33" creationId="{C306DAB5-80C2-0D47-9A83-F4C699C2DE9B}"/>
          </ac:grpSpMkLst>
        </pc:grpChg>
        <pc:grpChg chg="add">
          <ac:chgData name="Wilne, Robert" userId="863fd487-5ae7-46a6-8c4e-0a9cc652a1c0" providerId="ADAL" clId="{647CFB2F-5D67-AA45-83D8-696A71BC9F90}" dt="2021-06-30T13:48:39.924" v="800"/>
          <ac:grpSpMkLst>
            <pc:docMk/>
            <pc:sldMk cId="2143725314" sldId="2136"/>
            <ac:grpSpMk id="41" creationId="{32CE3556-870D-0542-97FA-2254A43B0FEE}"/>
          </ac:grpSpMkLst>
        </pc:grpChg>
        <pc:grpChg chg="add del">
          <ac:chgData name="Wilne, Robert" userId="863fd487-5ae7-46a6-8c4e-0a9cc652a1c0" providerId="ADAL" clId="{647CFB2F-5D67-AA45-83D8-696A71BC9F90}" dt="2021-06-30T13:49:15.756" v="806"/>
          <ac:grpSpMkLst>
            <pc:docMk/>
            <pc:sldMk cId="2143725314" sldId="2136"/>
            <ac:grpSpMk id="45" creationId="{F9A2DEAF-16A1-5A4A-9875-EF1717C372FF}"/>
          </ac:grpSpMkLst>
        </pc:grpChg>
        <pc:grpChg chg="add del">
          <ac:chgData name="Wilne, Robert" userId="863fd487-5ae7-46a6-8c4e-0a9cc652a1c0" providerId="ADAL" clId="{647CFB2F-5D67-AA45-83D8-696A71BC9F90}" dt="2021-06-30T13:49:55.116" v="810"/>
          <ac:grpSpMkLst>
            <pc:docMk/>
            <pc:sldMk cId="2143725314" sldId="2136"/>
            <ac:grpSpMk id="47" creationId="{1934AC6A-F978-4440-9104-90FB541F37BC}"/>
          </ac:grpSpMkLst>
        </pc:grpChg>
        <pc:grpChg chg="add del">
          <ac:chgData name="Wilne, Robert" userId="863fd487-5ae7-46a6-8c4e-0a9cc652a1c0" providerId="ADAL" clId="{647CFB2F-5D67-AA45-83D8-696A71BC9F90}" dt="2021-06-30T13:50:00.847" v="817"/>
          <ac:grpSpMkLst>
            <pc:docMk/>
            <pc:sldMk cId="2143725314" sldId="2136"/>
            <ac:grpSpMk id="51" creationId="{B6CC9AAE-83E9-D142-B844-7A3C7EC040AC}"/>
          </ac:grpSpMkLst>
        </pc:grpChg>
        <pc:grpChg chg="add del">
          <ac:chgData name="Wilne, Robert" userId="863fd487-5ae7-46a6-8c4e-0a9cc652a1c0" providerId="ADAL" clId="{647CFB2F-5D67-AA45-83D8-696A71BC9F90}" dt="2021-06-30T13:50:00.847" v="817"/>
          <ac:grpSpMkLst>
            <pc:docMk/>
            <pc:sldMk cId="2143725314" sldId="2136"/>
            <ac:grpSpMk id="54" creationId="{1F92FDC8-F9DF-BE43-A2F5-E7245E0AD093}"/>
          </ac:grpSpMkLst>
        </pc:grpChg>
        <pc:grpChg chg="add">
          <ac:chgData name="Wilne, Robert" userId="863fd487-5ae7-46a6-8c4e-0a9cc652a1c0" providerId="ADAL" clId="{647CFB2F-5D67-AA45-83D8-696A71BC9F90}" dt="2021-06-30T13:50:00.847" v="817"/>
          <ac:grpSpMkLst>
            <pc:docMk/>
            <pc:sldMk cId="2143725314" sldId="2136"/>
            <ac:grpSpMk id="58" creationId="{114AFFFA-CC6C-7E40-B56F-842D5A092A8D}"/>
          </ac:grpSpMkLst>
        </pc:grpChg>
        <pc:grpChg chg="add del">
          <ac:chgData name="Wilne, Robert" userId="863fd487-5ae7-46a6-8c4e-0a9cc652a1c0" providerId="ADAL" clId="{647CFB2F-5D67-AA45-83D8-696A71BC9F90}" dt="2021-06-30T13:52:37.690" v="850"/>
          <ac:grpSpMkLst>
            <pc:docMk/>
            <pc:sldMk cId="2143725314" sldId="2136"/>
            <ac:grpSpMk id="24579" creationId="{C673597A-8A73-E14B-936D-15EFF3AEEA82}"/>
          </ac:grpSpMkLst>
        </pc:grpChg>
        <pc:grpChg chg="add">
          <ac:chgData name="Wilne, Robert" userId="863fd487-5ae7-46a6-8c4e-0a9cc652a1c0" providerId="ADAL" clId="{647CFB2F-5D67-AA45-83D8-696A71BC9F90}" dt="2021-06-30T13:51:26.894" v="840"/>
          <ac:grpSpMkLst>
            <pc:docMk/>
            <pc:sldMk cId="2143725314" sldId="2136"/>
            <ac:grpSpMk id="24594" creationId="{26998849-6E4D-E54B-9EE4-D7F144271B6A}"/>
          </ac:grpSpMkLst>
        </pc:grpChg>
        <pc:grpChg chg="add">
          <ac:chgData name="Wilne, Robert" userId="863fd487-5ae7-46a6-8c4e-0a9cc652a1c0" providerId="ADAL" clId="{647CFB2F-5D67-AA45-83D8-696A71BC9F90}" dt="2021-06-30T13:51:26.894" v="840"/>
          <ac:grpSpMkLst>
            <pc:docMk/>
            <pc:sldMk cId="2143725314" sldId="2136"/>
            <ac:grpSpMk id="24595" creationId="{E97B040E-898C-A945-8830-48150A84A55D}"/>
          </ac:grpSpMkLst>
        </pc:grpChg>
        <pc:grpChg chg="add">
          <ac:chgData name="Wilne, Robert" userId="863fd487-5ae7-46a6-8c4e-0a9cc652a1c0" providerId="ADAL" clId="{647CFB2F-5D67-AA45-83D8-696A71BC9F90}" dt="2021-06-30T13:51:26.894" v="840"/>
          <ac:grpSpMkLst>
            <pc:docMk/>
            <pc:sldMk cId="2143725314" sldId="2136"/>
            <ac:grpSpMk id="24596" creationId="{D9E58ED8-9791-9E40-9FF1-CC413D6E914E}"/>
          </ac:grpSpMkLst>
        </pc:grpChg>
        <pc:grpChg chg="add">
          <ac:chgData name="Wilne, Robert" userId="863fd487-5ae7-46a6-8c4e-0a9cc652a1c0" providerId="ADAL" clId="{647CFB2F-5D67-AA45-83D8-696A71BC9F90}" dt="2021-06-30T13:51:26.894" v="840"/>
          <ac:grpSpMkLst>
            <pc:docMk/>
            <pc:sldMk cId="2143725314" sldId="2136"/>
            <ac:grpSpMk id="24597" creationId="{945040E0-484E-D744-B79E-50288B1D7C70}"/>
          </ac:grpSpMkLst>
        </pc:grpChg>
        <pc:grpChg chg="add">
          <ac:chgData name="Wilne, Robert" userId="863fd487-5ae7-46a6-8c4e-0a9cc652a1c0" providerId="ADAL" clId="{647CFB2F-5D67-AA45-83D8-696A71BC9F90}" dt="2021-06-30T13:51:26.894" v="840"/>
          <ac:grpSpMkLst>
            <pc:docMk/>
            <pc:sldMk cId="2143725314" sldId="2136"/>
            <ac:grpSpMk id="24598" creationId="{23F02642-FFD8-BD48-82CD-9F155A194315}"/>
          </ac:grpSpMkLst>
        </pc:grpChg>
        <pc:grpChg chg="add del">
          <ac:chgData name="Wilne, Robert" userId="863fd487-5ae7-46a6-8c4e-0a9cc652a1c0" providerId="ADAL" clId="{647CFB2F-5D67-AA45-83D8-696A71BC9F90}" dt="2021-06-30T13:52:37.690" v="850"/>
          <ac:grpSpMkLst>
            <pc:docMk/>
            <pc:sldMk cId="2143725314" sldId="2136"/>
            <ac:grpSpMk id="24601" creationId="{3CAC8726-33ED-5D45-8A4E-AB951B0C6B48}"/>
          </ac:grpSpMkLst>
        </pc:grpChg>
        <pc:grpChg chg="add">
          <ac:chgData name="Wilne, Robert" userId="863fd487-5ae7-46a6-8c4e-0a9cc652a1c0" providerId="ADAL" clId="{647CFB2F-5D67-AA45-83D8-696A71BC9F90}" dt="2021-06-30T13:52:27.942" v="848"/>
          <ac:grpSpMkLst>
            <pc:docMk/>
            <pc:sldMk cId="2143725314" sldId="2136"/>
            <ac:grpSpMk id="24606" creationId="{A12CB77E-5101-FC41-A85B-49170FCCA277}"/>
          </ac:grpSpMkLst>
        </pc:grpChg>
        <pc:grpChg chg="add del">
          <ac:chgData name="Wilne, Robert" userId="863fd487-5ae7-46a6-8c4e-0a9cc652a1c0" providerId="ADAL" clId="{647CFB2F-5D67-AA45-83D8-696A71BC9F90}" dt="2021-06-30T13:52:38.446" v="852"/>
          <ac:grpSpMkLst>
            <pc:docMk/>
            <pc:sldMk cId="2143725314" sldId="2136"/>
            <ac:grpSpMk id="24608" creationId="{C69F48A9-99A2-4A43-BDB2-D41F40EF85ED}"/>
          </ac:grpSpMkLst>
        </pc:grpChg>
        <pc:grpChg chg="add">
          <ac:chgData name="Wilne, Robert" userId="863fd487-5ae7-46a6-8c4e-0a9cc652a1c0" providerId="ADAL" clId="{647CFB2F-5D67-AA45-83D8-696A71BC9F90}" dt="2021-06-30T13:52:38.446" v="852"/>
          <ac:grpSpMkLst>
            <pc:docMk/>
            <pc:sldMk cId="2143725314" sldId="2136"/>
            <ac:grpSpMk id="24610" creationId="{FACF9E0F-1A7A-804B-8171-56CBA8CFCF0D}"/>
          </ac:grpSpMkLst>
        </pc:grpChg>
        <pc:grpChg chg="add">
          <ac:chgData name="Wilne, Robert" userId="863fd487-5ae7-46a6-8c4e-0a9cc652a1c0" providerId="ADAL" clId="{647CFB2F-5D67-AA45-83D8-696A71BC9F90}" dt="2021-06-30T13:52:41.031" v="856"/>
          <ac:grpSpMkLst>
            <pc:docMk/>
            <pc:sldMk cId="2143725314" sldId="2136"/>
            <ac:grpSpMk id="24614" creationId="{B3EC6EC1-BB26-0549-AE90-297F3CDF7741}"/>
          </ac:grpSpMkLst>
        </pc:grpChg>
        <pc:grpChg chg="add">
          <ac:chgData name="Wilne, Robert" userId="863fd487-5ae7-46a6-8c4e-0a9cc652a1c0" providerId="ADAL" clId="{647CFB2F-5D67-AA45-83D8-696A71BC9F90}" dt="2021-06-30T13:52:51.051" v="861"/>
          <ac:grpSpMkLst>
            <pc:docMk/>
            <pc:sldMk cId="2143725314" sldId="2136"/>
            <ac:grpSpMk id="24619" creationId="{0878821E-7F50-334B-888D-6DEEEEBE0791}"/>
          </ac:grpSpMkLst>
        </pc:grpChg>
        <pc:grpChg chg="add del">
          <ac:chgData name="Wilne, Robert" userId="863fd487-5ae7-46a6-8c4e-0a9cc652a1c0" providerId="ADAL" clId="{647CFB2F-5D67-AA45-83D8-696A71BC9F90}" dt="2021-06-30T13:53:37.782" v="877"/>
          <ac:grpSpMkLst>
            <pc:docMk/>
            <pc:sldMk cId="2143725314" sldId="2136"/>
            <ac:grpSpMk id="24624" creationId="{27C83DB1-6304-E74D-B743-9BE061C523BC}"/>
          </ac:grpSpMkLst>
        </pc:grpChg>
        <pc:grpChg chg="add">
          <ac:chgData name="Wilne, Robert" userId="863fd487-5ae7-46a6-8c4e-0a9cc652a1c0" providerId="ADAL" clId="{647CFB2F-5D67-AA45-83D8-696A71BC9F90}" dt="2021-06-30T13:53:37.782" v="877"/>
          <ac:grpSpMkLst>
            <pc:docMk/>
            <pc:sldMk cId="2143725314" sldId="2136"/>
            <ac:grpSpMk id="24635" creationId="{8693E21D-4801-B143-A43B-BA0A29C77951}"/>
          </ac:grpSpMkLst>
        </pc:grp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" creationId="{B93D4C96-7C81-AF4A-B3E3-C007656C49F6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3" creationId="{BCC07113-656B-9145-9F32-F81389B7150A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5" creationId="{14200388-5F1A-CE43-A1AF-9B56828F3D32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6" creationId="{A9257894-476F-FB4C-9D0B-CE03D0576288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7" creationId="{F2EE0EBE-D8A1-7448-BD91-FB196F74C1F4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9" creationId="{8108A328-2A46-B045-84B7-AA6D0A439794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11" creationId="{EAD7B42E-7F7F-D54E-8725-8D5922CB1402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12" creationId="{E74E78A8-0374-1B4C-8068-2B94BFFAEEB6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14" creationId="{C93B6C78-FB3C-504C-A811-8AC0C23C9E60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16" creationId="{0D940A4D-3602-5E4A-841D-852546590826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18" creationId="{717DC0AD-C5DA-B549-9B80-F2AFC8BF0FFD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0" creationId="{530B0B32-1287-8846-9AC0-93469EF9C355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1" creationId="{DB8B54C9-1819-6142-9A59-9EC2303E9720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2" creationId="{7199AC11-E2AC-364A-B160-462F9F3D7950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3" creationId="{3FF5B3B5-FFEC-6446-A606-15400FA77728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4" creationId="{66A10B5F-AC4E-4F40-8CF9-C8ED5CEC14BF}"/>
          </ac:inkMkLst>
        </pc:inkChg>
        <pc:inkChg chg="add topLvl">
          <ac:chgData name="Wilne, Robert" userId="863fd487-5ae7-46a6-8c4e-0a9cc652a1c0" providerId="ADAL" clId="{647CFB2F-5D67-AA45-83D8-696A71BC9F90}" dt="2021-06-30T13:48:37.206" v="792"/>
          <ac:inkMkLst>
            <pc:docMk/>
            <pc:sldMk cId="2143725314" sldId="2136"/>
            <ac:inkMk id="25" creationId="{28F13229-0474-9B4C-A785-4481C88AE1A0}"/>
          </ac:inkMkLst>
        </pc:inkChg>
        <pc:inkChg chg="add">
          <ac:chgData name="Wilne, Robert" userId="863fd487-5ae7-46a6-8c4e-0a9cc652a1c0" providerId="ADAL" clId="{647CFB2F-5D67-AA45-83D8-696A71BC9F90}" dt="2021-06-30T13:48:35.342" v="786"/>
          <ac:inkMkLst>
            <pc:docMk/>
            <pc:sldMk cId="2143725314" sldId="2136"/>
            <ac:inkMk id="27" creationId="{6E63E58F-DA51-0544-8460-59427D429717}"/>
          </ac:inkMkLst>
        </pc:inkChg>
        <pc:inkChg chg="add">
          <ac:chgData name="Wilne, Robert" userId="863fd487-5ae7-46a6-8c4e-0a9cc652a1c0" providerId="ADAL" clId="{647CFB2F-5D67-AA45-83D8-696A71BC9F90}" dt="2021-06-30T13:48:35.533" v="787"/>
          <ac:inkMkLst>
            <pc:docMk/>
            <pc:sldMk cId="2143725314" sldId="2136"/>
            <ac:inkMk id="28" creationId="{065362D4-3791-A149-836E-4965F1D27F17}"/>
          </ac:inkMkLst>
        </pc:inkChg>
        <pc:inkChg chg="add">
          <ac:chgData name="Wilne, Robert" userId="863fd487-5ae7-46a6-8c4e-0a9cc652a1c0" providerId="ADAL" clId="{647CFB2F-5D67-AA45-83D8-696A71BC9F90}" dt="2021-06-30T13:48:35.793" v="788"/>
          <ac:inkMkLst>
            <pc:docMk/>
            <pc:sldMk cId="2143725314" sldId="2136"/>
            <ac:inkMk id="29" creationId="{CEB60D9A-FA44-9B4E-AB95-F4B5927F7E4D}"/>
          </ac:inkMkLst>
        </pc:inkChg>
        <pc:inkChg chg="add">
          <ac:chgData name="Wilne, Robert" userId="863fd487-5ae7-46a6-8c4e-0a9cc652a1c0" providerId="ADAL" clId="{647CFB2F-5D67-AA45-83D8-696A71BC9F90}" dt="2021-06-30T13:48:35.960" v="789"/>
          <ac:inkMkLst>
            <pc:docMk/>
            <pc:sldMk cId="2143725314" sldId="2136"/>
            <ac:inkMk id="30" creationId="{0530BFE5-3395-7145-9A55-CBCD41E81ECA}"/>
          </ac:inkMkLst>
        </pc:inkChg>
        <pc:inkChg chg="add">
          <ac:chgData name="Wilne, Robert" userId="863fd487-5ae7-46a6-8c4e-0a9cc652a1c0" providerId="ADAL" clId="{647CFB2F-5D67-AA45-83D8-696A71BC9F90}" dt="2021-06-30T13:48:36.235" v="790"/>
          <ac:inkMkLst>
            <pc:docMk/>
            <pc:sldMk cId="2143725314" sldId="2136"/>
            <ac:inkMk id="31" creationId="{8AEA3BC3-2CE8-2946-B6FD-8556D051ABFB}"/>
          </ac:inkMkLst>
        </pc:inkChg>
        <pc:inkChg chg="add">
          <ac:chgData name="Wilne, Robert" userId="863fd487-5ae7-46a6-8c4e-0a9cc652a1c0" providerId="ADAL" clId="{647CFB2F-5D67-AA45-83D8-696A71BC9F90}" dt="2021-06-30T13:48:36.439" v="791"/>
          <ac:inkMkLst>
            <pc:docMk/>
            <pc:sldMk cId="2143725314" sldId="2136"/>
            <ac:inkMk id="32" creationId="{A3E42838-392A-F442-AAC1-7601C30E5B2B}"/>
          </ac:inkMkLst>
        </pc:inkChg>
        <pc:inkChg chg="add">
          <ac:chgData name="Wilne, Robert" userId="863fd487-5ae7-46a6-8c4e-0a9cc652a1c0" providerId="ADAL" clId="{647CFB2F-5D67-AA45-83D8-696A71BC9F90}" dt="2021-06-30T13:48:37.738" v="793"/>
          <ac:inkMkLst>
            <pc:docMk/>
            <pc:sldMk cId="2143725314" sldId="2136"/>
            <ac:inkMk id="34" creationId="{27B90774-C832-BF4E-B695-F414D2DF9E09}"/>
          </ac:inkMkLst>
        </pc:inkChg>
        <pc:inkChg chg="add">
          <ac:chgData name="Wilne, Robert" userId="863fd487-5ae7-46a6-8c4e-0a9cc652a1c0" providerId="ADAL" clId="{647CFB2F-5D67-AA45-83D8-696A71BC9F90}" dt="2021-06-30T13:48:38.007" v="794"/>
          <ac:inkMkLst>
            <pc:docMk/>
            <pc:sldMk cId="2143725314" sldId="2136"/>
            <ac:inkMk id="35" creationId="{73F426D5-CFA8-7F4F-B9C4-30A65813D1C0}"/>
          </ac:inkMkLst>
        </pc:inkChg>
        <pc:inkChg chg="add">
          <ac:chgData name="Wilne, Robert" userId="863fd487-5ae7-46a6-8c4e-0a9cc652a1c0" providerId="ADAL" clId="{647CFB2F-5D67-AA45-83D8-696A71BC9F90}" dt="2021-06-30T13:48:38.150" v="795"/>
          <ac:inkMkLst>
            <pc:docMk/>
            <pc:sldMk cId="2143725314" sldId="2136"/>
            <ac:inkMk id="36" creationId="{1D97A4AE-252B-E745-978B-BBF273D99373}"/>
          </ac:inkMkLst>
        </pc:inkChg>
        <pc:inkChg chg="add">
          <ac:chgData name="Wilne, Robert" userId="863fd487-5ae7-46a6-8c4e-0a9cc652a1c0" providerId="ADAL" clId="{647CFB2F-5D67-AA45-83D8-696A71BC9F90}" dt="2021-06-30T13:48:38.392" v="796"/>
          <ac:inkMkLst>
            <pc:docMk/>
            <pc:sldMk cId="2143725314" sldId="2136"/>
            <ac:inkMk id="37" creationId="{4B3EEA37-120D-7847-9CE3-EF2F0C36B4E5}"/>
          </ac:inkMkLst>
        </pc:inkChg>
        <pc:inkChg chg="add">
          <ac:chgData name="Wilne, Robert" userId="863fd487-5ae7-46a6-8c4e-0a9cc652a1c0" providerId="ADAL" clId="{647CFB2F-5D67-AA45-83D8-696A71BC9F90}" dt="2021-06-30T13:48:38.614" v="797"/>
          <ac:inkMkLst>
            <pc:docMk/>
            <pc:sldMk cId="2143725314" sldId="2136"/>
            <ac:inkMk id="38" creationId="{3A35C793-9828-0B45-B836-03DE8F9CDC0C}"/>
          </ac:inkMkLst>
        </pc:inkChg>
        <pc:inkChg chg="add">
          <ac:chgData name="Wilne, Robert" userId="863fd487-5ae7-46a6-8c4e-0a9cc652a1c0" providerId="ADAL" clId="{647CFB2F-5D67-AA45-83D8-696A71BC9F90}" dt="2021-06-30T13:48:39.093" v="798"/>
          <ac:inkMkLst>
            <pc:docMk/>
            <pc:sldMk cId="2143725314" sldId="2136"/>
            <ac:inkMk id="39" creationId="{6FAF85D8-74FF-F74B-85C5-9C417A60B825}"/>
          </ac:inkMkLst>
        </pc:inkChg>
        <pc:inkChg chg="add">
          <ac:chgData name="Wilne, Robert" userId="863fd487-5ae7-46a6-8c4e-0a9cc652a1c0" providerId="ADAL" clId="{647CFB2F-5D67-AA45-83D8-696A71BC9F90}" dt="2021-06-30T13:48:39.249" v="799"/>
          <ac:inkMkLst>
            <pc:docMk/>
            <pc:sldMk cId="2143725314" sldId="2136"/>
            <ac:inkMk id="40" creationId="{7A4CD544-DF8F-5A4A-9853-49B854E5A185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42" creationId="{749CBBFA-8A17-6D45-A4EF-EF0E1FD87CFF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43" creationId="{FB60CBF3-02F7-6F4F-BB81-2566F81978EC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44" creationId="{7E1FB780-8964-DF49-880D-ED134922DC9C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46" creationId="{C91EC96B-5DD5-B742-BCEB-1A66D7D6B9C5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48" creationId="{8B419E9F-6A00-B241-BD48-06057AE60024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49" creationId="{224FF680-DB47-DA43-820B-18663F88BB87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50" creationId="{1F3D7633-3CEB-C84B-96B4-D526CE7E5A48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52" creationId="{870E3F7D-3296-FC42-B0D5-747A65BECD20}"/>
          </ac:inkMkLst>
        </pc:inkChg>
        <pc:inkChg chg="add topLvl">
          <ac:chgData name="Wilne, Robert" userId="863fd487-5ae7-46a6-8c4e-0a9cc652a1c0" providerId="ADAL" clId="{647CFB2F-5D67-AA45-83D8-696A71BC9F90}" dt="2021-06-30T13:50:00.847" v="817"/>
          <ac:inkMkLst>
            <pc:docMk/>
            <pc:sldMk cId="2143725314" sldId="2136"/>
            <ac:inkMk id="53" creationId="{4C0AD639-CE80-8F4F-81DB-E927800AF523}"/>
          </ac:inkMkLst>
        </pc:inkChg>
        <pc:inkChg chg="add">
          <ac:chgData name="Wilne, Robert" userId="863fd487-5ae7-46a6-8c4e-0a9cc652a1c0" providerId="ADAL" clId="{647CFB2F-5D67-AA45-83D8-696A71BC9F90}" dt="2021-06-30T13:49:59.145" v="814"/>
          <ac:inkMkLst>
            <pc:docMk/>
            <pc:sldMk cId="2143725314" sldId="2136"/>
            <ac:inkMk id="55" creationId="{C6A558CA-315C-C344-83E9-E7C9721FB8E1}"/>
          </ac:inkMkLst>
        </pc:inkChg>
        <pc:inkChg chg="add">
          <ac:chgData name="Wilne, Robert" userId="863fd487-5ae7-46a6-8c4e-0a9cc652a1c0" providerId="ADAL" clId="{647CFB2F-5D67-AA45-83D8-696A71BC9F90}" dt="2021-06-30T13:49:59.646" v="815"/>
          <ac:inkMkLst>
            <pc:docMk/>
            <pc:sldMk cId="2143725314" sldId="2136"/>
            <ac:inkMk id="56" creationId="{8807A1FA-4FCB-8748-B064-2ECDE06AB2A7}"/>
          </ac:inkMkLst>
        </pc:inkChg>
        <pc:inkChg chg="add">
          <ac:chgData name="Wilne, Robert" userId="863fd487-5ae7-46a6-8c4e-0a9cc652a1c0" providerId="ADAL" clId="{647CFB2F-5D67-AA45-83D8-696A71BC9F90}" dt="2021-06-30T13:50:00.196" v="816"/>
          <ac:inkMkLst>
            <pc:docMk/>
            <pc:sldMk cId="2143725314" sldId="2136"/>
            <ac:inkMk id="57" creationId="{3408B72C-ED5D-D041-B239-D0DA5FD22894}"/>
          </ac:inkMkLst>
        </pc:inkChg>
        <pc:inkChg chg="add">
          <ac:chgData name="Wilne, Robert" userId="863fd487-5ae7-46a6-8c4e-0a9cc652a1c0" providerId="ADAL" clId="{647CFB2F-5D67-AA45-83D8-696A71BC9F90}" dt="2021-06-30T13:50:07.253" v="818"/>
          <ac:inkMkLst>
            <pc:docMk/>
            <pc:sldMk cId="2143725314" sldId="2136"/>
            <ac:inkMk id="59" creationId="{9D9AE064-9525-0244-9D28-09248B5FE653}"/>
          </ac:inkMkLst>
        </pc:inkChg>
        <pc:inkChg chg="add">
          <ac:chgData name="Wilne, Robert" userId="863fd487-5ae7-46a6-8c4e-0a9cc652a1c0" providerId="ADAL" clId="{647CFB2F-5D67-AA45-83D8-696A71BC9F90}" dt="2021-06-30T13:50:17.764" v="819"/>
          <ac:inkMkLst>
            <pc:docMk/>
            <pc:sldMk cId="2143725314" sldId="2136"/>
            <ac:inkMk id="60" creationId="{355FEA46-D195-F34A-8842-607C19CDDC28}"/>
          </ac:inkMkLst>
        </pc:inkChg>
        <pc:inkChg chg="add">
          <ac:chgData name="Wilne, Robert" userId="863fd487-5ae7-46a6-8c4e-0a9cc652a1c0" providerId="ADAL" clId="{647CFB2F-5D67-AA45-83D8-696A71BC9F90}" dt="2021-06-30T13:50:18.623" v="820"/>
          <ac:inkMkLst>
            <pc:docMk/>
            <pc:sldMk cId="2143725314" sldId="2136"/>
            <ac:inkMk id="61" creationId="{56F93D6F-7FDC-974B-B079-D8005C348267}"/>
          </ac:inkMkLst>
        </pc:inkChg>
        <pc:inkChg chg="add topLvl">
          <ac:chgData name="Wilne, Robert" userId="863fd487-5ae7-46a6-8c4e-0a9cc652a1c0" providerId="ADAL" clId="{647CFB2F-5D67-AA45-83D8-696A71BC9F90}" dt="2021-06-30T13:52:38.446" v="852"/>
          <ac:inkMkLst>
            <pc:docMk/>
            <pc:sldMk cId="2143725314" sldId="2136"/>
            <ac:inkMk id="62" creationId="{ED4DA2E9-9B87-4A4E-9FCB-1ECC0E2BD45B}"/>
          </ac:inkMkLst>
        </pc:inkChg>
        <pc:inkChg chg="add topLvl">
          <ac:chgData name="Wilne, Robert" userId="863fd487-5ae7-46a6-8c4e-0a9cc652a1c0" providerId="ADAL" clId="{647CFB2F-5D67-AA45-83D8-696A71BC9F90}" dt="2021-06-30T13:52:38.446" v="852"/>
          <ac:inkMkLst>
            <pc:docMk/>
            <pc:sldMk cId="2143725314" sldId="2136"/>
            <ac:inkMk id="63" creationId="{D68C0618-8305-4949-8A8F-F4E4D94F768D}"/>
          </ac:inkMkLst>
        </pc:inkChg>
        <pc:inkChg chg="add">
          <ac:chgData name="Wilne, Robert" userId="863fd487-5ae7-46a6-8c4e-0a9cc652a1c0" providerId="ADAL" clId="{647CFB2F-5D67-AA45-83D8-696A71BC9F90}" dt="2021-06-30T13:51:18.723" v="823"/>
          <ac:inkMkLst>
            <pc:docMk/>
            <pc:sldMk cId="2143725314" sldId="2136"/>
            <ac:inkMk id="24576" creationId="{842157CC-B50B-BC47-A9CD-73E5DCF43AD6}"/>
          </ac:inkMkLst>
        </pc:inkChg>
        <pc:inkChg chg="add topLvl">
          <ac:chgData name="Wilne, Robert" userId="863fd487-5ae7-46a6-8c4e-0a9cc652a1c0" providerId="ADAL" clId="{647CFB2F-5D67-AA45-83D8-696A71BC9F90}" dt="2021-06-30T13:52:38.446" v="852"/>
          <ac:inkMkLst>
            <pc:docMk/>
            <pc:sldMk cId="2143725314" sldId="2136"/>
            <ac:inkMk id="24577" creationId="{A58BB730-6059-594F-BBCD-5DC697AB24CA}"/>
          </ac:inkMkLst>
        </pc:inkChg>
        <pc:inkChg chg="add">
          <ac:chgData name="Wilne, Robert" userId="863fd487-5ae7-46a6-8c4e-0a9cc652a1c0" providerId="ADAL" clId="{647CFB2F-5D67-AA45-83D8-696A71BC9F90}" dt="2021-06-30T13:51:21.878" v="826"/>
          <ac:inkMkLst>
            <pc:docMk/>
            <pc:sldMk cId="2143725314" sldId="2136"/>
            <ac:inkMk id="24580" creationId="{6A11208F-3E16-0B40-8F09-3569D03EB269}"/>
          </ac:inkMkLst>
        </pc:inkChg>
        <pc:inkChg chg="add">
          <ac:chgData name="Wilne, Robert" userId="863fd487-5ae7-46a6-8c4e-0a9cc652a1c0" providerId="ADAL" clId="{647CFB2F-5D67-AA45-83D8-696A71BC9F90}" dt="2021-06-30T13:51:22.041" v="827"/>
          <ac:inkMkLst>
            <pc:docMk/>
            <pc:sldMk cId="2143725314" sldId="2136"/>
            <ac:inkMk id="24581" creationId="{19D98024-C5FD-324A-88CF-DF271A81F4E3}"/>
          </ac:inkMkLst>
        </pc:inkChg>
        <pc:inkChg chg="add">
          <ac:chgData name="Wilne, Robert" userId="863fd487-5ae7-46a6-8c4e-0a9cc652a1c0" providerId="ADAL" clId="{647CFB2F-5D67-AA45-83D8-696A71BC9F90}" dt="2021-06-30T13:51:22.457" v="828"/>
          <ac:inkMkLst>
            <pc:docMk/>
            <pc:sldMk cId="2143725314" sldId="2136"/>
            <ac:inkMk id="24582" creationId="{707A9361-C176-F444-B0C5-9711A7ADD816}"/>
          </ac:inkMkLst>
        </pc:inkChg>
        <pc:inkChg chg="add">
          <ac:chgData name="Wilne, Robert" userId="863fd487-5ae7-46a6-8c4e-0a9cc652a1c0" providerId="ADAL" clId="{647CFB2F-5D67-AA45-83D8-696A71BC9F90}" dt="2021-06-30T13:51:23.554" v="829"/>
          <ac:inkMkLst>
            <pc:docMk/>
            <pc:sldMk cId="2143725314" sldId="2136"/>
            <ac:inkMk id="24583" creationId="{F90897EF-9061-BE44-9B7E-CCA923F7BCB7}"/>
          </ac:inkMkLst>
        </pc:inkChg>
        <pc:inkChg chg="add">
          <ac:chgData name="Wilne, Robert" userId="863fd487-5ae7-46a6-8c4e-0a9cc652a1c0" providerId="ADAL" clId="{647CFB2F-5D67-AA45-83D8-696A71BC9F90}" dt="2021-06-30T13:51:23.791" v="830"/>
          <ac:inkMkLst>
            <pc:docMk/>
            <pc:sldMk cId="2143725314" sldId="2136"/>
            <ac:inkMk id="24584" creationId="{3A88F783-D421-284F-80F4-D28FFF0B72FF}"/>
          </ac:inkMkLst>
        </pc:inkChg>
        <pc:inkChg chg="add">
          <ac:chgData name="Wilne, Robert" userId="863fd487-5ae7-46a6-8c4e-0a9cc652a1c0" providerId="ADAL" clId="{647CFB2F-5D67-AA45-83D8-696A71BC9F90}" dt="2021-06-30T13:51:24.454" v="831"/>
          <ac:inkMkLst>
            <pc:docMk/>
            <pc:sldMk cId="2143725314" sldId="2136"/>
            <ac:inkMk id="24585" creationId="{91086169-D3A9-8449-B50C-548CC12C1AD5}"/>
          </ac:inkMkLst>
        </pc:inkChg>
        <pc:inkChg chg="add">
          <ac:chgData name="Wilne, Robert" userId="863fd487-5ae7-46a6-8c4e-0a9cc652a1c0" providerId="ADAL" clId="{647CFB2F-5D67-AA45-83D8-696A71BC9F90}" dt="2021-06-30T13:51:24.638" v="832"/>
          <ac:inkMkLst>
            <pc:docMk/>
            <pc:sldMk cId="2143725314" sldId="2136"/>
            <ac:inkMk id="24586" creationId="{76E73B7A-FEB3-9C46-ADCE-878CAFF076F1}"/>
          </ac:inkMkLst>
        </pc:inkChg>
        <pc:inkChg chg="add">
          <ac:chgData name="Wilne, Robert" userId="863fd487-5ae7-46a6-8c4e-0a9cc652a1c0" providerId="ADAL" clId="{647CFB2F-5D67-AA45-83D8-696A71BC9F90}" dt="2021-06-30T13:51:24.904" v="833"/>
          <ac:inkMkLst>
            <pc:docMk/>
            <pc:sldMk cId="2143725314" sldId="2136"/>
            <ac:inkMk id="24587" creationId="{AD6D919A-7850-0949-B340-426C3CCD2DF7}"/>
          </ac:inkMkLst>
        </pc:inkChg>
        <pc:inkChg chg="add">
          <ac:chgData name="Wilne, Robert" userId="863fd487-5ae7-46a6-8c4e-0a9cc652a1c0" providerId="ADAL" clId="{647CFB2F-5D67-AA45-83D8-696A71BC9F90}" dt="2021-06-30T13:51:25.206" v="834"/>
          <ac:inkMkLst>
            <pc:docMk/>
            <pc:sldMk cId="2143725314" sldId="2136"/>
            <ac:inkMk id="24588" creationId="{9E1C30F7-4838-9D41-8A5E-3F94CA6616AB}"/>
          </ac:inkMkLst>
        </pc:inkChg>
        <pc:inkChg chg="add">
          <ac:chgData name="Wilne, Robert" userId="863fd487-5ae7-46a6-8c4e-0a9cc652a1c0" providerId="ADAL" clId="{647CFB2F-5D67-AA45-83D8-696A71BC9F90}" dt="2021-06-30T13:51:25.328" v="835"/>
          <ac:inkMkLst>
            <pc:docMk/>
            <pc:sldMk cId="2143725314" sldId="2136"/>
            <ac:inkMk id="24589" creationId="{DE20E13E-D691-0F41-B3FD-D3CE24B1B62A}"/>
          </ac:inkMkLst>
        </pc:inkChg>
        <pc:inkChg chg="add">
          <ac:chgData name="Wilne, Robert" userId="863fd487-5ae7-46a6-8c4e-0a9cc652a1c0" providerId="ADAL" clId="{647CFB2F-5D67-AA45-83D8-696A71BC9F90}" dt="2021-06-30T13:51:25.718" v="836"/>
          <ac:inkMkLst>
            <pc:docMk/>
            <pc:sldMk cId="2143725314" sldId="2136"/>
            <ac:inkMk id="24590" creationId="{71FDC64C-3C7D-DE42-8467-1D4FF7DABB6B}"/>
          </ac:inkMkLst>
        </pc:inkChg>
        <pc:inkChg chg="add">
          <ac:chgData name="Wilne, Robert" userId="863fd487-5ae7-46a6-8c4e-0a9cc652a1c0" providerId="ADAL" clId="{647CFB2F-5D67-AA45-83D8-696A71BC9F90}" dt="2021-06-30T13:51:25.870" v="837"/>
          <ac:inkMkLst>
            <pc:docMk/>
            <pc:sldMk cId="2143725314" sldId="2136"/>
            <ac:inkMk id="24591" creationId="{C629C6E4-F769-A143-B87F-D1CA8C91B350}"/>
          </ac:inkMkLst>
        </pc:inkChg>
        <pc:inkChg chg="add">
          <ac:chgData name="Wilne, Robert" userId="863fd487-5ae7-46a6-8c4e-0a9cc652a1c0" providerId="ADAL" clId="{647CFB2F-5D67-AA45-83D8-696A71BC9F90}" dt="2021-06-30T13:51:26.167" v="838"/>
          <ac:inkMkLst>
            <pc:docMk/>
            <pc:sldMk cId="2143725314" sldId="2136"/>
            <ac:inkMk id="24592" creationId="{11EE4AD7-1279-7A4C-98BC-70253AEA2ABA}"/>
          </ac:inkMkLst>
        </pc:inkChg>
        <pc:inkChg chg="add">
          <ac:chgData name="Wilne, Robert" userId="863fd487-5ae7-46a6-8c4e-0a9cc652a1c0" providerId="ADAL" clId="{647CFB2F-5D67-AA45-83D8-696A71BC9F90}" dt="2021-06-30T13:51:26.327" v="839"/>
          <ac:inkMkLst>
            <pc:docMk/>
            <pc:sldMk cId="2143725314" sldId="2136"/>
            <ac:inkMk id="24593" creationId="{1995D611-1597-3949-83FB-0BCE03870E48}"/>
          </ac:inkMkLst>
        </pc:inkChg>
        <pc:inkChg chg="add topLvl">
          <ac:chgData name="Wilne, Robert" userId="863fd487-5ae7-46a6-8c4e-0a9cc652a1c0" providerId="ADAL" clId="{647CFB2F-5D67-AA45-83D8-696A71BC9F90}" dt="2021-06-30T13:52:38.446" v="852"/>
          <ac:inkMkLst>
            <pc:docMk/>
            <pc:sldMk cId="2143725314" sldId="2136"/>
            <ac:inkMk id="24599" creationId="{4C2CA7DF-4903-834D-9950-B285EEDC07EA}"/>
          </ac:inkMkLst>
        </pc:inkChg>
        <pc:inkChg chg="add topLvl">
          <ac:chgData name="Wilne, Robert" userId="863fd487-5ae7-46a6-8c4e-0a9cc652a1c0" providerId="ADAL" clId="{647CFB2F-5D67-AA45-83D8-696A71BC9F90}" dt="2021-06-30T13:52:38.446" v="852"/>
          <ac:inkMkLst>
            <pc:docMk/>
            <pc:sldMk cId="2143725314" sldId="2136"/>
            <ac:inkMk id="24600" creationId="{88CADDA6-F07A-3D41-9069-6740265381AB}"/>
          </ac:inkMkLst>
        </pc:inkChg>
        <pc:inkChg chg="add">
          <ac:chgData name="Wilne, Robert" userId="863fd487-5ae7-46a6-8c4e-0a9cc652a1c0" providerId="ADAL" clId="{647CFB2F-5D67-AA45-83D8-696A71BC9F90}" dt="2021-06-30T13:52:26.356" v="844"/>
          <ac:inkMkLst>
            <pc:docMk/>
            <pc:sldMk cId="2143725314" sldId="2136"/>
            <ac:inkMk id="24602" creationId="{0C3689D8-C184-6C43-A816-7BB17C324310}"/>
          </ac:inkMkLst>
        </pc:inkChg>
        <pc:inkChg chg="add">
          <ac:chgData name="Wilne, Robert" userId="863fd487-5ae7-46a6-8c4e-0a9cc652a1c0" providerId="ADAL" clId="{647CFB2F-5D67-AA45-83D8-696A71BC9F90}" dt="2021-06-30T13:52:26.510" v="845"/>
          <ac:inkMkLst>
            <pc:docMk/>
            <pc:sldMk cId="2143725314" sldId="2136"/>
            <ac:inkMk id="24603" creationId="{DE7EF4B1-B0C1-044E-9D98-2F627FF15E38}"/>
          </ac:inkMkLst>
        </pc:inkChg>
        <pc:inkChg chg="add">
          <ac:chgData name="Wilne, Robert" userId="863fd487-5ae7-46a6-8c4e-0a9cc652a1c0" providerId="ADAL" clId="{647CFB2F-5D67-AA45-83D8-696A71BC9F90}" dt="2021-06-30T13:52:26.779" v="846"/>
          <ac:inkMkLst>
            <pc:docMk/>
            <pc:sldMk cId="2143725314" sldId="2136"/>
            <ac:inkMk id="24604" creationId="{A4779A41-CC6B-704C-9D6D-62128C67275B}"/>
          </ac:inkMkLst>
        </pc:inkChg>
        <pc:inkChg chg="add">
          <ac:chgData name="Wilne, Robert" userId="863fd487-5ae7-46a6-8c4e-0a9cc652a1c0" providerId="ADAL" clId="{647CFB2F-5D67-AA45-83D8-696A71BC9F90}" dt="2021-06-30T13:52:27.197" v="847"/>
          <ac:inkMkLst>
            <pc:docMk/>
            <pc:sldMk cId="2143725314" sldId="2136"/>
            <ac:inkMk id="24605" creationId="{82BE763D-E307-CB43-8CE7-F69F42C5D75C}"/>
          </ac:inkMkLst>
        </pc:inkChg>
        <pc:inkChg chg="add topLvl">
          <ac:chgData name="Wilne, Robert" userId="863fd487-5ae7-46a6-8c4e-0a9cc652a1c0" providerId="ADAL" clId="{647CFB2F-5D67-AA45-83D8-696A71BC9F90}" dt="2021-06-30T13:52:38.446" v="852"/>
          <ac:inkMkLst>
            <pc:docMk/>
            <pc:sldMk cId="2143725314" sldId="2136"/>
            <ac:inkMk id="24607" creationId="{89F4B584-30F3-1143-897D-5B1226575682}"/>
          </ac:inkMkLst>
        </pc:inkChg>
        <pc:inkChg chg="add">
          <ac:chgData name="Wilne, Robert" userId="863fd487-5ae7-46a6-8c4e-0a9cc652a1c0" providerId="ADAL" clId="{647CFB2F-5D67-AA45-83D8-696A71BC9F90}" dt="2021-06-30T13:52:37.886" v="851"/>
          <ac:inkMkLst>
            <pc:docMk/>
            <pc:sldMk cId="2143725314" sldId="2136"/>
            <ac:inkMk id="24609" creationId="{C9C52ABA-DA86-BD48-9471-22E42BEDF789}"/>
          </ac:inkMkLst>
        </pc:inkChg>
        <pc:inkChg chg="add">
          <ac:chgData name="Wilne, Robert" userId="863fd487-5ae7-46a6-8c4e-0a9cc652a1c0" providerId="ADAL" clId="{647CFB2F-5D67-AA45-83D8-696A71BC9F90}" dt="2021-06-30T13:52:39.756" v="853"/>
          <ac:inkMkLst>
            <pc:docMk/>
            <pc:sldMk cId="2143725314" sldId="2136"/>
            <ac:inkMk id="24611" creationId="{F9552EA8-E6A2-B14E-9531-D82B3C1AE75D}"/>
          </ac:inkMkLst>
        </pc:inkChg>
        <pc:inkChg chg="add">
          <ac:chgData name="Wilne, Robert" userId="863fd487-5ae7-46a6-8c4e-0a9cc652a1c0" providerId="ADAL" clId="{647CFB2F-5D67-AA45-83D8-696A71BC9F90}" dt="2021-06-30T13:52:39.982" v="854"/>
          <ac:inkMkLst>
            <pc:docMk/>
            <pc:sldMk cId="2143725314" sldId="2136"/>
            <ac:inkMk id="24612" creationId="{407C7914-B45C-0140-8A48-7D761E137C0D}"/>
          </ac:inkMkLst>
        </pc:inkChg>
        <pc:inkChg chg="add">
          <ac:chgData name="Wilne, Robert" userId="863fd487-5ae7-46a6-8c4e-0a9cc652a1c0" providerId="ADAL" clId="{647CFB2F-5D67-AA45-83D8-696A71BC9F90}" dt="2021-06-30T13:52:40.310" v="855"/>
          <ac:inkMkLst>
            <pc:docMk/>
            <pc:sldMk cId="2143725314" sldId="2136"/>
            <ac:inkMk id="24613" creationId="{771AB11E-8B04-904A-8280-BE7532242F4F}"/>
          </ac:inkMkLst>
        </pc:inkChg>
        <pc:inkChg chg="add">
          <ac:chgData name="Wilne, Robert" userId="863fd487-5ae7-46a6-8c4e-0a9cc652a1c0" providerId="ADAL" clId="{647CFB2F-5D67-AA45-83D8-696A71BC9F90}" dt="2021-06-30T13:52:49.444" v="857"/>
          <ac:inkMkLst>
            <pc:docMk/>
            <pc:sldMk cId="2143725314" sldId="2136"/>
            <ac:inkMk id="24615" creationId="{AFDDDF0B-61C3-4141-A03D-26445A05F4B6}"/>
          </ac:inkMkLst>
        </pc:inkChg>
        <pc:inkChg chg="add">
          <ac:chgData name="Wilne, Robert" userId="863fd487-5ae7-46a6-8c4e-0a9cc652a1c0" providerId="ADAL" clId="{647CFB2F-5D67-AA45-83D8-696A71BC9F90}" dt="2021-06-30T13:52:49.615" v="858"/>
          <ac:inkMkLst>
            <pc:docMk/>
            <pc:sldMk cId="2143725314" sldId="2136"/>
            <ac:inkMk id="24616" creationId="{6869B6CB-408C-FF48-92F8-14F5F524B3D9}"/>
          </ac:inkMkLst>
        </pc:inkChg>
        <pc:inkChg chg="add">
          <ac:chgData name="Wilne, Robert" userId="863fd487-5ae7-46a6-8c4e-0a9cc652a1c0" providerId="ADAL" clId="{647CFB2F-5D67-AA45-83D8-696A71BC9F90}" dt="2021-06-30T13:52:49.853" v="859"/>
          <ac:inkMkLst>
            <pc:docMk/>
            <pc:sldMk cId="2143725314" sldId="2136"/>
            <ac:inkMk id="24617" creationId="{B71F983E-1F3F-0F4B-8507-1C4EBDCB1AF3}"/>
          </ac:inkMkLst>
        </pc:inkChg>
        <pc:inkChg chg="add">
          <ac:chgData name="Wilne, Robert" userId="863fd487-5ae7-46a6-8c4e-0a9cc652a1c0" providerId="ADAL" clId="{647CFB2F-5D67-AA45-83D8-696A71BC9F90}" dt="2021-06-30T13:52:50.229" v="860"/>
          <ac:inkMkLst>
            <pc:docMk/>
            <pc:sldMk cId="2143725314" sldId="2136"/>
            <ac:inkMk id="24618" creationId="{495A4A53-3A9D-AC46-9021-4E5188960A8F}"/>
          </ac:inkMkLst>
        </pc:inkChg>
        <pc:inkChg chg="add">
          <ac:chgData name="Wilne, Robert" userId="863fd487-5ae7-46a6-8c4e-0a9cc652a1c0" providerId="ADAL" clId="{647CFB2F-5D67-AA45-83D8-696A71BC9F90}" dt="2021-06-30T13:53:04.654" v="862"/>
          <ac:inkMkLst>
            <pc:docMk/>
            <pc:sldMk cId="2143725314" sldId="2136"/>
            <ac:inkMk id="24620" creationId="{423B1DC6-8AA4-6749-9F13-F7364AF464A9}"/>
          </ac:inkMkLst>
        </pc:inkChg>
        <pc:inkChg chg="add topLvl">
          <ac:chgData name="Wilne, Robert" userId="863fd487-5ae7-46a6-8c4e-0a9cc652a1c0" providerId="ADAL" clId="{647CFB2F-5D67-AA45-83D8-696A71BC9F90}" dt="2021-06-30T13:53:37.782" v="877"/>
          <ac:inkMkLst>
            <pc:docMk/>
            <pc:sldMk cId="2143725314" sldId="2136"/>
            <ac:inkMk id="24621" creationId="{B27843C6-5675-E14C-A2A4-AB2F08D3C83C}"/>
          </ac:inkMkLst>
        </pc:inkChg>
        <pc:inkChg chg="add topLvl">
          <ac:chgData name="Wilne, Robert" userId="863fd487-5ae7-46a6-8c4e-0a9cc652a1c0" providerId="ADAL" clId="{647CFB2F-5D67-AA45-83D8-696A71BC9F90}" dt="2021-06-30T13:53:37.782" v="877"/>
          <ac:inkMkLst>
            <pc:docMk/>
            <pc:sldMk cId="2143725314" sldId="2136"/>
            <ac:inkMk id="24622" creationId="{5AC5E12E-AE86-0444-B09B-8F0A40DB615E}"/>
          </ac:inkMkLst>
        </pc:inkChg>
        <pc:inkChg chg="add topLvl">
          <ac:chgData name="Wilne, Robert" userId="863fd487-5ae7-46a6-8c4e-0a9cc652a1c0" providerId="ADAL" clId="{647CFB2F-5D67-AA45-83D8-696A71BC9F90}" dt="2021-06-30T13:53:37.782" v="877"/>
          <ac:inkMkLst>
            <pc:docMk/>
            <pc:sldMk cId="2143725314" sldId="2136"/>
            <ac:inkMk id="24623" creationId="{05377F20-05D9-5C4E-A28E-A213F5515FD4}"/>
          </ac:inkMkLst>
        </pc:inkChg>
        <pc:inkChg chg="add">
          <ac:chgData name="Wilne, Robert" userId="863fd487-5ae7-46a6-8c4e-0a9cc652a1c0" providerId="ADAL" clId="{647CFB2F-5D67-AA45-83D8-696A71BC9F90}" dt="2021-06-30T13:53:33.538" v="867"/>
          <ac:inkMkLst>
            <pc:docMk/>
            <pc:sldMk cId="2143725314" sldId="2136"/>
            <ac:inkMk id="24625" creationId="{654EDA1C-F8A0-2F4C-8F89-CB9DE9A0C97F}"/>
          </ac:inkMkLst>
        </pc:inkChg>
        <pc:inkChg chg="add">
          <ac:chgData name="Wilne, Robert" userId="863fd487-5ae7-46a6-8c4e-0a9cc652a1c0" providerId="ADAL" clId="{647CFB2F-5D67-AA45-83D8-696A71BC9F90}" dt="2021-06-30T13:53:33.784" v="868"/>
          <ac:inkMkLst>
            <pc:docMk/>
            <pc:sldMk cId="2143725314" sldId="2136"/>
            <ac:inkMk id="24626" creationId="{B8F77757-A2F8-1243-A62B-45BC01FA0485}"/>
          </ac:inkMkLst>
        </pc:inkChg>
        <pc:inkChg chg="add">
          <ac:chgData name="Wilne, Robert" userId="863fd487-5ae7-46a6-8c4e-0a9cc652a1c0" providerId="ADAL" clId="{647CFB2F-5D67-AA45-83D8-696A71BC9F90}" dt="2021-06-30T13:53:34.126" v="869"/>
          <ac:inkMkLst>
            <pc:docMk/>
            <pc:sldMk cId="2143725314" sldId="2136"/>
            <ac:inkMk id="24627" creationId="{D2B7FDD0-099A-B64F-96B5-7E47FD88B4BF}"/>
          </ac:inkMkLst>
        </pc:inkChg>
        <pc:inkChg chg="add">
          <ac:chgData name="Wilne, Robert" userId="863fd487-5ae7-46a6-8c4e-0a9cc652a1c0" providerId="ADAL" clId="{647CFB2F-5D67-AA45-83D8-696A71BC9F90}" dt="2021-06-30T13:53:35.154" v="870"/>
          <ac:inkMkLst>
            <pc:docMk/>
            <pc:sldMk cId="2143725314" sldId="2136"/>
            <ac:inkMk id="24628" creationId="{06127475-025E-324D-9A5A-442963C69112}"/>
          </ac:inkMkLst>
        </pc:inkChg>
        <pc:inkChg chg="add">
          <ac:chgData name="Wilne, Robert" userId="863fd487-5ae7-46a6-8c4e-0a9cc652a1c0" providerId="ADAL" clId="{647CFB2F-5D67-AA45-83D8-696A71BC9F90}" dt="2021-06-30T13:53:35.536" v="871"/>
          <ac:inkMkLst>
            <pc:docMk/>
            <pc:sldMk cId="2143725314" sldId="2136"/>
            <ac:inkMk id="24629" creationId="{6E5F2353-85DF-D648-A7D4-2EF18E661B05}"/>
          </ac:inkMkLst>
        </pc:inkChg>
        <pc:inkChg chg="add">
          <ac:chgData name="Wilne, Robert" userId="863fd487-5ae7-46a6-8c4e-0a9cc652a1c0" providerId="ADAL" clId="{647CFB2F-5D67-AA45-83D8-696A71BC9F90}" dt="2021-06-30T13:53:35.830" v="872"/>
          <ac:inkMkLst>
            <pc:docMk/>
            <pc:sldMk cId="2143725314" sldId="2136"/>
            <ac:inkMk id="24630" creationId="{987B3618-306B-E240-85AF-30BE9C23E993}"/>
          </ac:inkMkLst>
        </pc:inkChg>
        <pc:inkChg chg="add">
          <ac:chgData name="Wilne, Robert" userId="863fd487-5ae7-46a6-8c4e-0a9cc652a1c0" providerId="ADAL" clId="{647CFB2F-5D67-AA45-83D8-696A71BC9F90}" dt="2021-06-30T13:53:36.058" v="873"/>
          <ac:inkMkLst>
            <pc:docMk/>
            <pc:sldMk cId="2143725314" sldId="2136"/>
            <ac:inkMk id="24631" creationId="{032E11E9-33B9-5F4E-9889-BE9F4959788B}"/>
          </ac:inkMkLst>
        </pc:inkChg>
        <pc:inkChg chg="add">
          <ac:chgData name="Wilne, Robert" userId="863fd487-5ae7-46a6-8c4e-0a9cc652a1c0" providerId="ADAL" clId="{647CFB2F-5D67-AA45-83D8-696A71BC9F90}" dt="2021-06-30T13:53:36.202" v="874"/>
          <ac:inkMkLst>
            <pc:docMk/>
            <pc:sldMk cId="2143725314" sldId="2136"/>
            <ac:inkMk id="24632" creationId="{C25C7FA0-0623-2A40-AFD0-B6DCB730C326}"/>
          </ac:inkMkLst>
        </pc:inkChg>
        <pc:inkChg chg="add">
          <ac:chgData name="Wilne, Robert" userId="863fd487-5ae7-46a6-8c4e-0a9cc652a1c0" providerId="ADAL" clId="{647CFB2F-5D67-AA45-83D8-696A71BC9F90}" dt="2021-06-30T13:53:36.583" v="875"/>
          <ac:inkMkLst>
            <pc:docMk/>
            <pc:sldMk cId="2143725314" sldId="2136"/>
            <ac:inkMk id="24633" creationId="{5B377D97-9910-074F-9844-ACB7AA25EFA5}"/>
          </ac:inkMkLst>
        </pc:inkChg>
        <pc:inkChg chg="add">
          <ac:chgData name="Wilne, Robert" userId="863fd487-5ae7-46a6-8c4e-0a9cc652a1c0" providerId="ADAL" clId="{647CFB2F-5D67-AA45-83D8-696A71BC9F90}" dt="2021-06-30T13:53:37.038" v="876"/>
          <ac:inkMkLst>
            <pc:docMk/>
            <pc:sldMk cId="2143725314" sldId="2136"/>
            <ac:inkMk id="24634" creationId="{8A2F15C9-7252-2F44-BAE0-EAF03FB08CD7}"/>
          </ac:inkMkLst>
        </pc:inkChg>
        <pc:inkChg chg="add">
          <ac:chgData name="Wilne, Robert" userId="863fd487-5ae7-46a6-8c4e-0a9cc652a1c0" providerId="ADAL" clId="{647CFB2F-5D67-AA45-83D8-696A71BC9F90}" dt="2021-06-30T13:53:44.528" v="878"/>
          <ac:inkMkLst>
            <pc:docMk/>
            <pc:sldMk cId="2143725314" sldId="2136"/>
            <ac:inkMk id="24636" creationId="{83B97729-8E92-A94E-9963-33E8D283DBF2}"/>
          </ac:inkMkLst>
        </pc:inkChg>
      </pc:sldChg>
      <pc:sldChg chg="addSp delSp">
        <pc:chgData name="Wilne, Robert" userId="863fd487-5ae7-46a6-8c4e-0a9cc652a1c0" providerId="ADAL" clId="{647CFB2F-5D67-AA45-83D8-696A71BC9F90}" dt="2021-06-30T13:44:14.291" v="632"/>
        <pc:sldMkLst>
          <pc:docMk/>
          <pc:sldMk cId="1137018628" sldId="2137"/>
        </pc:sldMkLst>
        <pc:grpChg chg="add">
          <ac:chgData name="Wilne, Robert" userId="863fd487-5ae7-46a6-8c4e-0a9cc652a1c0" providerId="ADAL" clId="{647CFB2F-5D67-AA45-83D8-696A71BC9F90}" dt="2021-06-30T13:43:21.334" v="589"/>
          <ac:grpSpMkLst>
            <pc:docMk/>
            <pc:sldMk cId="1137018628" sldId="2137"/>
            <ac:grpSpMk id="12" creationId="{9FFDDD59-520D-314C-97FC-2137FDB7D7CA}"/>
          </ac:grpSpMkLst>
        </pc:grpChg>
        <pc:grpChg chg="add del">
          <ac:chgData name="Wilne, Robert" userId="863fd487-5ae7-46a6-8c4e-0a9cc652a1c0" providerId="ADAL" clId="{647CFB2F-5D67-AA45-83D8-696A71BC9F90}" dt="2021-06-30T13:43:34.161" v="595"/>
          <ac:grpSpMkLst>
            <pc:docMk/>
            <pc:sldMk cId="1137018628" sldId="2137"/>
            <ac:grpSpMk id="17" creationId="{A4DC6D5A-077C-974B-B4C9-7D868C4269A8}"/>
          </ac:grpSpMkLst>
        </pc:grpChg>
        <pc:grpChg chg="add del">
          <ac:chgData name="Wilne, Robert" userId="863fd487-5ae7-46a6-8c4e-0a9cc652a1c0" providerId="ADAL" clId="{647CFB2F-5D67-AA45-83D8-696A71BC9F90}" dt="2021-06-30T13:44:14.287" v="631"/>
          <ac:grpSpMkLst>
            <pc:docMk/>
            <pc:sldMk cId="1137018628" sldId="2137"/>
            <ac:grpSpMk id="20" creationId="{8A0F090F-7476-FF45-9671-B382D44DEDAC}"/>
          </ac:grpSpMkLst>
        </pc:grpChg>
        <pc:grpChg chg="add del">
          <ac:chgData name="Wilne, Robert" userId="863fd487-5ae7-46a6-8c4e-0a9cc652a1c0" providerId="ADAL" clId="{647CFB2F-5D67-AA45-83D8-696A71BC9F90}" dt="2021-06-30T13:44:13.645" v="629"/>
          <ac:grpSpMkLst>
            <pc:docMk/>
            <pc:sldMk cId="1137018628" sldId="2137"/>
            <ac:grpSpMk id="35" creationId="{20ED7F61-F822-5946-80D4-757E284E2C87}"/>
          </ac:grpSpMkLst>
        </pc:grpChg>
        <pc:inkChg chg="add">
          <ac:chgData name="Wilne, Robert" userId="863fd487-5ae7-46a6-8c4e-0a9cc652a1c0" providerId="ADAL" clId="{647CFB2F-5D67-AA45-83D8-696A71BC9F90}" dt="2021-06-30T13:43:18.697" v="581"/>
          <ac:inkMkLst>
            <pc:docMk/>
            <pc:sldMk cId="1137018628" sldId="2137"/>
            <ac:inkMk id="2" creationId="{F8908C6B-2E40-C342-973C-F43F5AA77D67}"/>
          </ac:inkMkLst>
        </pc:inkChg>
        <pc:inkChg chg="add">
          <ac:chgData name="Wilne, Robert" userId="863fd487-5ae7-46a6-8c4e-0a9cc652a1c0" providerId="ADAL" clId="{647CFB2F-5D67-AA45-83D8-696A71BC9F90}" dt="2021-06-30T13:43:18.976" v="582"/>
          <ac:inkMkLst>
            <pc:docMk/>
            <pc:sldMk cId="1137018628" sldId="2137"/>
            <ac:inkMk id="3" creationId="{21BDB98D-B50C-6546-869E-1A536A91323F}"/>
          </ac:inkMkLst>
        </pc:inkChg>
        <pc:inkChg chg="add">
          <ac:chgData name="Wilne, Robert" userId="863fd487-5ae7-46a6-8c4e-0a9cc652a1c0" providerId="ADAL" clId="{647CFB2F-5D67-AA45-83D8-696A71BC9F90}" dt="2021-06-30T13:43:19.140" v="583"/>
          <ac:inkMkLst>
            <pc:docMk/>
            <pc:sldMk cId="1137018628" sldId="2137"/>
            <ac:inkMk id="4" creationId="{4549487F-9DAF-934B-BF22-74E66306A808}"/>
          </ac:inkMkLst>
        </pc:inkChg>
        <pc:inkChg chg="add">
          <ac:chgData name="Wilne, Robert" userId="863fd487-5ae7-46a6-8c4e-0a9cc652a1c0" providerId="ADAL" clId="{647CFB2F-5D67-AA45-83D8-696A71BC9F90}" dt="2021-06-30T13:43:19.852" v="584"/>
          <ac:inkMkLst>
            <pc:docMk/>
            <pc:sldMk cId="1137018628" sldId="2137"/>
            <ac:inkMk id="6" creationId="{0CE6BDC8-00EA-A640-9C1B-01EF2CDC67EC}"/>
          </ac:inkMkLst>
        </pc:inkChg>
        <pc:inkChg chg="add">
          <ac:chgData name="Wilne, Robert" userId="863fd487-5ae7-46a6-8c4e-0a9cc652a1c0" providerId="ADAL" clId="{647CFB2F-5D67-AA45-83D8-696A71BC9F90}" dt="2021-06-30T13:43:20.172" v="585"/>
          <ac:inkMkLst>
            <pc:docMk/>
            <pc:sldMk cId="1137018628" sldId="2137"/>
            <ac:inkMk id="7" creationId="{D31FF816-5366-CD4F-9B86-1FA3E30B972A}"/>
          </ac:inkMkLst>
        </pc:inkChg>
        <pc:inkChg chg="add">
          <ac:chgData name="Wilne, Robert" userId="863fd487-5ae7-46a6-8c4e-0a9cc652a1c0" providerId="ADAL" clId="{647CFB2F-5D67-AA45-83D8-696A71BC9F90}" dt="2021-06-30T13:43:20.343" v="586"/>
          <ac:inkMkLst>
            <pc:docMk/>
            <pc:sldMk cId="1137018628" sldId="2137"/>
            <ac:inkMk id="9" creationId="{2B116A6D-A88F-2843-8B6A-8988E3ED014C}"/>
          </ac:inkMkLst>
        </pc:inkChg>
        <pc:inkChg chg="add">
          <ac:chgData name="Wilne, Robert" userId="863fd487-5ae7-46a6-8c4e-0a9cc652a1c0" providerId="ADAL" clId="{647CFB2F-5D67-AA45-83D8-696A71BC9F90}" dt="2021-06-30T13:43:20.499" v="587"/>
          <ac:inkMkLst>
            <pc:docMk/>
            <pc:sldMk cId="1137018628" sldId="2137"/>
            <ac:inkMk id="10" creationId="{0D3DC9FA-D5F4-0C4E-9F80-6905FE274E65}"/>
          </ac:inkMkLst>
        </pc:inkChg>
        <pc:inkChg chg="add">
          <ac:chgData name="Wilne, Robert" userId="863fd487-5ae7-46a6-8c4e-0a9cc652a1c0" providerId="ADAL" clId="{647CFB2F-5D67-AA45-83D8-696A71BC9F90}" dt="2021-06-30T13:43:20.812" v="588"/>
          <ac:inkMkLst>
            <pc:docMk/>
            <pc:sldMk cId="1137018628" sldId="2137"/>
            <ac:inkMk id="11" creationId="{EB371F41-28F5-FB46-8DD5-2CB34C30B1AD}"/>
          </ac:inkMkLst>
        </pc:inkChg>
        <pc:inkChg chg="add del">
          <ac:chgData name="Wilne, Robert" userId="863fd487-5ae7-46a6-8c4e-0a9cc652a1c0" providerId="ADAL" clId="{647CFB2F-5D67-AA45-83D8-696A71BC9F90}" dt="2021-06-30T13:43:35.382" v="597"/>
          <ac:inkMkLst>
            <pc:docMk/>
            <pc:sldMk cId="1137018628" sldId="2137"/>
            <ac:inkMk id="13" creationId="{8C183C17-6A59-8144-B351-1455FD12AA9E}"/>
          </ac:inkMkLst>
        </pc:inkChg>
        <pc:inkChg chg="add del">
          <ac:chgData name="Wilne, Robert" userId="863fd487-5ae7-46a6-8c4e-0a9cc652a1c0" providerId="ADAL" clId="{647CFB2F-5D67-AA45-83D8-696A71BC9F90}" dt="2021-06-30T13:43:36.207" v="598"/>
          <ac:inkMkLst>
            <pc:docMk/>
            <pc:sldMk cId="1137018628" sldId="2137"/>
            <ac:inkMk id="14" creationId="{916034D1-86D5-FD43-8A20-25019FD20616}"/>
          </ac:inkMkLst>
        </pc:inkChg>
        <pc:inkChg chg="add del topLvl">
          <ac:chgData name="Wilne, Robert" userId="863fd487-5ae7-46a6-8c4e-0a9cc652a1c0" providerId="ADAL" clId="{647CFB2F-5D67-AA45-83D8-696A71BC9F90}" dt="2021-06-30T13:43:34.161" v="595"/>
          <ac:inkMkLst>
            <pc:docMk/>
            <pc:sldMk cId="1137018628" sldId="2137"/>
            <ac:inkMk id="15" creationId="{98AE782A-C384-5040-8D67-F710EF0657B4}"/>
          </ac:inkMkLst>
        </pc:inkChg>
        <pc:inkChg chg="add del topLvl">
          <ac:chgData name="Wilne, Robert" userId="863fd487-5ae7-46a6-8c4e-0a9cc652a1c0" providerId="ADAL" clId="{647CFB2F-5D67-AA45-83D8-696A71BC9F90}" dt="2021-06-30T13:43:34.170" v="596"/>
          <ac:inkMkLst>
            <pc:docMk/>
            <pc:sldMk cId="1137018628" sldId="2137"/>
            <ac:inkMk id="16" creationId="{8DC766AA-7CBB-3141-9DBD-94E7ACF8C68D}"/>
          </ac:inkMkLst>
        </pc:inkChg>
        <pc:inkChg chg="add del topLvl">
          <ac:chgData name="Wilne, Robert" userId="863fd487-5ae7-46a6-8c4e-0a9cc652a1c0" providerId="ADAL" clId="{647CFB2F-5D67-AA45-83D8-696A71BC9F90}" dt="2021-06-30T13:44:14.287" v="631"/>
          <ac:inkMkLst>
            <pc:docMk/>
            <pc:sldMk cId="1137018628" sldId="2137"/>
            <ac:inkMk id="18" creationId="{D7E59CF4-2622-3743-9ABD-ECA6C3759732}"/>
          </ac:inkMkLst>
        </pc:inkChg>
        <pc:inkChg chg="add del topLvl">
          <ac:chgData name="Wilne, Robert" userId="863fd487-5ae7-46a6-8c4e-0a9cc652a1c0" providerId="ADAL" clId="{647CFB2F-5D67-AA45-83D8-696A71BC9F90}" dt="2021-06-30T13:44:14.291" v="632"/>
          <ac:inkMkLst>
            <pc:docMk/>
            <pc:sldMk cId="1137018628" sldId="2137"/>
            <ac:inkMk id="19" creationId="{E06CF2B4-199E-264A-843B-A0D55EF35F7F}"/>
          </ac:inkMkLst>
        </pc:inkChg>
        <pc:inkChg chg="add del">
          <ac:chgData name="Wilne, Robert" userId="863fd487-5ae7-46a6-8c4e-0a9cc652a1c0" providerId="ADAL" clId="{647CFB2F-5D67-AA45-83D8-696A71BC9F90}" dt="2021-06-30T13:44:13.624" v="627"/>
          <ac:inkMkLst>
            <pc:docMk/>
            <pc:sldMk cId="1137018628" sldId="2137"/>
            <ac:inkMk id="21" creationId="{C8A11399-BC63-F94E-B5EC-F0017CFBC072}"/>
          </ac:inkMkLst>
        </pc:inkChg>
        <pc:inkChg chg="add del">
          <ac:chgData name="Wilne, Robert" userId="863fd487-5ae7-46a6-8c4e-0a9cc652a1c0" providerId="ADAL" clId="{647CFB2F-5D67-AA45-83D8-696A71BC9F90}" dt="2021-06-30T13:44:13.602" v="624"/>
          <ac:inkMkLst>
            <pc:docMk/>
            <pc:sldMk cId="1137018628" sldId="2137"/>
            <ac:inkMk id="22" creationId="{0BBEE087-D2EC-F041-BCD5-F4CE1CE8ACA6}"/>
          </ac:inkMkLst>
        </pc:inkChg>
        <pc:inkChg chg="add del">
          <ac:chgData name="Wilne, Robert" userId="863fd487-5ae7-46a6-8c4e-0a9cc652a1c0" providerId="ADAL" clId="{647CFB2F-5D67-AA45-83D8-696A71BC9F90}" dt="2021-06-30T13:44:13.582" v="622"/>
          <ac:inkMkLst>
            <pc:docMk/>
            <pc:sldMk cId="1137018628" sldId="2137"/>
            <ac:inkMk id="23" creationId="{4301757B-3EF1-E447-B91C-70FD2CB06D8D}"/>
          </ac:inkMkLst>
        </pc:inkChg>
        <pc:inkChg chg="add del">
          <ac:chgData name="Wilne, Robert" userId="863fd487-5ae7-46a6-8c4e-0a9cc652a1c0" providerId="ADAL" clId="{647CFB2F-5D67-AA45-83D8-696A71BC9F90}" dt="2021-06-30T13:44:13.533" v="618"/>
          <ac:inkMkLst>
            <pc:docMk/>
            <pc:sldMk cId="1137018628" sldId="2137"/>
            <ac:inkMk id="24" creationId="{20BC5C51-FF1A-574C-8454-E5BCA213CDC2}"/>
          </ac:inkMkLst>
        </pc:inkChg>
        <pc:inkChg chg="add del topLvl">
          <ac:chgData name="Wilne, Robert" userId="863fd487-5ae7-46a6-8c4e-0a9cc652a1c0" providerId="ADAL" clId="{647CFB2F-5D67-AA45-83D8-696A71BC9F90}" dt="2021-06-30T13:44:13.645" v="629"/>
          <ac:inkMkLst>
            <pc:docMk/>
            <pc:sldMk cId="1137018628" sldId="2137"/>
            <ac:inkMk id="25" creationId="{3C5CDDE7-BF53-8842-95AD-3C1F462C4A93}"/>
          </ac:inkMkLst>
        </pc:inkChg>
        <pc:inkChg chg="add del topLvl">
          <ac:chgData name="Wilne, Robert" userId="863fd487-5ae7-46a6-8c4e-0a9cc652a1c0" providerId="ADAL" clId="{647CFB2F-5D67-AA45-83D8-696A71BC9F90}" dt="2021-06-30T13:44:13.650" v="630"/>
          <ac:inkMkLst>
            <pc:docMk/>
            <pc:sldMk cId="1137018628" sldId="2137"/>
            <ac:inkMk id="26" creationId="{7A26E840-B8E7-274E-963B-75D9DFD9670B}"/>
          </ac:inkMkLst>
        </pc:inkChg>
        <pc:inkChg chg="add del">
          <ac:chgData name="Wilne, Robert" userId="863fd487-5ae7-46a6-8c4e-0a9cc652a1c0" providerId="ADAL" clId="{647CFB2F-5D67-AA45-83D8-696A71BC9F90}" dt="2021-06-30T13:44:13.522" v="617"/>
          <ac:inkMkLst>
            <pc:docMk/>
            <pc:sldMk cId="1137018628" sldId="2137"/>
            <ac:inkMk id="27" creationId="{BCC55C4A-3883-6E42-B8AA-8F2F1A0357C1}"/>
          </ac:inkMkLst>
        </pc:inkChg>
        <pc:inkChg chg="add del">
          <ac:chgData name="Wilne, Robert" userId="863fd487-5ae7-46a6-8c4e-0a9cc652a1c0" providerId="ADAL" clId="{647CFB2F-5D67-AA45-83D8-696A71BC9F90}" dt="2021-06-30T13:44:13.608" v="625"/>
          <ac:inkMkLst>
            <pc:docMk/>
            <pc:sldMk cId="1137018628" sldId="2137"/>
            <ac:inkMk id="28" creationId="{91D8841B-8A7E-2948-A12D-12C31C8CC164}"/>
          </ac:inkMkLst>
        </pc:inkChg>
        <pc:inkChg chg="add del">
          <ac:chgData name="Wilne, Robert" userId="863fd487-5ae7-46a6-8c4e-0a9cc652a1c0" providerId="ADAL" clId="{647CFB2F-5D67-AA45-83D8-696A71BC9F90}" dt="2021-06-30T13:44:13.569" v="621"/>
          <ac:inkMkLst>
            <pc:docMk/>
            <pc:sldMk cId="1137018628" sldId="2137"/>
            <ac:inkMk id="29" creationId="{0006A434-6068-964C-B751-C748840B2395}"/>
          </ac:inkMkLst>
        </pc:inkChg>
        <pc:inkChg chg="add del">
          <ac:chgData name="Wilne, Robert" userId="863fd487-5ae7-46a6-8c4e-0a9cc652a1c0" providerId="ADAL" clId="{647CFB2F-5D67-AA45-83D8-696A71BC9F90}" dt="2021-06-30T13:44:13.619" v="626"/>
          <ac:inkMkLst>
            <pc:docMk/>
            <pc:sldMk cId="1137018628" sldId="2137"/>
            <ac:inkMk id="30" creationId="{76F6AADD-171C-0348-9A00-25C12AA374D2}"/>
          </ac:inkMkLst>
        </pc:inkChg>
        <pc:inkChg chg="add del">
          <ac:chgData name="Wilne, Robert" userId="863fd487-5ae7-46a6-8c4e-0a9cc652a1c0" providerId="ADAL" clId="{647CFB2F-5D67-AA45-83D8-696A71BC9F90}" dt="2021-06-30T13:44:13.595" v="623"/>
          <ac:inkMkLst>
            <pc:docMk/>
            <pc:sldMk cId="1137018628" sldId="2137"/>
            <ac:inkMk id="31" creationId="{BBACC8E8-B152-1F46-BC4B-7FDF77EE7283}"/>
          </ac:inkMkLst>
        </pc:inkChg>
        <pc:inkChg chg="add del">
          <ac:chgData name="Wilne, Robert" userId="863fd487-5ae7-46a6-8c4e-0a9cc652a1c0" providerId="ADAL" clId="{647CFB2F-5D67-AA45-83D8-696A71BC9F90}" dt="2021-06-30T13:44:13.628" v="628"/>
          <ac:inkMkLst>
            <pc:docMk/>
            <pc:sldMk cId="1137018628" sldId="2137"/>
            <ac:inkMk id="32" creationId="{8CC4EDFF-03C8-9644-9A4E-6F99694E0D00}"/>
          </ac:inkMkLst>
        </pc:inkChg>
        <pc:inkChg chg="add del">
          <ac:chgData name="Wilne, Robert" userId="863fd487-5ae7-46a6-8c4e-0a9cc652a1c0" providerId="ADAL" clId="{647CFB2F-5D67-AA45-83D8-696A71BC9F90}" dt="2021-06-30T13:44:13.542" v="619"/>
          <ac:inkMkLst>
            <pc:docMk/>
            <pc:sldMk cId="1137018628" sldId="2137"/>
            <ac:inkMk id="33" creationId="{0AA4100B-A81E-1D4F-9ABB-79ECF047A14E}"/>
          </ac:inkMkLst>
        </pc:inkChg>
        <pc:inkChg chg="add del">
          <ac:chgData name="Wilne, Robert" userId="863fd487-5ae7-46a6-8c4e-0a9cc652a1c0" providerId="ADAL" clId="{647CFB2F-5D67-AA45-83D8-696A71BC9F90}" dt="2021-06-30T13:44:13.557" v="620"/>
          <ac:inkMkLst>
            <pc:docMk/>
            <pc:sldMk cId="1137018628" sldId="2137"/>
            <ac:inkMk id="34" creationId="{681DC7C1-A9F2-CA47-9219-A1091F1D4E15}"/>
          </ac:inkMkLst>
        </pc:inkChg>
      </pc:sldChg>
      <pc:sldChg chg="addSp delSp">
        <pc:chgData name="Wilne, Robert" userId="863fd487-5ae7-46a6-8c4e-0a9cc652a1c0" providerId="ADAL" clId="{647CFB2F-5D67-AA45-83D8-696A71BC9F90}" dt="2021-06-30T13:47:51.381" v="761"/>
        <pc:sldMkLst>
          <pc:docMk/>
          <pc:sldMk cId="445944068" sldId="2138"/>
        </pc:sldMkLst>
        <pc:grpChg chg="add">
          <ac:chgData name="Wilne, Robert" userId="863fd487-5ae7-46a6-8c4e-0a9cc652a1c0" providerId="ADAL" clId="{647CFB2F-5D67-AA45-83D8-696A71BC9F90}" dt="2021-06-30T13:44:55.612" v="635"/>
          <ac:grpSpMkLst>
            <pc:docMk/>
            <pc:sldMk cId="445944068" sldId="2138"/>
            <ac:grpSpMk id="5" creationId="{79CC472F-406A-7C46-A369-0FDB4E6EA9FE}"/>
          </ac:grpSpMkLst>
        </pc:grpChg>
        <pc:grpChg chg="add">
          <ac:chgData name="Wilne, Robert" userId="863fd487-5ae7-46a6-8c4e-0a9cc652a1c0" providerId="ADAL" clId="{647CFB2F-5D67-AA45-83D8-696A71BC9F90}" dt="2021-06-30T13:45:01.435" v="638"/>
          <ac:grpSpMkLst>
            <pc:docMk/>
            <pc:sldMk cId="445944068" sldId="2138"/>
            <ac:grpSpMk id="9" creationId="{0724E77B-19E1-AF4B-A276-D2FADD4B9B11}"/>
          </ac:grpSpMkLst>
        </pc:grpChg>
        <pc:grpChg chg="add">
          <ac:chgData name="Wilne, Robert" userId="863fd487-5ae7-46a6-8c4e-0a9cc652a1c0" providerId="ADAL" clId="{647CFB2F-5D67-AA45-83D8-696A71BC9F90}" dt="2021-06-30T13:45:09.984" v="655"/>
          <ac:grpSpMkLst>
            <pc:docMk/>
            <pc:sldMk cId="445944068" sldId="2138"/>
            <ac:grpSpMk id="26" creationId="{4894F357-D088-E64F-8FCD-12241DC17FFB}"/>
          </ac:grpSpMkLst>
        </pc:grpChg>
        <pc:grpChg chg="add">
          <ac:chgData name="Wilne, Robert" userId="863fd487-5ae7-46a6-8c4e-0a9cc652a1c0" providerId="ADAL" clId="{647CFB2F-5D67-AA45-83D8-696A71BC9F90}" dt="2021-06-30T13:45:09.984" v="655"/>
          <ac:grpSpMkLst>
            <pc:docMk/>
            <pc:sldMk cId="445944068" sldId="2138"/>
            <ac:grpSpMk id="27" creationId="{A3EFD175-CFB8-B84E-9020-D18D78AD72C2}"/>
          </ac:grpSpMkLst>
        </pc:grpChg>
        <pc:grpChg chg="add">
          <ac:chgData name="Wilne, Robert" userId="863fd487-5ae7-46a6-8c4e-0a9cc652a1c0" providerId="ADAL" clId="{647CFB2F-5D67-AA45-83D8-696A71BC9F90}" dt="2021-06-30T13:45:24.569" v="684"/>
          <ac:grpSpMkLst>
            <pc:docMk/>
            <pc:sldMk cId="445944068" sldId="2138"/>
            <ac:grpSpMk id="56" creationId="{8B6726FC-F2F3-1D42-A667-BC78DDD06CC9}"/>
          </ac:grpSpMkLst>
        </pc:grpChg>
        <pc:grpChg chg="add">
          <ac:chgData name="Wilne, Robert" userId="863fd487-5ae7-46a6-8c4e-0a9cc652a1c0" providerId="ADAL" clId="{647CFB2F-5D67-AA45-83D8-696A71BC9F90}" dt="2021-06-30T13:45:24.569" v="684"/>
          <ac:grpSpMkLst>
            <pc:docMk/>
            <pc:sldMk cId="445944068" sldId="2138"/>
            <ac:grpSpMk id="57" creationId="{1601C712-4DEB-F646-8245-1FBAF5849699}"/>
          </ac:grpSpMkLst>
        </pc:grpChg>
        <pc:grpChg chg="add">
          <ac:chgData name="Wilne, Robert" userId="863fd487-5ae7-46a6-8c4e-0a9cc652a1c0" providerId="ADAL" clId="{647CFB2F-5D67-AA45-83D8-696A71BC9F90}" dt="2021-06-30T13:45:24.569" v="684"/>
          <ac:grpSpMkLst>
            <pc:docMk/>
            <pc:sldMk cId="445944068" sldId="2138"/>
            <ac:grpSpMk id="58" creationId="{745B633C-229D-8243-98A1-283C8D859B7C}"/>
          </ac:grpSpMkLst>
        </pc:grpChg>
        <pc:grpChg chg="add">
          <ac:chgData name="Wilne, Robert" userId="863fd487-5ae7-46a6-8c4e-0a9cc652a1c0" providerId="ADAL" clId="{647CFB2F-5D67-AA45-83D8-696A71BC9F90}" dt="2021-06-30T13:45:24.569" v="684"/>
          <ac:grpSpMkLst>
            <pc:docMk/>
            <pc:sldMk cId="445944068" sldId="2138"/>
            <ac:grpSpMk id="59" creationId="{38E7A911-7A12-4F4C-B04A-8C93A08254C0}"/>
          </ac:grpSpMkLst>
        </pc:grpChg>
        <pc:grpChg chg="add">
          <ac:chgData name="Wilne, Robert" userId="863fd487-5ae7-46a6-8c4e-0a9cc652a1c0" providerId="ADAL" clId="{647CFB2F-5D67-AA45-83D8-696A71BC9F90}" dt="2021-06-30T13:45:24.569" v="684"/>
          <ac:grpSpMkLst>
            <pc:docMk/>
            <pc:sldMk cId="445944068" sldId="2138"/>
            <ac:grpSpMk id="60" creationId="{6BB0EF4C-75A5-B844-95C8-861D4D3EFA8D}"/>
          </ac:grpSpMkLst>
        </pc:grpChg>
        <pc:grpChg chg="add">
          <ac:chgData name="Wilne, Robert" userId="863fd487-5ae7-46a6-8c4e-0a9cc652a1c0" providerId="ADAL" clId="{647CFB2F-5D67-AA45-83D8-696A71BC9F90}" dt="2021-06-30T13:45:24.569" v="684"/>
          <ac:grpSpMkLst>
            <pc:docMk/>
            <pc:sldMk cId="445944068" sldId="2138"/>
            <ac:grpSpMk id="61" creationId="{3E99A2CB-CCF6-6E41-8343-B6DB4F652465}"/>
          </ac:grpSpMkLst>
        </pc:grpChg>
        <pc:grpChg chg="add">
          <ac:chgData name="Wilne, Robert" userId="863fd487-5ae7-46a6-8c4e-0a9cc652a1c0" providerId="ADAL" clId="{647CFB2F-5D67-AA45-83D8-696A71BC9F90}" dt="2021-06-30T13:45:35.566" v="690"/>
          <ac:grpSpMkLst>
            <pc:docMk/>
            <pc:sldMk cId="445944068" sldId="2138"/>
            <ac:grpSpMk id="67" creationId="{1025B007-EF0B-9D46-ADD4-B29991EC51B8}"/>
          </ac:grpSpMkLst>
        </pc:grpChg>
        <pc:grpChg chg="add">
          <ac:chgData name="Wilne, Robert" userId="863fd487-5ae7-46a6-8c4e-0a9cc652a1c0" providerId="ADAL" clId="{647CFB2F-5D67-AA45-83D8-696A71BC9F90}" dt="2021-06-30T13:45:42.045" v="693"/>
          <ac:grpSpMkLst>
            <pc:docMk/>
            <pc:sldMk cId="445944068" sldId="2138"/>
            <ac:grpSpMk id="70" creationId="{96B0AE2E-EB7A-D545-9399-82FFBD2F687E}"/>
          </ac:grpSpMkLst>
        </pc:grpChg>
        <pc:grpChg chg="add">
          <ac:chgData name="Wilne, Robert" userId="863fd487-5ae7-46a6-8c4e-0a9cc652a1c0" providerId="ADAL" clId="{647CFB2F-5D67-AA45-83D8-696A71BC9F90}" dt="2021-06-30T13:45:51.593" v="700"/>
          <ac:grpSpMkLst>
            <pc:docMk/>
            <pc:sldMk cId="445944068" sldId="2138"/>
            <ac:grpSpMk id="77" creationId="{1627F41B-3E7F-524D-B811-B7C6ECBE7500}"/>
          </ac:grpSpMkLst>
        </pc:grpChg>
        <pc:grpChg chg="add del">
          <ac:chgData name="Wilne, Robert" userId="863fd487-5ae7-46a6-8c4e-0a9cc652a1c0" providerId="ADAL" clId="{647CFB2F-5D67-AA45-83D8-696A71BC9F90}" dt="2021-06-30T13:46:09.530" v="711"/>
          <ac:grpSpMkLst>
            <pc:docMk/>
            <pc:sldMk cId="445944068" sldId="2138"/>
            <ac:grpSpMk id="86" creationId="{766B997E-8FA8-B14F-8818-DC64D68E0EEA}"/>
          </ac:grpSpMkLst>
        </pc:grpChg>
        <pc:grpChg chg="add del">
          <ac:chgData name="Wilne, Robert" userId="863fd487-5ae7-46a6-8c4e-0a9cc652a1c0" providerId="ADAL" clId="{647CFB2F-5D67-AA45-83D8-696A71BC9F90}" dt="2021-06-30T13:46:09.530" v="711"/>
          <ac:grpSpMkLst>
            <pc:docMk/>
            <pc:sldMk cId="445944068" sldId="2138"/>
            <ac:grpSpMk id="87" creationId="{1BF7EAD4-C8AD-5C4B-977D-8F023DF39270}"/>
          </ac:grpSpMkLst>
        </pc:grpChg>
        <pc:grpChg chg="add del">
          <ac:chgData name="Wilne, Robert" userId="863fd487-5ae7-46a6-8c4e-0a9cc652a1c0" providerId="ADAL" clId="{647CFB2F-5D67-AA45-83D8-696A71BC9F90}" dt="2021-06-30T13:46:12.532" v="718"/>
          <ac:grpSpMkLst>
            <pc:docMk/>
            <pc:sldMk cId="445944068" sldId="2138"/>
            <ac:grpSpMk id="89" creationId="{A9FAC7A0-8B64-4A4D-A03C-B56556227DB9}"/>
          </ac:grpSpMkLst>
        </pc:grpChg>
        <pc:grpChg chg="add del">
          <ac:chgData name="Wilne, Robert" userId="863fd487-5ae7-46a6-8c4e-0a9cc652a1c0" providerId="ADAL" clId="{647CFB2F-5D67-AA45-83D8-696A71BC9F90}" dt="2021-06-30T13:46:15.069" v="724"/>
          <ac:grpSpMkLst>
            <pc:docMk/>
            <pc:sldMk cId="445944068" sldId="2138"/>
            <ac:grpSpMk id="96" creationId="{7DF8267F-4C1C-4941-8906-C75FB8F6D151}"/>
          </ac:grpSpMkLst>
        </pc:grpChg>
        <pc:grpChg chg="add">
          <ac:chgData name="Wilne, Robert" userId="863fd487-5ae7-46a6-8c4e-0a9cc652a1c0" providerId="ADAL" clId="{647CFB2F-5D67-AA45-83D8-696A71BC9F90}" dt="2021-06-30T13:46:15.069" v="724"/>
          <ac:grpSpMkLst>
            <pc:docMk/>
            <pc:sldMk cId="445944068" sldId="2138"/>
            <ac:grpSpMk id="102" creationId="{3927368D-8D2E-D14B-BAFD-9F3BCAC91A4B}"/>
          </ac:grpSpMkLst>
        </pc:grpChg>
        <pc:grpChg chg="add">
          <ac:chgData name="Wilne, Robert" userId="863fd487-5ae7-46a6-8c4e-0a9cc652a1c0" providerId="ADAL" clId="{647CFB2F-5D67-AA45-83D8-696A71BC9F90}" dt="2021-06-30T13:46:20.389" v="729"/>
          <ac:grpSpMkLst>
            <pc:docMk/>
            <pc:sldMk cId="445944068" sldId="2138"/>
            <ac:grpSpMk id="107" creationId="{C5958E11-251B-6942-A386-CFA656B3770F}"/>
          </ac:grpSpMkLst>
        </pc:grpChg>
        <pc:grpChg chg="add">
          <ac:chgData name="Wilne, Robert" userId="863fd487-5ae7-46a6-8c4e-0a9cc652a1c0" providerId="ADAL" clId="{647CFB2F-5D67-AA45-83D8-696A71BC9F90}" dt="2021-06-30T13:46:28.150" v="745"/>
          <ac:grpSpMkLst>
            <pc:docMk/>
            <pc:sldMk cId="445944068" sldId="2138"/>
            <ac:grpSpMk id="123" creationId="{206CB5B1-9255-634B-8E9C-17F613E86D7E}"/>
          </ac:grpSpMkLst>
        </pc:grpChg>
        <pc:grpChg chg="add">
          <ac:chgData name="Wilne, Robert" userId="863fd487-5ae7-46a6-8c4e-0a9cc652a1c0" providerId="ADAL" clId="{647CFB2F-5D67-AA45-83D8-696A71BC9F90}" dt="2021-06-30T13:46:28.150" v="745"/>
          <ac:grpSpMkLst>
            <pc:docMk/>
            <pc:sldMk cId="445944068" sldId="2138"/>
            <ac:grpSpMk id="124" creationId="{F39C33A1-66C2-6440-8756-D96F5CDA2759}"/>
          </ac:grpSpMkLst>
        </pc:grpChg>
        <pc:grpChg chg="add">
          <ac:chgData name="Wilne, Robert" userId="863fd487-5ae7-46a6-8c4e-0a9cc652a1c0" providerId="ADAL" clId="{647CFB2F-5D67-AA45-83D8-696A71BC9F90}" dt="2021-06-30T13:46:28.150" v="745"/>
          <ac:grpSpMkLst>
            <pc:docMk/>
            <pc:sldMk cId="445944068" sldId="2138"/>
            <ac:grpSpMk id="125" creationId="{A4E644EE-7834-4246-9A4E-E4CD1FF81F49}"/>
          </ac:grpSpMkLst>
        </pc:grpChg>
        <pc:grpChg chg="add">
          <ac:chgData name="Wilne, Robert" userId="863fd487-5ae7-46a6-8c4e-0a9cc652a1c0" providerId="ADAL" clId="{647CFB2F-5D67-AA45-83D8-696A71BC9F90}" dt="2021-06-30T13:46:39.125" v="753"/>
          <ac:grpSpMkLst>
            <pc:docMk/>
            <pc:sldMk cId="445944068" sldId="2138"/>
            <ac:grpSpMk id="133" creationId="{EE04B68C-86AA-1242-8EA5-81785D8C8D81}"/>
          </ac:grpSpMkLst>
        </pc:grpChg>
        <pc:grpChg chg="add">
          <ac:chgData name="Wilne, Robert" userId="863fd487-5ae7-46a6-8c4e-0a9cc652a1c0" providerId="ADAL" clId="{647CFB2F-5D67-AA45-83D8-696A71BC9F90}" dt="2021-06-30T13:47:51.381" v="761"/>
          <ac:grpSpMkLst>
            <pc:docMk/>
            <pc:sldMk cId="445944068" sldId="2138"/>
            <ac:grpSpMk id="141" creationId="{39F04B63-6856-5543-BD46-1F61181611AF}"/>
          </ac:grpSpMkLst>
        </pc:grpChg>
        <pc:grpChg chg="add">
          <ac:chgData name="Wilne, Robert" userId="863fd487-5ae7-46a6-8c4e-0a9cc652a1c0" providerId="ADAL" clId="{647CFB2F-5D67-AA45-83D8-696A71BC9F90}" dt="2021-06-30T13:47:51.381" v="761"/>
          <ac:grpSpMkLst>
            <pc:docMk/>
            <pc:sldMk cId="445944068" sldId="2138"/>
            <ac:grpSpMk id="142" creationId="{2DCC3268-5932-6747-A846-5DAE4B9844B7}"/>
          </ac:grpSpMkLst>
        </pc:grpChg>
        <pc:inkChg chg="add">
          <ac:chgData name="Wilne, Robert" userId="863fd487-5ae7-46a6-8c4e-0a9cc652a1c0" providerId="ADAL" clId="{647CFB2F-5D67-AA45-83D8-696A71BC9F90}" dt="2021-06-30T13:44:54.532" v="633"/>
          <ac:inkMkLst>
            <pc:docMk/>
            <pc:sldMk cId="445944068" sldId="2138"/>
            <ac:inkMk id="2" creationId="{BAF9BC98-E5E2-2347-89AF-A0B9B9A1B714}"/>
          </ac:inkMkLst>
        </pc:inkChg>
        <pc:inkChg chg="add">
          <ac:chgData name="Wilne, Robert" userId="863fd487-5ae7-46a6-8c4e-0a9cc652a1c0" providerId="ADAL" clId="{647CFB2F-5D67-AA45-83D8-696A71BC9F90}" dt="2021-06-30T13:44:54.652" v="634"/>
          <ac:inkMkLst>
            <pc:docMk/>
            <pc:sldMk cId="445944068" sldId="2138"/>
            <ac:inkMk id="4" creationId="{D2747BBB-E03B-BF44-98C3-01752B775441}"/>
          </ac:inkMkLst>
        </pc:inkChg>
        <pc:inkChg chg="add">
          <ac:chgData name="Wilne, Robert" userId="863fd487-5ae7-46a6-8c4e-0a9cc652a1c0" providerId="ADAL" clId="{647CFB2F-5D67-AA45-83D8-696A71BC9F90}" dt="2021-06-30T13:45:00.421" v="636"/>
          <ac:inkMkLst>
            <pc:docMk/>
            <pc:sldMk cId="445944068" sldId="2138"/>
            <ac:inkMk id="6" creationId="{7C09CE2B-235B-AF42-A4F1-7A8400E6997A}"/>
          </ac:inkMkLst>
        </pc:inkChg>
        <pc:inkChg chg="add">
          <ac:chgData name="Wilne, Robert" userId="863fd487-5ae7-46a6-8c4e-0a9cc652a1c0" providerId="ADAL" clId="{647CFB2F-5D67-AA45-83D8-696A71BC9F90}" dt="2021-06-30T13:45:00.887" v="637"/>
          <ac:inkMkLst>
            <pc:docMk/>
            <pc:sldMk cId="445944068" sldId="2138"/>
            <ac:inkMk id="7" creationId="{72E3323A-807D-AC43-9D72-FB5CB497A1E1}"/>
          </ac:inkMkLst>
        </pc:inkChg>
        <pc:inkChg chg="add">
          <ac:chgData name="Wilne, Robert" userId="863fd487-5ae7-46a6-8c4e-0a9cc652a1c0" providerId="ADAL" clId="{647CFB2F-5D67-AA45-83D8-696A71BC9F90}" dt="2021-06-30T13:45:04.975" v="639"/>
          <ac:inkMkLst>
            <pc:docMk/>
            <pc:sldMk cId="445944068" sldId="2138"/>
            <ac:inkMk id="10" creationId="{A2C603A6-C339-4C40-B59D-BCC412B6DB79}"/>
          </ac:inkMkLst>
        </pc:inkChg>
        <pc:inkChg chg="add">
          <ac:chgData name="Wilne, Robert" userId="863fd487-5ae7-46a6-8c4e-0a9cc652a1c0" providerId="ADAL" clId="{647CFB2F-5D67-AA45-83D8-696A71BC9F90}" dt="2021-06-30T13:45:05.309" v="640"/>
          <ac:inkMkLst>
            <pc:docMk/>
            <pc:sldMk cId="445944068" sldId="2138"/>
            <ac:inkMk id="11" creationId="{52DC3362-690B-D044-8151-E63777B9E1B5}"/>
          </ac:inkMkLst>
        </pc:inkChg>
        <pc:inkChg chg="add">
          <ac:chgData name="Wilne, Robert" userId="863fd487-5ae7-46a6-8c4e-0a9cc652a1c0" providerId="ADAL" clId="{647CFB2F-5D67-AA45-83D8-696A71BC9F90}" dt="2021-06-30T13:45:05.457" v="641"/>
          <ac:inkMkLst>
            <pc:docMk/>
            <pc:sldMk cId="445944068" sldId="2138"/>
            <ac:inkMk id="12" creationId="{ADE42616-E455-3748-B23A-EC2971E33FC5}"/>
          </ac:inkMkLst>
        </pc:inkChg>
        <pc:inkChg chg="add">
          <ac:chgData name="Wilne, Robert" userId="863fd487-5ae7-46a6-8c4e-0a9cc652a1c0" providerId="ADAL" clId="{647CFB2F-5D67-AA45-83D8-696A71BC9F90}" dt="2021-06-30T13:45:05.830" v="642"/>
          <ac:inkMkLst>
            <pc:docMk/>
            <pc:sldMk cId="445944068" sldId="2138"/>
            <ac:inkMk id="13" creationId="{0A9305BC-99BA-CB48-A945-0F7F41C6D926}"/>
          </ac:inkMkLst>
        </pc:inkChg>
        <pc:inkChg chg="add">
          <ac:chgData name="Wilne, Robert" userId="863fd487-5ae7-46a6-8c4e-0a9cc652a1c0" providerId="ADAL" clId="{647CFB2F-5D67-AA45-83D8-696A71BC9F90}" dt="2021-06-30T13:45:06.033" v="643"/>
          <ac:inkMkLst>
            <pc:docMk/>
            <pc:sldMk cId="445944068" sldId="2138"/>
            <ac:inkMk id="14" creationId="{64F59991-57C6-5E49-8229-11677B0EC54B}"/>
          </ac:inkMkLst>
        </pc:inkChg>
        <pc:inkChg chg="add">
          <ac:chgData name="Wilne, Robert" userId="863fd487-5ae7-46a6-8c4e-0a9cc652a1c0" providerId="ADAL" clId="{647CFB2F-5D67-AA45-83D8-696A71BC9F90}" dt="2021-06-30T13:45:06.370" v="644"/>
          <ac:inkMkLst>
            <pc:docMk/>
            <pc:sldMk cId="445944068" sldId="2138"/>
            <ac:inkMk id="15" creationId="{874D6A06-A29C-5E43-A1F5-C4C49C699459}"/>
          </ac:inkMkLst>
        </pc:inkChg>
        <pc:inkChg chg="add">
          <ac:chgData name="Wilne, Robert" userId="863fd487-5ae7-46a6-8c4e-0a9cc652a1c0" providerId="ADAL" clId="{647CFB2F-5D67-AA45-83D8-696A71BC9F90}" dt="2021-06-30T13:45:06.714" v="645"/>
          <ac:inkMkLst>
            <pc:docMk/>
            <pc:sldMk cId="445944068" sldId="2138"/>
            <ac:inkMk id="16" creationId="{AD0B8C0F-B257-AF45-A356-3537C87D44F5}"/>
          </ac:inkMkLst>
        </pc:inkChg>
        <pc:inkChg chg="add">
          <ac:chgData name="Wilne, Robert" userId="863fd487-5ae7-46a6-8c4e-0a9cc652a1c0" providerId="ADAL" clId="{647CFB2F-5D67-AA45-83D8-696A71BC9F90}" dt="2021-06-30T13:45:06.959" v="646"/>
          <ac:inkMkLst>
            <pc:docMk/>
            <pc:sldMk cId="445944068" sldId="2138"/>
            <ac:inkMk id="17" creationId="{6C48B2CD-FE06-D346-92E2-782950BA7BBB}"/>
          </ac:inkMkLst>
        </pc:inkChg>
        <pc:inkChg chg="add">
          <ac:chgData name="Wilne, Robert" userId="863fd487-5ae7-46a6-8c4e-0a9cc652a1c0" providerId="ADAL" clId="{647CFB2F-5D67-AA45-83D8-696A71BC9F90}" dt="2021-06-30T13:45:07.205" v="647"/>
          <ac:inkMkLst>
            <pc:docMk/>
            <pc:sldMk cId="445944068" sldId="2138"/>
            <ac:inkMk id="18" creationId="{4B605EEF-15CC-1B48-9607-E3C6D8F84F21}"/>
          </ac:inkMkLst>
        </pc:inkChg>
        <pc:inkChg chg="add">
          <ac:chgData name="Wilne, Robert" userId="863fd487-5ae7-46a6-8c4e-0a9cc652a1c0" providerId="ADAL" clId="{647CFB2F-5D67-AA45-83D8-696A71BC9F90}" dt="2021-06-30T13:45:07.387" v="648"/>
          <ac:inkMkLst>
            <pc:docMk/>
            <pc:sldMk cId="445944068" sldId="2138"/>
            <ac:inkMk id="19" creationId="{97FF0706-62AF-6B4E-9446-E8E535DAE297}"/>
          </ac:inkMkLst>
        </pc:inkChg>
        <pc:inkChg chg="add">
          <ac:chgData name="Wilne, Robert" userId="863fd487-5ae7-46a6-8c4e-0a9cc652a1c0" providerId="ADAL" clId="{647CFB2F-5D67-AA45-83D8-696A71BC9F90}" dt="2021-06-30T13:45:07.560" v="649"/>
          <ac:inkMkLst>
            <pc:docMk/>
            <pc:sldMk cId="445944068" sldId="2138"/>
            <ac:inkMk id="20" creationId="{36ADA0BA-98C9-EC43-BB4D-259F76F8D2DB}"/>
          </ac:inkMkLst>
        </pc:inkChg>
        <pc:inkChg chg="add">
          <ac:chgData name="Wilne, Robert" userId="863fd487-5ae7-46a6-8c4e-0a9cc652a1c0" providerId="ADAL" clId="{647CFB2F-5D67-AA45-83D8-696A71BC9F90}" dt="2021-06-30T13:45:07.919" v="650"/>
          <ac:inkMkLst>
            <pc:docMk/>
            <pc:sldMk cId="445944068" sldId="2138"/>
            <ac:inkMk id="21" creationId="{3751CBF4-C59E-6940-B914-5451DA57D507}"/>
          </ac:inkMkLst>
        </pc:inkChg>
        <pc:inkChg chg="add">
          <ac:chgData name="Wilne, Robert" userId="863fd487-5ae7-46a6-8c4e-0a9cc652a1c0" providerId="ADAL" clId="{647CFB2F-5D67-AA45-83D8-696A71BC9F90}" dt="2021-06-30T13:45:08.166" v="651"/>
          <ac:inkMkLst>
            <pc:docMk/>
            <pc:sldMk cId="445944068" sldId="2138"/>
            <ac:inkMk id="22" creationId="{6D9849F4-A9F7-B340-8FC9-DC446F69248D}"/>
          </ac:inkMkLst>
        </pc:inkChg>
        <pc:inkChg chg="add">
          <ac:chgData name="Wilne, Robert" userId="863fd487-5ae7-46a6-8c4e-0a9cc652a1c0" providerId="ADAL" clId="{647CFB2F-5D67-AA45-83D8-696A71BC9F90}" dt="2021-06-30T13:45:08.424" v="652"/>
          <ac:inkMkLst>
            <pc:docMk/>
            <pc:sldMk cId="445944068" sldId="2138"/>
            <ac:inkMk id="23" creationId="{CD99B60C-271B-D442-AEC2-3AD8FADDF5E1}"/>
          </ac:inkMkLst>
        </pc:inkChg>
        <pc:inkChg chg="add">
          <ac:chgData name="Wilne, Robert" userId="863fd487-5ae7-46a6-8c4e-0a9cc652a1c0" providerId="ADAL" clId="{647CFB2F-5D67-AA45-83D8-696A71BC9F90}" dt="2021-06-30T13:45:08.794" v="653"/>
          <ac:inkMkLst>
            <pc:docMk/>
            <pc:sldMk cId="445944068" sldId="2138"/>
            <ac:inkMk id="24" creationId="{B78EC800-3C40-6C49-AF62-BA9041BE77FA}"/>
          </ac:inkMkLst>
        </pc:inkChg>
        <pc:inkChg chg="add">
          <ac:chgData name="Wilne, Robert" userId="863fd487-5ae7-46a6-8c4e-0a9cc652a1c0" providerId="ADAL" clId="{647CFB2F-5D67-AA45-83D8-696A71BC9F90}" dt="2021-06-30T13:45:08.934" v="654"/>
          <ac:inkMkLst>
            <pc:docMk/>
            <pc:sldMk cId="445944068" sldId="2138"/>
            <ac:inkMk id="25" creationId="{B2549B50-D7C3-2345-8262-DCC3ECFF81F0}"/>
          </ac:inkMkLst>
        </pc:inkChg>
        <pc:inkChg chg="add">
          <ac:chgData name="Wilne, Robert" userId="863fd487-5ae7-46a6-8c4e-0a9cc652a1c0" providerId="ADAL" clId="{647CFB2F-5D67-AA45-83D8-696A71BC9F90}" dt="2021-06-30T13:45:16.379" v="656"/>
          <ac:inkMkLst>
            <pc:docMk/>
            <pc:sldMk cId="445944068" sldId="2138"/>
            <ac:inkMk id="28" creationId="{3E225184-95C5-5743-BC0D-1529CF7FAA60}"/>
          </ac:inkMkLst>
        </pc:inkChg>
        <pc:inkChg chg="add">
          <ac:chgData name="Wilne, Robert" userId="863fd487-5ae7-46a6-8c4e-0a9cc652a1c0" providerId="ADAL" clId="{647CFB2F-5D67-AA45-83D8-696A71BC9F90}" dt="2021-06-30T13:45:16.535" v="657"/>
          <ac:inkMkLst>
            <pc:docMk/>
            <pc:sldMk cId="445944068" sldId="2138"/>
            <ac:inkMk id="29" creationId="{F84A974B-779C-534E-837E-D7B0F300E1A7}"/>
          </ac:inkMkLst>
        </pc:inkChg>
        <pc:inkChg chg="add">
          <ac:chgData name="Wilne, Robert" userId="863fd487-5ae7-46a6-8c4e-0a9cc652a1c0" providerId="ADAL" clId="{647CFB2F-5D67-AA45-83D8-696A71BC9F90}" dt="2021-06-30T13:45:16.740" v="658"/>
          <ac:inkMkLst>
            <pc:docMk/>
            <pc:sldMk cId="445944068" sldId="2138"/>
            <ac:inkMk id="30" creationId="{2D816C31-23E9-8641-93D7-F2C06928FA09}"/>
          </ac:inkMkLst>
        </pc:inkChg>
        <pc:inkChg chg="add">
          <ac:chgData name="Wilne, Robert" userId="863fd487-5ae7-46a6-8c4e-0a9cc652a1c0" providerId="ADAL" clId="{647CFB2F-5D67-AA45-83D8-696A71BC9F90}" dt="2021-06-30T13:45:17.563" v="659"/>
          <ac:inkMkLst>
            <pc:docMk/>
            <pc:sldMk cId="445944068" sldId="2138"/>
            <ac:inkMk id="31" creationId="{F7B7D6EF-814D-2844-A435-9B9264E728CA}"/>
          </ac:inkMkLst>
        </pc:inkChg>
        <pc:inkChg chg="add">
          <ac:chgData name="Wilne, Robert" userId="863fd487-5ae7-46a6-8c4e-0a9cc652a1c0" providerId="ADAL" clId="{647CFB2F-5D67-AA45-83D8-696A71BC9F90}" dt="2021-06-30T13:45:17.798" v="660"/>
          <ac:inkMkLst>
            <pc:docMk/>
            <pc:sldMk cId="445944068" sldId="2138"/>
            <ac:inkMk id="32" creationId="{92408D5C-95B1-2146-8C64-54FB89DFBECB}"/>
          </ac:inkMkLst>
        </pc:inkChg>
        <pc:inkChg chg="add">
          <ac:chgData name="Wilne, Robert" userId="863fd487-5ae7-46a6-8c4e-0a9cc652a1c0" providerId="ADAL" clId="{647CFB2F-5D67-AA45-83D8-696A71BC9F90}" dt="2021-06-30T13:45:18.144" v="661"/>
          <ac:inkMkLst>
            <pc:docMk/>
            <pc:sldMk cId="445944068" sldId="2138"/>
            <ac:inkMk id="33" creationId="{B8D9A1D6-D4C8-F54B-9547-582C613CD264}"/>
          </ac:inkMkLst>
        </pc:inkChg>
        <pc:inkChg chg="add">
          <ac:chgData name="Wilne, Robert" userId="863fd487-5ae7-46a6-8c4e-0a9cc652a1c0" providerId="ADAL" clId="{647CFB2F-5D67-AA45-83D8-696A71BC9F90}" dt="2021-06-30T13:45:18.274" v="662"/>
          <ac:inkMkLst>
            <pc:docMk/>
            <pc:sldMk cId="445944068" sldId="2138"/>
            <ac:inkMk id="34" creationId="{0CBCB24C-3569-1D48-9067-E9DF058F2EBA}"/>
          </ac:inkMkLst>
        </pc:inkChg>
        <pc:inkChg chg="add">
          <ac:chgData name="Wilne, Robert" userId="863fd487-5ae7-46a6-8c4e-0a9cc652a1c0" providerId="ADAL" clId="{647CFB2F-5D67-AA45-83D8-696A71BC9F90}" dt="2021-06-30T13:45:18.645" v="663"/>
          <ac:inkMkLst>
            <pc:docMk/>
            <pc:sldMk cId="445944068" sldId="2138"/>
            <ac:inkMk id="35" creationId="{1346222B-F6D0-3149-9AFE-E6BFEE867E5D}"/>
          </ac:inkMkLst>
        </pc:inkChg>
        <pc:inkChg chg="add">
          <ac:chgData name="Wilne, Robert" userId="863fd487-5ae7-46a6-8c4e-0a9cc652a1c0" providerId="ADAL" clId="{647CFB2F-5D67-AA45-83D8-696A71BC9F90}" dt="2021-06-30T13:45:18.784" v="664"/>
          <ac:inkMkLst>
            <pc:docMk/>
            <pc:sldMk cId="445944068" sldId="2138"/>
            <ac:inkMk id="36" creationId="{08A77423-B031-3D47-8860-9B9860314EF3}"/>
          </ac:inkMkLst>
        </pc:inkChg>
        <pc:inkChg chg="add">
          <ac:chgData name="Wilne, Robert" userId="863fd487-5ae7-46a6-8c4e-0a9cc652a1c0" providerId="ADAL" clId="{647CFB2F-5D67-AA45-83D8-696A71BC9F90}" dt="2021-06-30T13:45:19.065" v="665"/>
          <ac:inkMkLst>
            <pc:docMk/>
            <pc:sldMk cId="445944068" sldId="2138"/>
            <ac:inkMk id="37" creationId="{BF3C57D2-66DA-A640-8AC5-6F103E3FAF74}"/>
          </ac:inkMkLst>
        </pc:inkChg>
        <pc:inkChg chg="add">
          <ac:chgData name="Wilne, Robert" userId="863fd487-5ae7-46a6-8c4e-0a9cc652a1c0" providerId="ADAL" clId="{647CFB2F-5D67-AA45-83D8-696A71BC9F90}" dt="2021-06-30T13:45:19.304" v="666"/>
          <ac:inkMkLst>
            <pc:docMk/>
            <pc:sldMk cId="445944068" sldId="2138"/>
            <ac:inkMk id="38" creationId="{255EA26D-3945-5B40-86F2-091C70030BEE}"/>
          </ac:inkMkLst>
        </pc:inkChg>
        <pc:inkChg chg="add">
          <ac:chgData name="Wilne, Robert" userId="863fd487-5ae7-46a6-8c4e-0a9cc652a1c0" providerId="ADAL" clId="{647CFB2F-5D67-AA45-83D8-696A71BC9F90}" dt="2021-06-30T13:45:19.484" v="667"/>
          <ac:inkMkLst>
            <pc:docMk/>
            <pc:sldMk cId="445944068" sldId="2138"/>
            <ac:inkMk id="39" creationId="{375A637D-E1EB-634B-9DA3-40DB1C8FDD22}"/>
          </ac:inkMkLst>
        </pc:inkChg>
        <pc:inkChg chg="add">
          <ac:chgData name="Wilne, Robert" userId="863fd487-5ae7-46a6-8c4e-0a9cc652a1c0" providerId="ADAL" clId="{647CFB2F-5D67-AA45-83D8-696A71BC9F90}" dt="2021-06-30T13:45:19.613" v="668"/>
          <ac:inkMkLst>
            <pc:docMk/>
            <pc:sldMk cId="445944068" sldId="2138"/>
            <ac:inkMk id="40" creationId="{EA642695-4A1A-2D40-A270-63FD829A1D45}"/>
          </ac:inkMkLst>
        </pc:inkChg>
        <pc:inkChg chg="add">
          <ac:chgData name="Wilne, Robert" userId="863fd487-5ae7-46a6-8c4e-0a9cc652a1c0" providerId="ADAL" clId="{647CFB2F-5D67-AA45-83D8-696A71BC9F90}" dt="2021-06-30T13:45:19.768" v="669"/>
          <ac:inkMkLst>
            <pc:docMk/>
            <pc:sldMk cId="445944068" sldId="2138"/>
            <ac:inkMk id="41" creationId="{BA3CFB61-3FF8-C84E-9A1E-52FE76D8EB1E}"/>
          </ac:inkMkLst>
        </pc:inkChg>
        <pc:inkChg chg="add">
          <ac:chgData name="Wilne, Robert" userId="863fd487-5ae7-46a6-8c4e-0a9cc652a1c0" providerId="ADAL" clId="{647CFB2F-5D67-AA45-83D8-696A71BC9F90}" dt="2021-06-30T13:45:20.090" v="670"/>
          <ac:inkMkLst>
            <pc:docMk/>
            <pc:sldMk cId="445944068" sldId="2138"/>
            <ac:inkMk id="42" creationId="{22C0C97E-B00D-964B-BD53-00CDCA107B52}"/>
          </ac:inkMkLst>
        </pc:inkChg>
        <pc:inkChg chg="add">
          <ac:chgData name="Wilne, Robert" userId="863fd487-5ae7-46a6-8c4e-0a9cc652a1c0" providerId="ADAL" clId="{647CFB2F-5D67-AA45-83D8-696A71BC9F90}" dt="2021-06-30T13:45:20.239" v="671"/>
          <ac:inkMkLst>
            <pc:docMk/>
            <pc:sldMk cId="445944068" sldId="2138"/>
            <ac:inkMk id="43" creationId="{7E6B5FD4-F98E-E645-AD76-2DBD292327E3}"/>
          </ac:inkMkLst>
        </pc:inkChg>
        <pc:inkChg chg="add">
          <ac:chgData name="Wilne, Robert" userId="863fd487-5ae7-46a6-8c4e-0a9cc652a1c0" providerId="ADAL" clId="{647CFB2F-5D67-AA45-83D8-696A71BC9F90}" dt="2021-06-30T13:45:20.766" v="672"/>
          <ac:inkMkLst>
            <pc:docMk/>
            <pc:sldMk cId="445944068" sldId="2138"/>
            <ac:inkMk id="44" creationId="{E2D3D5B5-F809-E04C-93FB-681AC1BD34FF}"/>
          </ac:inkMkLst>
        </pc:inkChg>
        <pc:inkChg chg="add">
          <ac:chgData name="Wilne, Robert" userId="863fd487-5ae7-46a6-8c4e-0a9cc652a1c0" providerId="ADAL" clId="{647CFB2F-5D67-AA45-83D8-696A71BC9F90}" dt="2021-06-30T13:45:20.903" v="673"/>
          <ac:inkMkLst>
            <pc:docMk/>
            <pc:sldMk cId="445944068" sldId="2138"/>
            <ac:inkMk id="45" creationId="{734D42CC-55AD-7142-BBF5-0B7DBC393600}"/>
          </ac:inkMkLst>
        </pc:inkChg>
        <pc:inkChg chg="add">
          <ac:chgData name="Wilne, Robert" userId="863fd487-5ae7-46a6-8c4e-0a9cc652a1c0" providerId="ADAL" clId="{647CFB2F-5D67-AA45-83D8-696A71BC9F90}" dt="2021-06-30T13:45:21.086" v="674"/>
          <ac:inkMkLst>
            <pc:docMk/>
            <pc:sldMk cId="445944068" sldId="2138"/>
            <ac:inkMk id="46" creationId="{22B35C70-511B-8049-9C56-A8C7B0AEE486}"/>
          </ac:inkMkLst>
        </pc:inkChg>
        <pc:inkChg chg="add">
          <ac:chgData name="Wilne, Robert" userId="863fd487-5ae7-46a6-8c4e-0a9cc652a1c0" providerId="ADAL" clId="{647CFB2F-5D67-AA45-83D8-696A71BC9F90}" dt="2021-06-30T13:45:21.766" v="675"/>
          <ac:inkMkLst>
            <pc:docMk/>
            <pc:sldMk cId="445944068" sldId="2138"/>
            <ac:inkMk id="47" creationId="{64937BB5-F567-B140-ACBC-8B5633ABD759}"/>
          </ac:inkMkLst>
        </pc:inkChg>
        <pc:inkChg chg="add">
          <ac:chgData name="Wilne, Robert" userId="863fd487-5ae7-46a6-8c4e-0a9cc652a1c0" providerId="ADAL" clId="{647CFB2F-5D67-AA45-83D8-696A71BC9F90}" dt="2021-06-30T13:45:22.069" v="676"/>
          <ac:inkMkLst>
            <pc:docMk/>
            <pc:sldMk cId="445944068" sldId="2138"/>
            <ac:inkMk id="48" creationId="{076416CB-9021-2B4E-ABB1-CE32AEB12B0C}"/>
          </ac:inkMkLst>
        </pc:inkChg>
        <pc:inkChg chg="add">
          <ac:chgData name="Wilne, Robert" userId="863fd487-5ae7-46a6-8c4e-0a9cc652a1c0" providerId="ADAL" clId="{647CFB2F-5D67-AA45-83D8-696A71BC9F90}" dt="2021-06-30T13:45:22.201" v="677"/>
          <ac:inkMkLst>
            <pc:docMk/>
            <pc:sldMk cId="445944068" sldId="2138"/>
            <ac:inkMk id="49" creationId="{B42E9BC1-D82D-8548-987B-D84F6F563565}"/>
          </ac:inkMkLst>
        </pc:inkChg>
        <pc:inkChg chg="add">
          <ac:chgData name="Wilne, Robert" userId="863fd487-5ae7-46a6-8c4e-0a9cc652a1c0" providerId="ADAL" clId="{647CFB2F-5D67-AA45-83D8-696A71BC9F90}" dt="2021-06-30T13:45:22.464" v="678"/>
          <ac:inkMkLst>
            <pc:docMk/>
            <pc:sldMk cId="445944068" sldId="2138"/>
            <ac:inkMk id="50" creationId="{A953CDC8-099C-DC42-BE08-538E45E910E9}"/>
          </ac:inkMkLst>
        </pc:inkChg>
        <pc:inkChg chg="add">
          <ac:chgData name="Wilne, Robert" userId="863fd487-5ae7-46a6-8c4e-0a9cc652a1c0" providerId="ADAL" clId="{647CFB2F-5D67-AA45-83D8-696A71BC9F90}" dt="2021-06-30T13:45:22.683" v="679"/>
          <ac:inkMkLst>
            <pc:docMk/>
            <pc:sldMk cId="445944068" sldId="2138"/>
            <ac:inkMk id="51" creationId="{C789EEBD-0003-2341-9D54-05AE512D5A32}"/>
          </ac:inkMkLst>
        </pc:inkChg>
        <pc:inkChg chg="add">
          <ac:chgData name="Wilne, Robert" userId="863fd487-5ae7-46a6-8c4e-0a9cc652a1c0" providerId="ADAL" clId="{647CFB2F-5D67-AA45-83D8-696A71BC9F90}" dt="2021-06-30T13:45:22.869" v="680"/>
          <ac:inkMkLst>
            <pc:docMk/>
            <pc:sldMk cId="445944068" sldId="2138"/>
            <ac:inkMk id="52" creationId="{AF109C84-AE9F-144B-A368-0A98D7C0451C}"/>
          </ac:inkMkLst>
        </pc:inkChg>
        <pc:inkChg chg="add">
          <ac:chgData name="Wilne, Robert" userId="863fd487-5ae7-46a6-8c4e-0a9cc652a1c0" providerId="ADAL" clId="{647CFB2F-5D67-AA45-83D8-696A71BC9F90}" dt="2021-06-30T13:45:23.025" v="681"/>
          <ac:inkMkLst>
            <pc:docMk/>
            <pc:sldMk cId="445944068" sldId="2138"/>
            <ac:inkMk id="53" creationId="{ED33C987-1882-1C47-BFFF-F8C2CE5C74D1}"/>
          </ac:inkMkLst>
        </pc:inkChg>
        <pc:inkChg chg="add">
          <ac:chgData name="Wilne, Robert" userId="863fd487-5ae7-46a6-8c4e-0a9cc652a1c0" providerId="ADAL" clId="{647CFB2F-5D67-AA45-83D8-696A71BC9F90}" dt="2021-06-30T13:45:23.175" v="682"/>
          <ac:inkMkLst>
            <pc:docMk/>
            <pc:sldMk cId="445944068" sldId="2138"/>
            <ac:inkMk id="54" creationId="{DC1DB8B9-52F2-B642-83A0-976802DAA542}"/>
          </ac:inkMkLst>
        </pc:inkChg>
        <pc:inkChg chg="add">
          <ac:chgData name="Wilne, Robert" userId="863fd487-5ae7-46a6-8c4e-0a9cc652a1c0" providerId="ADAL" clId="{647CFB2F-5D67-AA45-83D8-696A71BC9F90}" dt="2021-06-30T13:45:23.680" v="683"/>
          <ac:inkMkLst>
            <pc:docMk/>
            <pc:sldMk cId="445944068" sldId="2138"/>
            <ac:inkMk id="55" creationId="{D3969DD9-F870-6840-96C5-A1F5D24E14B3}"/>
          </ac:inkMkLst>
        </pc:inkChg>
        <pc:inkChg chg="add">
          <ac:chgData name="Wilne, Robert" userId="863fd487-5ae7-46a6-8c4e-0a9cc652a1c0" providerId="ADAL" clId="{647CFB2F-5D67-AA45-83D8-696A71BC9F90}" dt="2021-06-30T13:45:29.297" v="685"/>
          <ac:inkMkLst>
            <pc:docMk/>
            <pc:sldMk cId="445944068" sldId="2138"/>
            <ac:inkMk id="62" creationId="{101DC97E-225C-174D-BECE-C31D8C0F4C02}"/>
          </ac:inkMkLst>
        </pc:inkChg>
        <pc:inkChg chg="add">
          <ac:chgData name="Wilne, Robert" userId="863fd487-5ae7-46a6-8c4e-0a9cc652a1c0" providerId="ADAL" clId="{647CFB2F-5D67-AA45-83D8-696A71BC9F90}" dt="2021-06-30T13:45:33.958" v="686"/>
          <ac:inkMkLst>
            <pc:docMk/>
            <pc:sldMk cId="445944068" sldId="2138"/>
            <ac:inkMk id="63" creationId="{EE74BEA9-77D3-204D-8B26-9246F60E02F0}"/>
          </ac:inkMkLst>
        </pc:inkChg>
        <pc:inkChg chg="add">
          <ac:chgData name="Wilne, Robert" userId="863fd487-5ae7-46a6-8c4e-0a9cc652a1c0" providerId="ADAL" clId="{647CFB2F-5D67-AA45-83D8-696A71BC9F90}" dt="2021-06-30T13:45:34.184" v="687"/>
          <ac:inkMkLst>
            <pc:docMk/>
            <pc:sldMk cId="445944068" sldId="2138"/>
            <ac:inkMk id="64" creationId="{852DAA13-7B67-4A48-8060-B9A7A9705B5E}"/>
          </ac:inkMkLst>
        </pc:inkChg>
        <pc:inkChg chg="add">
          <ac:chgData name="Wilne, Robert" userId="863fd487-5ae7-46a6-8c4e-0a9cc652a1c0" providerId="ADAL" clId="{647CFB2F-5D67-AA45-83D8-696A71BC9F90}" dt="2021-06-30T13:45:34.389" v="688"/>
          <ac:inkMkLst>
            <pc:docMk/>
            <pc:sldMk cId="445944068" sldId="2138"/>
            <ac:inkMk id="65" creationId="{ED4D2B40-D29D-5F4D-BBBE-2B4FF39E1237}"/>
          </ac:inkMkLst>
        </pc:inkChg>
        <pc:inkChg chg="add">
          <ac:chgData name="Wilne, Robert" userId="863fd487-5ae7-46a6-8c4e-0a9cc652a1c0" providerId="ADAL" clId="{647CFB2F-5D67-AA45-83D8-696A71BC9F90}" dt="2021-06-30T13:45:34.766" v="689"/>
          <ac:inkMkLst>
            <pc:docMk/>
            <pc:sldMk cId="445944068" sldId="2138"/>
            <ac:inkMk id="66" creationId="{678BBD02-16B9-A542-83A0-72378FD71854}"/>
          </ac:inkMkLst>
        </pc:inkChg>
        <pc:inkChg chg="add">
          <ac:chgData name="Wilne, Robert" userId="863fd487-5ae7-46a6-8c4e-0a9cc652a1c0" providerId="ADAL" clId="{647CFB2F-5D67-AA45-83D8-696A71BC9F90}" dt="2021-06-30T13:45:40.993" v="691"/>
          <ac:inkMkLst>
            <pc:docMk/>
            <pc:sldMk cId="445944068" sldId="2138"/>
            <ac:inkMk id="68" creationId="{B63789B9-9555-5B44-9F7A-F7FCB326904F}"/>
          </ac:inkMkLst>
        </pc:inkChg>
        <pc:inkChg chg="add">
          <ac:chgData name="Wilne, Robert" userId="863fd487-5ae7-46a6-8c4e-0a9cc652a1c0" providerId="ADAL" clId="{647CFB2F-5D67-AA45-83D8-696A71BC9F90}" dt="2021-06-30T13:45:41.266" v="692"/>
          <ac:inkMkLst>
            <pc:docMk/>
            <pc:sldMk cId="445944068" sldId="2138"/>
            <ac:inkMk id="69" creationId="{63E02048-13AF-734F-8296-B896B6AE0178}"/>
          </ac:inkMkLst>
        </pc:inkChg>
        <pc:inkChg chg="add">
          <ac:chgData name="Wilne, Robert" userId="863fd487-5ae7-46a6-8c4e-0a9cc652a1c0" providerId="ADAL" clId="{647CFB2F-5D67-AA45-83D8-696A71BC9F90}" dt="2021-06-30T13:45:48.849" v="694"/>
          <ac:inkMkLst>
            <pc:docMk/>
            <pc:sldMk cId="445944068" sldId="2138"/>
            <ac:inkMk id="71" creationId="{F3000524-D49E-2542-BDAC-C3D0CCA2105A}"/>
          </ac:inkMkLst>
        </pc:inkChg>
        <pc:inkChg chg="add">
          <ac:chgData name="Wilne, Robert" userId="863fd487-5ae7-46a6-8c4e-0a9cc652a1c0" providerId="ADAL" clId="{647CFB2F-5D67-AA45-83D8-696A71BC9F90}" dt="2021-06-30T13:45:48.998" v="695"/>
          <ac:inkMkLst>
            <pc:docMk/>
            <pc:sldMk cId="445944068" sldId="2138"/>
            <ac:inkMk id="72" creationId="{D4A911DA-5AAA-6240-A208-F7008755E7CC}"/>
          </ac:inkMkLst>
        </pc:inkChg>
        <pc:inkChg chg="add">
          <ac:chgData name="Wilne, Robert" userId="863fd487-5ae7-46a6-8c4e-0a9cc652a1c0" providerId="ADAL" clId="{647CFB2F-5D67-AA45-83D8-696A71BC9F90}" dt="2021-06-30T13:45:49.429" v="696"/>
          <ac:inkMkLst>
            <pc:docMk/>
            <pc:sldMk cId="445944068" sldId="2138"/>
            <ac:inkMk id="73" creationId="{AC9FE165-9CB1-A040-82DF-763C4185DDD9}"/>
          </ac:inkMkLst>
        </pc:inkChg>
        <pc:inkChg chg="add">
          <ac:chgData name="Wilne, Robert" userId="863fd487-5ae7-46a6-8c4e-0a9cc652a1c0" providerId="ADAL" clId="{647CFB2F-5D67-AA45-83D8-696A71BC9F90}" dt="2021-06-30T13:45:49.563" v="697"/>
          <ac:inkMkLst>
            <pc:docMk/>
            <pc:sldMk cId="445944068" sldId="2138"/>
            <ac:inkMk id="74" creationId="{EB3CF37A-2A46-5740-AC3A-A0E2A20CE4C6}"/>
          </ac:inkMkLst>
        </pc:inkChg>
        <pc:inkChg chg="add">
          <ac:chgData name="Wilne, Robert" userId="863fd487-5ae7-46a6-8c4e-0a9cc652a1c0" providerId="ADAL" clId="{647CFB2F-5D67-AA45-83D8-696A71BC9F90}" dt="2021-06-30T13:45:50.309" v="698"/>
          <ac:inkMkLst>
            <pc:docMk/>
            <pc:sldMk cId="445944068" sldId="2138"/>
            <ac:inkMk id="75" creationId="{93B8FC1B-8B92-3C40-86C3-17D76FBF617B}"/>
          </ac:inkMkLst>
        </pc:inkChg>
        <pc:inkChg chg="add">
          <ac:chgData name="Wilne, Robert" userId="863fd487-5ae7-46a6-8c4e-0a9cc652a1c0" providerId="ADAL" clId="{647CFB2F-5D67-AA45-83D8-696A71BC9F90}" dt="2021-06-30T13:45:50.571" v="699"/>
          <ac:inkMkLst>
            <pc:docMk/>
            <pc:sldMk cId="445944068" sldId="2138"/>
            <ac:inkMk id="76" creationId="{D7507787-EF0A-E54D-83A9-9BC151E247F4}"/>
          </ac:inkMkLst>
        </pc:inkChg>
        <pc:inkChg chg="add">
          <ac:chgData name="Wilne, Robert" userId="863fd487-5ae7-46a6-8c4e-0a9cc652a1c0" providerId="ADAL" clId="{647CFB2F-5D67-AA45-83D8-696A71BC9F90}" dt="2021-06-30T13:45:54.449" v="701"/>
          <ac:inkMkLst>
            <pc:docMk/>
            <pc:sldMk cId="445944068" sldId="2138"/>
            <ac:inkMk id="78" creationId="{C1297FD5-A68B-6241-9572-584668C51855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79" creationId="{8B517E3E-C5FB-FA49-A791-D4AF17FADE87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0" creationId="{1C13BEFB-213B-E84E-8E2E-8F5B55B9EDEF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1" creationId="{932831FF-BEB5-E948-B035-9DB9223E60A3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2" creationId="{1F3ADB53-21E5-7544-BF7C-8ADB6516E8E6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3" creationId="{D3A4B6D8-711A-F645-A825-3D211037F4D0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4" creationId="{05D5164B-CAC7-FE4B-89F6-F5BC4BFC0ED5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5" creationId="{21604B71-A133-DE48-B879-00A794167198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88" creationId="{F71A1654-BFD7-0D4A-B34F-A31F8D6400DB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90" creationId="{E28DAB05-488E-C04E-9143-82CA97A30E9D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91" creationId="{DEB41DFC-D2FB-934D-8FFC-BF3A7B09BD5D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92" creationId="{8F8783A3-CAA0-3D4A-BA09-56511D06EFB0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93" creationId="{8A18B316-986A-A848-B0D3-488A61F7AFF6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94" creationId="{390D052B-F8AD-7348-B402-320FF8E296CB}"/>
          </ac:inkMkLst>
        </pc:inkChg>
        <pc:inkChg chg="add topLvl">
          <ac:chgData name="Wilne, Robert" userId="863fd487-5ae7-46a6-8c4e-0a9cc652a1c0" providerId="ADAL" clId="{647CFB2F-5D67-AA45-83D8-696A71BC9F90}" dt="2021-06-30T13:46:15.069" v="724"/>
          <ac:inkMkLst>
            <pc:docMk/>
            <pc:sldMk cId="445944068" sldId="2138"/>
            <ac:inkMk id="95" creationId="{29B544FE-D976-BB4C-946A-D350C5913014}"/>
          </ac:inkMkLst>
        </pc:inkChg>
        <pc:inkChg chg="add">
          <ac:chgData name="Wilne, Robert" userId="863fd487-5ae7-46a6-8c4e-0a9cc652a1c0" providerId="ADAL" clId="{647CFB2F-5D67-AA45-83D8-696A71BC9F90}" dt="2021-06-30T13:46:12.770" v="719"/>
          <ac:inkMkLst>
            <pc:docMk/>
            <pc:sldMk cId="445944068" sldId="2138"/>
            <ac:inkMk id="97" creationId="{809BD2B8-9640-7C42-A59A-65E2BBC44504}"/>
          </ac:inkMkLst>
        </pc:inkChg>
        <pc:inkChg chg="add">
          <ac:chgData name="Wilne, Robert" userId="863fd487-5ae7-46a6-8c4e-0a9cc652a1c0" providerId="ADAL" clId="{647CFB2F-5D67-AA45-83D8-696A71BC9F90}" dt="2021-06-30T13:46:13.588" v="720"/>
          <ac:inkMkLst>
            <pc:docMk/>
            <pc:sldMk cId="445944068" sldId="2138"/>
            <ac:inkMk id="98" creationId="{1140EDA8-C075-E144-9829-38EE308A2191}"/>
          </ac:inkMkLst>
        </pc:inkChg>
        <pc:inkChg chg="add">
          <ac:chgData name="Wilne, Robert" userId="863fd487-5ae7-46a6-8c4e-0a9cc652a1c0" providerId="ADAL" clId="{647CFB2F-5D67-AA45-83D8-696A71BC9F90}" dt="2021-06-30T13:46:13.928" v="721"/>
          <ac:inkMkLst>
            <pc:docMk/>
            <pc:sldMk cId="445944068" sldId="2138"/>
            <ac:inkMk id="99" creationId="{2C241A6F-072E-1040-AA3C-B5F81E6F6B7F}"/>
          </ac:inkMkLst>
        </pc:inkChg>
        <pc:inkChg chg="add">
          <ac:chgData name="Wilne, Robert" userId="863fd487-5ae7-46a6-8c4e-0a9cc652a1c0" providerId="ADAL" clId="{647CFB2F-5D67-AA45-83D8-696A71BC9F90}" dt="2021-06-30T13:46:14.038" v="722"/>
          <ac:inkMkLst>
            <pc:docMk/>
            <pc:sldMk cId="445944068" sldId="2138"/>
            <ac:inkMk id="100" creationId="{4A118B46-3FD4-1349-9610-B575F530F5D4}"/>
          </ac:inkMkLst>
        </pc:inkChg>
        <pc:inkChg chg="add">
          <ac:chgData name="Wilne, Robert" userId="863fd487-5ae7-46a6-8c4e-0a9cc652a1c0" providerId="ADAL" clId="{647CFB2F-5D67-AA45-83D8-696A71BC9F90}" dt="2021-06-30T13:46:14.386" v="723"/>
          <ac:inkMkLst>
            <pc:docMk/>
            <pc:sldMk cId="445944068" sldId="2138"/>
            <ac:inkMk id="101" creationId="{16BFB318-4516-7542-A1AC-3DF8106DF6D5}"/>
          </ac:inkMkLst>
        </pc:inkChg>
        <pc:inkChg chg="add">
          <ac:chgData name="Wilne, Robert" userId="863fd487-5ae7-46a6-8c4e-0a9cc652a1c0" providerId="ADAL" clId="{647CFB2F-5D67-AA45-83D8-696A71BC9F90}" dt="2021-06-30T13:46:18.816" v="725"/>
          <ac:inkMkLst>
            <pc:docMk/>
            <pc:sldMk cId="445944068" sldId="2138"/>
            <ac:inkMk id="103" creationId="{4C6D6863-6048-5C42-AE07-56AC1E0B8133}"/>
          </ac:inkMkLst>
        </pc:inkChg>
        <pc:inkChg chg="add">
          <ac:chgData name="Wilne, Robert" userId="863fd487-5ae7-46a6-8c4e-0a9cc652a1c0" providerId="ADAL" clId="{647CFB2F-5D67-AA45-83D8-696A71BC9F90}" dt="2021-06-30T13:46:19.112" v="726"/>
          <ac:inkMkLst>
            <pc:docMk/>
            <pc:sldMk cId="445944068" sldId="2138"/>
            <ac:inkMk id="104" creationId="{D172954C-8AF4-144B-99D0-9A6F14F19844}"/>
          </ac:inkMkLst>
        </pc:inkChg>
        <pc:inkChg chg="add">
          <ac:chgData name="Wilne, Robert" userId="863fd487-5ae7-46a6-8c4e-0a9cc652a1c0" providerId="ADAL" clId="{647CFB2F-5D67-AA45-83D8-696A71BC9F90}" dt="2021-06-30T13:46:19.346" v="727"/>
          <ac:inkMkLst>
            <pc:docMk/>
            <pc:sldMk cId="445944068" sldId="2138"/>
            <ac:inkMk id="105" creationId="{B1426C90-581C-304D-96B5-2D9AD7F31342}"/>
          </ac:inkMkLst>
        </pc:inkChg>
        <pc:inkChg chg="add">
          <ac:chgData name="Wilne, Robert" userId="863fd487-5ae7-46a6-8c4e-0a9cc652a1c0" providerId="ADAL" clId="{647CFB2F-5D67-AA45-83D8-696A71BC9F90}" dt="2021-06-30T13:46:19.479" v="728"/>
          <ac:inkMkLst>
            <pc:docMk/>
            <pc:sldMk cId="445944068" sldId="2138"/>
            <ac:inkMk id="106" creationId="{E5377AE7-D91E-2E43-9A4D-51191794B348}"/>
          </ac:inkMkLst>
        </pc:inkChg>
        <pc:inkChg chg="add">
          <ac:chgData name="Wilne, Robert" userId="863fd487-5ae7-46a6-8c4e-0a9cc652a1c0" providerId="ADAL" clId="{647CFB2F-5D67-AA45-83D8-696A71BC9F90}" dt="2021-06-30T13:46:21.705" v="730"/>
          <ac:inkMkLst>
            <pc:docMk/>
            <pc:sldMk cId="445944068" sldId="2138"/>
            <ac:inkMk id="108" creationId="{C3DCE6EE-0139-DE48-BA74-E48FFD0F7AD0}"/>
          </ac:inkMkLst>
        </pc:inkChg>
        <pc:inkChg chg="add">
          <ac:chgData name="Wilne, Robert" userId="863fd487-5ae7-46a6-8c4e-0a9cc652a1c0" providerId="ADAL" clId="{647CFB2F-5D67-AA45-83D8-696A71BC9F90}" dt="2021-06-30T13:46:22.348" v="731"/>
          <ac:inkMkLst>
            <pc:docMk/>
            <pc:sldMk cId="445944068" sldId="2138"/>
            <ac:inkMk id="109" creationId="{11CE5568-842D-5642-9C1E-F075A7461695}"/>
          </ac:inkMkLst>
        </pc:inkChg>
        <pc:inkChg chg="add">
          <ac:chgData name="Wilne, Robert" userId="863fd487-5ae7-46a6-8c4e-0a9cc652a1c0" providerId="ADAL" clId="{647CFB2F-5D67-AA45-83D8-696A71BC9F90}" dt="2021-06-30T13:46:22.553" v="732"/>
          <ac:inkMkLst>
            <pc:docMk/>
            <pc:sldMk cId="445944068" sldId="2138"/>
            <ac:inkMk id="110" creationId="{63FDB2DE-0FC7-C545-A777-61387BB5C33B}"/>
          </ac:inkMkLst>
        </pc:inkChg>
        <pc:inkChg chg="add">
          <ac:chgData name="Wilne, Robert" userId="863fd487-5ae7-46a6-8c4e-0a9cc652a1c0" providerId="ADAL" clId="{647CFB2F-5D67-AA45-83D8-696A71BC9F90}" dt="2021-06-30T13:46:23.114" v="733"/>
          <ac:inkMkLst>
            <pc:docMk/>
            <pc:sldMk cId="445944068" sldId="2138"/>
            <ac:inkMk id="111" creationId="{9E1D02DC-9A67-8948-925C-6D8BCB6C88F4}"/>
          </ac:inkMkLst>
        </pc:inkChg>
        <pc:inkChg chg="add">
          <ac:chgData name="Wilne, Robert" userId="863fd487-5ae7-46a6-8c4e-0a9cc652a1c0" providerId="ADAL" clId="{647CFB2F-5D67-AA45-83D8-696A71BC9F90}" dt="2021-06-30T13:46:23.338" v="734"/>
          <ac:inkMkLst>
            <pc:docMk/>
            <pc:sldMk cId="445944068" sldId="2138"/>
            <ac:inkMk id="112" creationId="{A8308BEF-120C-404C-AF9E-67B8192B43F8}"/>
          </ac:inkMkLst>
        </pc:inkChg>
        <pc:inkChg chg="add">
          <ac:chgData name="Wilne, Robert" userId="863fd487-5ae7-46a6-8c4e-0a9cc652a1c0" providerId="ADAL" clId="{647CFB2F-5D67-AA45-83D8-696A71BC9F90}" dt="2021-06-30T13:46:23.510" v="735"/>
          <ac:inkMkLst>
            <pc:docMk/>
            <pc:sldMk cId="445944068" sldId="2138"/>
            <ac:inkMk id="113" creationId="{0146BF04-485E-D44D-9950-B8EE60B94B96}"/>
          </ac:inkMkLst>
        </pc:inkChg>
        <pc:inkChg chg="add">
          <ac:chgData name="Wilne, Robert" userId="863fd487-5ae7-46a6-8c4e-0a9cc652a1c0" providerId="ADAL" clId="{647CFB2F-5D67-AA45-83D8-696A71BC9F90}" dt="2021-06-30T13:46:23.801" v="736"/>
          <ac:inkMkLst>
            <pc:docMk/>
            <pc:sldMk cId="445944068" sldId="2138"/>
            <ac:inkMk id="114" creationId="{745BF8CC-12F2-A243-807E-2C7B33F8E733}"/>
          </ac:inkMkLst>
        </pc:inkChg>
        <pc:inkChg chg="add">
          <ac:chgData name="Wilne, Robert" userId="863fd487-5ae7-46a6-8c4e-0a9cc652a1c0" providerId="ADAL" clId="{647CFB2F-5D67-AA45-83D8-696A71BC9F90}" dt="2021-06-30T13:46:24.018" v="737"/>
          <ac:inkMkLst>
            <pc:docMk/>
            <pc:sldMk cId="445944068" sldId="2138"/>
            <ac:inkMk id="115" creationId="{3CA25DD7-8057-BA43-B5C5-354CD21001C0}"/>
          </ac:inkMkLst>
        </pc:inkChg>
        <pc:inkChg chg="add">
          <ac:chgData name="Wilne, Robert" userId="863fd487-5ae7-46a6-8c4e-0a9cc652a1c0" providerId="ADAL" clId="{647CFB2F-5D67-AA45-83D8-696A71BC9F90}" dt="2021-06-30T13:46:24.454" v="738"/>
          <ac:inkMkLst>
            <pc:docMk/>
            <pc:sldMk cId="445944068" sldId="2138"/>
            <ac:inkMk id="116" creationId="{5885BFF0-6A84-9541-8979-956DCFDDC359}"/>
          </ac:inkMkLst>
        </pc:inkChg>
        <pc:inkChg chg="add">
          <ac:chgData name="Wilne, Robert" userId="863fd487-5ae7-46a6-8c4e-0a9cc652a1c0" providerId="ADAL" clId="{647CFB2F-5D67-AA45-83D8-696A71BC9F90}" dt="2021-06-30T13:46:24.858" v="739"/>
          <ac:inkMkLst>
            <pc:docMk/>
            <pc:sldMk cId="445944068" sldId="2138"/>
            <ac:inkMk id="117" creationId="{A81BDC5F-D1A7-4F41-968F-5C885F88E88C}"/>
          </ac:inkMkLst>
        </pc:inkChg>
        <pc:inkChg chg="add">
          <ac:chgData name="Wilne, Robert" userId="863fd487-5ae7-46a6-8c4e-0a9cc652a1c0" providerId="ADAL" clId="{647CFB2F-5D67-AA45-83D8-696A71BC9F90}" dt="2021-06-30T13:46:25.763" v="740"/>
          <ac:inkMkLst>
            <pc:docMk/>
            <pc:sldMk cId="445944068" sldId="2138"/>
            <ac:inkMk id="118" creationId="{9F3D7802-B071-A147-95A3-4FF3996D21ED}"/>
          </ac:inkMkLst>
        </pc:inkChg>
        <pc:inkChg chg="add">
          <ac:chgData name="Wilne, Robert" userId="863fd487-5ae7-46a6-8c4e-0a9cc652a1c0" providerId="ADAL" clId="{647CFB2F-5D67-AA45-83D8-696A71BC9F90}" dt="2021-06-30T13:46:26.152" v="741"/>
          <ac:inkMkLst>
            <pc:docMk/>
            <pc:sldMk cId="445944068" sldId="2138"/>
            <ac:inkMk id="119" creationId="{5DB7BE47-136E-064B-8F64-A32FB032FCA3}"/>
          </ac:inkMkLst>
        </pc:inkChg>
        <pc:inkChg chg="add">
          <ac:chgData name="Wilne, Robert" userId="863fd487-5ae7-46a6-8c4e-0a9cc652a1c0" providerId="ADAL" clId="{647CFB2F-5D67-AA45-83D8-696A71BC9F90}" dt="2021-06-30T13:46:26.520" v="742"/>
          <ac:inkMkLst>
            <pc:docMk/>
            <pc:sldMk cId="445944068" sldId="2138"/>
            <ac:inkMk id="120" creationId="{55487206-F48C-7146-9894-8E3A9F395C82}"/>
          </ac:inkMkLst>
        </pc:inkChg>
        <pc:inkChg chg="add">
          <ac:chgData name="Wilne, Robert" userId="863fd487-5ae7-46a6-8c4e-0a9cc652a1c0" providerId="ADAL" clId="{647CFB2F-5D67-AA45-83D8-696A71BC9F90}" dt="2021-06-30T13:46:26.815" v="743"/>
          <ac:inkMkLst>
            <pc:docMk/>
            <pc:sldMk cId="445944068" sldId="2138"/>
            <ac:inkMk id="121" creationId="{2F69CE4E-F6C8-5546-A4A7-2884B43E83CC}"/>
          </ac:inkMkLst>
        </pc:inkChg>
        <pc:inkChg chg="add">
          <ac:chgData name="Wilne, Robert" userId="863fd487-5ae7-46a6-8c4e-0a9cc652a1c0" providerId="ADAL" clId="{647CFB2F-5D67-AA45-83D8-696A71BC9F90}" dt="2021-06-30T13:46:27.194" v="744"/>
          <ac:inkMkLst>
            <pc:docMk/>
            <pc:sldMk cId="445944068" sldId="2138"/>
            <ac:inkMk id="122" creationId="{10505650-9F8C-1846-A01F-24B27750DFAC}"/>
          </ac:inkMkLst>
        </pc:inkChg>
        <pc:inkChg chg="add">
          <ac:chgData name="Wilne, Robert" userId="863fd487-5ae7-46a6-8c4e-0a9cc652a1c0" providerId="ADAL" clId="{647CFB2F-5D67-AA45-83D8-696A71BC9F90}" dt="2021-06-30T13:46:28.615" v="746"/>
          <ac:inkMkLst>
            <pc:docMk/>
            <pc:sldMk cId="445944068" sldId="2138"/>
            <ac:inkMk id="126" creationId="{9785D118-BCD7-FF46-AE8A-EF9D134B4290}"/>
          </ac:inkMkLst>
        </pc:inkChg>
        <pc:inkChg chg="add">
          <ac:chgData name="Wilne, Robert" userId="863fd487-5ae7-46a6-8c4e-0a9cc652a1c0" providerId="ADAL" clId="{647CFB2F-5D67-AA45-83D8-696A71BC9F90}" dt="2021-06-30T13:46:36.375" v="747"/>
          <ac:inkMkLst>
            <pc:docMk/>
            <pc:sldMk cId="445944068" sldId="2138"/>
            <ac:inkMk id="127" creationId="{3B9A8FBB-89CE-6A48-A4FE-9C836F4BD73C}"/>
          </ac:inkMkLst>
        </pc:inkChg>
        <pc:inkChg chg="add">
          <ac:chgData name="Wilne, Robert" userId="863fd487-5ae7-46a6-8c4e-0a9cc652a1c0" providerId="ADAL" clId="{647CFB2F-5D67-AA45-83D8-696A71BC9F90}" dt="2021-06-30T13:46:36.505" v="748"/>
          <ac:inkMkLst>
            <pc:docMk/>
            <pc:sldMk cId="445944068" sldId="2138"/>
            <ac:inkMk id="128" creationId="{4A030879-6C27-0845-8E0A-723C59DE47D7}"/>
          </ac:inkMkLst>
        </pc:inkChg>
        <pc:inkChg chg="add">
          <ac:chgData name="Wilne, Robert" userId="863fd487-5ae7-46a6-8c4e-0a9cc652a1c0" providerId="ADAL" clId="{647CFB2F-5D67-AA45-83D8-696A71BC9F90}" dt="2021-06-30T13:46:37.001" v="749"/>
          <ac:inkMkLst>
            <pc:docMk/>
            <pc:sldMk cId="445944068" sldId="2138"/>
            <ac:inkMk id="129" creationId="{8DD40C96-22E0-3C4A-9EB0-47BDAC0DBE5C}"/>
          </ac:inkMkLst>
        </pc:inkChg>
        <pc:inkChg chg="add">
          <ac:chgData name="Wilne, Robert" userId="863fd487-5ae7-46a6-8c4e-0a9cc652a1c0" providerId="ADAL" clId="{647CFB2F-5D67-AA45-83D8-696A71BC9F90}" dt="2021-06-30T13:46:37.134" v="750"/>
          <ac:inkMkLst>
            <pc:docMk/>
            <pc:sldMk cId="445944068" sldId="2138"/>
            <ac:inkMk id="130" creationId="{F4A29425-D5EE-2A4B-8AD4-1966B5E9D219}"/>
          </ac:inkMkLst>
        </pc:inkChg>
        <pc:inkChg chg="add">
          <ac:chgData name="Wilne, Robert" userId="863fd487-5ae7-46a6-8c4e-0a9cc652a1c0" providerId="ADAL" clId="{647CFB2F-5D67-AA45-83D8-696A71BC9F90}" dt="2021-06-30T13:46:37.886" v="751"/>
          <ac:inkMkLst>
            <pc:docMk/>
            <pc:sldMk cId="445944068" sldId="2138"/>
            <ac:inkMk id="131" creationId="{61E00637-A57F-F041-9C0A-CA771228A753}"/>
          </ac:inkMkLst>
        </pc:inkChg>
        <pc:inkChg chg="add">
          <ac:chgData name="Wilne, Robert" userId="863fd487-5ae7-46a6-8c4e-0a9cc652a1c0" providerId="ADAL" clId="{647CFB2F-5D67-AA45-83D8-696A71BC9F90}" dt="2021-06-30T13:46:38.338" v="752"/>
          <ac:inkMkLst>
            <pc:docMk/>
            <pc:sldMk cId="445944068" sldId="2138"/>
            <ac:inkMk id="132" creationId="{DD0A8BDA-073A-E844-9768-13A495D038B6}"/>
          </ac:inkMkLst>
        </pc:inkChg>
        <pc:inkChg chg="add">
          <ac:chgData name="Wilne, Robert" userId="863fd487-5ae7-46a6-8c4e-0a9cc652a1c0" providerId="ADAL" clId="{647CFB2F-5D67-AA45-83D8-696A71BC9F90}" dt="2021-06-30T13:47:48.725" v="754"/>
          <ac:inkMkLst>
            <pc:docMk/>
            <pc:sldMk cId="445944068" sldId="2138"/>
            <ac:inkMk id="134" creationId="{7CB240ED-DEC0-6D4C-8EFD-852638466CB5}"/>
          </ac:inkMkLst>
        </pc:inkChg>
        <pc:inkChg chg="add">
          <ac:chgData name="Wilne, Robert" userId="863fd487-5ae7-46a6-8c4e-0a9cc652a1c0" providerId="ADAL" clId="{647CFB2F-5D67-AA45-83D8-696A71BC9F90}" dt="2021-06-30T13:47:48.960" v="755"/>
          <ac:inkMkLst>
            <pc:docMk/>
            <pc:sldMk cId="445944068" sldId="2138"/>
            <ac:inkMk id="135" creationId="{738A8B29-C75C-1345-A4F8-078FD6AB10C6}"/>
          </ac:inkMkLst>
        </pc:inkChg>
        <pc:inkChg chg="add">
          <ac:chgData name="Wilne, Robert" userId="863fd487-5ae7-46a6-8c4e-0a9cc652a1c0" providerId="ADAL" clId="{647CFB2F-5D67-AA45-83D8-696A71BC9F90}" dt="2021-06-30T13:47:49.824" v="756"/>
          <ac:inkMkLst>
            <pc:docMk/>
            <pc:sldMk cId="445944068" sldId="2138"/>
            <ac:inkMk id="136" creationId="{CBEEE3B6-9FF7-A944-943E-E4E09F6B0640}"/>
          </ac:inkMkLst>
        </pc:inkChg>
        <pc:inkChg chg="add">
          <ac:chgData name="Wilne, Robert" userId="863fd487-5ae7-46a6-8c4e-0a9cc652a1c0" providerId="ADAL" clId="{647CFB2F-5D67-AA45-83D8-696A71BC9F90}" dt="2021-06-30T13:47:49.957" v="757"/>
          <ac:inkMkLst>
            <pc:docMk/>
            <pc:sldMk cId="445944068" sldId="2138"/>
            <ac:inkMk id="137" creationId="{10E2EB8B-B5C6-3C4D-9201-7AD5406DB706}"/>
          </ac:inkMkLst>
        </pc:inkChg>
        <pc:inkChg chg="add">
          <ac:chgData name="Wilne, Robert" userId="863fd487-5ae7-46a6-8c4e-0a9cc652a1c0" providerId="ADAL" clId="{647CFB2F-5D67-AA45-83D8-696A71BC9F90}" dt="2021-06-30T13:47:50.186" v="758"/>
          <ac:inkMkLst>
            <pc:docMk/>
            <pc:sldMk cId="445944068" sldId="2138"/>
            <ac:inkMk id="138" creationId="{16A7F1C0-4170-1C4A-94C1-34226EBE0085}"/>
          </ac:inkMkLst>
        </pc:inkChg>
        <pc:inkChg chg="add">
          <ac:chgData name="Wilne, Robert" userId="863fd487-5ae7-46a6-8c4e-0a9cc652a1c0" providerId="ADAL" clId="{647CFB2F-5D67-AA45-83D8-696A71BC9F90}" dt="2021-06-30T13:47:50.450" v="759"/>
          <ac:inkMkLst>
            <pc:docMk/>
            <pc:sldMk cId="445944068" sldId="2138"/>
            <ac:inkMk id="139" creationId="{2782D035-5AC6-4C48-8456-8EEF9AF7818B}"/>
          </ac:inkMkLst>
        </pc:inkChg>
        <pc:inkChg chg="add">
          <ac:chgData name="Wilne, Robert" userId="863fd487-5ae7-46a6-8c4e-0a9cc652a1c0" providerId="ADAL" clId="{647CFB2F-5D67-AA45-83D8-696A71BC9F90}" dt="2021-06-30T13:47:50.588" v="760"/>
          <ac:inkMkLst>
            <pc:docMk/>
            <pc:sldMk cId="445944068" sldId="2138"/>
            <ac:inkMk id="140" creationId="{73B0342F-3960-654B-9F01-B7DF5F7DB6D4}"/>
          </ac:inkMkLst>
        </pc:inkChg>
      </pc:sldChg>
      <pc:sldChg chg="addSp delSp">
        <pc:chgData name="Wilne, Robert" userId="863fd487-5ae7-46a6-8c4e-0a9cc652a1c0" providerId="ADAL" clId="{647CFB2F-5D67-AA45-83D8-696A71BC9F90}" dt="2021-06-30T14:09:47.612" v="911"/>
        <pc:sldMkLst>
          <pc:docMk/>
          <pc:sldMk cId="1790988712" sldId="2139"/>
        </pc:sldMkLst>
        <pc:grpChg chg="add del">
          <ac:chgData name="Wilne, Robert" userId="863fd487-5ae7-46a6-8c4e-0a9cc652a1c0" providerId="ADAL" clId="{647CFB2F-5D67-AA45-83D8-696A71BC9F90}" dt="2021-06-30T14:09:41.422" v="909"/>
          <ac:grpSpMkLst>
            <pc:docMk/>
            <pc:sldMk cId="1790988712" sldId="2139"/>
            <ac:grpSpMk id="7" creationId="{5217B76C-22AB-1F47-8266-4F115E64BDEF}"/>
          </ac:grpSpMkLst>
        </pc:grpChg>
        <pc:grpChg chg="add del">
          <ac:chgData name="Wilne, Robert" userId="863fd487-5ae7-46a6-8c4e-0a9cc652a1c0" providerId="ADAL" clId="{647CFB2F-5D67-AA45-83D8-696A71BC9F90}" dt="2021-06-30T14:09:41.422" v="909"/>
          <ac:grpSpMkLst>
            <pc:docMk/>
            <pc:sldMk cId="1790988712" sldId="2139"/>
            <ac:grpSpMk id="13" creationId="{BF4F4FE0-9A74-3B4F-9996-ACE451A18093}"/>
          </ac:grpSpMkLst>
        </pc:grpChg>
        <pc:grpChg chg="add">
          <ac:chgData name="Wilne, Robert" userId="863fd487-5ae7-46a6-8c4e-0a9cc652a1c0" providerId="ADAL" clId="{647CFB2F-5D67-AA45-83D8-696A71BC9F90}" dt="2021-06-30T14:09:41.422" v="909"/>
          <ac:grpSpMkLst>
            <pc:docMk/>
            <pc:sldMk cId="1790988712" sldId="2139"/>
            <ac:grpSpMk id="19" creationId="{A8991494-2FCD-8A45-BA87-86A20FAA7D37}"/>
          </ac:grpSpMkLst>
        </pc:grpChg>
        <pc:grpChg chg="add">
          <ac:chgData name="Wilne, Robert" userId="863fd487-5ae7-46a6-8c4e-0a9cc652a1c0" providerId="ADAL" clId="{647CFB2F-5D67-AA45-83D8-696A71BC9F90}" dt="2021-06-30T14:09:41.422" v="909"/>
          <ac:grpSpMkLst>
            <pc:docMk/>
            <pc:sldMk cId="1790988712" sldId="2139"/>
            <ac:grpSpMk id="20" creationId="{E198B5EE-29D2-C34F-9E9A-9F4BD079342C}"/>
          </ac:grpSpMkLst>
        </pc:grp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2" creationId="{126CF9D9-B83B-E74F-931F-C81B97977C5E}"/>
          </ac:inkMkLst>
        </pc:ink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3" creationId="{89A364E9-11BD-7A48-A99E-D96A066EDD5F}"/>
          </ac:inkMkLst>
        </pc:ink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4" creationId="{C1B339B2-6C33-104A-AC68-0B11DED9453C}"/>
          </ac:inkMkLst>
        </pc:ink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5" creationId="{34F29EA1-7FA0-3A40-ADD7-D39C9A4F66D8}"/>
          </ac:inkMkLst>
        </pc:ink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6" creationId="{88A71C07-AC5D-6E49-80FE-A3651545074D}"/>
          </ac:inkMkLst>
        </pc:inkChg>
        <pc:inkChg chg="add">
          <ac:chgData name="Wilne, Robert" userId="863fd487-5ae7-46a6-8c4e-0a9cc652a1c0" providerId="ADAL" clId="{647CFB2F-5D67-AA45-83D8-696A71BC9F90}" dt="2021-06-30T14:08:47.046" v="899"/>
          <ac:inkMkLst>
            <pc:docMk/>
            <pc:sldMk cId="1790988712" sldId="2139"/>
            <ac:inkMk id="9" creationId="{D94AAD0A-A8F9-1145-B124-C3D37F92A45B}"/>
          </ac:inkMkLst>
        </pc:inkChg>
        <pc:inkChg chg="add">
          <ac:chgData name="Wilne, Robert" userId="863fd487-5ae7-46a6-8c4e-0a9cc652a1c0" providerId="ADAL" clId="{647CFB2F-5D67-AA45-83D8-696A71BC9F90}" dt="2021-06-30T14:08:49.188" v="900"/>
          <ac:inkMkLst>
            <pc:docMk/>
            <pc:sldMk cId="1790988712" sldId="2139"/>
            <ac:inkMk id="10" creationId="{70092400-9F3A-8845-8679-26F7E5ACACE7}"/>
          </ac:inkMkLst>
        </pc:ink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11" creationId="{069F00A9-B44E-9C43-98D9-110B60CD6F82}"/>
          </ac:inkMkLst>
        </pc:inkChg>
        <pc:inkChg chg="add topLvl">
          <ac:chgData name="Wilne, Robert" userId="863fd487-5ae7-46a6-8c4e-0a9cc652a1c0" providerId="ADAL" clId="{647CFB2F-5D67-AA45-83D8-696A71BC9F90}" dt="2021-06-30T14:09:41.422" v="909"/>
          <ac:inkMkLst>
            <pc:docMk/>
            <pc:sldMk cId="1790988712" sldId="2139"/>
            <ac:inkMk id="12" creationId="{18E4E352-0013-3646-8B42-04BD2B6E71AF}"/>
          </ac:inkMkLst>
        </pc:inkChg>
        <pc:inkChg chg="add">
          <ac:chgData name="Wilne, Robert" userId="863fd487-5ae7-46a6-8c4e-0a9cc652a1c0" providerId="ADAL" clId="{647CFB2F-5D67-AA45-83D8-696A71BC9F90}" dt="2021-06-30T14:09:38.653" v="904"/>
          <ac:inkMkLst>
            <pc:docMk/>
            <pc:sldMk cId="1790988712" sldId="2139"/>
            <ac:inkMk id="14" creationId="{4C42453E-D50F-654C-8B3E-91630029F7D1}"/>
          </ac:inkMkLst>
        </pc:inkChg>
        <pc:inkChg chg="add">
          <ac:chgData name="Wilne, Robert" userId="863fd487-5ae7-46a6-8c4e-0a9cc652a1c0" providerId="ADAL" clId="{647CFB2F-5D67-AA45-83D8-696A71BC9F90}" dt="2021-06-30T14:09:38.968" v="905"/>
          <ac:inkMkLst>
            <pc:docMk/>
            <pc:sldMk cId="1790988712" sldId="2139"/>
            <ac:inkMk id="15" creationId="{DA2ED7B5-6BA7-494C-84A5-CC7CD38D78D6}"/>
          </ac:inkMkLst>
        </pc:inkChg>
        <pc:inkChg chg="add">
          <ac:chgData name="Wilne, Robert" userId="863fd487-5ae7-46a6-8c4e-0a9cc652a1c0" providerId="ADAL" clId="{647CFB2F-5D67-AA45-83D8-696A71BC9F90}" dt="2021-06-30T14:09:39.251" v="906"/>
          <ac:inkMkLst>
            <pc:docMk/>
            <pc:sldMk cId="1790988712" sldId="2139"/>
            <ac:inkMk id="16" creationId="{47170608-C40D-4644-897C-46E90F937C41}"/>
          </ac:inkMkLst>
        </pc:inkChg>
        <pc:inkChg chg="add del">
          <ac:chgData name="Wilne, Robert" userId="863fd487-5ae7-46a6-8c4e-0a9cc652a1c0" providerId="ADAL" clId="{647CFB2F-5D67-AA45-83D8-696A71BC9F90}" dt="2021-06-30T14:09:44.873" v="910"/>
          <ac:inkMkLst>
            <pc:docMk/>
            <pc:sldMk cId="1790988712" sldId="2139"/>
            <ac:inkMk id="17" creationId="{DB116F1F-95F2-C44D-8D05-B8386F6C3EBB}"/>
          </ac:inkMkLst>
        </pc:inkChg>
        <pc:inkChg chg="add">
          <ac:chgData name="Wilne, Robert" userId="863fd487-5ae7-46a6-8c4e-0a9cc652a1c0" providerId="ADAL" clId="{647CFB2F-5D67-AA45-83D8-696A71BC9F90}" dt="2021-06-30T14:09:40.868" v="908"/>
          <ac:inkMkLst>
            <pc:docMk/>
            <pc:sldMk cId="1790988712" sldId="2139"/>
            <ac:inkMk id="18" creationId="{0DE0B50E-0C90-3B4B-A610-0A33295E4F3D}"/>
          </ac:inkMkLst>
        </pc:inkChg>
        <pc:inkChg chg="add">
          <ac:chgData name="Wilne, Robert" userId="863fd487-5ae7-46a6-8c4e-0a9cc652a1c0" providerId="ADAL" clId="{647CFB2F-5D67-AA45-83D8-696A71BC9F90}" dt="2021-06-30T14:09:47.612" v="911"/>
          <ac:inkMkLst>
            <pc:docMk/>
            <pc:sldMk cId="1790988712" sldId="2139"/>
            <ac:inkMk id="21" creationId="{4B5D76C8-CBD9-ED41-B92A-0CA95C9EA7CF}"/>
          </ac:inkMkLst>
        </pc:inkChg>
      </pc:sldChg>
      <pc:sldChg chg="addSp">
        <pc:chgData name="Wilne, Robert" userId="863fd487-5ae7-46a6-8c4e-0a9cc652a1c0" providerId="ADAL" clId="{647CFB2F-5D67-AA45-83D8-696A71BC9F90}" dt="2021-06-30T14:18:24.233" v="1084"/>
        <pc:sldMkLst>
          <pc:docMk/>
          <pc:sldMk cId="2073649059" sldId="2140"/>
        </pc:sldMkLst>
        <pc:grpChg chg="add">
          <ac:chgData name="Wilne, Robert" userId="863fd487-5ae7-46a6-8c4e-0a9cc652a1c0" providerId="ADAL" clId="{647CFB2F-5D67-AA45-83D8-696A71BC9F90}" dt="2021-06-30T14:15:56.600" v="1026"/>
          <ac:grpSpMkLst>
            <pc:docMk/>
            <pc:sldMk cId="2073649059" sldId="2140"/>
            <ac:grpSpMk id="4" creationId="{CDAC6783-B18A-9E48-9456-8B5C672AE142}"/>
          </ac:grpSpMkLst>
        </pc:grpChg>
        <pc:grpChg chg="add">
          <ac:chgData name="Wilne, Robert" userId="863fd487-5ae7-46a6-8c4e-0a9cc652a1c0" providerId="ADAL" clId="{647CFB2F-5D67-AA45-83D8-696A71BC9F90}" dt="2021-06-30T14:16:02.814" v="1037"/>
          <ac:grpSpMkLst>
            <pc:docMk/>
            <pc:sldMk cId="2073649059" sldId="2140"/>
            <ac:grpSpMk id="16" creationId="{E4BB3F21-D2DA-4F47-992F-FB35720457E6}"/>
          </ac:grpSpMkLst>
        </pc:grpChg>
        <pc:grpChg chg="add">
          <ac:chgData name="Wilne, Robert" userId="863fd487-5ae7-46a6-8c4e-0a9cc652a1c0" providerId="ADAL" clId="{647CFB2F-5D67-AA45-83D8-696A71BC9F90}" dt="2021-06-30T14:16:11.268" v="1049"/>
          <ac:grpSpMkLst>
            <pc:docMk/>
            <pc:sldMk cId="2073649059" sldId="2140"/>
            <ac:grpSpMk id="28" creationId="{BDD805D2-6F9E-C245-B59E-8E06AE1AD2F3}"/>
          </ac:grpSpMkLst>
        </pc:grpChg>
        <pc:grpChg chg="add">
          <ac:chgData name="Wilne, Robert" userId="863fd487-5ae7-46a6-8c4e-0a9cc652a1c0" providerId="ADAL" clId="{647CFB2F-5D67-AA45-83D8-696A71BC9F90}" dt="2021-06-30T14:16:31.188" v="1063"/>
          <ac:grpSpMkLst>
            <pc:docMk/>
            <pc:sldMk cId="2073649059" sldId="2140"/>
            <ac:grpSpMk id="42" creationId="{B5B29BF7-BD29-7F4C-953C-2C6499C7DCDF}"/>
          </ac:grpSpMkLst>
        </pc:grpChg>
        <pc:grpChg chg="add">
          <ac:chgData name="Wilne, Robert" userId="863fd487-5ae7-46a6-8c4e-0a9cc652a1c0" providerId="ADAL" clId="{647CFB2F-5D67-AA45-83D8-696A71BC9F90}" dt="2021-06-30T14:16:31.188" v="1063"/>
          <ac:grpSpMkLst>
            <pc:docMk/>
            <pc:sldMk cId="2073649059" sldId="2140"/>
            <ac:grpSpMk id="43" creationId="{FCE8B446-4934-3948-89BA-4DF8534AA557}"/>
          </ac:grpSpMkLst>
        </pc:grpChg>
        <pc:grpChg chg="add">
          <ac:chgData name="Wilne, Robert" userId="863fd487-5ae7-46a6-8c4e-0a9cc652a1c0" providerId="ADAL" clId="{647CFB2F-5D67-AA45-83D8-696A71BC9F90}" dt="2021-06-30T14:16:43.238" v="1068"/>
          <ac:grpSpMkLst>
            <pc:docMk/>
            <pc:sldMk cId="2073649059" sldId="2140"/>
            <ac:grpSpMk id="48" creationId="{B21F3DB0-A469-8847-825A-43FF9FE2F104}"/>
          </ac:grpSpMkLst>
        </pc:grpChg>
        <pc:grpChg chg="add">
          <ac:chgData name="Wilne, Robert" userId="863fd487-5ae7-46a6-8c4e-0a9cc652a1c0" providerId="ADAL" clId="{647CFB2F-5D67-AA45-83D8-696A71BC9F90}" dt="2021-06-30T14:16:43.238" v="1068"/>
          <ac:grpSpMkLst>
            <pc:docMk/>
            <pc:sldMk cId="2073649059" sldId="2140"/>
            <ac:grpSpMk id="49" creationId="{2C20045C-9788-254C-9B97-3C5D3C93D15E}"/>
          </ac:grpSpMkLst>
        </pc:grpChg>
        <pc:grpChg chg="add">
          <ac:chgData name="Wilne, Robert" userId="863fd487-5ae7-46a6-8c4e-0a9cc652a1c0" providerId="ADAL" clId="{647CFB2F-5D67-AA45-83D8-696A71BC9F90}" dt="2021-06-30T14:16:51.090" v="1080"/>
          <ac:grpSpMkLst>
            <pc:docMk/>
            <pc:sldMk cId="2073649059" sldId="2140"/>
            <ac:grpSpMk id="61" creationId="{9B443731-641A-0F45-989A-2B77E145FEEA}"/>
          </ac:grpSpMkLst>
        </pc:grpChg>
        <pc:grpChg chg="add">
          <ac:chgData name="Wilne, Robert" userId="863fd487-5ae7-46a6-8c4e-0a9cc652a1c0" providerId="ADAL" clId="{647CFB2F-5D67-AA45-83D8-696A71BC9F90}" dt="2021-06-30T14:18:24.233" v="1084"/>
          <ac:grpSpMkLst>
            <pc:docMk/>
            <pc:sldMk cId="2073649059" sldId="2140"/>
            <ac:grpSpMk id="24577" creationId="{07FF1AE7-B4BF-8949-AC58-CE1EC0B42387}"/>
          </ac:grpSpMkLst>
        </pc:grpChg>
        <pc:inkChg chg="add">
          <ac:chgData name="Wilne, Robert" userId="863fd487-5ae7-46a6-8c4e-0a9cc652a1c0" providerId="ADAL" clId="{647CFB2F-5D67-AA45-83D8-696A71BC9F90}" dt="2021-06-30T14:15:54.999" v="1024"/>
          <ac:inkMkLst>
            <pc:docMk/>
            <pc:sldMk cId="2073649059" sldId="2140"/>
            <ac:inkMk id="2" creationId="{0764139B-1B42-474F-A2E7-144D4E08A3AB}"/>
          </ac:inkMkLst>
        </pc:inkChg>
        <pc:inkChg chg="add">
          <ac:chgData name="Wilne, Robert" userId="863fd487-5ae7-46a6-8c4e-0a9cc652a1c0" providerId="ADAL" clId="{647CFB2F-5D67-AA45-83D8-696A71BC9F90}" dt="2021-06-30T14:15:55.620" v="1025"/>
          <ac:inkMkLst>
            <pc:docMk/>
            <pc:sldMk cId="2073649059" sldId="2140"/>
            <ac:inkMk id="3" creationId="{7E3DDE35-6018-394B-850A-58E0873EFBF6}"/>
          </ac:inkMkLst>
        </pc:inkChg>
        <pc:inkChg chg="add">
          <ac:chgData name="Wilne, Robert" userId="863fd487-5ae7-46a6-8c4e-0a9cc652a1c0" providerId="ADAL" clId="{647CFB2F-5D67-AA45-83D8-696A71BC9F90}" dt="2021-06-30T14:15:58.496" v="1027"/>
          <ac:inkMkLst>
            <pc:docMk/>
            <pc:sldMk cId="2073649059" sldId="2140"/>
            <ac:inkMk id="5" creationId="{15DD0B1F-9B59-8943-9036-9650CFE7C14E}"/>
          </ac:inkMkLst>
        </pc:inkChg>
        <pc:inkChg chg="add">
          <ac:chgData name="Wilne, Robert" userId="863fd487-5ae7-46a6-8c4e-0a9cc652a1c0" providerId="ADAL" clId="{647CFB2F-5D67-AA45-83D8-696A71BC9F90}" dt="2021-06-30T14:15:59.485" v="1028"/>
          <ac:inkMkLst>
            <pc:docMk/>
            <pc:sldMk cId="2073649059" sldId="2140"/>
            <ac:inkMk id="6" creationId="{14C038D5-BEF0-494D-B1C4-5594C4450794}"/>
          </ac:inkMkLst>
        </pc:inkChg>
        <pc:inkChg chg="add">
          <ac:chgData name="Wilne, Robert" userId="863fd487-5ae7-46a6-8c4e-0a9cc652a1c0" providerId="ADAL" clId="{647CFB2F-5D67-AA45-83D8-696A71BC9F90}" dt="2021-06-30T14:15:59.875" v="1029"/>
          <ac:inkMkLst>
            <pc:docMk/>
            <pc:sldMk cId="2073649059" sldId="2140"/>
            <ac:inkMk id="7" creationId="{769F86FA-8B43-4141-A19B-30A66448CA67}"/>
          </ac:inkMkLst>
        </pc:inkChg>
        <pc:inkChg chg="add">
          <ac:chgData name="Wilne, Robert" userId="863fd487-5ae7-46a6-8c4e-0a9cc652a1c0" providerId="ADAL" clId="{647CFB2F-5D67-AA45-83D8-696A71BC9F90}" dt="2021-06-30T14:16:00.059" v="1030"/>
          <ac:inkMkLst>
            <pc:docMk/>
            <pc:sldMk cId="2073649059" sldId="2140"/>
            <ac:inkMk id="9" creationId="{BD43C501-E69D-1940-BF72-E67AFA31BEDB}"/>
          </ac:inkMkLst>
        </pc:inkChg>
        <pc:inkChg chg="add">
          <ac:chgData name="Wilne, Robert" userId="863fd487-5ae7-46a6-8c4e-0a9cc652a1c0" providerId="ADAL" clId="{647CFB2F-5D67-AA45-83D8-696A71BC9F90}" dt="2021-06-30T14:16:00.504" v="1031"/>
          <ac:inkMkLst>
            <pc:docMk/>
            <pc:sldMk cId="2073649059" sldId="2140"/>
            <ac:inkMk id="10" creationId="{21B4958C-C560-4340-AA52-655181F4CDFA}"/>
          </ac:inkMkLst>
        </pc:inkChg>
        <pc:inkChg chg="add">
          <ac:chgData name="Wilne, Robert" userId="863fd487-5ae7-46a6-8c4e-0a9cc652a1c0" providerId="ADAL" clId="{647CFB2F-5D67-AA45-83D8-696A71BC9F90}" dt="2021-06-30T14:16:00.860" v="1032"/>
          <ac:inkMkLst>
            <pc:docMk/>
            <pc:sldMk cId="2073649059" sldId="2140"/>
            <ac:inkMk id="11" creationId="{A4DB3882-E1F6-1A49-A500-2D46ED964ECE}"/>
          </ac:inkMkLst>
        </pc:inkChg>
        <pc:inkChg chg="add">
          <ac:chgData name="Wilne, Robert" userId="863fd487-5ae7-46a6-8c4e-0a9cc652a1c0" providerId="ADAL" clId="{647CFB2F-5D67-AA45-83D8-696A71BC9F90}" dt="2021-06-30T14:16:01.035" v="1033"/>
          <ac:inkMkLst>
            <pc:docMk/>
            <pc:sldMk cId="2073649059" sldId="2140"/>
            <ac:inkMk id="12" creationId="{196F2A5A-B32F-794B-B829-04A006D20A08}"/>
          </ac:inkMkLst>
        </pc:inkChg>
        <pc:inkChg chg="add">
          <ac:chgData name="Wilne, Robert" userId="863fd487-5ae7-46a6-8c4e-0a9cc652a1c0" providerId="ADAL" clId="{647CFB2F-5D67-AA45-83D8-696A71BC9F90}" dt="2021-06-30T14:16:01.225" v="1034"/>
          <ac:inkMkLst>
            <pc:docMk/>
            <pc:sldMk cId="2073649059" sldId="2140"/>
            <ac:inkMk id="13" creationId="{E9AAEFCD-CB5C-7D4F-9D2E-30EC35F0D7CB}"/>
          </ac:inkMkLst>
        </pc:inkChg>
        <pc:inkChg chg="add">
          <ac:chgData name="Wilne, Robert" userId="863fd487-5ae7-46a6-8c4e-0a9cc652a1c0" providerId="ADAL" clId="{647CFB2F-5D67-AA45-83D8-696A71BC9F90}" dt="2021-06-30T14:16:01.404" v="1035"/>
          <ac:inkMkLst>
            <pc:docMk/>
            <pc:sldMk cId="2073649059" sldId="2140"/>
            <ac:inkMk id="14" creationId="{935F1F97-506A-5F45-9B9C-2857EF907A4D}"/>
          </ac:inkMkLst>
        </pc:inkChg>
        <pc:inkChg chg="add">
          <ac:chgData name="Wilne, Robert" userId="863fd487-5ae7-46a6-8c4e-0a9cc652a1c0" providerId="ADAL" clId="{647CFB2F-5D67-AA45-83D8-696A71BC9F90}" dt="2021-06-30T14:16:01.875" v="1036"/>
          <ac:inkMkLst>
            <pc:docMk/>
            <pc:sldMk cId="2073649059" sldId="2140"/>
            <ac:inkMk id="15" creationId="{90011368-5C2F-4842-8AEE-1A9A840E8C38}"/>
          </ac:inkMkLst>
        </pc:inkChg>
        <pc:inkChg chg="add">
          <ac:chgData name="Wilne, Robert" userId="863fd487-5ae7-46a6-8c4e-0a9cc652a1c0" providerId="ADAL" clId="{647CFB2F-5D67-AA45-83D8-696A71BC9F90}" dt="2021-06-30T14:16:06.547" v="1038"/>
          <ac:inkMkLst>
            <pc:docMk/>
            <pc:sldMk cId="2073649059" sldId="2140"/>
            <ac:inkMk id="17" creationId="{D516076E-9EC5-C744-B152-27E6CB54D3DF}"/>
          </ac:inkMkLst>
        </pc:inkChg>
        <pc:inkChg chg="add">
          <ac:chgData name="Wilne, Robert" userId="863fd487-5ae7-46a6-8c4e-0a9cc652a1c0" providerId="ADAL" clId="{647CFB2F-5D67-AA45-83D8-696A71BC9F90}" dt="2021-06-30T14:16:07.208" v="1039"/>
          <ac:inkMkLst>
            <pc:docMk/>
            <pc:sldMk cId="2073649059" sldId="2140"/>
            <ac:inkMk id="18" creationId="{6F3A3000-1E43-CE43-BD72-55E9C3FE0EFF}"/>
          </ac:inkMkLst>
        </pc:inkChg>
        <pc:inkChg chg="add">
          <ac:chgData name="Wilne, Robert" userId="863fd487-5ae7-46a6-8c4e-0a9cc652a1c0" providerId="ADAL" clId="{647CFB2F-5D67-AA45-83D8-696A71BC9F90}" dt="2021-06-30T14:16:07.724" v="1040"/>
          <ac:inkMkLst>
            <pc:docMk/>
            <pc:sldMk cId="2073649059" sldId="2140"/>
            <ac:inkMk id="19" creationId="{BD800A83-8BB1-8D4D-8D82-89675E9B6BFD}"/>
          </ac:inkMkLst>
        </pc:inkChg>
        <pc:inkChg chg="add">
          <ac:chgData name="Wilne, Robert" userId="863fd487-5ae7-46a6-8c4e-0a9cc652a1c0" providerId="ADAL" clId="{647CFB2F-5D67-AA45-83D8-696A71BC9F90}" dt="2021-06-30T14:16:08.413" v="1041"/>
          <ac:inkMkLst>
            <pc:docMk/>
            <pc:sldMk cId="2073649059" sldId="2140"/>
            <ac:inkMk id="20" creationId="{72E50CC1-E490-CD47-AABB-FE513EC8EBA9}"/>
          </ac:inkMkLst>
        </pc:inkChg>
        <pc:inkChg chg="add">
          <ac:chgData name="Wilne, Robert" userId="863fd487-5ae7-46a6-8c4e-0a9cc652a1c0" providerId="ADAL" clId="{647CFB2F-5D67-AA45-83D8-696A71BC9F90}" dt="2021-06-30T14:16:08.651" v="1042"/>
          <ac:inkMkLst>
            <pc:docMk/>
            <pc:sldMk cId="2073649059" sldId="2140"/>
            <ac:inkMk id="21" creationId="{CDDE365D-24FB-0F42-A503-AF108DAB9DB5}"/>
          </ac:inkMkLst>
        </pc:inkChg>
        <pc:inkChg chg="add">
          <ac:chgData name="Wilne, Robert" userId="863fd487-5ae7-46a6-8c4e-0a9cc652a1c0" providerId="ADAL" clId="{647CFB2F-5D67-AA45-83D8-696A71BC9F90}" dt="2021-06-30T14:16:08.878" v="1043"/>
          <ac:inkMkLst>
            <pc:docMk/>
            <pc:sldMk cId="2073649059" sldId="2140"/>
            <ac:inkMk id="22" creationId="{92BA3533-89E4-C54E-B471-FEBF95086802}"/>
          </ac:inkMkLst>
        </pc:inkChg>
        <pc:inkChg chg="add">
          <ac:chgData name="Wilne, Robert" userId="863fd487-5ae7-46a6-8c4e-0a9cc652a1c0" providerId="ADAL" clId="{647CFB2F-5D67-AA45-83D8-696A71BC9F90}" dt="2021-06-30T14:16:09.010" v="1044"/>
          <ac:inkMkLst>
            <pc:docMk/>
            <pc:sldMk cId="2073649059" sldId="2140"/>
            <ac:inkMk id="23" creationId="{2ABF1602-6AF4-0744-BEC2-0C042F5B5D38}"/>
          </ac:inkMkLst>
        </pc:inkChg>
        <pc:inkChg chg="add">
          <ac:chgData name="Wilne, Robert" userId="863fd487-5ae7-46a6-8c4e-0a9cc652a1c0" providerId="ADAL" clId="{647CFB2F-5D67-AA45-83D8-696A71BC9F90}" dt="2021-06-30T14:16:09.203" v="1045"/>
          <ac:inkMkLst>
            <pc:docMk/>
            <pc:sldMk cId="2073649059" sldId="2140"/>
            <ac:inkMk id="24" creationId="{64BA48BC-8696-C84B-A816-C644191A3F7A}"/>
          </ac:inkMkLst>
        </pc:inkChg>
        <pc:inkChg chg="add">
          <ac:chgData name="Wilne, Robert" userId="863fd487-5ae7-46a6-8c4e-0a9cc652a1c0" providerId="ADAL" clId="{647CFB2F-5D67-AA45-83D8-696A71BC9F90}" dt="2021-06-30T14:16:09.771" v="1046"/>
          <ac:inkMkLst>
            <pc:docMk/>
            <pc:sldMk cId="2073649059" sldId="2140"/>
            <ac:inkMk id="25" creationId="{4C01497B-A1A8-1F4A-9E3B-7BBFC2BEC1E1}"/>
          </ac:inkMkLst>
        </pc:inkChg>
        <pc:inkChg chg="add">
          <ac:chgData name="Wilne, Robert" userId="863fd487-5ae7-46a6-8c4e-0a9cc652a1c0" providerId="ADAL" clId="{647CFB2F-5D67-AA45-83D8-696A71BC9F90}" dt="2021-06-30T14:16:10.312" v="1047"/>
          <ac:inkMkLst>
            <pc:docMk/>
            <pc:sldMk cId="2073649059" sldId="2140"/>
            <ac:inkMk id="26" creationId="{1548EF94-1A72-854C-BD16-838AF6647D30}"/>
          </ac:inkMkLst>
        </pc:inkChg>
        <pc:inkChg chg="add">
          <ac:chgData name="Wilne, Robert" userId="863fd487-5ae7-46a6-8c4e-0a9cc652a1c0" providerId="ADAL" clId="{647CFB2F-5D67-AA45-83D8-696A71BC9F90}" dt="2021-06-30T14:16:10.539" v="1048"/>
          <ac:inkMkLst>
            <pc:docMk/>
            <pc:sldMk cId="2073649059" sldId="2140"/>
            <ac:inkMk id="27" creationId="{97C2E4A9-5DBB-D74B-80D9-6DD51ADC0716}"/>
          </ac:inkMkLst>
        </pc:inkChg>
        <pc:inkChg chg="add">
          <ac:chgData name="Wilne, Robert" userId="863fd487-5ae7-46a6-8c4e-0a9cc652a1c0" providerId="ADAL" clId="{647CFB2F-5D67-AA45-83D8-696A71BC9F90}" dt="2021-06-30T14:16:15.227" v="1050"/>
          <ac:inkMkLst>
            <pc:docMk/>
            <pc:sldMk cId="2073649059" sldId="2140"/>
            <ac:inkMk id="29" creationId="{EEE0BDA6-A700-D140-A27D-EFCA39919D38}"/>
          </ac:inkMkLst>
        </pc:inkChg>
        <pc:inkChg chg="add">
          <ac:chgData name="Wilne, Robert" userId="863fd487-5ae7-46a6-8c4e-0a9cc652a1c0" providerId="ADAL" clId="{647CFB2F-5D67-AA45-83D8-696A71BC9F90}" dt="2021-06-30T14:16:16.808" v="1051"/>
          <ac:inkMkLst>
            <pc:docMk/>
            <pc:sldMk cId="2073649059" sldId="2140"/>
            <ac:inkMk id="30" creationId="{17734CEB-B512-EF4F-89A1-4E337D0B2D59}"/>
          </ac:inkMkLst>
        </pc:inkChg>
        <pc:inkChg chg="add">
          <ac:chgData name="Wilne, Robert" userId="863fd487-5ae7-46a6-8c4e-0a9cc652a1c0" providerId="ADAL" clId="{647CFB2F-5D67-AA45-83D8-696A71BC9F90}" dt="2021-06-30T14:16:27.148" v="1052"/>
          <ac:inkMkLst>
            <pc:docMk/>
            <pc:sldMk cId="2073649059" sldId="2140"/>
            <ac:inkMk id="31" creationId="{AF36FFED-0E9D-7A4A-AB3B-08A7FEBB995B}"/>
          </ac:inkMkLst>
        </pc:inkChg>
        <pc:inkChg chg="add">
          <ac:chgData name="Wilne, Robert" userId="863fd487-5ae7-46a6-8c4e-0a9cc652a1c0" providerId="ADAL" clId="{647CFB2F-5D67-AA45-83D8-696A71BC9F90}" dt="2021-06-30T14:16:27.479" v="1053"/>
          <ac:inkMkLst>
            <pc:docMk/>
            <pc:sldMk cId="2073649059" sldId="2140"/>
            <ac:inkMk id="32" creationId="{3BA76417-E14B-6649-859F-B1C713F19684}"/>
          </ac:inkMkLst>
        </pc:inkChg>
        <pc:inkChg chg="add">
          <ac:chgData name="Wilne, Robert" userId="863fd487-5ae7-46a6-8c4e-0a9cc652a1c0" providerId="ADAL" clId="{647CFB2F-5D67-AA45-83D8-696A71BC9F90}" dt="2021-06-30T14:16:27.868" v="1054"/>
          <ac:inkMkLst>
            <pc:docMk/>
            <pc:sldMk cId="2073649059" sldId="2140"/>
            <ac:inkMk id="33" creationId="{A8E1184A-4A32-364F-B779-3FCE3DC2FBFF}"/>
          </ac:inkMkLst>
        </pc:inkChg>
        <pc:inkChg chg="add">
          <ac:chgData name="Wilne, Robert" userId="863fd487-5ae7-46a6-8c4e-0a9cc652a1c0" providerId="ADAL" clId="{647CFB2F-5D67-AA45-83D8-696A71BC9F90}" dt="2021-06-30T14:16:28.308" v="1055"/>
          <ac:inkMkLst>
            <pc:docMk/>
            <pc:sldMk cId="2073649059" sldId="2140"/>
            <ac:inkMk id="34" creationId="{712ACD26-C6DE-D841-9E89-76EB66CB693B}"/>
          </ac:inkMkLst>
        </pc:inkChg>
        <pc:inkChg chg="add">
          <ac:chgData name="Wilne, Robert" userId="863fd487-5ae7-46a6-8c4e-0a9cc652a1c0" providerId="ADAL" clId="{647CFB2F-5D67-AA45-83D8-696A71BC9F90}" dt="2021-06-30T14:16:28.659" v="1056"/>
          <ac:inkMkLst>
            <pc:docMk/>
            <pc:sldMk cId="2073649059" sldId="2140"/>
            <ac:inkMk id="35" creationId="{9DAACBE7-3C9D-7942-84EC-FB26817E3C98}"/>
          </ac:inkMkLst>
        </pc:inkChg>
        <pc:inkChg chg="add">
          <ac:chgData name="Wilne, Robert" userId="863fd487-5ae7-46a6-8c4e-0a9cc652a1c0" providerId="ADAL" clId="{647CFB2F-5D67-AA45-83D8-696A71BC9F90}" dt="2021-06-30T14:16:28.951" v="1057"/>
          <ac:inkMkLst>
            <pc:docMk/>
            <pc:sldMk cId="2073649059" sldId="2140"/>
            <ac:inkMk id="36" creationId="{13F8C33D-9796-8141-8FD4-5BC69B186CC9}"/>
          </ac:inkMkLst>
        </pc:inkChg>
        <pc:inkChg chg="add">
          <ac:chgData name="Wilne, Robert" userId="863fd487-5ae7-46a6-8c4e-0a9cc652a1c0" providerId="ADAL" clId="{647CFB2F-5D67-AA45-83D8-696A71BC9F90}" dt="2021-06-30T14:16:29.323" v="1058"/>
          <ac:inkMkLst>
            <pc:docMk/>
            <pc:sldMk cId="2073649059" sldId="2140"/>
            <ac:inkMk id="37" creationId="{C74C05FB-A12F-CF4A-B0B7-8FF95C486419}"/>
          </ac:inkMkLst>
        </pc:inkChg>
        <pc:inkChg chg="add">
          <ac:chgData name="Wilne, Robert" userId="863fd487-5ae7-46a6-8c4e-0a9cc652a1c0" providerId="ADAL" clId="{647CFB2F-5D67-AA45-83D8-696A71BC9F90}" dt="2021-06-30T14:16:29.642" v="1059"/>
          <ac:inkMkLst>
            <pc:docMk/>
            <pc:sldMk cId="2073649059" sldId="2140"/>
            <ac:inkMk id="38" creationId="{47C12847-083B-B54C-B31D-C08199D61FAB}"/>
          </ac:inkMkLst>
        </pc:inkChg>
        <pc:inkChg chg="add">
          <ac:chgData name="Wilne, Robert" userId="863fd487-5ae7-46a6-8c4e-0a9cc652a1c0" providerId="ADAL" clId="{647CFB2F-5D67-AA45-83D8-696A71BC9F90}" dt="2021-06-30T14:16:30" v="1060"/>
          <ac:inkMkLst>
            <pc:docMk/>
            <pc:sldMk cId="2073649059" sldId="2140"/>
            <ac:inkMk id="39" creationId="{69594FEA-148A-124A-86EB-A94318F7D656}"/>
          </ac:inkMkLst>
        </pc:inkChg>
        <pc:inkChg chg="add">
          <ac:chgData name="Wilne, Robert" userId="863fd487-5ae7-46a6-8c4e-0a9cc652a1c0" providerId="ADAL" clId="{647CFB2F-5D67-AA45-83D8-696A71BC9F90}" dt="2021-06-30T14:16:30.315" v="1061"/>
          <ac:inkMkLst>
            <pc:docMk/>
            <pc:sldMk cId="2073649059" sldId="2140"/>
            <ac:inkMk id="40" creationId="{4D636299-8BA1-7B4E-97FE-D626573FCE4E}"/>
          </ac:inkMkLst>
        </pc:inkChg>
        <pc:inkChg chg="add">
          <ac:chgData name="Wilne, Robert" userId="863fd487-5ae7-46a6-8c4e-0a9cc652a1c0" providerId="ADAL" clId="{647CFB2F-5D67-AA45-83D8-696A71BC9F90}" dt="2021-06-30T14:16:30.481" v="1062"/>
          <ac:inkMkLst>
            <pc:docMk/>
            <pc:sldMk cId="2073649059" sldId="2140"/>
            <ac:inkMk id="41" creationId="{3D94E272-AF60-9249-9B64-B540F4A2E4D6}"/>
          </ac:inkMkLst>
        </pc:inkChg>
        <pc:inkChg chg="add">
          <ac:chgData name="Wilne, Robert" userId="863fd487-5ae7-46a6-8c4e-0a9cc652a1c0" providerId="ADAL" clId="{647CFB2F-5D67-AA45-83D8-696A71BC9F90}" dt="2021-06-30T14:16:39.371" v="1064"/>
          <ac:inkMkLst>
            <pc:docMk/>
            <pc:sldMk cId="2073649059" sldId="2140"/>
            <ac:inkMk id="44" creationId="{FF5AE6E8-4FDB-E14F-A7BA-15D3A6922768}"/>
          </ac:inkMkLst>
        </pc:inkChg>
        <pc:inkChg chg="add">
          <ac:chgData name="Wilne, Robert" userId="863fd487-5ae7-46a6-8c4e-0a9cc652a1c0" providerId="ADAL" clId="{647CFB2F-5D67-AA45-83D8-696A71BC9F90}" dt="2021-06-30T14:16:40.502" v="1065"/>
          <ac:inkMkLst>
            <pc:docMk/>
            <pc:sldMk cId="2073649059" sldId="2140"/>
            <ac:inkMk id="45" creationId="{B0590F6A-8495-BA43-9B8C-A9EC0EF1E8A0}"/>
          </ac:inkMkLst>
        </pc:inkChg>
        <pc:inkChg chg="add">
          <ac:chgData name="Wilne, Robert" userId="863fd487-5ae7-46a6-8c4e-0a9cc652a1c0" providerId="ADAL" clId="{647CFB2F-5D67-AA45-83D8-696A71BC9F90}" dt="2021-06-30T14:16:41.599" v="1066"/>
          <ac:inkMkLst>
            <pc:docMk/>
            <pc:sldMk cId="2073649059" sldId="2140"/>
            <ac:inkMk id="46" creationId="{4F135C32-2BE9-9A44-AC97-54D8289BDEFE}"/>
          </ac:inkMkLst>
        </pc:inkChg>
        <pc:inkChg chg="add">
          <ac:chgData name="Wilne, Robert" userId="863fd487-5ae7-46a6-8c4e-0a9cc652a1c0" providerId="ADAL" clId="{647CFB2F-5D67-AA45-83D8-696A71BC9F90}" dt="2021-06-30T14:16:42.570" v="1067"/>
          <ac:inkMkLst>
            <pc:docMk/>
            <pc:sldMk cId="2073649059" sldId="2140"/>
            <ac:inkMk id="47" creationId="{8A9D27D4-D83D-7D42-9CB0-B8E2B29480CA}"/>
          </ac:inkMkLst>
        </pc:inkChg>
        <pc:inkChg chg="add">
          <ac:chgData name="Wilne, Robert" userId="863fd487-5ae7-46a6-8c4e-0a9cc652a1c0" providerId="ADAL" clId="{647CFB2F-5D67-AA45-83D8-696A71BC9F90}" dt="2021-06-30T14:16:46.806" v="1069"/>
          <ac:inkMkLst>
            <pc:docMk/>
            <pc:sldMk cId="2073649059" sldId="2140"/>
            <ac:inkMk id="50" creationId="{8D690BFF-26B7-B547-AD0C-3824BC8AE6B1}"/>
          </ac:inkMkLst>
        </pc:inkChg>
        <pc:inkChg chg="add">
          <ac:chgData name="Wilne, Robert" userId="863fd487-5ae7-46a6-8c4e-0a9cc652a1c0" providerId="ADAL" clId="{647CFB2F-5D67-AA45-83D8-696A71BC9F90}" dt="2021-06-30T14:16:47.029" v="1070"/>
          <ac:inkMkLst>
            <pc:docMk/>
            <pc:sldMk cId="2073649059" sldId="2140"/>
            <ac:inkMk id="51" creationId="{53157B07-77B8-4348-B406-3940EC61E895}"/>
          </ac:inkMkLst>
        </pc:inkChg>
        <pc:inkChg chg="add">
          <ac:chgData name="Wilne, Robert" userId="863fd487-5ae7-46a6-8c4e-0a9cc652a1c0" providerId="ADAL" clId="{647CFB2F-5D67-AA45-83D8-696A71BC9F90}" dt="2021-06-30T14:16:47.394" v="1071"/>
          <ac:inkMkLst>
            <pc:docMk/>
            <pc:sldMk cId="2073649059" sldId="2140"/>
            <ac:inkMk id="52" creationId="{6029A9C9-F9E9-D64B-9682-027C87F5C50F}"/>
          </ac:inkMkLst>
        </pc:inkChg>
        <pc:inkChg chg="add">
          <ac:chgData name="Wilne, Robert" userId="863fd487-5ae7-46a6-8c4e-0a9cc652a1c0" providerId="ADAL" clId="{647CFB2F-5D67-AA45-83D8-696A71BC9F90}" dt="2021-06-30T14:16:47.752" v="1072"/>
          <ac:inkMkLst>
            <pc:docMk/>
            <pc:sldMk cId="2073649059" sldId="2140"/>
            <ac:inkMk id="53" creationId="{076C551E-CF25-894D-9FC0-1215A89C7DD8}"/>
          </ac:inkMkLst>
        </pc:inkChg>
        <pc:inkChg chg="add">
          <ac:chgData name="Wilne, Robert" userId="863fd487-5ae7-46a6-8c4e-0a9cc652a1c0" providerId="ADAL" clId="{647CFB2F-5D67-AA45-83D8-696A71BC9F90}" dt="2021-06-30T14:16:48.544" v="1073"/>
          <ac:inkMkLst>
            <pc:docMk/>
            <pc:sldMk cId="2073649059" sldId="2140"/>
            <ac:inkMk id="54" creationId="{0973593F-396F-2B42-A431-B6D655A4E0D5}"/>
          </ac:inkMkLst>
        </pc:inkChg>
        <pc:inkChg chg="add">
          <ac:chgData name="Wilne, Robert" userId="863fd487-5ae7-46a6-8c4e-0a9cc652a1c0" providerId="ADAL" clId="{647CFB2F-5D67-AA45-83D8-696A71BC9F90}" dt="2021-06-30T14:16:48.989" v="1074"/>
          <ac:inkMkLst>
            <pc:docMk/>
            <pc:sldMk cId="2073649059" sldId="2140"/>
            <ac:inkMk id="55" creationId="{AB996F47-4D8C-5549-BE74-F46FD113E72D}"/>
          </ac:inkMkLst>
        </pc:inkChg>
        <pc:inkChg chg="add">
          <ac:chgData name="Wilne, Robert" userId="863fd487-5ae7-46a6-8c4e-0a9cc652a1c0" providerId="ADAL" clId="{647CFB2F-5D67-AA45-83D8-696A71BC9F90}" dt="2021-06-30T14:16:49.294" v="1075"/>
          <ac:inkMkLst>
            <pc:docMk/>
            <pc:sldMk cId="2073649059" sldId="2140"/>
            <ac:inkMk id="56" creationId="{0C9BF4AF-C6E6-E145-A9C9-9523468A411C}"/>
          </ac:inkMkLst>
        </pc:inkChg>
        <pc:inkChg chg="add">
          <ac:chgData name="Wilne, Robert" userId="863fd487-5ae7-46a6-8c4e-0a9cc652a1c0" providerId="ADAL" clId="{647CFB2F-5D67-AA45-83D8-696A71BC9F90}" dt="2021-06-30T14:16:49.494" v="1076"/>
          <ac:inkMkLst>
            <pc:docMk/>
            <pc:sldMk cId="2073649059" sldId="2140"/>
            <ac:inkMk id="57" creationId="{00B75A90-9CFD-BA46-BDB4-A9830FA5417F}"/>
          </ac:inkMkLst>
        </pc:inkChg>
        <pc:inkChg chg="add">
          <ac:chgData name="Wilne, Robert" userId="863fd487-5ae7-46a6-8c4e-0a9cc652a1c0" providerId="ADAL" clId="{647CFB2F-5D67-AA45-83D8-696A71BC9F90}" dt="2021-06-30T14:16:49.826" v="1077"/>
          <ac:inkMkLst>
            <pc:docMk/>
            <pc:sldMk cId="2073649059" sldId="2140"/>
            <ac:inkMk id="58" creationId="{1F874962-C4BD-1247-8FEA-007B164CFA3F}"/>
          </ac:inkMkLst>
        </pc:inkChg>
        <pc:inkChg chg="add">
          <ac:chgData name="Wilne, Robert" userId="863fd487-5ae7-46a6-8c4e-0a9cc652a1c0" providerId="ADAL" clId="{647CFB2F-5D67-AA45-83D8-696A71BC9F90}" dt="2021-06-30T14:16:50.070" v="1078"/>
          <ac:inkMkLst>
            <pc:docMk/>
            <pc:sldMk cId="2073649059" sldId="2140"/>
            <ac:inkMk id="59" creationId="{ACFB9B7B-F5DC-C847-A99B-A4B454FF760B}"/>
          </ac:inkMkLst>
        </pc:inkChg>
        <pc:inkChg chg="add">
          <ac:chgData name="Wilne, Robert" userId="863fd487-5ae7-46a6-8c4e-0a9cc652a1c0" providerId="ADAL" clId="{647CFB2F-5D67-AA45-83D8-696A71BC9F90}" dt="2021-06-30T14:16:50.368" v="1079"/>
          <ac:inkMkLst>
            <pc:docMk/>
            <pc:sldMk cId="2073649059" sldId="2140"/>
            <ac:inkMk id="60" creationId="{87FC5B53-4449-C54A-B244-61044E3155A0}"/>
          </ac:inkMkLst>
        </pc:inkChg>
        <pc:inkChg chg="add">
          <ac:chgData name="Wilne, Robert" userId="863fd487-5ae7-46a6-8c4e-0a9cc652a1c0" providerId="ADAL" clId="{647CFB2F-5D67-AA45-83D8-696A71BC9F90}" dt="2021-06-30T14:18:03.493" v="1081"/>
          <ac:inkMkLst>
            <pc:docMk/>
            <pc:sldMk cId="2073649059" sldId="2140"/>
            <ac:inkMk id="62" creationId="{03BA51B8-5F05-E54D-A13D-A023D19226E3}"/>
          </ac:inkMkLst>
        </pc:inkChg>
        <pc:inkChg chg="add">
          <ac:chgData name="Wilne, Robert" userId="863fd487-5ae7-46a6-8c4e-0a9cc652a1c0" providerId="ADAL" clId="{647CFB2F-5D67-AA45-83D8-696A71BC9F90}" dt="2021-06-30T14:18:20.640" v="1082"/>
          <ac:inkMkLst>
            <pc:docMk/>
            <pc:sldMk cId="2073649059" sldId="2140"/>
            <ac:inkMk id="63" creationId="{1AF07ADA-ACEE-6D44-A6B4-674677857154}"/>
          </ac:inkMkLst>
        </pc:inkChg>
        <pc:inkChg chg="add">
          <ac:chgData name="Wilne, Robert" userId="863fd487-5ae7-46a6-8c4e-0a9cc652a1c0" providerId="ADAL" clId="{647CFB2F-5D67-AA45-83D8-696A71BC9F90}" dt="2021-06-30T14:18:23.486" v="1083"/>
          <ac:inkMkLst>
            <pc:docMk/>
            <pc:sldMk cId="2073649059" sldId="2140"/>
            <ac:inkMk id="24576" creationId="{2D3008CC-E24B-EF4A-8299-C555800F8F82}"/>
          </ac:inkMkLst>
        </pc:inkChg>
      </pc:sldChg>
      <pc:sldChg chg="addSp">
        <pc:chgData name="Wilne, Robert" userId="863fd487-5ae7-46a6-8c4e-0a9cc652a1c0" providerId="ADAL" clId="{647CFB2F-5D67-AA45-83D8-696A71BC9F90}" dt="2021-06-30T14:19:02.703" v="1116"/>
        <pc:sldMkLst>
          <pc:docMk/>
          <pc:sldMk cId="4003232595" sldId="2141"/>
        </pc:sldMkLst>
        <pc:grpChg chg="add">
          <ac:chgData name="Wilne, Robert" userId="863fd487-5ae7-46a6-8c4e-0a9cc652a1c0" providerId="ADAL" clId="{647CFB2F-5D67-AA45-83D8-696A71BC9F90}" dt="2021-06-30T14:18:44.602" v="1087"/>
          <ac:grpSpMkLst>
            <pc:docMk/>
            <pc:sldMk cId="4003232595" sldId="2141"/>
            <ac:grpSpMk id="4" creationId="{C47B2AD9-CEEA-3E47-A133-984C66EA3E76}"/>
          </ac:grpSpMkLst>
        </pc:grpChg>
        <pc:grpChg chg="add">
          <ac:chgData name="Wilne, Robert" userId="863fd487-5ae7-46a6-8c4e-0a9cc652a1c0" providerId="ADAL" clId="{647CFB2F-5D67-AA45-83D8-696A71BC9F90}" dt="2021-06-30T14:18:51.683" v="1100"/>
          <ac:grpSpMkLst>
            <pc:docMk/>
            <pc:sldMk cId="4003232595" sldId="2141"/>
            <ac:grpSpMk id="18" creationId="{779A0A3C-A849-AC40-B6F9-932BE460EB14}"/>
          </ac:grpSpMkLst>
        </pc:grpChg>
        <pc:grpChg chg="add">
          <ac:chgData name="Wilne, Robert" userId="863fd487-5ae7-46a6-8c4e-0a9cc652a1c0" providerId="ADAL" clId="{647CFB2F-5D67-AA45-83D8-696A71BC9F90}" dt="2021-06-30T14:19:02.703" v="1116"/>
          <ac:grpSpMkLst>
            <pc:docMk/>
            <pc:sldMk cId="4003232595" sldId="2141"/>
            <ac:grpSpMk id="34" creationId="{0BFE5C55-5D14-2149-A6CE-7D2C9D38F088}"/>
          </ac:grpSpMkLst>
        </pc:grpChg>
        <pc:inkChg chg="add">
          <ac:chgData name="Wilne, Robert" userId="863fd487-5ae7-46a6-8c4e-0a9cc652a1c0" providerId="ADAL" clId="{647CFB2F-5D67-AA45-83D8-696A71BC9F90}" dt="2021-06-30T14:18:43.411" v="1085"/>
          <ac:inkMkLst>
            <pc:docMk/>
            <pc:sldMk cId="4003232595" sldId="2141"/>
            <ac:inkMk id="2" creationId="{5FF5B8D4-0DEA-7A4E-8486-2D214C44BCC5}"/>
          </ac:inkMkLst>
        </pc:inkChg>
        <pc:inkChg chg="add">
          <ac:chgData name="Wilne, Robert" userId="863fd487-5ae7-46a6-8c4e-0a9cc652a1c0" providerId="ADAL" clId="{647CFB2F-5D67-AA45-83D8-696A71BC9F90}" dt="2021-06-30T14:18:43.919" v="1086"/>
          <ac:inkMkLst>
            <pc:docMk/>
            <pc:sldMk cId="4003232595" sldId="2141"/>
            <ac:inkMk id="3" creationId="{F148B305-C80A-2543-8DF9-671A6B8F6206}"/>
          </ac:inkMkLst>
        </pc:inkChg>
        <pc:inkChg chg="add">
          <ac:chgData name="Wilne, Robert" userId="863fd487-5ae7-46a6-8c4e-0a9cc652a1c0" providerId="ADAL" clId="{647CFB2F-5D67-AA45-83D8-696A71BC9F90}" dt="2021-06-30T14:18:46.837" v="1088"/>
          <ac:inkMkLst>
            <pc:docMk/>
            <pc:sldMk cId="4003232595" sldId="2141"/>
            <ac:inkMk id="5" creationId="{3B030757-2056-4F4C-B0E1-623C06A658C4}"/>
          </ac:inkMkLst>
        </pc:inkChg>
        <pc:inkChg chg="add">
          <ac:chgData name="Wilne, Robert" userId="863fd487-5ae7-46a6-8c4e-0a9cc652a1c0" providerId="ADAL" clId="{647CFB2F-5D67-AA45-83D8-696A71BC9F90}" dt="2021-06-30T14:18:47.699" v="1089"/>
          <ac:inkMkLst>
            <pc:docMk/>
            <pc:sldMk cId="4003232595" sldId="2141"/>
            <ac:inkMk id="6" creationId="{B10DEA06-8EB6-4443-B5DD-29C294F91C71}"/>
          </ac:inkMkLst>
        </pc:inkChg>
        <pc:inkChg chg="add">
          <ac:chgData name="Wilne, Robert" userId="863fd487-5ae7-46a6-8c4e-0a9cc652a1c0" providerId="ADAL" clId="{647CFB2F-5D67-AA45-83D8-696A71BC9F90}" dt="2021-06-30T14:18:48.243" v="1090"/>
          <ac:inkMkLst>
            <pc:docMk/>
            <pc:sldMk cId="4003232595" sldId="2141"/>
            <ac:inkMk id="7" creationId="{95FFBAF0-D420-DB42-80C7-BA56834F0F80}"/>
          </ac:inkMkLst>
        </pc:inkChg>
        <pc:inkChg chg="add">
          <ac:chgData name="Wilne, Robert" userId="863fd487-5ae7-46a6-8c4e-0a9cc652a1c0" providerId="ADAL" clId="{647CFB2F-5D67-AA45-83D8-696A71BC9F90}" dt="2021-06-30T14:18:48.953" v="1091"/>
          <ac:inkMkLst>
            <pc:docMk/>
            <pc:sldMk cId="4003232595" sldId="2141"/>
            <ac:inkMk id="9" creationId="{CEE13B17-3699-3D4D-A19A-173DCBF899DB}"/>
          </ac:inkMkLst>
        </pc:inkChg>
        <pc:inkChg chg="add">
          <ac:chgData name="Wilne, Robert" userId="863fd487-5ae7-46a6-8c4e-0a9cc652a1c0" providerId="ADAL" clId="{647CFB2F-5D67-AA45-83D8-696A71BC9F90}" dt="2021-06-30T14:18:49.116" v="1092"/>
          <ac:inkMkLst>
            <pc:docMk/>
            <pc:sldMk cId="4003232595" sldId="2141"/>
            <ac:inkMk id="10" creationId="{D2D2AD62-C2EC-B644-80E7-6068C89BF76C}"/>
          </ac:inkMkLst>
        </pc:inkChg>
        <pc:inkChg chg="add">
          <ac:chgData name="Wilne, Robert" userId="863fd487-5ae7-46a6-8c4e-0a9cc652a1c0" providerId="ADAL" clId="{647CFB2F-5D67-AA45-83D8-696A71BC9F90}" dt="2021-06-30T14:18:49.301" v="1093"/>
          <ac:inkMkLst>
            <pc:docMk/>
            <pc:sldMk cId="4003232595" sldId="2141"/>
            <ac:inkMk id="11" creationId="{8C030288-6A53-4F40-BBA5-CE0A8E9E4498}"/>
          </ac:inkMkLst>
        </pc:inkChg>
        <pc:inkChg chg="add">
          <ac:chgData name="Wilne, Robert" userId="863fd487-5ae7-46a6-8c4e-0a9cc652a1c0" providerId="ADAL" clId="{647CFB2F-5D67-AA45-83D8-696A71BC9F90}" dt="2021-06-30T14:18:49.454" v="1094"/>
          <ac:inkMkLst>
            <pc:docMk/>
            <pc:sldMk cId="4003232595" sldId="2141"/>
            <ac:inkMk id="12" creationId="{7DF72FE6-9055-B642-92B3-1D937BD1F687}"/>
          </ac:inkMkLst>
        </pc:inkChg>
        <pc:inkChg chg="add">
          <ac:chgData name="Wilne, Robert" userId="863fd487-5ae7-46a6-8c4e-0a9cc652a1c0" providerId="ADAL" clId="{647CFB2F-5D67-AA45-83D8-696A71BC9F90}" dt="2021-06-30T14:18:49.751" v="1095"/>
          <ac:inkMkLst>
            <pc:docMk/>
            <pc:sldMk cId="4003232595" sldId="2141"/>
            <ac:inkMk id="13" creationId="{4AE69A9D-1D10-F144-B2A4-CE34F30A4104}"/>
          </ac:inkMkLst>
        </pc:inkChg>
        <pc:inkChg chg="add">
          <ac:chgData name="Wilne, Robert" userId="863fd487-5ae7-46a6-8c4e-0a9cc652a1c0" providerId="ADAL" clId="{647CFB2F-5D67-AA45-83D8-696A71BC9F90}" dt="2021-06-30T14:18:49.904" v="1096"/>
          <ac:inkMkLst>
            <pc:docMk/>
            <pc:sldMk cId="4003232595" sldId="2141"/>
            <ac:inkMk id="14" creationId="{A6359EC3-CA87-784D-9B3D-CA580373390A}"/>
          </ac:inkMkLst>
        </pc:inkChg>
        <pc:inkChg chg="add">
          <ac:chgData name="Wilne, Robert" userId="863fd487-5ae7-46a6-8c4e-0a9cc652a1c0" providerId="ADAL" clId="{647CFB2F-5D67-AA45-83D8-696A71BC9F90}" dt="2021-06-30T14:18:50.634" v="1097"/>
          <ac:inkMkLst>
            <pc:docMk/>
            <pc:sldMk cId="4003232595" sldId="2141"/>
            <ac:inkMk id="15" creationId="{D8FF384C-0653-8E4D-BBD2-13955D1E0E58}"/>
          </ac:inkMkLst>
        </pc:inkChg>
        <pc:inkChg chg="add">
          <ac:chgData name="Wilne, Robert" userId="863fd487-5ae7-46a6-8c4e-0a9cc652a1c0" providerId="ADAL" clId="{647CFB2F-5D67-AA45-83D8-696A71BC9F90}" dt="2021-06-30T14:18:50.813" v="1098"/>
          <ac:inkMkLst>
            <pc:docMk/>
            <pc:sldMk cId="4003232595" sldId="2141"/>
            <ac:inkMk id="16" creationId="{83EE7868-CB8E-364E-8B0B-B54E3A3E4FAC}"/>
          </ac:inkMkLst>
        </pc:inkChg>
        <pc:inkChg chg="add">
          <ac:chgData name="Wilne, Robert" userId="863fd487-5ae7-46a6-8c4e-0a9cc652a1c0" providerId="ADAL" clId="{647CFB2F-5D67-AA45-83D8-696A71BC9F90}" dt="2021-06-30T14:18:51.006" v="1099"/>
          <ac:inkMkLst>
            <pc:docMk/>
            <pc:sldMk cId="4003232595" sldId="2141"/>
            <ac:inkMk id="17" creationId="{08A3E40C-2D4F-324B-97B8-B92AEA2FCF33}"/>
          </ac:inkMkLst>
        </pc:inkChg>
        <pc:inkChg chg="add">
          <ac:chgData name="Wilne, Robert" userId="863fd487-5ae7-46a6-8c4e-0a9cc652a1c0" providerId="ADAL" clId="{647CFB2F-5D67-AA45-83D8-696A71BC9F90}" dt="2021-06-30T14:18:56.456" v="1101"/>
          <ac:inkMkLst>
            <pc:docMk/>
            <pc:sldMk cId="4003232595" sldId="2141"/>
            <ac:inkMk id="19" creationId="{8B77F863-A257-7B48-8F38-D344377F2D53}"/>
          </ac:inkMkLst>
        </pc:inkChg>
        <pc:inkChg chg="add">
          <ac:chgData name="Wilne, Robert" userId="863fd487-5ae7-46a6-8c4e-0a9cc652a1c0" providerId="ADAL" clId="{647CFB2F-5D67-AA45-83D8-696A71BC9F90}" dt="2021-06-30T14:18:57.013" v="1102"/>
          <ac:inkMkLst>
            <pc:docMk/>
            <pc:sldMk cId="4003232595" sldId="2141"/>
            <ac:inkMk id="20" creationId="{CB317062-68FD-9746-8FAD-F279BF861CBC}"/>
          </ac:inkMkLst>
        </pc:inkChg>
        <pc:inkChg chg="add">
          <ac:chgData name="Wilne, Robert" userId="863fd487-5ae7-46a6-8c4e-0a9cc652a1c0" providerId="ADAL" clId="{647CFB2F-5D67-AA45-83D8-696A71BC9F90}" dt="2021-06-30T14:18:57.565" v="1103"/>
          <ac:inkMkLst>
            <pc:docMk/>
            <pc:sldMk cId="4003232595" sldId="2141"/>
            <ac:inkMk id="21" creationId="{8AF2E47A-66E9-C048-B07A-7B9A6F2FBE4C}"/>
          </ac:inkMkLst>
        </pc:inkChg>
        <pc:inkChg chg="add">
          <ac:chgData name="Wilne, Robert" userId="863fd487-5ae7-46a6-8c4e-0a9cc652a1c0" providerId="ADAL" clId="{647CFB2F-5D67-AA45-83D8-696A71BC9F90}" dt="2021-06-30T14:18:58.265" v="1104"/>
          <ac:inkMkLst>
            <pc:docMk/>
            <pc:sldMk cId="4003232595" sldId="2141"/>
            <ac:inkMk id="22" creationId="{0273BCC3-424B-124C-ACCD-D1E7368CF8FA}"/>
          </ac:inkMkLst>
        </pc:inkChg>
        <pc:inkChg chg="add">
          <ac:chgData name="Wilne, Robert" userId="863fd487-5ae7-46a6-8c4e-0a9cc652a1c0" providerId="ADAL" clId="{647CFB2F-5D67-AA45-83D8-696A71BC9F90}" dt="2021-06-30T14:18:58.470" v="1105"/>
          <ac:inkMkLst>
            <pc:docMk/>
            <pc:sldMk cId="4003232595" sldId="2141"/>
            <ac:inkMk id="23" creationId="{93C5F1E5-2B04-804E-8FD7-E7F1F6B415FB}"/>
          </ac:inkMkLst>
        </pc:inkChg>
        <pc:inkChg chg="add">
          <ac:chgData name="Wilne, Robert" userId="863fd487-5ae7-46a6-8c4e-0a9cc652a1c0" providerId="ADAL" clId="{647CFB2F-5D67-AA45-83D8-696A71BC9F90}" dt="2021-06-30T14:18:58.660" v="1106"/>
          <ac:inkMkLst>
            <pc:docMk/>
            <pc:sldMk cId="4003232595" sldId="2141"/>
            <ac:inkMk id="24" creationId="{467E5E41-E0B6-3945-89C0-68243C3CB636}"/>
          </ac:inkMkLst>
        </pc:inkChg>
        <pc:inkChg chg="add">
          <ac:chgData name="Wilne, Robert" userId="863fd487-5ae7-46a6-8c4e-0a9cc652a1c0" providerId="ADAL" clId="{647CFB2F-5D67-AA45-83D8-696A71BC9F90}" dt="2021-06-30T14:18:58.864" v="1107"/>
          <ac:inkMkLst>
            <pc:docMk/>
            <pc:sldMk cId="4003232595" sldId="2141"/>
            <ac:inkMk id="25" creationId="{15815A7B-CAD0-F041-99FE-3727BCC3B142}"/>
          </ac:inkMkLst>
        </pc:inkChg>
        <pc:inkChg chg="add">
          <ac:chgData name="Wilne, Robert" userId="863fd487-5ae7-46a6-8c4e-0a9cc652a1c0" providerId="ADAL" clId="{647CFB2F-5D67-AA45-83D8-696A71BC9F90}" dt="2021-06-30T14:18:59.157" v="1108"/>
          <ac:inkMkLst>
            <pc:docMk/>
            <pc:sldMk cId="4003232595" sldId="2141"/>
            <ac:inkMk id="26" creationId="{FC3B2D4A-1210-A042-815C-93EB67FE0817}"/>
          </ac:inkMkLst>
        </pc:inkChg>
        <pc:inkChg chg="add">
          <ac:chgData name="Wilne, Robert" userId="863fd487-5ae7-46a6-8c4e-0a9cc652a1c0" providerId="ADAL" clId="{647CFB2F-5D67-AA45-83D8-696A71BC9F90}" dt="2021-06-30T14:18:59.594" v="1109"/>
          <ac:inkMkLst>
            <pc:docMk/>
            <pc:sldMk cId="4003232595" sldId="2141"/>
            <ac:inkMk id="27" creationId="{480C91A4-7DF6-5B47-B88D-97C74D7B2DE5}"/>
          </ac:inkMkLst>
        </pc:inkChg>
        <pc:inkChg chg="add">
          <ac:chgData name="Wilne, Robert" userId="863fd487-5ae7-46a6-8c4e-0a9cc652a1c0" providerId="ADAL" clId="{647CFB2F-5D67-AA45-83D8-696A71BC9F90}" dt="2021-06-30T14:18:59.761" v="1110"/>
          <ac:inkMkLst>
            <pc:docMk/>
            <pc:sldMk cId="4003232595" sldId="2141"/>
            <ac:inkMk id="28" creationId="{8CDDB6F8-5AB8-D446-95B0-DA27152C8ED3}"/>
          </ac:inkMkLst>
        </pc:inkChg>
        <pc:inkChg chg="add">
          <ac:chgData name="Wilne, Robert" userId="863fd487-5ae7-46a6-8c4e-0a9cc652a1c0" providerId="ADAL" clId="{647CFB2F-5D67-AA45-83D8-696A71BC9F90}" dt="2021-06-30T14:19:00.576" v="1111"/>
          <ac:inkMkLst>
            <pc:docMk/>
            <pc:sldMk cId="4003232595" sldId="2141"/>
            <ac:inkMk id="29" creationId="{AEAB5DD7-D162-7D46-8EED-7F5F9E90277D}"/>
          </ac:inkMkLst>
        </pc:inkChg>
        <pc:inkChg chg="add">
          <ac:chgData name="Wilne, Robert" userId="863fd487-5ae7-46a6-8c4e-0a9cc652a1c0" providerId="ADAL" clId="{647CFB2F-5D67-AA45-83D8-696A71BC9F90}" dt="2021-06-30T14:19:00.759" v="1112"/>
          <ac:inkMkLst>
            <pc:docMk/>
            <pc:sldMk cId="4003232595" sldId="2141"/>
            <ac:inkMk id="30" creationId="{0501CFDC-D8D4-2F47-9AFD-B648E983E7EA}"/>
          </ac:inkMkLst>
        </pc:inkChg>
        <pc:inkChg chg="add">
          <ac:chgData name="Wilne, Robert" userId="863fd487-5ae7-46a6-8c4e-0a9cc652a1c0" providerId="ADAL" clId="{647CFB2F-5D67-AA45-83D8-696A71BC9F90}" dt="2021-06-30T14:19:01.182" v="1113"/>
          <ac:inkMkLst>
            <pc:docMk/>
            <pc:sldMk cId="4003232595" sldId="2141"/>
            <ac:inkMk id="31" creationId="{721AC6D4-22AD-2740-A584-0C4065E4CCB9}"/>
          </ac:inkMkLst>
        </pc:inkChg>
        <pc:inkChg chg="add">
          <ac:chgData name="Wilne, Robert" userId="863fd487-5ae7-46a6-8c4e-0a9cc652a1c0" providerId="ADAL" clId="{647CFB2F-5D67-AA45-83D8-696A71BC9F90}" dt="2021-06-30T14:19:01.602" v="1114"/>
          <ac:inkMkLst>
            <pc:docMk/>
            <pc:sldMk cId="4003232595" sldId="2141"/>
            <ac:inkMk id="32" creationId="{88C084A7-5807-1B4B-A9AE-0E804A6C965C}"/>
          </ac:inkMkLst>
        </pc:inkChg>
        <pc:inkChg chg="add">
          <ac:chgData name="Wilne, Robert" userId="863fd487-5ae7-46a6-8c4e-0a9cc652a1c0" providerId="ADAL" clId="{647CFB2F-5D67-AA45-83D8-696A71BC9F90}" dt="2021-06-30T14:19:01.773" v="1115"/>
          <ac:inkMkLst>
            <pc:docMk/>
            <pc:sldMk cId="4003232595" sldId="2141"/>
            <ac:inkMk id="33" creationId="{D1093B92-C23E-4E4C-9B0A-8DBCBFAB6E75}"/>
          </ac:inkMkLst>
        </pc:inkChg>
      </pc:sldChg>
      <pc:sldChg chg="addSp delSp">
        <pc:chgData name="Wilne, Robert" userId="863fd487-5ae7-46a6-8c4e-0a9cc652a1c0" providerId="ADAL" clId="{647CFB2F-5D67-AA45-83D8-696A71BC9F90}" dt="2021-06-30T14:15:17.645" v="1023"/>
        <pc:sldMkLst>
          <pc:docMk/>
          <pc:sldMk cId="155605981" sldId="2145"/>
        </pc:sldMkLst>
        <pc:grpChg chg="add del">
          <ac:chgData name="Wilne, Robert" userId="863fd487-5ae7-46a6-8c4e-0a9cc652a1c0" providerId="ADAL" clId="{647CFB2F-5D67-AA45-83D8-696A71BC9F90}" dt="2021-06-30T14:14:59.380" v="984"/>
          <ac:grpSpMkLst>
            <pc:docMk/>
            <pc:sldMk cId="155605981" sldId="2145"/>
            <ac:grpSpMk id="4" creationId="{BAC833B1-BA25-0844-9C84-EE1FBB4293C6}"/>
          </ac:grpSpMkLst>
        </pc:grpChg>
        <pc:grpChg chg="add del">
          <ac:chgData name="Wilne, Robert" userId="863fd487-5ae7-46a6-8c4e-0a9cc652a1c0" providerId="ADAL" clId="{647CFB2F-5D67-AA45-83D8-696A71BC9F90}" dt="2021-06-30T14:15:04.256" v="1000"/>
          <ac:grpSpMkLst>
            <pc:docMk/>
            <pc:sldMk cId="155605981" sldId="2145"/>
            <ac:grpSpMk id="6" creationId="{C0800B5E-DFCA-A641-B6A9-F983908A1C46}"/>
          </ac:grpSpMkLst>
        </pc:grpChg>
        <pc:grpChg chg="add del">
          <ac:chgData name="Wilne, Robert" userId="863fd487-5ae7-46a6-8c4e-0a9cc652a1c0" providerId="ADAL" clId="{647CFB2F-5D67-AA45-83D8-696A71BC9F90}" dt="2021-06-30T14:15:11.486" v="1010"/>
          <ac:grpSpMkLst>
            <pc:docMk/>
            <pc:sldMk cId="155605981" sldId="2145"/>
            <ac:grpSpMk id="23" creationId="{273E317E-7AA3-DA4C-8C6D-C2AE4D7ED6EF}"/>
          </ac:grpSpMkLst>
        </pc:grpChg>
        <pc:grpChg chg="add del">
          <ac:chgData name="Wilne, Robert" userId="863fd487-5ae7-46a6-8c4e-0a9cc652a1c0" providerId="ADAL" clId="{647CFB2F-5D67-AA45-83D8-696A71BC9F90}" dt="2021-06-30T14:15:11.486" v="1010"/>
          <ac:grpSpMkLst>
            <pc:docMk/>
            <pc:sldMk cId="155605981" sldId="2145"/>
            <ac:grpSpMk id="26" creationId="{08DA8313-F281-6244-8C7D-00D7C15CC8F6}"/>
          </ac:grpSpMkLst>
        </pc:grpChg>
        <pc:grpChg chg="add">
          <ac:chgData name="Wilne, Robert" userId="863fd487-5ae7-46a6-8c4e-0a9cc652a1c0" providerId="ADAL" clId="{647CFB2F-5D67-AA45-83D8-696A71BC9F90}" dt="2021-06-30T14:15:11.486" v="1010"/>
          <ac:grpSpMkLst>
            <pc:docMk/>
            <pc:sldMk cId="155605981" sldId="2145"/>
            <ac:grpSpMk id="33" creationId="{3A45325D-BBBC-6C4B-8ADC-0B21CE4784CD}"/>
          </ac:grpSpMkLst>
        </pc:grpChg>
        <pc:grpChg chg="add">
          <ac:chgData name="Wilne, Robert" userId="863fd487-5ae7-46a6-8c4e-0a9cc652a1c0" providerId="ADAL" clId="{647CFB2F-5D67-AA45-83D8-696A71BC9F90}" dt="2021-06-30T14:15:17.645" v="1023"/>
          <ac:grpSpMkLst>
            <pc:docMk/>
            <pc:sldMk cId="155605981" sldId="2145"/>
            <ac:grpSpMk id="46" creationId="{D4916694-B975-9544-9570-9AE4D9BCA8F6}"/>
          </ac:grpSpMkLst>
        </pc:grp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2" creationId="{7ED79D7D-F799-4F4D-8861-64BCE73C6074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3" creationId="{37CCA435-B8D0-2943-8943-BC5F67F15BFB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5" creationId="{74600A2B-806A-B944-81AC-D738B4BA99EF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7" creationId="{718868B4-F0AF-074B-BB81-B9B3845955D9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9" creationId="{8AFF3475-20FE-CA4A-9C5E-6A1697315CFC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0" creationId="{CD71FF4C-155E-E94C-BD25-4B724BA5A1C1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1" creationId="{27FCA964-2027-1F40-B976-E80EF49BF338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2" creationId="{6E80F0AC-AF3F-154B-B570-3F694F1F55ED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3" creationId="{8B1C8587-17E2-AB43-BEDF-0BCBB58FCEA9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4" creationId="{B52E5084-34B7-6045-91C0-F6BBFA22735E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5" creationId="{F0E35E36-B2E4-DF47-88DF-B9C8EC52A66A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6" creationId="{7D8B6834-42C5-294A-BE61-341F9130DDEC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7" creationId="{D060FDCC-F6E0-0D45-901D-E7E0E86E6635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8" creationId="{3429E1BB-1F66-B446-B2D5-A72608FFB90C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19" creationId="{924DFE1A-23C6-214B-B2DB-0FBC2D284F0C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20" creationId="{CD1A522A-1F41-334C-BBC0-F9D2A33921A5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21" creationId="{617E06F3-C581-D149-941F-9F57517EFCB3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22" creationId="{831B6440-6D55-B242-A2E1-88EBE648D37E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24" creationId="{54C48DCA-63EA-F949-9E93-573DA0291DC5}"/>
          </ac:inkMkLst>
        </pc:inkChg>
        <pc:inkChg chg="add topLvl">
          <ac:chgData name="Wilne, Robert" userId="863fd487-5ae7-46a6-8c4e-0a9cc652a1c0" providerId="ADAL" clId="{647CFB2F-5D67-AA45-83D8-696A71BC9F90}" dt="2021-06-30T14:15:11.486" v="1010"/>
          <ac:inkMkLst>
            <pc:docMk/>
            <pc:sldMk cId="155605981" sldId="2145"/>
            <ac:inkMk id="25" creationId="{817C69F9-2100-8444-A920-444D73A26005}"/>
          </ac:inkMkLst>
        </pc:inkChg>
        <pc:inkChg chg="add">
          <ac:chgData name="Wilne, Robert" userId="863fd487-5ae7-46a6-8c4e-0a9cc652a1c0" providerId="ADAL" clId="{647CFB2F-5D67-AA45-83D8-696A71BC9F90}" dt="2021-06-30T14:15:09.506" v="1004"/>
          <ac:inkMkLst>
            <pc:docMk/>
            <pc:sldMk cId="155605981" sldId="2145"/>
            <ac:inkMk id="27" creationId="{7FE1D23C-F5AE-FF4A-9D05-C52E25EC82AA}"/>
          </ac:inkMkLst>
        </pc:inkChg>
        <pc:inkChg chg="add">
          <ac:chgData name="Wilne, Robert" userId="863fd487-5ae7-46a6-8c4e-0a9cc652a1c0" providerId="ADAL" clId="{647CFB2F-5D67-AA45-83D8-696A71BC9F90}" dt="2021-06-30T14:15:09.722" v="1005"/>
          <ac:inkMkLst>
            <pc:docMk/>
            <pc:sldMk cId="155605981" sldId="2145"/>
            <ac:inkMk id="28" creationId="{F6F5BBDD-4166-B548-A996-12D065C06594}"/>
          </ac:inkMkLst>
        </pc:inkChg>
        <pc:inkChg chg="add">
          <ac:chgData name="Wilne, Robert" userId="863fd487-5ae7-46a6-8c4e-0a9cc652a1c0" providerId="ADAL" clId="{647CFB2F-5D67-AA45-83D8-696A71BC9F90}" dt="2021-06-30T14:15:09.931" v="1006"/>
          <ac:inkMkLst>
            <pc:docMk/>
            <pc:sldMk cId="155605981" sldId="2145"/>
            <ac:inkMk id="29" creationId="{70F015F2-8042-BD43-9F80-15FE5C30E9E8}"/>
          </ac:inkMkLst>
        </pc:inkChg>
        <pc:inkChg chg="add">
          <ac:chgData name="Wilne, Robert" userId="863fd487-5ae7-46a6-8c4e-0a9cc652a1c0" providerId="ADAL" clId="{647CFB2F-5D67-AA45-83D8-696A71BC9F90}" dt="2021-06-30T14:15:10.191" v="1007"/>
          <ac:inkMkLst>
            <pc:docMk/>
            <pc:sldMk cId="155605981" sldId="2145"/>
            <ac:inkMk id="30" creationId="{F9CBFF10-EB19-8148-A7B3-2A1AE22E5F36}"/>
          </ac:inkMkLst>
        </pc:inkChg>
        <pc:inkChg chg="add">
          <ac:chgData name="Wilne, Robert" userId="863fd487-5ae7-46a6-8c4e-0a9cc652a1c0" providerId="ADAL" clId="{647CFB2F-5D67-AA45-83D8-696A71BC9F90}" dt="2021-06-30T14:15:10.454" v="1008"/>
          <ac:inkMkLst>
            <pc:docMk/>
            <pc:sldMk cId="155605981" sldId="2145"/>
            <ac:inkMk id="31" creationId="{41A72DDA-A622-5742-8A57-AD7CDC9DCF68}"/>
          </ac:inkMkLst>
        </pc:inkChg>
        <pc:inkChg chg="add">
          <ac:chgData name="Wilne, Robert" userId="863fd487-5ae7-46a6-8c4e-0a9cc652a1c0" providerId="ADAL" clId="{647CFB2F-5D67-AA45-83D8-696A71BC9F90}" dt="2021-06-30T14:15:10.611" v="1009"/>
          <ac:inkMkLst>
            <pc:docMk/>
            <pc:sldMk cId="155605981" sldId="2145"/>
            <ac:inkMk id="32" creationId="{5C85E72A-0A63-B84A-9516-C62135722088}"/>
          </ac:inkMkLst>
        </pc:inkChg>
        <pc:inkChg chg="add">
          <ac:chgData name="Wilne, Robert" userId="863fd487-5ae7-46a6-8c4e-0a9cc652a1c0" providerId="ADAL" clId="{647CFB2F-5D67-AA45-83D8-696A71BC9F90}" dt="2021-06-30T14:15:11.968" v="1011"/>
          <ac:inkMkLst>
            <pc:docMk/>
            <pc:sldMk cId="155605981" sldId="2145"/>
            <ac:inkMk id="34" creationId="{794455F3-8C3B-984B-A637-5397F8129F16}"/>
          </ac:inkMkLst>
        </pc:inkChg>
        <pc:inkChg chg="add">
          <ac:chgData name="Wilne, Robert" userId="863fd487-5ae7-46a6-8c4e-0a9cc652a1c0" providerId="ADAL" clId="{647CFB2F-5D67-AA45-83D8-696A71BC9F90}" dt="2021-06-30T14:15:12.333" v="1012"/>
          <ac:inkMkLst>
            <pc:docMk/>
            <pc:sldMk cId="155605981" sldId="2145"/>
            <ac:inkMk id="35" creationId="{A2B51B28-2BCA-2647-83CD-4AF62684F47D}"/>
          </ac:inkMkLst>
        </pc:inkChg>
        <pc:inkChg chg="add">
          <ac:chgData name="Wilne, Robert" userId="863fd487-5ae7-46a6-8c4e-0a9cc652a1c0" providerId="ADAL" clId="{647CFB2F-5D67-AA45-83D8-696A71BC9F90}" dt="2021-06-30T14:15:12.982" v="1013"/>
          <ac:inkMkLst>
            <pc:docMk/>
            <pc:sldMk cId="155605981" sldId="2145"/>
            <ac:inkMk id="36" creationId="{0C767FAC-2B83-9844-B731-401E258D999E}"/>
          </ac:inkMkLst>
        </pc:inkChg>
        <pc:inkChg chg="add">
          <ac:chgData name="Wilne, Robert" userId="863fd487-5ae7-46a6-8c4e-0a9cc652a1c0" providerId="ADAL" clId="{647CFB2F-5D67-AA45-83D8-696A71BC9F90}" dt="2021-06-30T14:15:13.447" v="1014"/>
          <ac:inkMkLst>
            <pc:docMk/>
            <pc:sldMk cId="155605981" sldId="2145"/>
            <ac:inkMk id="37" creationId="{720A6DF5-8EF7-384E-AEBD-809A031F58DA}"/>
          </ac:inkMkLst>
        </pc:inkChg>
        <pc:inkChg chg="add">
          <ac:chgData name="Wilne, Robert" userId="863fd487-5ae7-46a6-8c4e-0a9cc652a1c0" providerId="ADAL" clId="{647CFB2F-5D67-AA45-83D8-696A71BC9F90}" dt="2021-06-30T14:15:13.728" v="1015"/>
          <ac:inkMkLst>
            <pc:docMk/>
            <pc:sldMk cId="155605981" sldId="2145"/>
            <ac:inkMk id="38" creationId="{84179512-38E0-7443-9B9B-2B9AE6671544}"/>
          </ac:inkMkLst>
        </pc:inkChg>
        <pc:inkChg chg="add">
          <ac:chgData name="Wilne, Robert" userId="863fd487-5ae7-46a6-8c4e-0a9cc652a1c0" providerId="ADAL" clId="{647CFB2F-5D67-AA45-83D8-696A71BC9F90}" dt="2021-06-30T14:15:14.134" v="1016"/>
          <ac:inkMkLst>
            <pc:docMk/>
            <pc:sldMk cId="155605981" sldId="2145"/>
            <ac:inkMk id="39" creationId="{A240F18A-9AEF-634F-AAB6-EBCE7D4FF890}"/>
          </ac:inkMkLst>
        </pc:inkChg>
        <pc:inkChg chg="add">
          <ac:chgData name="Wilne, Robert" userId="863fd487-5ae7-46a6-8c4e-0a9cc652a1c0" providerId="ADAL" clId="{647CFB2F-5D67-AA45-83D8-696A71BC9F90}" dt="2021-06-30T14:15:14.357" v="1017"/>
          <ac:inkMkLst>
            <pc:docMk/>
            <pc:sldMk cId="155605981" sldId="2145"/>
            <ac:inkMk id="40" creationId="{5672692E-38D9-CF47-AA38-14FEC6BAAFF9}"/>
          </ac:inkMkLst>
        </pc:inkChg>
        <pc:inkChg chg="add">
          <ac:chgData name="Wilne, Robert" userId="863fd487-5ae7-46a6-8c4e-0a9cc652a1c0" providerId="ADAL" clId="{647CFB2F-5D67-AA45-83D8-696A71BC9F90}" dt="2021-06-30T14:15:14.813" v="1018"/>
          <ac:inkMkLst>
            <pc:docMk/>
            <pc:sldMk cId="155605981" sldId="2145"/>
            <ac:inkMk id="41" creationId="{35E18446-5EAF-AB4C-8BE2-8C409736BA31}"/>
          </ac:inkMkLst>
        </pc:inkChg>
        <pc:inkChg chg="add">
          <ac:chgData name="Wilne, Robert" userId="863fd487-5ae7-46a6-8c4e-0a9cc652a1c0" providerId="ADAL" clId="{647CFB2F-5D67-AA45-83D8-696A71BC9F90}" dt="2021-06-30T14:15:15.303" v="1019"/>
          <ac:inkMkLst>
            <pc:docMk/>
            <pc:sldMk cId="155605981" sldId="2145"/>
            <ac:inkMk id="42" creationId="{7829F478-D939-7445-9EAA-82520A997D91}"/>
          </ac:inkMkLst>
        </pc:inkChg>
        <pc:inkChg chg="add">
          <ac:chgData name="Wilne, Robert" userId="863fd487-5ae7-46a6-8c4e-0a9cc652a1c0" providerId="ADAL" clId="{647CFB2F-5D67-AA45-83D8-696A71BC9F90}" dt="2021-06-30T14:15:15.813" v="1020"/>
          <ac:inkMkLst>
            <pc:docMk/>
            <pc:sldMk cId="155605981" sldId="2145"/>
            <ac:inkMk id="43" creationId="{EA4D6287-41C4-1142-A9D6-DFC3E12BFDFC}"/>
          </ac:inkMkLst>
        </pc:inkChg>
        <pc:inkChg chg="add">
          <ac:chgData name="Wilne, Robert" userId="863fd487-5ae7-46a6-8c4e-0a9cc652a1c0" providerId="ADAL" clId="{647CFB2F-5D67-AA45-83D8-696A71BC9F90}" dt="2021-06-30T14:15:16.419" v="1021"/>
          <ac:inkMkLst>
            <pc:docMk/>
            <pc:sldMk cId="155605981" sldId="2145"/>
            <ac:inkMk id="44" creationId="{9850B653-3089-C848-AB62-C5CFBD45FDB1}"/>
          </ac:inkMkLst>
        </pc:inkChg>
        <pc:inkChg chg="add">
          <ac:chgData name="Wilne, Robert" userId="863fd487-5ae7-46a6-8c4e-0a9cc652a1c0" providerId="ADAL" clId="{647CFB2F-5D67-AA45-83D8-696A71BC9F90}" dt="2021-06-30T14:15:16.791" v="1022"/>
          <ac:inkMkLst>
            <pc:docMk/>
            <pc:sldMk cId="155605981" sldId="2145"/>
            <ac:inkMk id="45" creationId="{D6895682-791F-624F-9312-6989AE3CCCE5}"/>
          </ac:inkMkLst>
        </pc:inkChg>
      </pc:sldChg>
      <pc:sldChg chg="addSp delSp">
        <pc:chgData name="Wilne, Robert" userId="863fd487-5ae7-46a6-8c4e-0a9cc652a1c0" providerId="ADAL" clId="{647CFB2F-5D67-AA45-83D8-696A71BC9F90}" dt="2021-06-30T14:12:35.424" v="979"/>
        <pc:sldMkLst>
          <pc:docMk/>
          <pc:sldMk cId="4027836039" sldId="2146"/>
        </pc:sldMkLst>
        <pc:grpChg chg="add del">
          <ac:chgData name="Wilne, Robert" userId="863fd487-5ae7-46a6-8c4e-0a9cc652a1c0" providerId="ADAL" clId="{647CFB2F-5D67-AA45-83D8-696A71BC9F90}" dt="2021-06-30T14:11:52.140" v="928"/>
          <ac:grpSpMkLst>
            <pc:docMk/>
            <pc:sldMk cId="4027836039" sldId="2146"/>
            <ac:grpSpMk id="9" creationId="{EB1F1E60-2D37-2242-BA08-C562AF0C9930}"/>
          </ac:grpSpMkLst>
        </pc:grpChg>
        <pc:grpChg chg="add del">
          <ac:chgData name="Wilne, Robert" userId="863fd487-5ae7-46a6-8c4e-0a9cc652a1c0" providerId="ADAL" clId="{647CFB2F-5D67-AA45-83D8-696A71BC9F90}" dt="2021-06-30T14:11:53.975" v="931"/>
          <ac:grpSpMkLst>
            <pc:docMk/>
            <pc:sldMk cId="4027836039" sldId="2146"/>
            <ac:grpSpMk id="18" creationId="{C70BCBB8-4CFB-6440-A9FF-96633AEA25AA}"/>
          </ac:grpSpMkLst>
        </pc:grpChg>
        <pc:grpChg chg="add del">
          <ac:chgData name="Wilne, Robert" userId="863fd487-5ae7-46a6-8c4e-0a9cc652a1c0" providerId="ADAL" clId="{647CFB2F-5D67-AA45-83D8-696A71BC9F90}" dt="2021-06-30T14:11:55.380" v="934"/>
          <ac:grpSpMkLst>
            <pc:docMk/>
            <pc:sldMk cId="4027836039" sldId="2146"/>
            <ac:grpSpMk id="21" creationId="{63CAD23C-E0DC-5E46-9151-DA39DDBAAF51}"/>
          </ac:grpSpMkLst>
        </pc:grpChg>
        <pc:grpChg chg="add del">
          <ac:chgData name="Wilne, Robert" userId="863fd487-5ae7-46a6-8c4e-0a9cc652a1c0" providerId="ADAL" clId="{647CFB2F-5D67-AA45-83D8-696A71BC9F90}" dt="2021-06-30T14:11:57.309" v="939"/>
          <ac:grpSpMkLst>
            <pc:docMk/>
            <pc:sldMk cId="4027836039" sldId="2146"/>
            <ac:grpSpMk id="24" creationId="{DDF8627F-A3F9-304C-8C61-4E4C33B216DD}"/>
          </ac:grpSpMkLst>
        </pc:grpChg>
        <pc:grpChg chg="add del">
          <ac:chgData name="Wilne, Robert" userId="863fd487-5ae7-46a6-8c4e-0a9cc652a1c0" providerId="ADAL" clId="{647CFB2F-5D67-AA45-83D8-696A71BC9F90}" dt="2021-06-30T14:11:58.628" v="943"/>
          <ac:grpSpMkLst>
            <pc:docMk/>
            <pc:sldMk cId="4027836039" sldId="2146"/>
            <ac:grpSpMk id="29" creationId="{2DB6FF14-B2B7-9D4E-AB83-78E49EDAF15B}"/>
          </ac:grpSpMkLst>
        </pc:grpChg>
        <pc:grpChg chg="add">
          <ac:chgData name="Wilne, Robert" userId="863fd487-5ae7-46a6-8c4e-0a9cc652a1c0" providerId="ADAL" clId="{647CFB2F-5D67-AA45-83D8-696A71BC9F90}" dt="2021-06-30T14:11:58.628" v="943"/>
          <ac:grpSpMkLst>
            <pc:docMk/>
            <pc:sldMk cId="4027836039" sldId="2146"/>
            <ac:grpSpMk id="33" creationId="{7E4458EC-BCB2-4744-86B4-3AFE7BC39938}"/>
          </ac:grpSpMkLst>
        </pc:grpChg>
        <pc:grpChg chg="add">
          <ac:chgData name="Wilne, Robert" userId="863fd487-5ae7-46a6-8c4e-0a9cc652a1c0" providerId="ADAL" clId="{647CFB2F-5D67-AA45-83D8-696A71BC9F90}" dt="2021-06-30T14:12:13.017" v="946"/>
          <ac:grpSpMkLst>
            <pc:docMk/>
            <pc:sldMk cId="4027836039" sldId="2146"/>
            <ac:grpSpMk id="36" creationId="{E0B70DCA-0974-674F-A2AB-C4F47AE07922}"/>
          </ac:grpSpMkLst>
        </pc:grpChg>
        <pc:grpChg chg="add del">
          <ac:chgData name="Wilne, Robert" userId="863fd487-5ae7-46a6-8c4e-0a9cc652a1c0" providerId="ADAL" clId="{647CFB2F-5D67-AA45-83D8-696A71BC9F90}" dt="2021-06-30T14:12:19.773" v="955"/>
          <ac:grpSpMkLst>
            <pc:docMk/>
            <pc:sldMk cId="4027836039" sldId="2146"/>
            <ac:grpSpMk id="43" creationId="{B3BDFDF6-3841-8048-AD7D-4818114E1831}"/>
          </ac:grpSpMkLst>
        </pc:grpChg>
        <pc:grpChg chg="add del">
          <ac:chgData name="Wilne, Robert" userId="863fd487-5ae7-46a6-8c4e-0a9cc652a1c0" providerId="ADAL" clId="{647CFB2F-5D67-AA45-83D8-696A71BC9F90}" dt="2021-06-30T14:12:25.505" v="967"/>
          <ac:grpSpMkLst>
            <pc:docMk/>
            <pc:sldMk cId="4027836039" sldId="2146"/>
            <ac:grpSpMk id="45" creationId="{2AC668A6-E177-4846-90C2-02336B94BAFF}"/>
          </ac:grpSpMkLst>
        </pc:grpChg>
        <pc:grpChg chg="add">
          <ac:chgData name="Wilne, Robert" userId="863fd487-5ae7-46a6-8c4e-0a9cc652a1c0" providerId="ADAL" clId="{647CFB2F-5D67-AA45-83D8-696A71BC9F90}" dt="2021-06-30T14:12:25.505" v="967"/>
          <ac:grpSpMkLst>
            <pc:docMk/>
            <pc:sldMk cId="4027836039" sldId="2146"/>
            <ac:grpSpMk id="57" creationId="{F6CBA710-D760-9D43-A51F-584244691C01}"/>
          </ac:grpSpMkLst>
        </pc:grpChg>
        <pc:grpChg chg="add">
          <ac:chgData name="Wilne, Robert" userId="863fd487-5ae7-46a6-8c4e-0a9cc652a1c0" providerId="ADAL" clId="{647CFB2F-5D67-AA45-83D8-696A71BC9F90}" dt="2021-06-30T14:12:25.505" v="967"/>
          <ac:grpSpMkLst>
            <pc:docMk/>
            <pc:sldMk cId="4027836039" sldId="2146"/>
            <ac:grpSpMk id="58" creationId="{7ED51ACE-1CEA-7945-B132-E49A3BFC74B7}"/>
          </ac:grpSpMkLst>
        </pc:grpChg>
        <pc:grpChg chg="add del">
          <ac:chgData name="Wilne, Robert" userId="863fd487-5ae7-46a6-8c4e-0a9cc652a1c0" providerId="ADAL" clId="{647CFB2F-5D67-AA45-83D8-696A71BC9F90}" dt="2021-06-30T14:12:34.445" v="977"/>
          <ac:grpSpMkLst>
            <pc:docMk/>
            <pc:sldMk cId="4027836039" sldId="2146"/>
            <ac:grpSpMk id="62" creationId="{01AB6CDB-F93D-5147-A14A-23E336D26D1A}"/>
          </ac:grpSpMkLst>
        </pc:grpChg>
        <pc:grpChg chg="add del">
          <ac:chgData name="Wilne, Robert" userId="863fd487-5ae7-46a6-8c4e-0a9cc652a1c0" providerId="ADAL" clId="{647CFB2F-5D67-AA45-83D8-696A71BC9F90}" dt="2021-06-30T14:12:35.424" v="979"/>
          <ac:grpSpMkLst>
            <pc:docMk/>
            <pc:sldMk cId="4027836039" sldId="2146"/>
            <ac:grpSpMk id="24581" creationId="{1A490741-060F-0141-9858-D843ED13C48A}"/>
          </ac:grpSpMkLst>
        </pc:grpChg>
        <pc:grpChg chg="add">
          <ac:chgData name="Wilne, Robert" userId="863fd487-5ae7-46a6-8c4e-0a9cc652a1c0" providerId="ADAL" clId="{647CFB2F-5D67-AA45-83D8-696A71BC9F90}" dt="2021-06-30T14:12:35.424" v="979"/>
          <ac:grpSpMkLst>
            <pc:docMk/>
            <pc:sldMk cId="4027836039" sldId="2146"/>
            <ac:grpSpMk id="24583" creationId="{4CFE2FA4-E5F8-3A49-8C10-18BA6ECCD1EC}"/>
          </ac:grpSpMkLst>
        </pc:grp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" creationId="{3316E102-4B2C-2F4D-9751-208346999C55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3" creationId="{0E914BCF-DDAC-7B4B-87BF-7F52DF6C2C8D}"/>
          </ac:inkMkLst>
        </pc:inkChg>
        <pc:inkChg chg="add del">
          <ac:chgData name="Wilne, Robert" userId="863fd487-5ae7-46a6-8c4e-0a9cc652a1c0" providerId="ADAL" clId="{647CFB2F-5D67-AA45-83D8-696A71BC9F90}" dt="2021-06-30T14:11:47.809" v="919"/>
          <ac:inkMkLst>
            <pc:docMk/>
            <pc:sldMk cId="4027836039" sldId="2146"/>
            <ac:inkMk id="4" creationId="{E0168F0C-F209-0248-BB1A-E5D2C1D4B2C3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5" creationId="{AA0ADE3E-A6A1-2E40-B433-5567952D2E60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6" creationId="{46FB2643-D741-6942-9760-918276D254EF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7" creationId="{24F50907-2254-A340-BB93-AFF5DB38B804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0" creationId="{1308702B-B0D7-824F-87D8-422797968E41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1" creationId="{30A218CD-ED84-ED42-BF10-B8340AB3FF55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2" creationId="{2C01C522-BEF2-364C-8627-44D1B0CAD755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3" creationId="{F598E145-4D66-934B-ACF5-73F78E37A411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4" creationId="{84287F19-90A1-204A-8E9B-7D668D4B0329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5" creationId="{BA59ABE4-D569-4948-8A00-A46029FC205C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6" creationId="{23D9329E-1301-7B41-B226-573228E13110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7" creationId="{A33FAB7B-2A6B-A94F-B32F-46B5BC45F379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19" creationId="{2E2CA342-2513-8241-8DB5-FF2FF02C4B85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0" creationId="{48C47788-9028-5C46-ACCD-EF1328DACE2E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2" creationId="{EFEE788E-0B0A-3F4B-8D30-05243F976DDA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3" creationId="{02C7B02A-9673-FA4A-B752-072751D4DFFC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5" creationId="{F82E165F-B049-6843-83C8-AB5C631BDB5D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6" creationId="{7484E583-9710-4342-BABB-6F075B157D28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7" creationId="{8213346C-1E87-7A4C-82CF-DF8B99082D92}"/>
          </ac:inkMkLst>
        </pc:inkChg>
        <pc:inkChg chg="add topLvl">
          <ac:chgData name="Wilne, Robert" userId="863fd487-5ae7-46a6-8c4e-0a9cc652a1c0" providerId="ADAL" clId="{647CFB2F-5D67-AA45-83D8-696A71BC9F90}" dt="2021-06-30T14:11:58.628" v="943"/>
          <ac:inkMkLst>
            <pc:docMk/>
            <pc:sldMk cId="4027836039" sldId="2146"/>
            <ac:inkMk id="28" creationId="{9122DDD1-E707-4F43-BA98-1CB36DF0F78D}"/>
          </ac:inkMkLst>
        </pc:inkChg>
        <pc:inkChg chg="add">
          <ac:chgData name="Wilne, Robert" userId="863fd487-5ae7-46a6-8c4e-0a9cc652a1c0" providerId="ADAL" clId="{647CFB2F-5D67-AA45-83D8-696A71BC9F90}" dt="2021-06-30T14:11:57.341" v="940"/>
          <ac:inkMkLst>
            <pc:docMk/>
            <pc:sldMk cId="4027836039" sldId="2146"/>
            <ac:inkMk id="30" creationId="{FEAA2045-BE9B-2B49-9C9D-C228507B7E30}"/>
          </ac:inkMkLst>
        </pc:inkChg>
        <pc:inkChg chg="add">
          <ac:chgData name="Wilne, Robert" userId="863fd487-5ae7-46a6-8c4e-0a9cc652a1c0" providerId="ADAL" clId="{647CFB2F-5D67-AA45-83D8-696A71BC9F90}" dt="2021-06-30T14:11:57.584" v="941"/>
          <ac:inkMkLst>
            <pc:docMk/>
            <pc:sldMk cId="4027836039" sldId="2146"/>
            <ac:inkMk id="31" creationId="{DEDEDD7A-AF2C-924D-870A-E8E19F4DBC59}"/>
          </ac:inkMkLst>
        </pc:inkChg>
        <pc:inkChg chg="add">
          <ac:chgData name="Wilne, Robert" userId="863fd487-5ae7-46a6-8c4e-0a9cc652a1c0" providerId="ADAL" clId="{647CFB2F-5D67-AA45-83D8-696A71BC9F90}" dt="2021-06-30T14:11:57.737" v="942"/>
          <ac:inkMkLst>
            <pc:docMk/>
            <pc:sldMk cId="4027836039" sldId="2146"/>
            <ac:inkMk id="32" creationId="{E82FD551-BA0B-8242-BAA4-81FFA14ED135}"/>
          </ac:inkMkLst>
        </pc:inkChg>
        <pc:inkChg chg="add">
          <ac:chgData name="Wilne, Robert" userId="863fd487-5ae7-46a6-8c4e-0a9cc652a1c0" providerId="ADAL" clId="{647CFB2F-5D67-AA45-83D8-696A71BC9F90}" dt="2021-06-30T14:12:11.300" v="944"/>
          <ac:inkMkLst>
            <pc:docMk/>
            <pc:sldMk cId="4027836039" sldId="2146"/>
            <ac:inkMk id="34" creationId="{20DF5566-4FD8-C843-98DF-66725C247731}"/>
          </ac:inkMkLst>
        </pc:inkChg>
        <pc:inkChg chg="add">
          <ac:chgData name="Wilne, Robert" userId="863fd487-5ae7-46a6-8c4e-0a9cc652a1c0" providerId="ADAL" clId="{647CFB2F-5D67-AA45-83D8-696A71BC9F90}" dt="2021-06-30T14:12:12.486" v="945"/>
          <ac:inkMkLst>
            <pc:docMk/>
            <pc:sldMk cId="4027836039" sldId="2146"/>
            <ac:inkMk id="35" creationId="{71EDD484-8E15-6443-994C-A6598F1D6B64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37" creationId="{44EB0E21-78A9-8C4E-8DDB-2F6E946F401F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38" creationId="{6DF1C2B0-E071-8345-8D3D-1E2B55CE59CB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39" creationId="{8B4C1BEC-72CF-074A-B323-1AC40F53A7F0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40" creationId="{29F0C919-F43A-E843-BF93-F15A002BBB4D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41" creationId="{C397C72B-C7A2-2040-978E-2C51C9BDAB85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42" creationId="{7D5EAF6D-AFE0-A64B-9C9F-127DF8B0051A}"/>
          </ac:inkMkLst>
        </pc:inkChg>
        <pc:inkChg chg="add topLvl">
          <ac:chgData name="Wilne, Robert" userId="863fd487-5ae7-46a6-8c4e-0a9cc652a1c0" providerId="ADAL" clId="{647CFB2F-5D67-AA45-83D8-696A71BC9F90}" dt="2021-06-30T14:12:25.505" v="967"/>
          <ac:inkMkLst>
            <pc:docMk/>
            <pc:sldMk cId="4027836039" sldId="2146"/>
            <ac:inkMk id="44" creationId="{BD7164A5-51AC-DB40-ADF9-966DC9FBA1AB}"/>
          </ac:inkMkLst>
        </pc:inkChg>
        <pc:inkChg chg="add">
          <ac:chgData name="Wilne, Robert" userId="863fd487-5ae7-46a6-8c4e-0a9cc652a1c0" providerId="ADAL" clId="{647CFB2F-5D67-AA45-83D8-696A71BC9F90}" dt="2021-06-30T14:12:22.111" v="956"/>
          <ac:inkMkLst>
            <pc:docMk/>
            <pc:sldMk cId="4027836039" sldId="2146"/>
            <ac:inkMk id="46" creationId="{1F517DB7-7B8E-4D46-82B1-0AC5D309643E}"/>
          </ac:inkMkLst>
        </pc:inkChg>
        <pc:inkChg chg="add">
          <ac:chgData name="Wilne, Robert" userId="863fd487-5ae7-46a6-8c4e-0a9cc652a1c0" providerId="ADAL" clId="{647CFB2F-5D67-AA45-83D8-696A71BC9F90}" dt="2021-06-30T14:12:22.290" v="957"/>
          <ac:inkMkLst>
            <pc:docMk/>
            <pc:sldMk cId="4027836039" sldId="2146"/>
            <ac:inkMk id="47" creationId="{BFC680DD-74C3-A543-91A7-8277CA719AD9}"/>
          </ac:inkMkLst>
        </pc:inkChg>
        <pc:inkChg chg="add">
          <ac:chgData name="Wilne, Robert" userId="863fd487-5ae7-46a6-8c4e-0a9cc652a1c0" providerId="ADAL" clId="{647CFB2F-5D67-AA45-83D8-696A71BC9F90}" dt="2021-06-30T14:12:22.493" v="958"/>
          <ac:inkMkLst>
            <pc:docMk/>
            <pc:sldMk cId="4027836039" sldId="2146"/>
            <ac:inkMk id="48" creationId="{A2EF9D36-7FB7-6B4A-8EC2-8859CA8D955D}"/>
          </ac:inkMkLst>
        </pc:inkChg>
        <pc:inkChg chg="add">
          <ac:chgData name="Wilne, Robert" userId="863fd487-5ae7-46a6-8c4e-0a9cc652a1c0" providerId="ADAL" clId="{647CFB2F-5D67-AA45-83D8-696A71BC9F90}" dt="2021-06-30T14:12:22.693" v="959"/>
          <ac:inkMkLst>
            <pc:docMk/>
            <pc:sldMk cId="4027836039" sldId="2146"/>
            <ac:inkMk id="49" creationId="{EB33C4DA-F92E-154E-A635-2403CCE1CE42}"/>
          </ac:inkMkLst>
        </pc:inkChg>
        <pc:inkChg chg="add">
          <ac:chgData name="Wilne, Robert" userId="863fd487-5ae7-46a6-8c4e-0a9cc652a1c0" providerId="ADAL" clId="{647CFB2F-5D67-AA45-83D8-696A71BC9F90}" dt="2021-06-30T14:12:22.875" v="960"/>
          <ac:inkMkLst>
            <pc:docMk/>
            <pc:sldMk cId="4027836039" sldId="2146"/>
            <ac:inkMk id="50" creationId="{C2492EC2-22A0-904C-908D-C814626D4108}"/>
          </ac:inkMkLst>
        </pc:inkChg>
        <pc:inkChg chg="add">
          <ac:chgData name="Wilne, Robert" userId="863fd487-5ae7-46a6-8c4e-0a9cc652a1c0" providerId="ADAL" clId="{647CFB2F-5D67-AA45-83D8-696A71BC9F90}" dt="2021-06-30T14:12:23.051" v="961"/>
          <ac:inkMkLst>
            <pc:docMk/>
            <pc:sldMk cId="4027836039" sldId="2146"/>
            <ac:inkMk id="51" creationId="{4E49A253-F3D7-6A47-9E20-0BD506C9A338}"/>
          </ac:inkMkLst>
        </pc:inkChg>
        <pc:inkChg chg="add">
          <ac:chgData name="Wilne, Robert" userId="863fd487-5ae7-46a6-8c4e-0a9cc652a1c0" providerId="ADAL" clId="{647CFB2F-5D67-AA45-83D8-696A71BC9F90}" dt="2021-06-30T14:12:23.322" v="962"/>
          <ac:inkMkLst>
            <pc:docMk/>
            <pc:sldMk cId="4027836039" sldId="2146"/>
            <ac:inkMk id="52" creationId="{4D8C1C97-1615-464B-9848-1B3BA1249B1A}"/>
          </ac:inkMkLst>
        </pc:inkChg>
        <pc:inkChg chg="add">
          <ac:chgData name="Wilne, Robert" userId="863fd487-5ae7-46a6-8c4e-0a9cc652a1c0" providerId="ADAL" clId="{647CFB2F-5D67-AA45-83D8-696A71BC9F90}" dt="2021-06-30T14:12:23.647" v="963"/>
          <ac:inkMkLst>
            <pc:docMk/>
            <pc:sldMk cId="4027836039" sldId="2146"/>
            <ac:inkMk id="53" creationId="{55E734E9-6AA6-E140-A757-26D65EE1F524}"/>
          </ac:inkMkLst>
        </pc:inkChg>
        <pc:inkChg chg="add">
          <ac:chgData name="Wilne, Robert" userId="863fd487-5ae7-46a6-8c4e-0a9cc652a1c0" providerId="ADAL" clId="{647CFB2F-5D67-AA45-83D8-696A71BC9F90}" dt="2021-06-30T14:12:23.953" v="964"/>
          <ac:inkMkLst>
            <pc:docMk/>
            <pc:sldMk cId="4027836039" sldId="2146"/>
            <ac:inkMk id="54" creationId="{E0598DCA-CBE3-2B4F-8E25-F6B43E387172}"/>
          </ac:inkMkLst>
        </pc:inkChg>
        <pc:inkChg chg="add">
          <ac:chgData name="Wilne, Robert" userId="863fd487-5ae7-46a6-8c4e-0a9cc652a1c0" providerId="ADAL" clId="{647CFB2F-5D67-AA45-83D8-696A71BC9F90}" dt="2021-06-30T14:12:24.575" v="965"/>
          <ac:inkMkLst>
            <pc:docMk/>
            <pc:sldMk cId="4027836039" sldId="2146"/>
            <ac:inkMk id="55" creationId="{1BF08EFF-D606-BA41-83C6-E7F857FA83A2}"/>
          </ac:inkMkLst>
        </pc:inkChg>
        <pc:inkChg chg="add">
          <ac:chgData name="Wilne, Robert" userId="863fd487-5ae7-46a6-8c4e-0a9cc652a1c0" providerId="ADAL" clId="{647CFB2F-5D67-AA45-83D8-696A71BC9F90}" dt="2021-06-30T14:12:24.777" v="966"/>
          <ac:inkMkLst>
            <pc:docMk/>
            <pc:sldMk cId="4027836039" sldId="2146"/>
            <ac:inkMk id="56" creationId="{E7790942-5C47-6A46-8B09-E1D8CDB761B0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59" creationId="{5A0A9702-33A5-6B44-9D57-745FEDF85E14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60" creationId="{EB322708-48A7-A241-B01E-44C25A05334E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61" creationId="{E395EF49-B522-0E46-9313-131840544DA0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63" creationId="{F8933308-28CE-1C44-91EA-ACC150DC7B79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24576" creationId="{02E9C950-AE08-4542-8007-81CE044AC8D5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24577" creationId="{5C04A2D6-14D7-1F40-9CBE-5DD25ED12A2C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24579" creationId="{F2969303-910B-5E44-B970-9C9A8F7FFE7C}"/>
          </ac:inkMkLst>
        </pc:inkChg>
        <pc:inkChg chg="add topLvl">
          <ac:chgData name="Wilne, Robert" userId="863fd487-5ae7-46a6-8c4e-0a9cc652a1c0" providerId="ADAL" clId="{647CFB2F-5D67-AA45-83D8-696A71BC9F90}" dt="2021-06-30T14:12:35.424" v="979"/>
          <ac:inkMkLst>
            <pc:docMk/>
            <pc:sldMk cId="4027836039" sldId="2146"/>
            <ac:inkMk id="24580" creationId="{A0A73871-A59D-0A44-852C-45C6DF1E5E63}"/>
          </ac:inkMkLst>
        </pc:inkChg>
        <pc:inkChg chg="add">
          <ac:chgData name="Wilne, Robert" userId="863fd487-5ae7-46a6-8c4e-0a9cc652a1c0" providerId="ADAL" clId="{647CFB2F-5D67-AA45-83D8-696A71BC9F90}" dt="2021-06-30T14:12:34.845" v="978"/>
          <ac:inkMkLst>
            <pc:docMk/>
            <pc:sldMk cId="4027836039" sldId="2146"/>
            <ac:inkMk id="24582" creationId="{2CF96508-6385-9349-AEDF-78445E40125D}"/>
          </ac:inkMkLst>
        </pc:inkChg>
      </pc:sldChg>
      <pc:sldChg chg="addSp delSp">
        <pc:chgData name="Wilne, Robert" userId="863fd487-5ae7-46a6-8c4e-0a9cc652a1c0" providerId="ADAL" clId="{647CFB2F-5D67-AA45-83D8-696A71BC9F90}" dt="2021-06-30T14:46:06.777" v="1884"/>
        <pc:sldMkLst>
          <pc:docMk/>
          <pc:sldMk cId="1142240575" sldId="2147"/>
        </pc:sldMkLst>
        <pc:grpChg chg="add del">
          <ac:chgData name="Wilne, Robert" userId="863fd487-5ae7-46a6-8c4e-0a9cc652a1c0" providerId="ADAL" clId="{647CFB2F-5D67-AA45-83D8-696A71BC9F90}" dt="2021-06-30T14:45:40.306" v="1857"/>
          <ac:grpSpMkLst>
            <pc:docMk/>
            <pc:sldMk cId="1142240575" sldId="2147"/>
            <ac:grpSpMk id="10" creationId="{02D3F528-C39F-6943-AB73-DF61E02ABA8A}"/>
          </ac:grpSpMkLst>
        </pc:grpChg>
        <pc:grpChg chg="add">
          <ac:chgData name="Wilne, Robert" userId="863fd487-5ae7-46a6-8c4e-0a9cc652a1c0" providerId="ADAL" clId="{647CFB2F-5D67-AA45-83D8-696A71BC9F90}" dt="2021-06-30T14:45:40.306" v="1857"/>
          <ac:grpSpMkLst>
            <pc:docMk/>
            <pc:sldMk cId="1142240575" sldId="2147"/>
            <ac:grpSpMk id="28" creationId="{ADF82158-E09E-8B4F-B9F1-C01BDCEE95F9}"/>
          </ac:grpSpMkLst>
        </pc:grpChg>
        <pc:grpChg chg="add">
          <ac:chgData name="Wilne, Robert" userId="863fd487-5ae7-46a6-8c4e-0a9cc652a1c0" providerId="ADAL" clId="{647CFB2F-5D67-AA45-83D8-696A71BC9F90}" dt="2021-06-30T14:45:40.306" v="1857"/>
          <ac:grpSpMkLst>
            <pc:docMk/>
            <pc:sldMk cId="1142240575" sldId="2147"/>
            <ac:grpSpMk id="29" creationId="{1373CD6A-1A24-154C-BA29-2D25C1EB881D}"/>
          </ac:grpSpMkLst>
        </pc:grpChg>
        <pc:grpChg chg="add">
          <ac:chgData name="Wilne, Robert" userId="863fd487-5ae7-46a6-8c4e-0a9cc652a1c0" providerId="ADAL" clId="{647CFB2F-5D67-AA45-83D8-696A71BC9F90}" dt="2021-06-30T14:45:40.306" v="1857"/>
          <ac:grpSpMkLst>
            <pc:docMk/>
            <pc:sldMk cId="1142240575" sldId="2147"/>
            <ac:grpSpMk id="30" creationId="{388516F7-A4D3-C747-A4D9-3CC23ED072CC}"/>
          </ac:grpSpMkLst>
        </pc:grpChg>
        <pc:grpChg chg="add del">
          <ac:chgData name="Wilne, Robert" userId="863fd487-5ae7-46a6-8c4e-0a9cc652a1c0" providerId="ADAL" clId="{647CFB2F-5D67-AA45-83D8-696A71BC9F90}" dt="2021-06-30T14:45:59.511" v="1868"/>
          <ac:grpSpMkLst>
            <pc:docMk/>
            <pc:sldMk cId="1142240575" sldId="2147"/>
            <ac:grpSpMk id="34" creationId="{6E3A3802-C347-5D45-B2DD-66224F5E33F5}"/>
          </ac:grpSpMkLst>
        </pc:grpChg>
        <pc:grpChg chg="add del">
          <ac:chgData name="Wilne, Robert" userId="863fd487-5ae7-46a6-8c4e-0a9cc652a1c0" providerId="ADAL" clId="{647CFB2F-5D67-AA45-83D8-696A71BC9F90}" dt="2021-06-30T14:46:02.497" v="1876"/>
          <ac:grpSpMkLst>
            <pc:docMk/>
            <pc:sldMk cId="1142240575" sldId="2147"/>
            <ac:grpSpMk id="41" creationId="{130DA96D-1009-A240-B4B5-98EE6571F04E}"/>
          </ac:grpSpMkLst>
        </pc:grpChg>
        <pc:grpChg chg="add">
          <ac:chgData name="Wilne, Robert" userId="863fd487-5ae7-46a6-8c4e-0a9cc652a1c0" providerId="ADAL" clId="{647CFB2F-5D67-AA45-83D8-696A71BC9F90}" dt="2021-06-30T14:46:02.497" v="1876"/>
          <ac:grpSpMkLst>
            <pc:docMk/>
            <pc:sldMk cId="1142240575" sldId="2147"/>
            <ac:grpSpMk id="49" creationId="{384B0F6C-8595-9D45-904F-839E4C77E3A5}"/>
          </ac:grpSpMkLst>
        </pc:grpChg>
        <pc:grpChg chg="add">
          <ac:chgData name="Wilne, Robert" userId="863fd487-5ae7-46a6-8c4e-0a9cc652a1c0" providerId="ADAL" clId="{647CFB2F-5D67-AA45-83D8-696A71BC9F90}" dt="2021-06-30T14:46:06.337" v="1883"/>
          <ac:grpSpMkLst>
            <pc:docMk/>
            <pc:sldMk cId="1142240575" sldId="2147"/>
            <ac:grpSpMk id="56" creationId="{49743A52-A319-E74C-92AE-37DFFA6ED079}"/>
          </ac:grpSpMkLst>
        </pc:grpChg>
        <pc:grpChg chg="add">
          <ac:chgData name="Wilne, Robert" userId="863fd487-5ae7-46a6-8c4e-0a9cc652a1c0" providerId="ADAL" clId="{647CFB2F-5D67-AA45-83D8-696A71BC9F90}" dt="2021-06-30T14:46:06.337" v="1883"/>
          <ac:grpSpMkLst>
            <pc:docMk/>
            <pc:sldMk cId="1142240575" sldId="2147"/>
            <ac:grpSpMk id="57" creationId="{4FA29973-5FBC-1844-B26E-C4D0D280368E}"/>
          </ac:grpSpMkLst>
        </pc:grpChg>
        <pc:inkChg chg="add">
          <ac:chgData name="Wilne, Robert" userId="863fd487-5ae7-46a6-8c4e-0a9cc652a1c0" providerId="ADAL" clId="{647CFB2F-5D67-AA45-83D8-696A71BC9F90}" dt="2021-06-30T14:45:27.590" v="1833"/>
          <ac:inkMkLst>
            <pc:docMk/>
            <pc:sldMk cId="1142240575" sldId="2147"/>
            <ac:inkMk id="2" creationId="{0A003D19-BEF1-8047-B7B2-22240206E77D}"/>
          </ac:inkMkLst>
        </pc:inkChg>
        <pc:inkChg chg="add">
          <ac:chgData name="Wilne, Robert" userId="863fd487-5ae7-46a6-8c4e-0a9cc652a1c0" providerId="ADAL" clId="{647CFB2F-5D67-AA45-83D8-696A71BC9F90}" dt="2021-06-30T14:45:28.109" v="1834"/>
          <ac:inkMkLst>
            <pc:docMk/>
            <pc:sldMk cId="1142240575" sldId="2147"/>
            <ac:inkMk id="3" creationId="{E7A651F2-1893-DA48-BED2-4EFBD7CC6867}"/>
          </ac:inkMkLst>
        </pc:inkChg>
        <pc:inkChg chg="add topLvl">
          <ac:chgData name="Wilne, Robert" userId="863fd487-5ae7-46a6-8c4e-0a9cc652a1c0" providerId="ADAL" clId="{647CFB2F-5D67-AA45-83D8-696A71BC9F90}" dt="2021-06-30T14:45:40.306" v="1857"/>
          <ac:inkMkLst>
            <pc:docMk/>
            <pc:sldMk cId="1142240575" sldId="2147"/>
            <ac:inkMk id="6" creationId="{5DF53F30-FB29-B243-9A1E-CD1E71175761}"/>
          </ac:inkMkLst>
        </pc:inkChg>
        <pc:inkChg chg="add topLvl">
          <ac:chgData name="Wilne, Robert" userId="863fd487-5ae7-46a6-8c4e-0a9cc652a1c0" providerId="ADAL" clId="{647CFB2F-5D67-AA45-83D8-696A71BC9F90}" dt="2021-06-30T14:45:40.306" v="1857"/>
          <ac:inkMkLst>
            <pc:docMk/>
            <pc:sldMk cId="1142240575" sldId="2147"/>
            <ac:inkMk id="7" creationId="{EFD2C702-CFCA-704F-A6D8-EB93B513A06F}"/>
          </ac:inkMkLst>
        </pc:inkChg>
        <pc:inkChg chg="add topLvl">
          <ac:chgData name="Wilne, Robert" userId="863fd487-5ae7-46a6-8c4e-0a9cc652a1c0" providerId="ADAL" clId="{647CFB2F-5D67-AA45-83D8-696A71BC9F90}" dt="2021-06-30T14:45:40.306" v="1857"/>
          <ac:inkMkLst>
            <pc:docMk/>
            <pc:sldMk cId="1142240575" sldId="2147"/>
            <ac:inkMk id="8" creationId="{DCFB5B98-E42C-3D42-8CD9-E868B9302780}"/>
          </ac:inkMkLst>
        </pc:inkChg>
        <pc:inkChg chg="add topLvl">
          <ac:chgData name="Wilne, Robert" userId="863fd487-5ae7-46a6-8c4e-0a9cc652a1c0" providerId="ADAL" clId="{647CFB2F-5D67-AA45-83D8-696A71BC9F90}" dt="2021-06-30T14:45:40.306" v="1857"/>
          <ac:inkMkLst>
            <pc:docMk/>
            <pc:sldMk cId="1142240575" sldId="2147"/>
            <ac:inkMk id="9" creationId="{DB8ED164-0A88-9C47-9107-F0F33955899B}"/>
          </ac:inkMkLst>
        </pc:inkChg>
        <pc:inkChg chg="add">
          <ac:chgData name="Wilne, Robert" userId="863fd487-5ae7-46a6-8c4e-0a9cc652a1c0" providerId="ADAL" clId="{647CFB2F-5D67-AA45-83D8-696A71BC9F90}" dt="2021-06-30T14:45:34.169" v="1840"/>
          <ac:inkMkLst>
            <pc:docMk/>
            <pc:sldMk cId="1142240575" sldId="2147"/>
            <ac:inkMk id="11" creationId="{CF6811E8-4D12-EE4B-AAE6-D597E84EEC48}"/>
          </ac:inkMkLst>
        </pc:inkChg>
        <pc:inkChg chg="add">
          <ac:chgData name="Wilne, Robert" userId="863fd487-5ae7-46a6-8c4e-0a9cc652a1c0" providerId="ADAL" clId="{647CFB2F-5D67-AA45-83D8-696A71BC9F90}" dt="2021-06-30T14:45:34.471" v="1841"/>
          <ac:inkMkLst>
            <pc:docMk/>
            <pc:sldMk cId="1142240575" sldId="2147"/>
            <ac:inkMk id="12" creationId="{AB35B9D0-4E17-9846-97D5-7266D711A2C1}"/>
          </ac:inkMkLst>
        </pc:inkChg>
        <pc:inkChg chg="add">
          <ac:chgData name="Wilne, Robert" userId="863fd487-5ae7-46a6-8c4e-0a9cc652a1c0" providerId="ADAL" clId="{647CFB2F-5D67-AA45-83D8-696A71BC9F90}" dt="2021-06-30T14:45:34.782" v="1842"/>
          <ac:inkMkLst>
            <pc:docMk/>
            <pc:sldMk cId="1142240575" sldId="2147"/>
            <ac:inkMk id="13" creationId="{25D9E77B-CDCA-254A-9D11-30EA709EB8CC}"/>
          </ac:inkMkLst>
        </pc:inkChg>
        <pc:inkChg chg="add">
          <ac:chgData name="Wilne, Robert" userId="863fd487-5ae7-46a6-8c4e-0a9cc652a1c0" providerId="ADAL" clId="{647CFB2F-5D67-AA45-83D8-696A71BC9F90}" dt="2021-06-30T14:45:35.006" v="1843"/>
          <ac:inkMkLst>
            <pc:docMk/>
            <pc:sldMk cId="1142240575" sldId="2147"/>
            <ac:inkMk id="14" creationId="{5550FC47-6726-5146-9724-6AFD63520681}"/>
          </ac:inkMkLst>
        </pc:inkChg>
        <pc:inkChg chg="add">
          <ac:chgData name="Wilne, Robert" userId="863fd487-5ae7-46a6-8c4e-0a9cc652a1c0" providerId="ADAL" clId="{647CFB2F-5D67-AA45-83D8-696A71BC9F90}" dt="2021-06-30T14:45:35.269" v="1844"/>
          <ac:inkMkLst>
            <pc:docMk/>
            <pc:sldMk cId="1142240575" sldId="2147"/>
            <ac:inkMk id="15" creationId="{68FED9E0-1530-A945-9FF4-E9A495B414E6}"/>
          </ac:inkMkLst>
        </pc:inkChg>
        <pc:inkChg chg="add">
          <ac:chgData name="Wilne, Robert" userId="863fd487-5ae7-46a6-8c4e-0a9cc652a1c0" providerId="ADAL" clId="{647CFB2F-5D67-AA45-83D8-696A71BC9F90}" dt="2021-06-30T14:45:35.495" v="1845"/>
          <ac:inkMkLst>
            <pc:docMk/>
            <pc:sldMk cId="1142240575" sldId="2147"/>
            <ac:inkMk id="16" creationId="{54DA6D7D-E1AB-A148-B789-C72AB914D84E}"/>
          </ac:inkMkLst>
        </pc:inkChg>
        <pc:inkChg chg="add">
          <ac:chgData name="Wilne, Robert" userId="863fd487-5ae7-46a6-8c4e-0a9cc652a1c0" providerId="ADAL" clId="{647CFB2F-5D67-AA45-83D8-696A71BC9F90}" dt="2021-06-30T14:45:36.037" v="1846"/>
          <ac:inkMkLst>
            <pc:docMk/>
            <pc:sldMk cId="1142240575" sldId="2147"/>
            <ac:inkMk id="17" creationId="{E777D005-13B9-AD48-A964-8531E32F52AC}"/>
          </ac:inkMkLst>
        </pc:inkChg>
        <pc:inkChg chg="add">
          <ac:chgData name="Wilne, Robert" userId="863fd487-5ae7-46a6-8c4e-0a9cc652a1c0" providerId="ADAL" clId="{647CFB2F-5D67-AA45-83D8-696A71BC9F90}" dt="2021-06-30T14:45:36.285" v="1847"/>
          <ac:inkMkLst>
            <pc:docMk/>
            <pc:sldMk cId="1142240575" sldId="2147"/>
            <ac:inkMk id="18" creationId="{7E5CE40F-3DA7-9F48-A89D-C0F2DF144529}"/>
          </ac:inkMkLst>
        </pc:inkChg>
        <pc:inkChg chg="add">
          <ac:chgData name="Wilne, Robert" userId="863fd487-5ae7-46a6-8c4e-0a9cc652a1c0" providerId="ADAL" clId="{647CFB2F-5D67-AA45-83D8-696A71BC9F90}" dt="2021-06-30T14:45:36.555" v="1848"/>
          <ac:inkMkLst>
            <pc:docMk/>
            <pc:sldMk cId="1142240575" sldId="2147"/>
            <ac:inkMk id="19" creationId="{48E25B88-8492-9843-B77D-52EF2450EDF0}"/>
          </ac:inkMkLst>
        </pc:inkChg>
        <pc:inkChg chg="add">
          <ac:chgData name="Wilne, Robert" userId="863fd487-5ae7-46a6-8c4e-0a9cc652a1c0" providerId="ADAL" clId="{647CFB2F-5D67-AA45-83D8-696A71BC9F90}" dt="2021-06-30T14:45:36.734" v="1849"/>
          <ac:inkMkLst>
            <pc:docMk/>
            <pc:sldMk cId="1142240575" sldId="2147"/>
            <ac:inkMk id="20" creationId="{A05E8F68-8493-5448-A6EC-D95510656AD1}"/>
          </ac:inkMkLst>
        </pc:inkChg>
        <pc:inkChg chg="add">
          <ac:chgData name="Wilne, Robert" userId="863fd487-5ae7-46a6-8c4e-0a9cc652a1c0" providerId="ADAL" clId="{647CFB2F-5D67-AA45-83D8-696A71BC9F90}" dt="2021-06-30T14:45:37.027" v="1850"/>
          <ac:inkMkLst>
            <pc:docMk/>
            <pc:sldMk cId="1142240575" sldId="2147"/>
            <ac:inkMk id="21" creationId="{DAA9CE4B-6FD8-6640-9849-70B6113C2631}"/>
          </ac:inkMkLst>
        </pc:inkChg>
        <pc:inkChg chg="add">
          <ac:chgData name="Wilne, Robert" userId="863fd487-5ae7-46a6-8c4e-0a9cc652a1c0" providerId="ADAL" clId="{647CFB2F-5D67-AA45-83D8-696A71BC9F90}" dt="2021-06-30T14:45:37.220" v="1851"/>
          <ac:inkMkLst>
            <pc:docMk/>
            <pc:sldMk cId="1142240575" sldId="2147"/>
            <ac:inkMk id="22" creationId="{653D435E-61AF-0D46-9602-9EADBFA1E0D2}"/>
          </ac:inkMkLst>
        </pc:inkChg>
        <pc:inkChg chg="add">
          <ac:chgData name="Wilne, Robert" userId="863fd487-5ae7-46a6-8c4e-0a9cc652a1c0" providerId="ADAL" clId="{647CFB2F-5D67-AA45-83D8-696A71BC9F90}" dt="2021-06-30T14:45:38.041" v="1852"/>
          <ac:inkMkLst>
            <pc:docMk/>
            <pc:sldMk cId="1142240575" sldId="2147"/>
            <ac:inkMk id="23" creationId="{98FCCEF1-CDCC-DA45-BB5C-B0245E422969}"/>
          </ac:inkMkLst>
        </pc:inkChg>
        <pc:inkChg chg="add">
          <ac:chgData name="Wilne, Robert" userId="863fd487-5ae7-46a6-8c4e-0a9cc652a1c0" providerId="ADAL" clId="{647CFB2F-5D67-AA45-83D8-696A71BC9F90}" dt="2021-06-30T14:45:38.209" v="1853"/>
          <ac:inkMkLst>
            <pc:docMk/>
            <pc:sldMk cId="1142240575" sldId="2147"/>
            <ac:inkMk id="24" creationId="{1A521B19-DBD6-994E-83AE-76DB9F91B685}"/>
          </ac:inkMkLst>
        </pc:inkChg>
        <pc:inkChg chg="add">
          <ac:chgData name="Wilne, Robert" userId="863fd487-5ae7-46a6-8c4e-0a9cc652a1c0" providerId="ADAL" clId="{647CFB2F-5D67-AA45-83D8-696A71BC9F90}" dt="2021-06-30T14:45:38.965" v="1854"/>
          <ac:inkMkLst>
            <pc:docMk/>
            <pc:sldMk cId="1142240575" sldId="2147"/>
            <ac:inkMk id="25" creationId="{1DA50858-DE8C-5E4A-8C32-6657EDD55CFD}"/>
          </ac:inkMkLst>
        </pc:inkChg>
        <pc:inkChg chg="add">
          <ac:chgData name="Wilne, Robert" userId="863fd487-5ae7-46a6-8c4e-0a9cc652a1c0" providerId="ADAL" clId="{647CFB2F-5D67-AA45-83D8-696A71BC9F90}" dt="2021-06-30T14:45:39.176" v="1855"/>
          <ac:inkMkLst>
            <pc:docMk/>
            <pc:sldMk cId="1142240575" sldId="2147"/>
            <ac:inkMk id="26" creationId="{801ED72B-CDAB-FD49-BA3A-6D4C4F617D40}"/>
          </ac:inkMkLst>
        </pc:inkChg>
        <pc:inkChg chg="add">
          <ac:chgData name="Wilne, Robert" userId="863fd487-5ae7-46a6-8c4e-0a9cc652a1c0" providerId="ADAL" clId="{647CFB2F-5D67-AA45-83D8-696A71BC9F90}" dt="2021-06-30T14:45:39.331" v="1856"/>
          <ac:inkMkLst>
            <pc:docMk/>
            <pc:sldMk cId="1142240575" sldId="2147"/>
            <ac:inkMk id="27" creationId="{967B901F-1195-1246-8F91-B54E0F24F00F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1" creationId="{ABDE0ECA-BEB8-2A40-96C4-CF9A5D759BB5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2" creationId="{D095DDDE-F89E-2045-A94C-F5CB4FB840AB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3" creationId="{B80E503F-0FEF-544A-ABEB-A539AC0D3C53}"/>
          </ac:inkMkLst>
        </pc:inkChg>
        <pc:inkChg chg="add">
          <ac:chgData name="Wilne, Robert" userId="863fd487-5ae7-46a6-8c4e-0a9cc652a1c0" providerId="ADAL" clId="{647CFB2F-5D67-AA45-83D8-696A71BC9F90}" dt="2021-06-30T14:45:52.973" v="1862"/>
          <ac:inkMkLst>
            <pc:docMk/>
            <pc:sldMk cId="1142240575" sldId="2147"/>
            <ac:inkMk id="35" creationId="{2C12D90B-E64A-914C-A112-82B68754239F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6" creationId="{DAD9D002-EF8B-7A44-A0D8-9980D14EA783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7" creationId="{9E9DBA52-C0FC-EA47-A6B3-7A36343E2DB4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8" creationId="{4D96FB3A-F25F-6346-A1F5-BEFFFF282453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39" creationId="{984FE048-BCE5-9C47-A6B4-ED15CB50C689}"/>
          </ac:inkMkLst>
        </pc:inkChg>
        <pc:inkChg chg="add topLvl">
          <ac:chgData name="Wilne, Robert" userId="863fd487-5ae7-46a6-8c4e-0a9cc652a1c0" providerId="ADAL" clId="{647CFB2F-5D67-AA45-83D8-696A71BC9F90}" dt="2021-06-30T14:46:02.497" v="1876"/>
          <ac:inkMkLst>
            <pc:docMk/>
            <pc:sldMk cId="1142240575" sldId="2147"/>
            <ac:inkMk id="40" creationId="{205730D7-5D5F-E24E-9D1B-D7EAA4680C29}"/>
          </ac:inkMkLst>
        </pc:inkChg>
        <pc:inkChg chg="add">
          <ac:chgData name="Wilne, Robert" userId="863fd487-5ae7-46a6-8c4e-0a9cc652a1c0" providerId="ADAL" clId="{647CFB2F-5D67-AA45-83D8-696A71BC9F90}" dt="2021-06-30T14:45:59.830" v="1869"/>
          <ac:inkMkLst>
            <pc:docMk/>
            <pc:sldMk cId="1142240575" sldId="2147"/>
            <ac:inkMk id="42" creationId="{F0505E36-A631-CE49-97AE-F1C3BF46430B}"/>
          </ac:inkMkLst>
        </pc:inkChg>
        <pc:inkChg chg="add">
          <ac:chgData name="Wilne, Robert" userId="863fd487-5ae7-46a6-8c4e-0a9cc652a1c0" providerId="ADAL" clId="{647CFB2F-5D67-AA45-83D8-696A71BC9F90}" dt="2021-06-30T14:46:00.033" v="1870"/>
          <ac:inkMkLst>
            <pc:docMk/>
            <pc:sldMk cId="1142240575" sldId="2147"/>
            <ac:inkMk id="43" creationId="{7C337D3D-5C60-9543-86B7-BE4A3D0E1A1D}"/>
          </ac:inkMkLst>
        </pc:inkChg>
        <pc:inkChg chg="add">
          <ac:chgData name="Wilne, Robert" userId="863fd487-5ae7-46a6-8c4e-0a9cc652a1c0" providerId="ADAL" clId="{647CFB2F-5D67-AA45-83D8-696A71BC9F90}" dt="2021-06-30T14:46:00.475" v="1871"/>
          <ac:inkMkLst>
            <pc:docMk/>
            <pc:sldMk cId="1142240575" sldId="2147"/>
            <ac:inkMk id="44" creationId="{7DFD8EB7-91A1-DD4A-88A6-85DAF340A13A}"/>
          </ac:inkMkLst>
        </pc:inkChg>
        <pc:inkChg chg="add">
          <ac:chgData name="Wilne, Robert" userId="863fd487-5ae7-46a6-8c4e-0a9cc652a1c0" providerId="ADAL" clId="{647CFB2F-5D67-AA45-83D8-696A71BC9F90}" dt="2021-06-30T14:46:00.660" v="1872"/>
          <ac:inkMkLst>
            <pc:docMk/>
            <pc:sldMk cId="1142240575" sldId="2147"/>
            <ac:inkMk id="45" creationId="{49D2945A-868F-0043-8FA9-058E59F25176}"/>
          </ac:inkMkLst>
        </pc:inkChg>
        <pc:inkChg chg="add">
          <ac:chgData name="Wilne, Robert" userId="863fd487-5ae7-46a6-8c4e-0a9cc652a1c0" providerId="ADAL" clId="{647CFB2F-5D67-AA45-83D8-696A71BC9F90}" dt="2021-06-30T14:46:01.246" v="1873"/>
          <ac:inkMkLst>
            <pc:docMk/>
            <pc:sldMk cId="1142240575" sldId="2147"/>
            <ac:inkMk id="46" creationId="{EC2040B6-9F30-974B-9D81-90AD2671679C}"/>
          </ac:inkMkLst>
        </pc:inkChg>
        <pc:inkChg chg="add">
          <ac:chgData name="Wilne, Robert" userId="863fd487-5ae7-46a6-8c4e-0a9cc652a1c0" providerId="ADAL" clId="{647CFB2F-5D67-AA45-83D8-696A71BC9F90}" dt="2021-06-30T14:46:01.471" v="1874"/>
          <ac:inkMkLst>
            <pc:docMk/>
            <pc:sldMk cId="1142240575" sldId="2147"/>
            <ac:inkMk id="47" creationId="{6A3A814F-AD66-C04C-B7FF-484101A2DB35}"/>
          </ac:inkMkLst>
        </pc:inkChg>
        <pc:inkChg chg="add">
          <ac:chgData name="Wilne, Robert" userId="863fd487-5ae7-46a6-8c4e-0a9cc652a1c0" providerId="ADAL" clId="{647CFB2F-5D67-AA45-83D8-696A71BC9F90}" dt="2021-06-30T14:46:01.787" v="1875"/>
          <ac:inkMkLst>
            <pc:docMk/>
            <pc:sldMk cId="1142240575" sldId="2147"/>
            <ac:inkMk id="48" creationId="{1567F5B4-4A63-7D4A-AFF0-5AA26FB59B42}"/>
          </ac:inkMkLst>
        </pc:inkChg>
        <pc:inkChg chg="add">
          <ac:chgData name="Wilne, Robert" userId="863fd487-5ae7-46a6-8c4e-0a9cc652a1c0" providerId="ADAL" clId="{647CFB2F-5D67-AA45-83D8-696A71BC9F90}" dt="2021-06-30T14:46:04.478" v="1877"/>
          <ac:inkMkLst>
            <pc:docMk/>
            <pc:sldMk cId="1142240575" sldId="2147"/>
            <ac:inkMk id="50" creationId="{91CA29FA-4DD7-A248-A8B3-C757E045A152}"/>
          </ac:inkMkLst>
        </pc:inkChg>
        <pc:inkChg chg="add">
          <ac:chgData name="Wilne, Robert" userId="863fd487-5ae7-46a6-8c4e-0a9cc652a1c0" providerId="ADAL" clId="{647CFB2F-5D67-AA45-83D8-696A71BC9F90}" dt="2021-06-30T14:46:04.747" v="1878"/>
          <ac:inkMkLst>
            <pc:docMk/>
            <pc:sldMk cId="1142240575" sldId="2147"/>
            <ac:inkMk id="51" creationId="{3D2ADA29-59E2-AF44-8C09-C23D1BBC0DFB}"/>
          </ac:inkMkLst>
        </pc:inkChg>
        <pc:inkChg chg="add">
          <ac:chgData name="Wilne, Robert" userId="863fd487-5ae7-46a6-8c4e-0a9cc652a1c0" providerId="ADAL" clId="{647CFB2F-5D67-AA45-83D8-696A71BC9F90}" dt="2021-06-30T14:46:04.922" v="1879"/>
          <ac:inkMkLst>
            <pc:docMk/>
            <pc:sldMk cId="1142240575" sldId="2147"/>
            <ac:inkMk id="52" creationId="{E9B030CF-A94C-F84A-8D4D-35DE90F3A6E4}"/>
          </ac:inkMkLst>
        </pc:inkChg>
        <pc:inkChg chg="add">
          <ac:chgData name="Wilne, Robert" userId="863fd487-5ae7-46a6-8c4e-0a9cc652a1c0" providerId="ADAL" clId="{647CFB2F-5D67-AA45-83D8-696A71BC9F90}" dt="2021-06-30T14:46:05.188" v="1880"/>
          <ac:inkMkLst>
            <pc:docMk/>
            <pc:sldMk cId="1142240575" sldId="2147"/>
            <ac:inkMk id="53" creationId="{B7D29384-2BFB-6F45-B41E-37599466D162}"/>
          </ac:inkMkLst>
        </pc:inkChg>
        <pc:inkChg chg="add">
          <ac:chgData name="Wilne, Robert" userId="863fd487-5ae7-46a6-8c4e-0a9cc652a1c0" providerId="ADAL" clId="{647CFB2F-5D67-AA45-83D8-696A71BC9F90}" dt="2021-06-30T14:46:05.374" v="1881"/>
          <ac:inkMkLst>
            <pc:docMk/>
            <pc:sldMk cId="1142240575" sldId="2147"/>
            <ac:inkMk id="54" creationId="{08552CF1-E487-DF47-9363-FC7D2D1307C5}"/>
          </ac:inkMkLst>
        </pc:inkChg>
        <pc:inkChg chg="add">
          <ac:chgData name="Wilne, Robert" userId="863fd487-5ae7-46a6-8c4e-0a9cc652a1c0" providerId="ADAL" clId="{647CFB2F-5D67-AA45-83D8-696A71BC9F90}" dt="2021-06-30T14:46:05.599" v="1882"/>
          <ac:inkMkLst>
            <pc:docMk/>
            <pc:sldMk cId="1142240575" sldId="2147"/>
            <ac:inkMk id="55" creationId="{CF552145-ACFE-FC4E-9DF4-331B513B0F20}"/>
          </ac:inkMkLst>
        </pc:inkChg>
        <pc:inkChg chg="add">
          <ac:chgData name="Wilne, Robert" userId="863fd487-5ae7-46a6-8c4e-0a9cc652a1c0" providerId="ADAL" clId="{647CFB2F-5D67-AA45-83D8-696A71BC9F90}" dt="2021-06-30T14:46:06.777" v="1884"/>
          <ac:inkMkLst>
            <pc:docMk/>
            <pc:sldMk cId="1142240575" sldId="2147"/>
            <ac:inkMk id="58" creationId="{D3654A27-E67E-D64B-96C6-893511087171}"/>
          </ac:inkMkLst>
        </pc:inkChg>
      </pc:sldChg>
      <pc:sldChg chg="addSp">
        <pc:chgData name="Wilne, Robert" userId="863fd487-5ae7-46a6-8c4e-0a9cc652a1c0" providerId="ADAL" clId="{647CFB2F-5D67-AA45-83D8-696A71BC9F90}" dt="2021-06-30T14:47:45.915" v="1980"/>
        <pc:sldMkLst>
          <pc:docMk/>
          <pc:sldMk cId="312663650" sldId="2148"/>
        </pc:sldMkLst>
        <pc:grpChg chg="add">
          <ac:chgData name="Wilne, Robert" userId="863fd487-5ae7-46a6-8c4e-0a9cc652a1c0" providerId="ADAL" clId="{647CFB2F-5D67-AA45-83D8-696A71BC9F90}" dt="2021-06-30T14:47:42.648" v="1979"/>
          <ac:grpSpMkLst>
            <pc:docMk/>
            <pc:sldMk cId="312663650" sldId="2148"/>
            <ac:grpSpMk id="16" creationId="{74C514BE-7919-6E4F-B70C-3BF83B678AEC}"/>
          </ac:grpSpMkLst>
        </pc:grpChg>
        <pc:inkChg chg="add">
          <ac:chgData name="Wilne, Robert" userId="863fd487-5ae7-46a6-8c4e-0a9cc652a1c0" providerId="ADAL" clId="{647CFB2F-5D67-AA45-83D8-696A71BC9F90}" dt="2021-06-30T14:46:14.937" v="1885"/>
          <ac:inkMkLst>
            <pc:docMk/>
            <pc:sldMk cId="312663650" sldId="2148"/>
            <ac:inkMk id="2" creationId="{8431F9FF-9D27-6246-9C8A-013C75E9EA65}"/>
          </ac:inkMkLst>
        </pc:inkChg>
        <pc:inkChg chg="add">
          <ac:chgData name="Wilne, Robert" userId="863fd487-5ae7-46a6-8c4e-0a9cc652a1c0" providerId="ADAL" clId="{647CFB2F-5D67-AA45-83D8-696A71BC9F90}" dt="2021-06-30T14:46:15.537" v="1886"/>
          <ac:inkMkLst>
            <pc:docMk/>
            <pc:sldMk cId="312663650" sldId="2148"/>
            <ac:inkMk id="3" creationId="{A4B375C3-CE60-B549-A80B-3E985924A01D}"/>
          </ac:inkMkLst>
        </pc:inkChg>
        <pc:inkChg chg="add">
          <ac:chgData name="Wilne, Robert" userId="863fd487-5ae7-46a6-8c4e-0a9cc652a1c0" providerId="ADAL" clId="{647CFB2F-5D67-AA45-83D8-696A71BC9F90}" dt="2021-06-30T14:47:39.014" v="1970"/>
          <ac:inkMkLst>
            <pc:docMk/>
            <pc:sldMk cId="312663650" sldId="2148"/>
            <ac:inkMk id="7" creationId="{E43A8FAA-CBC7-4543-AFBC-CD3FCA7C0A6B}"/>
          </ac:inkMkLst>
        </pc:inkChg>
        <pc:inkChg chg="add">
          <ac:chgData name="Wilne, Robert" userId="863fd487-5ae7-46a6-8c4e-0a9cc652a1c0" providerId="ADAL" clId="{647CFB2F-5D67-AA45-83D8-696A71BC9F90}" dt="2021-06-30T14:47:39.496" v="1971"/>
          <ac:inkMkLst>
            <pc:docMk/>
            <pc:sldMk cId="312663650" sldId="2148"/>
            <ac:inkMk id="8" creationId="{CDEA7C44-706B-324E-9782-0471E55C743D}"/>
          </ac:inkMkLst>
        </pc:inkChg>
        <pc:inkChg chg="add">
          <ac:chgData name="Wilne, Robert" userId="863fd487-5ae7-46a6-8c4e-0a9cc652a1c0" providerId="ADAL" clId="{647CFB2F-5D67-AA45-83D8-696A71BC9F90}" dt="2021-06-30T14:47:39.753" v="1972"/>
          <ac:inkMkLst>
            <pc:docMk/>
            <pc:sldMk cId="312663650" sldId="2148"/>
            <ac:inkMk id="9" creationId="{3A25281B-3D95-7A47-BCD4-5C54E663F6FF}"/>
          </ac:inkMkLst>
        </pc:inkChg>
        <pc:inkChg chg="add">
          <ac:chgData name="Wilne, Robert" userId="863fd487-5ae7-46a6-8c4e-0a9cc652a1c0" providerId="ADAL" clId="{647CFB2F-5D67-AA45-83D8-696A71BC9F90}" dt="2021-06-30T14:47:40.029" v="1973"/>
          <ac:inkMkLst>
            <pc:docMk/>
            <pc:sldMk cId="312663650" sldId="2148"/>
            <ac:inkMk id="10" creationId="{C6B85B6F-6CD7-0F45-8841-60DEED851D54}"/>
          </ac:inkMkLst>
        </pc:inkChg>
        <pc:inkChg chg="add">
          <ac:chgData name="Wilne, Robert" userId="863fd487-5ae7-46a6-8c4e-0a9cc652a1c0" providerId="ADAL" clId="{647CFB2F-5D67-AA45-83D8-696A71BC9F90}" dt="2021-06-30T14:47:40.193" v="1974"/>
          <ac:inkMkLst>
            <pc:docMk/>
            <pc:sldMk cId="312663650" sldId="2148"/>
            <ac:inkMk id="11" creationId="{8E3F78E0-74B1-9247-931E-8A09E5B97607}"/>
          </ac:inkMkLst>
        </pc:inkChg>
        <pc:inkChg chg="add">
          <ac:chgData name="Wilne, Robert" userId="863fd487-5ae7-46a6-8c4e-0a9cc652a1c0" providerId="ADAL" clId="{647CFB2F-5D67-AA45-83D8-696A71BC9F90}" dt="2021-06-30T14:47:40.612" v="1975"/>
          <ac:inkMkLst>
            <pc:docMk/>
            <pc:sldMk cId="312663650" sldId="2148"/>
            <ac:inkMk id="12" creationId="{0E0E1441-7E0F-FA48-B078-B5D4405ACF25}"/>
          </ac:inkMkLst>
        </pc:inkChg>
        <pc:inkChg chg="add">
          <ac:chgData name="Wilne, Robert" userId="863fd487-5ae7-46a6-8c4e-0a9cc652a1c0" providerId="ADAL" clId="{647CFB2F-5D67-AA45-83D8-696A71BC9F90}" dt="2021-06-30T14:47:40.778" v="1976"/>
          <ac:inkMkLst>
            <pc:docMk/>
            <pc:sldMk cId="312663650" sldId="2148"/>
            <ac:inkMk id="13" creationId="{88E495EA-C5C1-A246-A2E6-937FAA7820B7}"/>
          </ac:inkMkLst>
        </pc:inkChg>
        <pc:inkChg chg="add">
          <ac:chgData name="Wilne, Robert" userId="863fd487-5ae7-46a6-8c4e-0a9cc652a1c0" providerId="ADAL" clId="{647CFB2F-5D67-AA45-83D8-696A71BC9F90}" dt="2021-06-30T14:47:41.194" v="1977"/>
          <ac:inkMkLst>
            <pc:docMk/>
            <pc:sldMk cId="312663650" sldId="2148"/>
            <ac:inkMk id="14" creationId="{894E928D-7098-AE4C-BB57-7902F66C8B1F}"/>
          </ac:inkMkLst>
        </pc:inkChg>
        <pc:inkChg chg="add">
          <ac:chgData name="Wilne, Robert" userId="863fd487-5ae7-46a6-8c4e-0a9cc652a1c0" providerId="ADAL" clId="{647CFB2F-5D67-AA45-83D8-696A71BC9F90}" dt="2021-06-30T14:47:41.726" v="1978"/>
          <ac:inkMkLst>
            <pc:docMk/>
            <pc:sldMk cId="312663650" sldId="2148"/>
            <ac:inkMk id="15" creationId="{226EB328-32F2-E54E-908A-A7DCEA6AB4C4}"/>
          </ac:inkMkLst>
        </pc:inkChg>
        <pc:inkChg chg="add">
          <ac:chgData name="Wilne, Robert" userId="863fd487-5ae7-46a6-8c4e-0a9cc652a1c0" providerId="ADAL" clId="{647CFB2F-5D67-AA45-83D8-696A71BC9F90}" dt="2021-06-30T14:47:45.915" v="1980"/>
          <ac:inkMkLst>
            <pc:docMk/>
            <pc:sldMk cId="312663650" sldId="2148"/>
            <ac:inkMk id="17" creationId="{FF401835-A658-4144-B5AD-7082C331C674}"/>
          </ac:inkMkLst>
        </pc:inkChg>
      </pc:sldChg>
      <pc:sldChg chg="addSp delSp">
        <pc:chgData name="Wilne, Robert" userId="863fd487-5ae7-46a6-8c4e-0a9cc652a1c0" providerId="ADAL" clId="{647CFB2F-5D67-AA45-83D8-696A71BC9F90}" dt="2021-06-30T14:46:47.366" v="1926"/>
        <pc:sldMkLst>
          <pc:docMk/>
          <pc:sldMk cId="4220724282" sldId="2149"/>
        </pc:sldMkLst>
        <pc:grpChg chg="add del">
          <ac:chgData name="Wilne, Robert" userId="863fd487-5ae7-46a6-8c4e-0a9cc652a1c0" providerId="ADAL" clId="{647CFB2F-5D67-AA45-83D8-696A71BC9F90}" dt="2021-06-30T14:46:36.179" v="1911"/>
          <ac:grpSpMkLst>
            <pc:docMk/>
            <pc:sldMk cId="4220724282" sldId="2149"/>
            <ac:grpSpMk id="11" creationId="{E7C21A0A-3738-A741-AA59-620F6A3FA276}"/>
          </ac:grpSpMkLst>
        </pc:grpChg>
        <pc:grpChg chg="add">
          <ac:chgData name="Wilne, Robert" userId="863fd487-5ae7-46a6-8c4e-0a9cc652a1c0" providerId="ADAL" clId="{647CFB2F-5D67-AA45-83D8-696A71BC9F90}" dt="2021-06-30T14:46:36.179" v="1911"/>
          <ac:grpSpMkLst>
            <pc:docMk/>
            <pc:sldMk cId="4220724282" sldId="2149"/>
            <ac:grpSpMk id="28" creationId="{6FC92987-AE2D-F345-8A96-AED18AD6D8D4}"/>
          </ac:grpSpMkLst>
        </pc:grpChg>
        <pc:grpChg chg="add">
          <ac:chgData name="Wilne, Robert" userId="863fd487-5ae7-46a6-8c4e-0a9cc652a1c0" providerId="ADAL" clId="{647CFB2F-5D67-AA45-83D8-696A71BC9F90}" dt="2021-06-30T14:46:36.179" v="1911"/>
          <ac:grpSpMkLst>
            <pc:docMk/>
            <pc:sldMk cId="4220724282" sldId="2149"/>
            <ac:grpSpMk id="29" creationId="{8AC24C5D-53DE-9245-8EB5-B7FDF9C434C8}"/>
          </ac:grpSpMkLst>
        </pc:grpChg>
        <pc:grpChg chg="add">
          <ac:chgData name="Wilne, Robert" userId="863fd487-5ae7-46a6-8c4e-0a9cc652a1c0" providerId="ADAL" clId="{647CFB2F-5D67-AA45-83D8-696A71BC9F90}" dt="2021-06-30T14:46:36.179" v="1911"/>
          <ac:grpSpMkLst>
            <pc:docMk/>
            <pc:sldMk cId="4220724282" sldId="2149"/>
            <ac:grpSpMk id="30" creationId="{D12CFC02-E4D6-BB43-BE6A-98F4D4FF163F}"/>
          </ac:grpSpMkLst>
        </pc:grpChg>
        <pc:grpChg chg="add">
          <ac:chgData name="Wilne, Robert" userId="863fd487-5ae7-46a6-8c4e-0a9cc652a1c0" providerId="ADAL" clId="{647CFB2F-5D67-AA45-83D8-696A71BC9F90}" dt="2021-06-30T14:46:46.178" v="1925"/>
          <ac:grpSpMkLst>
            <pc:docMk/>
            <pc:sldMk cId="4220724282" sldId="2149"/>
            <ac:grpSpMk id="44" creationId="{158E8C3B-9643-CD45-A985-7E5023BF9BCB}"/>
          </ac:grpSpMkLst>
        </pc:grpChg>
        <pc:grpChg chg="add">
          <ac:chgData name="Wilne, Robert" userId="863fd487-5ae7-46a6-8c4e-0a9cc652a1c0" providerId="ADAL" clId="{647CFB2F-5D67-AA45-83D8-696A71BC9F90}" dt="2021-06-30T14:46:46.178" v="1925"/>
          <ac:grpSpMkLst>
            <pc:docMk/>
            <pc:sldMk cId="4220724282" sldId="2149"/>
            <ac:grpSpMk id="45" creationId="{EB560166-AE99-2843-8A43-8C8E7B5A96D0}"/>
          </ac:grpSpMkLst>
        </pc:grpChg>
        <pc:inkChg chg="add">
          <ac:chgData name="Wilne, Robert" userId="863fd487-5ae7-46a6-8c4e-0a9cc652a1c0" providerId="ADAL" clId="{647CFB2F-5D67-AA45-83D8-696A71BC9F90}" dt="2021-06-30T14:46:25.150" v="1887"/>
          <ac:inkMkLst>
            <pc:docMk/>
            <pc:sldMk cId="4220724282" sldId="2149"/>
            <ac:inkMk id="2" creationId="{3CECD574-354C-9646-96FF-C5BFA115616A}"/>
          </ac:inkMkLst>
        </pc:inkChg>
        <pc:inkChg chg="add">
          <ac:chgData name="Wilne, Robert" userId="863fd487-5ae7-46a6-8c4e-0a9cc652a1c0" providerId="ADAL" clId="{647CFB2F-5D67-AA45-83D8-696A71BC9F90}" dt="2021-06-30T14:46:27.014" v="1888"/>
          <ac:inkMkLst>
            <pc:docMk/>
            <pc:sldMk cId="4220724282" sldId="2149"/>
            <ac:inkMk id="3" creationId="{6884C50E-B1CA-CE42-89CE-642864E92BEF}"/>
          </ac:inkMkLst>
        </pc:inkChg>
        <pc:inkChg chg="add topLvl">
          <ac:chgData name="Wilne, Robert" userId="863fd487-5ae7-46a6-8c4e-0a9cc652a1c0" providerId="ADAL" clId="{647CFB2F-5D67-AA45-83D8-696A71BC9F90}" dt="2021-06-30T14:46:36.179" v="1911"/>
          <ac:inkMkLst>
            <pc:docMk/>
            <pc:sldMk cId="4220724282" sldId="2149"/>
            <ac:inkMk id="6" creationId="{3AF8911C-B849-164E-B8EE-C42EDB5E9089}"/>
          </ac:inkMkLst>
        </pc:inkChg>
        <pc:inkChg chg="add topLvl">
          <ac:chgData name="Wilne, Robert" userId="863fd487-5ae7-46a6-8c4e-0a9cc652a1c0" providerId="ADAL" clId="{647CFB2F-5D67-AA45-83D8-696A71BC9F90}" dt="2021-06-30T14:46:36.179" v="1911"/>
          <ac:inkMkLst>
            <pc:docMk/>
            <pc:sldMk cId="4220724282" sldId="2149"/>
            <ac:inkMk id="7" creationId="{CDD9901C-084F-C04C-BA22-6A445D1B7BFF}"/>
          </ac:inkMkLst>
        </pc:inkChg>
        <pc:inkChg chg="add topLvl">
          <ac:chgData name="Wilne, Robert" userId="863fd487-5ae7-46a6-8c4e-0a9cc652a1c0" providerId="ADAL" clId="{647CFB2F-5D67-AA45-83D8-696A71BC9F90}" dt="2021-06-30T14:46:36.179" v="1911"/>
          <ac:inkMkLst>
            <pc:docMk/>
            <pc:sldMk cId="4220724282" sldId="2149"/>
            <ac:inkMk id="8" creationId="{E6D9B5C0-0B36-C94A-A491-F6991415EFC8}"/>
          </ac:inkMkLst>
        </pc:inkChg>
        <pc:inkChg chg="add topLvl">
          <ac:chgData name="Wilne, Robert" userId="863fd487-5ae7-46a6-8c4e-0a9cc652a1c0" providerId="ADAL" clId="{647CFB2F-5D67-AA45-83D8-696A71BC9F90}" dt="2021-06-30T14:46:36.179" v="1911"/>
          <ac:inkMkLst>
            <pc:docMk/>
            <pc:sldMk cId="4220724282" sldId="2149"/>
            <ac:inkMk id="9" creationId="{5AE50734-C748-EF4D-A9EB-D9ABA2915D70}"/>
          </ac:inkMkLst>
        </pc:inkChg>
        <pc:inkChg chg="add topLvl">
          <ac:chgData name="Wilne, Robert" userId="863fd487-5ae7-46a6-8c4e-0a9cc652a1c0" providerId="ADAL" clId="{647CFB2F-5D67-AA45-83D8-696A71BC9F90}" dt="2021-06-30T14:46:36.179" v="1911"/>
          <ac:inkMkLst>
            <pc:docMk/>
            <pc:sldMk cId="4220724282" sldId="2149"/>
            <ac:inkMk id="10" creationId="{89E0A9F5-4EF1-BF4B-9A06-10DB03C4402F}"/>
          </ac:inkMkLst>
        </pc:inkChg>
        <pc:inkChg chg="add">
          <ac:chgData name="Wilne, Robert" userId="863fd487-5ae7-46a6-8c4e-0a9cc652a1c0" providerId="ADAL" clId="{647CFB2F-5D67-AA45-83D8-696A71BC9F90}" dt="2021-06-30T14:46:31.278" v="1895"/>
          <ac:inkMkLst>
            <pc:docMk/>
            <pc:sldMk cId="4220724282" sldId="2149"/>
            <ac:inkMk id="12" creationId="{01AFD8F4-65C8-E04A-8182-1439CFDFC4A7}"/>
          </ac:inkMkLst>
        </pc:inkChg>
        <pc:inkChg chg="add">
          <ac:chgData name="Wilne, Robert" userId="863fd487-5ae7-46a6-8c4e-0a9cc652a1c0" providerId="ADAL" clId="{647CFB2F-5D67-AA45-83D8-696A71BC9F90}" dt="2021-06-30T14:46:31.694" v="1896"/>
          <ac:inkMkLst>
            <pc:docMk/>
            <pc:sldMk cId="4220724282" sldId="2149"/>
            <ac:inkMk id="13" creationId="{C8102D3E-0671-BF40-BF8E-BDA2C032BF7D}"/>
          </ac:inkMkLst>
        </pc:inkChg>
        <pc:inkChg chg="add">
          <ac:chgData name="Wilne, Robert" userId="863fd487-5ae7-46a6-8c4e-0a9cc652a1c0" providerId="ADAL" clId="{647CFB2F-5D67-AA45-83D8-696A71BC9F90}" dt="2021-06-30T14:46:32.002" v="1897"/>
          <ac:inkMkLst>
            <pc:docMk/>
            <pc:sldMk cId="4220724282" sldId="2149"/>
            <ac:inkMk id="14" creationId="{8C701BF3-53D5-9949-BCCD-B5E54CF61CF2}"/>
          </ac:inkMkLst>
        </pc:inkChg>
        <pc:inkChg chg="add">
          <ac:chgData name="Wilne, Robert" userId="863fd487-5ae7-46a6-8c4e-0a9cc652a1c0" providerId="ADAL" clId="{647CFB2F-5D67-AA45-83D8-696A71BC9F90}" dt="2021-06-30T14:46:32.275" v="1898"/>
          <ac:inkMkLst>
            <pc:docMk/>
            <pc:sldMk cId="4220724282" sldId="2149"/>
            <ac:inkMk id="15" creationId="{7170878C-5049-FE44-9A74-A2DC03860D29}"/>
          </ac:inkMkLst>
        </pc:inkChg>
        <pc:inkChg chg="add">
          <ac:chgData name="Wilne, Robert" userId="863fd487-5ae7-46a6-8c4e-0a9cc652a1c0" providerId="ADAL" clId="{647CFB2F-5D67-AA45-83D8-696A71BC9F90}" dt="2021-06-30T14:46:32.433" v="1899"/>
          <ac:inkMkLst>
            <pc:docMk/>
            <pc:sldMk cId="4220724282" sldId="2149"/>
            <ac:inkMk id="16" creationId="{BFCFFDB5-12E7-F249-99DD-C62314C419E2}"/>
          </ac:inkMkLst>
        </pc:inkChg>
        <pc:inkChg chg="add">
          <ac:chgData name="Wilne, Robert" userId="863fd487-5ae7-46a6-8c4e-0a9cc652a1c0" providerId="ADAL" clId="{647CFB2F-5D67-AA45-83D8-696A71BC9F90}" dt="2021-06-30T14:46:32.728" v="1900"/>
          <ac:inkMkLst>
            <pc:docMk/>
            <pc:sldMk cId="4220724282" sldId="2149"/>
            <ac:inkMk id="17" creationId="{96E251FE-FE74-9248-A146-D4EA7095D16C}"/>
          </ac:inkMkLst>
        </pc:inkChg>
        <pc:inkChg chg="add">
          <ac:chgData name="Wilne, Robert" userId="863fd487-5ae7-46a6-8c4e-0a9cc652a1c0" providerId="ADAL" clId="{647CFB2F-5D67-AA45-83D8-696A71BC9F90}" dt="2021-06-30T14:46:33.267" v="1901"/>
          <ac:inkMkLst>
            <pc:docMk/>
            <pc:sldMk cId="4220724282" sldId="2149"/>
            <ac:inkMk id="18" creationId="{AC1746FD-D25D-024F-ADB4-2A1488CF2F8A}"/>
          </ac:inkMkLst>
        </pc:inkChg>
        <pc:inkChg chg="add">
          <ac:chgData name="Wilne, Robert" userId="863fd487-5ae7-46a6-8c4e-0a9cc652a1c0" providerId="ADAL" clId="{647CFB2F-5D67-AA45-83D8-696A71BC9F90}" dt="2021-06-30T14:46:33.497" v="1902"/>
          <ac:inkMkLst>
            <pc:docMk/>
            <pc:sldMk cId="4220724282" sldId="2149"/>
            <ac:inkMk id="19" creationId="{85B08472-D20F-B14F-9547-8A7BDD3A9CBD}"/>
          </ac:inkMkLst>
        </pc:inkChg>
        <pc:inkChg chg="add">
          <ac:chgData name="Wilne, Robert" userId="863fd487-5ae7-46a6-8c4e-0a9cc652a1c0" providerId="ADAL" clId="{647CFB2F-5D67-AA45-83D8-696A71BC9F90}" dt="2021-06-30T14:46:33.647" v="1903"/>
          <ac:inkMkLst>
            <pc:docMk/>
            <pc:sldMk cId="4220724282" sldId="2149"/>
            <ac:inkMk id="20" creationId="{591ADDFB-077A-CC45-BBE9-0E12F2C92C28}"/>
          </ac:inkMkLst>
        </pc:inkChg>
        <pc:inkChg chg="add">
          <ac:chgData name="Wilne, Robert" userId="863fd487-5ae7-46a6-8c4e-0a9cc652a1c0" providerId="ADAL" clId="{647CFB2F-5D67-AA45-83D8-696A71BC9F90}" dt="2021-06-30T14:46:33.814" v="1904"/>
          <ac:inkMkLst>
            <pc:docMk/>
            <pc:sldMk cId="4220724282" sldId="2149"/>
            <ac:inkMk id="21" creationId="{97284F9C-1569-D24D-8F35-6755003D4989}"/>
          </ac:inkMkLst>
        </pc:inkChg>
        <pc:inkChg chg="add">
          <ac:chgData name="Wilne, Robert" userId="863fd487-5ae7-46a6-8c4e-0a9cc652a1c0" providerId="ADAL" clId="{647CFB2F-5D67-AA45-83D8-696A71BC9F90}" dt="2021-06-30T14:46:34.067" v="1905"/>
          <ac:inkMkLst>
            <pc:docMk/>
            <pc:sldMk cId="4220724282" sldId="2149"/>
            <ac:inkMk id="22" creationId="{6BC9F20B-2CF6-1A47-92B9-238C748B1FF1}"/>
          </ac:inkMkLst>
        </pc:inkChg>
        <pc:inkChg chg="add">
          <ac:chgData name="Wilne, Robert" userId="863fd487-5ae7-46a6-8c4e-0a9cc652a1c0" providerId="ADAL" clId="{647CFB2F-5D67-AA45-83D8-696A71BC9F90}" dt="2021-06-30T14:46:34.229" v="1906"/>
          <ac:inkMkLst>
            <pc:docMk/>
            <pc:sldMk cId="4220724282" sldId="2149"/>
            <ac:inkMk id="23" creationId="{06E9F719-229E-D049-8CAF-8A1458BB7F6A}"/>
          </ac:inkMkLst>
        </pc:inkChg>
        <pc:inkChg chg="add">
          <ac:chgData name="Wilne, Robert" userId="863fd487-5ae7-46a6-8c4e-0a9cc652a1c0" providerId="ADAL" clId="{647CFB2F-5D67-AA45-83D8-696A71BC9F90}" dt="2021-06-30T14:46:34.522" v="1907"/>
          <ac:inkMkLst>
            <pc:docMk/>
            <pc:sldMk cId="4220724282" sldId="2149"/>
            <ac:inkMk id="24" creationId="{883F8F80-62D0-0B4E-A71F-BE32D2B3BC2F}"/>
          </ac:inkMkLst>
        </pc:inkChg>
        <pc:inkChg chg="add">
          <ac:chgData name="Wilne, Robert" userId="863fd487-5ae7-46a6-8c4e-0a9cc652a1c0" providerId="ADAL" clId="{647CFB2F-5D67-AA45-83D8-696A71BC9F90}" dt="2021-06-30T14:46:34.932" v="1908"/>
          <ac:inkMkLst>
            <pc:docMk/>
            <pc:sldMk cId="4220724282" sldId="2149"/>
            <ac:inkMk id="25" creationId="{10FE74F5-6A74-7647-8C18-1E041A79E3FE}"/>
          </ac:inkMkLst>
        </pc:inkChg>
        <pc:inkChg chg="add">
          <ac:chgData name="Wilne, Robert" userId="863fd487-5ae7-46a6-8c4e-0a9cc652a1c0" providerId="ADAL" clId="{647CFB2F-5D67-AA45-83D8-696A71BC9F90}" dt="2021-06-30T14:46:35.161" v="1909"/>
          <ac:inkMkLst>
            <pc:docMk/>
            <pc:sldMk cId="4220724282" sldId="2149"/>
            <ac:inkMk id="26" creationId="{FC607217-32AE-424D-81CA-B263EBEBAA4F}"/>
          </ac:inkMkLst>
        </pc:inkChg>
        <pc:inkChg chg="add">
          <ac:chgData name="Wilne, Robert" userId="863fd487-5ae7-46a6-8c4e-0a9cc652a1c0" providerId="ADAL" clId="{647CFB2F-5D67-AA45-83D8-696A71BC9F90}" dt="2021-06-30T14:46:35.323" v="1910"/>
          <ac:inkMkLst>
            <pc:docMk/>
            <pc:sldMk cId="4220724282" sldId="2149"/>
            <ac:inkMk id="27" creationId="{746E0511-3FC4-B043-9B68-8FFAB8890D85}"/>
          </ac:inkMkLst>
        </pc:inkChg>
        <pc:inkChg chg="add">
          <ac:chgData name="Wilne, Robert" userId="863fd487-5ae7-46a6-8c4e-0a9cc652a1c0" providerId="ADAL" clId="{647CFB2F-5D67-AA45-83D8-696A71BC9F90}" dt="2021-06-30T14:46:40.323" v="1912"/>
          <ac:inkMkLst>
            <pc:docMk/>
            <pc:sldMk cId="4220724282" sldId="2149"/>
            <ac:inkMk id="31" creationId="{62DFF094-00E5-2045-AA0D-00496448A327}"/>
          </ac:inkMkLst>
        </pc:inkChg>
        <pc:inkChg chg="add">
          <ac:chgData name="Wilne, Robert" userId="863fd487-5ae7-46a6-8c4e-0a9cc652a1c0" providerId="ADAL" clId="{647CFB2F-5D67-AA45-83D8-696A71BC9F90}" dt="2021-06-30T14:46:42.680" v="1913"/>
          <ac:inkMkLst>
            <pc:docMk/>
            <pc:sldMk cId="4220724282" sldId="2149"/>
            <ac:inkMk id="32" creationId="{5D1B4881-FA0C-B848-8233-01ADFE92ED04}"/>
          </ac:inkMkLst>
        </pc:inkChg>
        <pc:inkChg chg="add">
          <ac:chgData name="Wilne, Robert" userId="863fd487-5ae7-46a6-8c4e-0a9cc652a1c0" providerId="ADAL" clId="{647CFB2F-5D67-AA45-83D8-696A71BC9F90}" dt="2021-06-30T14:46:42.860" v="1914"/>
          <ac:inkMkLst>
            <pc:docMk/>
            <pc:sldMk cId="4220724282" sldId="2149"/>
            <ac:inkMk id="33" creationId="{F9A47E6A-A78D-BA4A-A846-6F2099DB2BB5}"/>
          </ac:inkMkLst>
        </pc:inkChg>
        <pc:inkChg chg="add">
          <ac:chgData name="Wilne, Robert" userId="863fd487-5ae7-46a6-8c4e-0a9cc652a1c0" providerId="ADAL" clId="{647CFB2F-5D67-AA45-83D8-696A71BC9F90}" dt="2021-06-30T14:46:43.032" v="1915"/>
          <ac:inkMkLst>
            <pc:docMk/>
            <pc:sldMk cId="4220724282" sldId="2149"/>
            <ac:inkMk id="34" creationId="{AFAA783A-BA36-7E49-9531-A43A853D3FB9}"/>
          </ac:inkMkLst>
        </pc:inkChg>
        <pc:inkChg chg="add">
          <ac:chgData name="Wilne, Robert" userId="863fd487-5ae7-46a6-8c4e-0a9cc652a1c0" providerId="ADAL" clId="{647CFB2F-5D67-AA45-83D8-696A71BC9F90}" dt="2021-06-30T14:46:43.191" v="1916"/>
          <ac:inkMkLst>
            <pc:docMk/>
            <pc:sldMk cId="4220724282" sldId="2149"/>
            <ac:inkMk id="35" creationId="{020CDB0C-D019-414E-B1B4-A2E4B10DE06E}"/>
          </ac:inkMkLst>
        </pc:inkChg>
        <pc:inkChg chg="add">
          <ac:chgData name="Wilne, Robert" userId="863fd487-5ae7-46a6-8c4e-0a9cc652a1c0" providerId="ADAL" clId="{647CFB2F-5D67-AA45-83D8-696A71BC9F90}" dt="2021-06-30T14:46:43.378" v="1917"/>
          <ac:inkMkLst>
            <pc:docMk/>
            <pc:sldMk cId="4220724282" sldId="2149"/>
            <ac:inkMk id="36" creationId="{89964776-7F1D-854F-99DB-5D7A6B36DCD9}"/>
          </ac:inkMkLst>
        </pc:inkChg>
        <pc:inkChg chg="add">
          <ac:chgData name="Wilne, Robert" userId="863fd487-5ae7-46a6-8c4e-0a9cc652a1c0" providerId="ADAL" clId="{647CFB2F-5D67-AA45-83D8-696A71BC9F90}" dt="2021-06-30T14:46:43.814" v="1918"/>
          <ac:inkMkLst>
            <pc:docMk/>
            <pc:sldMk cId="4220724282" sldId="2149"/>
            <ac:inkMk id="37" creationId="{C67DF793-DC37-0C4B-84A4-36EFC920B977}"/>
          </ac:inkMkLst>
        </pc:inkChg>
        <pc:inkChg chg="add">
          <ac:chgData name="Wilne, Robert" userId="863fd487-5ae7-46a6-8c4e-0a9cc652a1c0" providerId="ADAL" clId="{647CFB2F-5D67-AA45-83D8-696A71BC9F90}" dt="2021-06-30T14:46:44.003" v="1919"/>
          <ac:inkMkLst>
            <pc:docMk/>
            <pc:sldMk cId="4220724282" sldId="2149"/>
            <ac:inkMk id="38" creationId="{0A35A1D4-21E8-F442-A492-505A060DD99C}"/>
          </ac:inkMkLst>
        </pc:inkChg>
        <pc:inkChg chg="add">
          <ac:chgData name="Wilne, Robert" userId="863fd487-5ae7-46a6-8c4e-0a9cc652a1c0" providerId="ADAL" clId="{647CFB2F-5D67-AA45-83D8-696A71BC9F90}" dt="2021-06-30T14:46:44.275" v="1920"/>
          <ac:inkMkLst>
            <pc:docMk/>
            <pc:sldMk cId="4220724282" sldId="2149"/>
            <ac:inkMk id="39" creationId="{2C9DEBCC-28CA-934A-8F85-D0E2FD877CD1}"/>
          </ac:inkMkLst>
        </pc:inkChg>
        <pc:inkChg chg="add">
          <ac:chgData name="Wilne, Robert" userId="863fd487-5ae7-46a6-8c4e-0a9cc652a1c0" providerId="ADAL" clId="{647CFB2F-5D67-AA45-83D8-696A71BC9F90}" dt="2021-06-30T14:46:44.559" v="1921"/>
          <ac:inkMkLst>
            <pc:docMk/>
            <pc:sldMk cId="4220724282" sldId="2149"/>
            <ac:inkMk id="40" creationId="{CDF16E5F-A68C-CA4E-8114-0248A91D0C87}"/>
          </ac:inkMkLst>
        </pc:inkChg>
        <pc:inkChg chg="add">
          <ac:chgData name="Wilne, Robert" userId="863fd487-5ae7-46a6-8c4e-0a9cc652a1c0" providerId="ADAL" clId="{647CFB2F-5D67-AA45-83D8-696A71BC9F90}" dt="2021-06-30T14:46:44.712" v="1922"/>
          <ac:inkMkLst>
            <pc:docMk/>
            <pc:sldMk cId="4220724282" sldId="2149"/>
            <ac:inkMk id="41" creationId="{851A6ECA-490B-8548-A9F0-0C4CF0BFE611}"/>
          </ac:inkMkLst>
        </pc:inkChg>
        <pc:inkChg chg="add">
          <ac:chgData name="Wilne, Robert" userId="863fd487-5ae7-46a6-8c4e-0a9cc652a1c0" providerId="ADAL" clId="{647CFB2F-5D67-AA45-83D8-696A71BC9F90}" dt="2021-06-30T14:46:45.242" v="1923"/>
          <ac:inkMkLst>
            <pc:docMk/>
            <pc:sldMk cId="4220724282" sldId="2149"/>
            <ac:inkMk id="42" creationId="{9AE5E7AD-01CF-C246-8957-3DAF3911F470}"/>
          </ac:inkMkLst>
        </pc:inkChg>
        <pc:inkChg chg="add">
          <ac:chgData name="Wilne, Robert" userId="863fd487-5ae7-46a6-8c4e-0a9cc652a1c0" providerId="ADAL" clId="{647CFB2F-5D67-AA45-83D8-696A71BC9F90}" dt="2021-06-30T14:46:45.441" v="1924"/>
          <ac:inkMkLst>
            <pc:docMk/>
            <pc:sldMk cId="4220724282" sldId="2149"/>
            <ac:inkMk id="43" creationId="{9E77EEFF-31F1-774F-9D5E-8C64C47A2322}"/>
          </ac:inkMkLst>
        </pc:inkChg>
        <pc:inkChg chg="add">
          <ac:chgData name="Wilne, Robert" userId="863fd487-5ae7-46a6-8c4e-0a9cc652a1c0" providerId="ADAL" clId="{647CFB2F-5D67-AA45-83D8-696A71BC9F90}" dt="2021-06-30T14:46:47.366" v="1926"/>
          <ac:inkMkLst>
            <pc:docMk/>
            <pc:sldMk cId="4220724282" sldId="2149"/>
            <ac:inkMk id="46" creationId="{ED26F8CB-6D60-8D4C-9927-5BD10F253C43}"/>
          </ac:inkMkLst>
        </pc:inkChg>
      </pc:sldChg>
      <pc:sldChg chg="addSp">
        <pc:chgData name="Wilne, Robert" userId="863fd487-5ae7-46a6-8c4e-0a9cc652a1c0" providerId="ADAL" clId="{647CFB2F-5D67-AA45-83D8-696A71BC9F90}" dt="2021-06-30T14:47:51.985" v="1989"/>
        <pc:sldMkLst>
          <pc:docMk/>
          <pc:sldMk cId="1205927938" sldId="2150"/>
        </pc:sldMkLst>
        <pc:grpChg chg="add">
          <ac:chgData name="Wilne, Robert" userId="863fd487-5ae7-46a6-8c4e-0a9cc652a1c0" providerId="ADAL" clId="{647CFB2F-5D67-AA45-83D8-696A71BC9F90}" dt="2021-06-30T14:47:51.985" v="1989"/>
          <ac:grpSpMkLst>
            <pc:docMk/>
            <pc:sldMk cId="1205927938" sldId="2150"/>
            <ac:grpSpMk id="14" creationId="{A59857ED-557C-1A45-98F5-EEE1FE626F42}"/>
          </ac:grpSpMkLst>
        </pc:grpChg>
        <pc:inkChg chg="add">
          <ac:chgData name="Wilne, Robert" userId="863fd487-5ae7-46a6-8c4e-0a9cc652a1c0" providerId="ADAL" clId="{647CFB2F-5D67-AA45-83D8-696A71BC9F90}" dt="2021-06-30T14:46:52.708" v="1927"/>
          <ac:inkMkLst>
            <pc:docMk/>
            <pc:sldMk cId="1205927938" sldId="2150"/>
            <ac:inkMk id="2" creationId="{58792DA9-F29D-724D-942D-EC3BF6CBFEC7}"/>
          </ac:inkMkLst>
        </pc:inkChg>
        <pc:inkChg chg="add">
          <ac:chgData name="Wilne, Robert" userId="863fd487-5ae7-46a6-8c4e-0a9cc652a1c0" providerId="ADAL" clId="{647CFB2F-5D67-AA45-83D8-696A71BC9F90}" dt="2021-06-30T14:47:48.155" v="1981"/>
          <ac:inkMkLst>
            <pc:docMk/>
            <pc:sldMk cId="1205927938" sldId="2150"/>
            <ac:inkMk id="3" creationId="{502782C1-AD69-C24E-A01D-540EDB7DD4B5}"/>
          </ac:inkMkLst>
        </pc:inkChg>
        <pc:inkChg chg="add">
          <ac:chgData name="Wilne, Robert" userId="863fd487-5ae7-46a6-8c4e-0a9cc652a1c0" providerId="ADAL" clId="{647CFB2F-5D67-AA45-83D8-696A71BC9F90}" dt="2021-06-30T14:47:48.328" v="1982"/>
          <ac:inkMkLst>
            <pc:docMk/>
            <pc:sldMk cId="1205927938" sldId="2150"/>
            <ac:inkMk id="7" creationId="{61F967A0-6C4C-7B49-B221-F28B2A41F899}"/>
          </ac:inkMkLst>
        </pc:inkChg>
        <pc:inkChg chg="add">
          <ac:chgData name="Wilne, Robert" userId="863fd487-5ae7-46a6-8c4e-0a9cc652a1c0" providerId="ADAL" clId="{647CFB2F-5D67-AA45-83D8-696A71BC9F90}" dt="2021-06-30T14:47:48.495" v="1983"/>
          <ac:inkMkLst>
            <pc:docMk/>
            <pc:sldMk cId="1205927938" sldId="2150"/>
            <ac:inkMk id="8" creationId="{1AC15F62-4706-B84A-8B8D-0FA574732172}"/>
          </ac:inkMkLst>
        </pc:inkChg>
        <pc:inkChg chg="add">
          <ac:chgData name="Wilne, Robert" userId="863fd487-5ae7-46a6-8c4e-0a9cc652a1c0" providerId="ADAL" clId="{647CFB2F-5D67-AA45-83D8-696A71BC9F90}" dt="2021-06-30T14:47:48.764" v="1984"/>
          <ac:inkMkLst>
            <pc:docMk/>
            <pc:sldMk cId="1205927938" sldId="2150"/>
            <ac:inkMk id="9" creationId="{C55C587B-7228-9E49-AC94-1AD1BEE5ADC4}"/>
          </ac:inkMkLst>
        </pc:inkChg>
        <pc:inkChg chg="add">
          <ac:chgData name="Wilne, Robert" userId="863fd487-5ae7-46a6-8c4e-0a9cc652a1c0" providerId="ADAL" clId="{647CFB2F-5D67-AA45-83D8-696A71BC9F90}" dt="2021-06-30T14:47:48.909" v="1985"/>
          <ac:inkMkLst>
            <pc:docMk/>
            <pc:sldMk cId="1205927938" sldId="2150"/>
            <ac:inkMk id="10" creationId="{4F6FA667-0B88-534D-B954-A9F941DC7BCE}"/>
          </ac:inkMkLst>
        </pc:inkChg>
        <pc:inkChg chg="add">
          <ac:chgData name="Wilne, Robert" userId="863fd487-5ae7-46a6-8c4e-0a9cc652a1c0" providerId="ADAL" clId="{647CFB2F-5D67-AA45-83D8-696A71BC9F90}" dt="2021-06-30T14:47:49.336" v="1986"/>
          <ac:inkMkLst>
            <pc:docMk/>
            <pc:sldMk cId="1205927938" sldId="2150"/>
            <ac:inkMk id="11" creationId="{D1ECE55B-AAB3-FD4E-8F75-E0560DD17439}"/>
          </ac:inkMkLst>
        </pc:inkChg>
        <pc:inkChg chg="add">
          <ac:chgData name="Wilne, Robert" userId="863fd487-5ae7-46a6-8c4e-0a9cc652a1c0" providerId="ADAL" clId="{647CFB2F-5D67-AA45-83D8-696A71BC9F90}" dt="2021-06-30T14:47:49.520" v="1987"/>
          <ac:inkMkLst>
            <pc:docMk/>
            <pc:sldMk cId="1205927938" sldId="2150"/>
            <ac:inkMk id="12" creationId="{FDDB62B2-C3B6-F642-A570-DC66BECA5434}"/>
          </ac:inkMkLst>
        </pc:inkChg>
        <pc:inkChg chg="add">
          <ac:chgData name="Wilne, Robert" userId="863fd487-5ae7-46a6-8c4e-0a9cc652a1c0" providerId="ADAL" clId="{647CFB2F-5D67-AA45-83D8-696A71BC9F90}" dt="2021-06-30T14:47:51.064" v="1988"/>
          <ac:inkMkLst>
            <pc:docMk/>
            <pc:sldMk cId="1205927938" sldId="2150"/>
            <ac:inkMk id="13" creationId="{33217A5E-91B5-2C46-82BB-19C1BD91924F}"/>
          </ac:inkMkLst>
        </pc:inkChg>
      </pc:sldChg>
      <pc:sldChg chg="addSp">
        <pc:chgData name="Wilne, Robert" userId="863fd487-5ae7-46a6-8c4e-0a9cc652a1c0" providerId="ADAL" clId="{647CFB2F-5D67-AA45-83D8-696A71BC9F90}" dt="2021-06-30T14:47:24.400" v="1969"/>
        <pc:sldMkLst>
          <pc:docMk/>
          <pc:sldMk cId="596328454" sldId="2151"/>
        </pc:sldMkLst>
        <pc:grpChg chg="add">
          <ac:chgData name="Wilne, Robert" userId="863fd487-5ae7-46a6-8c4e-0a9cc652a1c0" providerId="ADAL" clId="{647CFB2F-5D67-AA45-83D8-696A71BC9F90}" dt="2021-06-30T14:47:05.208" v="1933"/>
          <ac:grpSpMkLst>
            <pc:docMk/>
            <pc:sldMk cId="596328454" sldId="2151"/>
            <ac:grpSpMk id="9" creationId="{473FED69-62A1-F741-91FD-099E52ACE1FF}"/>
          </ac:grpSpMkLst>
        </pc:grpChg>
        <pc:grpChg chg="add">
          <ac:chgData name="Wilne, Robert" userId="863fd487-5ae7-46a6-8c4e-0a9cc652a1c0" providerId="ADAL" clId="{647CFB2F-5D67-AA45-83D8-696A71BC9F90}" dt="2021-06-30T14:47:12.972" v="1953"/>
          <ac:grpSpMkLst>
            <pc:docMk/>
            <pc:sldMk cId="596328454" sldId="2151"/>
            <ac:grpSpMk id="29" creationId="{5DC47048-2BF2-7940-A171-424EB3ADEB52}"/>
          </ac:grpSpMkLst>
        </pc:grpChg>
        <pc:grpChg chg="add">
          <ac:chgData name="Wilne, Robert" userId="863fd487-5ae7-46a6-8c4e-0a9cc652a1c0" providerId="ADAL" clId="{647CFB2F-5D67-AA45-83D8-696A71BC9F90}" dt="2021-06-30T14:47:12.972" v="1953"/>
          <ac:grpSpMkLst>
            <pc:docMk/>
            <pc:sldMk cId="596328454" sldId="2151"/>
            <ac:grpSpMk id="30" creationId="{22F44A7A-3642-5945-AC30-4C0549E06F9D}"/>
          </ac:grpSpMkLst>
        </pc:grpChg>
        <pc:grpChg chg="add">
          <ac:chgData name="Wilne, Robert" userId="863fd487-5ae7-46a6-8c4e-0a9cc652a1c0" providerId="ADAL" clId="{647CFB2F-5D67-AA45-83D8-696A71BC9F90}" dt="2021-06-30T14:47:18.558" v="1959"/>
          <ac:grpSpMkLst>
            <pc:docMk/>
            <pc:sldMk cId="596328454" sldId="2151"/>
            <ac:grpSpMk id="36" creationId="{942789D1-D6FA-EA4B-B883-425CF12E5A55}"/>
          </ac:grpSpMkLst>
        </pc:grpChg>
        <pc:grpChg chg="add">
          <ac:chgData name="Wilne, Robert" userId="863fd487-5ae7-46a6-8c4e-0a9cc652a1c0" providerId="ADAL" clId="{647CFB2F-5D67-AA45-83D8-696A71BC9F90}" dt="2021-06-30T14:47:24.400" v="1969"/>
          <ac:grpSpMkLst>
            <pc:docMk/>
            <pc:sldMk cId="596328454" sldId="2151"/>
            <ac:grpSpMk id="46" creationId="{C497B0AF-655A-894C-B5DC-2A2423941304}"/>
          </ac:grpSpMkLst>
        </pc:grpChg>
        <pc:grpChg chg="add">
          <ac:chgData name="Wilne, Robert" userId="863fd487-5ae7-46a6-8c4e-0a9cc652a1c0" providerId="ADAL" clId="{647CFB2F-5D67-AA45-83D8-696A71BC9F90}" dt="2021-06-30T14:47:24.400" v="1969"/>
          <ac:grpSpMkLst>
            <pc:docMk/>
            <pc:sldMk cId="596328454" sldId="2151"/>
            <ac:grpSpMk id="47" creationId="{507AB43E-9EE7-EB4D-A732-B87C788908E5}"/>
          </ac:grpSpMkLst>
        </pc:grpChg>
        <pc:inkChg chg="add">
          <ac:chgData name="Wilne, Robert" userId="863fd487-5ae7-46a6-8c4e-0a9cc652a1c0" providerId="ADAL" clId="{647CFB2F-5D67-AA45-83D8-696A71BC9F90}" dt="2021-06-30T14:47:00.309" v="1928"/>
          <ac:inkMkLst>
            <pc:docMk/>
            <pc:sldMk cId="596328454" sldId="2151"/>
            <ac:inkMk id="2" creationId="{BC556D11-F9F0-B249-BE54-30D5E3E7A824}"/>
          </ac:inkMkLst>
        </pc:inkChg>
        <pc:inkChg chg="add">
          <ac:chgData name="Wilne, Robert" userId="863fd487-5ae7-46a6-8c4e-0a9cc652a1c0" providerId="ADAL" clId="{647CFB2F-5D67-AA45-83D8-696A71BC9F90}" dt="2021-06-30T14:47:00.866" v="1929"/>
          <ac:inkMkLst>
            <pc:docMk/>
            <pc:sldMk cId="596328454" sldId="2151"/>
            <ac:inkMk id="3" creationId="{AE6C234C-E488-4546-9668-EC63ABBDA426}"/>
          </ac:inkMkLst>
        </pc:inkChg>
        <pc:inkChg chg="add">
          <ac:chgData name="Wilne, Robert" userId="863fd487-5ae7-46a6-8c4e-0a9cc652a1c0" providerId="ADAL" clId="{647CFB2F-5D67-AA45-83D8-696A71BC9F90}" dt="2021-06-30T14:47:03.452" v="1930"/>
          <ac:inkMkLst>
            <pc:docMk/>
            <pc:sldMk cId="596328454" sldId="2151"/>
            <ac:inkMk id="6" creationId="{9AEBCC52-92A4-CB4C-AF8B-AFCB057E0288}"/>
          </ac:inkMkLst>
        </pc:inkChg>
        <pc:inkChg chg="add">
          <ac:chgData name="Wilne, Robert" userId="863fd487-5ae7-46a6-8c4e-0a9cc652a1c0" providerId="ADAL" clId="{647CFB2F-5D67-AA45-83D8-696A71BC9F90}" dt="2021-06-30T14:47:03.948" v="1931"/>
          <ac:inkMkLst>
            <pc:docMk/>
            <pc:sldMk cId="596328454" sldId="2151"/>
            <ac:inkMk id="7" creationId="{BFE3B2DA-7F7D-D74A-B657-F1A0911209C0}"/>
          </ac:inkMkLst>
        </pc:inkChg>
        <pc:inkChg chg="add">
          <ac:chgData name="Wilne, Robert" userId="863fd487-5ae7-46a6-8c4e-0a9cc652a1c0" providerId="ADAL" clId="{647CFB2F-5D67-AA45-83D8-696A71BC9F90}" dt="2021-06-30T14:47:04.382" v="1932"/>
          <ac:inkMkLst>
            <pc:docMk/>
            <pc:sldMk cId="596328454" sldId="2151"/>
            <ac:inkMk id="8" creationId="{C36F41C7-832C-CD4D-B738-647609329A25}"/>
          </ac:inkMkLst>
        </pc:inkChg>
        <pc:inkChg chg="add">
          <ac:chgData name="Wilne, Robert" userId="863fd487-5ae7-46a6-8c4e-0a9cc652a1c0" providerId="ADAL" clId="{647CFB2F-5D67-AA45-83D8-696A71BC9F90}" dt="2021-06-30T14:47:06.479" v="1934"/>
          <ac:inkMkLst>
            <pc:docMk/>
            <pc:sldMk cId="596328454" sldId="2151"/>
            <ac:inkMk id="10" creationId="{ADAC59D3-5093-2640-98CA-014AFF20A893}"/>
          </ac:inkMkLst>
        </pc:inkChg>
        <pc:inkChg chg="add">
          <ac:chgData name="Wilne, Robert" userId="863fd487-5ae7-46a6-8c4e-0a9cc652a1c0" providerId="ADAL" clId="{647CFB2F-5D67-AA45-83D8-696A71BC9F90}" dt="2021-06-30T14:47:07.091" v="1935"/>
          <ac:inkMkLst>
            <pc:docMk/>
            <pc:sldMk cId="596328454" sldId="2151"/>
            <ac:inkMk id="11" creationId="{9B3A179F-0B5A-0B45-9823-54692F129F8F}"/>
          </ac:inkMkLst>
        </pc:inkChg>
        <pc:inkChg chg="add">
          <ac:chgData name="Wilne, Robert" userId="863fd487-5ae7-46a6-8c4e-0a9cc652a1c0" providerId="ADAL" clId="{647CFB2F-5D67-AA45-83D8-696A71BC9F90}" dt="2021-06-30T14:47:07.357" v="1936"/>
          <ac:inkMkLst>
            <pc:docMk/>
            <pc:sldMk cId="596328454" sldId="2151"/>
            <ac:inkMk id="12" creationId="{8690F242-28DA-744E-83DE-61B6B99CD63F}"/>
          </ac:inkMkLst>
        </pc:inkChg>
        <pc:inkChg chg="add">
          <ac:chgData name="Wilne, Robert" userId="863fd487-5ae7-46a6-8c4e-0a9cc652a1c0" providerId="ADAL" clId="{647CFB2F-5D67-AA45-83D8-696A71BC9F90}" dt="2021-06-30T14:47:07.613" v="1937"/>
          <ac:inkMkLst>
            <pc:docMk/>
            <pc:sldMk cId="596328454" sldId="2151"/>
            <ac:inkMk id="13" creationId="{04B7C3EE-C19B-B64F-B796-2070B0801E48}"/>
          </ac:inkMkLst>
        </pc:inkChg>
        <pc:inkChg chg="add">
          <ac:chgData name="Wilne, Robert" userId="863fd487-5ae7-46a6-8c4e-0a9cc652a1c0" providerId="ADAL" clId="{647CFB2F-5D67-AA45-83D8-696A71BC9F90}" dt="2021-06-30T14:47:07.804" v="1938"/>
          <ac:inkMkLst>
            <pc:docMk/>
            <pc:sldMk cId="596328454" sldId="2151"/>
            <ac:inkMk id="14" creationId="{206C9FCF-B73A-4A47-A380-659A4A27CE47}"/>
          </ac:inkMkLst>
        </pc:inkChg>
        <pc:inkChg chg="add">
          <ac:chgData name="Wilne, Robert" userId="863fd487-5ae7-46a6-8c4e-0a9cc652a1c0" providerId="ADAL" clId="{647CFB2F-5D67-AA45-83D8-696A71BC9F90}" dt="2021-06-30T14:47:08.082" v="1939"/>
          <ac:inkMkLst>
            <pc:docMk/>
            <pc:sldMk cId="596328454" sldId="2151"/>
            <ac:inkMk id="15" creationId="{F64188C3-642B-114E-BCB8-B74296D821C3}"/>
          </ac:inkMkLst>
        </pc:inkChg>
        <pc:inkChg chg="add">
          <ac:chgData name="Wilne, Robert" userId="863fd487-5ae7-46a6-8c4e-0a9cc652a1c0" providerId="ADAL" clId="{647CFB2F-5D67-AA45-83D8-696A71BC9F90}" dt="2021-06-30T14:47:08.837" v="1940"/>
          <ac:inkMkLst>
            <pc:docMk/>
            <pc:sldMk cId="596328454" sldId="2151"/>
            <ac:inkMk id="16" creationId="{F9CDE15F-5E46-D74E-AF7D-E3E7B5B0A3D5}"/>
          </ac:inkMkLst>
        </pc:inkChg>
        <pc:inkChg chg="add">
          <ac:chgData name="Wilne, Robert" userId="863fd487-5ae7-46a6-8c4e-0a9cc652a1c0" providerId="ADAL" clId="{647CFB2F-5D67-AA45-83D8-696A71BC9F90}" dt="2021-06-30T14:47:08.960" v="1941"/>
          <ac:inkMkLst>
            <pc:docMk/>
            <pc:sldMk cId="596328454" sldId="2151"/>
            <ac:inkMk id="17" creationId="{836B8544-F472-F74A-B394-7C34EAE60CF6}"/>
          </ac:inkMkLst>
        </pc:inkChg>
        <pc:inkChg chg="add">
          <ac:chgData name="Wilne, Robert" userId="863fd487-5ae7-46a6-8c4e-0a9cc652a1c0" providerId="ADAL" clId="{647CFB2F-5D67-AA45-83D8-696A71BC9F90}" dt="2021-06-30T14:47:09.277" v="1942"/>
          <ac:inkMkLst>
            <pc:docMk/>
            <pc:sldMk cId="596328454" sldId="2151"/>
            <ac:inkMk id="18" creationId="{96BD498F-14A0-4245-85CD-80F1B4CC760E}"/>
          </ac:inkMkLst>
        </pc:inkChg>
        <pc:inkChg chg="add">
          <ac:chgData name="Wilne, Robert" userId="863fd487-5ae7-46a6-8c4e-0a9cc652a1c0" providerId="ADAL" clId="{647CFB2F-5D67-AA45-83D8-696A71BC9F90}" dt="2021-06-30T14:47:09.479" v="1943"/>
          <ac:inkMkLst>
            <pc:docMk/>
            <pc:sldMk cId="596328454" sldId="2151"/>
            <ac:inkMk id="19" creationId="{603D47C4-858D-E542-91DA-4E8F93978AD3}"/>
          </ac:inkMkLst>
        </pc:inkChg>
        <pc:inkChg chg="add">
          <ac:chgData name="Wilne, Robert" userId="863fd487-5ae7-46a6-8c4e-0a9cc652a1c0" providerId="ADAL" clId="{647CFB2F-5D67-AA45-83D8-696A71BC9F90}" dt="2021-06-30T14:47:10.010" v="1944"/>
          <ac:inkMkLst>
            <pc:docMk/>
            <pc:sldMk cId="596328454" sldId="2151"/>
            <ac:inkMk id="20" creationId="{5A6FF13E-F5AF-4440-9C39-64F9994BD89B}"/>
          </ac:inkMkLst>
        </pc:inkChg>
        <pc:inkChg chg="add">
          <ac:chgData name="Wilne, Robert" userId="863fd487-5ae7-46a6-8c4e-0a9cc652a1c0" providerId="ADAL" clId="{647CFB2F-5D67-AA45-83D8-696A71BC9F90}" dt="2021-06-30T14:47:10.282" v="1945"/>
          <ac:inkMkLst>
            <pc:docMk/>
            <pc:sldMk cId="596328454" sldId="2151"/>
            <ac:inkMk id="21" creationId="{D222976A-A4E5-0840-8B76-6E68FEB73273}"/>
          </ac:inkMkLst>
        </pc:inkChg>
        <pc:inkChg chg="add">
          <ac:chgData name="Wilne, Robert" userId="863fd487-5ae7-46a6-8c4e-0a9cc652a1c0" providerId="ADAL" clId="{647CFB2F-5D67-AA45-83D8-696A71BC9F90}" dt="2021-06-30T14:47:10.528" v="1946"/>
          <ac:inkMkLst>
            <pc:docMk/>
            <pc:sldMk cId="596328454" sldId="2151"/>
            <ac:inkMk id="22" creationId="{CC2A97E0-E69D-3845-8D80-89A8B355B66E}"/>
          </ac:inkMkLst>
        </pc:inkChg>
        <pc:inkChg chg="add">
          <ac:chgData name="Wilne, Robert" userId="863fd487-5ae7-46a6-8c4e-0a9cc652a1c0" providerId="ADAL" clId="{647CFB2F-5D67-AA45-83D8-696A71BC9F90}" dt="2021-06-30T14:47:10.694" v="1947"/>
          <ac:inkMkLst>
            <pc:docMk/>
            <pc:sldMk cId="596328454" sldId="2151"/>
            <ac:inkMk id="23" creationId="{EAFA239B-2704-DE48-8109-38A42A9643C7}"/>
          </ac:inkMkLst>
        </pc:inkChg>
        <pc:inkChg chg="add">
          <ac:chgData name="Wilne, Robert" userId="863fd487-5ae7-46a6-8c4e-0a9cc652a1c0" providerId="ADAL" clId="{647CFB2F-5D67-AA45-83D8-696A71BC9F90}" dt="2021-06-30T14:47:11.072" v="1948"/>
          <ac:inkMkLst>
            <pc:docMk/>
            <pc:sldMk cId="596328454" sldId="2151"/>
            <ac:inkMk id="24" creationId="{FE9E0CD8-E47A-5440-A997-8D5B6E7B55A0}"/>
          </ac:inkMkLst>
        </pc:inkChg>
        <pc:inkChg chg="add">
          <ac:chgData name="Wilne, Robert" userId="863fd487-5ae7-46a6-8c4e-0a9cc652a1c0" providerId="ADAL" clId="{647CFB2F-5D67-AA45-83D8-696A71BC9F90}" dt="2021-06-30T14:47:11.344" v="1949"/>
          <ac:inkMkLst>
            <pc:docMk/>
            <pc:sldMk cId="596328454" sldId="2151"/>
            <ac:inkMk id="25" creationId="{CBFB110A-62C4-CD4A-A86D-65E972D4714A}"/>
          </ac:inkMkLst>
        </pc:inkChg>
        <pc:inkChg chg="add">
          <ac:chgData name="Wilne, Robert" userId="863fd487-5ae7-46a6-8c4e-0a9cc652a1c0" providerId="ADAL" clId="{647CFB2F-5D67-AA45-83D8-696A71BC9F90}" dt="2021-06-30T14:47:11.560" v="1950"/>
          <ac:inkMkLst>
            <pc:docMk/>
            <pc:sldMk cId="596328454" sldId="2151"/>
            <ac:inkMk id="26" creationId="{47A65731-4CD2-DC44-8654-4631BCEB4825}"/>
          </ac:inkMkLst>
        </pc:inkChg>
        <pc:inkChg chg="add">
          <ac:chgData name="Wilne, Robert" userId="863fd487-5ae7-46a6-8c4e-0a9cc652a1c0" providerId="ADAL" clId="{647CFB2F-5D67-AA45-83D8-696A71BC9F90}" dt="2021-06-30T14:47:11.932" v="1951"/>
          <ac:inkMkLst>
            <pc:docMk/>
            <pc:sldMk cId="596328454" sldId="2151"/>
            <ac:inkMk id="27" creationId="{A54C7962-D246-8B44-AE7A-01F6E0DE9287}"/>
          </ac:inkMkLst>
        </pc:inkChg>
        <pc:inkChg chg="add">
          <ac:chgData name="Wilne, Robert" userId="863fd487-5ae7-46a6-8c4e-0a9cc652a1c0" providerId="ADAL" clId="{647CFB2F-5D67-AA45-83D8-696A71BC9F90}" dt="2021-06-30T14:47:12.248" v="1952"/>
          <ac:inkMkLst>
            <pc:docMk/>
            <pc:sldMk cId="596328454" sldId="2151"/>
            <ac:inkMk id="28" creationId="{3F10B252-0869-1644-8A20-988FBC5E603D}"/>
          </ac:inkMkLst>
        </pc:inkChg>
        <pc:inkChg chg="add">
          <ac:chgData name="Wilne, Robert" userId="863fd487-5ae7-46a6-8c4e-0a9cc652a1c0" providerId="ADAL" clId="{647CFB2F-5D67-AA45-83D8-696A71BC9F90}" dt="2021-06-30T14:47:15.833" v="1954"/>
          <ac:inkMkLst>
            <pc:docMk/>
            <pc:sldMk cId="596328454" sldId="2151"/>
            <ac:inkMk id="31" creationId="{D0862201-B3AB-DD4C-83B3-B7E50BA9844B}"/>
          </ac:inkMkLst>
        </pc:inkChg>
        <pc:inkChg chg="add">
          <ac:chgData name="Wilne, Robert" userId="863fd487-5ae7-46a6-8c4e-0a9cc652a1c0" providerId="ADAL" clId="{647CFB2F-5D67-AA45-83D8-696A71BC9F90}" dt="2021-06-30T14:47:16.879" v="1955"/>
          <ac:inkMkLst>
            <pc:docMk/>
            <pc:sldMk cId="596328454" sldId="2151"/>
            <ac:inkMk id="32" creationId="{C46D9B79-3C4D-774C-807B-55F0A862E437}"/>
          </ac:inkMkLst>
        </pc:inkChg>
        <pc:inkChg chg="add">
          <ac:chgData name="Wilne, Robert" userId="863fd487-5ae7-46a6-8c4e-0a9cc652a1c0" providerId="ADAL" clId="{647CFB2F-5D67-AA45-83D8-696A71BC9F90}" dt="2021-06-30T14:47:17.141" v="1956"/>
          <ac:inkMkLst>
            <pc:docMk/>
            <pc:sldMk cId="596328454" sldId="2151"/>
            <ac:inkMk id="33" creationId="{BDA8259C-53EB-5749-950F-D99643CC8760}"/>
          </ac:inkMkLst>
        </pc:inkChg>
        <pc:inkChg chg="add">
          <ac:chgData name="Wilne, Robert" userId="863fd487-5ae7-46a6-8c4e-0a9cc652a1c0" providerId="ADAL" clId="{647CFB2F-5D67-AA45-83D8-696A71BC9F90}" dt="2021-06-30T14:47:17.348" v="1957"/>
          <ac:inkMkLst>
            <pc:docMk/>
            <pc:sldMk cId="596328454" sldId="2151"/>
            <ac:inkMk id="34" creationId="{9DD724F9-14CA-854D-9D6B-81EC8B1AF751}"/>
          </ac:inkMkLst>
        </pc:inkChg>
        <pc:inkChg chg="add">
          <ac:chgData name="Wilne, Robert" userId="863fd487-5ae7-46a6-8c4e-0a9cc652a1c0" providerId="ADAL" clId="{647CFB2F-5D67-AA45-83D8-696A71BC9F90}" dt="2021-06-30T14:47:17.767" v="1958"/>
          <ac:inkMkLst>
            <pc:docMk/>
            <pc:sldMk cId="596328454" sldId="2151"/>
            <ac:inkMk id="35" creationId="{F42EA59F-0383-A14F-9772-75DF16723200}"/>
          </ac:inkMkLst>
        </pc:inkChg>
        <pc:inkChg chg="add">
          <ac:chgData name="Wilne, Robert" userId="863fd487-5ae7-46a6-8c4e-0a9cc652a1c0" providerId="ADAL" clId="{647CFB2F-5D67-AA45-83D8-696A71BC9F90}" dt="2021-06-30T14:47:20.379" v="1960"/>
          <ac:inkMkLst>
            <pc:docMk/>
            <pc:sldMk cId="596328454" sldId="2151"/>
            <ac:inkMk id="37" creationId="{46BAE98C-9B58-2846-B362-BCE1DC75CC5A}"/>
          </ac:inkMkLst>
        </pc:inkChg>
        <pc:inkChg chg="add">
          <ac:chgData name="Wilne, Robert" userId="863fd487-5ae7-46a6-8c4e-0a9cc652a1c0" providerId="ADAL" clId="{647CFB2F-5D67-AA45-83D8-696A71BC9F90}" dt="2021-06-30T14:47:20.588" v="1961"/>
          <ac:inkMkLst>
            <pc:docMk/>
            <pc:sldMk cId="596328454" sldId="2151"/>
            <ac:inkMk id="38" creationId="{453A5275-2F16-1144-85DB-BA495123329C}"/>
          </ac:inkMkLst>
        </pc:inkChg>
        <pc:inkChg chg="add">
          <ac:chgData name="Wilne, Robert" userId="863fd487-5ae7-46a6-8c4e-0a9cc652a1c0" providerId="ADAL" clId="{647CFB2F-5D67-AA45-83D8-696A71BC9F90}" dt="2021-06-30T14:47:20.772" v="1962"/>
          <ac:inkMkLst>
            <pc:docMk/>
            <pc:sldMk cId="596328454" sldId="2151"/>
            <ac:inkMk id="39" creationId="{80EE8FA9-F445-5A45-83F0-FE309BBA1AA3}"/>
          </ac:inkMkLst>
        </pc:inkChg>
        <pc:inkChg chg="add">
          <ac:chgData name="Wilne, Robert" userId="863fd487-5ae7-46a6-8c4e-0a9cc652a1c0" providerId="ADAL" clId="{647CFB2F-5D67-AA45-83D8-696A71BC9F90}" dt="2021-06-30T14:47:21.587" v="1963"/>
          <ac:inkMkLst>
            <pc:docMk/>
            <pc:sldMk cId="596328454" sldId="2151"/>
            <ac:inkMk id="40" creationId="{B6154C4B-0C5C-4A4C-A95C-872701C8A119}"/>
          </ac:inkMkLst>
        </pc:inkChg>
        <pc:inkChg chg="add">
          <ac:chgData name="Wilne, Robert" userId="863fd487-5ae7-46a6-8c4e-0a9cc652a1c0" providerId="ADAL" clId="{647CFB2F-5D67-AA45-83D8-696A71BC9F90}" dt="2021-06-30T14:47:22.011" v="1964"/>
          <ac:inkMkLst>
            <pc:docMk/>
            <pc:sldMk cId="596328454" sldId="2151"/>
            <ac:inkMk id="41" creationId="{DB2F774B-051A-0A48-B537-818703C49F4D}"/>
          </ac:inkMkLst>
        </pc:inkChg>
        <pc:inkChg chg="add">
          <ac:chgData name="Wilne, Robert" userId="863fd487-5ae7-46a6-8c4e-0a9cc652a1c0" providerId="ADAL" clId="{647CFB2F-5D67-AA45-83D8-696A71BC9F90}" dt="2021-06-30T14:47:22.413" v="1965"/>
          <ac:inkMkLst>
            <pc:docMk/>
            <pc:sldMk cId="596328454" sldId="2151"/>
            <ac:inkMk id="42" creationId="{5405BD02-020D-774A-9FB1-99AE6F4FAB46}"/>
          </ac:inkMkLst>
        </pc:inkChg>
        <pc:inkChg chg="add">
          <ac:chgData name="Wilne, Robert" userId="863fd487-5ae7-46a6-8c4e-0a9cc652a1c0" providerId="ADAL" clId="{647CFB2F-5D67-AA45-83D8-696A71BC9F90}" dt="2021-06-30T14:47:23.004" v="1966"/>
          <ac:inkMkLst>
            <pc:docMk/>
            <pc:sldMk cId="596328454" sldId="2151"/>
            <ac:inkMk id="43" creationId="{5B9FE423-8C9E-CE47-8449-415B127EE5CD}"/>
          </ac:inkMkLst>
        </pc:inkChg>
        <pc:inkChg chg="add">
          <ac:chgData name="Wilne, Robert" userId="863fd487-5ae7-46a6-8c4e-0a9cc652a1c0" providerId="ADAL" clId="{647CFB2F-5D67-AA45-83D8-696A71BC9F90}" dt="2021-06-30T14:47:23.354" v="1967"/>
          <ac:inkMkLst>
            <pc:docMk/>
            <pc:sldMk cId="596328454" sldId="2151"/>
            <ac:inkMk id="44" creationId="{7CD59CF2-C699-A147-9A4F-03A444CF229E}"/>
          </ac:inkMkLst>
        </pc:inkChg>
        <pc:inkChg chg="add">
          <ac:chgData name="Wilne, Robert" userId="863fd487-5ae7-46a6-8c4e-0a9cc652a1c0" providerId="ADAL" clId="{647CFB2F-5D67-AA45-83D8-696A71BC9F90}" dt="2021-06-30T14:47:23.636" v="1968"/>
          <ac:inkMkLst>
            <pc:docMk/>
            <pc:sldMk cId="596328454" sldId="2151"/>
            <ac:inkMk id="45" creationId="{52DF7A7D-A317-2049-9B7F-F153E5534D66}"/>
          </ac:inkMkLst>
        </pc:inkChg>
      </pc:sldChg>
      <pc:sldChg chg="addSp delSp">
        <pc:chgData name="Wilne, Robert" userId="863fd487-5ae7-46a6-8c4e-0a9cc652a1c0" providerId="ADAL" clId="{647CFB2F-5D67-AA45-83D8-696A71BC9F90}" dt="2021-06-30T14:49:08.747" v="2045"/>
        <pc:sldMkLst>
          <pc:docMk/>
          <pc:sldMk cId="401043015" sldId="2152"/>
        </pc:sldMkLst>
        <pc:grpChg chg="add">
          <ac:chgData name="Wilne, Robert" userId="863fd487-5ae7-46a6-8c4e-0a9cc652a1c0" providerId="ADAL" clId="{647CFB2F-5D67-AA45-83D8-696A71BC9F90}" dt="2021-06-30T14:48:10.059" v="2002"/>
          <ac:grpSpMkLst>
            <pc:docMk/>
            <pc:sldMk cId="401043015" sldId="2152"/>
            <ac:grpSpMk id="17" creationId="{BE274AC0-EED3-B74D-8F37-3E320149FDC1}"/>
          </ac:grpSpMkLst>
        </pc:grpChg>
        <pc:grpChg chg="add">
          <ac:chgData name="Wilne, Robert" userId="863fd487-5ae7-46a6-8c4e-0a9cc652a1c0" providerId="ADAL" clId="{647CFB2F-5D67-AA45-83D8-696A71BC9F90}" dt="2021-06-30T14:48:10.059" v="2002"/>
          <ac:grpSpMkLst>
            <pc:docMk/>
            <pc:sldMk cId="401043015" sldId="2152"/>
            <ac:grpSpMk id="18" creationId="{DDD6BCA0-A5A5-7A40-9E15-AF18FD063641}"/>
          </ac:grpSpMkLst>
        </pc:grpChg>
        <pc:grpChg chg="add del">
          <ac:chgData name="Wilne, Robert" userId="863fd487-5ae7-46a6-8c4e-0a9cc652a1c0" providerId="ADAL" clId="{647CFB2F-5D67-AA45-83D8-696A71BC9F90}" dt="2021-06-30T14:48:23.257" v="2024"/>
          <ac:grpSpMkLst>
            <pc:docMk/>
            <pc:sldMk cId="401043015" sldId="2152"/>
            <ac:grpSpMk id="38" creationId="{825CBBBD-4737-8041-A5D9-9ACEB3A4D7A7}"/>
          </ac:grpSpMkLst>
        </pc:grpChg>
        <pc:grpChg chg="add">
          <ac:chgData name="Wilne, Robert" userId="863fd487-5ae7-46a6-8c4e-0a9cc652a1c0" providerId="ADAL" clId="{647CFB2F-5D67-AA45-83D8-696A71BC9F90}" dt="2021-06-30T14:48:21.797" v="2022"/>
          <ac:grpSpMkLst>
            <pc:docMk/>
            <pc:sldMk cId="401043015" sldId="2152"/>
            <ac:grpSpMk id="39" creationId="{147E33A2-B53B-B844-AE00-3D1C081667AC}"/>
          </ac:grpSpMkLst>
        </pc:grpChg>
        <pc:grpChg chg="add del">
          <ac:chgData name="Wilne, Robert" userId="863fd487-5ae7-46a6-8c4e-0a9cc652a1c0" providerId="ADAL" clId="{647CFB2F-5D67-AA45-83D8-696A71BC9F90}" dt="2021-06-30T14:48:27.310" v="2026"/>
          <ac:grpSpMkLst>
            <pc:docMk/>
            <pc:sldMk cId="401043015" sldId="2152"/>
            <ac:grpSpMk id="41" creationId="{C5A4E08C-4716-934A-B51C-87F27A57A1AA}"/>
          </ac:grpSpMkLst>
        </pc:grpChg>
        <pc:grpChg chg="add">
          <ac:chgData name="Wilne, Robert" userId="863fd487-5ae7-46a6-8c4e-0a9cc652a1c0" providerId="ADAL" clId="{647CFB2F-5D67-AA45-83D8-696A71BC9F90}" dt="2021-06-30T14:48:27.310" v="2026"/>
          <ac:grpSpMkLst>
            <pc:docMk/>
            <pc:sldMk cId="401043015" sldId="2152"/>
            <ac:grpSpMk id="43" creationId="{64E887F0-D5A6-1B42-A100-B0445612C559}"/>
          </ac:grpSpMkLst>
        </pc:grpChg>
        <pc:grpChg chg="add del">
          <ac:chgData name="Wilne, Robert" userId="863fd487-5ae7-46a6-8c4e-0a9cc652a1c0" providerId="ADAL" clId="{647CFB2F-5D67-AA45-83D8-696A71BC9F90}" dt="2021-06-30T14:48:41.660" v="2032"/>
          <ac:grpSpMkLst>
            <pc:docMk/>
            <pc:sldMk cId="401043015" sldId="2152"/>
            <ac:grpSpMk id="46" creationId="{AC227C04-C85B-924F-8A1D-5B47C1405D28}"/>
          </ac:grpSpMkLst>
        </pc:grpChg>
        <pc:grpChg chg="add del">
          <ac:chgData name="Wilne, Robert" userId="863fd487-5ae7-46a6-8c4e-0a9cc652a1c0" providerId="ADAL" clId="{647CFB2F-5D67-AA45-83D8-696A71BC9F90}" dt="2021-06-30T14:48:46.752" v="2037"/>
          <ac:grpSpMkLst>
            <pc:docMk/>
            <pc:sldMk cId="401043015" sldId="2152"/>
            <ac:grpSpMk id="49" creationId="{13C1D5F7-4866-D747-A7A7-DEBEE4246EBD}"/>
          </ac:grpSpMkLst>
        </pc:grpChg>
        <pc:grpChg chg="add del">
          <ac:chgData name="Wilne, Robert" userId="863fd487-5ae7-46a6-8c4e-0a9cc652a1c0" providerId="ADAL" clId="{647CFB2F-5D67-AA45-83D8-696A71BC9F90}" dt="2021-06-30T14:49:01.002" v="2042"/>
          <ac:grpSpMkLst>
            <pc:docMk/>
            <pc:sldMk cId="401043015" sldId="2152"/>
            <ac:grpSpMk id="54" creationId="{609C35B5-8C3C-AD43-A743-F336CDA52CE2}"/>
          </ac:grpSpMkLst>
        </pc:grpChg>
        <pc:grpChg chg="add">
          <ac:chgData name="Wilne, Robert" userId="863fd487-5ae7-46a6-8c4e-0a9cc652a1c0" providerId="ADAL" clId="{647CFB2F-5D67-AA45-83D8-696A71BC9F90}" dt="2021-06-30T14:49:01.002" v="2042"/>
          <ac:grpSpMkLst>
            <pc:docMk/>
            <pc:sldMk cId="401043015" sldId="2152"/>
            <ac:grpSpMk id="59" creationId="{8F84D85A-1DDD-ED40-ACB9-88FD283E3024}"/>
          </ac:grpSpMkLst>
        </pc:grpChg>
        <pc:grpChg chg="add">
          <ac:chgData name="Wilne, Robert" userId="863fd487-5ae7-46a6-8c4e-0a9cc652a1c0" providerId="ADAL" clId="{647CFB2F-5D67-AA45-83D8-696A71BC9F90}" dt="2021-06-30T14:49:08.747" v="2045"/>
          <ac:grpSpMkLst>
            <pc:docMk/>
            <pc:sldMk cId="401043015" sldId="2152"/>
            <ac:grpSpMk id="62" creationId="{E817BA89-E92F-F542-9641-E75D65807BE3}"/>
          </ac:grpSpMkLst>
        </pc:grpChg>
        <pc:inkChg chg="add">
          <ac:chgData name="Wilne, Robert" userId="863fd487-5ae7-46a6-8c4e-0a9cc652a1c0" providerId="ADAL" clId="{647CFB2F-5D67-AA45-83D8-696A71BC9F90}" dt="2021-06-30T14:47:58.198" v="1990"/>
          <ac:inkMkLst>
            <pc:docMk/>
            <pc:sldMk cId="401043015" sldId="2152"/>
            <ac:inkMk id="2" creationId="{ABE4362F-1FB0-C446-8948-FCE2C2D199B7}"/>
          </ac:inkMkLst>
        </pc:inkChg>
        <pc:inkChg chg="add">
          <ac:chgData name="Wilne, Robert" userId="863fd487-5ae7-46a6-8c4e-0a9cc652a1c0" providerId="ADAL" clId="{647CFB2F-5D67-AA45-83D8-696A71BC9F90}" dt="2021-06-30T14:47:58.630" v="1991"/>
          <ac:inkMkLst>
            <pc:docMk/>
            <pc:sldMk cId="401043015" sldId="2152"/>
            <ac:inkMk id="3" creationId="{F4F9B89C-B1CC-064B-AABE-DD5EA6A537BE}"/>
          </ac:inkMkLst>
        </pc:inkChg>
        <pc:inkChg chg="add">
          <ac:chgData name="Wilne, Robert" userId="863fd487-5ae7-46a6-8c4e-0a9cc652a1c0" providerId="ADAL" clId="{647CFB2F-5D67-AA45-83D8-696A71BC9F90}" dt="2021-06-30T14:47:58.866" v="1992"/>
          <ac:inkMkLst>
            <pc:docMk/>
            <pc:sldMk cId="401043015" sldId="2152"/>
            <ac:inkMk id="7" creationId="{002352B5-F951-644E-ABCA-DF77F2F15A8D}"/>
          </ac:inkMkLst>
        </pc:inkChg>
        <pc:inkChg chg="add">
          <ac:chgData name="Wilne, Robert" userId="863fd487-5ae7-46a6-8c4e-0a9cc652a1c0" providerId="ADAL" clId="{647CFB2F-5D67-AA45-83D8-696A71BC9F90}" dt="2021-06-30T14:47:59.476" v="1993"/>
          <ac:inkMkLst>
            <pc:docMk/>
            <pc:sldMk cId="401043015" sldId="2152"/>
            <ac:inkMk id="8" creationId="{C090BE7A-E0DF-3147-81E6-BB9709165D4F}"/>
          </ac:inkMkLst>
        </pc:inkChg>
        <pc:inkChg chg="add">
          <ac:chgData name="Wilne, Robert" userId="863fd487-5ae7-46a6-8c4e-0a9cc652a1c0" providerId="ADAL" clId="{647CFB2F-5D67-AA45-83D8-696A71BC9F90}" dt="2021-06-30T14:47:59.965" v="1994"/>
          <ac:inkMkLst>
            <pc:docMk/>
            <pc:sldMk cId="401043015" sldId="2152"/>
            <ac:inkMk id="9" creationId="{D2138F64-8A33-784C-AC9F-9AD74A529DCC}"/>
          </ac:inkMkLst>
        </pc:inkChg>
        <pc:inkChg chg="add">
          <ac:chgData name="Wilne, Robert" userId="863fd487-5ae7-46a6-8c4e-0a9cc652a1c0" providerId="ADAL" clId="{647CFB2F-5D67-AA45-83D8-696A71BC9F90}" dt="2021-06-30T14:48:00.482" v="1995"/>
          <ac:inkMkLst>
            <pc:docMk/>
            <pc:sldMk cId="401043015" sldId="2152"/>
            <ac:inkMk id="10" creationId="{D551FA9F-63D1-0845-81F1-247F9937B9D6}"/>
          </ac:inkMkLst>
        </pc:inkChg>
        <pc:inkChg chg="add">
          <ac:chgData name="Wilne, Robert" userId="863fd487-5ae7-46a6-8c4e-0a9cc652a1c0" providerId="ADAL" clId="{647CFB2F-5D67-AA45-83D8-696A71BC9F90}" dt="2021-06-30T14:48:07.378" v="1996"/>
          <ac:inkMkLst>
            <pc:docMk/>
            <pc:sldMk cId="401043015" sldId="2152"/>
            <ac:inkMk id="11" creationId="{496347A8-40B2-C44B-A27A-274146E55D4B}"/>
          </ac:inkMkLst>
        </pc:inkChg>
        <pc:inkChg chg="add">
          <ac:chgData name="Wilne, Robert" userId="863fd487-5ae7-46a6-8c4e-0a9cc652a1c0" providerId="ADAL" clId="{647CFB2F-5D67-AA45-83D8-696A71BC9F90}" dt="2021-06-30T14:48:07.761" v="1997"/>
          <ac:inkMkLst>
            <pc:docMk/>
            <pc:sldMk cId="401043015" sldId="2152"/>
            <ac:inkMk id="12" creationId="{6123C403-9671-3E4B-A142-33164A7446F4}"/>
          </ac:inkMkLst>
        </pc:inkChg>
        <pc:inkChg chg="add">
          <ac:chgData name="Wilne, Robert" userId="863fd487-5ae7-46a6-8c4e-0a9cc652a1c0" providerId="ADAL" clId="{647CFB2F-5D67-AA45-83D8-696A71BC9F90}" dt="2021-06-30T14:48:08.243" v="1998"/>
          <ac:inkMkLst>
            <pc:docMk/>
            <pc:sldMk cId="401043015" sldId="2152"/>
            <ac:inkMk id="13" creationId="{E61E1D00-47E2-684E-939E-41FA48D156AF}"/>
          </ac:inkMkLst>
        </pc:inkChg>
        <pc:inkChg chg="add">
          <ac:chgData name="Wilne, Robert" userId="863fd487-5ae7-46a6-8c4e-0a9cc652a1c0" providerId="ADAL" clId="{647CFB2F-5D67-AA45-83D8-696A71BC9F90}" dt="2021-06-30T14:48:08.481" v="1999"/>
          <ac:inkMkLst>
            <pc:docMk/>
            <pc:sldMk cId="401043015" sldId="2152"/>
            <ac:inkMk id="14" creationId="{60D0C778-6786-9B45-8002-145684F03745}"/>
          </ac:inkMkLst>
        </pc:inkChg>
        <pc:inkChg chg="add">
          <ac:chgData name="Wilne, Robert" userId="863fd487-5ae7-46a6-8c4e-0a9cc652a1c0" providerId="ADAL" clId="{647CFB2F-5D67-AA45-83D8-696A71BC9F90}" dt="2021-06-30T14:48:08.723" v="2000"/>
          <ac:inkMkLst>
            <pc:docMk/>
            <pc:sldMk cId="401043015" sldId="2152"/>
            <ac:inkMk id="15" creationId="{EF8FC7D5-9F21-2849-971F-4FA72008F764}"/>
          </ac:inkMkLst>
        </pc:inkChg>
        <pc:inkChg chg="add">
          <ac:chgData name="Wilne, Robert" userId="863fd487-5ae7-46a6-8c4e-0a9cc652a1c0" providerId="ADAL" clId="{647CFB2F-5D67-AA45-83D8-696A71BC9F90}" dt="2021-06-30T14:48:09.156" v="2001"/>
          <ac:inkMkLst>
            <pc:docMk/>
            <pc:sldMk cId="401043015" sldId="2152"/>
            <ac:inkMk id="16" creationId="{841E9D76-DF89-F94A-B8E7-D3E162512ACD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19" creationId="{F7B92367-4ED8-F840-BAA8-62D62742E405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0" creationId="{195033B8-8687-2843-A0D9-B05D5E3075A4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1" creationId="{BADAFD58-6FF2-294A-BC47-730D426EFF67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2" creationId="{343647FE-A9D8-ED46-AF72-A9035E9E8559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3" creationId="{FC69BB3E-0F14-2D44-B770-3E1BD9A98762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4" creationId="{D23178B7-2E67-2A42-842A-1D9D26E72C09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5" creationId="{9FDFABE4-92A6-8E45-B0EC-15432D02369A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6" creationId="{E9A5F6B6-23CC-9F40-B812-2761E06F1B44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7" creationId="{CDFA6771-AECF-F84E-B3A0-E7E436EFC2B2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8" creationId="{0F8E5C4D-4CE4-A846-99AC-1142CAAFA124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29" creationId="{A097FA22-DA63-464D-9DD2-6BFC6B6C9E0F}"/>
          </ac:inkMkLst>
        </pc:inkChg>
        <pc:inkChg chg="add">
          <ac:chgData name="Wilne, Robert" userId="863fd487-5ae7-46a6-8c4e-0a9cc652a1c0" providerId="ADAL" clId="{647CFB2F-5D67-AA45-83D8-696A71BC9F90}" dt="2021-06-30T14:48:19.250" v="2014"/>
          <ac:inkMkLst>
            <pc:docMk/>
            <pc:sldMk cId="401043015" sldId="2152"/>
            <ac:inkMk id="30" creationId="{2776B26E-CBB5-3A41-941B-81DFD2883476}"/>
          </ac:inkMkLst>
        </pc:inkChg>
        <pc:inkChg chg="add">
          <ac:chgData name="Wilne, Robert" userId="863fd487-5ae7-46a6-8c4e-0a9cc652a1c0" providerId="ADAL" clId="{647CFB2F-5D67-AA45-83D8-696A71BC9F90}" dt="2021-06-30T14:48:19.550" v="2015"/>
          <ac:inkMkLst>
            <pc:docMk/>
            <pc:sldMk cId="401043015" sldId="2152"/>
            <ac:inkMk id="31" creationId="{67486C3C-7F57-444A-9DC2-C0892F7B8758}"/>
          </ac:inkMkLst>
        </pc:inkChg>
        <pc:inkChg chg="add">
          <ac:chgData name="Wilne, Robert" userId="863fd487-5ae7-46a6-8c4e-0a9cc652a1c0" providerId="ADAL" clId="{647CFB2F-5D67-AA45-83D8-696A71BC9F90}" dt="2021-06-30T14:48:19.759" v="2016"/>
          <ac:inkMkLst>
            <pc:docMk/>
            <pc:sldMk cId="401043015" sldId="2152"/>
            <ac:inkMk id="32" creationId="{1A6E5E7D-B758-B945-9251-FAEF3D27D458}"/>
          </ac:inkMkLst>
        </pc:inkChg>
        <pc:inkChg chg="add">
          <ac:chgData name="Wilne, Robert" userId="863fd487-5ae7-46a6-8c4e-0a9cc652a1c0" providerId="ADAL" clId="{647CFB2F-5D67-AA45-83D8-696A71BC9F90}" dt="2021-06-30T14:48:20.040" v="2017"/>
          <ac:inkMkLst>
            <pc:docMk/>
            <pc:sldMk cId="401043015" sldId="2152"/>
            <ac:inkMk id="33" creationId="{52760CED-810B-0B40-9FAC-C923079CEE9D}"/>
          </ac:inkMkLst>
        </pc:inkChg>
        <pc:inkChg chg="add">
          <ac:chgData name="Wilne, Robert" userId="863fd487-5ae7-46a6-8c4e-0a9cc652a1c0" providerId="ADAL" clId="{647CFB2F-5D67-AA45-83D8-696A71BC9F90}" dt="2021-06-30T14:48:20.219" v="2018"/>
          <ac:inkMkLst>
            <pc:docMk/>
            <pc:sldMk cId="401043015" sldId="2152"/>
            <ac:inkMk id="34" creationId="{BDDDB5A7-F32E-1D49-9E8A-061E0BE93B1C}"/>
          </ac:inkMkLst>
        </pc:inkChg>
        <pc:inkChg chg="add">
          <ac:chgData name="Wilne, Robert" userId="863fd487-5ae7-46a6-8c4e-0a9cc652a1c0" providerId="ADAL" clId="{647CFB2F-5D67-AA45-83D8-696A71BC9F90}" dt="2021-06-30T14:48:20.369" v="2019"/>
          <ac:inkMkLst>
            <pc:docMk/>
            <pc:sldMk cId="401043015" sldId="2152"/>
            <ac:inkMk id="35" creationId="{4EE74553-4B45-D34E-BE9A-846F0AC7085E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36" creationId="{B616548B-9470-DC4A-BBE6-0C024211244B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37" creationId="{30638C2E-5962-4243-8781-30E5154BAF21}"/>
          </ac:inkMkLst>
        </pc:inkChg>
        <pc:inkChg chg="add topLvl">
          <ac:chgData name="Wilne, Robert" userId="863fd487-5ae7-46a6-8c4e-0a9cc652a1c0" providerId="ADAL" clId="{647CFB2F-5D67-AA45-83D8-696A71BC9F90}" dt="2021-06-30T14:48:27.310" v="2026"/>
          <ac:inkMkLst>
            <pc:docMk/>
            <pc:sldMk cId="401043015" sldId="2152"/>
            <ac:inkMk id="40" creationId="{E007B9BD-3E5E-9C41-BDA3-5041BB325040}"/>
          </ac:inkMkLst>
        </pc:inkChg>
        <pc:inkChg chg="add">
          <ac:chgData name="Wilne, Robert" userId="863fd487-5ae7-46a6-8c4e-0a9cc652a1c0" providerId="ADAL" clId="{647CFB2F-5D67-AA45-83D8-696A71BC9F90}" dt="2021-06-30T14:48:26.665" v="2025"/>
          <ac:inkMkLst>
            <pc:docMk/>
            <pc:sldMk cId="401043015" sldId="2152"/>
            <ac:inkMk id="42" creationId="{D5B53ABF-E51B-A248-B10B-A800BC794322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44" creationId="{813A5CFF-8E64-4B40-B6C3-54787D31DD85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45" creationId="{D2785D56-99F7-434A-B92F-DAA74C53CEC2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47" creationId="{2621B80C-BF73-6B41-AF61-1E974CF1E227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48" creationId="{C5A2A43D-62D1-1A4A-9104-69A549DC45C8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50" creationId="{6F574D09-4C67-6B4F-8E44-B758F84B7674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51" creationId="{E9E9FA83-FCE4-DF41-A01C-9CF0EE31B5F5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52" creationId="{402CA2DE-0164-3143-85F1-76ECEE318411}"/>
          </ac:inkMkLst>
        </pc:inkChg>
        <pc:inkChg chg="add topLvl">
          <ac:chgData name="Wilne, Robert" userId="863fd487-5ae7-46a6-8c4e-0a9cc652a1c0" providerId="ADAL" clId="{647CFB2F-5D67-AA45-83D8-696A71BC9F90}" dt="2021-06-30T14:49:01.002" v="2042"/>
          <ac:inkMkLst>
            <pc:docMk/>
            <pc:sldMk cId="401043015" sldId="2152"/>
            <ac:inkMk id="53" creationId="{F8D448F0-6D23-0E44-8AE2-32D84704FC89}"/>
          </ac:inkMkLst>
        </pc:inkChg>
        <pc:inkChg chg="add">
          <ac:chgData name="Wilne, Robert" userId="863fd487-5ae7-46a6-8c4e-0a9cc652a1c0" providerId="ADAL" clId="{647CFB2F-5D67-AA45-83D8-696A71BC9F90}" dt="2021-06-30T14:48:54.190" v="2038"/>
          <ac:inkMkLst>
            <pc:docMk/>
            <pc:sldMk cId="401043015" sldId="2152"/>
            <ac:inkMk id="55" creationId="{E5FF22CF-F679-BB40-A033-E4F161BF332F}"/>
          </ac:inkMkLst>
        </pc:inkChg>
        <pc:inkChg chg="add">
          <ac:chgData name="Wilne, Robert" userId="863fd487-5ae7-46a6-8c4e-0a9cc652a1c0" providerId="ADAL" clId="{647CFB2F-5D67-AA45-83D8-696A71BC9F90}" dt="2021-06-30T14:48:58.441" v="2039"/>
          <ac:inkMkLst>
            <pc:docMk/>
            <pc:sldMk cId="401043015" sldId="2152"/>
            <ac:inkMk id="56" creationId="{2D891540-6BC2-F34D-B166-2AD99B9A4124}"/>
          </ac:inkMkLst>
        </pc:inkChg>
        <pc:inkChg chg="add">
          <ac:chgData name="Wilne, Robert" userId="863fd487-5ae7-46a6-8c4e-0a9cc652a1c0" providerId="ADAL" clId="{647CFB2F-5D67-AA45-83D8-696A71BC9F90}" dt="2021-06-30T14:48:58.943" v="2040"/>
          <ac:inkMkLst>
            <pc:docMk/>
            <pc:sldMk cId="401043015" sldId="2152"/>
            <ac:inkMk id="57" creationId="{33E3A0A4-88CB-EA47-86D0-5E1ED221537C}"/>
          </ac:inkMkLst>
        </pc:inkChg>
        <pc:inkChg chg="add">
          <ac:chgData name="Wilne, Robert" userId="863fd487-5ae7-46a6-8c4e-0a9cc652a1c0" providerId="ADAL" clId="{647CFB2F-5D67-AA45-83D8-696A71BC9F90}" dt="2021-06-30T14:49:00.135" v="2041"/>
          <ac:inkMkLst>
            <pc:docMk/>
            <pc:sldMk cId="401043015" sldId="2152"/>
            <ac:inkMk id="58" creationId="{99C089A9-2E27-7045-B788-3116AC8E2BB9}"/>
          </ac:inkMkLst>
        </pc:inkChg>
        <pc:inkChg chg="add">
          <ac:chgData name="Wilne, Robert" userId="863fd487-5ae7-46a6-8c4e-0a9cc652a1c0" providerId="ADAL" clId="{647CFB2F-5D67-AA45-83D8-696A71BC9F90}" dt="2021-06-30T14:49:07.670" v="2043"/>
          <ac:inkMkLst>
            <pc:docMk/>
            <pc:sldMk cId="401043015" sldId="2152"/>
            <ac:inkMk id="60" creationId="{A2723298-CCDE-6A44-B9B4-62186200E8C5}"/>
          </ac:inkMkLst>
        </pc:inkChg>
        <pc:inkChg chg="add">
          <ac:chgData name="Wilne, Robert" userId="863fd487-5ae7-46a6-8c4e-0a9cc652a1c0" providerId="ADAL" clId="{647CFB2F-5D67-AA45-83D8-696A71BC9F90}" dt="2021-06-30T14:49:07.904" v="2044"/>
          <ac:inkMkLst>
            <pc:docMk/>
            <pc:sldMk cId="401043015" sldId="2152"/>
            <ac:inkMk id="61" creationId="{2BD24DD2-431F-AB45-A5BF-94B13B1D979C}"/>
          </ac:inkMkLst>
        </pc:inkChg>
      </pc:sldChg>
      <pc:sldChg chg="addSp delSp">
        <pc:chgData name="Wilne, Robert" userId="863fd487-5ae7-46a6-8c4e-0a9cc652a1c0" providerId="ADAL" clId="{647CFB2F-5D67-AA45-83D8-696A71BC9F90}" dt="2021-06-30T14:28:03.939" v="1310"/>
        <pc:sldMkLst>
          <pc:docMk/>
          <pc:sldMk cId="138809873" sldId="2153"/>
        </pc:sldMkLst>
        <pc:grpChg chg="add del">
          <ac:chgData name="Wilne, Robert" userId="863fd487-5ae7-46a6-8c4e-0a9cc652a1c0" providerId="ADAL" clId="{647CFB2F-5D67-AA45-83D8-696A71BC9F90}" dt="2021-06-30T14:23:34.516" v="1189"/>
          <ac:grpSpMkLst>
            <pc:docMk/>
            <pc:sldMk cId="138809873" sldId="2153"/>
            <ac:grpSpMk id="4" creationId="{3DEF3019-2776-4B43-B949-F9350749403B}"/>
          </ac:grpSpMkLst>
        </pc:grpChg>
        <pc:grpChg chg="add del">
          <ac:chgData name="Wilne, Robert" userId="863fd487-5ae7-46a6-8c4e-0a9cc652a1c0" providerId="ADAL" clId="{647CFB2F-5D67-AA45-83D8-696A71BC9F90}" dt="2021-06-30T14:23:39.141" v="1203"/>
          <ac:grpSpMkLst>
            <pc:docMk/>
            <pc:sldMk cId="138809873" sldId="2153"/>
            <ac:grpSpMk id="6" creationId="{9C141D4D-5CE3-834F-8693-9BD4DF4429C3}"/>
          </ac:grpSpMkLst>
        </pc:grpChg>
        <pc:grpChg chg="add">
          <ac:chgData name="Wilne, Robert" userId="863fd487-5ae7-46a6-8c4e-0a9cc652a1c0" providerId="ADAL" clId="{647CFB2F-5D67-AA45-83D8-696A71BC9F90}" dt="2021-06-30T14:23:39.141" v="1203"/>
          <ac:grpSpMkLst>
            <pc:docMk/>
            <pc:sldMk cId="138809873" sldId="2153"/>
            <ac:grpSpMk id="21" creationId="{652D9649-5F44-854B-BB44-1C3C87D417A9}"/>
          </ac:grpSpMkLst>
        </pc:grpChg>
        <pc:grpChg chg="add del">
          <ac:chgData name="Wilne, Robert" userId="863fd487-5ae7-46a6-8c4e-0a9cc652a1c0" providerId="ADAL" clId="{647CFB2F-5D67-AA45-83D8-696A71BC9F90}" dt="2021-06-30T14:26:47.178" v="1272"/>
          <ac:grpSpMkLst>
            <pc:docMk/>
            <pc:sldMk cId="138809873" sldId="2153"/>
            <ac:grpSpMk id="48" creationId="{6C2251E4-895C-F44A-A1FA-693A28367A52}"/>
          </ac:grpSpMkLst>
        </pc:grpChg>
        <pc:grpChg chg="add del">
          <ac:chgData name="Wilne, Robert" userId="863fd487-5ae7-46a6-8c4e-0a9cc652a1c0" providerId="ADAL" clId="{647CFB2F-5D67-AA45-83D8-696A71BC9F90}" dt="2021-06-30T14:25:00.651" v="1234"/>
          <ac:grpSpMkLst>
            <pc:docMk/>
            <pc:sldMk cId="138809873" sldId="2153"/>
            <ac:grpSpMk id="49" creationId="{D14A9704-3F4E-F940-8EF4-8BE28A1BFCE7}"/>
          </ac:grpSpMkLst>
        </pc:grpChg>
        <pc:grpChg chg="add del">
          <ac:chgData name="Wilne, Robert" userId="863fd487-5ae7-46a6-8c4e-0a9cc652a1c0" providerId="ADAL" clId="{647CFB2F-5D67-AA45-83D8-696A71BC9F90}" dt="2021-06-30T14:25:04.216" v="1236"/>
          <ac:grpSpMkLst>
            <pc:docMk/>
            <pc:sldMk cId="138809873" sldId="2153"/>
            <ac:grpSpMk id="50" creationId="{CF77254F-2034-A54D-9D14-70F4F6BC6047}"/>
          </ac:grpSpMkLst>
        </pc:grpChg>
        <pc:grpChg chg="add">
          <ac:chgData name="Wilne, Robert" userId="863fd487-5ae7-46a6-8c4e-0a9cc652a1c0" providerId="ADAL" clId="{647CFB2F-5D67-AA45-83D8-696A71BC9F90}" dt="2021-06-30T14:24:06.957" v="1230"/>
          <ac:grpSpMkLst>
            <pc:docMk/>
            <pc:sldMk cId="138809873" sldId="2153"/>
            <ac:grpSpMk id="51" creationId="{C080B826-EF4D-7540-B1D1-0EC4348A1008}"/>
          </ac:grpSpMkLst>
        </pc:grpChg>
        <pc:grpChg chg="add del">
          <ac:chgData name="Wilne, Robert" userId="863fd487-5ae7-46a6-8c4e-0a9cc652a1c0" providerId="ADAL" clId="{647CFB2F-5D67-AA45-83D8-696A71BC9F90}" dt="2021-06-30T14:26:00.029" v="1246"/>
          <ac:grpSpMkLst>
            <pc:docMk/>
            <pc:sldMk cId="138809873" sldId="2153"/>
            <ac:grpSpMk id="55" creationId="{A75A3DFB-AEB9-3949-849D-72BB5CE99666}"/>
          </ac:grpSpMkLst>
        </pc:grpChg>
        <pc:grpChg chg="add del">
          <ac:chgData name="Wilne, Robert" userId="863fd487-5ae7-46a6-8c4e-0a9cc652a1c0" providerId="ADAL" clId="{647CFB2F-5D67-AA45-83D8-696A71BC9F90}" dt="2021-06-30T14:25:05.777" v="1239"/>
          <ac:grpSpMkLst>
            <pc:docMk/>
            <pc:sldMk cId="138809873" sldId="2153"/>
            <ac:grpSpMk id="57" creationId="{A18784DE-0D82-6A4A-837F-7C00EF5493F6}"/>
          </ac:grpSpMkLst>
        </pc:grpChg>
        <pc:grpChg chg="add">
          <ac:chgData name="Wilne, Robert" userId="863fd487-5ae7-46a6-8c4e-0a9cc652a1c0" providerId="ADAL" clId="{647CFB2F-5D67-AA45-83D8-696A71BC9F90}" dt="2021-06-30T14:25:05.777" v="1239"/>
          <ac:grpSpMkLst>
            <pc:docMk/>
            <pc:sldMk cId="138809873" sldId="2153"/>
            <ac:grpSpMk id="60" creationId="{FC201729-2673-FA40-A712-611850AE4F57}"/>
          </ac:grpSpMkLst>
        </pc:grpChg>
        <pc:grpChg chg="add del">
          <ac:chgData name="Wilne, Robert" userId="863fd487-5ae7-46a6-8c4e-0a9cc652a1c0" providerId="ADAL" clId="{647CFB2F-5D67-AA45-83D8-696A71BC9F90}" dt="2021-06-30T14:26:41.223" v="1269"/>
          <ac:grpSpMkLst>
            <pc:docMk/>
            <pc:sldMk cId="138809873" sldId="2153"/>
            <ac:grpSpMk id="24576" creationId="{35CB9C4C-51D6-BA41-A29A-7D1028F191ED}"/>
          </ac:grpSpMkLst>
        </pc:grpChg>
        <pc:grpChg chg="add del">
          <ac:chgData name="Wilne, Robert" userId="863fd487-5ae7-46a6-8c4e-0a9cc652a1c0" providerId="ADAL" clId="{647CFB2F-5D67-AA45-83D8-696A71BC9F90}" dt="2021-06-30T14:26:04.773" v="1251"/>
          <ac:grpSpMkLst>
            <pc:docMk/>
            <pc:sldMk cId="138809873" sldId="2153"/>
            <ac:grpSpMk id="24580" creationId="{6E3BCEAC-D46B-3347-A3A2-C7CF89A8258E}"/>
          </ac:grpSpMkLst>
        </pc:grpChg>
        <pc:grpChg chg="add">
          <ac:chgData name="Wilne, Robert" userId="863fd487-5ae7-46a6-8c4e-0a9cc652a1c0" providerId="ADAL" clId="{647CFB2F-5D67-AA45-83D8-696A71BC9F90}" dt="2021-06-30T14:26:04.773" v="1251"/>
          <ac:grpSpMkLst>
            <pc:docMk/>
            <pc:sldMk cId="138809873" sldId="2153"/>
            <ac:grpSpMk id="24582" creationId="{1677B12B-BD0D-1D4C-AD4C-58BACD1328B5}"/>
          </ac:grpSpMkLst>
        </pc:grpChg>
        <pc:grpChg chg="add">
          <ac:chgData name="Wilne, Robert" userId="863fd487-5ae7-46a6-8c4e-0a9cc652a1c0" providerId="ADAL" clId="{647CFB2F-5D67-AA45-83D8-696A71BC9F90}" dt="2021-06-30T14:26:08.154" v="1261"/>
          <ac:grpSpMkLst>
            <pc:docMk/>
            <pc:sldMk cId="138809873" sldId="2153"/>
            <ac:grpSpMk id="24592" creationId="{0339B334-483A-1A44-A800-4C1CD2D1D199}"/>
          </ac:grpSpMkLst>
        </pc:grpChg>
        <pc:grpChg chg="add">
          <ac:chgData name="Wilne, Robert" userId="863fd487-5ae7-46a6-8c4e-0a9cc652a1c0" providerId="ADAL" clId="{647CFB2F-5D67-AA45-83D8-696A71BC9F90}" dt="2021-06-30T14:26:26.775" v="1266"/>
          <ac:grpSpMkLst>
            <pc:docMk/>
            <pc:sldMk cId="138809873" sldId="2153"/>
            <ac:grpSpMk id="24597" creationId="{E4A17CD8-E681-8645-ADDE-4867F8E42AAB}"/>
          </ac:grpSpMkLst>
        </pc:grpChg>
        <pc:grpChg chg="add">
          <ac:chgData name="Wilne, Robert" userId="863fd487-5ae7-46a6-8c4e-0a9cc652a1c0" providerId="ADAL" clId="{647CFB2F-5D67-AA45-83D8-696A71BC9F90}" dt="2021-06-30T14:26:41.223" v="1269"/>
          <ac:grpSpMkLst>
            <pc:docMk/>
            <pc:sldMk cId="138809873" sldId="2153"/>
            <ac:grpSpMk id="24600" creationId="{2389020A-F3E0-8B4B-BA5F-FB9A930EBF00}"/>
          </ac:grpSpMkLst>
        </pc:grpChg>
        <pc:grpChg chg="add">
          <ac:chgData name="Wilne, Robert" userId="863fd487-5ae7-46a6-8c4e-0a9cc652a1c0" providerId="ADAL" clId="{647CFB2F-5D67-AA45-83D8-696A71BC9F90}" dt="2021-06-30T14:26:47.178" v="1272"/>
          <ac:grpSpMkLst>
            <pc:docMk/>
            <pc:sldMk cId="138809873" sldId="2153"/>
            <ac:grpSpMk id="24603" creationId="{5CF6967D-0BF7-3E4A-8099-8CAF454FF6D4}"/>
          </ac:grpSpMkLst>
        </pc:grpChg>
        <pc:grpChg chg="add">
          <ac:chgData name="Wilne, Robert" userId="863fd487-5ae7-46a6-8c4e-0a9cc652a1c0" providerId="ADAL" clId="{647CFB2F-5D67-AA45-83D8-696A71BC9F90}" dt="2021-06-30T14:27:47.317" v="1285"/>
          <ac:grpSpMkLst>
            <pc:docMk/>
            <pc:sldMk cId="138809873" sldId="2153"/>
            <ac:grpSpMk id="24616" creationId="{B0E45B4E-2371-ED41-A144-F19603BE4F87}"/>
          </ac:grpSpMkLst>
        </pc:grpChg>
        <pc:grpChg chg="add del">
          <ac:chgData name="Wilne, Robert" userId="863fd487-5ae7-46a6-8c4e-0a9cc652a1c0" providerId="ADAL" clId="{647CFB2F-5D67-AA45-83D8-696A71BC9F90}" dt="2021-06-30T14:27:57.856" v="1303"/>
          <ac:grpSpMkLst>
            <pc:docMk/>
            <pc:sldMk cId="138809873" sldId="2153"/>
            <ac:grpSpMk id="24624" creationId="{90B16A93-D859-B74D-B1E8-58531B453B76}"/>
          </ac:grpSpMkLst>
        </pc:grpChg>
        <pc:grpChg chg="add">
          <ac:chgData name="Wilne, Robert" userId="863fd487-5ae7-46a6-8c4e-0a9cc652a1c0" providerId="ADAL" clId="{647CFB2F-5D67-AA45-83D8-696A71BC9F90}" dt="2021-06-30T14:27:57.856" v="1303"/>
          <ac:grpSpMkLst>
            <pc:docMk/>
            <pc:sldMk cId="138809873" sldId="2153"/>
            <ac:grpSpMk id="24634" creationId="{E337DA8C-CA7B-6641-849B-BCE187A2F4A3}"/>
          </ac:grpSpMkLst>
        </pc:grpChg>
        <pc:grpChg chg="add">
          <ac:chgData name="Wilne, Robert" userId="863fd487-5ae7-46a6-8c4e-0a9cc652a1c0" providerId="ADAL" clId="{647CFB2F-5D67-AA45-83D8-696A71BC9F90}" dt="2021-06-30T14:27:57.856" v="1303"/>
          <ac:grpSpMkLst>
            <pc:docMk/>
            <pc:sldMk cId="138809873" sldId="2153"/>
            <ac:grpSpMk id="24635" creationId="{693C8A3D-7150-AD40-B6E5-8E51DB8B58FB}"/>
          </ac:grpSpMkLst>
        </pc:grpChg>
        <pc:grpChg chg="add">
          <ac:chgData name="Wilne, Robert" userId="863fd487-5ae7-46a6-8c4e-0a9cc652a1c0" providerId="ADAL" clId="{647CFB2F-5D67-AA45-83D8-696A71BC9F90}" dt="2021-06-30T14:28:03.939" v="1310"/>
          <ac:grpSpMkLst>
            <pc:docMk/>
            <pc:sldMk cId="138809873" sldId="2153"/>
            <ac:grpSpMk id="24642" creationId="{789DF826-F96E-2041-B30B-F4DBC50A10E6}"/>
          </ac:grpSpMkLst>
        </pc:grpChg>
        <pc:inkChg chg="add topLvl">
          <ac:chgData name="Wilne, Robert" userId="863fd487-5ae7-46a6-8c4e-0a9cc652a1c0" providerId="ADAL" clId="{647CFB2F-5D67-AA45-83D8-696A71BC9F90}" dt="2021-06-30T14:23:39.141" v="1203"/>
          <ac:inkMkLst>
            <pc:docMk/>
            <pc:sldMk cId="138809873" sldId="2153"/>
            <ac:inkMk id="2" creationId="{2DFF20C2-23E4-4848-98BB-FE3E5F267D90}"/>
          </ac:inkMkLst>
        </pc:inkChg>
        <pc:inkChg chg="add topLvl">
          <ac:chgData name="Wilne, Robert" userId="863fd487-5ae7-46a6-8c4e-0a9cc652a1c0" providerId="ADAL" clId="{647CFB2F-5D67-AA45-83D8-696A71BC9F90}" dt="2021-06-30T14:23:39.141" v="1203"/>
          <ac:inkMkLst>
            <pc:docMk/>
            <pc:sldMk cId="138809873" sldId="2153"/>
            <ac:inkMk id="3" creationId="{C8E6F0D7-8136-6040-B014-1088174432CD}"/>
          </ac:inkMkLst>
        </pc:inkChg>
        <pc:inkChg chg="add topLvl">
          <ac:chgData name="Wilne, Robert" userId="863fd487-5ae7-46a6-8c4e-0a9cc652a1c0" providerId="ADAL" clId="{647CFB2F-5D67-AA45-83D8-696A71BC9F90}" dt="2021-06-30T14:23:39.141" v="1203"/>
          <ac:inkMkLst>
            <pc:docMk/>
            <pc:sldMk cId="138809873" sldId="2153"/>
            <ac:inkMk id="5" creationId="{44271CD1-A112-5F49-9145-B772044D7B29}"/>
          </ac:inkMkLst>
        </pc:inkChg>
        <pc:inkChg chg="add">
          <ac:chgData name="Wilne, Robert" userId="863fd487-5ae7-46a6-8c4e-0a9cc652a1c0" providerId="ADAL" clId="{647CFB2F-5D67-AA45-83D8-696A71BC9F90}" dt="2021-06-30T14:23:34.942" v="1190"/>
          <ac:inkMkLst>
            <pc:docMk/>
            <pc:sldMk cId="138809873" sldId="2153"/>
            <ac:inkMk id="7" creationId="{34CA1B6D-1F86-4A41-93FC-B7597685FBBE}"/>
          </ac:inkMkLst>
        </pc:inkChg>
        <pc:inkChg chg="add">
          <ac:chgData name="Wilne, Robert" userId="863fd487-5ae7-46a6-8c4e-0a9cc652a1c0" providerId="ADAL" clId="{647CFB2F-5D67-AA45-83D8-696A71BC9F90}" dt="2021-06-30T14:23:35.197" v="1191"/>
          <ac:inkMkLst>
            <pc:docMk/>
            <pc:sldMk cId="138809873" sldId="2153"/>
            <ac:inkMk id="9" creationId="{154A4DB9-AAA1-F242-BA0C-A35A33D1BB47}"/>
          </ac:inkMkLst>
        </pc:inkChg>
        <pc:inkChg chg="add">
          <ac:chgData name="Wilne, Robert" userId="863fd487-5ae7-46a6-8c4e-0a9cc652a1c0" providerId="ADAL" clId="{647CFB2F-5D67-AA45-83D8-696A71BC9F90}" dt="2021-06-30T14:23:35.464" v="1192"/>
          <ac:inkMkLst>
            <pc:docMk/>
            <pc:sldMk cId="138809873" sldId="2153"/>
            <ac:inkMk id="10" creationId="{530545DB-7E8F-1543-A19F-9C814D245824}"/>
          </ac:inkMkLst>
        </pc:inkChg>
        <pc:inkChg chg="add">
          <ac:chgData name="Wilne, Robert" userId="863fd487-5ae7-46a6-8c4e-0a9cc652a1c0" providerId="ADAL" clId="{647CFB2F-5D67-AA45-83D8-696A71BC9F90}" dt="2021-06-30T14:23:35.749" v="1193"/>
          <ac:inkMkLst>
            <pc:docMk/>
            <pc:sldMk cId="138809873" sldId="2153"/>
            <ac:inkMk id="11" creationId="{0C0435C9-34A2-014C-B296-E33D7837A823}"/>
          </ac:inkMkLst>
        </pc:inkChg>
        <pc:inkChg chg="add">
          <ac:chgData name="Wilne, Robert" userId="863fd487-5ae7-46a6-8c4e-0a9cc652a1c0" providerId="ADAL" clId="{647CFB2F-5D67-AA45-83D8-696A71BC9F90}" dt="2021-06-30T14:23:35.988" v="1194"/>
          <ac:inkMkLst>
            <pc:docMk/>
            <pc:sldMk cId="138809873" sldId="2153"/>
            <ac:inkMk id="12" creationId="{4AEA39DD-3259-694C-A6B6-38B6464C7065}"/>
          </ac:inkMkLst>
        </pc:inkChg>
        <pc:inkChg chg="add">
          <ac:chgData name="Wilne, Robert" userId="863fd487-5ae7-46a6-8c4e-0a9cc652a1c0" providerId="ADAL" clId="{647CFB2F-5D67-AA45-83D8-696A71BC9F90}" dt="2021-06-30T14:23:36.273" v="1195"/>
          <ac:inkMkLst>
            <pc:docMk/>
            <pc:sldMk cId="138809873" sldId="2153"/>
            <ac:inkMk id="13" creationId="{BF5289E7-CABB-6146-98B4-AC6DCA935668}"/>
          </ac:inkMkLst>
        </pc:inkChg>
        <pc:inkChg chg="add">
          <ac:chgData name="Wilne, Robert" userId="863fd487-5ae7-46a6-8c4e-0a9cc652a1c0" providerId="ADAL" clId="{647CFB2F-5D67-AA45-83D8-696A71BC9F90}" dt="2021-06-30T14:23:36.557" v="1196"/>
          <ac:inkMkLst>
            <pc:docMk/>
            <pc:sldMk cId="138809873" sldId="2153"/>
            <ac:inkMk id="14" creationId="{7EBD373F-4DCA-A146-9D02-903AB8FA9FD7}"/>
          </ac:inkMkLst>
        </pc:inkChg>
        <pc:inkChg chg="add">
          <ac:chgData name="Wilne, Robert" userId="863fd487-5ae7-46a6-8c4e-0a9cc652a1c0" providerId="ADAL" clId="{647CFB2F-5D67-AA45-83D8-696A71BC9F90}" dt="2021-06-30T14:23:36.752" v="1197"/>
          <ac:inkMkLst>
            <pc:docMk/>
            <pc:sldMk cId="138809873" sldId="2153"/>
            <ac:inkMk id="15" creationId="{8D2D3A56-0990-5C49-BFF0-47E14B879273}"/>
          </ac:inkMkLst>
        </pc:inkChg>
        <pc:inkChg chg="add">
          <ac:chgData name="Wilne, Robert" userId="863fd487-5ae7-46a6-8c4e-0a9cc652a1c0" providerId="ADAL" clId="{647CFB2F-5D67-AA45-83D8-696A71BC9F90}" dt="2021-06-30T14:23:37.320" v="1198"/>
          <ac:inkMkLst>
            <pc:docMk/>
            <pc:sldMk cId="138809873" sldId="2153"/>
            <ac:inkMk id="16" creationId="{2A41186F-78C1-9C4D-882F-1A2AA1D7178F}"/>
          </ac:inkMkLst>
        </pc:inkChg>
        <pc:inkChg chg="add">
          <ac:chgData name="Wilne, Robert" userId="863fd487-5ae7-46a6-8c4e-0a9cc652a1c0" providerId="ADAL" clId="{647CFB2F-5D67-AA45-83D8-696A71BC9F90}" dt="2021-06-30T14:23:37.618" v="1199"/>
          <ac:inkMkLst>
            <pc:docMk/>
            <pc:sldMk cId="138809873" sldId="2153"/>
            <ac:inkMk id="17" creationId="{45581CEC-E82B-FB4A-9F5B-95B7B30B799D}"/>
          </ac:inkMkLst>
        </pc:inkChg>
        <pc:inkChg chg="add">
          <ac:chgData name="Wilne, Robert" userId="863fd487-5ae7-46a6-8c4e-0a9cc652a1c0" providerId="ADAL" clId="{647CFB2F-5D67-AA45-83D8-696A71BC9F90}" dt="2021-06-30T14:23:37.873" v="1200"/>
          <ac:inkMkLst>
            <pc:docMk/>
            <pc:sldMk cId="138809873" sldId="2153"/>
            <ac:inkMk id="18" creationId="{9051133F-A086-9E4F-89B1-77DE5CDD9ABB}"/>
          </ac:inkMkLst>
        </pc:inkChg>
        <pc:inkChg chg="add">
          <ac:chgData name="Wilne, Robert" userId="863fd487-5ae7-46a6-8c4e-0a9cc652a1c0" providerId="ADAL" clId="{647CFB2F-5D67-AA45-83D8-696A71BC9F90}" dt="2021-06-30T14:23:38.169" v="1201"/>
          <ac:inkMkLst>
            <pc:docMk/>
            <pc:sldMk cId="138809873" sldId="2153"/>
            <ac:inkMk id="19" creationId="{609ACA19-3C54-EE49-A25A-C6E703502197}"/>
          </ac:inkMkLst>
        </pc:inkChg>
        <pc:inkChg chg="add">
          <ac:chgData name="Wilne, Robert" userId="863fd487-5ae7-46a6-8c4e-0a9cc652a1c0" providerId="ADAL" clId="{647CFB2F-5D67-AA45-83D8-696A71BC9F90}" dt="2021-06-30T14:23:38.361" v="1202"/>
          <ac:inkMkLst>
            <pc:docMk/>
            <pc:sldMk cId="138809873" sldId="2153"/>
            <ac:inkMk id="20" creationId="{02D5C732-2030-AE48-AF37-5BA2260A4937}"/>
          </ac:inkMkLst>
        </pc:inkChg>
        <pc:inkChg chg="add">
          <ac:chgData name="Wilne, Robert" userId="863fd487-5ae7-46a6-8c4e-0a9cc652a1c0" providerId="ADAL" clId="{647CFB2F-5D67-AA45-83D8-696A71BC9F90}" dt="2021-06-30T14:23:45.727" v="1204"/>
          <ac:inkMkLst>
            <pc:docMk/>
            <pc:sldMk cId="138809873" sldId="2153"/>
            <ac:inkMk id="22" creationId="{41AB3FA6-EB20-6849-85E8-DE4FBF4473D4}"/>
          </ac:inkMkLst>
        </pc:inkChg>
        <pc:inkChg chg="add">
          <ac:chgData name="Wilne, Robert" userId="863fd487-5ae7-46a6-8c4e-0a9cc652a1c0" providerId="ADAL" clId="{647CFB2F-5D67-AA45-83D8-696A71BC9F90}" dt="2021-06-30T14:23:58.333" v="1205"/>
          <ac:inkMkLst>
            <pc:docMk/>
            <pc:sldMk cId="138809873" sldId="2153"/>
            <ac:inkMk id="23" creationId="{151B9B4E-209B-C64C-80BE-26C71F385EDC}"/>
          </ac:inkMkLst>
        </pc:inkChg>
        <pc:inkChg chg="add">
          <ac:chgData name="Wilne, Robert" userId="863fd487-5ae7-46a6-8c4e-0a9cc652a1c0" providerId="ADAL" clId="{647CFB2F-5D67-AA45-83D8-696A71BC9F90}" dt="2021-06-30T14:23:58.668" v="1206"/>
          <ac:inkMkLst>
            <pc:docMk/>
            <pc:sldMk cId="138809873" sldId="2153"/>
            <ac:inkMk id="24" creationId="{2538B95B-A0B5-7546-A798-BA1F7C5B12BB}"/>
          </ac:inkMkLst>
        </pc:inkChg>
        <pc:inkChg chg="add">
          <ac:chgData name="Wilne, Robert" userId="863fd487-5ae7-46a6-8c4e-0a9cc652a1c0" providerId="ADAL" clId="{647CFB2F-5D67-AA45-83D8-696A71BC9F90}" dt="2021-06-30T14:23:58.919" v="1207"/>
          <ac:inkMkLst>
            <pc:docMk/>
            <pc:sldMk cId="138809873" sldId="2153"/>
            <ac:inkMk id="25" creationId="{F10A52F6-AB55-C147-8269-6CCD6E6C336C}"/>
          </ac:inkMkLst>
        </pc:inkChg>
        <pc:inkChg chg="add">
          <ac:chgData name="Wilne, Robert" userId="863fd487-5ae7-46a6-8c4e-0a9cc652a1c0" providerId="ADAL" clId="{647CFB2F-5D67-AA45-83D8-696A71BC9F90}" dt="2021-06-30T14:23:59.172" v="1208"/>
          <ac:inkMkLst>
            <pc:docMk/>
            <pc:sldMk cId="138809873" sldId="2153"/>
            <ac:inkMk id="26" creationId="{96D38DA2-37B1-3F4D-8C3A-3F91FBE002F6}"/>
          </ac:inkMkLst>
        </pc:inkChg>
        <pc:inkChg chg="add">
          <ac:chgData name="Wilne, Robert" userId="863fd487-5ae7-46a6-8c4e-0a9cc652a1c0" providerId="ADAL" clId="{647CFB2F-5D67-AA45-83D8-696A71BC9F90}" dt="2021-06-30T14:23:59.422" v="1209"/>
          <ac:inkMkLst>
            <pc:docMk/>
            <pc:sldMk cId="138809873" sldId="2153"/>
            <ac:inkMk id="27" creationId="{812607C2-0684-BE42-A04D-1D2DE4D61B9B}"/>
          </ac:inkMkLst>
        </pc:inkChg>
        <pc:inkChg chg="add">
          <ac:chgData name="Wilne, Robert" userId="863fd487-5ae7-46a6-8c4e-0a9cc652a1c0" providerId="ADAL" clId="{647CFB2F-5D67-AA45-83D8-696A71BC9F90}" dt="2021-06-30T14:23:59.685" v="1210"/>
          <ac:inkMkLst>
            <pc:docMk/>
            <pc:sldMk cId="138809873" sldId="2153"/>
            <ac:inkMk id="28" creationId="{61D6D77E-342E-1D4E-AEEA-A3FD4E69EE2B}"/>
          </ac:inkMkLst>
        </pc:inkChg>
        <pc:inkChg chg="add">
          <ac:chgData name="Wilne, Robert" userId="863fd487-5ae7-46a6-8c4e-0a9cc652a1c0" providerId="ADAL" clId="{647CFB2F-5D67-AA45-83D8-696A71BC9F90}" dt="2021-06-30T14:23:59.857" v="1211"/>
          <ac:inkMkLst>
            <pc:docMk/>
            <pc:sldMk cId="138809873" sldId="2153"/>
            <ac:inkMk id="29" creationId="{B6772DB6-9D15-284E-B2F8-E7D69F5885ED}"/>
          </ac:inkMkLst>
        </pc:inkChg>
        <pc:inkChg chg="add">
          <ac:chgData name="Wilne, Robert" userId="863fd487-5ae7-46a6-8c4e-0a9cc652a1c0" providerId="ADAL" clId="{647CFB2F-5D67-AA45-83D8-696A71BC9F90}" dt="2021-06-30T14:24:00.142" v="1212"/>
          <ac:inkMkLst>
            <pc:docMk/>
            <pc:sldMk cId="138809873" sldId="2153"/>
            <ac:inkMk id="30" creationId="{5D6F199F-76C7-044D-905C-E6B0F636DF5B}"/>
          </ac:inkMkLst>
        </pc:inkChg>
        <pc:inkChg chg="add">
          <ac:chgData name="Wilne, Robert" userId="863fd487-5ae7-46a6-8c4e-0a9cc652a1c0" providerId="ADAL" clId="{647CFB2F-5D67-AA45-83D8-696A71BC9F90}" dt="2021-06-30T14:24:00.389" v="1213"/>
          <ac:inkMkLst>
            <pc:docMk/>
            <pc:sldMk cId="138809873" sldId="2153"/>
            <ac:inkMk id="31" creationId="{37A6FACA-2592-7F46-957F-639385A3F52B}"/>
          </ac:inkMkLst>
        </pc:inkChg>
        <pc:inkChg chg="add">
          <ac:chgData name="Wilne, Robert" userId="863fd487-5ae7-46a6-8c4e-0a9cc652a1c0" providerId="ADAL" clId="{647CFB2F-5D67-AA45-83D8-696A71BC9F90}" dt="2021-06-30T14:24:00.644" v="1214"/>
          <ac:inkMkLst>
            <pc:docMk/>
            <pc:sldMk cId="138809873" sldId="2153"/>
            <ac:inkMk id="32" creationId="{0BFD4670-4EBD-BA41-97D0-AD95BCB4A1DD}"/>
          </ac:inkMkLst>
        </pc:inkChg>
        <pc:inkChg chg="add">
          <ac:chgData name="Wilne, Robert" userId="863fd487-5ae7-46a6-8c4e-0a9cc652a1c0" providerId="ADAL" clId="{647CFB2F-5D67-AA45-83D8-696A71BC9F90}" dt="2021-06-30T14:24:00.872" v="1215"/>
          <ac:inkMkLst>
            <pc:docMk/>
            <pc:sldMk cId="138809873" sldId="2153"/>
            <ac:inkMk id="33" creationId="{2E181390-97ED-5E4B-911D-0FF7CD843A39}"/>
          </ac:inkMkLst>
        </pc:inkChg>
        <pc:inkChg chg="add">
          <ac:chgData name="Wilne, Robert" userId="863fd487-5ae7-46a6-8c4e-0a9cc652a1c0" providerId="ADAL" clId="{647CFB2F-5D67-AA45-83D8-696A71BC9F90}" dt="2021-06-30T14:24:01.138" v="1216"/>
          <ac:inkMkLst>
            <pc:docMk/>
            <pc:sldMk cId="138809873" sldId="2153"/>
            <ac:inkMk id="34" creationId="{0AE74C9A-9E4D-0640-86D1-A3B07A817F67}"/>
          </ac:inkMkLst>
        </pc:inkChg>
        <pc:inkChg chg="add">
          <ac:chgData name="Wilne, Robert" userId="863fd487-5ae7-46a6-8c4e-0a9cc652a1c0" providerId="ADAL" clId="{647CFB2F-5D67-AA45-83D8-696A71BC9F90}" dt="2021-06-30T14:24:01.388" v="1217"/>
          <ac:inkMkLst>
            <pc:docMk/>
            <pc:sldMk cId="138809873" sldId="2153"/>
            <ac:inkMk id="35" creationId="{601EB649-CB17-2A4D-B850-E70F5A92BD52}"/>
          </ac:inkMkLst>
        </pc:inkChg>
        <pc:inkChg chg="add">
          <ac:chgData name="Wilne, Robert" userId="863fd487-5ae7-46a6-8c4e-0a9cc652a1c0" providerId="ADAL" clId="{647CFB2F-5D67-AA45-83D8-696A71BC9F90}" dt="2021-06-30T14:24:01.672" v="1218"/>
          <ac:inkMkLst>
            <pc:docMk/>
            <pc:sldMk cId="138809873" sldId="2153"/>
            <ac:inkMk id="36" creationId="{05F3B8C9-F829-1946-986D-F0FDE221E861}"/>
          </ac:inkMkLst>
        </pc:inkChg>
        <pc:inkChg chg="add">
          <ac:chgData name="Wilne, Robert" userId="863fd487-5ae7-46a6-8c4e-0a9cc652a1c0" providerId="ADAL" clId="{647CFB2F-5D67-AA45-83D8-696A71BC9F90}" dt="2021-06-30T14:24:01.964" v="1219"/>
          <ac:inkMkLst>
            <pc:docMk/>
            <pc:sldMk cId="138809873" sldId="2153"/>
            <ac:inkMk id="37" creationId="{5811B0BC-5342-6B4E-8359-3A14C2046AB1}"/>
          </ac:inkMkLst>
        </pc:inkChg>
        <pc:inkChg chg="add">
          <ac:chgData name="Wilne, Robert" userId="863fd487-5ae7-46a6-8c4e-0a9cc652a1c0" providerId="ADAL" clId="{647CFB2F-5D67-AA45-83D8-696A71BC9F90}" dt="2021-06-30T14:24:02.247" v="1220"/>
          <ac:inkMkLst>
            <pc:docMk/>
            <pc:sldMk cId="138809873" sldId="2153"/>
            <ac:inkMk id="38" creationId="{71976C65-5FC3-3E4E-9253-F56439F3976C}"/>
          </ac:inkMkLst>
        </pc:inkChg>
        <pc:inkChg chg="add">
          <ac:chgData name="Wilne, Robert" userId="863fd487-5ae7-46a6-8c4e-0a9cc652a1c0" providerId="ADAL" clId="{647CFB2F-5D67-AA45-83D8-696A71BC9F90}" dt="2021-06-30T14:24:02.573" v="1221"/>
          <ac:inkMkLst>
            <pc:docMk/>
            <pc:sldMk cId="138809873" sldId="2153"/>
            <ac:inkMk id="39" creationId="{38CA8B10-0B18-3B47-A30F-645EA38CA212}"/>
          </ac:inkMkLst>
        </pc:inkChg>
        <pc:inkChg chg="add topLvl">
          <ac:chgData name="Wilne, Robert" userId="863fd487-5ae7-46a6-8c4e-0a9cc652a1c0" providerId="ADAL" clId="{647CFB2F-5D67-AA45-83D8-696A71BC9F90}" dt="2021-06-30T14:25:05.777" v="1239"/>
          <ac:inkMkLst>
            <pc:docMk/>
            <pc:sldMk cId="138809873" sldId="2153"/>
            <ac:inkMk id="40" creationId="{F0DE161E-F0D2-384B-8298-8B854EED2DCD}"/>
          </ac:inkMkLst>
        </pc:inkChg>
        <pc:inkChg chg="add topLvl">
          <ac:chgData name="Wilne, Robert" userId="863fd487-5ae7-46a6-8c4e-0a9cc652a1c0" providerId="ADAL" clId="{647CFB2F-5D67-AA45-83D8-696A71BC9F90}" dt="2021-06-30T14:25:05.777" v="1239"/>
          <ac:inkMkLst>
            <pc:docMk/>
            <pc:sldMk cId="138809873" sldId="2153"/>
            <ac:inkMk id="41" creationId="{30D0182B-15D0-1A4C-9ABD-1EC4EE02D7FB}"/>
          </ac:inkMkLst>
        </pc:inkChg>
        <pc:inkChg chg="add topLvl">
          <ac:chgData name="Wilne, Robert" userId="863fd487-5ae7-46a6-8c4e-0a9cc652a1c0" providerId="ADAL" clId="{647CFB2F-5D67-AA45-83D8-696A71BC9F90}" dt="2021-06-30T14:25:05.777" v="1239"/>
          <ac:inkMkLst>
            <pc:docMk/>
            <pc:sldMk cId="138809873" sldId="2153"/>
            <ac:inkMk id="42" creationId="{E19C2535-48EE-8543-AA70-D9F8FD4AA6FD}"/>
          </ac:inkMkLst>
        </pc:inkChg>
        <pc:inkChg chg="add topLvl">
          <ac:chgData name="Wilne, Robert" userId="863fd487-5ae7-46a6-8c4e-0a9cc652a1c0" providerId="ADAL" clId="{647CFB2F-5D67-AA45-83D8-696A71BC9F90}" dt="2021-06-30T14:26:41.223" v="1269"/>
          <ac:inkMkLst>
            <pc:docMk/>
            <pc:sldMk cId="138809873" sldId="2153"/>
            <ac:inkMk id="43" creationId="{26B28BA5-F97E-E840-AC27-3258D86F1B82}"/>
          </ac:inkMkLst>
        </pc:inkChg>
        <pc:inkChg chg="add topLvl">
          <ac:chgData name="Wilne, Robert" userId="863fd487-5ae7-46a6-8c4e-0a9cc652a1c0" providerId="ADAL" clId="{647CFB2F-5D67-AA45-83D8-696A71BC9F90}" dt="2021-06-30T14:26:41.223" v="1269"/>
          <ac:inkMkLst>
            <pc:docMk/>
            <pc:sldMk cId="138809873" sldId="2153"/>
            <ac:inkMk id="44" creationId="{47505111-59BE-C04E-8F0F-21F4D03ED585}"/>
          </ac:inkMkLst>
        </pc:inkChg>
        <pc:inkChg chg="add topLvl">
          <ac:chgData name="Wilne, Robert" userId="863fd487-5ae7-46a6-8c4e-0a9cc652a1c0" providerId="ADAL" clId="{647CFB2F-5D67-AA45-83D8-696A71BC9F90}" dt="2021-06-30T14:26:41.223" v="1269"/>
          <ac:inkMkLst>
            <pc:docMk/>
            <pc:sldMk cId="138809873" sldId="2153"/>
            <ac:inkMk id="45" creationId="{0E04697A-1A35-5C4E-BCB8-BBBB86F3C0F1}"/>
          </ac:inkMkLst>
        </pc:inkChg>
        <pc:inkChg chg="add topLvl">
          <ac:chgData name="Wilne, Robert" userId="863fd487-5ae7-46a6-8c4e-0a9cc652a1c0" providerId="ADAL" clId="{647CFB2F-5D67-AA45-83D8-696A71BC9F90}" dt="2021-06-30T14:26:47.178" v="1272"/>
          <ac:inkMkLst>
            <pc:docMk/>
            <pc:sldMk cId="138809873" sldId="2153"/>
            <ac:inkMk id="46" creationId="{57ADBD87-5C9F-D848-A871-77FD8A9CF0B2}"/>
          </ac:inkMkLst>
        </pc:inkChg>
        <pc:inkChg chg="add topLvl">
          <ac:chgData name="Wilne, Robert" userId="863fd487-5ae7-46a6-8c4e-0a9cc652a1c0" providerId="ADAL" clId="{647CFB2F-5D67-AA45-83D8-696A71BC9F90}" dt="2021-06-30T14:26:47.178" v="1272"/>
          <ac:inkMkLst>
            <pc:docMk/>
            <pc:sldMk cId="138809873" sldId="2153"/>
            <ac:inkMk id="47" creationId="{BFF6AC2E-260C-4D41-B079-4A8C5E715A46}"/>
          </ac:inkMkLst>
        </pc:inkChg>
        <pc:inkChg chg="add del">
          <ac:chgData name="Wilne, Robert" userId="863fd487-5ae7-46a6-8c4e-0a9cc652a1c0" providerId="ADAL" clId="{647CFB2F-5D67-AA45-83D8-696A71BC9F90}" dt="2021-06-30T14:25:05.950" v="1240"/>
          <ac:inkMkLst>
            <pc:docMk/>
            <pc:sldMk cId="138809873" sldId="2153"/>
            <ac:inkMk id="52" creationId="{1964741C-68CA-6D40-BE01-27BCD519C4E0}"/>
          </ac:inkMkLst>
        </pc:inkChg>
        <pc:inkChg chg="add del">
          <ac:chgData name="Wilne, Robert" userId="863fd487-5ae7-46a6-8c4e-0a9cc652a1c0" providerId="ADAL" clId="{647CFB2F-5D67-AA45-83D8-696A71BC9F90}" dt="2021-06-30T14:25:06.844" v="1241"/>
          <ac:inkMkLst>
            <pc:docMk/>
            <pc:sldMk cId="138809873" sldId="2153"/>
            <ac:inkMk id="53" creationId="{EF43F8DD-5394-7348-B082-77251BBA78A2}"/>
          </ac:inkMkLst>
        </pc:inkChg>
        <pc:inkChg chg="add del">
          <ac:chgData name="Wilne, Robert" userId="863fd487-5ae7-46a6-8c4e-0a9cc652a1c0" providerId="ADAL" clId="{647CFB2F-5D67-AA45-83D8-696A71BC9F90}" dt="2021-06-30T14:25:06.853" v="1242"/>
          <ac:inkMkLst>
            <pc:docMk/>
            <pc:sldMk cId="138809873" sldId="2153"/>
            <ac:inkMk id="54" creationId="{17DBA73B-BEAC-424A-BD1D-E2587AF8117C}"/>
          </ac:inkMkLst>
        </pc:inkChg>
        <pc:inkChg chg="add topLvl">
          <ac:chgData name="Wilne, Robert" userId="863fd487-5ae7-46a6-8c4e-0a9cc652a1c0" providerId="ADAL" clId="{647CFB2F-5D67-AA45-83D8-696A71BC9F90}" dt="2021-06-30T14:25:05.777" v="1239"/>
          <ac:inkMkLst>
            <pc:docMk/>
            <pc:sldMk cId="138809873" sldId="2153"/>
            <ac:inkMk id="56" creationId="{79D19805-574A-FB4E-A458-F4A832690951}"/>
          </ac:inkMkLst>
        </pc:inkChg>
        <pc:inkChg chg="add">
          <ac:chgData name="Wilne, Robert" userId="863fd487-5ae7-46a6-8c4e-0a9cc652a1c0" providerId="ADAL" clId="{647CFB2F-5D67-AA45-83D8-696A71BC9F90}" dt="2021-06-30T14:25:04.662" v="1237"/>
          <ac:inkMkLst>
            <pc:docMk/>
            <pc:sldMk cId="138809873" sldId="2153"/>
            <ac:inkMk id="58" creationId="{35617DFE-2849-2144-B776-6D02E4F2DD0E}"/>
          </ac:inkMkLst>
        </pc:inkChg>
        <pc:inkChg chg="add">
          <ac:chgData name="Wilne, Robert" userId="863fd487-5ae7-46a6-8c4e-0a9cc652a1c0" providerId="ADAL" clId="{647CFB2F-5D67-AA45-83D8-696A71BC9F90}" dt="2021-06-30T14:25:04.834" v="1238"/>
          <ac:inkMkLst>
            <pc:docMk/>
            <pc:sldMk cId="138809873" sldId="2153"/>
            <ac:inkMk id="59" creationId="{20729C2A-272C-584B-8A4F-6A5C43734194}"/>
          </ac:inkMkLst>
        </pc:inkChg>
        <pc:inkChg chg="add topLvl">
          <ac:chgData name="Wilne, Robert" userId="863fd487-5ae7-46a6-8c4e-0a9cc652a1c0" providerId="ADAL" clId="{647CFB2F-5D67-AA45-83D8-696A71BC9F90}" dt="2021-06-30T14:26:41.223" v="1269"/>
          <ac:inkMkLst>
            <pc:docMk/>
            <pc:sldMk cId="138809873" sldId="2153"/>
            <ac:inkMk id="61" creationId="{350C4CF5-D39D-4348-8B3C-BC028D3DFEE8}"/>
          </ac:inkMkLst>
        </pc:inkChg>
        <pc:inkChg chg="add topLvl">
          <ac:chgData name="Wilne, Robert" userId="863fd487-5ae7-46a6-8c4e-0a9cc652a1c0" providerId="ADAL" clId="{647CFB2F-5D67-AA45-83D8-696A71BC9F90}" dt="2021-06-30T14:26:41.223" v="1269"/>
          <ac:inkMkLst>
            <pc:docMk/>
            <pc:sldMk cId="138809873" sldId="2153"/>
            <ac:inkMk id="62" creationId="{D1439977-83F3-5544-82DE-DC92667E2B6F}"/>
          </ac:inkMkLst>
        </pc:inkChg>
        <pc:inkChg chg="add topLvl">
          <ac:chgData name="Wilne, Robert" userId="863fd487-5ae7-46a6-8c4e-0a9cc652a1c0" providerId="ADAL" clId="{647CFB2F-5D67-AA45-83D8-696A71BC9F90}" dt="2021-06-30T14:26:41.223" v="1269"/>
          <ac:inkMkLst>
            <pc:docMk/>
            <pc:sldMk cId="138809873" sldId="2153"/>
            <ac:inkMk id="63" creationId="{999ECE43-65F3-344F-9FAF-7FB95F921B37}"/>
          </ac:inkMkLst>
        </pc:inkChg>
        <pc:inkChg chg="add topLvl">
          <ac:chgData name="Wilne, Robert" userId="863fd487-5ae7-46a6-8c4e-0a9cc652a1c0" providerId="ADAL" clId="{647CFB2F-5D67-AA45-83D8-696A71BC9F90}" dt="2021-06-30T14:26:04.773" v="1251"/>
          <ac:inkMkLst>
            <pc:docMk/>
            <pc:sldMk cId="138809873" sldId="2153"/>
            <ac:inkMk id="24577" creationId="{DF018C93-BC50-9A46-8D90-703F66915A90}"/>
          </ac:inkMkLst>
        </pc:inkChg>
        <pc:inkChg chg="add topLvl">
          <ac:chgData name="Wilne, Robert" userId="863fd487-5ae7-46a6-8c4e-0a9cc652a1c0" providerId="ADAL" clId="{647CFB2F-5D67-AA45-83D8-696A71BC9F90}" dt="2021-06-30T14:26:04.773" v="1251"/>
          <ac:inkMkLst>
            <pc:docMk/>
            <pc:sldMk cId="138809873" sldId="2153"/>
            <ac:inkMk id="24579" creationId="{06FF0E42-8ABF-FB4D-A27C-52F9F551A6AA}"/>
          </ac:inkMkLst>
        </pc:inkChg>
        <pc:inkChg chg="add">
          <ac:chgData name="Wilne, Robert" userId="863fd487-5ae7-46a6-8c4e-0a9cc652a1c0" providerId="ADAL" clId="{647CFB2F-5D67-AA45-83D8-696A71BC9F90}" dt="2021-06-30T14:26:04.210" v="1250"/>
          <ac:inkMkLst>
            <pc:docMk/>
            <pc:sldMk cId="138809873" sldId="2153"/>
            <ac:inkMk id="24581" creationId="{BE6CB907-F80B-9543-BF87-0D778416B126}"/>
          </ac:inkMkLst>
        </pc:inkChg>
        <pc:inkChg chg="add">
          <ac:chgData name="Wilne, Robert" userId="863fd487-5ae7-46a6-8c4e-0a9cc652a1c0" providerId="ADAL" clId="{647CFB2F-5D67-AA45-83D8-696A71BC9F90}" dt="2021-06-30T14:26:05.213" v="1252"/>
          <ac:inkMkLst>
            <pc:docMk/>
            <pc:sldMk cId="138809873" sldId="2153"/>
            <ac:inkMk id="24583" creationId="{88C03574-2FE5-1847-92A8-9A61CDAECF16}"/>
          </ac:inkMkLst>
        </pc:inkChg>
        <pc:inkChg chg="add">
          <ac:chgData name="Wilne, Robert" userId="863fd487-5ae7-46a6-8c4e-0a9cc652a1c0" providerId="ADAL" clId="{647CFB2F-5D67-AA45-83D8-696A71BC9F90}" dt="2021-06-30T14:26:05.508" v="1253"/>
          <ac:inkMkLst>
            <pc:docMk/>
            <pc:sldMk cId="138809873" sldId="2153"/>
            <ac:inkMk id="24584" creationId="{F2355604-8BF9-C448-8564-8C6D98A61AC5}"/>
          </ac:inkMkLst>
        </pc:inkChg>
        <pc:inkChg chg="add">
          <ac:chgData name="Wilne, Robert" userId="863fd487-5ae7-46a6-8c4e-0a9cc652a1c0" providerId="ADAL" clId="{647CFB2F-5D67-AA45-83D8-696A71BC9F90}" dt="2021-06-30T14:26:05.793" v="1254"/>
          <ac:inkMkLst>
            <pc:docMk/>
            <pc:sldMk cId="138809873" sldId="2153"/>
            <ac:inkMk id="24585" creationId="{83BBB5CD-7DC0-A241-A90C-08FB95CA19AD}"/>
          </ac:inkMkLst>
        </pc:inkChg>
        <pc:inkChg chg="add">
          <ac:chgData name="Wilne, Robert" userId="863fd487-5ae7-46a6-8c4e-0a9cc652a1c0" providerId="ADAL" clId="{647CFB2F-5D67-AA45-83D8-696A71BC9F90}" dt="2021-06-30T14:26:06.042" v="1255"/>
          <ac:inkMkLst>
            <pc:docMk/>
            <pc:sldMk cId="138809873" sldId="2153"/>
            <ac:inkMk id="24586" creationId="{685DFDB3-0562-B146-8C8E-EAC726A5ECDD}"/>
          </ac:inkMkLst>
        </pc:inkChg>
        <pc:inkChg chg="add">
          <ac:chgData name="Wilne, Robert" userId="863fd487-5ae7-46a6-8c4e-0a9cc652a1c0" providerId="ADAL" clId="{647CFB2F-5D67-AA45-83D8-696A71BC9F90}" dt="2021-06-30T14:26:06.372" v="1256"/>
          <ac:inkMkLst>
            <pc:docMk/>
            <pc:sldMk cId="138809873" sldId="2153"/>
            <ac:inkMk id="24587" creationId="{9F7BE0CE-C705-904F-86E2-5814AA4D239E}"/>
          </ac:inkMkLst>
        </pc:inkChg>
        <pc:inkChg chg="add">
          <ac:chgData name="Wilne, Robert" userId="863fd487-5ae7-46a6-8c4e-0a9cc652a1c0" providerId="ADAL" clId="{647CFB2F-5D67-AA45-83D8-696A71BC9F90}" dt="2021-06-30T14:26:06.656" v="1257"/>
          <ac:inkMkLst>
            <pc:docMk/>
            <pc:sldMk cId="138809873" sldId="2153"/>
            <ac:inkMk id="24588" creationId="{7843570B-550F-C749-BFC4-E2D04911023D}"/>
          </ac:inkMkLst>
        </pc:inkChg>
        <pc:inkChg chg="add">
          <ac:chgData name="Wilne, Robert" userId="863fd487-5ae7-46a6-8c4e-0a9cc652a1c0" providerId="ADAL" clId="{647CFB2F-5D67-AA45-83D8-696A71BC9F90}" dt="2021-06-30T14:26:06.905" v="1258"/>
          <ac:inkMkLst>
            <pc:docMk/>
            <pc:sldMk cId="138809873" sldId="2153"/>
            <ac:inkMk id="24589" creationId="{A808141F-7585-3245-B32C-0497586D2A15}"/>
          </ac:inkMkLst>
        </pc:inkChg>
        <pc:inkChg chg="add">
          <ac:chgData name="Wilne, Robert" userId="863fd487-5ae7-46a6-8c4e-0a9cc652a1c0" providerId="ADAL" clId="{647CFB2F-5D67-AA45-83D8-696A71BC9F90}" dt="2021-06-30T14:26:07.146" v="1259"/>
          <ac:inkMkLst>
            <pc:docMk/>
            <pc:sldMk cId="138809873" sldId="2153"/>
            <ac:inkMk id="24590" creationId="{043EF54D-AF30-DC41-AA80-07CD43E55697}"/>
          </ac:inkMkLst>
        </pc:inkChg>
        <pc:inkChg chg="add">
          <ac:chgData name="Wilne, Robert" userId="863fd487-5ae7-46a6-8c4e-0a9cc652a1c0" providerId="ADAL" clId="{647CFB2F-5D67-AA45-83D8-696A71BC9F90}" dt="2021-06-30T14:26:07.406" v="1260"/>
          <ac:inkMkLst>
            <pc:docMk/>
            <pc:sldMk cId="138809873" sldId="2153"/>
            <ac:inkMk id="24591" creationId="{784200D3-41A0-B44A-A6CE-60F429A89D2F}"/>
          </ac:inkMkLst>
        </pc:inkChg>
        <pc:inkChg chg="add">
          <ac:chgData name="Wilne, Robert" userId="863fd487-5ae7-46a6-8c4e-0a9cc652a1c0" providerId="ADAL" clId="{647CFB2F-5D67-AA45-83D8-696A71BC9F90}" dt="2021-06-30T14:26:25.133" v="1262"/>
          <ac:inkMkLst>
            <pc:docMk/>
            <pc:sldMk cId="138809873" sldId="2153"/>
            <ac:inkMk id="24593" creationId="{771F5CBA-8B79-CE4F-AE3B-D41A155988B8}"/>
          </ac:inkMkLst>
        </pc:inkChg>
        <pc:inkChg chg="add">
          <ac:chgData name="Wilne, Robert" userId="863fd487-5ae7-46a6-8c4e-0a9cc652a1c0" providerId="ADAL" clId="{647CFB2F-5D67-AA45-83D8-696A71BC9F90}" dt="2021-06-30T14:26:25.522" v="1263"/>
          <ac:inkMkLst>
            <pc:docMk/>
            <pc:sldMk cId="138809873" sldId="2153"/>
            <ac:inkMk id="24594" creationId="{7F7E08CC-7222-004C-9310-E5BD39F4664B}"/>
          </ac:inkMkLst>
        </pc:inkChg>
        <pc:inkChg chg="add">
          <ac:chgData name="Wilne, Robert" userId="863fd487-5ae7-46a6-8c4e-0a9cc652a1c0" providerId="ADAL" clId="{647CFB2F-5D67-AA45-83D8-696A71BC9F90}" dt="2021-06-30T14:26:25.760" v="1264"/>
          <ac:inkMkLst>
            <pc:docMk/>
            <pc:sldMk cId="138809873" sldId="2153"/>
            <ac:inkMk id="24595" creationId="{8272C011-08CB-914B-B533-F87996B44E1D}"/>
          </ac:inkMkLst>
        </pc:inkChg>
        <pc:inkChg chg="add">
          <ac:chgData name="Wilne, Robert" userId="863fd487-5ae7-46a6-8c4e-0a9cc652a1c0" providerId="ADAL" clId="{647CFB2F-5D67-AA45-83D8-696A71BC9F90}" dt="2021-06-30T14:26:26.070" v="1265"/>
          <ac:inkMkLst>
            <pc:docMk/>
            <pc:sldMk cId="138809873" sldId="2153"/>
            <ac:inkMk id="24596" creationId="{3E1A62E0-AA85-A944-82CE-947EC92706F4}"/>
          </ac:inkMkLst>
        </pc:inkChg>
        <pc:inkChg chg="add">
          <ac:chgData name="Wilne, Robert" userId="863fd487-5ae7-46a6-8c4e-0a9cc652a1c0" providerId="ADAL" clId="{647CFB2F-5D67-AA45-83D8-696A71BC9F90}" dt="2021-06-30T14:26:39.937" v="1267"/>
          <ac:inkMkLst>
            <pc:docMk/>
            <pc:sldMk cId="138809873" sldId="2153"/>
            <ac:inkMk id="24598" creationId="{7D9E09FB-382D-5F40-BFBB-014C58561014}"/>
          </ac:inkMkLst>
        </pc:inkChg>
        <pc:inkChg chg="add">
          <ac:chgData name="Wilne, Robert" userId="863fd487-5ae7-46a6-8c4e-0a9cc652a1c0" providerId="ADAL" clId="{647CFB2F-5D67-AA45-83D8-696A71BC9F90}" dt="2021-06-30T14:26:40.355" v="1268"/>
          <ac:inkMkLst>
            <pc:docMk/>
            <pc:sldMk cId="138809873" sldId="2153"/>
            <ac:inkMk id="24599" creationId="{81F9007F-F856-F445-B4F5-195351109927}"/>
          </ac:inkMkLst>
        </pc:inkChg>
        <pc:inkChg chg="add">
          <ac:chgData name="Wilne, Robert" userId="863fd487-5ae7-46a6-8c4e-0a9cc652a1c0" providerId="ADAL" clId="{647CFB2F-5D67-AA45-83D8-696A71BC9F90}" dt="2021-06-30T14:26:45.908" v="1270"/>
          <ac:inkMkLst>
            <pc:docMk/>
            <pc:sldMk cId="138809873" sldId="2153"/>
            <ac:inkMk id="24601" creationId="{066FADBE-0C2F-B044-8B78-0E1266A3167C}"/>
          </ac:inkMkLst>
        </pc:inkChg>
        <pc:inkChg chg="add">
          <ac:chgData name="Wilne, Robert" userId="863fd487-5ae7-46a6-8c4e-0a9cc652a1c0" providerId="ADAL" clId="{647CFB2F-5D67-AA45-83D8-696A71BC9F90}" dt="2021-06-30T14:26:46.369" v="1271"/>
          <ac:inkMkLst>
            <pc:docMk/>
            <pc:sldMk cId="138809873" sldId="2153"/>
            <ac:inkMk id="24602" creationId="{BA109790-680D-4443-9F31-4ED82E0A5202}"/>
          </ac:inkMkLst>
        </pc:inkChg>
        <pc:inkChg chg="add">
          <ac:chgData name="Wilne, Robert" userId="863fd487-5ae7-46a6-8c4e-0a9cc652a1c0" providerId="ADAL" clId="{647CFB2F-5D67-AA45-83D8-696A71BC9F90}" dt="2021-06-30T14:27:02.656" v="1273"/>
          <ac:inkMkLst>
            <pc:docMk/>
            <pc:sldMk cId="138809873" sldId="2153"/>
            <ac:inkMk id="24604" creationId="{B18E1F79-B38A-9847-9985-FAD050DBC0ED}"/>
          </ac:inkMkLst>
        </pc:inkChg>
        <pc:inkChg chg="add">
          <ac:chgData name="Wilne, Robert" userId="863fd487-5ae7-46a6-8c4e-0a9cc652a1c0" providerId="ADAL" clId="{647CFB2F-5D67-AA45-83D8-696A71BC9F90}" dt="2021-06-30T14:27:04.619" v="1274"/>
          <ac:inkMkLst>
            <pc:docMk/>
            <pc:sldMk cId="138809873" sldId="2153"/>
            <ac:inkMk id="24605" creationId="{0CCF08C1-B8CA-7542-B381-EF6E84225CA8}"/>
          </ac:inkMkLst>
        </pc:inkChg>
        <pc:inkChg chg="add">
          <ac:chgData name="Wilne, Robert" userId="863fd487-5ae7-46a6-8c4e-0a9cc652a1c0" providerId="ADAL" clId="{647CFB2F-5D67-AA45-83D8-696A71BC9F90}" dt="2021-06-30T14:27:07.822" v="1275"/>
          <ac:inkMkLst>
            <pc:docMk/>
            <pc:sldMk cId="138809873" sldId="2153"/>
            <ac:inkMk id="24606" creationId="{DB65EF69-BF89-CC43-ACD4-74B5D3354ABC}"/>
          </ac:inkMkLst>
        </pc:inkChg>
        <pc:inkChg chg="add">
          <ac:chgData name="Wilne, Robert" userId="863fd487-5ae7-46a6-8c4e-0a9cc652a1c0" providerId="ADAL" clId="{647CFB2F-5D67-AA45-83D8-696A71BC9F90}" dt="2021-06-30T14:27:43.524" v="1276"/>
          <ac:inkMkLst>
            <pc:docMk/>
            <pc:sldMk cId="138809873" sldId="2153"/>
            <ac:inkMk id="24607" creationId="{A27003F5-97B7-8E47-962D-1CDD9FF081C3}"/>
          </ac:inkMkLst>
        </pc:inkChg>
        <pc:inkChg chg="add">
          <ac:chgData name="Wilne, Robert" userId="863fd487-5ae7-46a6-8c4e-0a9cc652a1c0" providerId="ADAL" clId="{647CFB2F-5D67-AA45-83D8-696A71BC9F90}" dt="2021-06-30T14:27:44.332" v="1277"/>
          <ac:inkMkLst>
            <pc:docMk/>
            <pc:sldMk cId="138809873" sldId="2153"/>
            <ac:inkMk id="24608" creationId="{7E810EF7-8EF7-A146-9905-59C44CFF9435}"/>
          </ac:inkMkLst>
        </pc:inkChg>
        <pc:inkChg chg="add">
          <ac:chgData name="Wilne, Robert" userId="863fd487-5ae7-46a6-8c4e-0a9cc652a1c0" providerId="ADAL" clId="{647CFB2F-5D67-AA45-83D8-696A71BC9F90}" dt="2021-06-30T14:27:44.572" v="1278"/>
          <ac:inkMkLst>
            <pc:docMk/>
            <pc:sldMk cId="138809873" sldId="2153"/>
            <ac:inkMk id="24609" creationId="{34BD79C5-4B97-AD43-852C-B06B811B6DE4}"/>
          </ac:inkMkLst>
        </pc:inkChg>
        <pc:inkChg chg="add">
          <ac:chgData name="Wilne, Robert" userId="863fd487-5ae7-46a6-8c4e-0a9cc652a1c0" providerId="ADAL" clId="{647CFB2F-5D67-AA45-83D8-696A71BC9F90}" dt="2021-06-30T14:27:44.879" v="1279"/>
          <ac:inkMkLst>
            <pc:docMk/>
            <pc:sldMk cId="138809873" sldId="2153"/>
            <ac:inkMk id="24610" creationId="{2FA60772-F373-344E-A22E-93E5393361D2}"/>
          </ac:inkMkLst>
        </pc:inkChg>
        <pc:inkChg chg="add">
          <ac:chgData name="Wilne, Robert" userId="863fd487-5ae7-46a6-8c4e-0a9cc652a1c0" providerId="ADAL" clId="{647CFB2F-5D67-AA45-83D8-696A71BC9F90}" dt="2021-06-30T14:27:45.154" v="1280"/>
          <ac:inkMkLst>
            <pc:docMk/>
            <pc:sldMk cId="138809873" sldId="2153"/>
            <ac:inkMk id="24611" creationId="{C7E38CBF-8228-FD4C-8B0C-886F5122048F}"/>
          </ac:inkMkLst>
        </pc:inkChg>
        <pc:inkChg chg="add">
          <ac:chgData name="Wilne, Robert" userId="863fd487-5ae7-46a6-8c4e-0a9cc652a1c0" providerId="ADAL" clId="{647CFB2F-5D67-AA45-83D8-696A71BC9F90}" dt="2021-06-30T14:27:45.447" v="1281"/>
          <ac:inkMkLst>
            <pc:docMk/>
            <pc:sldMk cId="138809873" sldId="2153"/>
            <ac:inkMk id="24612" creationId="{BC35A12D-F56C-7F44-A068-9177E02C18EE}"/>
          </ac:inkMkLst>
        </pc:inkChg>
        <pc:inkChg chg="add">
          <ac:chgData name="Wilne, Robert" userId="863fd487-5ae7-46a6-8c4e-0a9cc652a1c0" providerId="ADAL" clId="{647CFB2F-5D67-AA45-83D8-696A71BC9F90}" dt="2021-06-30T14:27:45.742" v="1282"/>
          <ac:inkMkLst>
            <pc:docMk/>
            <pc:sldMk cId="138809873" sldId="2153"/>
            <ac:inkMk id="24613" creationId="{5E7A96E2-1C0E-9F47-9804-FD271667B119}"/>
          </ac:inkMkLst>
        </pc:inkChg>
        <pc:inkChg chg="add">
          <ac:chgData name="Wilne, Robert" userId="863fd487-5ae7-46a6-8c4e-0a9cc652a1c0" providerId="ADAL" clId="{647CFB2F-5D67-AA45-83D8-696A71BC9F90}" dt="2021-06-30T14:27:46.011" v="1283"/>
          <ac:inkMkLst>
            <pc:docMk/>
            <pc:sldMk cId="138809873" sldId="2153"/>
            <ac:inkMk id="24614" creationId="{DC69FFA8-77A5-1B4E-B9C6-F3979F7174BE}"/>
          </ac:inkMkLst>
        </pc:inkChg>
        <pc:inkChg chg="add">
          <ac:chgData name="Wilne, Robert" userId="863fd487-5ae7-46a6-8c4e-0a9cc652a1c0" providerId="ADAL" clId="{647CFB2F-5D67-AA45-83D8-696A71BC9F90}" dt="2021-06-30T14:27:46.328" v="1284"/>
          <ac:inkMkLst>
            <pc:docMk/>
            <pc:sldMk cId="138809873" sldId="2153"/>
            <ac:inkMk id="24615" creationId="{2FFC1C78-F623-3848-8DBA-91F073ED5BBE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17" creationId="{CE8DD590-927D-3E46-85B4-5B8A79401320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18" creationId="{8521032A-5DDD-5541-AF18-DDA678B6FB48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19" creationId="{EAA04543-6595-2940-8516-B2620E9A0A03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20" creationId="{AD9CA49F-9392-1D42-A843-D7CE7A319805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21" creationId="{B0ACEACD-0B22-D84F-8D43-9824DE9AEFEB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22" creationId="{866FFF01-A9F6-DB4D-B160-7114D0601A22}"/>
          </ac:inkMkLst>
        </pc:inkChg>
        <pc:inkChg chg="add topLvl">
          <ac:chgData name="Wilne, Robert" userId="863fd487-5ae7-46a6-8c4e-0a9cc652a1c0" providerId="ADAL" clId="{647CFB2F-5D67-AA45-83D8-696A71BC9F90}" dt="2021-06-30T14:27:57.856" v="1303"/>
          <ac:inkMkLst>
            <pc:docMk/>
            <pc:sldMk cId="138809873" sldId="2153"/>
            <ac:inkMk id="24623" creationId="{968A2D3F-A8A8-424A-8F38-6AF1C0FB1887}"/>
          </ac:inkMkLst>
        </pc:inkChg>
        <pc:inkChg chg="add">
          <ac:chgData name="Wilne, Robert" userId="863fd487-5ae7-46a6-8c4e-0a9cc652a1c0" providerId="ADAL" clId="{647CFB2F-5D67-AA45-83D8-696A71BC9F90}" dt="2021-06-30T14:27:53.422" v="1294"/>
          <ac:inkMkLst>
            <pc:docMk/>
            <pc:sldMk cId="138809873" sldId="2153"/>
            <ac:inkMk id="24625" creationId="{1ACC4ECD-A099-D443-B361-3E1AC3FEDCCE}"/>
          </ac:inkMkLst>
        </pc:inkChg>
        <pc:inkChg chg="add">
          <ac:chgData name="Wilne, Robert" userId="863fd487-5ae7-46a6-8c4e-0a9cc652a1c0" providerId="ADAL" clId="{647CFB2F-5D67-AA45-83D8-696A71BC9F90}" dt="2021-06-30T14:27:53.749" v="1295"/>
          <ac:inkMkLst>
            <pc:docMk/>
            <pc:sldMk cId="138809873" sldId="2153"/>
            <ac:inkMk id="24626" creationId="{AABD0199-B286-AE4F-A583-5387F298CEA7}"/>
          </ac:inkMkLst>
        </pc:inkChg>
        <pc:inkChg chg="add">
          <ac:chgData name="Wilne, Robert" userId="863fd487-5ae7-46a6-8c4e-0a9cc652a1c0" providerId="ADAL" clId="{647CFB2F-5D67-AA45-83D8-696A71BC9F90}" dt="2021-06-30T14:27:54.944" v="1296"/>
          <ac:inkMkLst>
            <pc:docMk/>
            <pc:sldMk cId="138809873" sldId="2153"/>
            <ac:inkMk id="24627" creationId="{1FD5AE7C-CDC5-1743-9A51-4F65F53CC922}"/>
          </ac:inkMkLst>
        </pc:inkChg>
        <pc:inkChg chg="add">
          <ac:chgData name="Wilne, Robert" userId="863fd487-5ae7-46a6-8c4e-0a9cc652a1c0" providerId="ADAL" clId="{647CFB2F-5D67-AA45-83D8-696A71BC9F90}" dt="2021-06-30T14:27:55.290" v="1297"/>
          <ac:inkMkLst>
            <pc:docMk/>
            <pc:sldMk cId="138809873" sldId="2153"/>
            <ac:inkMk id="24628" creationId="{EC32A42C-71F4-6449-8E75-8F9F5104C50C}"/>
          </ac:inkMkLst>
        </pc:inkChg>
        <pc:inkChg chg="add">
          <ac:chgData name="Wilne, Robert" userId="863fd487-5ae7-46a6-8c4e-0a9cc652a1c0" providerId="ADAL" clId="{647CFB2F-5D67-AA45-83D8-696A71BC9F90}" dt="2021-06-30T14:27:55.643" v="1298"/>
          <ac:inkMkLst>
            <pc:docMk/>
            <pc:sldMk cId="138809873" sldId="2153"/>
            <ac:inkMk id="24629" creationId="{90B55545-3D59-C34A-9324-1BE7B8316F7B}"/>
          </ac:inkMkLst>
        </pc:inkChg>
        <pc:inkChg chg="add">
          <ac:chgData name="Wilne, Robert" userId="863fd487-5ae7-46a6-8c4e-0a9cc652a1c0" providerId="ADAL" clId="{647CFB2F-5D67-AA45-83D8-696A71BC9F90}" dt="2021-06-30T14:27:56.038" v="1299"/>
          <ac:inkMkLst>
            <pc:docMk/>
            <pc:sldMk cId="138809873" sldId="2153"/>
            <ac:inkMk id="24630" creationId="{643EF261-FA74-E24C-A2DC-E7A2999130B9}"/>
          </ac:inkMkLst>
        </pc:inkChg>
        <pc:inkChg chg="add">
          <ac:chgData name="Wilne, Robert" userId="863fd487-5ae7-46a6-8c4e-0a9cc652a1c0" providerId="ADAL" clId="{647CFB2F-5D67-AA45-83D8-696A71BC9F90}" dt="2021-06-30T14:27:56.333" v="1300"/>
          <ac:inkMkLst>
            <pc:docMk/>
            <pc:sldMk cId="138809873" sldId="2153"/>
            <ac:inkMk id="24631" creationId="{E6DB8FDC-22ED-1441-997C-6BA3A9664927}"/>
          </ac:inkMkLst>
        </pc:inkChg>
        <pc:inkChg chg="add">
          <ac:chgData name="Wilne, Robert" userId="863fd487-5ae7-46a6-8c4e-0a9cc652a1c0" providerId="ADAL" clId="{647CFB2F-5D67-AA45-83D8-696A71BC9F90}" dt="2021-06-30T14:27:56.815" v="1301"/>
          <ac:inkMkLst>
            <pc:docMk/>
            <pc:sldMk cId="138809873" sldId="2153"/>
            <ac:inkMk id="24632" creationId="{BC0F043E-60F4-3B4C-A746-BE3B40E89244}"/>
          </ac:inkMkLst>
        </pc:inkChg>
        <pc:inkChg chg="add">
          <ac:chgData name="Wilne, Robert" userId="863fd487-5ae7-46a6-8c4e-0a9cc652a1c0" providerId="ADAL" clId="{647CFB2F-5D67-AA45-83D8-696A71BC9F90}" dt="2021-06-30T14:27:57.050" v="1302"/>
          <ac:inkMkLst>
            <pc:docMk/>
            <pc:sldMk cId="138809873" sldId="2153"/>
            <ac:inkMk id="24633" creationId="{695F31EC-FBFB-FE4B-9A18-106DBFEBE014}"/>
          </ac:inkMkLst>
        </pc:inkChg>
        <pc:inkChg chg="add">
          <ac:chgData name="Wilne, Robert" userId="863fd487-5ae7-46a6-8c4e-0a9cc652a1c0" providerId="ADAL" clId="{647CFB2F-5D67-AA45-83D8-696A71BC9F90}" dt="2021-06-30T14:28:01.034" v="1304"/>
          <ac:inkMkLst>
            <pc:docMk/>
            <pc:sldMk cId="138809873" sldId="2153"/>
            <ac:inkMk id="24636" creationId="{299CF200-AC4A-0A48-A5BE-5CCF000A2F45}"/>
          </ac:inkMkLst>
        </pc:inkChg>
        <pc:inkChg chg="add">
          <ac:chgData name="Wilne, Robert" userId="863fd487-5ae7-46a6-8c4e-0a9cc652a1c0" providerId="ADAL" clId="{647CFB2F-5D67-AA45-83D8-696A71BC9F90}" dt="2021-06-30T14:28:01.453" v="1305"/>
          <ac:inkMkLst>
            <pc:docMk/>
            <pc:sldMk cId="138809873" sldId="2153"/>
            <ac:inkMk id="24637" creationId="{C1B0FD6F-48CF-8446-BE9A-B36A4B8F29E7}"/>
          </ac:inkMkLst>
        </pc:inkChg>
        <pc:inkChg chg="add">
          <ac:chgData name="Wilne, Robert" userId="863fd487-5ae7-46a6-8c4e-0a9cc652a1c0" providerId="ADAL" clId="{647CFB2F-5D67-AA45-83D8-696A71BC9F90}" dt="2021-06-30T14:28:01.939" v="1306"/>
          <ac:inkMkLst>
            <pc:docMk/>
            <pc:sldMk cId="138809873" sldId="2153"/>
            <ac:inkMk id="24638" creationId="{31492A00-C9D6-C246-BE05-F967A3669CB8}"/>
          </ac:inkMkLst>
        </pc:inkChg>
        <pc:inkChg chg="add">
          <ac:chgData name="Wilne, Robert" userId="863fd487-5ae7-46a6-8c4e-0a9cc652a1c0" providerId="ADAL" clId="{647CFB2F-5D67-AA45-83D8-696A71BC9F90}" dt="2021-06-30T14:28:02.358" v="1307"/>
          <ac:inkMkLst>
            <pc:docMk/>
            <pc:sldMk cId="138809873" sldId="2153"/>
            <ac:inkMk id="24639" creationId="{752CAC41-1CC9-9948-B374-183204684766}"/>
          </ac:inkMkLst>
        </pc:inkChg>
        <pc:inkChg chg="add">
          <ac:chgData name="Wilne, Robert" userId="863fd487-5ae7-46a6-8c4e-0a9cc652a1c0" providerId="ADAL" clId="{647CFB2F-5D67-AA45-83D8-696A71BC9F90}" dt="2021-06-30T14:28:02.875" v="1308"/>
          <ac:inkMkLst>
            <pc:docMk/>
            <pc:sldMk cId="138809873" sldId="2153"/>
            <ac:inkMk id="24640" creationId="{6B094AEF-9ED2-DA4C-A432-8C7360999BDD}"/>
          </ac:inkMkLst>
        </pc:inkChg>
        <pc:inkChg chg="add">
          <ac:chgData name="Wilne, Robert" userId="863fd487-5ae7-46a6-8c4e-0a9cc652a1c0" providerId="ADAL" clId="{647CFB2F-5D67-AA45-83D8-696A71BC9F90}" dt="2021-06-30T14:28:03.163" v="1309"/>
          <ac:inkMkLst>
            <pc:docMk/>
            <pc:sldMk cId="138809873" sldId="2153"/>
            <ac:inkMk id="24641" creationId="{F1857193-4EAC-B745-8127-C22FC67E139A}"/>
          </ac:inkMkLst>
        </pc:inkChg>
      </pc:sldChg>
      <pc:sldChg chg="addSp delSp">
        <pc:chgData name="Wilne, Robert" userId="863fd487-5ae7-46a6-8c4e-0a9cc652a1c0" providerId="ADAL" clId="{647CFB2F-5D67-AA45-83D8-696A71BC9F90}" dt="2021-06-30T14:28:59.072" v="1344"/>
        <pc:sldMkLst>
          <pc:docMk/>
          <pc:sldMk cId="2755310616" sldId="2154"/>
        </pc:sldMkLst>
        <pc:grpChg chg="add del">
          <ac:chgData name="Wilne, Robert" userId="863fd487-5ae7-46a6-8c4e-0a9cc652a1c0" providerId="ADAL" clId="{647CFB2F-5D67-AA45-83D8-696A71BC9F90}" dt="2021-06-30T14:28:54.815" v="1335"/>
          <ac:grpSpMkLst>
            <pc:docMk/>
            <pc:sldMk cId="2755310616" sldId="2154"/>
            <ac:grpSpMk id="11" creationId="{7991CBA6-2447-9C45-AB4A-53ECCBDA21AD}"/>
          </ac:grpSpMkLst>
        </pc:grpChg>
        <pc:grpChg chg="add">
          <ac:chgData name="Wilne, Robert" userId="863fd487-5ae7-46a6-8c4e-0a9cc652a1c0" providerId="ADAL" clId="{647CFB2F-5D67-AA45-83D8-696A71BC9F90}" dt="2021-06-30T14:28:54.815" v="1335"/>
          <ac:grpSpMkLst>
            <pc:docMk/>
            <pc:sldMk cId="2755310616" sldId="2154"/>
            <ac:grpSpMk id="27" creationId="{CF11014B-09BB-0D42-8823-45540A3B17EE}"/>
          </ac:grpSpMkLst>
        </pc:grpChg>
        <pc:grpChg chg="add">
          <ac:chgData name="Wilne, Robert" userId="863fd487-5ae7-46a6-8c4e-0a9cc652a1c0" providerId="ADAL" clId="{647CFB2F-5D67-AA45-83D8-696A71BC9F90}" dt="2021-06-30T14:28:54.815" v="1335"/>
          <ac:grpSpMkLst>
            <pc:docMk/>
            <pc:sldMk cId="2755310616" sldId="2154"/>
            <ac:grpSpMk id="28" creationId="{00B554C9-8F79-DF4C-AB58-C8A348DFFA39}"/>
          </ac:grpSpMkLst>
        </pc:grpChg>
        <pc:grpChg chg="add">
          <ac:chgData name="Wilne, Robert" userId="863fd487-5ae7-46a6-8c4e-0a9cc652a1c0" providerId="ADAL" clId="{647CFB2F-5D67-AA45-83D8-696A71BC9F90}" dt="2021-06-30T14:28:59.072" v="1344"/>
          <ac:grpSpMkLst>
            <pc:docMk/>
            <pc:sldMk cId="2755310616" sldId="2154"/>
            <ac:grpSpMk id="37" creationId="{E2D95BCB-9081-934C-93EA-9191E583B2C7}"/>
          </ac:grpSpMkLst>
        </pc:grpChg>
        <pc:inkChg chg="add">
          <ac:chgData name="Wilne, Robert" userId="863fd487-5ae7-46a6-8c4e-0a9cc652a1c0" providerId="ADAL" clId="{647CFB2F-5D67-AA45-83D8-696A71BC9F90}" dt="2021-06-30T14:28:45.296" v="1311"/>
          <ac:inkMkLst>
            <pc:docMk/>
            <pc:sldMk cId="2755310616" sldId="2154"/>
            <ac:inkMk id="2" creationId="{325448CB-5F62-364C-8B0F-5774105CA22C}"/>
          </ac:inkMkLst>
        </pc:inkChg>
        <pc:inkChg chg="add">
          <ac:chgData name="Wilne, Robert" userId="863fd487-5ae7-46a6-8c4e-0a9cc652a1c0" providerId="ADAL" clId="{647CFB2F-5D67-AA45-83D8-696A71BC9F90}" dt="2021-06-30T14:28:48.027" v="1312"/>
          <ac:inkMkLst>
            <pc:docMk/>
            <pc:sldMk cId="2755310616" sldId="2154"/>
            <ac:inkMk id="3" creationId="{CFB2AC72-CE53-AD43-A7CF-BA862D6BE5A2}"/>
          </ac:inkMkLst>
        </pc:inkChg>
        <pc:inkChg chg="add topLvl">
          <ac:chgData name="Wilne, Robert" userId="863fd487-5ae7-46a6-8c4e-0a9cc652a1c0" providerId="ADAL" clId="{647CFB2F-5D67-AA45-83D8-696A71BC9F90}" dt="2021-06-30T14:28:54.815" v="1335"/>
          <ac:inkMkLst>
            <pc:docMk/>
            <pc:sldMk cId="2755310616" sldId="2154"/>
            <ac:inkMk id="4" creationId="{08B98B9E-A7DA-524A-AE91-50016395DB2B}"/>
          </ac:inkMkLst>
        </pc:inkChg>
        <pc:inkChg chg="add topLvl">
          <ac:chgData name="Wilne, Robert" userId="863fd487-5ae7-46a6-8c4e-0a9cc652a1c0" providerId="ADAL" clId="{647CFB2F-5D67-AA45-83D8-696A71BC9F90}" dt="2021-06-30T14:28:54.815" v="1335"/>
          <ac:inkMkLst>
            <pc:docMk/>
            <pc:sldMk cId="2755310616" sldId="2154"/>
            <ac:inkMk id="5" creationId="{72A747A3-E3A6-CD42-9950-80007339B40D}"/>
          </ac:inkMkLst>
        </pc:inkChg>
        <pc:inkChg chg="add topLvl">
          <ac:chgData name="Wilne, Robert" userId="863fd487-5ae7-46a6-8c4e-0a9cc652a1c0" providerId="ADAL" clId="{647CFB2F-5D67-AA45-83D8-696A71BC9F90}" dt="2021-06-30T14:28:54.815" v="1335"/>
          <ac:inkMkLst>
            <pc:docMk/>
            <pc:sldMk cId="2755310616" sldId="2154"/>
            <ac:inkMk id="6" creationId="{6B22DD63-FFB0-C147-ADD4-F4E354E0846D}"/>
          </ac:inkMkLst>
        </pc:inkChg>
        <pc:inkChg chg="add topLvl">
          <ac:chgData name="Wilne, Robert" userId="863fd487-5ae7-46a6-8c4e-0a9cc652a1c0" providerId="ADAL" clId="{647CFB2F-5D67-AA45-83D8-696A71BC9F90}" dt="2021-06-30T14:28:54.815" v="1335"/>
          <ac:inkMkLst>
            <pc:docMk/>
            <pc:sldMk cId="2755310616" sldId="2154"/>
            <ac:inkMk id="7" creationId="{DB1D78BB-382C-6444-9CE5-99A9855DEBE8}"/>
          </ac:inkMkLst>
        </pc:inkChg>
        <pc:inkChg chg="add topLvl">
          <ac:chgData name="Wilne, Robert" userId="863fd487-5ae7-46a6-8c4e-0a9cc652a1c0" providerId="ADAL" clId="{647CFB2F-5D67-AA45-83D8-696A71BC9F90}" dt="2021-06-30T14:28:54.815" v="1335"/>
          <ac:inkMkLst>
            <pc:docMk/>
            <pc:sldMk cId="2755310616" sldId="2154"/>
            <ac:inkMk id="9" creationId="{005B0610-FE5C-B54C-A492-F4DAF6C1DA26}"/>
          </ac:inkMkLst>
        </pc:inkChg>
        <pc:inkChg chg="add topLvl">
          <ac:chgData name="Wilne, Robert" userId="863fd487-5ae7-46a6-8c4e-0a9cc652a1c0" providerId="ADAL" clId="{647CFB2F-5D67-AA45-83D8-696A71BC9F90}" dt="2021-06-30T14:28:54.815" v="1335"/>
          <ac:inkMkLst>
            <pc:docMk/>
            <pc:sldMk cId="2755310616" sldId="2154"/>
            <ac:inkMk id="10" creationId="{963FE647-7050-8943-81F3-D3716E39FC63}"/>
          </ac:inkMkLst>
        </pc:inkChg>
        <pc:inkChg chg="add">
          <ac:chgData name="Wilne, Robert" userId="863fd487-5ae7-46a6-8c4e-0a9cc652a1c0" providerId="ADAL" clId="{647CFB2F-5D67-AA45-83D8-696A71BC9F90}" dt="2021-06-30T14:28:50.664" v="1320"/>
          <ac:inkMkLst>
            <pc:docMk/>
            <pc:sldMk cId="2755310616" sldId="2154"/>
            <ac:inkMk id="12" creationId="{3DC7367E-4D87-EA4C-9294-4A5F4AF1034F}"/>
          </ac:inkMkLst>
        </pc:inkChg>
        <pc:inkChg chg="add">
          <ac:chgData name="Wilne, Robert" userId="863fd487-5ae7-46a6-8c4e-0a9cc652a1c0" providerId="ADAL" clId="{647CFB2F-5D67-AA45-83D8-696A71BC9F90}" dt="2021-06-30T14:28:50.858" v="1321"/>
          <ac:inkMkLst>
            <pc:docMk/>
            <pc:sldMk cId="2755310616" sldId="2154"/>
            <ac:inkMk id="13" creationId="{82D1FE25-4E91-E846-9B0F-742F45B74DE2}"/>
          </ac:inkMkLst>
        </pc:inkChg>
        <pc:inkChg chg="add">
          <ac:chgData name="Wilne, Robert" userId="863fd487-5ae7-46a6-8c4e-0a9cc652a1c0" providerId="ADAL" clId="{647CFB2F-5D67-AA45-83D8-696A71BC9F90}" dt="2021-06-30T14:28:51.055" v="1322"/>
          <ac:inkMkLst>
            <pc:docMk/>
            <pc:sldMk cId="2755310616" sldId="2154"/>
            <ac:inkMk id="14" creationId="{BD4565DD-820A-CE48-87D9-A21759A23C76}"/>
          </ac:inkMkLst>
        </pc:inkChg>
        <pc:inkChg chg="add">
          <ac:chgData name="Wilne, Robert" userId="863fd487-5ae7-46a6-8c4e-0a9cc652a1c0" providerId="ADAL" clId="{647CFB2F-5D67-AA45-83D8-696A71BC9F90}" dt="2021-06-30T14:28:51.237" v="1323"/>
          <ac:inkMkLst>
            <pc:docMk/>
            <pc:sldMk cId="2755310616" sldId="2154"/>
            <ac:inkMk id="15" creationId="{107B7AB9-EFB6-234F-8010-975309D8ED7A}"/>
          </ac:inkMkLst>
        </pc:inkChg>
        <pc:inkChg chg="add">
          <ac:chgData name="Wilne, Robert" userId="863fd487-5ae7-46a6-8c4e-0a9cc652a1c0" providerId="ADAL" clId="{647CFB2F-5D67-AA45-83D8-696A71BC9F90}" dt="2021-06-30T14:28:51.900" v="1324"/>
          <ac:inkMkLst>
            <pc:docMk/>
            <pc:sldMk cId="2755310616" sldId="2154"/>
            <ac:inkMk id="16" creationId="{7A15BC27-7C08-4940-8887-287EECE4BCFE}"/>
          </ac:inkMkLst>
        </pc:inkChg>
        <pc:inkChg chg="add">
          <ac:chgData name="Wilne, Robert" userId="863fd487-5ae7-46a6-8c4e-0a9cc652a1c0" providerId="ADAL" clId="{647CFB2F-5D67-AA45-83D8-696A71BC9F90}" dt="2021-06-30T14:28:52.102" v="1325"/>
          <ac:inkMkLst>
            <pc:docMk/>
            <pc:sldMk cId="2755310616" sldId="2154"/>
            <ac:inkMk id="17" creationId="{D042C69B-F370-A14E-89F9-FFB83FF84E58}"/>
          </ac:inkMkLst>
        </pc:inkChg>
        <pc:inkChg chg="add">
          <ac:chgData name="Wilne, Robert" userId="863fd487-5ae7-46a6-8c4e-0a9cc652a1c0" providerId="ADAL" clId="{647CFB2F-5D67-AA45-83D8-696A71BC9F90}" dt="2021-06-30T14:28:52.345" v="1326"/>
          <ac:inkMkLst>
            <pc:docMk/>
            <pc:sldMk cId="2755310616" sldId="2154"/>
            <ac:inkMk id="18" creationId="{A09890D7-8282-1445-AFD1-E50AD8C8184B}"/>
          </ac:inkMkLst>
        </pc:inkChg>
        <pc:inkChg chg="add">
          <ac:chgData name="Wilne, Robert" userId="863fd487-5ae7-46a6-8c4e-0a9cc652a1c0" providerId="ADAL" clId="{647CFB2F-5D67-AA45-83D8-696A71BC9F90}" dt="2021-06-30T14:28:52.538" v="1327"/>
          <ac:inkMkLst>
            <pc:docMk/>
            <pc:sldMk cId="2755310616" sldId="2154"/>
            <ac:inkMk id="19" creationId="{AAA721EF-2036-C947-9A5B-1CFFD12EDE36}"/>
          </ac:inkMkLst>
        </pc:inkChg>
        <pc:inkChg chg="add">
          <ac:chgData name="Wilne, Robert" userId="863fd487-5ae7-46a6-8c4e-0a9cc652a1c0" providerId="ADAL" clId="{647CFB2F-5D67-AA45-83D8-696A71BC9F90}" dt="2021-06-30T14:28:52.792" v="1328"/>
          <ac:inkMkLst>
            <pc:docMk/>
            <pc:sldMk cId="2755310616" sldId="2154"/>
            <ac:inkMk id="20" creationId="{60CF3D1C-F690-034B-9261-3E475A3342DA}"/>
          </ac:inkMkLst>
        </pc:inkChg>
        <pc:inkChg chg="add">
          <ac:chgData name="Wilne, Robert" userId="863fd487-5ae7-46a6-8c4e-0a9cc652a1c0" providerId="ADAL" clId="{647CFB2F-5D67-AA45-83D8-696A71BC9F90}" dt="2021-06-30T14:28:53.032" v="1329"/>
          <ac:inkMkLst>
            <pc:docMk/>
            <pc:sldMk cId="2755310616" sldId="2154"/>
            <ac:inkMk id="21" creationId="{DA4A7316-B9DF-8F49-9A14-E7731F75C596}"/>
          </ac:inkMkLst>
        </pc:inkChg>
        <pc:inkChg chg="add">
          <ac:chgData name="Wilne, Robert" userId="863fd487-5ae7-46a6-8c4e-0a9cc652a1c0" providerId="ADAL" clId="{647CFB2F-5D67-AA45-83D8-696A71BC9F90}" dt="2021-06-30T14:28:53.237" v="1330"/>
          <ac:inkMkLst>
            <pc:docMk/>
            <pc:sldMk cId="2755310616" sldId="2154"/>
            <ac:inkMk id="22" creationId="{AE3E00E2-2385-024A-A64D-8E9350342759}"/>
          </ac:inkMkLst>
        </pc:inkChg>
        <pc:inkChg chg="add">
          <ac:chgData name="Wilne, Robert" userId="863fd487-5ae7-46a6-8c4e-0a9cc652a1c0" providerId="ADAL" clId="{647CFB2F-5D67-AA45-83D8-696A71BC9F90}" dt="2021-06-30T14:28:53.486" v="1331"/>
          <ac:inkMkLst>
            <pc:docMk/>
            <pc:sldMk cId="2755310616" sldId="2154"/>
            <ac:inkMk id="23" creationId="{98109B12-D5BE-0544-91BE-5358A2A18D28}"/>
          </ac:inkMkLst>
        </pc:inkChg>
        <pc:inkChg chg="add">
          <ac:chgData name="Wilne, Robert" userId="863fd487-5ae7-46a6-8c4e-0a9cc652a1c0" providerId="ADAL" clId="{647CFB2F-5D67-AA45-83D8-696A71BC9F90}" dt="2021-06-30T14:28:53.690" v="1332"/>
          <ac:inkMkLst>
            <pc:docMk/>
            <pc:sldMk cId="2755310616" sldId="2154"/>
            <ac:inkMk id="24" creationId="{286E32E9-E9DD-A04D-BE4B-6227048D944D}"/>
          </ac:inkMkLst>
        </pc:inkChg>
        <pc:inkChg chg="add">
          <ac:chgData name="Wilne, Robert" userId="863fd487-5ae7-46a6-8c4e-0a9cc652a1c0" providerId="ADAL" clId="{647CFB2F-5D67-AA45-83D8-696A71BC9F90}" dt="2021-06-30T14:28:53.902" v="1333"/>
          <ac:inkMkLst>
            <pc:docMk/>
            <pc:sldMk cId="2755310616" sldId="2154"/>
            <ac:inkMk id="25" creationId="{18341C0A-4148-B247-8AE1-1364A846546C}"/>
          </ac:inkMkLst>
        </pc:inkChg>
        <pc:inkChg chg="add">
          <ac:chgData name="Wilne, Robert" userId="863fd487-5ae7-46a6-8c4e-0a9cc652a1c0" providerId="ADAL" clId="{647CFB2F-5D67-AA45-83D8-696A71BC9F90}" dt="2021-06-30T14:28:54.107" v="1334"/>
          <ac:inkMkLst>
            <pc:docMk/>
            <pc:sldMk cId="2755310616" sldId="2154"/>
            <ac:inkMk id="26" creationId="{ED6E3CCD-37A0-3341-BBC9-3DDDABFC513B}"/>
          </ac:inkMkLst>
        </pc:inkChg>
        <pc:inkChg chg="add">
          <ac:chgData name="Wilne, Robert" userId="863fd487-5ae7-46a6-8c4e-0a9cc652a1c0" providerId="ADAL" clId="{647CFB2F-5D67-AA45-83D8-696A71BC9F90}" dt="2021-06-30T14:28:56.599" v="1336"/>
          <ac:inkMkLst>
            <pc:docMk/>
            <pc:sldMk cId="2755310616" sldId="2154"/>
            <ac:inkMk id="29" creationId="{ED99ABE2-0ED1-5E41-BACA-D58038116043}"/>
          </ac:inkMkLst>
        </pc:inkChg>
        <pc:inkChg chg="add">
          <ac:chgData name="Wilne, Robert" userId="863fd487-5ae7-46a6-8c4e-0a9cc652a1c0" providerId="ADAL" clId="{647CFB2F-5D67-AA45-83D8-696A71BC9F90}" dt="2021-06-30T14:28:56.816" v="1337"/>
          <ac:inkMkLst>
            <pc:docMk/>
            <pc:sldMk cId="2755310616" sldId="2154"/>
            <ac:inkMk id="30" creationId="{FC14A7A7-9F24-C44F-98BF-1B0CA99BA6E4}"/>
          </ac:inkMkLst>
        </pc:inkChg>
        <pc:inkChg chg="add">
          <ac:chgData name="Wilne, Robert" userId="863fd487-5ae7-46a6-8c4e-0a9cc652a1c0" providerId="ADAL" clId="{647CFB2F-5D67-AA45-83D8-696A71BC9F90}" dt="2021-06-30T14:28:57.072" v="1338"/>
          <ac:inkMkLst>
            <pc:docMk/>
            <pc:sldMk cId="2755310616" sldId="2154"/>
            <ac:inkMk id="31" creationId="{C67552EC-F781-FA44-9B6F-FA7516837115}"/>
          </ac:inkMkLst>
        </pc:inkChg>
        <pc:inkChg chg="add">
          <ac:chgData name="Wilne, Robert" userId="863fd487-5ae7-46a6-8c4e-0a9cc652a1c0" providerId="ADAL" clId="{647CFB2F-5D67-AA45-83D8-696A71BC9F90}" dt="2021-06-30T14:28:57.328" v="1339"/>
          <ac:inkMkLst>
            <pc:docMk/>
            <pc:sldMk cId="2755310616" sldId="2154"/>
            <ac:inkMk id="32" creationId="{19C3C3C2-D2C1-0A47-B0BB-C6037F8803FE}"/>
          </ac:inkMkLst>
        </pc:inkChg>
        <pc:inkChg chg="add">
          <ac:chgData name="Wilne, Robert" userId="863fd487-5ae7-46a6-8c4e-0a9cc652a1c0" providerId="ADAL" clId="{647CFB2F-5D67-AA45-83D8-696A71BC9F90}" dt="2021-06-30T14:28:57.612" v="1340"/>
          <ac:inkMkLst>
            <pc:docMk/>
            <pc:sldMk cId="2755310616" sldId="2154"/>
            <ac:inkMk id="33" creationId="{CC17448B-98AB-8544-BDA5-FE12929A67B5}"/>
          </ac:inkMkLst>
        </pc:inkChg>
        <pc:inkChg chg="add">
          <ac:chgData name="Wilne, Robert" userId="863fd487-5ae7-46a6-8c4e-0a9cc652a1c0" providerId="ADAL" clId="{647CFB2F-5D67-AA45-83D8-696A71BC9F90}" dt="2021-06-30T14:28:57.785" v="1341"/>
          <ac:inkMkLst>
            <pc:docMk/>
            <pc:sldMk cId="2755310616" sldId="2154"/>
            <ac:inkMk id="34" creationId="{25ADA0E4-B2DE-3D4D-9CE1-C6CE08F919D7}"/>
          </ac:inkMkLst>
        </pc:inkChg>
        <pc:inkChg chg="add">
          <ac:chgData name="Wilne, Robert" userId="863fd487-5ae7-46a6-8c4e-0a9cc652a1c0" providerId="ADAL" clId="{647CFB2F-5D67-AA45-83D8-696A71BC9F90}" dt="2021-06-30T14:28:58.063" v="1342"/>
          <ac:inkMkLst>
            <pc:docMk/>
            <pc:sldMk cId="2755310616" sldId="2154"/>
            <ac:inkMk id="35" creationId="{555BC9DF-7C19-A44F-9236-F2305515E8B4}"/>
          </ac:inkMkLst>
        </pc:inkChg>
        <pc:inkChg chg="add">
          <ac:chgData name="Wilne, Robert" userId="863fd487-5ae7-46a6-8c4e-0a9cc652a1c0" providerId="ADAL" clId="{647CFB2F-5D67-AA45-83D8-696A71BC9F90}" dt="2021-06-30T14:28:58.299" v="1343"/>
          <ac:inkMkLst>
            <pc:docMk/>
            <pc:sldMk cId="2755310616" sldId="2154"/>
            <ac:inkMk id="36" creationId="{C2DB5B60-EDEF-084A-A0E6-3C8A06139105}"/>
          </ac:inkMkLst>
        </pc:inkChg>
      </pc:sldChg>
      <pc:sldChg chg="addSp delSp">
        <pc:chgData name="Wilne, Robert" userId="863fd487-5ae7-46a6-8c4e-0a9cc652a1c0" providerId="ADAL" clId="{647CFB2F-5D67-AA45-83D8-696A71BC9F90}" dt="2021-06-30T14:33:25.361" v="1475"/>
        <pc:sldMkLst>
          <pc:docMk/>
          <pc:sldMk cId="3069364368" sldId="2155"/>
        </pc:sldMkLst>
        <pc:grpChg chg="add">
          <ac:chgData name="Wilne, Robert" userId="863fd487-5ae7-46a6-8c4e-0a9cc652a1c0" providerId="ADAL" clId="{647CFB2F-5D67-AA45-83D8-696A71BC9F90}" dt="2021-06-30T14:29:48.912" v="1359"/>
          <ac:grpSpMkLst>
            <pc:docMk/>
            <pc:sldMk cId="3069364368" sldId="2155"/>
            <ac:grpSpMk id="17" creationId="{6811C032-059D-EF4E-856A-2E518B0F24B2}"/>
          </ac:grpSpMkLst>
        </pc:grpChg>
        <pc:grpChg chg="add">
          <ac:chgData name="Wilne, Robert" userId="863fd487-5ae7-46a6-8c4e-0a9cc652a1c0" providerId="ADAL" clId="{647CFB2F-5D67-AA45-83D8-696A71BC9F90}" dt="2021-06-30T14:29:48.912" v="1359"/>
          <ac:grpSpMkLst>
            <pc:docMk/>
            <pc:sldMk cId="3069364368" sldId="2155"/>
            <ac:grpSpMk id="18" creationId="{E971642C-3B36-3349-9385-EC6EBF7E8DC9}"/>
          </ac:grpSpMkLst>
        </pc:grpChg>
        <pc:grpChg chg="add">
          <ac:chgData name="Wilne, Robert" userId="863fd487-5ae7-46a6-8c4e-0a9cc652a1c0" providerId="ADAL" clId="{647CFB2F-5D67-AA45-83D8-696A71BC9F90}" dt="2021-06-30T14:29:48.912" v="1359"/>
          <ac:grpSpMkLst>
            <pc:docMk/>
            <pc:sldMk cId="3069364368" sldId="2155"/>
            <ac:grpSpMk id="19" creationId="{48FC8E95-EDEE-6B48-8250-C0CF50F936A8}"/>
          </ac:grpSpMkLst>
        </pc:grpChg>
        <pc:grpChg chg="add del">
          <ac:chgData name="Wilne, Robert" userId="863fd487-5ae7-46a6-8c4e-0a9cc652a1c0" providerId="ADAL" clId="{647CFB2F-5D67-AA45-83D8-696A71BC9F90}" dt="2021-06-30T14:29:53.996" v="1364"/>
          <ac:grpSpMkLst>
            <pc:docMk/>
            <pc:sldMk cId="3069364368" sldId="2155"/>
            <ac:grpSpMk id="22" creationId="{78324FD6-8228-9B40-AAA9-18E79DBBE545}"/>
          </ac:grpSpMkLst>
        </pc:grpChg>
        <pc:grpChg chg="add del">
          <ac:chgData name="Wilne, Robert" userId="863fd487-5ae7-46a6-8c4e-0a9cc652a1c0" providerId="ADAL" clId="{647CFB2F-5D67-AA45-83D8-696A71BC9F90}" dt="2021-06-30T14:31:49.523" v="1407"/>
          <ac:grpSpMkLst>
            <pc:docMk/>
            <pc:sldMk cId="3069364368" sldId="2155"/>
            <ac:grpSpMk id="24" creationId="{875EFA81-9C43-D54A-AF8E-AA04B2BF7FAF}"/>
          </ac:grpSpMkLst>
        </pc:grpChg>
        <pc:grpChg chg="add del">
          <ac:chgData name="Wilne, Robert" userId="863fd487-5ae7-46a6-8c4e-0a9cc652a1c0" providerId="ADAL" clId="{647CFB2F-5D67-AA45-83D8-696A71BC9F90}" dt="2021-06-30T14:31:02.602" v="1375"/>
          <ac:grpSpMkLst>
            <pc:docMk/>
            <pc:sldMk cId="3069364368" sldId="2155"/>
            <ac:grpSpMk id="33" creationId="{80F70AF8-D459-B24A-A519-69C15344F85D}"/>
          </ac:grpSpMkLst>
        </pc:grpChg>
        <pc:grpChg chg="add del">
          <ac:chgData name="Wilne, Robert" userId="863fd487-5ae7-46a6-8c4e-0a9cc652a1c0" providerId="ADAL" clId="{647CFB2F-5D67-AA45-83D8-696A71BC9F90}" dt="2021-06-30T14:31:16.352" v="1384"/>
          <ac:grpSpMkLst>
            <pc:docMk/>
            <pc:sldMk cId="3069364368" sldId="2155"/>
            <ac:grpSpMk id="35" creationId="{3DE619C9-9536-AB42-8878-A64FB83D9755}"/>
          </ac:grpSpMkLst>
        </pc:grpChg>
        <pc:grpChg chg="add del">
          <ac:chgData name="Wilne, Robert" userId="863fd487-5ae7-46a6-8c4e-0a9cc652a1c0" providerId="ADAL" clId="{647CFB2F-5D67-AA45-83D8-696A71BC9F90}" dt="2021-06-30T14:31:16.352" v="1384"/>
          <ac:grpSpMkLst>
            <pc:docMk/>
            <pc:sldMk cId="3069364368" sldId="2155"/>
            <ac:grpSpMk id="41" creationId="{52C992BB-1E40-1248-BBF4-F55E715017C7}"/>
          </ac:grpSpMkLst>
        </pc:grpChg>
        <pc:grpChg chg="add del">
          <ac:chgData name="Wilne, Robert" userId="863fd487-5ae7-46a6-8c4e-0a9cc652a1c0" providerId="ADAL" clId="{647CFB2F-5D67-AA45-83D8-696A71BC9F90}" dt="2021-06-30T14:31:49.523" v="1407"/>
          <ac:grpSpMkLst>
            <pc:docMk/>
            <pc:sldMk cId="3069364368" sldId="2155"/>
            <ac:grpSpMk id="44" creationId="{590F40EB-05D0-2742-9434-2EEB11E57726}"/>
          </ac:grpSpMkLst>
        </pc:grpChg>
        <pc:grpChg chg="add del">
          <ac:chgData name="Wilne, Robert" userId="863fd487-5ae7-46a6-8c4e-0a9cc652a1c0" providerId="ADAL" clId="{647CFB2F-5D67-AA45-83D8-696A71BC9F90}" dt="2021-06-30T14:31:49.523" v="1407"/>
          <ac:grpSpMkLst>
            <pc:docMk/>
            <pc:sldMk cId="3069364368" sldId="2155"/>
            <ac:grpSpMk id="52" creationId="{1F85861A-84AA-FD49-BAD3-88539BED13FD}"/>
          </ac:grpSpMkLst>
        </pc:grpChg>
        <pc:grpChg chg="add del">
          <ac:chgData name="Wilne, Robert" userId="863fd487-5ae7-46a6-8c4e-0a9cc652a1c0" providerId="ADAL" clId="{647CFB2F-5D67-AA45-83D8-696A71BC9F90}" dt="2021-06-30T14:31:49.523" v="1407"/>
          <ac:grpSpMkLst>
            <pc:docMk/>
            <pc:sldMk cId="3069364368" sldId="2155"/>
            <ac:grpSpMk id="58" creationId="{35C21E7B-2C3E-1841-9FB9-B2D85AE73775}"/>
          </ac:grpSpMkLst>
        </pc:grpChg>
        <pc:grpChg chg="add del">
          <ac:chgData name="Wilne, Robert" userId="863fd487-5ae7-46a6-8c4e-0a9cc652a1c0" providerId="ADAL" clId="{647CFB2F-5D67-AA45-83D8-696A71BC9F90}" dt="2021-06-30T14:31:49.523" v="1407"/>
          <ac:grpSpMkLst>
            <pc:docMk/>
            <pc:sldMk cId="3069364368" sldId="2155"/>
            <ac:grpSpMk id="24576" creationId="{9954AA64-9967-7D49-A657-CA9504469D6B}"/>
          </ac:grpSpMkLst>
        </pc:grpChg>
        <pc:grpChg chg="add del">
          <ac:chgData name="Wilne, Robert" userId="863fd487-5ae7-46a6-8c4e-0a9cc652a1c0" providerId="ADAL" clId="{647CFB2F-5D67-AA45-83D8-696A71BC9F90}" dt="2021-06-30T14:31:50.814" v="1410"/>
          <ac:grpSpMkLst>
            <pc:docMk/>
            <pc:sldMk cId="3069364368" sldId="2155"/>
            <ac:grpSpMk id="24580" creationId="{87E5BC08-5E92-A246-9D9F-2E059200D37D}"/>
          </ac:grpSpMkLst>
        </pc:grpChg>
        <pc:grpChg chg="add">
          <ac:chgData name="Wilne, Robert" userId="863fd487-5ae7-46a6-8c4e-0a9cc652a1c0" providerId="ADAL" clId="{647CFB2F-5D67-AA45-83D8-696A71BC9F90}" dt="2021-06-30T14:31:50.814" v="1410"/>
          <ac:grpSpMkLst>
            <pc:docMk/>
            <pc:sldMk cId="3069364368" sldId="2155"/>
            <ac:grpSpMk id="24583" creationId="{F76BE5E7-BD66-8044-8A34-5F722FDAFE65}"/>
          </ac:grpSpMkLst>
        </pc:grpChg>
        <pc:grpChg chg="add del">
          <ac:chgData name="Wilne, Robert" userId="863fd487-5ae7-46a6-8c4e-0a9cc652a1c0" providerId="ADAL" clId="{647CFB2F-5D67-AA45-83D8-696A71BC9F90}" dt="2021-06-30T14:32:03.247" v="1417"/>
          <ac:grpSpMkLst>
            <pc:docMk/>
            <pc:sldMk cId="3069364368" sldId="2155"/>
            <ac:grpSpMk id="24586" creationId="{7056658F-2037-8A40-815F-D17D86804AF6}"/>
          </ac:grpSpMkLst>
        </pc:grpChg>
        <pc:grpChg chg="add del">
          <ac:chgData name="Wilne, Robert" userId="863fd487-5ae7-46a6-8c4e-0a9cc652a1c0" providerId="ADAL" clId="{647CFB2F-5D67-AA45-83D8-696A71BC9F90}" dt="2021-06-30T14:33:23.455" v="1472"/>
          <ac:grpSpMkLst>
            <pc:docMk/>
            <pc:sldMk cId="3069364368" sldId="2155"/>
            <ac:grpSpMk id="24590" creationId="{A22E23B9-0A61-5149-9B9F-98696975A50A}"/>
          </ac:grpSpMkLst>
        </pc:grpChg>
        <pc:grpChg chg="add del">
          <ac:chgData name="Wilne, Robert" userId="863fd487-5ae7-46a6-8c4e-0a9cc652a1c0" providerId="ADAL" clId="{647CFB2F-5D67-AA45-83D8-696A71BC9F90}" dt="2021-06-30T14:33:23.455" v="1472"/>
          <ac:grpSpMkLst>
            <pc:docMk/>
            <pc:sldMk cId="3069364368" sldId="2155"/>
            <ac:grpSpMk id="24601" creationId="{67501B2A-8345-4D46-AD86-418DEB50335C}"/>
          </ac:grpSpMkLst>
        </pc:grpChg>
        <pc:grpChg chg="add del">
          <ac:chgData name="Wilne, Robert" userId="863fd487-5ae7-46a6-8c4e-0a9cc652a1c0" providerId="ADAL" clId="{647CFB2F-5D67-AA45-83D8-696A71BC9F90}" dt="2021-06-30T14:33:23.455" v="1472"/>
          <ac:grpSpMkLst>
            <pc:docMk/>
            <pc:sldMk cId="3069364368" sldId="2155"/>
            <ac:grpSpMk id="24602" creationId="{20D88BF3-CE23-7040-9A52-764F78306539}"/>
          </ac:grpSpMkLst>
        </pc:grpChg>
        <pc:grpChg chg="add del">
          <ac:chgData name="Wilne, Robert" userId="863fd487-5ae7-46a6-8c4e-0a9cc652a1c0" providerId="ADAL" clId="{647CFB2F-5D67-AA45-83D8-696A71BC9F90}" dt="2021-06-30T14:33:02.379" v="1470"/>
          <ac:grpSpMkLst>
            <pc:docMk/>
            <pc:sldMk cId="3069364368" sldId="2155"/>
            <ac:grpSpMk id="24619" creationId="{4D61AC62-48DA-6341-88F2-C19839C118ED}"/>
          </ac:grpSpMkLst>
        </pc:grpChg>
        <pc:grpChg chg="add">
          <ac:chgData name="Wilne, Robert" userId="863fd487-5ae7-46a6-8c4e-0a9cc652a1c0" providerId="ADAL" clId="{647CFB2F-5D67-AA45-83D8-696A71BC9F90}" dt="2021-06-30T14:32:56.446" v="1467"/>
          <ac:grpSpMkLst>
            <pc:docMk/>
            <pc:sldMk cId="3069364368" sldId="2155"/>
            <ac:grpSpMk id="24641" creationId="{34068D0B-91A0-334F-9097-ACFB6A67EA5A}"/>
          </ac:grpSpMkLst>
        </pc:grpChg>
        <pc:grpChg chg="add">
          <ac:chgData name="Wilne, Robert" userId="863fd487-5ae7-46a6-8c4e-0a9cc652a1c0" providerId="ADAL" clId="{647CFB2F-5D67-AA45-83D8-696A71BC9F90}" dt="2021-06-30T14:33:02.379" v="1470"/>
          <ac:grpSpMkLst>
            <pc:docMk/>
            <pc:sldMk cId="3069364368" sldId="2155"/>
            <ac:grpSpMk id="24643" creationId="{4F2AAEFB-37D7-DC45-9A1C-091A1388A518}"/>
          </ac:grpSpMkLst>
        </pc:grpChg>
        <pc:grpChg chg="add del">
          <ac:chgData name="Wilne, Robert" userId="863fd487-5ae7-46a6-8c4e-0a9cc652a1c0" providerId="ADAL" clId="{647CFB2F-5D67-AA45-83D8-696A71BC9F90}" dt="2021-06-30T14:33:25.361" v="1475"/>
          <ac:grpSpMkLst>
            <pc:docMk/>
            <pc:sldMk cId="3069364368" sldId="2155"/>
            <ac:grpSpMk id="24645" creationId="{3C772F82-DCD8-4043-A296-829E46E19B04}"/>
          </ac:grpSpMkLst>
        </pc:grpChg>
        <pc:grpChg chg="add">
          <ac:chgData name="Wilne, Robert" userId="863fd487-5ae7-46a6-8c4e-0a9cc652a1c0" providerId="ADAL" clId="{647CFB2F-5D67-AA45-83D8-696A71BC9F90}" dt="2021-06-30T14:33:25.361" v="1475"/>
          <ac:grpSpMkLst>
            <pc:docMk/>
            <pc:sldMk cId="3069364368" sldId="2155"/>
            <ac:grpSpMk id="24648" creationId="{B474DD00-534A-A54C-8068-F35D20393FF8}"/>
          </ac:grpSpMkLst>
        </pc:grpChg>
        <pc:inkChg chg="add">
          <ac:chgData name="Wilne, Robert" userId="863fd487-5ae7-46a6-8c4e-0a9cc652a1c0" providerId="ADAL" clId="{647CFB2F-5D67-AA45-83D8-696A71BC9F90}" dt="2021-06-30T14:29:44.058" v="1345"/>
          <ac:inkMkLst>
            <pc:docMk/>
            <pc:sldMk cId="3069364368" sldId="2155"/>
            <ac:inkMk id="2" creationId="{AB1C3400-007D-A84D-BC4B-546F2114EE1E}"/>
          </ac:inkMkLst>
        </pc:inkChg>
        <pc:inkChg chg="add">
          <ac:chgData name="Wilne, Robert" userId="863fd487-5ae7-46a6-8c4e-0a9cc652a1c0" providerId="ADAL" clId="{647CFB2F-5D67-AA45-83D8-696A71BC9F90}" dt="2021-06-30T14:29:44.403" v="1346"/>
          <ac:inkMkLst>
            <pc:docMk/>
            <pc:sldMk cId="3069364368" sldId="2155"/>
            <ac:inkMk id="3" creationId="{415D1D8B-C53D-F947-8DA7-CBE8BBBCBD9D}"/>
          </ac:inkMkLst>
        </pc:inkChg>
        <pc:inkChg chg="add">
          <ac:chgData name="Wilne, Robert" userId="863fd487-5ae7-46a6-8c4e-0a9cc652a1c0" providerId="ADAL" clId="{647CFB2F-5D67-AA45-83D8-696A71BC9F90}" dt="2021-06-30T14:29:44.773" v="1347"/>
          <ac:inkMkLst>
            <pc:docMk/>
            <pc:sldMk cId="3069364368" sldId="2155"/>
            <ac:inkMk id="4" creationId="{0A85B7B4-1165-C64E-A5A8-D23F34180325}"/>
          </ac:inkMkLst>
        </pc:inkChg>
        <pc:inkChg chg="add">
          <ac:chgData name="Wilne, Robert" userId="863fd487-5ae7-46a6-8c4e-0a9cc652a1c0" providerId="ADAL" clId="{647CFB2F-5D67-AA45-83D8-696A71BC9F90}" dt="2021-06-30T14:29:44.971" v="1348"/>
          <ac:inkMkLst>
            <pc:docMk/>
            <pc:sldMk cId="3069364368" sldId="2155"/>
            <ac:inkMk id="5" creationId="{A7AA3128-631C-2F48-BD6E-46BDDA443C94}"/>
          </ac:inkMkLst>
        </pc:inkChg>
        <pc:inkChg chg="add">
          <ac:chgData name="Wilne, Robert" userId="863fd487-5ae7-46a6-8c4e-0a9cc652a1c0" providerId="ADAL" clId="{647CFB2F-5D67-AA45-83D8-696A71BC9F90}" dt="2021-06-30T14:29:45.673" v="1349"/>
          <ac:inkMkLst>
            <pc:docMk/>
            <pc:sldMk cId="3069364368" sldId="2155"/>
            <ac:inkMk id="6" creationId="{1F53D3B8-44F9-9F4E-84DD-1925E07D1A0C}"/>
          </ac:inkMkLst>
        </pc:inkChg>
        <pc:inkChg chg="add">
          <ac:chgData name="Wilne, Robert" userId="863fd487-5ae7-46a6-8c4e-0a9cc652a1c0" providerId="ADAL" clId="{647CFB2F-5D67-AA45-83D8-696A71BC9F90}" dt="2021-06-30T14:29:46.019" v="1350"/>
          <ac:inkMkLst>
            <pc:docMk/>
            <pc:sldMk cId="3069364368" sldId="2155"/>
            <ac:inkMk id="7" creationId="{F5448EE9-D498-FC4F-A5D8-1B9DFB7DA62C}"/>
          </ac:inkMkLst>
        </pc:inkChg>
        <pc:inkChg chg="add">
          <ac:chgData name="Wilne, Robert" userId="863fd487-5ae7-46a6-8c4e-0a9cc652a1c0" providerId="ADAL" clId="{647CFB2F-5D67-AA45-83D8-696A71BC9F90}" dt="2021-06-30T14:29:46.252" v="1351"/>
          <ac:inkMkLst>
            <pc:docMk/>
            <pc:sldMk cId="3069364368" sldId="2155"/>
            <ac:inkMk id="9" creationId="{B63E1647-2FEE-D946-A312-E7C81A2DA29E}"/>
          </ac:inkMkLst>
        </pc:inkChg>
        <pc:inkChg chg="add">
          <ac:chgData name="Wilne, Robert" userId="863fd487-5ae7-46a6-8c4e-0a9cc652a1c0" providerId="ADAL" clId="{647CFB2F-5D67-AA45-83D8-696A71BC9F90}" dt="2021-06-30T14:29:46.634" v="1352"/>
          <ac:inkMkLst>
            <pc:docMk/>
            <pc:sldMk cId="3069364368" sldId="2155"/>
            <ac:inkMk id="10" creationId="{31950401-99E6-554E-B354-012BBC5D6BC3}"/>
          </ac:inkMkLst>
        </pc:inkChg>
        <pc:inkChg chg="add">
          <ac:chgData name="Wilne, Robert" userId="863fd487-5ae7-46a6-8c4e-0a9cc652a1c0" providerId="ADAL" clId="{647CFB2F-5D67-AA45-83D8-696A71BC9F90}" dt="2021-06-30T14:29:46.847" v="1353"/>
          <ac:inkMkLst>
            <pc:docMk/>
            <pc:sldMk cId="3069364368" sldId="2155"/>
            <ac:inkMk id="11" creationId="{0B4ADC87-6558-0744-B9CA-E73B50389A25}"/>
          </ac:inkMkLst>
        </pc:inkChg>
        <pc:inkChg chg="add">
          <ac:chgData name="Wilne, Robert" userId="863fd487-5ae7-46a6-8c4e-0a9cc652a1c0" providerId="ADAL" clId="{647CFB2F-5D67-AA45-83D8-696A71BC9F90}" dt="2021-06-30T14:29:47.105" v="1354"/>
          <ac:inkMkLst>
            <pc:docMk/>
            <pc:sldMk cId="3069364368" sldId="2155"/>
            <ac:inkMk id="12" creationId="{B310F107-9E66-F649-B9DA-414D4E87A860}"/>
          </ac:inkMkLst>
        </pc:inkChg>
        <pc:inkChg chg="add">
          <ac:chgData name="Wilne, Robert" userId="863fd487-5ae7-46a6-8c4e-0a9cc652a1c0" providerId="ADAL" clId="{647CFB2F-5D67-AA45-83D8-696A71BC9F90}" dt="2021-06-30T14:29:47.381" v="1355"/>
          <ac:inkMkLst>
            <pc:docMk/>
            <pc:sldMk cId="3069364368" sldId="2155"/>
            <ac:inkMk id="13" creationId="{127C600E-728B-A14B-AF9C-3FBEF8987CC0}"/>
          </ac:inkMkLst>
        </pc:inkChg>
        <pc:inkChg chg="add">
          <ac:chgData name="Wilne, Robert" userId="863fd487-5ae7-46a6-8c4e-0a9cc652a1c0" providerId="ADAL" clId="{647CFB2F-5D67-AA45-83D8-696A71BC9F90}" dt="2021-06-30T14:29:47.661" v="1356"/>
          <ac:inkMkLst>
            <pc:docMk/>
            <pc:sldMk cId="3069364368" sldId="2155"/>
            <ac:inkMk id="14" creationId="{F183BF82-D904-ED4E-B7AB-639DAA6769C7}"/>
          </ac:inkMkLst>
        </pc:inkChg>
        <pc:inkChg chg="add">
          <ac:chgData name="Wilne, Robert" userId="863fd487-5ae7-46a6-8c4e-0a9cc652a1c0" providerId="ADAL" clId="{647CFB2F-5D67-AA45-83D8-696A71BC9F90}" dt="2021-06-30T14:29:47.950" v="1357"/>
          <ac:inkMkLst>
            <pc:docMk/>
            <pc:sldMk cId="3069364368" sldId="2155"/>
            <ac:inkMk id="15" creationId="{B4311135-4677-6A4D-9A06-06084DA9F067}"/>
          </ac:inkMkLst>
        </pc:inkChg>
        <pc:inkChg chg="add">
          <ac:chgData name="Wilne, Robert" userId="863fd487-5ae7-46a6-8c4e-0a9cc652a1c0" providerId="ADAL" clId="{647CFB2F-5D67-AA45-83D8-696A71BC9F90}" dt="2021-06-30T14:29:48.164" v="1358"/>
          <ac:inkMkLst>
            <pc:docMk/>
            <pc:sldMk cId="3069364368" sldId="2155"/>
            <ac:inkMk id="16" creationId="{1145F71B-5532-5C4E-9F77-43575A794C4D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0" creationId="{9D36B9FA-86FE-4648-B72E-113596761512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1" creationId="{E443DE02-D31F-0542-AC6D-1D6C8AE24ECE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3" creationId="{906BC6DA-8BC5-EB41-8CEB-8E7FD5F97401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5" creationId="{DD6805D6-01A6-7D4F-A104-0A17536274F1}"/>
          </ac:inkMkLst>
        </pc:inkChg>
        <pc:inkChg chg="add">
          <ac:chgData name="Wilne, Robert" userId="863fd487-5ae7-46a6-8c4e-0a9cc652a1c0" providerId="ADAL" clId="{647CFB2F-5D67-AA45-83D8-696A71BC9F90}" dt="2021-06-30T14:29:58.729" v="1366"/>
          <ac:inkMkLst>
            <pc:docMk/>
            <pc:sldMk cId="3069364368" sldId="2155"/>
            <ac:inkMk id="26" creationId="{05B09E0B-662E-5C46-9BD2-2DAEA0BA5B73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7" creationId="{017B9C30-CC5F-9F47-8EC1-12065711686C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8" creationId="{D286FBC5-A411-1944-AE18-D413F7867D9C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9" creationId="{8F42C00B-A833-3C40-9767-4DF9F227AF30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0" creationId="{2B2D5F1D-6FC4-0549-8585-EEDAC9704C81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1" creationId="{720340EC-1823-184D-8C57-95654F8162EE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2" creationId="{B8C1901B-962F-1F48-800C-70726882BAC9}"/>
          </ac:inkMkLst>
        </pc:inkChg>
        <pc:inkChg chg="add topLvl">
          <ac:chgData name="Wilne, Robert" userId="863fd487-5ae7-46a6-8c4e-0a9cc652a1c0" providerId="ADAL" clId="{647CFB2F-5D67-AA45-83D8-696A71BC9F90}" dt="2021-06-30T14:31:16.352" v="1384"/>
          <ac:inkMkLst>
            <pc:docMk/>
            <pc:sldMk cId="3069364368" sldId="2155"/>
            <ac:inkMk id="34" creationId="{275929F4-0690-E345-B1B5-8449199664C7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6" creationId="{B15F3137-D612-BC4D-8F42-A751C8C12770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7" creationId="{687B5B61-A233-9A44-9E9F-042EE94092B3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8" creationId="{A345EB10-1FA3-BF46-9D2E-43625AF93F41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39" creationId="{FD6CFD74-AE7C-8D41-809C-75A82672A7B6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0" creationId="{AA24E2B8-A2A0-2B4B-B590-4D20F6B558B0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2" creationId="{975FBCC1-8B26-6E4E-8019-C013F2E27B82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3" creationId="{7D3AA395-D296-274C-9BE4-584B9587B56B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5" creationId="{8549688A-B1B3-DC4A-86DE-C89ABCEA3A0E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6" creationId="{3FD0D99D-462B-454B-A360-97C086DE9B78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7" creationId="{3BCA0B02-E0FC-3443-A329-0E54E708A655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8" creationId="{61E30A72-77A8-D84F-BB4B-B89AEB875045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49" creationId="{590FFEA0-172D-ED4A-A7B5-68A23A2759C4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0" creationId="{87C6DB71-C3C5-8A48-A535-5604EDB11DDC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1" creationId="{0B448D2C-D2CA-7943-B5C7-314DB5D94625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3" creationId="{542ED453-262A-DF4D-B5F5-3C14CB9A7B6C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4" creationId="{5966A720-4891-0048-A292-C63B852FDEA1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5" creationId="{46431C89-23B9-2644-BDCE-56BCB87AF8B5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6" creationId="{88AF96E8-0042-3145-97EE-1C174B5C7604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7" creationId="{BDD04997-E8EB-614C-B1DD-8AFCEBEFFA0E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59" creationId="{52F41124-9D4A-6D48-ACCE-7EFBB04BE240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60" creationId="{0655648F-DAD7-5349-A18D-C15679725C3E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61" creationId="{E8BAF348-AE0D-3049-AF1B-70D18EDFF6A2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62" creationId="{2C1ABC9F-1323-454E-A82F-FD928592B57D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63" creationId="{A5BFFCD5-8F76-2943-A669-70832272BA1A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4577" creationId="{5FF3EB88-00E2-7542-9312-DC5744C39C05}"/>
          </ac:inkMkLst>
        </pc:inkChg>
        <pc:inkChg chg="add topLvl">
          <ac:chgData name="Wilne, Robert" userId="863fd487-5ae7-46a6-8c4e-0a9cc652a1c0" providerId="ADAL" clId="{647CFB2F-5D67-AA45-83D8-696A71BC9F90}" dt="2021-06-30T14:31:50.814" v="1410"/>
          <ac:inkMkLst>
            <pc:docMk/>
            <pc:sldMk cId="3069364368" sldId="2155"/>
            <ac:inkMk id="24579" creationId="{1632D8D0-D558-D14F-B75D-A5B08644A596}"/>
          </ac:inkMkLst>
        </pc:inkChg>
        <pc:inkChg chg="add">
          <ac:chgData name="Wilne, Robert" userId="863fd487-5ae7-46a6-8c4e-0a9cc652a1c0" providerId="ADAL" clId="{647CFB2F-5D67-AA45-83D8-696A71BC9F90}" dt="2021-06-30T14:31:49.538" v="1408"/>
          <ac:inkMkLst>
            <pc:docMk/>
            <pc:sldMk cId="3069364368" sldId="2155"/>
            <ac:inkMk id="24581" creationId="{6C20B0EC-2C65-F347-99EA-CFF2EC129FD5}"/>
          </ac:inkMkLst>
        </pc:inkChg>
        <pc:inkChg chg="add">
          <ac:chgData name="Wilne, Robert" userId="863fd487-5ae7-46a6-8c4e-0a9cc652a1c0" providerId="ADAL" clId="{647CFB2F-5D67-AA45-83D8-696A71BC9F90}" dt="2021-06-30T14:31:49.785" v="1409"/>
          <ac:inkMkLst>
            <pc:docMk/>
            <pc:sldMk cId="3069364368" sldId="2155"/>
            <ac:inkMk id="24582" creationId="{1B67B124-5DB3-3E48-BA53-5D44F5926638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84" creationId="{7442923E-DF68-274E-B58F-718FEE5A6992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85" creationId="{23397158-6B0E-A944-B6C9-201FB2E4CB62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87" creationId="{5F6E3AAF-2D36-2C4F-BA2B-3D6D766C6819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88" creationId="{CA3F5969-FAB4-8148-88F6-3FC735147AD9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89" creationId="{84A2D76F-4383-D445-B04C-F9A66B7BA51A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1" creationId="{1DB61A0F-2A6C-6547-9E6C-DE947BA3A341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2" creationId="{30680449-613B-5545-B766-C6A2412C6073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3" creationId="{32B29BE8-DFBB-D846-AA50-65EE0E76DE04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4" creationId="{B0B5CA1F-BE79-E943-A5CA-7003231EF419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5" creationId="{AAD9B61D-9B6E-214F-BED6-86A36ADFEFF5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6" creationId="{07BBD651-443F-6741-917B-988F829FD48F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7" creationId="{C86CA8B9-B38D-504E-9438-91428A262F4C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8" creationId="{FED4C400-9719-344A-AC4F-874E2ADB1D08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599" creationId="{A3D72074-58FF-A149-9A97-2054F6362FAA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600" creationId="{2D78C22B-CC82-6741-848F-8D882FB13284}"/>
          </ac:inkMkLst>
        </pc:inkChg>
        <pc:inkChg chg="add">
          <ac:chgData name="Wilne, Robert" userId="863fd487-5ae7-46a6-8c4e-0a9cc652a1c0" providerId="ADAL" clId="{647CFB2F-5D67-AA45-83D8-696A71BC9F90}" dt="2021-06-30T14:32:32.776" v="1429"/>
          <ac:inkMkLst>
            <pc:docMk/>
            <pc:sldMk cId="3069364368" sldId="2155"/>
            <ac:inkMk id="24603" creationId="{8B880DD0-684B-144B-AC3D-8B761AF68E9F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04" creationId="{DEE4BA49-A79B-4542-8240-C163E00BA771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05" creationId="{0721B537-3E56-A541-831E-1420F878DFB1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06" creationId="{FC2CAC2B-EF01-284A-A6D4-BD566B97FD32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07" creationId="{20D3CDEF-E390-B742-834E-3EA5EFDCB34B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08" creationId="{A6BE372E-DEC6-704E-BEA9-7D966F9852FB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09" creationId="{06B41848-143C-C741-8332-BCAEE6FD6802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0" creationId="{82C85AC7-68EA-B748-86D8-1A987C1F4FA3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1" creationId="{5DA709E4-7EA0-DD4F-BC69-464B1CA8BF49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2" creationId="{7CEDCB6C-5139-0546-886D-8EE4C6CCAA2B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3" creationId="{1194C871-0BE8-BC43-8F12-639DD0BCEA8F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4" creationId="{1D8420EE-9B3E-CD44-9465-626A5AAFFE95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5" creationId="{03083826-EB81-4249-9F4D-3CD69D5DE8AD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6" creationId="{73F242EB-3B39-DF47-9EF3-62ACE1FD4B9B}"/>
          </ac:inkMkLst>
        </pc:inkChg>
        <pc:inkChg chg="add topLvl">
          <ac:chgData name="Wilne, Robert" userId="863fd487-5ae7-46a6-8c4e-0a9cc652a1c0" providerId="ADAL" clId="{647CFB2F-5D67-AA45-83D8-696A71BC9F90}" dt="2021-06-30T14:33:02.379" v="1470"/>
          <ac:inkMkLst>
            <pc:docMk/>
            <pc:sldMk cId="3069364368" sldId="2155"/>
            <ac:inkMk id="24617" creationId="{CCC1552C-CD41-1A4A-8A90-B8EA1D39A3EF}"/>
          </ac:inkMkLst>
        </pc:inkChg>
        <pc:inkChg chg="add del">
          <ac:chgData name="Wilne, Robert" userId="863fd487-5ae7-46a6-8c4e-0a9cc652a1c0" providerId="ADAL" clId="{647CFB2F-5D67-AA45-83D8-696A71BC9F90}" dt="2021-06-30T14:33:00.046" v="1468"/>
          <ac:inkMkLst>
            <pc:docMk/>
            <pc:sldMk cId="3069364368" sldId="2155"/>
            <ac:inkMk id="24618" creationId="{580F9707-D8FD-3E48-8FCF-9BD3209130F7}"/>
          </ac:inkMkLst>
        </pc:inkChg>
        <pc:inkChg chg="add">
          <ac:chgData name="Wilne, Robert" userId="863fd487-5ae7-46a6-8c4e-0a9cc652a1c0" providerId="ADAL" clId="{647CFB2F-5D67-AA45-83D8-696A71BC9F90}" dt="2021-06-30T14:32:48.567" v="1446"/>
          <ac:inkMkLst>
            <pc:docMk/>
            <pc:sldMk cId="3069364368" sldId="2155"/>
            <ac:inkMk id="24620" creationId="{0336EB97-88F4-6B47-9C63-38DED92C1B1F}"/>
          </ac:inkMkLst>
        </pc:inkChg>
        <pc:inkChg chg="add">
          <ac:chgData name="Wilne, Robert" userId="863fd487-5ae7-46a6-8c4e-0a9cc652a1c0" providerId="ADAL" clId="{647CFB2F-5D67-AA45-83D8-696A71BC9F90}" dt="2021-06-30T14:32:48.861" v="1447"/>
          <ac:inkMkLst>
            <pc:docMk/>
            <pc:sldMk cId="3069364368" sldId="2155"/>
            <ac:inkMk id="24621" creationId="{33FC6209-1F43-824B-9281-963C57F4484A}"/>
          </ac:inkMkLst>
        </pc:inkChg>
        <pc:inkChg chg="add">
          <ac:chgData name="Wilne, Robert" userId="863fd487-5ae7-46a6-8c4e-0a9cc652a1c0" providerId="ADAL" clId="{647CFB2F-5D67-AA45-83D8-696A71BC9F90}" dt="2021-06-30T14:32:49.229" v="1448"/>
          <ac:inkMkLst>
            <pc:docMk/>
            <pc:sldMk cId="3069364368" sldId="2155"/>
            <ac:inkMk id="24622" creationId="{726D9AC8-DB5B-0E40-8599-5BAEC0B3893E}"/>
          </ac:inkMkLst>
        </pc:inkChg>
        <pc:inkChg chg="add">
          <ac:chgData name="Wilne, Robert" userId="863fd487-5ae7-46a6-8c4e-0a9cc652a1c0" providerId="ADAL" clId="{647CFB2F-5D67-AA45-83D8-696A71BC9F90}" dt="2021-06-30T14:32:49.593" v="1449"/>
          <ac:inkMkLst>
            <pc:docMk/>
            <pc:sldMk cId="3069364368" sldId="2155"/>
            <ac:inkMk id="24623" creationId="{C639F320-CEA2-2E4C-ADD8-5C21F8C47752}"/>
          </ac:inkMkLst>
        </pc:inkChg>
        <pc:inkChg chg="add">
          <ac:chgData name="Wilne, Robert" userId="863fd487-5ae7-46a6-8c4e-0a9cc652a1c0" providerId="ADAL" clId="{647CFB2F-5D67-AA45-83D8-696A71BC9F90}" dt="2021-06-30T14:32:49.905" v="1450"/>
          <ac:inkMkLst>
            <pc:docMk/>
            <pc:sldMk cId="3069364368" sldId="2155"/>
            <ac:inkMk id="24624" creationId="{CDF7D2B6-1B7D-4640-92C5-0441B900FE85}"/>
          </ac:inkMkLst>
        </pc:inkChg>
        <pc:inkChg chg="add">
          <ac:chgData name="Wilne, Robert" userId="863fd487-5ae7-46a6-8c4e-0a9cc652a1c0" providerId="ADAL" clId="{647CFB2F-5D67-AA45-83D8-696A71BC9F90}" dt="2021-06-30T14:32:50.229" v="1451"/>
          <ac:inkMkLst>
            <pc:docMk/>
            <pc:sldMk cId="3069364368" sldId="2155"/>
            <ac:inkMk id="24625" creationId="{C67DB113-6680-B747-AF0A-F603267EC884}"/>
          </ac:inkMkLst>
        </pc:inkChg>
        <pc:inkChg chg="add">
          <ac:chgData name="Wilne, Robert" userId="863fd487-5ae7-46a6-8c4e-0a9cc652a1c0" providerId="ADAL" clId="{647CFB2F-5D67-AA45-83D8-696A71BC9F90}" dt="2021-06-30T14:32:50.516" v="1452"/>
          <ac:inkMkLst>
            <pc:docMk/>
            <pc:sldMk cId="3069364368" sldId="2155"/>
            <ac:inkMk id="24626" creationId="{C485E5DD-8AD9-344B-ABC9-E17803B74402}"/>
          </ac:inkMkLst>
        </pc:inkChg>
        <pc:inkChg chg="add">
          <ac:chgData name="Wilne, Robert" userId="863fd487-5ae7-46a6-8c4e-0a9cc652a1c0" providerId="ADAL" clId="{647CFB2F-5D67-AA45-83D8-696A71BC9F90}" dt="2021-06-30T14:32:50.837" v="1453"/>
          <ac:inkMkLst>
            <pc:docMk/>
            <pc:sldMk cId="3069364368" sldId="2155"/>
            <ac:inkMk id="24627" creationId="{046FFF03-8838-FB42-91FA-E0737545FA87}"/>
          </ac:inkMkLst>
        </pc:inkChg>
        <pc:inkChg chg="add">
          <ac:chgData name="Wilne, Robert" userId="863fd487-5ae7-46a6-8c4e-0a9cc652a1c0" providerId="ADAL" clId="{647CFB2F-5D67-AA45-83D8-696A71BC9F90}" dt="2021-06-30T14:32:51.331" v="1454"/>
          <ac:inkMkLst>
            <pc:docMk/>
            <pc:sldMk cId="3069364368" sldId="2155"/>
            <ac:inkMk id="24628" creationId="{FA426F0F-F7CB-1A45-8981-6D74085400C1}"/>
          </ac:inkMkLst>
        </pc:inkChg>
        <pc:inkChg chg="add">
          <ac:chgData name="Wilne, Robert" userId="863fd487-5ae7-46a6-8c4e-0a9cc652a1c0" providerId="ADAL" clId="{647CFB2F-5D67-AA45-83D8-696A71BC9F90}" dt="2021-06-30T14:32:51.907" v="1455"/>
          <ac:inkMkLst>
            <pc:docMk/>
            <pc:sldMk cId="3069364368" sldId="2155"/>
            <ac:inkMk id="24629" creationId="{9549C04E-F62A-9C40-9D9D-E07281C8E9F1}"/>
          </ac:inkMkLst>
        </pc:inkChg>
        <pc:inkChg chg="add">
          <ac:chgData name="Wilne, Robert" userId="863fd487-5ae7-46a6-8c4e-0a9cc652a1c0" providerId="ADAL" clId="{647CFB2F-5D67-AA45-83D8-696A71BC9F90}" dt="2021-06-30T14:32:52.141" v="1456"/>
          <ac:inkMkLst>
            <pc:docMk/>
            <pc:sldMk cId="3069364368" sldId="2155"/>
            <ac:inkMk id="24630" creationId="{E345CF7D-91BD-AE44-9C0B-4DA585E68BA2}"/>
          </ac:inkMkLst>
        </pc:inkChg>
        <pc:inkChg chg="add">
          <ac:chgData name="Wilne, Robert" userId="863fd487-5ae7-46a6-8c4e-0a9cc652a1c0" providerId="ADAL" clId="{647CFB2F-5D67-AA45-83D8-696A71BC9F90}" dt="2021-06-30T14:32:52.606" v="1457"/>
          <ac:inkMkLst>
            <pc:docMk/>
            <pc:sldMk cId="3069364368" sldId="2155"/>
            <ac:inkMk id="24631" creationId="{92DFC77E-6AC7-6F4F-8E33-A7CD36D639E2}"/>
          </ac:inkMkLst>
        </pc:inkChg>
        <pc:inkChg chg="add">
          <ac:chgData name="Wilne, Robert" userId="863fd487-5ae7-46a6-8c4e-0a9cc652a1c0" providerId="ADAL" clId="{647CFB2F-5D67-AA45-83D8-696A71BC9F90}" dt="2021-06-30T14:32:52.980" v="1458"/>
          <ac:inkMkLst>
            <pc:docMk/>
            <pc:sldMk cId="3069364368" sldId="2155"/>
            <ac:inkMk id="24632" creationId="{7E3F4727-7969-6A4C-83ED-A54255DCB8BE}"/>
          </ac:inkMkLst>
        </pc:inkChg>
        <pc:inkChg chg="add">
          <ac:chgData name="Wilne, Robert" userId="863fd487-5ae7-46a6-8c4e-0a9cc652a1c0" providerId="ADAL" clId="{647CFB2F-5D67-AA45-83D8-696A71BC9F90}" dt="2021-06-30T14:32:53.334" v="1459"/>
          <ac:inkMkLst>
            <pc:docMk/>
            <pc:sldMk cId="3069364368" sldId="2155"/>
            <ac:inkMk id="24633" creationId="{86628CD9-09D8-AC45-9E70-3E4701CC8AF0}"/>
          </ac:inkMkLst>
        </pc:inkChg>
        <pc:inkChg chg="add">
          <ac:chgData name="Wilne, Robert" userId="863fd487-5ae7-46a6-8c4e-0a9cc652a1c0" providerId="ADAL" clId="{647CFB2F-5D67-AA45-83D8-696A71BC9F90}" dt="2021-06-30T14:32:53.688" v="1460"/>
          <ac:inkMkLst>
            <pc:docMk/>
            <pc:sldMk cId="3069364368" sldId="2155"/>
            <ac:inkMk id="24634" creationId="{2863451A-DD45-344A-A458-F725478DD3AD}"/>
          </ac:inkMkLst>
        </pc:inkChg>
        <pc:inkChg chg="add">
          <ac:chgData name="Wilne, Robert" userId="863fd487-5ae7-46a6-8c4e-0a9cc652a1c0" providerId="ADAL" clId="{647CFB2F-5D67-AA45-83D8-696A71BC9F90}" dt="2021-06-30T14:32:54.038" v="1461"/>
          <ac:inkMkLst>
            <pc:docMk/>
            <pc:sldMk cId="3069364368" sldId="2155"/>
            <ac:inkMk id="24635" creationId="{C28829FD-A5EE-7649-95FE-C3FB775EF8A3}"/>
          </ac:inkMkLst>
        </pc:inkChg>
        <pc:inkChg chg="add">
          <ac:chgData name="Wilne, Robert" userId="863fd487-5ae7-46a6-8c4e-0a9cc652a1c0" providerId="ADAL" clId="{647CFB2F-5D67-AA45-83D8-696A71BC9F90}" dt="2021-06-30T14:32:54.291" v="1462"/>
          <ac:inkMkLst>
            <pc:docMk/>
            <pc:sldMk cId="3069364368" sldId="2155"/>
            <ac:inkMk id="24636" creationId="{6E50D1E6-B801-744B-94C3-5AA042AE93A8}"/>
          </ac:inkMkLst>
        </pc:inkChg>
        <pc:inkChg chg="add">
          <ac:chgData name="Wilne, Robert" userId="863fd487-5ae7-46a6-8c4e-0a9cc652a1c0" providerId="ADAL" clId="{647CFB2F-5D67-AA45-83D8-696A71BC9F90}" dt="2021-06-30T14:32:54.622" v="1463"/>
          <ac:inkMkLst>
            <pc:docMk/>
            <pc:sldMk cId="3069364368" sldId="2155"/>
            <ac:inkMk id="24637" creationId="{6153464A-6063-A649-A30C-980C1ABB7411}"/>
          </ac:inkMkLst>
        </pc:inkChg>
        <pc:inkChg chg="add">
          <ac:chgData name="Wilne, Robert" userId="863fd487-5ae7-46a6-8c4e-0a9cc652a1c0" providerId="ADAL" clId="{647CFB2F-5D67-AA45-83D8-696A71BC9F90}" dt="2021-06-30T14:32:54.994" v="1464"/>
          <ac:inkMkLst>
            <pc:docMk/>
            <pc:sldMk cId="3069364368" sldId="2155"/>
            <ac:inkMk id="24638" creationId="{DA1BA3BB-D4A2-CF4C-B486-EA048706A1E5}"/>
          </ac:inkMkLst>
        </pc:inkChg>
        <pc:inkChg chg="add">
          <ac:chgData name="Wilne, Robert" userId="863fd487-5ae7-46a6-8c4e-0a9cc652a1c0" providerId="ADAL" clId="{647CFB2F-5D67-AA45-83D8-696A71BC9F90}" dt="2021-06-30T14:32:55.357" v="1465"/>
          <ac:inkMkLst>
            <pc:docMk/>
            <pc:sldMk cId="3069364368" sldId="2155"/>
            <ac:inkMk id="24639" creationId="{4AD25936-C7DB-D54B-92E2-6D0590892721}"/>
          </ac:inkMkLst>
        </pc:inkChg>
        <pc:inkChg chg="add">
          <ac:chgData name="Wilne, Robert" userId="863fd487-5ae7-46a6-8c4e-0a9cc652a1c0" providerId="ADAL" clId="{647CFB2F-5D67-AA45-83D8-696A71BC9F90}" dt="2021-06-30T14:32:55.627" v="1466"/>
          <ac:inkMkLst>
            <pc:docMk/>
            <pc:sldMk cId="3069364368" sldId="2155"/>
            <ac:inkMk id="24640" creationId="{7129F5BF-6805-E249-A81A-FBA8523A5220}"/>
          </ac:inkMkLst>
        </pc:inkChg>
        <pc:inkChg chg="add">
          <ac:chgData name="Wilne, Robert" userId="863fd487-5ae7-46a6-8c4e-0a9cc652a1c0" providerId="ADAL" clId="{647CFB2F-5D67-AA45-83D8-696A71BC9F90}" dt="2021-06-30T14:33:01.745" v="1469"/>
          <ac:inkMkLst>
            <pc:docMk/>
            <pc:sldMk cId="3069364368" sldId="2155"/>
            <ac:inkMk id="24642" creationId="{22F8FC31-C6A7-314C-9A11-A215D3B595C6}"/>
          </ac:inkMkLst>
        </pc:inkChg>
        <pc:inkChg chg="add topLvl">
          <ac:chgData name="Wilne, Robert" userId="863fd487-5ae7-46a6-8c4e-0a9cc652a1c0" providerId="ADAL" clId="{647CFB2F-5D67-AA45-83D8-696A71BC9F90}" dt="2021-06-30T14:33:25.361" v="1475"/>
          <ac:inkMkLst>
            <pc:docMk/>
            <pc:sldMk cId="3069364368" sldId="2155"/>
            <ac:inkMk id="24644" creationId="{A1594A75-B1F5-DC4F-A4DA-697CB7BF735F}"/>
          </ac:inkMkLst>
        </pc:inkChg>
        <pc:inkChg chg="add">
          <ac:chgData name="Wilne, Robert" userId="863fd487-5ae7-46a6-8c4e-0a9cc652a1c0" providerId="ADAL" clId="{647CFB2F-5D67-AA45-83D8-696A71BC9F90}" dt="2021-06-30T14:33:23.991" v="1473"/>
          <ac:inkMkLst>
            <pc:docMk/>
            <pc:sldMk cId="3069364368" sldId="2155"/>
            <ac:inkMk id="24646" creationId="{87966D89-3365-D24B-85DE-E8AACBB31AC4}"/>
          </ac:inkMkLst>
        </pc:inkChg>
        <pc:inkChg chg="add">
          <ac:chgData name="Wilne, Robert" userId="863fd487-5ae7-46a6-8c4e-0a9cc652a1c0" providerId="ADAL" clId="{647CFB2F-5D67-AA45-83D8-696A71BC9F90}" dt="2021-06-30T14:33:24.437" v="1474"/>
          <ac:inkMkLst>
            <pc:docMk/>
            <pc:sldMk cId="3069364368" sldId="2155"/>
            <ac:inkMk id="24647" creationId="{0D9CB45A-F597-1F40-A4CE-FEE6D03C9130}"/>
          </ac:inkMkLst>
        </pc:inkChg>
      </pc:sldChg>
      <pc:sldChg chg="addSp delSp">
        <pc:chgData name="Wilne, Robert" userId="863fd487-5ae7-46a6-8c4e-0a9cc652a1c0" providerId="ADAL" clId="{647CFB2F-5D67-AA45-83D8-696A71BC9F90}" dt="2021-06-30T14:35:46.582" v="1549"/>
        <pc:sldMkLst>
          <pc:docMk/>
          <pc:sldMk cId="2936959951" sldId="2156"/>
        </pc:sldMkLst>
        <pc:grpChg chg="add del">
          <ac:chgData name="Wilne, Robert" userId="863fd487-5ae7-46a6-8c4e-0a9cc652a1c0" providerId="ADAL" clId="{647CFB2F-5D67-AA45-83D8-696A71BC9F90}" dt="2021-06-30T14:34:24.240" v="1494"/>
          <ac:grpSpMkLst>
            <pc:docMk/>
            <pc:sldMk cId="2936959951" sldId="2156"/>
            <ac:grpSpMk id="18" creationId="{1EECBF8F-CEDF-2A44-955C-9B41CDD64FEC}"/>
          </ac:grpSpMkLst>
        </pc:grpChg>
        <pc:grpChg chg="add">
          <ac:chgData name="Wilne, Robert" userId="863fd487-5ae7-46a6-8c4e-0a9cc652a1c0" providerId="ADAL" clId="{647CFB2F-5D67-AA45-83D8-696A71BC9F90}" dt="2021-06-30T14:34:20.729" v="1491"/>
          <ac:grpSpMkLst>
            <pc:docMk/>
            <pc:sldMk cId="2936959951" sldId="2156"/>
            <ac:grpSpMk id="19" creationId="{1D310E9A-625F-9446-A398-7DF8DC907CBA}"/>
          </ac:grpSpMkLst>
        </pc:grpChg>
        <pc:grpChg chg="add">
          <ac:chgData name="Wilne, Robert" userId="863fd487-5ae7-46a6-8c4e-0a9cc652a1c0" providerId="ADAL" clId="{647CFB2F-5D67-AA45-83D8-696A71BC9F90}" dt="2021-06-30T14:34:20.729" v="1491"/>
          <ac:grpSpMkLst>
            <pc:docMk/>
            <pc:sldMk cId="2936959951" sldId="2156"/>
            <ac:grpSpMk id="20" creationId="{5FDE50DD-BD48-CA41-A956-B945DB78A59F}"/>
          </ac:grpSpMkLst>
        </pc:grpChg>
        <pc:grpChg chg="add del">
          <ac:chgData name="Wilne, Robert" userId="863fd487-5ae7-46a6-8c4e-0a9cc652a1c0" providerId="ADAL" clId="{647CFB2F-5D67-AA45-83D8-696A71BC9F90}" dt="2021-06-30T14:34:25.429" v="1502"/>
          <ac:grpSpMkLst>
            <pc:docMk/>
            <pc:sldMk cId="2936959951" sldId="2156"/>
            <ac:grpSpMk id="23" creationId="{A1A6106B-605B-914D-A749-D8F1512FA722}"/>
          </ac:grpSpMkLst>
        </pc:grpChg>
        <pc:grpChg chg="add">
          <ac:chgData name="Wilne, Robert" userId="863fd487-5ae7-46a6-8c4e-0a9cc652a1c0" providerId="ADAL" clId="{647CFB2F-5D67-AA45-83D8-696A71BC9F90}" dt="2021-06-30T14:34:32.632" v="1510"/>
          <ac:grpSpMkLst>
            <pc:docMk/>
            <pc:sldMk cId="2936959951" sldId="2156"/>
            <ac:grpSpMk id="30" creationId="{0089063C-2F61-D540-9B64-C2F41969315C}"/>
          </ac:grpSpMkLst>
        </pc:grpChg>
        <pc:grpChg chg="add">
          <ac:chgData name="Wilne, Robert" userId="863fd487-5ae7-46a6-8c4e-0a9cc652a1c0" providerId="ADAL" clId="{647CFB2F-5D67-AA45-83D8-696A71BC9F90}" dt="2021-06-30T14:34:39.369" v="1522"/>
          <ac:grpSpMkLst>
            <pc:docMk/>
            <pc:sldMk cId="2936959951" sldId="2156"/>
            <ac:grpSpMk id="42" creationId="{EB64876F-A079-2F43-95E6-8CDD79DACBC9}"/>
          </ac:grpSpMkLst>
        </pc:grpChg>
        <pc:grpChg chg="add">
          <ac:chgData name="Wilne, Robert" userId="863fd487-5ae7-46a6-8c4e-0a9cc652a1c0" providerId="ADAL" clId="{647CFB2F-5D67-AA45-83D8-696A71BC9F90}" dt="2021-06-30T14:34:51.291" v="1527"/>
          <ac:grpSpMkLst>
            <pc:docMk/>
            <pc:sldMk cId="2936959951" sldId="2156"/>
            <ac:grpSpMk id="47" creationId="{A51432DA-8325-854F-BF52-648DBA3307C5}"/>
          </ac:grpSpMkLst>
        </pc:grpChg>
        <pc:grpChg chg="add">
          <ac:chgData name="Wilne, Robert" userId="863fd487-5ae7-46a6-8c4e-0a9cc652a1c0" providerId="ADAL" clId="{647CFB2F-5D67-AA45-83D8-696A71BC9F90}" dt="2021-06-30T14:34:51.291" v="1527"/>
          <ac:grpSpMkLst>
            <pc:docMk/>
            <pc:sldMk cId="2936959951" sldId="2156"/>
            <ac:grpSpMk id="48" creationId="{559B5D1F-1BD1-E74F-8F41-D56E61186210}"/>
          </ac:grpSpMkLst>
        </pc:grpChg>
        <pc:grpChg chg="add">
          <ac:chgData name="Wilne, Robert" userId="863fd487-5ae7-46a6-8c4e-0a9cc652a1c0" providerId="ADAL" clId="{647CFB2F-5D67-AA45-83D8-696A71BC9F90}" dt="2021-06-30T14:34:58.325" v="1534"/>
          <ac:grpSpMkLst>
            <pc:docMk/>
            <pc:sldMk cId="2936959951" sldId="2156"/>
            <ac:grpSpMk id="55" creationId="{A1B0F2E4-39E4-0940-A0DA-3D884D0A2279}"/>
          </ac:grpSpMkLst>
        </pc:grpChg>
        <pc:grpChg chg="add del">
          <ac:chgData name="Wilne, Robert" userId="863fd487-5ae7-46a6-8c4e-0a9cc652a1c0" providerId="ADAL" clId="{647CFB2F-5D67-AA45-83D8-696A71BC9F90}" dt="2021-06-30T14:35:46.582" v="1549"/>
          <ac:grpSpMkLst>
            <pc:docMk/>
            <pc:sldMk cId="2936959951" sldId="2156"/>
            <ac:grpSpMk id="56" creationId="{15E3F1CA-1252-9A48-98AE-4804944C470C}"/>
          </ac:grpSpMkLst>
        </pc:grpChg>
        <pc:grpChg chg="add">
          <ac:chgData name="Wilne, Robert" userId="863fd487-5ae7-46a6-8c4e-0a9cc652a1c0" providerId="ADAL" clId="{647CFB2F-5D67-AA45-83D8-696A71BC9F90}" dt="2021-06-30T14:35:35.433" v="1542"/>
          <ac:grpSpMkLst>
            <pc:docMk/>
            <pc:sldMk cId="2936959951" sldId="2156"/>
            <ac:grpSpMk id="24576" creationId="{04A4A5A7-B9EB-AE44-B12F-9B7FA5A54F96}"/>
          </ac:grpSpMkLst>
        </pc:grpChg>
        <pc:grpChg chg="add">
          <ac:chgData name="Wilne, Robert" userId="863fd487-5ae7-46a6-8c4e-0a9cc652a1c0" providerId="ADAL" clId="{647CFB2F-5D67-AA45-83D8-696A71BC9F90}" dt="2021-06-30T14:35:35.433" v="1542"/>
          <ac:grpSpMkLst>
            <pc:docMk/>
            <pc:sldMk cId="2936959951" sldId="2156"/>
            <ac:grpSpMk id="24577" creationId="{532D92DE-F9C9-8840-AB86-7650359F01E5}"/>
          </ac:grpSpMkLst>
        </pc:grpChg>
        <pc:grpChg chg="add">
          <ac:chgData name="Wilne, Robert" userId="863fd487-5ae7-46a6-8c4e-0a9cc652a1c0" providerId="ADAL" clId="{647CFB2F-5D67-AA45-83D8-696A71BC9F90}" dt="2021-06-30T14:35:46.582" v="1549"/>
          <ac:grpSpMkLst>
            <pc:docMk/>
            <pc:sldMk cId="2936959951" sldId="2156"/>
            <ac:grpSpMk id="24585" creationId="{4F79E6DD-A83F-FF49-8A85-91561DA3CF37}"/>
          </ac:grpSpMkLst>
        </pc:grpChg>
        <pc:inkChg chg="add">
          <ac:chgData name="Wilne, Robert" userId="863fd487-5ae7-46a6-8c4e-0a9cc652a1c0" providerId="ADAL" clId="{647CFB2F-5D67-AA45-83D8-696A71BC9F90}" dt="2021-06-30T14:34:15.652" v="1476"/>
          <ac:inkMkLst>
            <pc:docMk/>
            <pc:sldMk cId="2936959951" sldId="2156"/>
            <ac:inkMk id="2" creationId="{3F6DCDB3-D7C6-D144-9C63-C1B6085EC9C8}"/>
          </ac:inkMkLst>
        </pc:inkChg>
        <pc:inkChg chg="add">
          <ac:chgData name="Wilne, Robert" userId="863fd487-5ae7-46a6-8c4e-0a9cc652a1c0" providerId="ADAL" clId="{647CFB2F-5D67-AA45-83D8-696A71BC9F90}" dt="2021-06-30T14:34:15.919" v="1477"/>
          <ac:inkMkLst>
            <pc:docMk/>
            <pc:sldMk cId="2936959951" sldId="2156"/>
            <ac:inkMk id="3" creationId="{C41420D9-27E6-C943-8B91-C178C3E214DB}"/>
          </ac:inkMkLst>
        </pc:inkChg>
        <pc:inkChg chg="add">
          <ac:chgData name="Wilne, Robert" userId="863fd487-5ae7-46a6-8c4e-0a9cc652a1c0" providerId="ADAL" clId="{647CFB2F-5D67-AA45-83D8-696A71BC9F90}" dt="2021-06-30T14:34:16.135" v="1478"/>
          <ac:inkMkLst>
            <pc:docMk/>
            <pc:sldMk cId="2936959951" sldId="2156"/>
            <ac:inkMk id="4" creationId="{06EAD71C-4B06-6F4A-810F-79F7FF7E7C2C}"/>
          </ac:inkMkLst>
        </pc:inkChg>
        <pc:inkChg chg="add">
          <ac:chgData name="Wilne, Robert" userId="863fd487-5ae7-46a6-8c4e-0a9cc652a1c0" providerId="ADAL" clId="{647CFB2F-5D67-AA45-83D8-696A71BC9F90}" dt="2021-06-30T14:34:16.305" v="1479"/>
          <ac:inkMkLst>
            <pc:docMk/>
            <pc:sldMk cId="2936959951" sldId="2156"/>
            <ac:inkMk id="5" creationId="{108E6696-8BC8-FF4D-BF50-74777645733A}"/>
          </ac:inkMkLst>
        </pc:inkChg>
        <pc:inkChg chg="add">
          <ac:chgData name="Wilne, Robert" userId="863fd487-5ae7-46a6-8c4e-0a9cc652a1c0" providerId="ADAL" clId="{647CFB2F-5D67-AA45-83D8-696A71BC9F90}" dt="2021-06-30T14:34:16.549" v="1480"/>
          <ac:inkMkLst>
            <pc:docMk/>
            <pc:sldMk cId="2936959951" sldId="2156"/>
            <ac:inkMk id="6" creationId="{46B46C12-4B71-5646-8A2E-EAE80C4A7AC0}"/>
          </ac:inkMkLst>
        </pc:inkChg>
        <pc:inkChg chg="add">
          <ac:chgData name="Wilne, Robert" userId="863fd487-5ae7-46a6-8c4e-0a9cc652a1c0" providerId="ADAL" clId="{647CFB2F-5D67-AA45-83D8-696A71BC9F90}" dt="2021-06-30T14:34:16.765" v="1481"/>
          <ac:inkMkLst>
            <pc:docMk/>
            <pc:sldMk cId="2936959951" sldId="2156"/>
            <ac:inkMk id="7" creationId="{9A6E69D7-F1BF-E34C-BB6D-738E59CF32A5}"/>
          </ac:inkMkLst>
        </pc:inkChg>
        <pc:inkChg chg="add">
          <ac:chgData name="Wilne, Robert" userId="863fd487-5ae7-46a6-8c4e-0a9cc652a1c0" providerId="ADAL" clId="{647CFB2F-5D67-AA45-83D8-696A71BC9F90}" dt="2021-06-30T14:34:17.331" v="1482"/>
          <ac:inkMkLst>
            <pc:docMk/>
            <pc:sldMk cId="2936959951" sldId="2156"/>
            <ac:inkMk id="9" creationId="{5A3FFA77-10B1-B74E-BA5E-2C21E390585E}"/>
          </ac:inkMkLst>
        </pc:inkChg>
        <pc:inkChg chg="add">
          <ac:chgData name="Wilne, Robert" userId="863fd487-5ae7-46a6-8c4e-0a9cc652a1c0" providerId="ADAL" clId="{647CFB2F-5D67-AA45-83D8-696A71BC9F90}" dt="2021-06-30T14:34:17.650" v="1483"/>
          <ac:inkMkLst>
            <pc:docMk/>
            <pc:sldMk cId="2936959951" sldId="2156"/>
            <ac:inkMk id="10" creationId="{F85C1D49-6F9A-2D4E-B93F-E2584A56AEF2}"/>
          </ac:inkMkLst>
        </pc:inkChg>
        <pc:inkChg chg="add del topLvl">
          <ac:chgData name="Wilne, Robert" userId="863fd487-5ae7-46a6-8c4e-0a9cc652a1c0" providerId="ADAL" clId="{647CFB2F-5D67-AA45-83D8-696A71BC9F90}" dt="2021-06-30T14:34:25.429" v="1502"/>
          <ac:inkMkLst>
            <pc:docMk/>
            <pc:sldMk cId="2936959951" sldId="2156"/>
            <ac:inkMk id="11" creationId="{18F0C4FD-5799-AD46-A4EF-46910E0CC26C}"/>
          </ac:inkMkLst>
        </pc:inkChg>
        <pc:inkChg chg="add del topLvl">
          <ac:chgData name="Wilne, Robert" userId="863fd487-5ae7-46a6-8c4e-0a9cc652a1c0" providerId="ADAL" clId="{647CFB2F-5D67-AA45-83D8-696A71BC9F90}" dt="2021-06-30T14:34:25.417" v="1501"/>
          <ac:inkMkLst>
            <pc:docMk/>
            <pc:sldMk cId="2936959951" sldId="2156"/>
            <ac:inkMk id="12" creationId="{B671CEBE-FF87-F542-817F-47FB8066D968}"/>
          </ac:inkMkLst>
        </pc:inkChg>
        <pc:inkChg chg="add del topLvl">
          <ac:chgData name="Wilne, Robert" userId="863fd487-5ae7-46a6-8c4e-0a9cc652a1c0" providerId="ADAL" clId="{647CFB2F-5D67-AA45-83D8-696A71BC9F90}" dt="2021-06-30T14:34:25.395" v="1499"/>
          <ac:inkMkLst>
            <pc:docMk/>
            <pc:sldMk cId="2936959951" sldId="2156"/>
            <ac:inkMk id="13" creationId="{183CC838-CA4F-7249-86AE-53B46A780BE3}"/>
          </ac:inkMkLst>
        </pc:inkChg>
        <pc:inkChg chg="add del topLvl">
          <ac:chgData name="Wilne, Robert" userId="863fd487-5ae7-46a6-8c4e-0a9cc652a1c0" providerId="ADAL" clId="{647CFB2F-5D67-AA45-83D8-696A71BC9F90}" dt="2021-06-30T14:34:25.371" v="1497"/>
          <ac:inkMkLst>
            <pc:docMk/>
            <pc:sldMk cId="2936959951" sldId="2156"/>
            <ac:inkMk id="14" creationId="{699FDD14-531B-6A4D-9AEF-CB9838518428}"/>
          </ac:inkMkLst>
        </pc:inkChg>
        <pc:inkChg chg="add del topLvl">
          <ac:chgData name="Wilne, Robert" userId="863fd487-5ae7-46a6-8c4e-0a9cc652a1c0" providerId="ADAL" clId="{647CFB2F-5D67-AA45-83D8-696A71BC9F90}" dt="2021-06-30T14:34:25.358" v="1496"/>
          <ac:inkMkLst>
            <pc:docMk/>
            <pc:sldMk cId="2936959951" sldId="2156"/>
            <ac:inkMk id="15" creationId="{7655A2BC-2AFA-9C4E-BCC0-9D9BC6C99D4D}"/>
          </ac:inkMkLst>
        </pc:inkChg>
        <pc:inkChg chg="add del topLvl">
          <ac:chgData name="Wilne, Robert" userId="863fd487-5ae7-46a6-8c4e-0a9cc652a1c0" providerId="ADAL" clId="{647CFB2F-5D67-AA45-83D8-696A71BC9F90}" dt="2021-06-30T14:34:25.332" v="1495"/>
          <ac:inkMkLst>
            <pc:docMk/>
            <pc:sldMk cId="2936959951" sldId="2156"/>
            <ac:inkMk id="16" creationId="{4AB0F7BB-9252-3345-93B2-53ED777A862C}"/>
          </ac:inkMkLst>
        </pc:inkChg>
        <pc:inkChg chg="add del topLvl">
          <ac:chgData name="Wilne, Robert" userId="863fd487-5ae7-46a6-8c4e-0a9cc652a1c0" providerId="ADAL" clId="{647CFB2F-5D67-AA45-83D8-696A71BC9F90}" dt="2021-06-30T14:34:25.403" v="1500"/>
          <ac:inkMkLst>
            <pc:docMk/>
            <pc:sldMk cId="2936959951" sldId="2156"/>
            <ac:inkMk id="17" creationId="{9D018281-E9CD-B44E-99A6-43622E354803}"/>
          </ac:inkMkLst>
        </pc:inkChg>
        <pc:inkChg chg="add del topLvl">
          <ac:chgData name="Wilne, Robert" userId="863fd487-5ae7-46a6-8c4e-0a9cc652a1c0" providerId="ADAL" clId="{647CFB2F-5D67-AA45-83D8-696A71BC9F90}" dt="2021-06-30T14:34:26.322" v="1503"/>
          <ac:inkMkLst>
            <pc:docMk/>
            <pc:sldMk cId="2936959951" sldId="2156"/>
            <ac:inkMk id="21" creationId="{78139A51-FD12-6842-AEDD-054374DB136A}"/>
          </ac:inkMkLst>
        </pc:inkChg>
        <pc:inkChg chg="add del">
          <ac:chgData name="Wilne, Robert" userId="863fd487-5ae7-46a6-8c4e-0a9cc652a1c0" providerId="ADAL" clId="{647CFB2F-5D67-AA45-83D8-696A71BC9F90}" dt="2021-06-30T14:34:25.383" v="1498"/>
          <ac:inkMkLst>
            <pc:docMk/>
            <pc:sldMk cId="2936959951" sldId="2156"/>
            <ac:inkMk id="22" creationId="{E4CD62C0-1471-0D44-9438-5F73E25D5E90}"/>
          </ac:inkMkLst>
        </pc:inkChg>
        <pc:inkChg chg="add">
          <ac:chgData name="Wilne, Robert" userId="863fd487-5ae7-46a6-8c4e-0a9cc652a1c0" providerId="ADAL" clId="{647CFB2F-5D67-AA45-83D8-696A71BC9F90}" dt="2021-06-30T14:34:30.319" v="1504"/>
          <ac:inkMkLst>
            <pc:docMk/>
            <pc:sldMk cId="2936959951" sldId="2156"/>
            <ac:inkMk id="24" creationId="{BD6A985B-C1F8-2744-8F00-9B0D38BE7952}"/>
          </ac:inkMkLst>
        </pc:inkChg>
        <pc:inkChg chg="add">
          <ac:chgData name="Wilne, Robert" userId="863fd487-5ae7-46a6-8c4e-0a9cc652a1c0" providerId="ADAL" clId="{647CFB2F-5D67-AA45-83D8-696A71BC9F90}" dt="2021-06-30T14:34:30.680" v="1505"/>
          <ac:inkMkLst>
            <pc:docMk/>
            <pc:sldMk cId="2936959951" sldId="2156"/>
            <ac:inkMk id="25" creationId="{8BB3D3AE-BA03-8F4A-9DC2-2193F218618A}"/>
          </ac:inkMkLst>
        </pc:inkChg>
        <pc:inkChg chg="add">
          <ac:chgData name="Wilne, Robert" userId="863fd487-5ae7-46a6-8c4e-0a9cc652a1c0" providerId="ADAL" clId="{647CFB2F-5D67-AA45-83D8-696A71BC9F90}" dt="2021-06-30T14:34:30.992" v="1506"/>
          <ac:inkMkLst>
            <pc:docMk/>
            <pc:sldMk cId="2936959951" sldId="2156"/>
            <ac:inkMk id="26" creationId="{4AEEEF32-AC3F-6B47-A212-D78991AD8E0D}"/>
          </ac:inkMkLst>
        </pc:inkChg>
        <pc:inkChg chg="add">
          <ac:chgData name="Wilne, Robert" userId="863fd487-5ae7-46a6-8c4e-0a9cc652a1c0" providerId="ADAL" clId="{647CFB2F-5D67-AA45-83D8-696A71BC9F90}" dt="2021-06-30T14:34:31.250" v="1507"/>
          <ac:inkMkLst>
            <pc:docMk/>
            <pc:sldMk cId="2936959951" sldId="2156"/>
            <ac:inkMk id="27" creationId="{79485127-B1CE-1545-B708-868F5C49A9D8}"/>
          </ac:inkMkLst>
        </pc:inkChg>
        <pc:inkChg chg="add">
          <ac:chgData name="Wilne, Robert" userId="863fd487-5ae7-46a6-8c4e-0a9cc652a1c0" providerId="ADAL" clId="{647CFB2F-5D67-AA45-83D8-696A71BC9F90}" dt="2021-06-30T14:34:31.616" v="1508"/>
          <ac:inkMkLst>
            <pc:docMk/>
            <pc:sldMk cId="2936959951" sldId="2156"/>
            <ac:inkMk id="28" creationId="{7A75AFA3-80D2-374B-98D9-8B92B2128A93}"/>
          </ac:inkMkLst>
        </pc:inkChg>
        <pc:inkChg chg="add">
          <ac:chgData name="Wilne, Robert" userId="863fd487-5ae7-46a6-8c4e-0a9cc652a1c0" providerId="ADAL" clId="{647CFB2F-5D67-AA45-83D8-696A71BC9F90}" dt="2021-06-30T14:34:31.937" v="1509"/>
          <ac:inkMkLst>
            <pc:docMk/>
            <pc:sldMk cId="2936959951" sldId="2156"/>
            <ac:inkMk id="29" creationId="{12BE9460-89A6-6A4C-917A-E0D1620FE858}"/>
          </ac:inkMkLst>
        </pc:inkChg>
        <pc:inkChg chg="add">
          <ac:chgData name="Wilne, Robert" userId="863fd487-5ae7-46a6-8c4e-0a9cc652a1c0" providerId="ADAL" clId="{647CFB2F-5D67-AA45-83D8-696A71BC9F90}" dt="2021-06-30T14:34:35.118" v="1511"/>
          <ac:inkMkLst>
            <pc:docMk/>
            <pc:sldMk cId="2936959951" sldId="2156"/>
            <ac:inkMk id="31" creationId="{A4E8AE1F-00FF-5342-9538-3E184A10EBB5}"/>
          </ac:inkMkLst>
        </pc:inkChg>
        <pc:inkChg chg="add">
          <ac:chgData name="Wilne, Robert" userId="863fd487-5ae7-46a6-8c4e-0a9cc652a1c0" providerId="ADAL" clId="{647CFB2F-5D67-AA45-83D8-696A71BC9F90}" dt="2021-06-30T14:34:35.454" v="1512"/>
          <ac:inkMkLst>
            <pc:docMk/>
            <pc:sldMk cId="2936959951" sldId="2156"/>
            <ac:inkMk id="32" creationId="{D9529438-ECD9-8544-913A-871EFCE88A09}"/>
          </ac:inkMkLst>
        </pc:inkChg>
        <pc:inkChg chg="add">
          <ac:chgData name="Wilne, Robert" userId="863fd487-5ae7-46a6-8c4e-0a9cc652a1c0" providerId="ADAL" clId="{647CFB2F-5D67-AA45-83D8-696A71BC9F90}" dt="2021-06-30T14:34:35.921" v="1513"/>
          <ac:inkMkLst>
            <pc:docMk/>
            <pc:sldMk cId="2936959951" sldId="2156"/>
            <ac:inkMk id="33" creationId="{576776B4-019F-0C49-B36B-2E5202E2BE85}"/>
          </ac:inkMkLst>
        </pc:inkChg>
        <pc:inkChg chg="add">
          <ac:chgData name="Wilne, Robert" userId="863fd487-5ae7-46a6-8c4e-0a9cc652a1c0" providerId="ADAL" clId="{647CFB2F-5D67-AA45-83D8-696A71BC9F90}" dt="2021-06-30T14:34:36.208" v="1514"/>
          <ac:inkMkLst>
            <pc:docMk/>
            <pc:sldMk cId="2936959951" sldId="2156"/>
            <ac:inkMk id="34" creationId="{6387A07D-D4FC-2D46-9029-7A62855B2F5F}"/>
          </ac:inkMkLst>
        </pc:inkChg>
        <pc:inkChg chg="add">
          <ac:chgData name="Wilne, Robert" userId="863fd487-5ae7-46a6-8c4e-0a9cc652a1c0" providerId="ADAL" clId="{647CFB2F-5D67-AA45-83D8-696A71BC9F90}" dt="2021-06-30T14:34:36.541" v="1515"/>
          <ac:inkMkLst>
            <pc:docMk/>
            <pc:sldMk cId="2936959951" sldId="2156"/>
            <ac:inkMk id="35" creationId="{0D12D1F5-D6ED-A242-9DC9-D6298892B24E}"/>
          </ac:inkMkLst>
        </pc:inkChg>
        <pc:inkChg chg="add">
          <ac:chgData name="Wilne, Robert" userId="863fd487-5ae7-46a6-8c4e-0a9cc652a1c0" providerId="ADAL" clId="{647CFB2F-5D67-AA45-83D8-696A71BC9F90}" dt="2021-06-30T14:34:36.771" v="1516"/>
          <ac:inkMkLst>
            <pc:docMk/>
            <pc:sldMk cId="2936959951" sldId="2156"/>
            <ac:inkMk id="36" creationId="{9762590D-F928-6248-B514-AAC53508D2F7}"/>
          </ac:inkMkLst>
        </pc:inkChg>
        <pc:inkChg chg="add">
          <ac:chgData name="Wilne, Robert" userId="863fd487-5ae7-46a6-8c4e-0a9cc652a1c0" providerId="ADAL" clId="{647CFB2F-5D67-AA45-83D8-696A71BC9F90}" dt="2021-06-30T14:34:37.066" v="1517"/>
          <ac:inkMkLst>
            <pc:docMk/>
            <pc:sldMk cId="2936959951" sldId="2156"/>
            <ac:inkMk id="37" creationId="{29EA0D5E-A79E-4B45-B93A-1C9A1D3CFA05}"/>
          </ac:inkMkLst>
        </pc:inkChg>
        <pc:inkChg chg="add">
          <ac:chgData name="Wilne, Robert" userId="863fd487-5ae7-46a6-8c4e-0a9cc652a1c0" providerId="ADAL" clId="{647CFB2F-5D67-AA45-83D8-696A71BC9F90}" dt="2021-06-30T14:34:37.276" v="1518"/>
          <ac:inkMkLst>
            <pc:docMk/>
            <pc:sldMk cId="2936959951" sldId="2156"/>
            <ac:inkMk id="38" creationId="{A3DBE24F-39FC-5148-B796-463E8BED63BE}"/>
          </ac:inkMkLst>
        </pc:inkChg>
        <pc:inkChg chg="add">
          <ac:chgData name="Wilne, Robert" userId="863fd487-5ae7-46a6-8c4e-0a9cc652a1c0" providerId="ADAL" clId="{647CFB2F-5D67-AA45-83D8-696A71BC9F90}" dt="2021-06-30T14:34:37.729" v="1519"/>
          <ac:inkMkLst>
            <pc:docMk/>
            <pc:sldMk cId="2936959951" sldId="2156"/>
            <ac:inkMk id="39" creationId="{036B7C69-13E9-204B-9792-75D60456EFC4}"/>
          </ac:inkMkLst>
        </pc:inkChg>
        <pc:inkChg chg="add">
          <ac:chgData name="Wilne, Robert" userId="863fd487-5ae7-46a6-8c4e-0a9cc652a1c0" providerId="ADAL" clId="{647CFB2F-5D67-AA45-83D8-696A71BC9F90}" dt="2021-06-30T14:34:37.944" v="1520"/>
          <ac:inkMkLst>
            <pc:docMk/>
            <pc:sldMk cId="2936959951" sldId="2156"/>
            <ac:inkMk id="40" creationId="{BA45F3F8-796F-D64E-B1D8-D1746E154BDF}"/>
          </ac:inkMkLst>
        </pc:inkChg>
        <pc:inkChg chg="add">
          <ac:chgData name="Wilne, Robert" userId="863fd487-5ae7-46a6-8c4e-0a9cc652a1c0" providerId="ADAL" clId="{647CFB2F-5D67-AA45-83D8-696A71BC9F90}" dt="2021-06-30T14:34:38.585" v="1521"/>
          <ac:inkMkLst>
            <pc:docMk/>
            <pc:sldMk cId="2936959951" sldId="2156"/>
            <ac:inkMk id="41" creationId="{AD7739DD-227D-4349-ABDB-17751EBEBDCB}"/>
          </ac:inkMkLst>
        </pc:inkChg>
        <pc:inkChg chg="add">
          <ac:chgData name="Wilne, Robert" userId="863fd487-5ae7-46a6-8c4e-0a9cc652a1c0" providerId="ADAL" clId="{647CFB2F-5D67-AA45-83D8-696A71BC9F90}" dt="2021-06-30T14:34:49.544" v="1523"/>
          <ac:inkMkLst>
            <pc:docMk/>
            <pc:sldMk cId="2936959951" sldId="2156"/>
            <ac:inkMk id="43" creationId="{C6F9300C-7363-784B-9C3A-F2EABD905E22}"/>
          </ac:inkMkLst>
        </pc:inkChg>
        <pc:inkChg chg="add">
          <ac:chgData name="Wilne, Robert" userId="863fd487-5ae7-46a6-8c4e-0a9cc652a1c0" providerId="ADAL" clId="{647CFB2F-5D67-AA45-83D8-696A71BC9F90}" dt="2021-06-30T14:34:49.780" v="1524"/>
          <ac:inkMkLst>
            <pc:docMk/>
            <pc:sldMk cId="2936959951" sldId="2156"/>
            <ac:inkMk id="44" creationId="{F9BC691B-568D-DE44-B475-863FF1B83FF2}"/>
          </ac:inkMkLst>
        </pc:inkChg>
        <pc:inkChg chg="add">
          <ac:chgData name="Wilne, Robert" userId="863fd487-5ae7-46a6-8c4e-0a9cc652a1c0" providerId="ADAL" clId="{647CFB2F-5D67-AA45-83D8-696A71BC9F90}" dt="2021-06-30T14:34:50.214" v="1525"/>
          <ac:inkMkLst>
            <pc:docMk/>
            <pc:sldMk cId="2936959951" sldId="2156"/>
            <ac:inkMk id="45" creationId="{CDF11179-EB7B-A946-8F37-CC2117C8457B}"/>
          </ac:inkMkLst>
        </pc:inkChg>
        <pc:inkChg chg="add">
          <ac:chgData name="Wilne, Robert" userId="863fd487-5ae7-46a6-8c4e-0a9cc652a1c0" providerId="ADAL" clId="{647CFB2F-5D67-AA45-83D8-696A71BC9F90}" dt="2021-06-30T14:34:50.501" v="1526"/>
          <ac:inkMkLst>
            <pc:docMk/>
            <pc:sldMk cId="2936959951" sldId="2156"/>
            <ac:inkMk id="46" creationId="{17BEC093-E195-584A-85C8-4153DC75DA96}"/>
          </ac:inkMkLst>
        </pc:inkChg>
        <pc:inkChg chg="add topLvl">
          <ac:chgData name="Wilne, Robert" userId="863fd487-5ae7-46a6-8c4e-0a9cc652a1c0" providerId="ADAL" clId="{647CFB2F-5D67-AA45-83D8-696A71BC9F90}" dt="2021-06-30T14:35:46.582" v="1549"/>
          <ac:inkMkLst>
            <pc:docMk/>
            <pc:sldMk cId="2936959951" sldId="2156"/>
            <ac:inkMk id="49" creationId="{369812EA-298B-FA45-862D-E25C1B220480}"/>
          </ac:inkMkLst>
        </pc:inkChg>
        <pc:inkChg chg="add topLvl">
          <ac:chgData name="Wilne, Robert" userId="863fd487-5ae7-46a6-8c4e-0a9cc652a1c0" providerId="ADAL" clId="{647CFB2F-5D67-AA45-83D8-696A71BC9F90}" dt="2021-06-30T14:35:46.582" v="1549"/>
          <ac:inkMkLst>
            <pc:docMk/>
            <pc:sldMk cId="2936959951" sldId="2156"/>
            <ac:inkMk id="50" creationId="{E9CCC91F-F564-9445-90BB-CEF3E9971DB0}"/>
          </ac:inkMkLst>
        </pc:inkChg>
        <pc:inkChg chg="add">
          <ac:chgData name="Wilne, Robert" userId="863fd487-5ae7-46a6-8c4e-0a9cc652a1c0" providerId="ADAL" clId="{647CFB2F-5D67-AA45-83D8-696A71BC9F90}" dt="2021-06-30T14:34:56.533" v="1530"/>
          <ac:inkMkLst>
            <pc:docMk/>
            <pc:sldMk cId="2936959951" sldId="2156"/>
            <ac:inkMk id="51" creationId="{3100C7EC-5CB4-1841-A8CF-2DBC5BFBAD9D}"/>
          </ac:inkMkLst>
        </pc:inkChg>
        <pc:inkChg chg="add">
          <ac:chgData name="Wilne, Robert" userId="863fd487-5ae7-46a6-8c4e-0a9cc652a1c0" providerId="ADAL" clId="{647CFB2F-5D67-AA45-83D8-696A71BC9F90}" dt="2021-06-30T14:34:56.888" v="1531"/>
          <ac:inkMkLst>
            <pc:docMk/>
            <pc:sldMk cId="2936959951" sldId="2156"/>
            <ac:inkMk id="52" creationId="{BACB08E2-F27B-3C4D-8B70-EDF64BDC2DFF}"/>
          </ac:inkMkLst>
        </pc:inkChg>
        <pc:inkChg chg="add">
          <ac:chgData name="Wilne, Robert" userId="863fd487-5ae7-46a6-8c4e-0a9cc652a1c0" providerId="ADAL" clId="{647CFB2F-5D67-AA45-83D8-696A71BC9F90}" dt="2021-06-30T14:34:57.232" v="1532"/>
          <ac:inkMkLst>
            <pc:docMk/>
            <pc:sldMk cId="2936959951" sldId="2156"/>
            <ac:inkMk id="53" creationId="{47A57024-815D-094E-9877-21A8688DB984}"/>
          </ac:inkMkLst>
        </pc:inkChg>
        <pc:inkChg chg="add">
          <ac:chgData name="Wilne, Robert" userId="863fd487-5ae7-46a6-8c4e-0a9cc652a1c0" providerId="ADAL" clId="{647CFB2F-5D67-AA45-83D8-696A71BC9F90}" dt="2021-06-30T14:34:57.490" v="1533"/>
          <ac:inkMkLst>
            <pc:docMk/>
            <pc:sldMk cId="2936959951" sldId="2156"/>
            <ac:inkMk id="54" creationId="{85EC51A8-F520-8D43-8D24-DD327E626F81}"/>
          </ac:inkMkLst>
        </pc:inkChg>
        <pc:inkChg chg="add">
          <ac:chgData name="Wilne, Robert" userId="863fd487-5ae7-46a6-8c4e-0a9cc652a1c0" providerId="ADAL" clId="{647CFB2F-5D67-AA45-83D8-696A71BC9F90}" dt="2021-06-30T14:35:33.128" v="1535"/>
          <ac:inkMkLst>
            <pc:docMk/>
            <pc:sldMk cId="2936959951" sldId="2156"/>
            <ac:inkMk id="57" creationId="{3D97E09C-77E4-E04D-9586-BAFB0003374A}"/>
          </ac:inkMkLst>
        </pc:inkChg>
        <pc:inkChg chg="add">
          <ac:chgData name="Wilne, Robert" userId="863fd487-5ae7-46a6-8c4e-0a9cc652a1c0" providerId="ADAL" clId="{647CFB2F-5D67-AA45-83D8-696A71BC9F90}" dt="2021-06-30T14:35:33.484" v="1536"/>
          <ac:inkMkLst>
            <pc:docMk/>
            <pc:sldMk cId="2936959951" sldId="2156"/>
            <ac:inkMk id="58" creationId="{3DBFFEB7-F70E-9E47-A858-FC283D6DE889}"/>
          </ac:inkMkLst>
        </pc:inkChg>
        <pc:inkChg chg="add">
          <ac:chgData name="Wilne, Robert" userId="863fd487-5ae7-46a6-8c4e-0a9cc652a1c0" providerId="ADAL" clId="{647CFB2F-5D67-AA45-83D8-696A71BC9F90}" dt="2021-06-30T14:35:33.657" v="1537"/>
          <ac:inkMkLst>
            <pc:docMk/>
            <pc:sldMk cId="2936959951" sldId="2156"/>
            <ac:inkMk id="59" creationId="{A3E4AAC6-3ED5-0E4B-A8DC-172D2179EB68}"/>
          </ac:inkMkLst>
        </pc:inkChg>
        <pc:inkChg chg="add">
          <ac:chgData name="Wilne, Robert" userId="863fd487-5ae7-46a6-8c4e-0a9cc652a1c0" providerId="ADAL" clId="{647CFB2F-5D67-AA45-83D8-696A71BC9F90}" dt="2021-06-30T14:35:33.927" v="1538"/>
          <ac:inkMkLst>
            <pc:docMk/>
            <pc:sldMk cId="2936959951" sldId="2156"/>
            <ac:inkMk id="60" creationId="{8CD975E0-9C4B-5843-9D36-6098258FCB06}"/>
          </ac:inkMkLst>
        </pc:inkChg>
        <pc:inkChg chg="add">
          <ac:chgData name="Wilne, Robert" userId="863fd487-5ae7-46a6-8c4e-0a9cc652a1c0" providerId="ADAL" clId="{647CFB2F-5D67-AA45-83D8-696A71BC9F90}" dt="2021-06-30T14:35:34.146" v="1539"/>
          <ac:inkMkLst>
            <pc:docMk/>
            <pc:sldMk cId="2936959951" sldId="2156"/>
            <ac:inkMk id="61" creationId="{898F6AEB-2C5D-7845-853F-9DFB23C21E22}"/>
          </ac:inkMkLst>
        </pc:inkChg>
        <pc:inkChg chg="add">
          <ac:chgData name="Wilne, Robert" userId="863fd487-5ae7-46a6-8c4e-0a9cc652a1c0" providerId="ADAL" clId="{647CFB2F-5D67-AA45-83D8-696A71BC9F90}" dt="2021-06-30T14:35:34.449" v="1540"/>
          <ac:inkMkLst>
            <pc:docMk/>
            <pc:sldMk cId="2936959951" sldId="2156"/>
            <ac:inkMk id="62" creationId="{E757FF8C-5C03-794C-95A7-AB8C7C8D477B}"/>
          </ac:inkMkLst>
        </pc:inkChg>
        <pc:inkChg chg="add">
          <ac:chgData name="Wilne, Robert" userId="863fd487-5ae7-46a6-8c4e-0a9cc652a1c0" providerId="ADAL" clId="{647CFB2F-5D67-AA45-83D8-696A71BC9F90}" dt="2021-06-30T14:35:34.663" v="1541"/>
          <ac:inkMkLst>
            <pc:docMk/>
            <pc:sldMk cId="2936959951" sldId="2156"/>
            <ac:inkMk id="63" creationId="{F856A454-6A20-6848-A8B8-CBD939C98B75}"/>
          </ac:inkMkLst>
        </pc:inkChg>
        <pc:inkChg chg="add">
          <ac:chgData name="Wilne, Robert" userId="863fd487-5ae7-46a6-8c4e-0a9cc652a1c0" providerId="ADAL" clId="{647CFB2F-5D67-AA45-83D8-696A71BC9F90}" dt="2021-06-30T14:35:37.100" v="1543"/>
          <ac:inkMkLst>
            <pc:docMk/>
            <pc:sldMk cId="2936959951" sldId="2156"/>
            <ac:inkMk id="24579" creationId="{63C66C13-4632-0444-9E29-A49FF39A0265}"/>
          </ac:inkMkLst>
        </pc:inkChg>
        <pc:inkChg chg="add">
          <ac:chgData name="Wilne, Robert" userId="863fd487-5ae7-46a6-8c4e-0a9cc652a1c0" providerId="ADAL" clId="{647CFB2F-5D67-AA45-83D8-696A71BC9F90}" dt="2021-06-30T14:35:38.340" v="1544"/>
          <ac:inkMkLst>
            <pc:docMk/>
            <pc:sldMk cId="2936959951" sldId="2156"/>
            <ac:inkMk id="24580" creationId="{AE73CB18-5D17-674E-8934-BF4D9A1C159C}"/>
          </ac:inkMkLst>
        </pc:inkChg>
        <pc:inkChg chg="add">
          <ac:chgData name="Wilne, Robert" userId="863fd487-5ae7-46a6-8c4e-0a9cc652a1c0" providerId="ADAL" clId="{647CFB2F-5D67-AA45-83D8-696A71BC9F90}" dt="2021-06-30T14:35:44.997" v="1545"/>
          <ac:inkMkLst>
            <pc:docMk/>
            <pc:sldMk cId="2936959951" sldId="2156"/>
            <ac:inkMk id="24581" creationId="{46476672-556C-494E-8A4D-74E0737312F4}"/>
          </ac:inkMkLst>
        </pc:inkChg>
        <pc:inkChg chg="add">
          <ac:chgData name="Wilne, Robert" userId="863fd487-5ae7-46a6-8c4e-0a9cc652a1c0" providerId="ADAL" clId="{647CFB2F-5D67-AA45-83D8-696A71BC9F90}" dt="2021-06-30T14:35:45.241" v="1546"/>
          <ac:inkMkLst>
            <pc:docMk/>
            <pc:sldMk cId="2936959951" sldId="2156"/>
            <ac:inkMk id="24582" creationId="{7C1E7395-F56E-5341-ADE4-13B1D3F86EE8}"/>
          </ac:inkMkLst>
        </pc:inkChg>
        <pc:inkChg chg="add">
          <ac:chgData name="Wilne, Robert" userId="863fd487-5ae7-46a6-8c4e-0a9cc652a1c0" providerId="ADAL" clId="{647CFB2F-5D67-AA45-83D8-696A71BC9F90}" dt="2021-06-30T14:35:45.561" v="1547"/>
          <ac:inkMkLst>
            <pc:docMk/>
            <pc:sldMk cId="2936959951" sldId="2156"/>
            <ac:inkMk id="24583" creationId="{6D290907-F31A-F048-BA76-43B612081F6B}"/>
          </ac:inkMkLst>
        </pc:inkChg>
        <pc:inkChg chg="add">
          <ac:chgData name="Wilne, Robert" userId="863fd487-5ae7-46a6-8c4e-0a9cc652a1c0" providerId="ADAL" clId="{647CFB2F-5D67-AA45-83D8-696A71BC9F90}" dt="2021-06-30T14:35:45.784" v="1548"/>
          <ac:inkMkLst>
            <pc:docMk/>
            <pc:sldMk cId="2936959951" sldId="2156"/>
            <ac:inkMk id="24584" creationId="{A29605C8-F398-3B4C-BE8E-8348BB4D0AE4}"/>
          </ac:inkMkLst>
        </pc:inkChg>
      </pc:sldChg>
      <pc:sldChg chg="addSp delSp modSp">
        <pc:chgData name="Wilne, Robert" userId="863fd487-5ae7-46a6-8c4e-0a9cc652a1c0" providerId="ADAL" clId="{647CFB2F-5D67-AA45-83D8-696A71BC9F90}" dt="2021-06-30T14:42:43.768" v="1794"/>
        <pc:sldMkLst>
          <pc:docMk/>
          <pc:sldMk cId="4137032850" sldId="2157"/>
        </pc:sldMkLst>
        <pc:grpChg chg="add del">
          <ac:chgData name="Wilne, Robert" userId="863fd487-5ae7-46a6-8c4e-0a9cc652a1c0" providerId="ADAL" clId="{647CFB2F-5D67-AA45-83D8-696A71BC9F90}" dt="2021-06-30T14:41:00.890" v="1717"/>
          <ac:grpSpMkLst>
            <pc:docMk/>
            <pc:sldMk cId="4137032850" sldId="2157"/>
            <ac:grpSpMk id="31" creationId="{A8B45817-ECBC-B744-9C3C-88B78311539B}"/>
          </ac:grpSpMkLst>
        </pc:grpChg>
        <pc:grpChg chg="add del">
          <ac:chgData name="Wilne, Robert" userId="863fd487-5ae7-46a6-8c4e-0a9cc652a1c0" providerId="ADAL" clId="{647CFB2F-5D67-AA45-83D8-696A71BC9F90}" dt="2021-06-30T14:41:00.890" v="1717"/>
          <ac:grpSpMkLst>
            <pc:docMk/>
            <pc:sldMk cId="4137032850" sldId="2157"/>
            <ac:grpSpMk id="32" creationId="{5017B5AC-AF6F-1C4A-9B94-119FE0C2D8AC}"/>
          </ac:grpSpMkLst>
        </pc:grpChg>
        <pc:grpChg chg="add del">
          <ac:chgData name="Wilne, Robert" userId="863fd487-5ae7-46a6-8c4e-0a9cc652a1c0" providerId="ADAL" clId="{647CFB2F-5D67-AA45-83D8-696A71BC9F90}" dt="2021-06-30T14:41:09.879" v="1722"/>
          <ac:grpSpMkLst>
            <pc:docMk/>
            <pc:sldMk cId="4137032850" sldId="2157"/>
            <ac:grpSpMk id="39" creationId="{7853232B-4BBE-544B-8061-67CA240D265F}"/>
          </ac:grpSpMkLst>
        </pc:grpChg>
        <pc:grpChg chg="add del">
          <ac:chgData name="Wilne, Robert" userId="863fd487-5ae7-46a6-8c4e-0a9cc652a1c0" providerId="ADAL" clId="{647CFB2F-5D67-AA45-83D8-696A71BC9F90}" dt="2021-06-30T14:41:42.322" v="1758"/>
          <ac:grpSpMkLst>
            <pc:docMk/>
            <pc:sldMk cId="4137032850" sldId="2157"/>
            <ac:grpSpMk id="44" creationId="{3CD032D9-008A-EE4F-925A-2C7A5082EF5B}"/>
          </ac:grpSpMkLst>
        </pc:grpChg>
        <pc:grpChg chg="add del">
          <ac:chgData name="Wilne, Robert" userId="863fd487-5ae7-46a6-8c4e-0a9cc652a1c0" providerId="ADAL" clId="{647CFB2F-5D67-AA45-83D8-696A71BC9F90}" dt="2021-06-30T14:41:29.604" v="1745"/>
          <ac:grpSpMkLst>
            <pc:docMk/>
            <pc:sldMk cId="4137032850" sldId="2157"/>
            <ac:grpSpMk id="56" creationId="{9D0FD7FA-513E-8244-AB7F-C3F87D11B97A}"/>
          </ac:grpSpMkLst>
        </pc:grpChg>
        <pc:grpChg chg="add del">
          <ac:chgData name="Wilne, Robert" userId="863fd487-5ae7-46a6-8c4e-0a9cc652a1c0" providerId="ADAL" clId="{647CFB2F-5D67-AA45-83D8-696A71BC9F90}" dt="2021-06-30T14:41:42.322" v="1758"/>
          <ac:grpSpMkLst>
            <pc:docMk/>
            <pc:sldMk cId="4137032850" sldId="2157"/>
            <ac:grpSpMk id="57" creationId="{1806EA4B-491B-974D-9669-6E2CA3CD98BC}"/>
          </ac:grpSpMkLst>
        </pc:grpChg>
        <pc:grpChg chg="add del">
          <ac:chgData name="Wilne, Robert" userId="863fd487-5ae7-46a6-8c4e-0a9cc652a1c0" providerId="ADAL" clId="{647CFB2F-5D67-AA45-83D8-696A71BC9F90}" dt="2021-06-30T14:41:42.322" v="1758"/>
          <ac:grpSpMkLst>
            <pc:docMk/>
            <pc:sldMk cId="4137032850" sldId="2157"/>
            <ac:grpSpMk id="61" creationId="{110B2BCD-B069-DD43-81DB-F99D6277E661}"/>
          </ac:grpSpMkLst>
        </pc:grpChg>
        <pc:grpChg chg="add del">
          <ac:chgData name="Wilne, Robert" userId="863fd487-5ae7-46a6-8c4e-0a9cc652a1c0" providerId="ADAL" clId="{647CFB2F-5D67-AA45-83D8-696A71BC9F90}" dt="2021-06-30T14:41:29.604" v="1745"/>
          <ac:grpSpMkLst>
            <pc:docMk/>
            <pc:sldMk cId="4137032850" sldId="2157"/>
            <ac:grpSpMk id="24577" creationId="{15A788C1-0ABE-A84F-92DA-6E0DFBBDD1F9}"/>
          </ac:grpSpMkLst>
        </pc:grpChg>
        <pc:grpChg chg="add del">
          <ac:chgData name="Wilne, Robert" userId="863fd487-5ae7-46a6-8c4e-0a9cc652a1c0" providerId="ADAL" clId="{647CFB2F-5D67-AA45-83D8-696A71BC9F90}" dt="2021-06-30T14:41:42.322" v="1758"/>
          <ac:grpSpMkLst>
            <pc:docMk/>
            <pc:sldMk cId="4137032850" sldId="2157"/>
            <ac:grpSpMk id="24581" creationId="{44E9B17F-9D69-D84C-B2A7-7FCB2A3AB827}"/>
          </ac:grpSpMkLst>
        </pc:grpChg>
        <pc:grpChg chg="add del">
          <ac:chgData name="Wilne, Robert" userId="863fd487-5ae7-46a6-8c4e-0a9cc652a1c0" providerId="ADAL" clId="{647CFB2F-5D67-AA45-83D8-696A71BC9F90}" dt="2021-06-30T14:41:42.322" v="1758"/>
          <ac:grpSpMkLst>
            <pc:docMk/>
            <pc:sldMk cId="4137032850" sldId="2157"/>
            <ac:grpSpMk id="24590" creationId="{6827ECB9-2657-A247-873A-2585B556773F}"/>
          </ac:grpSpMkLst>
        </pc:grpChg>
        <pc:grpChg chg="add del">
          <ac:chgData name="Wilne, Robert" userId="863fd487-5ae7-46a6-8c4e-0a9cc652a1c0" providerId="ADAL" clId="{647CFB2F-5D67-AA45-83D8-696A71BC9F90}" dt="2021-06-30T14:42:12.757" v="1770"/>
          <ac:grpSpMkLst>
            <pc:docMk/>
            <pc:sldMk cId="4137032850" sldId="2157"/>
            <ac:grpSpMk id="24594" creationId="{952A8416-B853-A342-9A78-8FB0F2C3922A}"/>
          </ac:grpSpMkLst>
        </pc:grpChg>
        <pc:grpChg chg="add del">
          <ac:chgData name="Wilne, Robert" userId="863fd487-5ae7-46a6-8c4e-0a9cc652a1c0" providerId="ADAL" clId="{647CFB2F-5D67-AA45-83D8-696A71BC9F90}" dt="2021-06-30T14:42:30.236" v="1788"/>
          <ac:grpSpMkLst>
            <pc:docMk/>
            <pc:sldMk cId="4137032850" sldId="2157"/>
            <ac:grpSpMk id="24606" creationId="{BD17DDED-2745-1C40-B1B9-3FD2E420ABE2}"/>
          </ac:grpSpMkLst>
        </pc:grpChg>
        <pc:grpChg chg="add">
          <ac:chgData name="Wilne, Robert" userId="863fd487-5ae7-46a6-8c4e-0a9cc652a1c0" providerId="ADAL" clId="{647CFB2F-5D67-AA45-83D8-696A71BC9F90}" dt="2021-06-30T14:42:30.236" v="1788"/>
          <ac:grpSpMkLst>
            <pc:docMk/>
            <pc:sldMk cId="4137032850" sldId="2157"/>
            <ac:grpSpMk id="24614" creationId="{28080A7E-DC3C-C84E-BDDE-1DA211DDFAE7}"/>
          </ac:grpSpMkLst>
        </pc:grpChg>
        <pc:grpChg chg="add">
          <ac:chgData name="Wilne, Robert" userId="863fd487-5ae7-46a6-8c4e-0a9cc652a1c0" providerId="ADAL" clId="{647CFB2F-5D67-AA45-83D8-696A71BC9F90}" dt="2021-06-30T14:42:43.768" v="1794"/>
          <ac:grpSpMkLst>
            <pc:docMk/>
            <pc:sldMk cId="4137032850" sldId="2157"/>
            <ac:grpSpMk id="24620" creationId="{94BA4ECF-8CF5-D447-9CCC-BF4BD2BEB012}"/>
          </ac:grpSpMkLst>
        </pc:grp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" creationId="{05C93E3F-1C8A-D145-AF4C-C48131C4C9D1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" creationId="{F8E1CFED-E9A3-7F40-BE06-3F8E6CBFB2ED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4" creationId="{10A97C28-F2C6-4C40-82DD-B6E6448C5841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5" creationId="{6CF896D8-BB75-994B-8FC9-95707BE4E03D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6" creationId="{D82C4048-4F48-0041-A54F-3C111C799C21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7" creationId="{33269782-87C5-294A-949D-21B52B8ECD65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9" creationId="{CFA49A1C-49FC-7448-9B35-C9B1D98E8C0D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0" creationId="{1494BF33-D51C-6147-AE85-4BDCD8810B23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1" creationId="{C215EC1E-2E8A-0C48-8CC7-4E5133540FCA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2" creationId="{34A1F924-7ACF-1143-9168-49DB5C3D48E3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3" creationId="{40AEE6E3-8FAF-8D48-876B-B79D3CF23CDC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4" creationId="{D7B2C675-5499-5747-85D9-E42B68993AE4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5" creationId="{D93CCE58-11D4-BB4D-A051-0E0B0EA5D11A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6" creationId="{904F10CC-9EF8-8243-99FE-2E47FE8D64B3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7" creationId="{8B839CAB-E455-7E48-8A89-16ACC4544609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8" creationId="{6565727C-64F3-594B-93A4-0E48404A1CC6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19" creationId="{93670DC7-3F00-F748-B4C8-5F363263A386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0" creationId="{8B4E758B-6EFC-964F-BF3B-927467FF2E4C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1" creationId="{B77ECE59-7AD7-8D4C-8C04-E5BB20FF7867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2" creationId="{F2F11265-8A06-8541-AB2E-F88AB7485ED6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3" creationId="{C135017F-1D92-9842-96DE-759F45E19865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" creationId="{D9268AF9-8211-FB44-9FFB-63D9A91BD807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5" creationId="{F9AEE48B-C18E-5149-B69E-63F99E7393D9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6" creationId="{7CF92099-8095-154B-9495-D29834F1BDB8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7" creationId="{20626661-0AD4-234C-ABF4-1F7CA5A3FDA9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8" creationId="{C178480A-D7A2-CA49-8694-04B3C5E7314A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9" creationId="{43D12E19-7EB7-554D-B080-CAD7251B523A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30" creationId="{889153A2-CF04-E64A-AC19-34D541C12A46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3" creationId="{23249C3C-28F6-FA4F-8A54-98968900FCEE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4" creationId="{10F09F3D-5BEC-B240-9BB2-CC5BA090540B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5" creationId="{5C321098-2E9E-4143-B3A1-3D7FF9F3FC20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6" creationId="{81686F18-9C4B-7540-8A33-E2B6E51C4ADC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7" creationId="{09B74984-9FBE-8B4D-A965-A04374A27A35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38" creationId="{9E50E5FC-CFFE-864D-A974-AF9579F69A6C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40" creationId="{10AC1BDA-C51B-6344-932A-E2F6E5F44C8F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41" creationId="{8CEBC572-4433-ED4A-9264-313F3665BDC7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42" creationId="{4F5DA5C5-31C5-B642-98B5-E97FD0E41A38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43" creationId="{CD04F3CC-F019-9349-895D-8AAA7FB10EEF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45" creationId="{2414D67D-B5F8-4142-9AF3-F80F1BABCCE8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46" creationId="{22A352C5-BF61-5C49-820F-A81DB3F6C47F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47" creationId="{2DFE5AE2-1EDB-BD44-AB86-FD442B50B7E0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48" creationId="{038C2932-1450-1D4C-BE54-26FBF7EFA277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49" creationId="{4F60507D-6179-934B-84AA-1D1FBFDC3B9C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0" creationId="{6E9296CE-19D3-C84B-8A11-E2C11BDD655A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1" creationId="{C78EEC33-BA06-C546-B795-DCF5481524EA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2" creationId="{647FAF3B-3881-374D-AA59-C6111A7A51AF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3" creationId="{50702373-731C-1D41-BA17-51A7B549E93A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4" creationId="{66C9BABA-F05E-6142-9183-6075D72C90BC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5" creationId="{5DF886C0-AA31-904A-A255-168853FF42FA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8" creationId="{0EE0EFEE-03A5-3C4B-821B-7EFA36122BD3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59" creationId="{65190CAD-888C-B14E-A6AD-274804973BF7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60" creationId="{DBB03CCE-619C-7540-9C37-0D43EDE051CF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62" creationId="{63988E8C-355A-3044-96CC-AFD8F6206B8B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63" creationId="{8610C511-1876-AA41-8F1F-D15165B44DFA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76" creationId="{52A6EFDF-1208-284B-B3AC-ADB8774B8839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79" creationId="{A877D38F-B942-EA46-9052-D3785BC8DFBC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0" creationId="{378CBEFB-9512-CC47-9D20-4B36928FFC50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2" creationId="{919BEF9C-FD22-2345-8CA6-A4F45BD1EC6E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3" creationId="{41C0FDF0-73DC-9F41-962E-8F661D3E8C60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4" creationId="{6BB0FD04-56FA-6B45-A01E-FAA3B06AC469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5" creationId="{62A53C80-6068-D34B-A4F1-0D108722A671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6" creationId="{F69E6C7F-88F9-4C40-BC26-AC5247EE37EE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7" creationId="{23A57823-F2C1-D342-8E5F-988DF28C9891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8" creationId="{7F49BFF0-8FD2-2C45-9EDC-D7B3212308BE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89" creationId="{EB8B70C0-A437-2345-9D20-ACDB515566F7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4591" creationId="{7FFABEEC-00F0-3545-AC29-77F26CC3CEFC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4592" creationId="{8855277C-4F6C-5D48-A1D6-BEB79A94A067}"/>
          </ac:inkMkLst>
        </pc:inkChg>
        <pc:inkChg chg="add topLvl">
          <ac:chgData name="Wilne, Robert" userId="863fd487-5ae7-46a6-8c4e-0a9cc652a1c0" providerId="ADAL" clId="{647CFB2F-5D67-AA45-83D8-696A71BC9F90}" dt="2021-06-30T14:42:12.757" v="1770"/>
          <ac:inkMkLst>
            <pc:docMk/>
            <pc:sldMk cId="4137032850" sldId="2157"/>
            <ac:inkMk id="24593" creationId="{F755436F-D859-5949-BF5A-7AD68AF8801B}"/>
          </ac:inkMkLst>
        </pc:inkChg>
        <pc:inkChg chg="add topLvl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95" creationId="{35958401-8041-6741-A0C0-4280EC7DD4B7}"/>
          </ac:inkMkLst>
        </pc:inkChg>
        <pc:inkChg chg="add mod topLvl modStrokes">
          <ac:chgData name="Wilne, Robert" userId="863fd487-5ae7-46a6-8c4e-0a9cc652a1c0" providerId="ADAL" clId="{647CFB2F-5D67-AA45-83D8-696A71BC9F90}" dt="2021-06-30T14:42:30.236" v="1788"/>
          <ac:inkMkLst>
            <pc:docMk/>
            <pc:sldMk cId="4137032850" sldId="2157"/>
            <ac:inkMk id="24596" creationId="{85C5FEB6-1EC7-0447-A9EA-5360E528D003}"/>
          </ac:inkMkLst>
        </pc:inkChg>
        <pc:inkChg chg="add del">
          <ac:chgData name="Wilne, Robert" userId="863fd487-5ae7-46a6-8c4e-0a9cc652a1c0" providerId="ADAL" clId="{647CFB2F-5D67-AA45-83D8-696A71BC9F90}" dt="2021-06-30T14:42:23.227" v="1777"/>
          <ac:inkMkLst>
            <pc:docMk/>
            <pc:sldMk cId="4137032850" sldId="2157"/>
            <ac:inkMk id="24597" creationId="{43FB7CDE-84CF-1945-A4A0-5E5D3EEAF251}"/>
          </ac:inkMkLst>
        </pc:inkChg>
        <pc:inkChg chg="add del">
          <ac:chgData name="Wilne, Robert" userId="863fd487-5ae7-46a6-8c4e-0a9cc652a1c0" providerId="ADAL" clId="{647CFB2F-5D67-AA45-83D8-696A71BC9F90}" dt="2021-06-30T14:42:23.440" v="1782"/>
          <ac:inkMkLst>
            <pc:docMk/>
            <pc:sldMk cId="4137032850" sldId="2157"/>
            <ac:inkMk id="24598" creationId="{C77F25FF-C9C5-F34D-B6DD-D1757C55966B}"/>
          </ac:inkMkLst>
        </pc:inkChg>
        <pc:inkChg chg="add del">
          <ac:chgData name="Wilne, Robert" userId="863fd487-5ae7-46a6-8c4e-0a9cc652a1c0" providerId="ADAL" clId="{647CFB2F-5D67-AA45-83D8-696A71BC9F90}" dt="2021-06-30T14:42:23.319" v="1779"/>
          <ac:inkMkLst>
            <pc:docMk/>
            <pc:sldMk cId="4137032850" sldId="2157"/>
            <ac:inkMk id="24599" creationId="{B16ADBA4-0069-9E46-A844-01D4ABC917DF}"/>
          </ac:inkMkLst>
        </pc:inkChg>
        <pc:inkChg chg="add del">
          <ac:chgData name="Wilne, Robert" userId="863fd487-5ae7-46a6-8c4e-0a9cc652a1c0" providerId="ADAL" clId="{647CFB2F-5D67-AA45-83D8-696A71BC9F90}" dt="2021-06-30T14:42:23.188" v="1776"/>
          <ac:inkMkLst>
            <pc:docMk/>
            <pc:sldMk cId="4137032850" sldId="2157"/>
            <ac:inkMk id="24600" creationId="{8D278876-733D-A044-B089-C3FBA1CD4C39}"/>
          </ac:inkMkLst>
        </pc:inkChg>
        <pc:inkChg chg="add del">
          <ac:chgData name="Wilne, Robert" userId="863fd487-5ae7-46a6-8c4e-0a9cc652a1c0" providerId="ADAL" clId="{647CFB2F-5D67-AA45-83D8-696A71BC9F90}" dt="2021-06-30T14:42:23.138" v="1775"/>
          <ac:inkMkLst>
            <pc:docMk/>
            <pc:sldMk cId="4137032850" sldId="2157"/>
            <ac:inkMk id="24601" creationId="{3281D008-0720-8645-845B-ABC7F0B04B06}"/>
          </ac:inkMkLst>
        </pc:inkChg>
        <pc:inkChg chg="add del">
          <ac:chgData name="Wilne, Robert" userId="863fd487-5ae7-46a6-8c4e-0a9cc652a1c0" providerId="ADAL" clId="{647CFB2F-5D67-AA45-83D8-696A71BC9F90}" dt="2021-06-30T14:42:23.003" v="1773"/>
          <ac:inkMkLst>
            <pc:docMk/>
            <pc:sldMk cId="4137032850" sldId="2157"/>
            <ac:inkMk id="24602" creationId="{2E96B935-A94E-FB49-AEA7-65E691E0E8F2}"/>
          </ac:inkMkLst>
        </pc:inkChg>
        <pc:inkChg chg="add del">
          <ac:chgData name="Wilne, Robert" userId="863fd487-5ae7-46a6-8c4e-0a9cc652a1c0" providerId="ADAL" clId="{647CFB2F-5D67-AA45-83D8-696A71BC9F90}" dt="2021-06-30T14:42:23.076" v="1774"/>
          <ac:inkMkLst>
            <pc:docMk/>
            <pc:sldMk cId="4137032850" sldId="2157"/>
            <ac:inkMk id="24603" creationId="{2BF3623C-A745-0A4A-A17D-DC69000CFA08}"/>
          </ac:inkMkLst>
        </pc:inkChg>
        <pc:inkChg chg="add del">
          <ac:chgData name="Wilne, Robert" userId="863fd487-5ae7-46a6-8c4e-0a9cc652a1c0" providerId="ADAL" clId="{647CFB2F-5D67-AA45-83D8-696A71BC9F90}" dt="2021-06-30T14:42:23.359" v="1780"/>
          <ac:inkMkLst>
            <pc:docMk/>
            <pc:sldMk cId="4137032850" sldId="2157"/>
            <ac:inkMk id="24604" creationId="{07B6432B-A4AC-9842-9012-BC0403664425}"/>
          </ac:inkMkLst>
        </pc:inkChg>
        <pc:inkChg chg="add del">
          <ac:chgData name="Wilne, Robert" userId="863fd487-5ae7-46a6-8c4e-0a9cc652a1c0" providerId="ADAL" clId="{647CFB2F-5D67-AA45-83D8-696A71BC9F90}" dt="2021-06-30T14:42:23.274" v="1778"/>
          <ac:inkMkLst>
            <pc:docMk/>
            <pc:sldMk cId="4137032850" sldId="2157"/>
            <ac:inkMk id="24605" creationId="{32966047-60F1-CB4A-A250-932A331A30F6}"/>
          </ac:inkMkLst>
        </pc:inkChg>
        <pc:inkChg chg="add">
          <ac:chgData name="Wilne, Robert" userId="863fd487-5ae7-46a6-8c4e-0a9cc652a1c0" providerId="ADAL" clId="{647CFB2F-5D67-AA45-83D8-696A71BC9F90}" dt="2021-06-30T14:42:15.876" v="1771"/>
          <ac:inkMkLst>
            <pc:docMk/>
            <pc:sldMk cId="4137032850" sldId="2157"/>
            <ac:inkMk id="24607" creationId="{B2A452E1-9CEA-2B46-8312-255F696FB191}"/>
          </ac:inkMkLst>
        </pc:inkChg>
        <pc:inkChg chg="add">
          <ac:chgData name="Wilne, Robert" userId="863fd487-5ae7-46a6-8c4e-0a9cc652a1c0" providerId="ADAL" clId="{647CFB2F-5D67-AA45-83D8-696A71BC9F90}" dt="2021-06-30T14:42:17.104" v="1772"/>
          <ac:inkMkLst>
            <pc:docMk/>
            <pc:sldMk cId="4137032850" sldId="2157"/>
            <ac:inkMk id="24608" creationId="{A4D3E197-629F-9446-8125-57042155DF52}"/>
          </ac:inkMkLst>
        </pc:inkChg>
        <pc:inkChg chg="add">
          <ac:chgData name="Wilne, Robert" userId="863fd487-5ae7-46a6-8c4e-0a9cc652a1c0" providerId="ADAL" clId="{647CFB2F-5D67-AA45-83D8-696A71BC9F90}" dt="2021-06-30T14:42:28.008" v="1783"/>
          <ac:inkMkLst>
            <pc:docMk/>
            <pc:sldMk cId="4137032850" sldId="2157"/>
            <ac:inkMk id="24609" creationId="{35440F42-15F1-3F42-B229-366A85CB301F}"/>
          </ac:inkMkLst>
        </pc:inkChg>
        <pc:inkChg chg="add">
          <ac:chgData name="Wilne, Robert" userId="863fd487-5ae7-46a6-8c4e-0a9cc652a1c0" providerId="ADAL" clId="{647CFB2F-5D67-AA45-83D8-696A71BC9F90}" dt="2021-06-30T14:42:28.251" v="1784"/>
          <ac:inkMkLst>
            <pc:docMk/>
            <pc:sldMk cId="4137032850" sldId="2157"/>
            <ac:inkMk id="24610" creationId="{89085627-57CE-1D43-A836-2B9DC83CEFC6}"/>
          </ac:inkMkLst>
        </pc:inkChg>
        <pc:inkChg chg="add">
          <ac:chgData name="Wilne, Robert" userId="863fd487-5ae7-46a6-8c4e-0a9cc652a1c0" providerId="ADAL" clId="{647CFB2F-5D67-AA45-83D8-696A71BC9F90}" dt="2021-06-30T14:42:28.468" v="1785"/>
          <ac:inkMkLst>
            <pc:docMk/>
            <pc:sldMk cId="4137032850" sldId="2157"/>
            <ac:inkMk id="24611" creationId="{BA0809A3-67DD-9E43-9DB1-DD468F5D2431}"/>
          </ac:inkMkLst>
        </pc:inkChg>
        <pc:inkChg chg="add">
          <ac:chgData name="Wilne, Robert" userId="863fd487-5ae7-46a6-8c4e-0a9cc652a1c0" providerId="ADAL" clId="{647CFB2F-5D67-AA45-83D8-696A71BC9F90}" dt="2021-06-30T14:42:28.817" v="1786"/>
          <ac:inkMkLst>
            <pc:docMk/>
            <pc:sldMk cId="4137032850" sldId="2157"/>
            <ac:inkMk id="24612" creationId="{01DE262D-8668-D945-80EC-2203A8507BE3}"/>
          </ac:inkMkLst>
        </pc:inkChg>
        <pc:inkChg chg="add">
          <ac:chgData name="Wilne, Robert" userId="863fd487-5ae7-46a6-8c4e-0a9cc652a1c0" providerId="ADAL" clId="{647CFB2F-5D67-AA45-83D8-696A71BC9F90}" dt="2021-06-30T14:42:29.051" v="1787"/>
          <ac:inkMkLst>
            <pc:docMk/>
            <pc:sldMk cId="4137032850" sldId="2157"/>
            <ac:inkMk id="24613" creationId="{61FE91ED-8D99-CC4B-B6D7-2895834019A4}"/>
          </ac:inkMkLst>
        </pc:inkChg>
        <pc:inkChg chg="add">
          <ac:chgData name="Wilne, Robert" userId="863fd487-5ae7-46a6-8c4e-0a9cc652a1c0" providerId="ADAL" clId="{647CFB2F-5D67-AA45-83D8-696A71BC9F90}" dt="2021-06-30T14:42:41.729" v="1789"/>
          <ac:inkMkLst>
            <pc:docMk/>
            <pc:sldMk cId="4137032850" sldId="2157"/>
            <ac:inkMk id="24615" creationId="{07A6453C-2C16-9244-9636-C44D19E35215}"/>
          </ac:inkMkLst>
        </pc:inkChg>
        <pc:inkChg chg="add">
          <ac:chgData name="Wilne, Robert" userId="863fd487-5ae7-46a6-8c4e-0a9cc652a1c0" providerId="ADAL" clId="{647CFB2F-5D67-AA45-83D8-696A71BC9F90}" dt="2021-06-30T14:42:42.102" v="1790"/>
          <ac:inkMkLst>
            <pc:docMk/>
            <pc:sldMk cId="4137032850" sldId="2157"/>
            <ac:inkMk id="24616" creationId="{71AF19D0-1AEE-1D4F-986B-20D0115178C1}"/>
          </ac:inkMkLst>
        </pc:inkChg>
        <pc:inkChg chg="add">
          <ac:chgData name="Wilne, Robert" userId="863fd487-5ae7-46a6-8c4e-0a9cc652a1c0" providerId="ADAL" clId="{647CFB2F-5D67-AA45-83D8-696A71BC9F90}" dt="2021-06-30T14:42:42.409" v="1791"/>
          <ac:inkMkLst>
            <pc:docMk/>
            <pc:sldMk cId="4137032850" sldId="2157"/>
            <ac:inkMk id="24617" creationId="{76034EE8-560B-D448-8C91-840CD33164E4}"/>
          </ac:inkMkLst>
        </pc:inkChg>
        <pc:inkChg chg="add">
          <ac:chgData name="Wilne, Robert" userId="863fd487-5ae7-46a6-8c4e-0a9cc652a1c0" providerId="ADAL" clId="{647CFB2F-5D67-AA45-83D8-696A71BC9F90}" dt="2021-06-30T14:42:42.667" v="1792"/>
          <ac:inkMkLst>
            <pc:docMk/>
            <pc:sldMk cId="4137032850" sldId="2157"/>
            <ac:inkMk id="24618" creationId="{1B13EA25-5683-C946-B38F-7D80B97BEEA6}"/>
          </ac:inkMkLst>
        </pc:inkChg>
        <pc:inkChg chg="add">
          <ac:chgData name="Wilne, Robert" userId="863fd487-5ae7-46a6-8c4e-0a9cc652a1c0" providerId="ADAL" clId="{647CFB2F-5D67-AA45-83D8-696A71BC9F90}" dt="2021-06-30T14:42:42.917" v="1793"/>
          <ac:inkMkLst>
            <pc:docMk/>
            <pc:sldMk cId="4137032850" sldId="2157"/>
            <ac:inkMk id="24619" creationId="{D7462C0F-418C-914C-B3FA-4EA331DDF065}"/>
          </ac:inkMkLst>
        </pc:inkChg>
      </pc:sldChg>
      <pc:sldChg chg="addSp delSp modSp add">
        <pc:chgData name="Wilne, Robert" userId="863fd487-5ae7-46a6-8c4e-0a9cc652a1c0" providerId="ADAL" clId="{647CFB2F-5D67-AA45-83D8-696A71BC9F90}" dt="2021-06-30T14:40:42.532" v="1710"/>
        <pc:sldMkLst>
          <pc:docMk/>
          <pc:sldMk cId="3328350443" sldId="2164"/>
        </pc:sldMkLst>
        <pc:spChg chg="del mod">
          <ac:chgData name="Wilne, Robert" userId="863fd487-5ae7-46a6-8c4e-0a9cc652a1c0" providerId="ADAL" clId="{647CFB2F-5D67-AA45-83D8-696A71BC9F90}" dt="2021-06-30T14:38:08.921" v="1581" actId="478"/>
          <ac:spMkLst>
            <pc:docMk/>
            <pc:sldMk cId="3328350443" sldId="2164"/>
            <ac:spMk id="7" creationId="{E2BA5D1C-5C18-E349-8CC6-029E4C363770}"/>
          </ac:spMkLst>
        </pc:spChg>
        <pc:spChg chg="del">
          <ac:chgData name="Wilne, Robert" userId="863fd487-5ae7-46a6-8c4e-0a9cc652a1c0" providerId="ADAL" clId="{647CFB2F-5D67-AA45-83D8-696A71BC9F90}" dt="2021-06-30T14:38:14.174" v="1583" actId="478"/>
          <ac:spMkLst>
            <pc:docMk/>
            <pc:sldMk cId="3328350443" sldId="2164"/>
            <ac:spMk id="9" creationId="{820FBC96-1EEF-C24F-A72B-24B9BFD31001}"/>
          </ac:spMkLst>
        </pc:spChg>
        <pc:spChg chg="del">
          <ac:chgData name="Wilne, Robert" userId="863fd487-5ae7-46a6-8c4e-0a9cc652a1c0" providerId="ADAL" clId="{647CFB2F-5D67-AA45-83D8-696A71BC9F90}" dt="2021-06-30T14:38:16.640" v="1584" actId="478"/>
          <ac:spMkLst>
            <pc:docMk/>
            <pc:sldMk cId="3328350443" sldId="2164"/>
            <ac:spMk id="10" creationId="{21CC0DC9-D010-FB4B-BF7C-F49796A4836B}"/>
          </ac:spMkLst>
        </pc:spChg>
        <pc:spChg chg="del">
          <ac:chgData name="Wilne, Robert" userId="863fd487-5ae7-46a6-8c4e-0a9cc652a1c0" providerId="ADAL" clId="{647CFB2F-5D67-AA45-83D8-696A71BC9F90}" dt="2021-06-30T14:38:19.146" v="1585" actId="478"/>
          <ac:spMkLst>
            <pc:docMk/>
            <pc:sldMk cId="3328350443" sldId="2164"/>
            <ac:spMk id="11" creationId="{2369CEA5-EB86-9B4A-B8F0-4E8AA26D1E5E}"/>
          </ac:spMkLst>
        </pc:spChg>
        <pc:spChg chg="del">
          <ac:chgData name="Wilne, Robert" userId="863fd487-5ae7-46a6-8c4e-0a9cc652a1c0" providerId="ADAL" clId="{647CFB2F-5D67-AA45-83D8-696A71BC9F90}" dt="2021-06-30T14:38:11.559" v="1582" actId="478"/>
          <ac:spMkLst>
            <pc:docMk/>
            <pc:sldMk cId="3328350443" sldId="2164"/>
            <ac:spMk id="12" creationId="{027145CB-6C6C-5A41-AFC3-312D060D316A}"/>
          </ac:spMkLst>
        </pc:spChg>
        <pc:spChg chg="del">
          <ac:chgData name="Wilne, Robert" userId="863fd487-5ae7-46a6-8c4e-0a9cc652a1c0" providerId="ADAL" clId="{647CFB2F-5D67-AA45-83D8-696A71BC9F90}" dt="2021-06-30T14:38:26.815" v="1588" actId="478"/>
          <ac:spMkLst>
            <pc:docMk/>
            <pc:sldMk cId="3328350443" sldId="2164"/>
            <ac:spMk id="13" creationId="{FB631E3E-2BD1-1445-9BA8-7385A7DF7834}"/>
          </ac:spMkLst>
        </pc:spChg>
        <pc:spChg chg="del">
          <ac:chgData name="Wilne, Robert" userId="863fd487-5ae7-46a6-8c4e-0a9cc652a1c0" providerId="ADAL" clId="{647CFB2F-5D67-AA45-83D8-696A71BC9F90}" dt="2021-06-30T14:38:22.111" v="1586" actId="478"/>
          <ac:spMkLst>
            <pc:docMk/>
            <pc:sldMk cId="3328350443" sldId="2164"/>
            <ac:spMk id="14" creationId="{B0895D85-5539-1549-B809-51FC236E3CE7}"/>
          </ac:spMkLst>
        </pc:spChg>
        <pc:spChg chg="del">
          <ac:chgData name="Wilne, Robert" userId="863fd487-5ae7-46a6-8c4e-0a9cc652a1c0" providerId="ADAL" clId="{647CFB2F-5D67-AA45-83D8-696A71BC9F90}" dt="2021-06-30T14:38:24.406" v="1587" actId="478"/>
          <ac:spMkLst>
            <pc:docMk/>
            <pc:sldMk cId="3328350443" sldId="2164"/>
            <ac:spMk id="15" creationId="{CDC7B051-693D-594B-AB13-7A0FB553B463}"/>
          </ac:spMkLst>
        </pc:spChg>
        <pc:grpChg chg="add">
          <ac:chgData name="Wilne, Robert" userId="863fd487-5ae7-46a6-8c4e-0a9cc652a1c0" providerId="ADAL" clId="{647CFB2F-5D67-AA45-83D8-696A71BC9F90}" dt="2021-06-30T14:38:31.106" v="1593"/>
          <ac:grpSpMkLst>
            <pc:docMk/>
            <pc:sldMk cId="3328350443" sldId="2164"/>
            <ac:grpSpMk id="6" creationId="{6DB20437-CDA6-F548-B139-28DFD64C7222}"/>
          </ac:grpSpMkLst>
        </pc:grpChg>
        <pc:grpChg chg="add del">
          <ac:chgData name="Wilne, Robert" userId="863fd487-5ae7-46a6-8c4e-0a9cc652a1c0" providerId="ADAL" clId="{647CFB2F-5D67-AA45-83D8-696A71BC9F90}" dt="2021-06-30T14:38:42.579" v="1610"/>
          <ac:grpSpMkLst>
            <pc:docMk/>
            <pc:sldMk cId="3328350443" sldId="2164"/>
            <ac:grpSpMk id="21" creationId="{CC0FF591-211C-0443-9D62-5FB212E1BA48}"/>
          </ac:grpSpMkLst>
        </pc:grpChg>
        <pc:grpChg chg="add">
          <ac:chgData name="Wilne, Robert" userId="863fd487-5ae7-46a6-8c4e-0a9cc652a1c0" providerId="ADAL" clId="{647CFB2F-5D67-AA45-83D8-696A71BC9F90}" dt="2021-06-30T14:38:42.579" v="1610"/>
          <ac:grpSpMkLst>
            <pc:docMk/>
            <pc:sldMk cId="3328350443" sldId="2164"/>
            <ac:grpSpMk id="32" creationId="{4D462269-CCEC-8D45-8C4A-8F399797F637}"/>
          </ac:grpSpMkLst>
        </pc:grpChg>
        <pc:grpChg chg="add">
          <ac:chgData name="Wilne, Robert" userId="863fd487-5ae7-46a6-8c4e-0a9cc652a1c0" providerId="ADAL" clId="{647CFB2F-5D67-AA45-83D8-696A71BC9F90}" dt="2021-06-30T14:38:42.579" v="1610"/>
          <ac:grpSpMkLst>
            <pc:docMk/>
            <pc:sldMk cId="3328350443" sldId="2164"/>
            <ac:grpSpMk id="33" creationId="{8C8CB797-D109-CA4B-B9C5-4A16293B2D68}"/>
          </ac:grpSpMkLst>
        </pc:grpChg>
        <pc:grpChg chg="add">
          <ac:chgData name="Wilne, Robert" userId="863fd487-5ae7-46a6-8c4e-0a9cc652a1c0" providerId="ADAL" clId="{647CFB2F-5D67-AA45-83D8-696A71BC9F90}" dt="2021-06-30T14:38:46.895" v="1616"/>
          <ac:grpSpMkLst>
            <pc:docMk/>
            <pc:sldMk cId="3328350443" sldId="2164"/>
            <ac:grpSpMk id="39" creationId="{A3CD6C9C-B902-4F44-A236-7E221E9893B6}"/>
          </ac:grpSpMkLst>
        </pc:grpChg>
        <pc:grpChg chg="add del">
          <ac:chgData name="Wilne, Robert" userId="863fd487-5ae7-46a6-8c4e-0a9cc652a1c0" providerId="ADAL" clId="{647CFB2F-5D67-AA45-83D8-696A71BC9F90}" dt="2021-06-30T14:39:01.561" v="1635"/>
          <ac:grpSpMkLst>
            <pc:docMk/>
            <pc:sldMk cId="3328350443" sldId="2164"/>
            <ac:grpSpMk id="56" creationId="{76BEE6D7-8AFA-CA4F-9D5E-BB6D6B0B3CC9}"/>
          </ac:grpSpMkLst>
        </pc:grpChg>
        <pc:grpChg chg="add">
          <ac:chgData name="Wilne, Robert" userId="863fd487-5ae7-46a6-8c4e-0a9cc652a1c0" providerId="ADAL" clId="{647CFB2F-5D67-AA45-83D8-696A71BC9F90}" dt="2021-06-30T14:39:01.561" v="1635"/>
          <ac:grpSpMkLst>
            <pc:docMk/>
            <pc:sldMk cId="3328350443" sldId="2164"/>
            <ac:grpSpMk id="58" creationId="{D604D6D6-4B56-2F41-8D03-CE77A31C565A}"/>
          </ac:grpSpMkLst>
        </pc:grpChg>
        <pc:grpChg chg="add">
          <ac:chgData name="Wilne, Robert" userId="863fd487-5ae7-46a6-8c4e-0a9cc652a1c0" providerId="ADAL" clId="{647CFB2F-5D67-AA45-83D8-696A71BC9F90}" dt="2021-06-30T14:39:07.624" v="1640"/>
          <ac:grpSpMkLst>
            <pc:docMk/>
            <pc:sldMk cId="3328350443" sldId="2164"/>
            <ac:grpSpMk id="63" creationId="{4FA8D9CB-64D2-3543-B196-136CB39668D5}"/>
          </ac:grpSpMkLst>
        </pc:grpChg>
        <pc:grpChg chg="add">
          <ac:chgData name="Wilne, Robert" userId="863fd487-5ae7-46a6-8c4e-0a9cc652a1c0" providerId="ADAL" clId="{647CFB2F-5D67-AA45-83D8-696A71BC9F90}" dt="2021-06-30T14:39:07.624" v="1640"/>
          <ac:grpSpMkLst>
            <pc:docMk/>
            <pc:sldMk cId="3328350443" sldId="2164"/>
            <ac:grpSpMk id="64" creationId="{69575499-02A1-7142-AB30-5BA3EC03FD66}"/>
          </ac:grpSpMkLst>
        </pc:grpChg>
        <pc:grpChg chg="add">
          <ac:chgData name="Wilne, Robert" userId="863fd487-5ae7-46a6-8c4e-0a9cc652a1c0" providerId="ADAL" clId="{647CFB2F-5D67-AA45-83D8-696A71BC9F90}" dt="2021-06-30T14:39:53.156" v="1643"/>
          <ac:grpSpMkLst>
            <pc:docMk/>
            <pc:sldMk cId="3328350443" sldId="2164"/>
            <ac:grpSpMk id="67" creationId="{B5C260FC-F814-934D-849B-1D29CC7225BD}"/>
          </ac:grpSpMkLst>
        </pc:grpChg>
        <pc:grpChg chg="add del">
          <ac:chgData name="Wilne, Robert" userId="863fd487-5ae7-46a6-8c4e-0a9cc652a1c0" providerId="ADAL" clId="{647CFB2F-5D67-AA45-83D8-696A71BC9F90}" dt="2021-06-30T14:40:08.267" v="1661"/>
          <ac:grpSpMkLst>
            <pc:docMk/>
            <pc:sldMk cId="3328350443" sldId="2164"/>
            <ac:grpSpMk id="72" creationId="{FECC3353-0A37-934B-93A8-B68316A9A6CA}"/>
          </ac:grpSpMkLst>
        </pc:grpChg>
        <pc:grpChg chg="add">
          <ac:chgData name="Wilne, Robert" userId="863fd487-5ae7-46a6-8c4e-0a9cc652a1c0" providerId="ADAL" clId="{647CFB2F-5D67-AA45-83D8-696A71BC9F90}" dt="2021-06-30T14:40:08.267" v="1661"/>
          <ac:grpSpMkLst>
            <pc:docMk/>
            <pc:sldMk cId="3328350443" sldId="2164"/>
            <ac:grpSpMk id="85" creationId="{C4A7516A-9EDC-444E-B475-DF9E58722CF5}"/>
          </ac:grpSpMkLst>
        </pc:grpChg>
        <pc:grpChg chg="add">
          <ac:chgData name="Wilne, Robert" userId="863fd487-5ae7-46a6-8c4e-0a9cc652a1c0" providerId="ADAL" clId="{647CFB2F-5D67-AA45-83D8-696A71BC9F90}" dt="2021-06-30T14:40:08.267" v="1661"/>
          <ac:grpSpMkLst>
            <pc:docMk/>
            <pc:sldMk cId="3328350443" sldId="2164"/>
            <ac:grpSpMk id="86" creationId="{A4D53BFF-13D7-314D-9E0F-6B93BBF0F68F}"/>
          </ac:grpSpMkLst>
        </pc:grpChg>
        <pc:grpChg chg="add del">
          <ac:chgData name="Wilne, Robert" userId="863fd487-5ae7-46a6-8c4e-0a9cc652a1c0" providerId="ADAL" clId="{647CFB2F-5D67-AA45-83D8-696A71BC9F90}" dt="2021-06-30T14:40:13.298" v="1667"/>
          <ac:grpSpMkLst>
            <pc:docMk/>
            <pc:sldMk cId="3328350443" sldId="2164"/>
            <ac:grpSpMk id="89" creationId="{2E3B83B3-C8CB-B24F-8FAC-4B11E6E872C3}"/>
          </ac:grpSpMkLst>
        </pc:grpChg>
        <pc:grpChg chg="add">
          <ac:chgData name="Wilne, Robert" userId="863fd487-5ae7-46a6-8c4e-0a9cc652a1c0" providerId="ADAL" clId="{647CFB2F-5D67-AA45-83D8-696A71BC9F90}" dt="2021-06-30T14:40:13.298" v="1667"/>
          <ac:grpSpMkLst>
            <pc:docMk/>
            <pc:sldMk cId="3328350443" sldId="2164"/>
            <ac:grpSpMk id="92" creationId="{0557C6ED-F4F9-6D44-A750-1E1EF8AAC344}"/>
          </ac:grpSpMkLst>
        </pc:grpChg>
        <pc:grpChg chg="add">
          <ac:chgData name="Wilne, Robert" userId="863fd487-5ae7-46a6-8c4e-0a9cc652a1c0" providerId="ADAL" clId="{647CFB2F-5D67-AA45-83D8-696A71BC9F90}" dt="2021-06-30T14:40:15.999" v="1672"/>
          <ac:grpSpMkLst>
            <pc:docMk/>
            <pc:sldMk cId="3328350443" sldId="2164"/>
            <ac:grpSpMk id="97" creationId="{84715FD3-E6AC-5842-89DF-E9543BEAD7B9}"/>
          </ac:grpSpMkLst>
        </pc:grpChg>
        <pc:grpChg chg="add">
          <ac:chgData name="Wilne, Robert" userId="863fd487-5ae7-46a6-8c4e-0a9cc652a1c0" providerId="ADAL" clId="{647CFB2F-5D67-AA45-83D8-696A71BC9F90}" dt="2021-06-30T14:40:15.999" v="1672"/>
          <ac:grpSpMkLst>
            <pc:docMk/>
            <pc:sldMk cId="3328350443" sldId="2164"/>
            <ac:grpSpMk id="98" creationId="{5951B5AA-F09E-3B48-B36C-CB4B65FD92ED}"/>
          </ac:grpSpMkLst>
        </pc:grpChg>
        <pc:grpChg chg="add">
          <ac:chgData name="Wilne, Robert" userId="863fd487-5ae7-46a6-8c4e-0a9cc652a1c0" providerId="ADAL" clId="{647CFB2F-5D67-AA45-83D8-696A71BC9F90}" dt="2021-06-30T14:40:22.697" v="1682"/>
          <ac:grpSpMkLst>
            <pc:docMk/>
            <pc:sldMk cId="3328350443" sldId="2164"/>
            <ac:grpSpMk id="108" creationId="{7C93352D-680A-C744-9C17-5B622999E205}"/>
          </ac:grpSpMkLst>
        </pc:grpChg>
        <pc:grpChg chg="add del">
          <ac:chgData name="Wilne, Robert" userId="863fd487-5ae7-46a6-8c4e-0a9cc652a1c0" providerId="ADAL" clId="{647CFB2F-5D67-AA45-83D8-696A71BC9F90}" dt="2021-06-30T14:40:38.575" v="1699"/>
          <ac:grpSpMkLst>
            <pc:docMk/>
            <pc:sldMk cId="3328350443" sldId="2164"/>
            <ac:grpSpMk id="120" creationId="{314BB116-EE45-0145-91C9-C3186ACFA4E7}"/>
          </ac:grpSpMkLst>
        </pc:grpChg>
        <pc:grpChg chg="add">
          <ac:chgData name="Wilne, Robert" userId="863fd487-5ae7-46a6-8c4e-0a9cc652a1c0" providerId="ADAL" clId="{647CFB2F-5D67-AA45-83D8-696A71BC9F90}" dt="2021-06-30T14:40:36.687" v="1694"/>
          <ac:grpSpMkLst>
            <pc:docMk/>
            <pc:sldMk cId="3328350443" sldId="2164"/>
            <ac:grpSpMk id="121" creationId="{3ECED252-E484-DA43-89BD-CF0870D9E8B4}"/>
          </ac:grpSpMkLst>
        </pc:grpChg>
        <pc:grpChg chg="add">
          <ac:chgData name="Wilne, Robert" userId="863fd487-5ae7-46a6-8c4e-0a9cc652a1c0" providerId="ADAL" clId="{647CFB2F-5D67-AA45-83D8-696A71BC9F90}" dt="2021-06-30T14:40:38.575" v="1699"/>
          <ac:grpSpMkLst>
            <pc:docMk/>
            <pc:sldMk cId="3328350443" sldId="2164"/>
            <ac:grpSpMk id="126" creationId="{F427C000-B8B8-B045-B3CF-87E2DE4725D1}"/>
          </ac:grpSpMkLst>
        </pc:grpChg>
        <pc:grpChg chg="add">
          <ac:chgData name="Wilne, Robert" userId="863fd487-5ae7-46a6-8c4e-0a9cc652a1c0" providerId="ADAL" clId="{647CFB2F-5D67-AA45-83D8-696A71BC9F90}" dt="2021-06-30T14:40:42.532" v="1710"/>
          <ac:grpSpMkLst>
            <pc:docMk/>
            <pc:sldMk cId="3328350443" sldId="2164"/>
            <ac:grpSpMk id="137" creationId="{71F60EE6-4177-CD45-B8C7-5AE7C55B5A68}"/>
          </ac:grpSpMkLst>
        </pc:grpChg>
        <pc:inkChg chg="add">
          <ac:chgData name="Wilne, Robert" userId="863fd487-5ae7-46a6-8c4e-0a9cc652a1c0" providerId="ADAL" clId="{647CFB2F-5D67-AA45-83D8-696A71BC9F90}" dt="2021-06-30T14:38:29.456" v="1589"/>
          <ac:inkMkLst>
            <pc:docMk/>
            <pc:sldMk cId="3328350443" sldId="2164"/>
            <ac:inkMk id="2" creationId="{E4EE4124-B285-4146-8DCC-24D17843226D}"/>
          </ac:inkMkLst>
        </pc:inkChg>
        <pc:inkChg chg="add">
          <ac:chgData name="Wilne, Robert" userId="863fd487-5ae7-46a6-8c4e-0a9cc652a1c0" providerId="ADAL" clId="{647CFB2F-5D67-AA45-83D8-696A71BC9F90}" dt="2021-06-30T14:38:29.629" v="1590"/>
          <ac:inkMkLst>
            <pc:docMk/>
            <pc:sldMk cId="3328350443" sldId="2164"/>
            <ac:inkMk id="3" creationId="{3659F68D-2EF8-1346-8933-3CEF6769C756}"/>
          </ac:inkMkLst>
        </pc:inkChg>
        <pc:inkChg chg="add">
          <ac:chgData name="Wilne, Robert" userId="863fd487-5ae7-46a6-8c4e-0a9cc652a1c0" providerId="ADAL" clId="{647CFB2F-5D67-AA45-83D8-696A71BC9F90}" dt="2021-06-30T14:38:29.944" v="1591"/>
          <ac:inkMkLst>
            <pc:docMk/>
            <pc:sldMk cId="3328350443" sldId="2164"/>
            <ac:inkMk id="4" creationId="{DA6E2B07-A8A7-3144-8331-23A07FE29989}"/>
          </ac:inkMkLst>
        </pc:inkChg>
        <pc:inkChg chg="add">
          <ac:chgData name="Wilne, Robert" userId="863fd487-5ae7-46a6-8c4e-0a9cc652a1c0" providerId="ADAL" clId="{647CFB2F-5D67-AA45-83D8-696A71BC9F90}" dt="2021-06-30T14:38:30.332" v="1592"/>
          <ac:inkMkLst>
            <pc:docMk/>
            <pc:sldMk cId="3328350443" sldId="2164"/>
            <ac:inkMk id="5" creationId="{A1BDB3EB-AA59-4045-AF1B-DF96EA3B057A}"/>
          </ac:inkMkLst>
        </pc:inkChg>
        <pc:inkChg chg="add topLvl">
          <ac:chgData name="Wilne, Robert" userId="863fd487-5ae7-46a6-8c4e-0a9cc652a1c0" providerId="ADAL" clId="{647CFB2F-5D67-AA45-83D8-696A71BC9F90}" dt="2021-06-30T14:38:42.579" v="1610"/>
          <ac:inkMkLst>
            <pc:docMk/>
            <pc:sldMk cId="3328350443" sldId="2164"/>
            <ac:inkMk id="16" creationId="{B752BECE-2F37-5641-83C7-A7A7E27D583D}"/>
          </ac:inkMkLst>
        </pc:inkChg>
        <pc:inkChg chg="add topLvl">
          <ac:chgData name="Wilne, Robert" userId="863fd487-5ae7-46a6-8c4e-0a9cc652a1c0" providerId="ADAL" clId="{647CFB2F-5D67-AA45-83D8-696A71BC9F90}" dt="2021-06-30T14:38:42.579" v="1610"/>
          <ac:inkMkLst>
            <pc:docMk/>
            <pc:sldMk cId="3328350443" sldId="2164"/>
            <ac:inkMk id="17" creationId="{983D6E28-FC06-5544-B43F-5B1FDDCCF2B5}"/>
          </ac:inkMkLst>
        </pc:inkChg>
        <pc:inkChg chg="add topLvl">
          <ac:chgData name="Wilne, Robert" userId="863fd487-5ae7-46a6-8c4e-0a9cc652a1c0" providerId="ADAL" clId="{647CFB2F-5D67-AA45-83D8-696A71BC9F90}" dt="2021-06-30T14:38:42.579" v="1610"/>
          <ac:inkMkLst>
            <pc:docMk/>
            <pc:sldMk cId="3328350443" sldId="2164"/>
            <ac:inkMk id="18" creationId="{E0CB9A07-7434-9944-A71B-8C7C2251E860}"/>
          </ac:inkMkLst>
        </pc:inkChg>
        <pc:inkChg chg="add topLvl">
          <ac:chgData name="Wilne, Robert" userId="863fd487-5ae7-46a6-8c4e-0a9cc652a1c0" providerId="ADAL" clId="{647CFB2F-5D67-AA45-83D8-696A71BC9F90}" dt="2021-06-30T14:38:42.579" v="1610"/>
          <ac:inkMkLst>
            <pc:docMk/>
            <pc:sldMk cId="3328350443" sldId="2164"/>
            <ac:inkMk id="19" creationId="{F2B6957F-767F-8148-9280-4E2B15B7CD50}"/>
          </ac:inkMkLst>
        </pc:inkChg>
        <pc:inkChg chg="add topLvl">
          <ac:chgData name="Wilne, Robert" userId="863fd487-5ae7-46a6-8c4e-0a9cc652a1c0" providerId="ADAL" clId="{647CFB2F-5D67-AA45-83D8-696A71BC9F90}" dt="2021-06-30T14:38:42.579" v="1610"/>
          <ac:inkMkLst>
            <pc:docMk/>
            <pc:sldMk cId="3328350443" sldId="2164"/>
            <ac:inkMk id="20" creationId="{9F56D284-6B23-EA40-A516-8409CE277AA4}"/>
          </ac:inkMkLst>
        </pc:inkChg>
        <pc:inkChg chg="add">
          <ac:chgData name="Wilne, Robert" userId="863fd487-5ae7-46a6-8c4e-0a9cc652a1c0" providerId="ADAL" clId="{647CFB2F-5D67-AA45-83D8-696A71BC9F90}" dt="2021-06-30T14:38:39.185" v="1600"/>
          <ac:inkMkLst>
            <pc:docMk/>
            <pc:sldMk cId="3328350443" sldId="2164"/>
            <ac:inkMk id="22" creationId="{4F260458-89A0-2A49-B67A-19E6C73764AD}"/>
          </ac:inkMkLst>
        </pc:inkChg>
        <pc:inkChg chg="add">
          <ac:chgData name="Wilne, Robert" userId="863fd487-5ae7-46a6-8c4e-0a9cc652a1c0" providerId="ADAL" clId="{647CFB2F-5D67-AA45-83D8-696A71BC9F90}" dt="2021-06-30T14:38:39.461" v="1601"/>
          <ac:inkMkLst>
            <pc:docMk/>
            <pc:sldMk cId="3328350443" sldId="2164"/>
            <ac:inkMk id="23" creationId="{738CB872-26C8-EA46-8028-F4AFD5C5BBDD}"/>
          </ac:inkMkLst>
        </pc:inkChg>
        <pc:inkChg chg="add">
          <ac:chgData name="Wilne, Robert" userId="863fd487-5ae7-46a6-8c4e-0a9cc652a1c0" providerId="ADAL" clId="{647CFB2F-5D67-AA45-83D8-696A71BC9F90}" dt="2021-06-30T14:38:39.705" v="1602"/>
          <ac:inkMkLst>
            <pc:docMk/>
            <pc:sldMk cId="3328350443" sldId="2164"/>
            <ac:inkMk id="24" creationId="{9DF0A8B8-FE8A-8741-9DAD-436D02EEBED3}"/>
          </ac:inkMkLst>
        </pc:inkChg>
        <pc:inkChg chg="add">
          <ac:chgData name="Wilne, Robert" userId="863fd487-5ae7-46a6-8c4e-0a9cc652a1c0" providerId="ADAL" clId="{647CFB2F-5D67-AA45-83D8-696A71BC9F90}" dt="2021-06-30T14:38:39.946" v="1603"/>
          <ac:inkMkLst>
            <pc:docMk/>
            <pc:sldMk cId="3328350443" sldId="2164"/>
            <ac:inkMk id="25" creationId="{4C967825-6D0B-E84C-B4AA-F311E9AAEFD1}"/>
          </ac:inkMkLst>
        </pc:inkChg>
        <pc:inkChg chg="add">
          <ac:chgData name="Wilne, Robert" userId="863fd487-5ae7-46a6-8c4e-0a9cc652a1c0" providerId="ADAL" clId="{647CFB2F-5D67-AA45-83D8-696A71BC9F90}" dt="2021-06-30T14:38:40.083" v="1604"/>
          <ac:inkMkLst>
            <pc:docMk/>
            <pc:sldMk cId="3328350443" sldId="2164"/>
            <ac:inkMk id="26" creationId="{53CAB417-2B7A-9749-83E3-819946E01BC5}"/>
          </ac:inkMkLst>
        </pc:inkChg>
        <pc:inkChg chg="add">
          <ac:chgData name="Wilne, Robert" userId="863fd487-5ae7-46a6-8c4e-0a9cc652a1c0" providerId="ADAL" clId="{647CFB2F-5D67-AA45-83D8-696A71BC9F90}" dt="2021-06-30T14:38:40.717" v="1605"/>
          <ac:inkMkLst>
            <pc:docMk/>
            <pc:sldMk cId="3328350443" sldId="2164"/>
            <ac:inkMk id="27" creationId="{02A398AE-0408-F249-9018-644DA6C4F47D}"/>
          </ac:inkMkLst>
        </pc:inkChg>
        <pc:inkChg chg="add">
          <ac:chgData name="Wilne, Robert" userId="863fd487-5ae7-46a6-8c4e-0a9cc652a1c0" providerId="ADAL" clId="{647CFB2F-5D67-AA45-83D8-696A71BC9F90}" dt="2021-06-30T14:38:40.898" v="1606"/>
          <ac:inkMkLst>
            <pc:docMk/>
            <pc:sldMk cId="3328350443" sldId="2164"/>
            <ac:inkMk id="28" creationId="{2750CE08-DA1A-4D44-956C-EECA25E8E5B1}"/>
          </ac:inkMkLst>
        </pc:inkChg>
        <pc:inkChg chg="add">
          <ac:chgData name="Wilne, Robert" userId="863fd487-5ae7-46a6-8c4e-0a9cc652a1c0" providerId="ADAL" clId="{647CFB2F-5D67-AA45-83D8-696A71BC9F90}" dt="2021-06-30T14:38:41.342" v="1607"/>
          <ac:inkMkLst>
            <pc:docMk/>
            <pc:sldMk cId="3328350443" sldId="2164"/>
            <ac:inkMk id="29" creationId="{54A65CCF-F995-D94F-9853-C9439DAE2083}"/>
          </ac:inkMkLst>
        </pc:inkChg>
        <pc:inkChg chg="add">
          <ac:chgData name="Wilne, Robert" userId="863fd487-5ae7-46a6-8c4e-0a9cc652a1c0" providerId="ADAL" clId="{647CFB2F-5D67-AA45-83D8-696A71BC9F90}" dt="2021-06-30T14:38:41.555" v="1608"/>
          <ac:inkMkLst>
            <pc:docMk/>
            <pc:sldMk cId="3328350443" sldId="2164"/>
            <ac:inkMk id="30" creationId="{F349B90F-679B-5A4D-B1CD-1275BC4F0A39}"/>
          </ac:inkMkLst>
        </pc:inkChg>
        <pc:inkChg chg="add">
          <ac:chgData name="Wilne, Robert" userId="863fd487-5ae7-46a6-8c4e-0a9cc652a1c0" providerId="ADAL" clId="{647CFB2F-5D67-AA45-83D8-696A71BC9F90}" dt="2021-06-30T14:38:41.793" v="1609"/>
          <ac:inkMkLst>
            <pc:docMk/>
            <pc:sldMk cId="3328350443" sldId="2164"/>
            <ac:inkMk id="31" creationId="{12194ADA-D9B2-E045-8221-234DBFDFEFF3}"/>
          </ac:inkMkLst>
        </pc:inkChg>
        <pc:inkChg chg="add">
          <ac:chgData name="Wilne, Robert" userId="863fd487-5ae7-46a6-8c4e-0a9cc652a1c0" providerId="ADAL" clId="{647CFB2F-5D67-AA45-83D8-696A71BC9F90}" dt="2021-06-30T14:38:43.091" v="1611"/>
          <ac:inkMkLst>
            <pc:docMk/>
            <pc:sldMk cId="3328350443" sldId="2164"/>
            <ac:inkMk id="34" creationId="{AA621DB0-B498-3548-864C-8E15D45D8A35}"/>
          </ac:inkMkLst>
        </pc:inkChg>
        <pc:inkChg chg="add">
          <ac:chgData name="Wilne, Robert" userId="863fd487-5ae7-46a6-8c4e-0a9cc652a1c0" providerId="ADAL" clId="{647CFB2F-5D67-AA45-83D8-696A71BC9F90}" dt="2021-06-30T14:38:45.164" v="1612"/>
          <ac:inkMkLst>
            <pc:docMk/>
            <pc:sldMk cId="3328350443" sldId="2164"/>
            <ac:inkMk id="35" creationId="{2AC4C628-2F04-9246-80AD-B4E08949E8CD}"/>
          </ac:inkMkLst>
        </pc:inkChg>
        <pc:inkChg chg="add">
          <ac:chgData name="Wilne, Robert" userId="863fd487-5ae7-46a6-8c4e-0a9cc652a1c0" providerId="ADAL" clId="{647CFB2F-5D67-AA45-83D8-696A71BC9F90}" dt="2021-06-30T14:38:45.351" v="1613"/>
          <ac:inkMkLst>
            <pc:docMk/>
            <pc:sldMk cId="3328350443" sldId="2164"/>
            <ac:inkMk id="36" creationId="{CC510BAD-0660-F84D-8892-129971643840}"/>
          </ac:inkMkLst>
        </pc:inkChg>
        <pc:inkChg chg="add">
          <ac:chgData name="Wilne, Robert" userId="863fd487-5ae7-46a6-8c4e-0a9cc652a1c0" providerId="ADAL" clId="{647CFB2F-5D67-AA45-83D8-696A71BC9F90}" dt="2021-06-30T14:38:45.572" v="1614"/>
          <ac:inkMkLst>
            <pc:docMk/>
            <pc:sldMk cId="3328350443" sldId="2164"/>
            <ac:inkMk id="37" creationId="{D2DAE320-38E8-E44C-8549-AA0F21E24CAC}"/>
          </ac:inkMkLst>
        </pc:inkChg>
        <pc:inkChg chg="add">
          <ac:chgData name="Wilne, Robert" userId="863fd487-5ae7-46a6-8c4e-0a9cc652a1c0" providerId="ADAL" clId="{647CFB2F-5D67-AA45-83D8-696A71BC9F90}" dt="2021-06-30T14:38:45.855" v="1615"/>
          <ac:inkMkLst>
            <pc:docMk/>
            <pc:sldMk cId="3328350443" sldId="2164"/>
            <ac:inkMk id="38" creationId="{66AAEC9E-2A35-974C-8AE3-6C58CD872E11}"/>
          </ac:inkMkLst>
        </pc:inkChg>
        <pc:inkChg chg="add">
          <ac:chgData name="Wilne, Robert" userId="863fd487-5ae7-46a6-8c4e-0a9cc652a1c0" providerId="ADAL" clId="{647CFB2F-5D67-AA45-83D8-696A71BC9F90}" dt="2021-06-30T14:38:53.410" v="1617"/>
          <ac:inkMkLst>
            <pc:docMk/>
            <pc:sldMk cId="3328350443" sldId="2164"/>
            <ac:inkMk id="40" creationId="{1176AE91-5BF0-9843-AB63-45E3D0D3E4AA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1" creationId="{DFBE6D1B-936A-B240-90EB-A92CB9EBA485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2" creationId="{43591CB8-AAC7-3248-8ED6-1729C96CBCE4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3" creationId="{850F0CD8-2D16-6049-984B-5D61ABA4623C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4" creationId="{1389EFD9-E563-B740-9773-BF7D18B5A625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5" creationId="{E7187DC4-630C-3B46-A457-61817A21CD44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6" creationId="{E70349EB-CE28-9D4D-BD39-284DF9FE6B20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7" creationId="{CDC0BFC9-8795-354E-8D66-251A7BEF89A1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8" creationId="{D2285C00-187F-BD49-871E-4BA28B233AAA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49" creationId="{CA44AED8-EE2D-3242-B6BC-735EDE7AB39D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50" creationId="{BCF8F599-4525-D245-B836-C6BB662E2752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51" creationId="{10F7DBA2-33C7-C24B-9AC0-3177BB33E39A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52" creationId="{BF976B62-C88B-DA40-B60E-570A2471094C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53" creationId="{A2D1BC08-5848-A94A-A584-05E57B395769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54" creationId="{3D253635-4BB8-ED43-A3AF-ED38F8DF9DB5}"/>
          </ac:inkMkLst>
        </pc:inkChg>
        <pc:inkChg chg="add topLvl">
          <ac:chgData name="Wilne, Robert" userId="863fd487-5ae7-46a6-8c4e-0a9cc652a1c0" providerId="ADAL" clId="{647CFB2F-5D67-AA45-83D8-696A71BC9F90}" dt="2021-06-30T14:39:01.561" v="1635"/>
          <ac:inkMkLst>
            <pc:docMk/>
            <pc:sldMk cId="3328350443" sldId="2164"/>
            <ac:inkMk id="55" creationId="{CF149853-E8A0-7347-B936-4CAE1D1AC5BD}"/>
          </ac:inkMkLst>
        </pc:inkChg>
        <pc:inkChg chg="add">
          <ac:chgData name="Wilne, Robert" userId="863fd487-5ae7-46a6-8c4e-0a9cc652a1c0" providerId="ADAL" clId="{647CFB2F-5D67-AA45-83D8-696A71BC9F90}" dt="2021-06-30T14:39:00.953" v="1634"/>
          <ac:inkMkLst>
            <pc:docMk/>
            <pc:sldMk cId="3328350443" sldId="2164"/>
            <ac:inkMk id="57" creationId="{FE999A40-010C-C541-B6A7-0A582E671EDE}"/>
          </ac:inkMkLst>
        </pc:inkChg>
        <pc:inkChg chg="add">
          <ac:chgData name="Wilne, Robert" userId="863fd487-5ae7-46a6-8c4e-0a9cc652a1c0" providerId="ADAL" clId="{647CFB2F-5D67-AA45-83D8-696A71BC9F90}" dt="2021-06-30T14:39:06.357" v="1636"/>
          <ac:inkMkLst>
            <pc:docMk/>
            <pc:sldMk cId="3328350443" sldId="2164"/>
            <ac:inkMk id="59" creationId="{03BDBFCE-D398-6B40-B072-7381A9A085A2}"/>
          </ac:inkMkLst>
        </pc:inkChg>
        <pc:inkChg chg="add">
          <ac:chgData name="Wilne, Robert" userId="863fd487-5ae7-46a6-8c4e-0a9cc652a1c0" providerId="ADAL" clId="{647CFB2F-5D67-AA45-83D8-696A71BC9F90}" dt="2021-06-30T14:39:06.530" v="1637"/>
          <ac:inkMkLst>
            <pc:docMk/>
            <pc:sldMk cId="3328350443" sldId="2164"/>
            <ac:inkMk id="60" creationId="{FACCB3B6-DA61-5142-ABCE-F9AA854C7EB3}"/>
          </ac:inkMkLst>
        </pc:inkChg>
        <pc:inkChg chg="add">
          <ac:chgData name="Wilne, Robert" userId="863fd487-5ae7-46a6-8c4e-0a9cc652a1c0" providerId="ADAL" clId="{647CFB2F-5D67-AA45-83D8-696A71BC9F90}" dt="2021-06-30T14:39:06.855" v="1638"/>
          <ac:inkMkLst>
            <pc:docMk/>
            <pc:sldMk cId="3328350443" sldId="2164"/>
            <ac:inkMk id="61" creationId="{B8F76BD7-9F97-E542-B914-A18967FCD213}"/>
          </ac:inkMkLst>
        </pc:inkChg>
        <pc:inkChg chg="add">
          <ac:chgData name="Wilne, Robert" userId="863fd487-5ae7-46a6-8c4e-0a9cc652a1c0" providerId="ADAL" clId="{647CFB2F-5D67-AA45-83D8-696A71BC9F90}" dt="2021-06-30T14:39:07.016" v="1639"/>
          <ac:inkMkLst>
            <pc:docMk/>
            <pc:sldMk cId="3328350443" sldId="2164"/>
            <ac:inkMk id="62" creationId="{DF6A6696-0BE8-D943-8576-40E07BBD8115}"/>
          </ac:inkMkLst>
        </pc:inkChg>
        <pc:inkChg chg="add">
          <ac:chgData name="Wilne, Robert" userId="863fd487-5ae7-46a6-8c4e-0a9cc652a1c0" providerId="ADAL" clId="{647CFB2F-5D67-AA45-83D8-696A71BC9F90}" dt="2021-06-30T14:39:52.050" v="1641"/>
          <ac:inkMkLst>
            <pc:docMk/>
            <pc:sldMk cId="3328350443" sldId="2164"/>
            <ac:inkMk id="65" creationId="{E0F4D6E2-6AF7-D04D-A66E-43ED38F5A03D}"/>
          </ac:inkMkLst>
        </pc:inkChg>
        <pc:inkChg chg="add">
          <ac:chgData name="Wilne, Robert" userId="863fd487-5ae7-46a6-8c4e-0a9cc652a1c0" providerId="ADAL" clId="{647CFB2F-5D67-AA45-83D8-696A71BC9F90}" dt="2021-06-30T14:39:52.195" v="1642"/>
          <ac:inkMkLst>
            <pc:docMk/>
            <pc:sldMk cId="3328350443" sldId="2164"/>
            <ac:inkMk id="66" creationId="{AF129C9E-7ED9-B14D-A747-E02EC63DC642}"/>
          </ac:inkMkLst>
        </pc:inkChg>
        <pc:inkChg chg="add">
          <ac:chgData name="Wilne, Robert" userId="863fd487-5ae7-46a6-8c4e-0a9cc652a1c0" providerId="ADAL" clId="{647CFB2F-5D67-AA45-83D8-696A71BC9F90}" dt="2021-06-30T14:39:55.712" v="1644"/>
          <ac:inkMkLst>
            <pc:docMk/>
            <pc:sldMk cId="3328350443" sldId="2164"/>
            <ac:inkMk id="68" creationId="{0E2C8F6F-48BB-5E4E-A2A3-253284926BE2}"/>
          </ac:inkMkLst>
        </pc:inkChg>
        <pc:inkChg chg="add topLvl">
          <ac:chgData name="Wilne, Robert" userId="863fd487-5ae7-46a6-8c4e-0a9cc652a1c0" providerId="ADAL" clId="{647CFB2F-5D67-AA45-83D8-696A71BC9F90}" dt="2021-06-30T14:40:08.267" v="1661"/>
          <ac:inkMkLst>
            <pc:docMk/>
            <pc:sldMk cId="3328350443" sldId="2164"/>
            <ac:inkMk id="69" creationId="{08AD1E5F-12E3-FB41-9158-1F9D227C5D40}"/>
          </ac:inkMkLst>
        </pc:inkChg>
        <pc:inkChg chg="add topLvl">
          <ac:chgData name="Wilne, Robert" userId="863fd487-5ae7-46a6-8c4e-0a9cc652a1c0" providerId="ADAL" clId="{647CFB2F-5D67-AA45-83D8-696A71BC9F90}" dt="2021-06-30T14:40:08.267" v="1661"/>
          <ac:inkMkLst>
            <pc:docMk/>
            <pc:sldMk cId="3328350443" sldId="2164"/>
            <ac:inkMk id="70" creationId="{DB0B1030-7D64-554D-90DF-FE19E29C116A}"/>
          </ac:inkMkLst>
        </pc:inkChg>
        <pc:inkChg chg="add topLvl">
          <ac:chgData name="Wilne, Robert" userId="863fd487-5ae7-46a6-8c4e-0a9cc652a1c0" providerId="ADAL" clId="{647CFB2F-5D67-AA45-83D8-696A71BC9F90}" dt="2021-06-30T14:40:08.267" v="1661"/>
          <ac:inkMkLst>
            <pc:docMk/>
            <pc:sldMk cId="3328350443" sldId="2164"/>
            <ac:inkMk id="71" creationId="{1FC34AD6-2259-3C4E-86DF-50D4C9AFD8A1}"/>
          </ac:inkMkLst>
        </pc:inkChg>
        <pc:inkChg chg="add">
          <ac:chgData name="Wilne, Robert" userId="863fd487-5ae7-46a6-8c4e-0a9cc652a1c0" providerId="ADAL" clId="{647CFB2F-5D67-AA45-83D8-696A71BC9F90}" dt="2021-06-30T14:39:58.806" v="1649"/>
          <ac:inkMkLst>
            <pc:docMk/>
            <pc:sldMk cId="3328350443" sldId="2164"/>
            <ac:inkMk id="73" creationId="{81BB0E67-6834-6946-A7B6-35C352CA3DDB}"/>
          </ac:inkMkLst>
        </pc:inkChg>
        <pc:inkChg chg="add">
          <ac:chgData name="Wilne, Robert" userId="863fd487-5ae7-46a6-8c4e-0a9cc652a1c0" providerId="ADAL" clId="{647CFB2F-5D67-AA45-83D8-696A71BC9F90}" dt="2021-06-30T14:40:04.778" v="1650"/>
          <ac:inkMkLst>
            <pc:docMk/>
            <pc:sldMk cId="3328350443" sldId="2164"/>
            <ac:inkMk id="74" creationId="{4159F1E1-8105-0F40-9DDE-59219D55BC2A}"/>
          </ac:inkMkLst>
        </pc:inkChg>
        <pc:inkChg chg="add">
          <ac:chgData name="Wilne, Robert" userId="863fd487-5ae7-46a6-8c4e-0a9cc652a1c0" providerId="ADAL" clId="{647CFB2F-5D67-AA45-83D8-696A71BC9F90}" dt="2021-06-30T14:40:04.958" v="1651"/>
          <ac:inkMkLst>
            <pc:docMk/>
            <pc:sldMk cId="3328350443" sldId="2164"/>
            <ac:inkMk id="75" creationId="{B0034473-4ADF-0C49-8F4D-13685EB1915F}"/>
          </ac:inkMkLst>
        </pc:inkChg>
        <pc:inkChg chg="add">
          <ac:chgData name="Wilne, Robert" userId="863fd487-5ae7-46a6-8c4e-0a9cc652a1c0" providerId="ADAL" clId="{647CFB2F-5D67-AA45-83D8-696A71BC9F90}" dt="2021-06-30T14:40:05.408" v="1652"/>
          <ac:inkMkLst>
            <pc:docMk/>
            <pc:sldMk cId="3328350443" sldId="2164"/>
            <ac:inkMk id="76" creationId="{6856019F-5FBE-8844-B184-EBA9126099E6}"/>
          </ac:inkMkLst>
        </pc:inkChg>
        <pc:inkChg chg="add">
          <ac:chgData name="Wilne, Robert" userId="863fd487-5ae7-46a6-8c4e-0a9cc652a1c0" providerId="ADAL" clId="{647CFB2F-5D67-AA45-83D8-696A71BC9F90}" dt="2021-06-30T14:40:05.815" v="1653"/>
          <ac:inkMkLst>
            <pc:docMk/>
            <pc:sldMk cId="3328350443" sldId="2164"/>
            <ac:inkMk id="77" creationId="{798FEB84-E367-0F42-ADCF-2875FA540A69}"/>
          </ac:inkMkLst>
        </pc:inkChg>
        <pc:inkChg chg="add">
          <ac:chgData name="Wilne, Robert" userId="863fd487-5ae7-46a6-8c4e-0a9cc652a1c0" providerId="ADAL" clId="{647CFB2F-5D67-AA45-83D8-696A71BC9F90}" dt="2021-06-30T14:40:06.179" v="1654"/>
          <ac:inkMkLst>
            <pc:docMk/>
            <pc:sldMk cId="3328350443" sldId="2164"/>
            <ac:inkMk id="78" creationId="{22550326-9953-D548-A63A-B41FBA9F24B2}"/>
          </ac:inkMkLst>
        </pc:inkChg>
        <pc:inkChg chg="add">
          <ac:chgData name="Wilne, Robert" userId="863fd487-5ae7-46a6-8c4e-0a9cc652a1c0" providerId="ADAL" clId="{647CFB2F-5D67-AA45-83D8-696A71BC9F90}" dt="2021-06-30T14:40:06.548" v="1655"/>
          <ac:inkMkLst>
            <pc:docMk/>
            <pc:sldMk cId="3328350443" sldId="2164"/>
            <ac:inkMk id="79" creationId="{67B702BE-C618-BD4B-9D4B-A7F01A2A2630}"/>
          </ac:inkMkLst>
        </pc:inkChg>
        <pc:inkChg chg="add">
          <ac:chgData name="Wilne, Robert" userId="863fd487-5ae7-46a6-8c4e-0a9cc652a1c0" providerId="ADAL" clId="{647CFB2F-5D67-AA45-83D8-696A71BC9F90}" dt="2021-06-30T14:40:06.758" v="1656"/>
          <ac:inkMkLst>
            <pc:docMk/>
            <pc:sldMk cId="3328350443" sldId="2164"/>
            <ac:inkMk id="80" creationId="{B24671D2-B6D5-F341-8342-2F1211B866C9}"/>
          </ac:inkMkLst>
        </pc:inkChg>
        <pc:inkChg chg="add">
          <ac:chgData name="Wilne, Robert" userId="863fd487-5ae7-46a6-8c4e-0a9cc652a1c0" providerId="ADAL" clId="{647CFB2F-5D67-AA45-83D8-696A71BC9F90}" dt="2021-06-30T14:40:07.063" v="1657"/>
          <ac:inkMkLst>
            <pc:docMk/>
            <pc:sldMk cId="3328350443" sldId="2164"/>
            <ac:inkMk id="81" creationId="{25F68D1E-5996-CA43-BB09-6F7FD43C1DDD}"/>
          </ac:inkMkLst>
        </pc:inkChg>
        <pc:inkChg chg="add">
          <ac:chgData name="Wilne, Robert" userId="863fd487-5ae7-46a6-8c4e-0a9cc652a1c0" providerId="ADAL" clId="{647CFB2F-5D67-AA45-83D8-696A71BC9F90}" dt="2021-06-30T14:40:07.204" v="1658"/>
          <ac:inkMkLst>
            <pc:docMk/>
            <pc:sldMk cId="3328350443" sldId="2164"/>
            <ac:inkMk id="82" creationId="{B38DB6AB-0A6D-7947-B157-04A5D7BC192F}"/>
          </ac:inkMkLst>
        </pc:inkChg>
        <pc:inkChg chg="add">
          <ac:chgData name="Wilne, Robert" userId="863fd487-5ae7-46a6-8c4e-0a9cc652a1c0" providerId="ADAL" clId="{647CFB2F-5D67-AA45-83D8-696A71BC9F90}" dt="2021-06-30T14:40:07.428" v="1659"/>
          <ac:inkMkLst>
            <pc:docMk/>
            <pc:sldMk cId="3328350443" sldId="2164"/>
            <ac:inkMk id="83" creationId="{1F781440-8435-AF44-BD82-57B65338D84C}"/>
          </ac:inkMkLst>
        </pc:inkChg>
        <pc:inkChg chg="add">
          <ac:chgData name="Wilne, Robert" userId="863fd487-5ae7-46a6-8c4e-0a9cc652a1c0" providerId="ADAL" clId="{647CFB2F-5D67-AA45-83D8-696A71BC9F90}" dt="2021-06-30T14:40:07.628" v="1660"/>
          <ac:inkMkLst>
            <pc:docMk/>
            <pc:sldMk cId="3328350443" sldId="2164"/>
            <ac:inkMk id="84" creationId="{4927E607-B345-6B41-8D92-D14588233F70}"/>
          </ac:inkMkLst>
        </pc:inkChg>
        <pc:inkChg chg="add topLvl">
          <ac:chgData name="Wilne, Robert" userId="863fd487-5ae7-46a6-8c4e-0a9cc652a1c0" providerId="ADAL" clId="{647CFB2F-5D67-AA45-83D8-696A71BC9F90}" dt="2021-06-30T14:40:13.298" v="1667"/>
          <ac:inkMkLst>
            <pc:docMk/>
            <pc:sldMk cId="3328350443" sldId="2164"/>
            <ac:inkMk id="87" creationId="{DF74AD46-15B4-3D41-8B20-32221D9F8650}"/>
          </ac:inkMkLst>
        </pc:inkChg>
        <pc:inkChg chg="add topLvl">
          <ac:chgData name="Wilne, Robert" userId="863fd487-5ae7-46a6-8c4e-0a9cc652a1c0" providerId="ADAL" clId="{647CFB2F-5D67-AA45-83D8-696A71BC9F90}" dt="2021-06-30T14:40:13.298" v="1667"/>
          <ac:inkMkLst>
            <pc:docMk/>
            <pc:sldMk cId="3328350443" sldId="2164"/>
            <ac:inkMk id="88" creationId="{602BD5CC-7A9D-D546-9E9D-2F6DE96F7781}"/>
          </ac:inkMkLst>
        </pc:inkChg>
        <pc:inkChg chg="add">
          <ac:chgData name="Wilne, Robert" userId="863fd487-5ae7-46a6-8c4e-0a9cc652a1c0" providerId="ADAL" clId="{647CFB2F-5D67-AA45-83D8-696A71BC9F90}" dt="2021-06-30T14:40:12.172" v="1665"/>
          <ac:inkMkLst>
            <pc:docMk/>
            <pc:sldMk cId="3328350443" sldId="2164"/>
            <ac:inkMk id="90" creationId="{DF4333DA-E776-7244-AA94-D1E127A97D96}"/>
          </ac:inkMkLst>
        </pc:inkChg>
        <pc:inkChg chg="add">
          <ac:chgData name="Wilne, Robert" userId="863fd487-5ae7-46a6-8c4e-0a9cc652a1c0" providerId="ADAL" clId="{647CFB2F-5D67-AA45-83D8-696A71BC9F90}" dt="2021-06-30T14:40:12.296" v="1666"/>
          <ac:inkMkLst>
            <pc:docMk/>
            <pc:sldMk cId="3328350443" sldId="2164"/>
            <ac:inkMk id="91" creationId="{299F11F2-32DD-A54E-8AD6-8F62454CF51C}"/>
          </ac:inkMkLst>
        </pc:inkChg>
        <pc:inkChg chg="add">
          <ac:chgData name="Wilne, Robert" userId="863fd487-5ae7-46a6-8c4e-0a9cc652a1c0" providerId="ADAL" clId="{647CFB2F-5D67-AA45-83D8-696A71BC9F90}" dt="2021-06-30T14:40:14.698" v="1668"/>
          <ac:inkMkLst>
            <pc:docMk/>
            <pc:sldMk cId="3328350443" sldId="2164"/>
            <ac:inkMk id="93" creationId="{7001A694-4A47-FE4B-A023-0C144B60AAE0}"/>
          </ac:inkMkLst>
        </pc:inkChg>
        <pc:inkChg chg="add">
          <ac:chgData name="Wilne, Robert" userId="863fd487-5ae7-46a6-8c4e-0a9cc652a1c0" providerId="ADAL" clId="{647CFB2F-5D67-AA45-83D8-696A71BC9F90}" dt="2021-06-30T14:40:14.884" v="1669"/>
          <ac:inkMkLst>
            <pc:docMk/>
            <pc:sldMk cId="3328350443" sldId="2164"/>
            <ac:inkMk id="94" creationId="{C69725CD-4DC6-E749-9D4B-7259D8CE3E81}"/>
          </ac:inkMkLst>
        </pc:inkChg>
        <pc:inkChg chg="add">
          <ac:chgData name="Wilne, Robert" userId="863fd487-5ae7-46a6-8c4e-0a9cc652a1c0" providerId="ADAL" clId="{647CFB2F-5D67-AA45-83D8-696A71BC9F90}" dt="2021-06-30T14:40:15.178" v="1670"/>
          <ac:inkMkLst>
            <pc:docMk/>
            <pc:sldMk cId="3328350443" sldId="2164"/>
            <ac:inkMk id="95" creationId="{D9424FDD-7D40-8947-AD08-567B21B9E478}"/>
          </ac:inkMkLst>
        </pc:inkChg>
        <pc:inkChg chg="add">
          <ac:chgData name="Wilne, Robert" userId="863fd487-5ae7-46a6-8c4e-0a9cc652a1c0" providerId="ADAL" clId="{647CFB2F-5D67-AA45-83D8-696A71BC9F90}" dt="2021-06-30T14:40:15.295" v="1671"/>
          <ac:inkMkLst>
            <pc:docMk/>
            <pc:sldMk cId="3328350443" sldId="2164"/>
            <ac:inkMk id="96" creationId="{7F93B1CA-F45D-9A4C-A42D-53999E26FE6C}"/>
          </ac:inkMkLst>
        </pc:inkChg>
        <pc:inkChg chg="add">
          <ac:chgData name="Wilne, Robert" userId="863fd487-5ae7-46a6-8c4e-0a9cc652a1c0" providerId="ADAL" clId="{647CFB2F-5D67-AA45-83D8-696A71BC9F90}" dt="2021-06-30T14:40:17.479" v="1673"/>
          <ac:inkMkLst>
            <pc:docMk/>
            <pc:sldMk cId="3328350443" sldId="2164"/>
            <ac:inkMk id="99" creationId="{4B32FA2F-999B-8441-9EEC-12ECE81964EE}"/>
          </ac:inkMkLst>
        </pc:inkChg>
        <pc:inkChg chg="add">
          <ac:chgData name="Wilne, Robert" userId="863fd487-5ae7-46a6-8c4e-0a9cc652a1c0" providerId="ADAL" clId="{647CFB2F-5D67-AA45-83D8-696A71BC9F90}" dt="2021-06-30T14:40:18.344" v="1674"/>
          <ac:inkMkLst>
            <pc:docMk/>
            <pc:sldMk cId="3328350443" sldId="2164"/>
            <ac:inkMk id="100" creationId="{4DC3C3B9-B857-8F4B-A9FD-270B738E096C}"/>
          </ac:inkMkLst>
        </pc:inkChg>
        <pc:inkChg chg="add">
          <ac:chgData name="Wilne, Robert" userId="863fd487-5ae7-46a6-8c4e-0a9cc652a1c0" providerId="ADAL" clId="{647CFB2F-5D67-AA45-83D8-696A71BC9F90}" dt="2021-06-30T14:40:18.661" v="1675"/>
          <ac:inkMkLst>
            <pc:docMk/>
            <pc:sldMk cId="3328350443" sldId="2164"/>
            <ac:inkMk id="101" creationId="{EBD050A1-1815-B345-8C7E-0F9010BA7ED3}"/>
          </ac:inkMkLst>
        </pc:inkChg>
        <pc:inkChg chg="add">
          <ac:chgData name="Wilne, Robert" userId="863fd487-5ae7-46a6-8c4e-0a9cc652a1c0" providerId="ADAL" clId="{647CFB2F-5D67-AA45-83D8-696A71BC9F90}" dt="2021-06-30T14:40:19.113" v="1676"/>
          <ac:inkMkLst>
            <pc:docMk/>
            <pc:sldMk cId="3328350443" sldId="2164"/>
            <ac:inkMk id="102" creationId="{E622DF30-90A4-CD46-B965-09D2331F4E43}"/>
          </ac:inkMkLst>
        </pc:inkChg>
        <pc:inkChg chg="add">
          <ac:chgData name="Wilne, Robert" userId="863fd487-5ae7-46a6-8c4e-0a9cc652a1c0" providerId="ADAL" clId="{647CFB2F-5D67-AA45-83D8-696A71BC9F90}" dt="2021-06-30T14:40:19.657" v="1677"/>
          <ac:inkMkLst>
            <pc:docMk/>
            <pc:sldMk cId="3328350443" sldId="2164"/>
            <ac:inkMk id="103" creationId="{379DAEF6-EE18-6543-A3E5-37E98C98F86C}"/>
          </ac:inkMkLst>
        </pc:inkChg>
        <pc:inkChg chg="add">
          <ac:chgData name="Wilne, Robert" userId="863fd487-5ae7-46a6-8c4e-0a9cc652a1c0" providerId="ADAL" clId="{647CFB2F-5D67-AA45-83D8-696A71BC9F90}" dt="2021-06-30T14:40:20.352" v="1678"/>
          <ac:inkMkLst>
            <pc:docMk/>
            <pc:sldMk cId="3328350443" sldId="2164"/>
            <ac:inkMk id="104" creationId="{731FA042-64ED-E048-AF40-0FD425BA7A65}"/>
          </ac:inkMkLst>
        </pc:inkChg>
        <pc:inkChg chg="add">
          <ac:chgData name="Wilne, Robert" userId="863fd487-5ae7-46a6-8c4e-0a9cc652a1c0" providerId="ADAL" clId="{647CFB2F-5D67-AA45-83D8-696A71BC9F90}" dt="2021-06-30T14:40:20.648" v="1679"/>
          <ac:inkMkLst>
            <pc:docMk/>
            <pc:sldMk cId="3328350443" sldId="2164"/>
            <ac:inkMk id="105" creationId="{D68F5E93-A2DD-8B45-A502-7D16A0083BEF}"/>
          </ac:inkMkLst>
        </pc:inkChg>
        <pc:inkChg chg="add">
          <ac:chgData name="Wilne, Robert" userId="863fd487-5ae7-46a6-8c4e-0a9cc652a1c0" providerId="ADAL" clId="{647CFB2F-5D67-AA45-83D8-696A71BC9F90}" dt="2021-06-30T14:40:21.207" v="1680"/>
          <ac:inkMkLst>
            <pc:docMk/>
            <pc:sldMk cId="3328350443" sldId="2164"/>
            <ac:inkMk id="106" creationId="{02416054-AFE2-9E4F-9DA7-02572094C670}"/>
          </ac:inkMkLst>
        </pc:inkChg>
        <pc:inkChg chg="add">
          <ac:chgData name="Wilne, Robert" userId="863fd487-5ae7-46a6-8c4e-0a9cc652a1c0" providerId="ADAL" clId="{647CFB2F-5D67-AA45-83D8-696A71BC9F90}" dt="2021-06-30T14:40:22.051" v="1681"/>
          <ac:inkMkLst>
            <pc:docMk/>
            <pc:sldMk cId="3328350443" sldId="2164"/>
            <ac:inkMk id="107" creationId="{8EA1B5EC-65A8-D84F-ADFD-DA8FF751F7DD}"/>
          </ac:inkMkLst>
        </pc:inkChg>
        <pc:inkChg chg="add">
          <ac:chgData name="Wilne, Robert" userId="863fd487-5ae7-46a6-8c4e-0a9cc652a1c0" providerId="ADAL" clId="{647CFB2F-5D67-AA45-83D8-696A71BC9F90}" dt="2021-06-30T14:40:30.825" v="1683"/>
          <ac:inkMkLst>
            <pc:docMk/>
            <pc:sldMk cId="3328350443" sldId="2164"/>
            <ac:inkMk id="109" creationId="{FE690D83-1125-F942-9F72-D1A6969B6BAF}"/>
          </ac:inkMkLst>
        </pc:inkChg>
        <pc:inkChg chg="add">
          <ac:chgData name="Wilne, Robert" userId="863fd487-5ae7-46a6-8c4e-0a9cc652a1c0" providerId="ADAL" clId="{647CFB2F-5D67-AA45-83D8-696A71BC9F90}" dt="2021-06-30T14:40:33.505" v="1684"/>
          <ac:inkMkLst>
            <pc:docMk/>
            <pc:sldMk cId="3328350443" sldId="2164"/>
            <ac:inkMk id="110" creationId="{BA8FD909-98E8-F945-B1F0-AE0C3E0C0A50}"/>
          </ac:inkMkLst>
        </pc:inkChg>
        <pc:inkChg chg="add">
          <ac:chgData name="Wilne, Robert" userId="863fd487-5ae7-46a6-8c4e-0a9cc652a1c0" providerId="ADAL" clId="{647CFB2F-5D67-AA45-83D8-696A71BC9F90}" dt="2021-06-30T14:40:33.706" v="1685"/>
          <ac:inkMkLst>
            <pc:docMk/>
            <pc:sldMk cId="3328350443" sldId="2164"/>
            <ac:inkMk id="111" creationId="{A9ACB87C-303D-A54E-8AE8-B72C5E9AF0F0}"/>
          </ac:inkMkLst>
        </pc:inkChg>
        <pc:inkChg chg="add">
          <ac:chgData name="Wilne, Robert" userId="863fd487-5ae7-46a6-8c4e-0a9cc652a1c0" providerId="ADAL" clId="{647CFB2F-5D67-AA45-83D8-696A71BC9F90}" dt="2021-06-30T14:40:33.859" v="1686"/>
          <ac:inkMkLst>
            <pc:docMk/>
            <pc:sldMk cId="3328350443" sldId="2164"/>
            <ac:inkMk id="112" creationId="{DF1DF597-06FE-C847-BA99-205147D72635}"/>
          </ac:inkMkLst>
        </pc:inkChg>
        <pc:inkChg chg="add">
          <ac:chgData name="Wilne, Robert" userId="863fd487-5ae7-46a6-8c4e-0a9cc652a1c0" providerId="ADAL" clId="{647CFB2F-5D67-AA45-83D8-696A71BC9F90}" dt="2021-06-30T14:40:34.178" v="1687"/>
          <ac:inkMkLst>
            <pc:docMk/>
            <pc:sldMk cId="3328350443" sldId="2164"/>
            <ac:inkMk id="113" creationId="{C7F04531-A441-F445-B8E3-C345B52DAAB3}"/>
          </ac:inkMkLst>
        </pc:inkChg>
        <pc:inkChg chg="add">
          <ac:chgData name="Wilne, Robert" userId="863fd487-5ae7-46a6-8c4e-0a9cc652a1c0" providerId="ADAL" clId="{647CFB2F-5D67-AA45-83D8-696A71BC9F90}" dt="2021-06-30T14:40:34.342" v="1688"/>
          <ac:inkMkLst>
            <pc:docMk/>
            <pc:sldMk cId="3328350443" sldId="2164"/>
            <ac:inkMk id="114" creationId="{089613C4-B4F0-DD46-8E4F-CB8402CE3DEA}"/>
          </ac:inkMkLst>
        </pc:inkChg>
        <pc:inkChg chg="add topLvl">
          <ac:chgData name="Wilne, Robert" userId="863fd487-5ae7-46a6-8c4e-0a9cc652a1c0" providerId="ADAL" clId="{647CFB2F-5D67-AA45-83D8-696A71BC9F90}" dt="2021-06-30T14:40:38.575" v="1699"/>
          <ac:inkMkLst>
            <pc:docMk/>
            <pc:sldMk cId="3328350443" sldId="2164"/>
            <ac:inkMk id="115" creationId="{371CCBD2-2535-8145-9DD7-9A889AACA390}"/>
          </ac:inkMkLst>
        </pc:inkChg>
        <pc:inkChg chg="add topLvl">
          <ac:chgData name="Wilne, Robert" userId="863fd487-5ae7-46a6-8c4e-0a9cc652a1c0" providerId="ADAL" clId="{647CFB2F-5D67-AA45-83D8-696A71BC9F90}" dt="2021-06-30T14:40:38.575" v="1699"/>
          <ac:inkMkLst>
            <pc:docMk/>
            <pc:sldMk cId="3328350443" sldId="2164"/>
            <ac:inkMk id="116" creationId="{61D1C4E4-85E1-5647-A593-563FADF61AB6}"/>
          </ac:inkMkLst>
        </pc:inkChg>
        <pc:inkChg chg="add topLvl">
          <ac:chgData name="Wilne, Robert" userId="863fd487-5ae7-46a6-8c4e-0a9cc652a1c0" providerId="ADAL" clId="{647CFB2F-5D67-AA45-83D8-696A71BC9F90}" dt="2021-06-30T14:40:38.575" v="1699"/>
          <ac:inkMkLst>
            <pc:docMk/>
            <pc:sldMk cId="3328350443" sldId="2164"/>
            <ac:inkMk id="117" creationId="{36677BFD-0C2B-214E-9608-ECCACE05D647}"/>
          </ac:inkMkLst>
        </pc:inkChg>
        <pc:inkChg chg="add topLvl">
          <ac:chgData name="Wilne, Robert" userId="863fd487-5ae7-46a6-8c4e-0a9cc652a1c0" providerId="ADAL" clId="{647CFB2F-5D67-AA45-83D8-696A71BC9F90}" dt="2021-06-30T14:40:38.575" v="1699"/>
          <ac:inkMkLst>
            <pc:docMk/>
            <pc:sldMk cId="3328350443" sldId="2164"/>
            <ac:inkMk id="118" creationId="{9070D4D6-9A03-1F4C-9C2B-2F10DA554DCB}"/>
          </ac:inkMkLst>
        </pc:inkChg>
        <pc:inkChg chg="add topLvl">
          <ac:chgData name="Wilne, Robert" userId="863fd487-5ae7-46a6-8c4e-0a9cc652a1c0" providerId="ADAL" clId="{647CFB2F-5D67-AA45-83D8-696A71BC9F90}" dt="2021-06-30T14:40:38.575" v="1699"/>
          <ac:inkMkLst>
            <pc:docMk/>
            <pc:sldMk cId="3328350443" sldId="2164"/>
            <ac:inkMk id="119" creationId="{6A65DB08-AF9D-A94B-927E-6DC324CB35C5}"/>
          </ac:inkMkLst>
        </pc:inkChg>
        <pc:inkChg chg="add">
          <ac:chgData name="Wilne, Robert" userId="863fd487-5ae7-46a6-8c4e-0a9cc652a1c0" providerId="ADAL" clId="{647CFB2F-5D67-AA45-83D8-696A71BC9F90}" dt="2021-06-30T14:40:36.749" v="1695"/>
          <ac:inkMkLst>
            <pc:docMk/>
            <pc:sldMk cId="3328350443" sldId="2164"/>
            <ac:inkMk id="122" creationId="{36C24DD7-72BD-E145-87CB-5AF32619484D}"/>
          </ac:inkMkLst>
        </pc:inkChg>
        <pc:inkChg chg="add">
          <ac:chgData name="Wilne, Robert" userId="863fd487-5ae7-46a6-8c4e-0a9cc652a1c0" providerId="ADAL" clId="{647CFB2F-5D67-AA45-83D8-696A71BC9F90}" dt="2021-06-30T14:40:36.928" v="1696"/>
          <ac:inkMkLst>
            <pc:docMk/>
            <pc:sldMk cId="3328350443" sldId="2164"/>
            <ac:inkMk id="123" creationId="{7B95B4A0-4B76-BB42-A77B-61A117CFD711}"/>
          </ac:inkMkLst>
        </pc:inkChg>
        <pc:inkChg chg="add">
          <ac:chgData name="Wilne, Robert" userId="863fd487-5ae7-46a6-8c4e-0a9cc652a1c0" providerId="ADAL" clId="{647CFB2F-5D67-AA45-83D8-696A71BC9F90}" dt="2021-06-30T14:40:37.298" v="1697"/>
          <ac:inkMkLst>
            <pc:docMk/>
            <pc:sldMk cId="3328350443" sldId="2164"/>
            <ac:inkMk id="124" creationId="{573589AF-AAE9-064E-8A32-652798726E04}"/>
          </ac:inkMkLst>
        </pc:inkChg>
        <pc:inkChg chg="add">
          <ac:chgData name="Wilne, Robert" userId="863fd487-5ae7-46a6-8c4e-0a9cc652a1c0" providerId="ADAL" clId="{647CFB2F-5D67-AA45-83D8-696A71BC9F90}" dt="2021-06-30T14:40:37.603" v="1698"/>
          <ac:inkMkLst>
            <pc:docMk/>
            <pc:sldMk cId="3328350443" sldId="2164"/>
            <ac:inkMk id="125" creationId="{CC9EA4ED-B865-704B-957A-D2BE9609645B}"/>
          </ac:inkMkLst>
        </pc:inkChg>
        <pc:inkChg chg="add">
          <ac:chgData name="Wilne, Robert" userId="863fd487-5ae7-46a6-8c4e-0a9cc652a1c0" providerId="ADAL" clId="{647CFB2F-5D67-AA45-83D8-696A71BC9F90}" dt="2021-06-30T14:40:40.099" v="1700"/>
          <ac:inkMkLst>
            <pc:docMk/>
            <pc:sldMk cId="3328350443" sldId="2164"/>
            <ac:inkMk id="127" creationId="{CE3CDD3C-B59A-1C40-A941-5A754F47ED39}"/>
          </ac:inkMkLst>
        </pc:inkChg>
        <pc:inkChg chg="add">
          <ac:chgData name="Wilne, Robert" userId="863fd487-5ae7-46a6-8c4e-0a9cc652a1c0" providerId="ADAL" clId="{647CFB2F-5D67-AA45-83D8-696A71BC9F90}" dt="2021-06-30T14:40:40.377" v="1701"/>
          <ac:inkMkLst>
            <pc:docMk/>
            <pc:sldMk cId="3328350443" sldId="2164"/>
            <ac:inkMk id="128" creationId="{F8EE5DA9-C45C-BB41-9D14-4424115C1AA3}"/>
          </ac:inkMkLst>
        </pc:inkChg>
        <pc:inkChg chg="add">
          <ac:chgData name="Wilne, Robert" userId="863fd487-5ae7-46a6-8c4e-0a9cc652a1c0" providerId="ADAL" clId="{647CFB2F-5D67-AA45-83D8-696A71BC9F90}" dt="2021-06-30T14:40:40.714" v="1702"/>
          <ac:inkMkLst>
            <pc:docMk/>
            <pc:sldMk cId="3328350443" sldId="2164"/>
            <ac:inkMk id="129" creationId="{D4C44866-FEAF-794E-96A8-CC5EFB1076ED}"/>
          </ac:inkMkLst>
        </pc:inkChg>
        <pc:inkChg chg="add">
          <ac:chgData name="Wilne, Robert" userId="863fd487-5ae7-46a6-8c4e-0a9cc652a1c0" providerId="ADAL" clId="{647CFB2F-5D67-AA45-83D8-696A71BC9F90}" dt="2021-06-30T14:40:40.867" v="1703"/>
          <ac:inkMkLst>
            <pc:docMk/>
            <pc:sldMk cId="3328350443" sldId="2164"/>
            <ac:inkMk id="130" creationId="{02EAE54F-35E9-EF45-9E10-8E70BD0E7E76}"/>
          </ac:inkMkLst>
        </pc:inkChg>
        <pc:inkChg chg="add">
          <ac:chgData name="Wilne, Robert" userId="863fd487-5ae7-46a6-8c4e-0a9cc652a1c0" providerId="ADAL" clId="{647CFB2F-5D67-AA45-83D8-696A71BC9F90}" dt="2021-06-30T14:40:41.003" v="1704"/>
          <ac:inkMkLst>
            <pc:docMk/>
            <pc:sldMk cId="3328350443" sldId="2164"/>
            <ac:inkMk id="131" creationId="{07ADD754-8824-954C-B188-6D41C10488EE}"/>
          </ac:inkMkLst>
        </pc:inkChg>
        <pc:inkChg chg="add">
          <ac:chgData name="Wilne, Robert" userId="863fd487-5ae7-46a6-8c4e-0a9cc652a1c0" providerId="ADAL" clId="{647CFB2F-5D67-AA45-83D8-696A71BC9F90}" dt="2021-06-30T14:40:41.228" v="1705"/>
          <ac:inkMkLst>
            <pc:docMk/>
            <pc:sldMk cId="3328350443" sldId="2164"/>
            <ac:inkMk id="132" creationId="{04B48538-B60D-DD42-BF9B-8862EB0BAA2B}"/>
          </ac:inkMkLst>
        </pc:inkChg>
        <pc:inkChg chg="add">
          <ac:chgData name="Wilne, Robert" userId="863fd487-5ae7-46a6-8c4e-0a9cc652a1c0" providerId="ADAL" clId="{647CFB2F-5D67-AA45-83D8-696A71BC9F90}" dt="2021-06-30T14:40:41.380" v="1706"/>
          <ac:inkMkLst>
            <pc:docMk/>
            <pc:sldMk cId="3328350443" sldId="2164"/>
            <ac:inkMk id="133" creationId="{4F389ED5-F5F1-8E48-81F1-6F56A508BF51}"/>
          </ac:inkMkLst>
        </pc:inkChg>
        <pc:inkChg chg="add">
          <ac:chgData name="Wilne, Robert" userId="863fd487-5ae7-46a6-8c4e-0a9cc652a1c0" providerId="ADAL" clId="{647CFB2F-5D67-AA45-83D8-696A71BC9F90}" dt="2021-06-30T14:40:41.599" v="1707"/>
          <ac:inkMkLst>
            <pc:docMk/>
            <pc:sldMk cId="3328350443" sldId="2164"/>
            <ac:inkMk id="134" creationId="{845B0702-E352-FF4A-B384-579361D74AD1}"/>
          </ac:inkMkLst>
        </pc:inkChg>
        <pc:inkChg chg="add">
          <ac:chgData name="Wilne, Robert" userId="863fd487-5ae7-46a6-8c4e-0a9cc652a1c0" providerId="ADAL" clId="{647CFB2F-5D67-AA45-83D8-696A71BC9F90}" dt="2021-06-30T14:40:41.751" v="1708"/>
          <ac:inkMkLst>
            <pc:docMk/>
            <pc:sldMk cId="3328350443" sldId="2164"/>
            <ac:inkMk id="135" creationId="{2FE35087-666D-4546-8BA3-D0DD5799F0D0}"/>
          </ac:inkMkLst>
        </pc:inkChg>
        <pc:inkChg chg="add">
          <ac:chgData name="Wilne, Robert" userId="863fd487-5ae7-46a6-8c4e-0a9cc652a1c0" providerId="ADAL" clId="{647CFB2F-5D67-AA45-83D8-696A71BC9F90}" dt="2021-06-30T14:40:41.900" v="1709"/>
          <ac:inkMkLst>
            <pc:docMk/>
            <pc:sldMk cId="3328350443" sldId="2164"/>
            <ac:inkMk id="136" creationId="{4BBEDF18-D875-E54C-8492-F8B9998C327E}"/>
          </ac:inkMkLst>
        </pc:inkChg>
      </pc:sldChg>
      <pc:sldChg chg="addSp delSp add">
        <pc:chgData name="Wilne, Robert" userId="863fd487-5ae7-46a6-8c4e-0a9cc652a1c0" providerId="ADAL" clId="{647CFB2F-5D67-AA45-83D8-696A71BC9F90}" dt="2021-06-30T15:03:05.440" v="2355"/>
        <pc:sldMkLst>
          <pc:docMk/>
          <pc:sldMk cId="3119441903" sldId="2165"/>
        </pc:sldMkLst>
        <pc:grpChg chg="del">
          <ac:chgData name="Wilne, Robert" userId="863fd487-5ae7-46a6-8c4e-0a9cc652a1c0" providerId="ADAL" clId="{647CFB2F-5D67-AA45-83D8-696A71BC9F90}" dt="2021-06-30T15:00:19.893" v="2152"/>
          <ac:grpSpMkLst>
            <pc:docMk/>
            <pc:sldMk cId="3119441903" sldId="2165"/>
            <ac:grpSpMk id="6" creationId="{6DB20437-CDA6-F548-B139-28DFD64C7222}"/>
          </ac:grpSpMkLst>
        </pc:grpChg>
        <pc:grpChg chg="del">
          <ac:chgData name="Wilne, Robert" userId="863fd487-5ae7-46a6-8c4e-0a9cc652a1c0" providerId="ADAL" clId="{647CFB2F-5D67-AA45-83D8-696A71BC9F90}" dt="2021-06-30T15:00:20.445" v="2190"/>
          <ac:grpSpMkLst>
            <pc:docMk/>
            <pc:sldMk cId="3119441903" sldId="2165"/>
            <ac:grpSpMk id="32" creationId="{4D462269-CCEC-8D45-8C4A-8F399797F637}"/>
          </ac:grpSpMkLst>
        </pc:grpChg>
        <pc:grpChg chg="del">
          <ac:chgData name="Wilne, Robert" userId="863fd487-5ae7-46a6-8c4e-0a9cc652a1c0" providerId="ADAL" clId="{647CFB2F-5D67-AA45-83D8-696A71BC9F90}" dt="2021-06-30T15:00:20.445" v="2190"/>
          <ac:grpSpMkLst>
            <pc:docMk/>
            <pc:sldMk cId="3119441903" sldId="2165"/>
            <ac:grpSpMk id="33" creationId="{8C8CB797-D109-CA4B-B9C5-4A16293B2D68}"/>
          </ac:grpSpMkLst>
        </pc:grpChg>
        <pc:grpChg chg="del">
          <ac:chgData name="Wilne, Robert" userId="863fd487-5ae7-46a6-8c4e-0a9cc652a1c0" providerId="ADAL" clId="{647CFB2F-5D67-AA45-83D8-696A71BC9F90}" dt="2021-06-30T15:00:20.271" v="2180"/>
          <ac:grpSpMkLst>
            <pc:docMk/>
            <pc:sldMk cId="3119441903" sldId="2165"/>
            <ac:grpSpMk id="39" creationId="{A3CD6C9C-B902-4F44-A236-7E221E9893B6}"/>
          </ac:grpSpMkLst>
        </pc:grpChg>
        <pc:grpChg chg="add">
          <ac:chgData name="Wilne, Robert" userId="863fd487-5ae7-46a6-8c4e-0a9cc652a1c0" providerId="ADAL" clId="{647CFB2F-5D67-AA45-83D8-696A71BC9F90}" dt="2021-06-30T15:00:26.853" v="2211"/>
          <ac:grpSpMkLst>
            <pc:docMk/>
            <pc:sldMk cId="3119441903" sldId="2165"/>
            <ac:grpSpMk id="56" creationId="{8CDF5CA2-B19B-5B4F-B8BB-9A6EF647EA2C}"/>
          </ac:grpSpMkLst>
        </pc:grpChg>
        <pc:grpChg chg="del">
          <ac:chgData name="Wilne, Robert" userId="863fd487-5ae7-46a6-8c4e-0a9cc652a1c0" providerId="ADAL" clId="{647CFB2F-5D67-AA45-83D8-696A71BC9F90}" dt="2021-06-30T15:00:20.561" v="2196"/>
          <ac:grpSpMkLst>
            <pc:docMk/>
            <pc:sldMk cId="3119441903" sldId="2165"/>
            <ac:grpSpMk id="58" creationId="{D604D6D6-4B56-2F41-8D03-CE77A31C565A}"/>
          </ac:grpSpMkLst>
        </pc:grpChg>
        <pc:grpChg chg="del">
          <ac:chgData name="Wilne, Robert" userId="863fd487-5ae7-46a6-8c4e-0a9cc652a1c0" providerId="ADAL" clId="{647CFB2F-5D67-AA45-83D8-696A71BC9F90}" dt="2021-06-30T15:00:20.330" v="2186"/>
          <ac:grpSpMkLst>
            <pc:docMk/>
            <pc:sldMk cId="3119441903" sldId="2165"/>
            <ac:grpSpMk id="63" creationId="{4FA8D9CB-64D2-3543-B196-136CB39668D5}"/>
          </ac:grpSpMkLst>
        </pc:grpChg>
        <pc:grpChg chg="del">
          <ac:chgData name="Wilne, Robert" userId="863fd487-5ae7-46a6-8c4e-0a9cc652a1c0" providerId="ADAL" clId="{647CFB2F-5D67-AA45-83D8-696A71BC9F90}" dt="2021-06-30T15:00:18.983" v="2098"/>
          <ac:grpSpMkLst>
            <pc:docMk/>
            <pc:sldMk cId="3119441903" sldId="2165"/>
            <ac:grpSpMk id="64" creationId="{69575499-02A1-7142-AB30-5BA3EC03FD66}"/>
          </ac:grpSpMkLst>
        </pc:grpChg>
        <pc:grpChg chg="del">
          <ac:chgData name="Wilne, Robert" userId="863fd487-5ae7-46a6-8c4e-0a9cc652a1c0" providerId="ADAL" clId="{647CFB2F-5D67-AA45-83D8-696A71BC9F90}" dt="2021-06-30T15:00:19.721" v="2138"/>
          <ac:grpSpMkLst>
            <pc:docMk/>
            <pc:sldMk cId="3119441903" sldId="2165"/>
            <ac:grpSpMk id="67" creationId="{B5C260FC-F814-934D-849B-1D29CC7225BD}"/>
          </ac:grpSpMkLst>
        </pc:grpChg>
        <pc:grpChg chg="add">
          <ac:chgData name="Wilne, Robert" userId="863fd487-5ae7-46a6-8c4e-0a9cc652a1c0" providerId="ADAL" clId="{647CFB2F-5D67-AA45-83D8-696A71BC9F90}" dt="2021-06-30T15:00:26.853" v="2211"/>
          <ac:grpSpMkLst>
            <pc:docMk/>
            <pc:sldMk cId="3119441903" sldId="2165"/>
            <ac:grpSpMk id="72" creationId="{9ED0F6B2-5C6D-F74F-BB50-FAB9476FB0E4}"/>
          </ac:grpSpMkLst>
        </pc:grpChg>
        <pc:grpChg chg="del">
          <ac:chgData name="Wilne, Robert" userId="863fd487-5ae7-46a6-8c4e-0a9cc652a1c0" providerId="ADAL" clId="{647CFB2F-5D67-AA45-83D8-696A71BC9F90}" dt="2021-06-30T15:00:20.205" v="2172"/>
          <ac:grpSpMkLst>
            <pc:docMk/>
            <pc:sldMk cId="3119441903" sldId="2165"/>
            <ac:grpSpMk id="85" creationId="{C4A7516A-9EDC-444E-B475-DF9E58722CF5}"/>
          </ac:grpSpMkLst>
        </pc:grpChg>
        <pc:grpChg chg="del">
          <ac:chgData name="Wilne, Robert" userId="863fd487-5ae7-46a6-8c4e-0a9cc652a1c0" providerId="ADAL" clId="{647CFB2F-5D67-AA45-83D8-696A71BC9F90}" dt="2021-06-30T15:00:20.389" v="2189"/>
          <ac:grpSpMkLst>
            <pc:docMk/>
            <pc:sldMk cId="3119441903" sldId="2165"/>
            <ac:grpSpMk id="86" creationId="{A4D53BFF-13D7-314D-9E0F-6B93BBF0F68F}"/>
          </ac:grpSpMkLst>
        </pc:grpChg>
        <pc:grpChg chg="del">
          <ac:chgData name="Wilne, Robert" userId="863fd487-5ae7-46a6-8c4e-0a9cc652a1c0" providerId="ADAL" clId="{647CFB2F-5D67-AA45-83D8-696A71BC9F90}" dt="2021-06-30T15:00:20.069" v="2164"/>
          <ac:grpSpMkLst>
            <pc:docMk/>
            <pc:sldMk cId="3119441903" sldId="2165"/>
            <ac:grpSpMk id="92" creationId="{0557C6ED-F4F9-6D44-A750-1E1EF8AAC344}"/>
          </ac:grpSpMkLst>
        </pc:grpChg>
        <pc:grpChg chg="del">
          <ac:chgData name="Wilne, Robert" userId="863fd487-5ae7-46a6-8c4e-0a9cc652a1c0" providerId="ADAL" clId="{647CFB2F-5D67-AA45-83D8-696A71BC9F90}" dt="2021-06-30T15:00:19.544" v="2131"/>
          <ac:grpSpMkLst>
            <pc:docMk/>
            <pc:sldMk cId="3119441903" sldId="2165"/>
            <ac:grpSpMk id="97" creationId="{84715FD3-E6AC-5842-89DF-E9543BEAD7B9}"/>
          </ac:grpSpMkLst>
        </pc:grpChg>
        <pc:grpChg chg="del">
          <ac:chgData name="Wilne, Robert" userId="863fd487-5ae7-46a6-8c4e-0a9cc652a1c0" providerId="ADAL" clId="{647CFB2F-5D67-AA45-83D8-696A71BC9F90}" dt="2021-06-30T15:00:19.054" v="2103"/>
          <ac:grpSpMkLst>
            <pc:docMk/>
            <pc:sldMk cId="3119441903" sldId="2165"/>
            <ac:grpSpMk id="98" creationId="{5951B5AA-F09E-3B48-B36C-CB4B65FD92ED}"/>
          </ac:grpSpMkLst>
        </pc:grpChg>
        <pc:grpChg chg="del">
          <ac:chgData name="Wilne, Robert" userId="863fd487-5ae7-46a6-8c4e-0a9cc652a1c0" providerId="ADAL" clId="{647CFB2F-5D67-AA45-83D8-696A71BC9F90}" dt="2021-06-30T15:00:19.924" v="2155"/>
          <ac:grpSpMkLst>
            <pc:docMk/>
            <pc:sldMk cId="3119441903" sldId="2165"/>
            <ac:grpSpMk id="108" creationId="{7C93352D-680A-C744-9C17-5B622999E205}"/>
          </ac:grpSpMkLst>
        </pc:grpChg>
        <pc:grpChg chg="del">
          <ac:chgData name="Wilne, Robert" userId="863fd487-5ae7-46a6-8c4e-0a9cc652a1c0" providerId="ADAL" clId="{647CFB2F-5D67-AA45-83D8-696A71BC9F90}" dt="2021-06-30T15:00:19.865" v="2150"/>
          <ac:grpSpMkLst>
            <pc:docMk/>
            <pc:sldMk cId="3119441903" sldId="2165"/>
            <ac:grpSpMk id="121" creationId="{3ECED252-E484-DA43-89BD-CF0870D9E8B4}"/>
          </ac:grpSpMkLst>
        </pc:grpChg>
        <pc:grpChg chg="del">
          <ac:chgData name="Wilne, Robert" userId="863fd487-5ae7-46a6-8c4e-0a9cc652a1c0" providerId="ADAL" clId="{647CFB2F-5D67-AA45-83D8-696A71BC9F90}" dt="2021-06-30T15:00:20.228" v="2175"/>
          <ac:grpSpMkLst>
            <pc:docMk/>
            <pc:sldMk cId="3119441903" sldId="2165"/>
            <ac:grpSpMk id="126" creationId="{F427C000-B8B8-B045-B3CF-87E2DE4725D1}"/>
          </ac:grpSpMkLst>
        </pc:grpChg>
        <pc:grpChg chg="del">
          <ac:chgData name="Wilne, Robert" userId="863fd487-5ae7-46a6-8c4e-0a9cc652a1c0" providerId="ADAL" clId="{647CFB2F-5D67-AA45-83D8-696A71BC9F90}" dt="2021-06-30T15:00:20.577" v="2198"/>
          <ac:grpSpMkLst>
            <pc:docMk/>
            <pc:sldMk cId="3119441903" sldId="2165"/>
            <ac:grpSpMk id="137" creationId="{71F60EE6-4177-CD45-B8C7-5AE7C55B5A68}"/>
          </ac:grpSpMkLst>
        </pc:grpChg>
        <pc:grpChg chg="add">
          <ac:chgData name="Wilne, Robert" userId="863fd487-5ae7-46a6-8c4e-0a9cc652a1c0" providerId="ADAL" clId="{647CFB2F-5D67-AA45-83D8-696A71BC9F90}" dt="2021-06-30T15:00:31.501" v="2218"/>
          <ac:grpSpMkLst>
            <pc:docMk/>
            <pc:sldMk cId="3119441903" sldId="2165"/>
            <ac:grpSpMk id="142" creationId="{EAE43BD5-72B3-2B41-B873-04DED8596868}"/>
          </ac:grpSpMkLst>
        </pc:grpChg>
        <pc:grpChg chg="add">
          <ac:chgData name="Wilne, Robert" userId="863fd487-5ae7-46a6-8c4e-0a9cc652a1c0" providerId="ADAL" clId="{647CFB2F-5D67-AA45-83D8-696A71BC9F90}" dt="2021-06-30T15:00:48.393" v="2238"/>
          <ac:grpSpMkLst>
            <pc:docMk/>
            <pc:sldMk cId="3119441903" sldId="2165"/>
            <ac:grpSpMk id="162" creationId="{B69B4FB9-C33C-384B-9F98-4AD227FEA459}"/>
          </ac:grpSpMkLst>
        </pc:grpChg>
        <pc:grpChg chg="add">
          <ac:chgData name="Wilne, Robert" userId="863fd487-5ae7-46a6-8c4e-0a9cc652a1c0" providerId="ADAL" clId="{647CFB2F-5D67-AA45-83D8-696A71BC9F90}" dt="2021-06-30T15:00:48.393" v="2238"/>
          <ac:grpSpMkLst>
            <pc:docMk/>
            <pc:sldMk cId="3119441903" sldId="2165"/>
            <ac:grpSpMk id="163" creationId="{2C895CA9-F7AF-EF49-AD6B-BC68C140BCC8}"/>
          </ac:grpSpMkLst>
        </pc:grpChg>
        <pc:grpChg chg="add">
          <ac:chgData name="Wilne, Robert" userId="863fd487-5ae7-46a6-8c4e-0a9cc652a1c0" providerId="ADAL" clId="{647CFB2F-5D67-AA45-83D8-696A71BC9F90}" dt="2021-06-30T15:01:23.682" v="2247"/>
          <ac:grpSpMkLst>
            <pc:docMk/>
            <pc:sldMk cId="3119441903" sldId="2165"/>
            <ac:grpSpMk id="172" creationId="{617D9C19-DB2D-F54E-B1B3-491D2347C48F}"/>
          </ac:grpSpMkLst>
        </pc:grpChg>
        <pc:grpChg chg="add">
          <ac:chgData name="Wilne, Robert" userId="863fd487-5ae7-46a6-8c4e-0a9cc652a1c0" providerId="ADAL" clId="{647CFB2F-5D67-AA45-83D8-696A71BC9F90}" dt="2021-06-30T15:01:23.682" v="2247"/>
          <ac:grpSpMkLst>
            <pc:docMk/>
            <pc:sldMk cId="3119441903" sldId="2165"/>
            <ac:grpSpMk id="173" creationId="{0E1D1C18-3A7E-B74C-9B89-283279F9AD5F}"/>
          </ac:grpSpMkLst>
        </pc:grpChg>
        <pc:grpChg chg="add del">
          <ac:chgData name="Wilne, Robert" userId="863fd487-5ae7-46a6-8c4e-0a9cc652a1c0" providerId="ADAL" clId="{647CFB2F-5D67-AA45-83D8-696A71BC9F90}" dt="2021-06-30T15:01:45.775" v="2255"/>
          <ac:grpSpMkLst>
            <pc:docMk/>
            <pc:sldMk cId="3119441903" sldId="2165"/>
            <ac:grpSpMk id="179" creationId="{8FBC9711-D582-E241-A6C6-C6312B34DFAA}"/>
          </ac:grpSpMkLst>
        </pc:grpChg>
        <pc:grpChg chg="add del">
          <ac:chgData name="Wilne, Robert" userId="863fd487-5ae7-46a6-8c4e-0a9cc652a1c0" providerId="ADAL" clId="{647CFB2F-5D67-AA45-83D8-696A71BC9F90}" dt="2021-06-30T15:01:59.807" v="2267"/>
          <ac:grpSpMkLst>
            <pc:docMk/>
            <pc:sldMk cId="3119441903" sldId="2165"/>
            <ac:grpSpMk id="180" creationId="{0734DE30-72E8-5F41-8BC4-8633BC8D2535}"/>
          </ac:grpSpMkLst>
        </pc:grpChg>
        <pc:grpChg chg="add del">
          <ac:chgData name="Wilne, Robert" userId="863fd487-5ae7-46a6-8c4e-0a9cc652a1c0" providerId="ADAL" clId="{647CFB2F-5D67-AA45-83D8-696A71BC9F90}" dt="2021-06-30T15:01:46.836" v="2257"/>
          <ac:grpSpMkLst>
            <pc:docMk/>
            <pc:sldMk cId="3119441903" sldId="2165"/>
            <ac:grpSpMk id="182" creationId="{C93A0A3E-9E9D-5647-98C3-C5871362643F}"/>
          </ac:grpSpMkLst>
        </pc:grpChg>
        <pc:grpChg chg="add del">
          <ac:chgData name="Wilne, Robert" userId="863fd487-5ae7-46a6-8c4e-0a9cc652a1c0" providerId="ADAL" clId="{647CFB2F-5D67-AA45-83D8-696A71BC9F90}" dt="2021-06-30T15:02:11.187" v="2296"/>
          <ac:grpSpMkLst>
            <pc:docMk/>
            <pc:sldMk cId="3119441903" sldId="2165"/>
            <ac:grpSpMk id="185" creationId="{32306F30-5783-714E-A967-11152E84D2CF}"/>
          </ac:grpSpMkLst>
        </pc:grpChg>
        <pc:grpChg chg="add">
          <ac:chgData name="Wilne, Robert" userId="863fd487-5ae7-46a6-8c4e-0a9cc652a1c0" providerId="ADAL" clId="{647CFB2F-5D67-AA45-83D8-696A71BC9F90}" dt="2021-06-30T15:01:53.930" v="2265"/>
          <ac:grpSpMkLst>
            <pc:docMk/>
            <pc:sldMk cId="3119441903" sldId="2165"/>
            <ac:grpSpMk id="189" creationId="{FC258D2B-B624-D34E-9BE5-6C7EF029EEE0}"/>
          </ac:grpSpMkLst>
        </pc:grpChg>
        <pc:grpChg chg="add del">
          <ac:chgData name="Wilne, Robert" userId="863fd487-5ae7-46a6-8c4e-0a9cc652a1c0" providerId="ADAL" clId="{647CFB2F-5D67-AA45-83D8-696A71BC9F90}" dt="2021-06-30T15:02:11.187" v="2296"/>
          <ac:grpSpMkLst>
            <pc:docMk/>
            <pc:sldMk cId="3119441903" sldId="2165"/>
            <ac:grpSpMk id="191" creationId="{8FFB8B7F-3536-E042-BDFA-13DBF35B94F5}"/>
          </ac:grpSpMkLst>
        </pc:grpChg>
        <pc:grpChg chg="add">
          <ac:chgData name="Wilne, Robert" userId="863fd487-5ae7-46a6-8c4e-0a9cc652a1c0" providerId="ADAL" clId="{647CFB2F-5D67-AA45-83D8-696A71BC9F90}" dt="2021-06-30T15:02:11.187" v="2296"/>
          <ac:grpSpMkLst>
            <pc:docMk/>
            <pc:sldMk cId="3119441903" sldId="2165"/>
            <ac:grpSpMk id="220" creationId="{41A6E53F-FE51-FC41-BF31-D641F7CA2C6F}"/>
          </ac:grpSpMkLst>
        </pc:grpChg>
        <pc:grpChg chg="add">
          <ac:chgData name="Wilne, Robert" userId="863fd487-5ae7-46a6-8c4e-0a9cc652a1c0" providerId="ADAL" clId="{647CFB2F-5D67-AA45-83D8-696A71BC9F90}" dt="2021-06-30T15:02:11.187" v="2296"/>
          <ac:grpSpMkLst>
            <pc:docMk/>
            <pc:sldMk cId="3119441903" sldId="2165"/>
            <ac:grpSpMk id="221" creationId="{23255C2D-F1F2-2349-8ECD-02B0A8DDE308}"/>
          </ac:grpSpMkLst>
        </pc:grpChg>
        <pc:grpChg chg="add">
          <ac:chgData name="Wilne, Robert" userId="863fd487-5ae7-46a6-8c4e-0a9cc652a1c0" providerId="ADAL" clId="{647CFB2F-5D67-AA45-83D8-696A71BC9F90}" dt="2021-06-30T15:02:24.490" v="2314"/>
          <ac:grpSpMkLst>
            <pc:docMk/>
            <pc:sldMk cId="3119441903" sldId="2165"/>
            <ac:grpSpMk id="239" creationId="{0A652235-73C1-894F-AE22-EA72A42CED0F}"/>
          </ac:grpSpMkLst>
        </pc:grpChg>
        <pc:grpChg chg="add">
          <ac:chgData name="Wilne, Robert" userId="863fd487-5ae7-46a6-8c4e-0a9cc652a1c0" providerId="ADAL" clId="{647CFB2F-5D67-AA45-83D8-696A71BC9F90}" dt="2021-06-30T15:02:24.490" v="2314"/>
          <ac:grpSpMkLst>
            <pc:docMk/>
            <pc:sldMk cId="3119441903" sldId="2165"/>
            <ac:grpSpMk id="240" creationId="{96CFC8A0-DFDA-CB43-8072-44158DDFA915}"/>
          </ac:grpSpMkLst>
        </pc:grpChg>
        <pc:grpChg chg="add del">
          <ac:chgData name="Wilne, Robert" userId="863fd487-5ae7-46a6-8c4e-0a9cc652a1c0" providerId="ADAL" clId="{647CFB2F-5D67-AA45-83D8-696A71BC9F90}" dt="2021-06-30T15:02:41.222" v="2326"/>
          <ac:grpSpMkLst>
            <pc:docMk/>
            <pc:sldMk cId="3119441903" sldId="2165"/>
            <ac:grpSpMk id="250" creationId="{B4928461-B6E6-664F-8293-F640DD0FF0B5}"/>
          </ac:grpSpMkLst>
        </pc:grpChg>
        <pc:grpChg chg="add">
          <ac:chgData name="Wilne, Robert" userId="863fd487-5ae7-46a6-8c4e-0a9cc652a1c0" providerId="ADAL" clId="{647CFB2F-5D67-AA45-83D8-696A71BC9F90}" dt="2021-06-30T15:02:41.222" v="2326"/>
          <ac:grpSpMkLst>
            <pc:docMk/>
            <pc:sldMk cId="3119441903" sldId="2165"/>
            <ac:grpSpMk id="252" creationId="{E8FDA2C4-6338-A349-B79F-FCAC0D0D4619}"/>
          </ac:grpSpMkLst>
        </pc:grpChg>
        <pc:grpChg chg="add del">
          <ac:chgData name="Wilne, Robert" userId="863fd487-5ae7-46a6-8c4e-0a9cc652a1c0" providerId="ADAL" clId="{647CFB2F-5D67-AA45-83D8-696A71BC9F90}" dt="2021-06-30T15:03:05.440" v="2355"/>
          <ac:grpSpMkLst>
            <pc:docMk/>
            <pc:sldMk cId="3119441903" sldId="2165"/>
            <ac:grpSpMk id="267" creationId="{41BCD48B-E0FE-334B-BB56-E49E13946DA8}"/>
          </ac:grpSpMkLst>
        </pc:grpChg>
        <pc:grpChg chg="add">
          <ac:chgData name="Wilne, Robert" userId="863fd487-5ae7-46a6-8c4e-0a9cc652a1c0" providerId="ADAL" clId="{647CFB2F-5D67-AA45-83D8-696A71BC9F90}" dt="2021-06-30T15:03:05.440" v="2355"/>
          <ac:grpSpMkLst>
            <pc:docMk/>
            <pc:sldMk cId="3119441903" sldId="2165"/>
            <ac:grpSpMk id="281" creationId="{CEEF8A97-2D2C-A74E-BD51-A72B3A7747D7}"/>
          </ac:grpSpMkLst>
        </pc:grpChg>
        <pc:inkChg chg="del topLvl">
          <ac:chgData name="Wilne, Robert" userId="863fd487-5ae7-46a6-8c4e-0a9cc652a1c0" providerId="ADAL" clId="{647CFB2F-5D67-AA45-83D8-696A71BC9F90}" dt="2021-06-30T15:00:19.893" v="2152"/>
          <ac:inkMkLst>
            <pc:docMk/>
            <pc:sldMk cId="3119441903" sldId="2165"/>
            <ac:inkMk id="2" creationId="{E4EE4124-B285-4146-8DCC-24D17843226D}"/>
          </ac:inkMkLst>
        </pc:inkChg>
        <pc:inkChg chg="del topLvl">
          <ac:chgData name="Wilne, Robert" userId="863fd487-5ae7-46a6-8c4e-0a9cc652a1c0" providerId="ADAL" clId="{647CFB2F-5D67-AA45-83D8-696A71BC9F90}" dt="2021-06-30T15:00:20.010" v="2159"/>
          <ac:inkMkLst>
            <pc:docMk/>
            <pc:sldMk cId="3119441903" sldId="2165"/>
            <ac:inkMk id="3" creationId="{3659F68D-2EF8-1346-8933-3CEF6769C756}"/>
          </ac:inkMkLst>
        </pc:inkChg>
        <pc:inkChg chg="del">
          <ac:chgData name="Wilne, Robert" userId="863fd487-5ae7-46a6-8c4e-0a9cc652a1c0" providerId="ADAL" clId="{647CFB2F-5D67-AA45-83D8-696A71BC9F90}" dt="2021-06-30T15:00:19.798" v="2143"/>
          <ac:inkMkLst>
            <pc:docMk/>
            <pc:sldMk cId="3119441903" sldId="2165"/>
            <ac:inkMk id="4" creationId="{DA6E2B07-A8A7-3144-8331-23A07FE29989}"/>
          </ac:inkMkLst>
        </pc:inkChg>
        <pc:inkChg chg="del">
          <ac:chgData name="Wilne, Robert" userId="863fd487-5ae7-46a6-8c4e-0a9cc652a1c0" providerId="ADAL" clId="{647CFB2F-5D67-AA45-83D8-696A71BC9F90}" dt="2021-06-30T15:00:19.761" v="2140"/>
          <ac:inkMkLst>
            <pc:docMk/>
            <pc:sldMk cId="3119441903" sldId="2165"/>
            <ac:inkMk id="5" creationId="{A1BDB3EB-AA59-4045-AF1B-DF96EA3B057A}"/>
          </ac:inkMkLst>
        </pc:inkChg>
        <pc:inkChg chg="add">
          <ac:chgData name="Wilne, Robert" userId="863fd487-5ae7-46a6-8c4e-0a9cc652a1c0" providerId="ADAL" clId="{647CFB2F-5D67-AA45-83D8-696A71BC9F90}" dt="2021-06-30T15:00:23.961" v="2202"/>
          <ac:inkMkLst>
            <pc:docMk/>
            <pc:sldMk cId="3119441903" sldId="2165"/>
            <ac:inkMk id="7" creationId="{270592D6-0BFF-A04D-8F33-0789BBCA7996}"/>
          </ac:inkMkLst>
        </pc:inkChg>
        <pc:inkChg chg="add">
          <ac:chgData name="Wilne, Robert" userId="863fd487-5ae7-46a6-8c4e-0a9cc652a1c0" providerId="ADAL" clId="{647CFB2F-5D67-AA45-83D8-696A71BC9F90}" dt="2021-06-30T15:00:24.244" v="2203"/>
          <ac:inkMkLst>
            <pc:docMk/>
            <pc:sldMk cId="3119441903" sldId="2165"/>
            <ac:inkMk id="9" creationId="{7C24E3D6-7070-BB48-890D-D6C4B8B06221}"/>
          </ac:inkMkLst>
        </pc:inkChg>
        <pc:inkChg chg="add">
          <ac:chgData name="Wilne, Robert" userId="863fd487-5ae7-46a6-8c4e-0a9cc652a1c0" providerId="ADAL" clId="{647CFB2F-5D67-AA45-83D8-696A71BC9F90}" dt="2021-06-30T15:00:24.435" v="2204"/>
          <ac:inkMkLst>
            <pc:docMk/>
            <pc:sldMk cId="3119441903" sldId="2165"/>
            <ac:inkMk id="10" creationId="{17E14E4A-E749-4744-BD7A-1BD41E9855AF}"/>
          </ac:inkMkLst>
        </pc:inkChg>
        <pc:inkChg chg="add">
          <ac:chgData name="Wilne, Robert" userId="863fd487-5ae7-46a6-8c4e-0a9cc652a1c0" providerId="ADAL" clId="{647CFB2F-5D67-AA45-83D8-696A71BC9F90}" dt="2021-06-30T15:00:24.825" v="2205"/>
          <ac:inkMkLst>
            <pc:docMk/>
            <pc:sldMk cId="3119441903" sldId="2165"/>
            <ac:inkMk id="11" creationId="{774F594F-ED77-F444-BF44-BCEFBA7EE877}"/>
          </ac:inkMkLst>
        </pc:inkChg>
        <pc:inkChg chg="add">
          <ac:chgData name="Wilne, Robert" userId="863fd487-5ae7-46a6-8c4e-0a9cc652a1c0" providerId="ADAL" clId="{647CFB2F-5D67-AA45-83D8-696A71BC9F90}" dt="2021-06-30T15:00:24.968" v="2206"/>
          <ac:inkMkLst>
            <pc:docMk/>
            <pc:sldMk cId="3119441903" sldId="2165"/>
            <ac:inkMk id="12" creationId="{0A3146BE-E46D-754B-9108-1433C360B402}"/>
          </ac:inkMkLst>
        </pc:inkChg>
        <pc:inkChg chg="add">
          <ac:chgData name="Wilne, Robert" userId="863fd487-5ae7-46a6-8c4e-0a9cc652a1c0" providerId="ADAL" clId="{647CFB2F-5D67-AA45-83D8-696A71BC9F90}" dt="2021-06-30T15:00:25.397" v="2207"/>
          <ac:inkMkLst>
            <pc:docMk/>
            <pc:sldMk cId="3119441903" sldId="2165"/>
            <ac:inkMk id="13" creationId="{122D9254-0341-3643-B21B-22F127A9E5FF}"/>
          </ac:inkMkLst>
        </pc:inkChg>
        <pc:inkChg chg="add">
          <ac:chgData name="Wilne, Robert" userId="863fd487-5ae7-46a6-8c4e-0a9cc652a1c0" providerId="ADAL" clId="{647CFB2F-5D67-AA45-83D8-696A71BC9F90}" dt="2021-06-30T15:00:25.580" v="2208"/>
          <ac:inkMkLst>
            <pc:docMk/>
            <pc:sldMk cId="3119441903" sldId="2165"/>
            <ac:inkMk id="14" creationId="{CCE3B8E8-E8A2-A049-905A-77E286A1414F}"/>
          </ac:inkMkLst>
        </pc:inkChg>
        <pc:inkChg chg="add">
          <ac:chgData name="Wilne, Robert" userId="863fd487-5ae7-46a6-8c4e-0a9cc652a1c0" providerId="ADAL" clId="{647CFB2F-5D67-AA45-83D8-696A71BC9F90}" dt="2021-06-30T15:00:25.991" v="2209"/>
          <ac:inkMkLst>
            <pc:docMk/>
            <pc:sldMk cId="3119441903" sldId="2165"/>
            <ac:inkMk id="15" creationId="{8693C9FD-8E5B-1C49-BACF-6C13A0B4B4A5}"/>
          </ac:inkMkLst>
        </pc:inkChg>
        <pc:inkChg chg="del">
          <ac:chgData name="Wilne, Robert" userId="863fd487-5ae7-46a6-8c4e-0a9cc652a1c0" providerId="ADAL" clId="{647CFB2F-5D67-AA45-83D8-696A71BC9F90}" dt="2021-06-30T15:00:19.813" v="2145"/>
          <ac:inkMkLst>
            <pc:docMk/>
            <pc:sldMk cId="3119441903" sldId="2165"/>
            <ac:inkMk id="16" creationId="{B752BECE-2F37-5641-83C7-A7A7E27D583D}"/>
          </ac:inkMkLst>
        </pc:inkChg>
        <pc:inkChg chg="del">
          <ac:chgData name="Wilne, Robert" userId="863fd487-5ae7-46a6-8c4e-0a9cc652a1c0" providerId="ADAL" clId="{647CFB2F-5D67-AA45-83D8-696A71BC9F90}" dt="2021-06-30T15:00:20.295" v="2183"/>
          <ac:inkMkLst>
            <pc:docMk/>
            <pc:sldMk cId="3119441903" sldId="2165"/>
            <ac:inkMk id="17" creationId="{983D6E28-FC06-5544-B43F-5B1FDDCCF2B5}"/>
          </ac:inkMkLst>
        </pc:inkChg>
        <pc:inkChg chg="del">
          <ac:chgData name="Wilne, Robert" userId="863fd487-5ae7-46a6-8c4e-0a9cc652a1c0" providerId="ADAL" clId="{647CFB2F-5D67-AA45-83D8-696A71BC9F90}" dt="2021-06-30T15:00:19.317" v="2115"/>
          <ac:inkMkLst>
            <pc:docMk/>
            <pc:sldMk cId="3119441903" sldId="2165"/>
            <ac:inkMk id="18" creationId="{E0CB9A07-7434-9944-A71B-8C7C2251E860}"/>
          </ac:inkMkLst>
        </pc:inkChg>
        <pc:inkChg chg="del">
          <ac:chgData name="Wilne, Robert" userId="863fd487-5ae7-46a6-8c4e-0a9cc652a1c0" providerId="ADAL" clId="{647CFB2F-5D67-AA45-83D8-696A71BC9F90}" dt="2021-06-30T15:00:20.581" v="2199"/>
          <ac:inkMkLst>
            <pc:docMk/>
            <pc:sldMk cId="3119441903" sldId="2165"/>
            <ac:inkMk id="19" creationId="{F2B6957F-767F-8148-9280-4E2B15B7CD50}"/>
          </ac:inkMkLst>
        </pc:inkChg>
        <pc:inkChg chg="del">
          <ac:chgData name="Wilne, Robert" userId="863fd487-5ae7-46a6-8c4e-0a9cc652a1c0" providerId="ADAL" clId="{647CFB2F-5D67-AA45-83D8-696A71BC9F90}" dt="2021-06-30T15:00:19.265" v="2111"/>
          <ac:inkMkLst>
            <pc:docMk/>
            <pc:sldMk cId="3119441903" sldId="2165"/>
            <ac:inkMk id="20" creationId="{9F56D284-6B23-EA40-A516-8409CE277AA4}"/>
          </ac:inkMkLst>
        </pc:inkChg>
        <pc:inkChg chg="add">
          <ac:chgData name="Wilne, Robert" userId="863fd487-5ae7-46a6-8c4e-0a9cc652a1c0" providerId="ADAL" clId="{647CFB2F-5D67-AA45-83D8-696A71BC9F90}" dt="2021-06-30T15:00:26.196" v="2210"/>
          <ac:inkMkLst>
            <pc:docMk/>
            <pc:sldMk cId="3119441903" sldId="2165"/>
            <ac:inkMk id="21" creationId="{6EE4398D-BC62-7648-B739-86025C98EA3B}"/>
          </ac:inkMkLst>
        </pc:inkChg>
        <pc:inkChg chg="del">
          <ac:chgData name="Wilne, Robert" userId="863fd487-5ae7-46a6-8c4e-0a9cc652a1c0" providerId="ADAL" clId="{647CFB2F-5D67-AA45-83D8-696A71BC9F90}" dt="2021-06-30T15:00:20.246" v="2178"/>
          <ac:inkMkLst>
            <pc:docMk/>
            <pc:sldMk cId="3119441903" sldId="2165"/>
            <ac:inkMk id="22" creationId="{4F260458-89A0-2A49-B67A-19E6C73764AD}"/>
          </ac:inkMkLst>
        </pc:inkChg>
        <pc:inkChg chg="del">
          <ac:chgData name="Wilne, Robert" userId="863fd487-5ae7-46a6-8c4e-0a9cc652a1c0" providerId="ADAL" clId="{647CFB2F-5D67-AA45-83D8-696A71BC9F90}" dt="2021-06-30T15:00:19.453" v="2126"/>
          <ac:inkMkLst>
            <pc:docMk/>
            <pc:sldMk cId="3119441903" sldId="2165"/>
            <ac:inkMk id="23" creationId="{738CB872-26C8-EA46-8028-F4AFD5C5BBDD}"/>
          </ac:inkMkLst>
        </pc:inkChg>
        <pc:inkChg chg="del">
          <ac:chgData name="Wilne, Robert" userId="863fd487-5ae7-46a6-8c4e-0a9cc652a1c0" providerId="ADAL" clId="{647CFB2F-5D67-AA45-83D8-696A71BC9F90}" dt="2021-06-30T15:00:19.518" v="2130"/>
          <ac:inkMkLst>
            <pc:docMk/>
            <pc:sldMk cId="3119441903" sldId="2165"/>
            <ac:inkMk id="24" creationId="{9DF0A8B8-FE8A-8741-9DAD-436D02EEBED3}"/>
          </ac:inkMkLst>
        </pc:inkChg>
        <pc:inkChg chg="del">
          <ac:chgData name="Wilne, Robert" userId="863fd487-5ae7-46a6-8c4e-0a9cc652a1c0" providerId="ADAL" clId="{647CFB2F-5D67-AA45-83D8-696A71BC9F90}" dt="2021-06-30T15:00:20.343" v="2187"/>
          <ac:inkMkLst>
            <pc:docMk/>
            <pc:sldMk cId="3119441903" sldId="2165"/>
            <ac:inkMk id="25" creationId="{4C967825-6D0B-E84C-B4AA-F311E9AAEFD1}"/>
          </ac:inkMkLst>
        </pc:inkChg>
        <pc:inkChg chg="del">
          <ac:chgData name="Wilne, Robert" userId="863fd487-5ae7-46a6-8c4e-0a9cc652a1c0" providerId="ADAL" clId="{647CFB2F-5D67-AA45-83D8-696A71BC9F90}" dt="2021-06-30T15:00:19.952" v="2157"/>
          <ac:inkMkLst>
            <pc:docMk/>
            <pc:sldMk cId="3119441903" sldId="2165"/>
            <ac:inkMk id="26" creationId="{53CAB417-2B7A-9749-83E3-819946E01BC5}"/>
          </ac:inkMkLst>
        </pc:inkChg>
        <pc:inkChg chg="del">
          <ac:chgData name="Wilne, Robert" userId="863fd487-5ae7-46a6-8c4e-0a9cc652a1c0" providerId="ADAL" clId="{647CFB2F-5D67-AA45-83D8-696A71BC9F90}" dt="2021-06-30T15:00:20.035" v="2160"/>
          <ac:inkMkLst>
            <pc:docMk/>
            <pc:sldMk cId="3119441903" sldId="2165"/>
            <ac:inkMk id="27" creationId="{02A398AE-0408-F249-9018-644DA6C4F47D}"/>
          </ac:inkMkLst>
        </pc:inkChg>
        <pc:inkChg chg="del">
          <ac:chgData name="Wilne, Robert" userId="863fd487-5ae7-46a6-8c4e-0a9cc652a1c0" providerId="ADAL" clId="{647CFB2F-5D67-AA45-83D8-696A71BC9F90}" dt="2021-06-30T15:00:20.287" v="2181"/>
          <ac:inkMkLst>
            <pc:docMk/>
            <pc:sldMk cId="3119441903" sldId="2165"/>
            <ac:inkMk id="28" creationId="{2750CE08-DA1A-4D44-956C-EECA25E8E5B1}"/>
          </ac:inkMkLst>
        </pc:inkChg>
        <pc:inkChg chg="del">
          <ac:chgData name="Wilne, Robert" userId="863fd487-5ae7-46a6-8c4e-0a9cc652a1c0" providerId="ADAL" clId="{647CFB2F-5D67-AA45-83D8-696A71BC9F90}" dt="2021-06-30T15:00:19.396" v="2121"/>
          <ac:inkMkLst>
            <pc:docMk/>
            <pc:sldMk cId="3119441903" sldId="2165"/>
            <ac:inkMk id="29" creationId="{54A65CCF-F995-D94F-9853-C9439DAE2083}"/>
          </ac:inkMkLst>
        </pc:inkChg>
        <pc:inkChg chg="del topLvl">
          <ac:chgData name="Wilne, Robert" userId="863fd487-5ae7-46a6-8c4e-0a9cc652a1c0" providerId="ADAL" clId="{647CFB2F-5D67-AA45-83D8-696A71BC9F90}" dt="2021-06-30T15:00:20.550" v="2195"/>
          <ac:inkMkLst>
            <pc:docMk/>
            <pc:sldMk cId="3119441903" sldId="2165"/>
            <ac:inkMk id="30" creationId="{F349B90F-679B-5A4D-B1CD-1275BC4F0A39}"/>
          </ac:inkMkLst>
        </pc:inkChg>
        <pc:inkChg chg="del topLvl">
          <ac:chgData name="Wilne, Robert" userId="863fd487-5ae7-46a6-8c4e-0a9cc652a1c0" providerId="ADAL" clId="{647CFB2F-5D67-AA45-83D8-696A71BC9F90}" dt="2021-06-30T15:00:20.445" v="2190"/>
          <ac:inkMkLst>
            <pc:docMk/>
            <pc:sldMk cId="3119441903" sldId="2165"/>
            <ac:inkMk id="31" creationId="{12194ADA-D9B2-E045-8221-234DBFDFEFF3}"/>
          </ac:inkMkLst>
        </pc:inkChg>
        <pc:inkChg chg="del">
          <ac:chgData name="Wilne, Robert" userId="863fd487-5ae7-46a6-8c4e-0a9cc652a1c0" providerId="ADAL" clId="{647CFB2F-5D67-AA45-83D8-696A71BC9F90}" dt="2021-06-30T15:00:19.897" v="2153"/>
          <ac:inkMkLst>
            <pc:docMk/>
            <pc:sldMk cId="3119441903" sldId="2165"/>
            <ac:inkMk id="34" creationId="{AA621DB0-B498-3548-864C-8E15D45D8A35}"/>
          </ac:inkMkLst>
        </pc:inkChg>
        <pc:inkChg chg="del">
          <ac:chgData name="Wilne, Robert" userId="863fd487-5ae7-46a6-8c4e-0a9cc652a1c0" providerId="ADAL" clId="{647CFB2F-5D67-AA45-83D8-696A71BC9F90}" dt="2021-06-30T15:00:19.790" v="2142"/>
          <ac:inkMkLst>
            <pc:docMk/>
            <pc:sldMk cId="3119441903" sldId="2165"/>
            <ac:inkMk id="35" creationId="{2AC4C628-2F04-9246-80AD-B4E08949E8CD}"/>
          </ac:inkMkLst>
        </pc:inkChg>
        <pc:inkChg chg="del topLvl">
          <ac:chgData name="Wilne, Robert" userId="863fd487-5ae7-46a6-8c4e-0a9cc652a1c0" providerId="ADAL" clId="{647CFB2F-5D67-AA45-83D8-696A71BC9F90}" dt="2021-06-30T15:00:20.565" v="2197"/>
          <ac:inkMkLst>
            <pc:docMk/>
            <pc:sldMk cId="3119441903" sldId="2165"/>
            <ac:inkMk id="36" creationId="{CC510BAD-0660-F84D-8892-129971643840}"/>
          </ac:inkMkLst>
        </pc:inkChg>
        <pc:inkChg chg="del topLvl">
          <ac:chgData name="Wilne, Robert" userId="863fd487-5ae7-46a6-8c4e-0a9cc652a1c0" providerId="ADAL" clId="{647CFB2F-5D67-AA45-83D8-696A71BC9F90}" dt="2021-06-30T15:00:20.271" v="2180"/>
          <ac:inkMkLst>
            <pc:docMk/>
            <pc:sldMk cId="3119441903" sldId="2165"/>
            <ac:inkMk id="37" creationId="{D2DAE320-38E8-E44C-8549-AA0F21E24CAC}"/>
          </ac:inkMkLst>
        </pc:inkChg>
        <pc:inkChg chg="del">
          <ac:chgData name="Wilne, Robert" userId="863fd487-5ae7-46a6-8c4e-0a9cc652a1c0" providerId="ADAL" clId="{647CFB2F-5D67-AA45-83D8-696A71BC9F90}" dt="2021-06-30T15:00:20.191" v="2171"/>
          <ac:inkMkLst>
            <pc:docMk/>
            <pc:sldMk cId="3119441903" sldId="2165"/>
            <ac:inkMk id="38" creationId="{66AAEC9E-2A35-974C-8AE3-6C58CD872E11}"/>
          </ac:inkMkLst>
        </pc:inkChg>
        <pc:inkChg chg="del">
          <ac:chgData name="Wilne, Robert" userId="863fd487-5ae7-46a6-8c4e-0a9cc652a1c0" providerId="ADAL" clId="{647CFB2F-5D67-AA45-83D8-696A71BC9F90}" dt="2021-06-30T15:00:19.381" v="2120"/>
          <ac:inkMkLst>
            <pc:docMk/>
            <pc:sldMk cId="3119441903" sldId="2165"/>
            <ac:inkMk id="40" creationId="{1176AE91-5BF0-9843-AB63-45E3D0D3E4AA}"/>
          </ac:inkMkLst>
        </pc:inkChg>
        <pc:inkChg chg="del">
          <ac:chgData name="Wilne, Robert" userId="863fd487-5ae7-46a6-8c4e-0a9cc652a1c0" providerId="ADAL" clId="{647CFB2F-5D67-AA45-83D8-696A71BC9F90}" dt="2021-06-30T15:00:19.329" v="2116"/>
          <ac:inkMkLst>
            <pc:docMk/>
            <pc:sldMk cId="3119441903" sldId="2165"/>
            <ac:inkMk id="41" creationId="{DFBE6D1B-936A-B240-90EB-A92CB9EBA485}"/>
          </ac:inkMkLst>
        </pc:inkChg>
        <pc:inkChg chg="del">
          <ac:chgData name="Wilne, Robert" userId="863fd487-5ae7-46a6-8c4e-0a9cc652a1c0" providerId="ADAL" clId="{647CFB2F-5D67-AA45-83D8-696A71BC9F90}" dt="2021-06-30T15:00:19.241" v="2110"/>
          <ac:inkMkLst>
            <pc:docMk/>
            <pc:sldMk cId="3119441903" sldId="2165"/>
            <ac:inkMk id="42" creationId="{43591CB8-AAC7-3248-8ED6-1729C96CBCE4}"/>
          </ac:inkMkLst>
        </pc:inkChg>
        <pc:inkChg chg="del">
          <ac:chgData name="Wilne, Robert" userId="863fd487-5ae7-46a6-8c4e-0a9cc652a1c0" providerId="ADAL" clId="{647CFB2F-5D67-AA45-83D8-696A71BC9F90}" dt="2021-06-30T15:00:19.037" v="2102"/>
          <ac:inkMkLst>
            <pc:docMk/>
            <pc:sldMk cId="3119441903" sldId="2165"/>
            <ac:inkMk id="43" creationId="{850F0CD8-2D16-6049-984B-5D61ABA4623C}"/>
          </ac:inkMkLst>
        </pc:inkChg>
        <pc:inkChg chg="del">
          <ac:chgData name="Wilne, Robert" userId="863fd487-5ae7-46a6-8c4e-0a9cc652a1c0" providerId="ADAL" clId="{647CFB2F-5D67-AA45-83D8-696A71BC9F90}" dt="2021-06-30T15:00:19.849" v="2149"/>
          <ac:inkMkLst>
            <pc:docMk/>
            <pc:sldMk cId="3119441903" sldId="2165"/>
            <ac:inkMk id="44" creationId="{1389EFD9-E563-B740-9773-BF7D18B5A625}"/>
          </ac:inkMkLst>
        </pc:inkChg>
        <pc:inkChg chg="del topLvl">
          <ac:chgData name="Wilne, Robert" userId="863fd487-5ae7-46a6-8c4e-0a9cc652a1c0" providerId="ADAL" clId="{647CFB2F-5D67-AA45-83D8-696A71BC9F90}" dt="2021-06-30T15:00:20.590" v="2201"/>
          <ac:inkMkLst>
            <pc:docMk/>
            <pc:sldMk cId="3119441903" sldId="2165"/>
            <ac:inkMk id="45" creationId="{E7187DC4-630C-3B46-A457-61817A21CD44}"/>
          </ac:inkMkLst>
        </pc:inkChg>
        <pc:inkChg chg="del">
          <ac:chgData name="Wilne, Robert" userId="863fd487-5ae7-46a6-8c4e-0a9cc652a1c0" providerId="ADAL" clId="{647CFB2F-5D67-AA45-83D8-696A71BC9F90}" dt="2021-06-30T15:00:19.190" v="2108"/>
          <ac:inkMkLst>
            <pc:docMk/>
            <pc:sldMk cId="3119441903" sldId="2165"/>
            <ac:inkMk id="46" creationId="{E70349EB-CE28-9D4D-BD39-284DF9FE6B20}"/>
          </ac:inkMkLst>
        </pc:inkChg>
        <pc:inkChg chg="del topLvl">
          <ac:chgData name="Wilne, Robert" userId="863fd487-5ae7-46a6-8c4e-0a9cc652a1c0" providerId="ADAL" clId="{647CFB2F-5D67-AA45-83D8-696A71BC9F90}" dt="2021-06-30T15:00:20.561" v="2196"/>
          <ac:inkMkLst>
            <pc:docMk/>
            <pc:sldMk cId="3119441903" sldId="2165"/>
            <ac:inkMk id="47" creationId="{CDC0BFC9-8795-354E-8D66-251A7BEF89A1}"/>
          </ac:inkMkLst>
        </pc:inkChg>
        <pc:inkChg chg="del">
          <ac:chgData name="Wilne, Robert" userId="863fd487-5ae7-46a6-8c4e-0a9cc652a1c0" providerId="ADAL" clId="{647CFB2F-5D67-AA45-83D8-696A71BC9F90}" dt="2021-06-30T15:00:20.044" v="2161"/>
          <ac:inkMkLst>
            <pc:docMk/>
            <pc:sldMk cId="3119441903" sldId="2165"/>
            <ac:inkMk id="48" creationId="{D2285C00-187F-BD49-871E-4BA28B233AAA}"/>
          </ac:inkMkLst>
        </pc:inkChg>
        <pc:inkChg chg="del">
          <ac:chgData name="Wilne, Robert" userId="863fd487-5ae7-46a6-8c4e-0a9cc652a1c0" providerId="ADAL" clId="{647CFB2F-5D67-AA45-83D8-696A71BC9F90}" dt="2021-06-30T15:00:20.160" v="2167"/>
          <ac:inkMkLst>
            <pc:docMk/>
            <pc:sldMk cId="3119441903" sldId="2165"/>
            <ac:inkMk id="49" creationId="{CA44AED8-EE2D-3242-B6BC-735EDE7AB39D}"/>
          </ac:inkMkLst>
        </pc:inkChg>
        <pc:inkChg chg="del">
          <ac:chgData name="Wilne, Robert" userId="863fd487-5ae7-46a6-8c4e-0a9cc652a1c0" providerId="ADAL" clId="{647CFB2F-5D67-AA45-83D8-696A71BC9F90}" dt="2021-06-30T15:00:19.433" v="2124"/>
          <ac:inkMkLst>
            <pc:docMk/>
            <pc:sldMk cId="3119441903" sldId="2165"/>
            <ac:inkMk id="50" creationId="{BCF8F599-4525-D245-B836-C6BB662E2752}"/>
          </ac:inkMkLst>
        </pc:inkChg>
        <pc:inkChg chg="del">
          <ac:chgData name="Wilne, Robert" userId="863fd487-5ae7-46a6-8c4e-0a9cc652a1c0" providerId="ADAL" clId="{647CFB2F-5D67-AA45-83D8-696A71BC9F90}" dt="2021-06-30T15:00:19.656" v="2135"/>
          <ac:inkMkLst>
            <pc:docMk/>
            <pc:sldMk cId="3119441903" sldId="2165"/>
            <ac:inkMk id="51" creationId="{10F7DBA2-33C7-C24B-9AC0-3177BB33E39A}"/>
          </ac:inkMkLst>
        </pc:inkChg>
        <pc:inkChg chg="del">
          <ac:chgData name="Wilne, Robert" userId="863fd487-5ae7-46a6-8c4e-0a9cc652a1c0" providerId="ADAL" clId="{647CFB2F-5D67-AA45-83D8-696A71BC9F90}" dt="2021-06-30T15:00:19.377" v="2119"/>
          <ac:inkMkLst>
            <pc:docMk/>
            <pc:sldMk cId="3119441903" sldId="2165"/>
            <ac:inkMk id="52" creationId="{BF976B62-C88B-DA40-B60E-570A2471094C}"/>
          </ac:inkMkLst>
        </pc:inkChg>
        <pc:inkChg chg="del">
          <ac:chgData name="Wilne, Robert" userId="863fd487-5ae7-46a6-8c4e-0a9cc652a1c0" providerId="ADAL" clId="{647CFB2F-5D67-AA45-83D8-696A71BC9F90}" dt="2021-06-30T15:00:19.087" v="2105"/>
          <ac:inkMkLst>
            <pc:docMk/>
            <pc:sldMk cId="3119441903" sldId="2165"/>
            <ac:inkMk id="53" creationId="{A2D1BC08-5848-A94A-A584-05E57B395769}"/>
          </ac:inkMkLst>
        </pc:inkChg>
        <pc:inkChg chg="del">
          <ac:chgData name="Wilne, Robert" userId="863fd487-5ae7-46a6-8c4e-0a9cc652a1c0" providerId="ADAL" clId="{647CFB2F-5D67-AA45-83D8-696A71BC9F90}" dt="2021-06-30T15:00:19.705" v="2137"/>
          <ac:inkMkLst>
            <pc:docMk/>
            <pc:sldMk cId="3119441903" sldId="2165"/>
            <ac:inkMk id="54" creationId="{3D253635-4BB8-ED43-A3AF-ED38F8DF9DB5}"/>
          </ac:inkMkLst>
        </pc:inkChg>
        <pc:inkChg chg="del">
          <ac:chgData name="Wilne, Robert" userId="863fd487-5ae7-46a6-8c4e-0a9cc652a1c0" providerId="ADAL" clId="{647CFB2F-5D67-AA45-83D8-696A71BC9F90}" dt="2021-06-30T15:00:19.946" v="2156"/>
          <ac:inkMkLst>
            <pc:docMk/>
            <pc:sldMk cId="3119441903" sldId="2165"/>
            <ac:inkMk id="55" creationId="{CF149853-E8A0-7347-B936-4CAE1D1AC5BD}"/>
          </ac:inkMkLst>
        </pc:inkChg>
        <pc:inkChg chg="del">
          <ac:chgData name="Wilne, Robert" userId="863fd487-5ae7-46a6-8c4e-0a9cc652a1c0" providerId="ADAL" clId="{647CFB2F-5D67-AA45-83D8-696A71BC9F90}" dt="2021-06-30T15:00:20.236" v="2176"/>
          <ac:inkMkLst>
            <pc:docMk/>
            <pc:sldMk cId="3119441903" sldId="2165"/>
            <ac:inkMk id="57" creationId="{FE999A40-010C-C541-B6A7-0A582E671EDE}"/>
          </ac:inkMkLst>
        </pc:inkChg>
        <pc:inkChg chg="del topLvl">
          <ac:chgData name="Wilne, Robert" userId="863fd487-5ae7-46a6-8c4e-0a9cc652a1c0" providerId="ADAL" clId="{647CFB2F-5D67-AA45-83D8-696A71BC9F90}" dt="2021-06-30T15:00:18.983" v="2098"/>
          <ac:inkMkLst>
            <pc:docMk/>
            <pc:sldMk cId="3119441903" sldId="2165"/>
            <ac:inkMk id="59" creationId="{03BDBFCE-D398-6B40-B072-7381A9A085A2}"/>
          </ac:inkMkLst>
        </pc:inkChg>
        <pc:inkChg chg="del topLvl">
          <ac:chgData name="Wilne, Robert" userId="863fd487-5ae7-46a6-8c4e-0a9cc652a1c0" providerId="ADAL" clId="{647CFB2F-5D67-AA45-83D8-696A71BC9F90}" dt="2021-06-30T15:00:20.047" v="2162"/>
          <ac:inkMkLst>
            <pc:docMk/>
            <pc:sldMk cId="3119441903" sldId="2165"/>
            <ac:inkMk id="60" creationId="{FACCB3B6-DA61-5142-ABCE-F9AA854C7EB3}"/>
          </ac:inkMkLst>
        </pc:inkChg>
        <pc:inkChg chg="del topLvl">
          <ac:chgData name="Wilne, Robert" userId="863fd487-5ae7-46a6-8c4e-0a9cc652a1c0" providerId="ADAL" clId="{647CFB2F-5D67-AA45-83D8-696A71BC9F90}" dt="2021-06-30T15:00:20.461" v="2191"/>
          <ac:inkMkLst>
            <pc:docMk/>
            <pc:sldMk cId="3119441903" sldId="2165"/>
            <ac:inkMk id="61" creationId="{B8F76BD7-9F97-E542-B914-A18967FCD213}"/>
          </ac:inkMkLst>
        </pc:inkChg>
        <pc:inkChg chg="del topLvl">
          <ac:chgData name="Wilne, Robert" userId="863fd487-5ae7-46a6-8c4e-0a9cc652a1c0" providerId="ADAL" clId="{647CFB2F-5D67-AA45-83D8-696A71BC9F90}" dt="2021-06-30T15:00:20.330" v="2186"/>
          <ac:inkMkLst>
            <pc:docMk/>
            <pc:sldMk cId="3119441903" sldId="2165"/>
            <ac:inkMk id="62" creationId="{DF6A6696-0BE8-D943-8576-40E07BBD8115}"/>
          </ac:inkMkLst>
        </pc:inkChg>
        <pc:inkChg chg="del topLvl">
          <ac:chgData name="Wilne, Robert" userId="863fd487-5ae7-46a6-8c4e-0a9cc652a1c0" providerId="ADAL" clId="{647CFB2F-5D67-AA45-83D8-696A71BC9F90}" dt="2021-06-30T15:00:20.209" v="2173"/>
          <ac:inkMkLst>
            <pc:docMk/>
            <pc:sldMk cId="3119441903" sldId="2165"/>
            <ac:inkMk id="65" creationId="{E0F4D6E2-6AF7-D04D-A66E-43ED38F5A03D}"/>
          </ac:inkMkLst>
        </pc:inkChg>
        <pc:inkChg chg="del topLvl">
          <ac:chgData name="Wilne, Robert" userId="863fd487-5ae7-46a6-8c4e-0a9cc652a1c0" providerId="ADAL" clId="{647CFB2F-5D67-AA45-83D8-696A71BC9F90}" dt="2021-06-30T15:00:19.721" v="2138"/>
          <ac:inkMkLst>
            <pc:docMk/>
            <pc:sldMk cId="3119441903" sldId="2165"/>
            <ac:inkMk id="66" creationId="{AF129C9E-7ED9-B14D-A747-E02EC63DC642}"/>
          </ac:inkMkLst>
        </pc:inkChg>
        <pc:inkChg chg="del topLvl">
          <ac:chgData name="Wilne, Robert" userId="863fd487-5ae7-46a6-8c4e-0a9cc652a1c0" providerId="ADAL" clId="{647CFB2F-5D67-AA45-83D8-696A71BC9F90}" dt="2021-06-30T15:00:20.389" v="2189"/>
          <ac:inkMkLst>
            <pc:docMk/>
            <pc:sldMk cId="3119441903" sldId="2165"/>
            <ac:inkMk id="68" creationId="{0E2C8F6F-48BB-5E4E-A2A3-253284926BE2}"/>
          </ac:inkMkLst>
        </pc:inkChg>
        <pc:inkChg chg="del topLvl">
          <ac:chgData name="Wilne, Robert" userId="863fd487-5ae7-46a6-8c4e-0a9cc652a1c0" providerId="ADAL" clId="{647CFB2F-5D67-AA45-83D8-696A71BC9F90}" dt="2021-06-30T15:00:20.545" v="2194"/>
          <ac:inkMkLst>
            <pc:docMk/>
            <pc:sldMk cId="3119441903" sldId="2165"/>
            <ac:inkMk id="69" creationId="{08AD1E5F-12E3-FB41-9158-1F9D227C5D40}"/>
          </ac:inkMkLst>
        </pc:inkChg>
        <pc:inkChg chg="del">
          <ac:chgData name="Wilne, Robert" userId="863fd487-5ae7-46a6-8c4e-0a9cc652a1c0" providerId="ADAL" clId="{647CFB2F-5D67-AA45-83D8-696A71BC9F90}" dt="2021-06-30T15:00:20.081" v="2165"/>
          <ac:inkMkLst>
            <pc:docMk/>
            <pc:sldMk cId="3119441903" sldId="2165"/>
            <ac:inkMk id="70" creationId="{DB0B1030-7D64-554D-90DF-FE19E29C116A}"/>
          </ac:inkMkLst>
        </pc:inkChg>
        <pc:inkChg chg="del">
          <ac:chgData name="Wilne, Robert" userId="863fd487-5ae7-46a6-8c4e-0a9cc652a1c0" providerId="ADAL" clId="{647CFB2F-5D67-AA45-83D8-696A71BC9F90}" dt="2021-06-30T15:00:19.839" v="2148"/>
          <ac:inkMkLst>
            <pc:docMk/>
            <pc:sldMk cId="3119441903" sldId="2165"/>
            <ac:inkMk id="71" creationId="{1FC34AD6-2259-3C4E-86DF-50D4C9AFD8A1}"/>
          </ac:inkMkLst>
        </pc:inkChg>
        <pc:inkChg chg="del">
          <ac:chgData name="Wilne, Robert" userId="863fd487-5ae7-46a6-8c4e-0a9cc652a1c0" providerId="ADAL" clId="{647CFB2F-5D67-AA45-83D8-696A71BC9F90}" dt="2021-06-30T15:00:20.254" v="2179"/>
          <ac:inkMkLst>
            <pc:docMk/>
            <pc:sldMk cId="3119441903" sldId="2165"/>
            <ac:inkMk id="73" creationId="{81BB0E67-6834-6946-A7B6-35C352CA3DDB}"/>
          </ac:inkMkLst>
        </pc:inkChg>
        <pc:inkChg chg="del">
          <ac:chgData name="Wilne, Robert" userId="863fd487-5ae7-46a6-8c4e-0a9cc652a1c0" providerId="ADAL" clId="{647CFB2F-5D67-AA45-83D8-696A71BC9F90}" dt="2021-06-30T15:00:19.564" v="2132"/>
          <ac:inkMkLst>
            <pc:docMk/>
            <pc:sldMk cId="3119441903" sldId="2165"/>
            <ac:inkMk id="74" creationId="{4159F1E1-8105-0F40-9DDE-59219D55BC2A}"/>
          </ac:inkMkLst>
        </pc:inkChg>
        <pc:inkChg chg="del">
          <ac:chgData name="Wilne, Robert" userId="863fd487-5ae7-46a6-8c4e-0a9cc652a1c0" providerId="ADAL" clId="{647CFB2F-5D67-AA45-83D8-696A71BC9F90}" dt="2021-06-30T15:00:19.160" v="2107"/>
          <ac:inkMkLst>
            <pc:docMk/>
            <pc:sldMk cId="3119441903" sldId="2165"/>
            <ac:inkMk id="75" creationId="{B0034473-4ADF-0C49-8F4D-13685EB1915F}"/>
          </ac:inkMkLst>
        </pc:inkChg>
        <pc:inkChg chg="del">
          <ac:chgData name="Wilne, Robert" userId="863fd487-5ae7-46a6-8c4e-0a9cc652a1c0" providerId="ADAL" clId="{647CFB2F-5D67-AA45-83D8-696A71BC9F90}" dt="2021-06-30T15:00:19.299" v="2113"/>
          <ac:inkMkLst>
            <pc:docMk/>
            <pc:sldMk cId="3119441903" sldId="2165"/>
            <ac:inkMk id="76" creationId="{6856019F-5FBE-8844-B184-EBA9126099E6}"/>
          </ac:inkMkLst>
        </pc:inkChg>
        <pc:inkChg chg="del">
          <ac:chgData name="Wilne, Robert" userId="863fd487-5ae7-46a6-8c4e-0a9cc652a1c0" providerId="ADAL" clId="{647CFB2F-5D67-AA45-83D8-696A71BC9F90}" dt="2021-06-30T15:00:20.171" v="2168"/>
          <ac:inkMkLst>
            <pc:docMk/>
            <pc:sldMk cId="3119441903" sldId="2165"/>
            <ac:inkMk id="77" creationId="{798FEB84-E367-0F42-ADCF-2875FA540A69}"/>
          </ac:inkMkLst>
        </pc:inkChg>
        <pc:inkChg chg="del topLvl">
          <ac:chgData name="Wilne, Robert" userId="863fd487-5ae7-46a6-8c4e-0a9cc652a1c0" providerId="ADAL" clId="{647CFB2F-5D67-AA45-83D8-696A71BC9F90}" dt="2021-06-30T15:00:20.313" v="2185"/>
          <ac:inkMkLst>
            <pc:docMk/>
            <pc:sldMk cId="3119441903" sldId="2165"/>
            <ac:inkMk id="78" creationId="{22550326-9953-D548-A63A-B41FBA9F24B2}"/>
          </ac:inkMkLst>
        </pc:inkChg>
        <pc:inkChg chg="del">
          <ac:chgData name="Wilne, Robert" userId="863fd487-5ae7-46a6-8c4e-0a9cc652a1c0" providerId="ADAL" clId="{647CFB2F-5D67-AA45-83D8-696A71BC9F90}" dt="2021-06-30T15:00:19.879" v="2151"/>
          <ac:inkMkLst>
            <pc:docMk/>
            <pc:sldMk cId="3119441903" sldId="2165"/>
            <ac:inkMk id="79" creationId="{67B702BE-C618-BD4B-9D4B-A7F01A2A2630}"/>
          </ac:inkMkLst>
        </pc:inkChg>
        <pc:inkChg chg="del">
          <ac:chgData name="Wilne, Robert" userId="863fd487-5ae7-46a6-8c4e-0a9cc652a1c0" providerId="ADAL" clId="{647CFB2F-5D67-AA45-83D8-696A71BC9F90}" dt="2021-06-30T15:00:20.184" v="2170"/>
          <ac:inkMkLst>
            <pc:docMk/>
            <pc:sldMk cId="3119441903" sldId="2165"/>
            <ac:inkMk id="80" creationId="{B24671D2-B6D5-F341-8342-2F1211B866C9}"/>
          </ac:inkMkLst>
        </pc:inkChg>
        <pc:inkChg chg="del topLvl">
          <ac:chgData name="Wilne, Robert" userId="863fd487-5ae7-46a6-8c4e-0a9cc652a1c0" providerId="ADAL" clId="{647CFB2F-5D67-AA45-83D8-696A71BC9F90}" dt="2021-06-30T15:00:20.205" v="2172"/>
          <ac:inkMkLst>
            <pc:docMk/>
            <pc:sldMk cId="3119441903" sldId="2165"/>
            <ac:inkMk id="81" creationId="{25F68D1E-5996-CA43-BB09-6F7FD43C1DDD}"/>
          </ac:inkMkLst>
        </pc:inkChg>
        <pc:inkChg chg="del">
          <ac:chgData name="Wilne, Robert" userId="863fd487-5ae7-46a6-8c4e-0a9cc652a1c0" providerId="ADAL" clId="{647CFB2F-5D67-AA45-83D8-696A71BC9F90}" dt="2021-06-30T15:00:18.972" v="2097"/>
          <ac:inkMkLst>
            <pc:docMk/>
            <pc:sldMk cId="3119441903" sldId="2165"/>
            <ac:inkMk id="82" creationId="{B38DB6AB-0A6D-7947-B157-04A5D7BC192F}"/>
          </ac:inkMkLst>
        </pc:inkChg>
        <pc:inkChg chg="del">
          <ac:chgData name="Wilne, Robert" userId="863fd487-5ae7-46a6-8c4e-0a9cc652a1c0" providerId="ADAL" clId="{647CFB2F-5D67-AA45-83D8-696A71BC9F90}" dt="2021-06-30T15:00:19.470" v="2127"/>
          <ac:inkMkLst>
            <pc:docMk/>
            <pc:sldMk cId="3119441903" sldId="2165"/>
            <ac:inkMk id="83" creationId="{1F781440-8435-AF44-BD82-57B65338D84C}"/>
          </ac:inkMkLst>
        </pc:inkChg>
        <pc:inkChg chg="del">
          <ac:chgData name="Wilne, Robert" userId="863fd487-5ae7-46a6-8c4e-0a9cc652a1c0" providerId="ADAL" clId="{647CFB2F-5D67-AA45-83D8-696A71BC9F90}" dt="2021-06-30T15:00:19.448" v="2125"/>
          <ac:inkMkLst>
            <pc:docMk/>
            <pc:sldMk cId="3119441903" sldId="2165"/>
            <ac:inkMk id="84" creationId="{4927E607-B345-6B41-8D92-D14588233F70}"/>
          </ac:inkMkLst>
        </pc:inkChg>
        <pc:inkChg chg="del topLvl">
          <ac:chgData name="Wilne, Robert" userId="863fd487-5ae7-46a6-8c4e-0a9cc652a1c0" providerId="ADAL" clId="{647CFB2F-5D67-AA45-83D8-696A71BC9F90}" dt="2021-06-30T15:00:20.176" v="2169"/>
          <ac:inkMkLst>
            <pc:docMk/>
            <pc:sldMk cId="3119441903" sldId="2165"/>
            <ac:inkMk id="87" creationId="{DF74AD46-15B4-3D41-8B20-32221D9F8650}"/>
          </ac:inkMkLst>
        </pc:inkChg>
        <pc:inkChg chg="del">
          <ac:chgData name="Wilne, Robert" userId="863fd487-5ae7-46a6-8c4e-0a9cc652a1c0" providerId="ADAL" clId="{647CFB2F-5D67-AA45-83D8-696A71BC9F90}" dt="2021-06-30T15:00:19.285" v="2112"/>
          <ac:inkMkLst>
            <pc:docMk/>
            <pc:sldMk cId="3119441903" sldId="2165"/>
            <ac:inkMk id="88" creationId="{602BD5CC-7A9D-D546-9E9D-2F6DE96F7781}"/>
          </ac:inkMkLst>
        </pc:inkChg>
        <pc:inkChg chg="add">
          <ac:chgData name="Wilne, Robert" userId="863fd487-5ae7-46a6-8c4e-0a9cc652a1c0" providerId="ADAL" clId="{647CFB2F-5D67-AA45-83D8-696A71BC9F90}" dt="2021-06-30T15:00:29.136" v="2212"/>
          <ac:inkMkLst>
            <pc:docMk/>
            <pc:sldMk cId="3119441903" sldId="2165"/>
            <ac:inkMk id="89" creationId="{00097D52-4B06-544A-9938-CD03FEF5496D}"/>
          </ac:inkMkLst>
        </pc:inkChg>
        <pc:inkChg chg="del topLvl">
          <ac:chgData name="Wilne, Robert" userId="863fd487-5ae7-46a6-8c4e-0a9cc652a1c0" providerId="ADAL" clId="{647CFB2F-5D67-AA45-83D8-696A71BC9F90}" dt="2021-06-30T15:00:20.069" v="2164"/>
          <ac:inkMkLst>
            <pc:docMk/>
            <pc:sldMk cId="3119441903" sldId="2165"/>
            <ac:inkMk id="90" creationId="{DF4333DA-E776-7244-AA94-D1E127A97D96}"/>
          </ac:inkMkLst>
        </pc:inkChg>
        <pc:inkChg chg="del">
          <ac:chgData name="Wilne, Robert" userId="863fd487-5ae7-46a6-8c4e-0a9cc652a1c0" providerId="ADAL" clId="{647CFB2F-5D67-AA45-83D8-696A71BC9F90}" dt="2021-06-30T15:00:19.145" v="2106"/>
          <ac:inkMkLst>
            <pc:docMk/>
            <pc:sldMk cId="3119441903" sldId="2165"/>
            <ac:inkMk id="91" creationId="{299F11F2-32DD-A54E-8AD6-8F62454CF51C}"/>
          </ac:inkMkLst>
        </pc:inkChg>
        <pc:inkChg chg="del topLvl">
          <ac:chgData name="Wilne, Robert" userId="863fd487-5ae7-46a6-8c4e-0a9cc652a1c0" providerId="ADAL" clId="{647CFB2F-5D67-AA45-83D8-696A71BC9F90}" dt="2021-06-30T15:00:20.212" v="2174"/>
          <ac:inkMkLst>
            <pc:docMk/>
            <pc:sldMk cId="3119441903" sldId="2165"/>
            <ac:inkMk id="93" creationId="{7001A694-4A47-FE4B-A023-0C144B60AAE0}"/>
          </ac:inkMkLst>
        </pc:inkChg>
        <pc:inkChg chg="del topLvl">
          <ac:chgData name="Wilne, Robert" userId="863fd487-5ae7-46a6-8c4e-0a9cc652a1c0" providerId="ADAL" clId="{647CFB2F-5D67-AA45-83D8-696A71BC9F90}" dt="2021-06-30T15:00:19.054" v="2103"/>
          <ac:inkMkLst>
            <pc:docMk/>
            <pc:sldMk cId="3119441903" sldId="2165"/>
            <ac:inkMk id="94" creationId="{C69725CD-4DC6-E749-9D4B-7259D8CE3E81}"/>
          </ac:inkMkLst>
        </pc:inkChg>
        <pc:inkChg chg="del topLvl">
          <ac:chgData name="Wilne, Robert" userId="863fd487-5ae7-46a6-8c4e-0a9cc652a1c0" providerId="ADAL" clId="{647CFB2F-5D67-AA45-83D8-696A71BC9F90}" dt="2021-06-30T15:00:20.292" v="2182"/>
          <ac:inkMkLst>
            <pc:docMk/>
            <pc:sldMk cId="3119441903" sldId="2165"/>
            <ac:inkMk id="95" creationId="{D9424FDD-7D40-8947-AD08-567B21B9E478}"/>
          </ac:inkMkLst>
        </pc:inkChg>
        <pc:inkChg chg="del topLvl">
          <ac:chgData name="Wilne, Robert" userId="863fd487-5ae7-46a6-8c4e-0a9cc652a1c0" providerId="ADAL" clId="{647CFB2F-5D67-AA45-83D8-696A71BC9F90}" dt="2021-06-30T15:00:19.544" v="2131"/>
          <ac:inkMkLst>
            <pc:docMk/>
            <pc:sldMk cId="3119441903" sldId="2165"/>
            <ac:inkMk id="96" creationId="{7F93B1CA-F45D-9A4C-A42D-53999E26FE6C}"/>
          </ac:inkMkLst>
        </pc:inkChg>
        <pc:inkChg chg="del">
          <ac:chgData name="Wilne, Robert" userId="863fd487-5ae7-46a6-8c4e-0a9cc652a1c0" providerId="ADAL" clId="{647CFB2F-5D67-AA45-83D8-696A71BC9F90}" dt="2021-06-30T15:00:19.821" v="2146"/>
          <ac:inkMkLst>
            <pc:docMk/>
            <pc:sldMk cId="3119441903" sldId="2165"/>
            <ac:inkMk id="99" creationId="{4B32FA2F-999B-8441-9EEC-12ECE81964EE}"/>
          </ac:inkMkLst>
        </pc:inkChg>
        <pc:inkChg chg="del">
          <ac:chgData name="Wilne, Robert" userId="863fd487-5ae7-46a6-8c4e-0a9cc652a1c0" providerId="ADAL" clId="{647CFB2F-5D67-AA45-83D8-696A71BC9F90}" dt="2021-06-30T15:00:19.809" v="2144"/>
          <ac:inkMkLst>
            <pc:docMk/>
            <pc:sldMk cId="3119441903" sldId="2165"/>
            <ac:inkMk id="100" creationId="{4DC3C3B9-B857-8F4B-A9FD-270B738E096C}"/>
          </ac:inkMkLst>
        </pc:inkChg>
        <pc:inkChg chg="del">
          <ac:chgData name="Wilne, Robert" userId="863fd487-5ae7-46a6-8c4e-0a9cc652a1c0" providerId="ADAL" clId="{647CFB2F-5D67-AA45-83D8-696A71BC9F90}" dt="2021-06-30T15:00:19.211" v="2109"/>
          <ac:inkMkLst>
            <pc:docMk/>
            <pc:sldMk cId="3119441903" sldId="2165"/>
            <ac:inkMk id="101" creationId="{EBD050A1-1815-B345-8C7E-0F9010BA7ED3}"/>
          </ac:inkMkLst>
        </pc:inkChg>
        <pc:inkChg chg="del topLvl">
          <ac:chgData name="Wilne, Robert" userId="863fd487-5ae7-46a6-8c4e-0a9cc652a1c0" providerId="ADAL" clId="{647CFB2F-5D67-AA45-83D8-696A71BC9F90}" dt="2021-06-30T15:00:19.924" v="2155"/>
          <ac:inkMkLst>
            <pc:docMk/>
            <pc:sldMk cId="3119441903" sldId="2165"/>
            <ac:inkMk id="102" creationId="{E622DF30-90A4-CD46-B965-09D2331F4E43}"/>
          </ac:inkMkLst>
        </pc:inkChg>
        <pc:inkChg chg="del">
          <ac:chgData name="Wilne, Robert" userId="863fd487-5ae7-46a6-8c4e-0a9cc652a1c0" providerId="ADAL" clId="{647CFB2F-5D67-AA45-83D8-696A71BC9F90}" dt="2021-06-30T15:00:19.016" v="2100"/>
          <ac:inkMkLst>
            <pc:docMk/>
            <pc:sldMk cId="3119441903" sldId="2165"/>
            <ac:inkMk id="103" creationId="{379DAEF6-EE18-6543-A3E5-37E98C98F86C}"/>
          </ac:inkMkLst>
        </pc:inkChg>
        <pc:inkChg chg="del">
          <ac:chgData name="Wilne, Robert" userId="863fd487-5ae7-46a6-8c4e-0a9cc652a1c0" providerId="ADAL" clId="{647CFB2F-5D67-AA45-83D8-696A71BC9F90}" dt="2021-06-30T15:00:19.409" v="2122"/>
          <ac:inkMkLst>
            <pc:docMk/>
            <pc:sldMk cId="3119441903" sldId="2165"/>
            <ac:inkMk id="104" creationId="{731FA042-64ED-E048-AF40-0FD425BA7A65}"/>
          </ac:inkMkLst>
        </pc:inkChg>
        <pc:inkChg chg="del topLvl">
          <ac:chgData name="Wilne, Robert" userId="863fd487-5ae7-46a6-8c4e-0a9cc652a1c0" providerId="ADAL" clId="{647CFB2F-5D67-AA45-83D8-696A71BC9F90}" dt="2021-06-30T15:00:20.243" v="2177"/>
          <ac:inkMkLst>
            <pc:docMk/>
            <pc:sldMk cId="3119441903" sldId="2165"/>
            <ac:inkMk id="105" creationId="{D68F5E93-A2DD-8B45-A502-7D16A0083BEF}"/>
          </ac:inkMkLst>
        </pc:inkChg>
        <pc:inkChg chg="del">
          <ac:chgData name="Wilne, Robert" userId="863fd487-5ae7-46a6-8c4e-0a9cc652a1c0" providerId="ADAL" clId="{647CFB2F-5D67-AA45-83D8-696A71BC9F90}" dt="2021-06-30T15:00:19.418" v="2123"/>
          <ac:inkMkLst>
            <pc:docMk/>
            <pc:sldMk cId="3119441903" sldId="2165"/>
            <ac:inkMk id="106" creationId="{02416054-AFE2-9E4F-9DA7-02572094C670}"/>
          </ac:inkMkLst>
        </pc:inkChg>
        <pc:inkChg chg="del">
          <ac:chgData name="Wilne, Robert" userId="863fd487-5ae7-46a6-8c4e-0a9cc652a1c0" providerId="ADAL" clId="{647CFB2F-5D67-AA45-83D8-696A71BC9F90}" dt="2021-06-30T15:00:19.684" v="2136"/>
          <ac:inkMkLst>
            <pc:docMk/>
            <pc:sldMk cId="3119441903" sldId="2165"/>
            <ac:inkMk id="107" creationId="{8EA1B5EC-65A8-D84F-ADFD-DA8FF751F7DD}"/>
          </ac:inkMkLst>
        </pc:inkChg>
        <pc:inkChg chg="del">
          <ac:chgData name="Wilne, Robert" userId="863fd487-5ae7-46a6-8c4e-0a9cc652a1c0" providerId="ADAL" clId="{647CFB2F-5D67-AA45-83D8-696A71BC9F90}" dt="2021-06-30T15:00:19.019" v="2101"/>
          <ac:inkMkLst>
            <pc:docMk/>
            <pc:sldMk cId="3119441903" sldId="2165"/>
            <ac:inkMk id="109" creationId="{FE690D83-1125-F942-9F72-D1A6969B6BAF}"/>
          </ac:inkMkLst>
        </pc:inkChg>
        <pc:inkChg chg="del">
          <ac:chgData name="Wilne, Robert" userId="863fd487-5ae7-46a6-8c4e-0a9cc652a1c0" providerId="ADAL" clId="{647CFB2F-5D67-AA45-83D8-696A71BC9F90}" dt="2021-06-30T15:00:19.607" v="2133"/>
          <ac:inkMkLst>
            <pc:docMk/>
            <pc:sldMk cId="3119441903" sldId="2165"/>
            <ac:inkMk id="110" creationId="{BA8FD909-98E8-F945-B1F0-AE0C3E0C0A50}"/>
          </ac:inkMkLst>
        </pc:inkChg>
        <pc:inkChg chg="del topLvl">
          <ac:chgData name="Wilne, Robert" userId="863fd487-5ae7-46a6-8c4e-0a9cc652a1c0" providerId="ADAL" clId="{647CFB2F-5D67-AA45-83D8-696A71BC9F90}" dt="2021-06-30T15:00:19.865" v="2150"/>
          <ac:inkMkLst>
            <pc:docMk/>
            <pc:sldMk cId="3119441903" sldId="2165"/>
            <ac:inkMk id="111" creationId="{A9ACB87C-303D-A54E-8AE8-B72C5E9AF0F0}"/>
          </ac:inkMkLst>
        </pc:inkChg>
        <pc:inkChg chg="del topLvl">
          <ac:chgData name="Wilne, Robert" userId="863fd487-5ae7-46a6-8c4e-0a9cc652a1c0" providerId="ADAL" clId="{647CFB2F-5D67-AA45-83D8-696A71BC9F90}" dt="2021-06-30T15:00:20.512" v="2192"/>
          <ac:inkMkLst>
            <pc:docMk/>
            <pc:sldMk cId="3119441903" sldId="2165"/>
            <ac:inkMk id="112" creationId="{DF1DF597-06FE-C847-BA99-205147D72635}"/>
          </ac:inkMkLst>
        </pc:inkChg>
        <pc:inkChg chg="del">
          <ac:chgData name="Wilne, Robert" userId="863fd487-5ae7-46a6-8c4e-0a9cc652a1c0" providerId="ADAL" clId="{647CFB2F-5D67-AA45-83D8-696A71BC9F90}" dt="2021-06-30T15:00:19.346" v="2117"/>
          <ac:inkMkLst>
            <pc:docMk/>
            <pc:sldMk cId="3119441903" sldId="2165"/>
            <ac:inkMk id="113" creationId="{C7F04531-A441-F445-B8E3-C345B52DAAB3}"/>
          </ac:inkMkLst>
        </pc:inkChg>
        <pc:inkChg chg="del">
          <ac:chgData name="Wilne, Robert" userId="863fd487-5ae7-46a6-8c4e-0a9cc652a1c0" providerId="ADAL" clId="{647CFB2F-5D67-AA45-83D8-696A71BC9F90}" dt="2021-06-30T15:00:19.065" v="2104"/>
          <ac:inkMkLst>
            <pc:docMk/>
            <pc:sldMk cId="3119441903" sldId="2165"/>
            <ac:inkMk id="114" creationId="{089613C4-B4F0-DD46-8E4F-CB8402CE3DEA}"/>
          </ac:inkMkLst>
        </pc:inkChg>
        <pc:inkChg chg="del">
          <ac:chgData name="Wilne, Robert" userId="863fd487-5ae7-46a6-8c4e-0a9cc652a1c0" providerId="ADAL" clId="{647CFB2F-5D67-AA45-83D8-696A71BC9F90}" dt="2021-06-30T15:00:19.779" v="2141"/>
          <ac:inkMkLst>
            <pc:docMk/>
            <pc:sldMk cId="3119441903" sldId="2165"/>
            <ac:inkMk id="115" creationId="{371CCBD2-2535-8145-9DD7-9A889AACA390}"/>
          </ac:inkMkLst>
        </pc:inkChg>
        <pc:inkChg chg="del">
          <ac:chgData name="Wilne, Robert" userId="863fd487-5ae7-46a6-8c4e-0a9cc652a1c0" providerId="ADAL" clId="{647CFB2F-5D67-AA45-83D8-696A71BC9F90}" dt="2021-06-30T15:00:20.146" v="2166"/>
          <ac:inkMkLst>
            <pc:docMk/>
            <pc:sldMk cId="3119441903" sldId="2165"/>
            <ac:inkMk id="116" creationId="{61D1C4E4-85E1-5647-A593-563FADF61AB6}"/>
          </ac:inkMkLst>
        </pc:inkChg>
        <pc:inkChg chg="del topLvl">
          <ac:chgData name="Wilne, Robert" userId="863fd487-5ae7-46a6-8c4e-0a9cc652a1c0" providerId="ADAL" clId="{647CFB2F-5D67-AA45-83D8-696A71BC9F90}" dt="2021-06-30T15:00:20.348" v="2188"/>
          <ac:inkMkLst>
            <pc:docMk/>
            <pc:sldMk cId="3119441903" sldId="2165"/>
            <ac:inkMk id="117" creationId="{36677BFD-0C2B-214E-9608-ECCACE05D647}"/>
          </ac:inkMkLst>
        </pc:inkChg>
        <pc:inkChg chg="del">
          <ac:chgData name="Wilne, Robert" userId="863fd487-5ae7-46a6-8c4e-0a9cc652a1c0" providerId="ADAL" clId="{647CFB2F-5D67-AA45-83D8-696A71BC9F90}" dt="2021-06-30T15:00:19.744" v="2139"/>
          <ac:inkMkLst>
            <pc:docMk/>
            <pc:sldMk cId="3119441903" sldId="2165"/>
            <ac:inkMk id="118" creationId="{9070D4D6-9A03-1F4C-9C2B-2F10DA554DCB}"/>
          </ac:inkMkLst>
        </pc:inkChg>
        <pc:inkChg chg="del">
          <ac:chgData name="Wilne, Robert" userId="863fd487-5ae7-46a6-8c4e-0a9cc652a1c0" providerId="ADAL" clId="{647CFB2F-5D67-AA45-83D8-696A71BC9F90}" dt="2021-06-30T15:00:19.908" v="2154"/>
          <ac:inkMkLst>
            <pc:docMk/>
            <pc:sldMk cId="3119441903" sldId="2165"/>
            <ac:inkMk id="119" creationId="{6A65DB08-AF9D-A94B-927E-6DC324CB35C5}"/>
          </ac:inkMkLst>
        </pc:inkChg>
        <pc:inkChg chg="add">
          <ac:chgData name="Wilne, Robert" userId="863fd487-5ae7-46a6-8c4e-0a9cc652a1c0" providerId="ADAL" clId="{647CFB2F-5D67-AA45-83D8-696A71BC9F90}" dt="2021-06-30T15:00:29.394" v="2213"/>
          <ac:inkMkLst>
            <pc:docMk/>
            <pc:sldMk cId="3119441903" sldId="2165"/>
            <ac:inkMk id="120" creationId="{CE412F6D-8A6B-504B-8C2E-7999BD7DA3B8}"/>
          </ac:inkMkLst>
        </pc:inkChg>
        <pc:inkChg chg="del">
          <ac:chgData name="Wilne, Robert" userId="863fd487-5ae7-46a6-8c4e-0a9cc652a1c0" providerId="ADAL" clId="{647CFB2F-5D67-AA45-83D8-696A71BC9F90}" dt="2021-06-30T15:00:20.006" v="2158"/>
          <ac:inkMkLst>
            <pc:docMk/>
            <pc:sldMk cId="3119441903" sldId="2165"/>
            <ac:inkMk id="122" creationId="{36C24DD7-72BD-E145-87CB-5AF32619484D}"/>
          </ac:inkMkLst>
        </pc:inkChg>
        <pc:inkChg chg="del topLvl">
          <ac:chgData name="Wilne, Robert" userId="863fd487-5ae7-46a6-8c4e-0a9cc652a1c0" providerId="ADAL" clId="{647CFB2F-5D67-AA45-83D8-696A71BC9F90}" dt="2021-06-30T15:00:20.228" v="2175"/>
          <ac:inkMkLst>
            <pc:docMk/>
            <pc:sldMk cId="3119441903" sldId="2165"/>
            <ac:inkMk id="123" creationId="{7B95B4A0-4B76-BB42-A77B-61A117CFD711}"/>
          </ac:inkMkLst>
        </pc:inkChg>
        <pc:inkChg chg="del">
          <ac:chgData name="Wilne, Robert" userId="863fd487-5ae7-46a6-8c4e-0a9cc652a1c0" providerId="ADAL" clId="{647CFB2F-5D67-AA45-83D8-696A71BC9F90}" dt="2021-06-30T15:00:19.513" v="2129"/>
          <ac:inkMkLst>
            <pc:docMk/>
            <pc:sldMk cId="3119441903" sldId="2165"/>
            <ac:inkMk id="124" creationId="{573589AF-AAE9-064E-8A32-652798726E04}"/>
          </ac:inkMkLst>
        </pc:inkChg>
        <pc:inkChg chg="del">
          <ac:chgData name="Wilne, Robert" userId="863fd487-5ae7-46a6-8c4e-0a9cc652a1c0" providerId="ADAL" clId="{647CFB2F-5D67-AA45-83D8-696A71BC9F90}" dt="2021-06-30T15:00:20.055" v="2163"/>
          <ac:inkMkLst>
            <pc:docMk/>
            <pc:sldMk cId="3119441903" sldId="2165"/>
            <ac:inkMk id="125" creationId="{CC9EA4ED-B865-704B-957A-D2BE9609645B}"/>
          </ac:inkMkLst>
        </pc:inkChg>
        <pc:inkChg chg="del">
          <ac:chgData name="Wilne, Robert" userId="863fd487-5ae7-46a6-8c4e-0a9cc652a1c0" providerId="ADAL" clId="{647CFB2F-5D67-AA45-83D8-696A71BC9F90}" dt="2021-06-30T15:00:20.528" v="2193"/>
          <ac:inkMkLst>
            <pc:docMk/>
            <pc:sldMk cId="3119441903" sldId="2165"/>
            <ac:inkMk id="127" creationId="{CE3CDD3C-B59A-1C40-A941-5A754F47ED39}"/>
          </ac:inkMkLst>
        </pc:inkChg>
        <pc:inkChg chg="del">
          <ac:chgData name="Wilne, Robert" userId="863fd487-5ae7-46a6-8c4e-0a9cc652a1c0" providerId="ADAL" clId="{647CFB2F-5D67-AA45-83D8-696A71BC9F90}" dt="2021-06-30T15:00:18.998" v="2099"/>
          <ac:inkMkLst>
            <pc:docMk/>
            <pc:sldMk cId="3119441903" sldId="2165"/>
            <ac:inkMk id="128" creationId="{F8EE5DA9-C45C-BB41-9D14-4424115C1AA3}"/>
          </ac:inkMkLst>
        </pc:inkChg>
        <pc:inkChg chg="del">
          <ac:chgData name="Wilne, Robert" userId="863fd487-5ae7-46a6-8c4e-0a9cc652a1c0" providerId="ADAL" clId="{647CFB2F-5D67-AA45-83D8-696A71BC9F90}" dt="2021-06-30T15:00:19.631" v="2134"/>
          <ac:inkMkLst>
            <pc:docMk/>
            <pc:sldMk cId="3119441903" sldId="2165"/>
            <ac:inkMk id="129" creationId="{D4C44866-FEAF-794E-96A8-CC5EFB1076ED}"/>
          </ac:inkMkLst>
        </pc:inkChg>
        <pc:inkChg chg="del">
          <ac:chgData name="Wilne, Robert" userId="863fd487-5ae7-46a6-8c4e-0a9cc652a1c0" providerId="ADAL" clId="{647CFB2F-5D67-AA45-83D8-696A71BC9F90}" dt="2021-06-30T15:00:19.487" v="2128"/>
          <ac:inkMkLst>
            <pc:docMk/>
            <pc:sldMk cId="3119441903" sldId="2165"/>
            <ac:inkMk id="130" creationId="{02EAE54F-35E9-EF45-9E10-8E70BD0E7E76}"/>
          </ac:inkMkLst>
        </pc:inkChg>
        <pc:inkChg chg="del">
          <ac:chgData name="Wilne, Robert" userId="863fd487-5ae7-46a6-8c4e-0a9cc652a1c0" providerId="ADAL" clId="{647CFB2F-5D67-AA45-83D8-696A71BC9F90}" dt="2021-06-30T15:00:19.313" v="2114"/>
          <ac:inkMkLst>
            <pc:docMk/>
            <pc:sldMk cId="3119441903" sldId="2165"/>
            <ac:inkMk id="131" creationId="{07ADD754-8824-954C-B188-6D41C10488EE}"/>
          </ac:inkMkLst>
        </pc:inkChg>
        <pc:inkChg chg="del topLvl">
          <ac:chgData name="Wilne, Robert" userId="863fd487-5ae7-46a6-8c4e-0a9cc652a1c0" providerId="ADAL" clId="{647CFB2F-5D67-AA45-83D8-696A71BC9F90}" dt="2021-06-30T15:00:20.586" v="2200"/>
          <ac:inkMkLst>
            <pc:docMk/>
            <pc:sldMk cId="3119441903" sldId="2165"/>
            <ac:inkMk id="132" creationId="{04B48538-B60D-DD42-BF9B-8862EB0BAA2B}"/>
          </ac:inkMkLst>
        </pc:inkChg>
        <pc:inkChg chg="del">
          <ac:chgData name="Wilne, Robert" userId="863fd487-5ae7-46a6-8c4e-0a9cc652a1c0" providerId="ADAL" clId="{647CFB2F-5D67-AA45-83D8-696A71BC9F90}" dt="2021-06-30T15:00:20.309" v="2184"/>
          <ac:inkMkLst>
            <pc:docMk/>
            <pc:sldMk cId="3119441903" sldId="2165"/>
            <ac:inkMk id="133" creationId="{4F389ED5-F5F1-8E48-81F1-6F56A508BF51}"/>
          </ac:inkMkLst>
        </pc:inkChg>
        <pc:inkChg chg="del">
          <ac:chgData name="Wilne, Robert" userId="863fd487-5ae7-46a6-8c4e-0a9cc652a1c0" providerId="ADAL" clId="{647CFB2F-5D67-AA45-83D8-696A71BC9F90}" dt="2021-06-30T15:00:19.362" v="2118"/>
          <ac:inkMkLst>
            <pc:docMk/>
            <pc:sldMk cId="3119441903" sldId="2165"/>
            <ac:inkMk id="134" creationId="{845B0702-E352-FF4A-B384-579361D74AD1}"/>
          </ac:inkMkLst>
        </pc:inkChg>
        <pc:inkChg chg="del topLvl">
          <ac:chgData name="Wilne, Robert" userId="863fd487-5ae7-46a6-8c4e-0a9cc652a1c0" providerId="ADAL" clId="{647CFB2F-5D67-AA45-83D8-696A71BC9F90}" dt="2021-06-30T15:00:20.577" v="2198"/>
          <ac:inkMkLst>
            <pc:docMk/>
            <pc:sldMk cId="3119441903" sldId="2165"/>
            <ac:inkMk id="135" creationId="{2FE35087-666D-4546-8BA3-D0DD5799F0D0}"/>
          </ac:inkMkLst>
        </pc:inkChg>
        <pc:inkChg chg="del">
          <ac:chgData name="Wilne, Robert" userId="863fd487-5ae7-46a6-8c4e-0a9cc652a1c0" providerId="ADAL" clId="{647CFB2F-5D67-AA45-83D8-696A71BC9F90}" dt="2021-06-30T15:00:19.830" v="2147"/>
          <ac:inkMkLst>
            <pc:docMk/>
            <pc:sldMk cId="3119441903" sldId="2165"/>
            <ac:inkMk id="136" creationId="{4BBEDF18-D875-E54C-8492-F8B9998C327E}"/>
          </ac:inkMkLst>
        </pc:inkChg>
        <pc:inkChg chg="add">
          <ac:chgData name="Wilne, Robert" userId="863fd487-5ae7-46a6-8c4e-0a9cc652a1c0" providerId="ADAL" clId="{647CFB2F-5D67-AA45-83D8-696A71BC9F90}" dt="2021-06-30T15:00:29.601" v="2214"/>
          <ac:inkMkLst>
            <pc:docMk/>
            <pc:sldMk cId="3119441903" sldId="2165"/>
            <ac:inkMk id="138" creationId="{F9DE23B7-A956-2044-8CD9-74E6010F4674}"/>
          </ac:inkMkLst>
        </pc:inkChg>
        <pc:inkChg chg="add">
          <ac:chgData name="Wilne, Robert" userId="863fd487-5ae7-46a6-8c4e-0a9cc652a1c0" providerId="ADAL" clId="{647CFB2F-5D67-AA45-83D8-696A71BC9F90}" dt="2021-06-30T15:00:29.923" v="2215"/>
          <ac:inkMkLst>
            <pc:docMk/>
            <pc:sldMk cId="3119441903" sldId="2165"/>
            <ac:inkMk id="139" creationId="{8CCA72D0-4051-944B-9308-4D523B24705C}"/>
          </ac:inkMkLst>
        </pc:inkChg>
        <pc:inkChg chg="add">
          <ac:chgData name="Wilne, Robert" userId="863fd487-5ae7-46a6-8c4e-0a9cc652a1c0" providerId="ADAL" clId="{647CFB2F-5D67-AA45-83D8-696A71BC9F90}" dt="2021-06-30T15:00:30.088" v="2216"/>
          <ac:inkMkLst>
            <pc:docMk/>
            <pc:sldMk cId="3119441903" sldId="2165"/>
            <ac:inkMk id="140" creationId="{84A70A9F-5012-BB49-83FC-64E8B471C53B}"/>
          </ac:inkMkLst>
        </pc:inkChg>
        <pc:inkChg chg="add">
          <ac:chgData name="Wilne, Robert" userId="863fd487-5ae7-46a6-8c4e-0a9cc652a1c0" providerId="ADAL" clId="{647CFB2F-5D67-AA45-83D8-696A71BC9F90}" dt="2021-06-30T15:00:30.465" v="2217"/>
          <ac:inkMkLst>
            <pc:docMk/>
            <pc:sldMk cId="3119441903" sldId="2165"/>
            <ac:inkMk id="141" creationId="{3023BE3B-EC56-B240-8A39-54A6EE1A87EA}"/>
          </ac:inkMkLst>
        </pc:inkChg>
        <pc:inkChg chg="add">
          <ac:chgData name="Wilne, Robert" userId="863fd487-5ae7-46a6-8c4e-0a9cc652a1c0" providerId="ADAL" clId="{647CFB2F-5D67-AA45-83D8-696A71BC9F90}" dt="2021-06-30T15:00:43.348" v="2219"/>
          <ac:inkMkLst>
            <pc:docMk/>
            <pc:sldMk cId="3119441903" sldId="2165"/>
            <ac:inkMk id="143" creationId="{B7DFF93C-6DA7-3349-A3A0-CBAF02B69429}"/>
          </ac:inkMkLst>
        </pc:inkChg>
        <pc:inkChg chg="add">
          <ac:chgData name="Wilne, Robert" userId="863fd487-5ae7-46a6-8c4e-0a9cc652a1c0" providerId="ADAL" clId="{647CFB2F-5D67-AA45-83D8-696A71BC9F90}" dt="2021-06-30T15:00:43.812" v="2220"/>
          <ac:inkMkLst>
            <pc:docMk/>
            <pc:sldMk cId="3119441903" sldId="2165"/>
            <ac:inkMk id="144" creationId="{51F676A1-4B7A-B444-9379-6C442CFCC748}"/>
          </ac:inkMkLst>
        </pc:inkChg>
        <pc:inkChg chg="add">
          <ac:chgData name="Wilne, Robert" userId="863fd487-5ae7-46a6-8c4e-0a9cc652a1c0" providerId="ADAL" clId="{647CFB2F-5D67-AA45-83D8-696A71BC9F90}" dt="2021-06-30T15:00:44.006" v="2221"/>
          <ac:inkMkLst>
            <pc:docMk/>
            <pc:sldMk cId="3119441903" sldId="2165"/>
            <ac:inkMk id="145" creationId="{BC811EA9-F13C-D146-AFB1-A103EA09E404}"/>
          </ac:inkMkLst>
        </pc:inkChg>
        <pc:inkChg chg="add">
          <ac:chgData name="Wilne, Robert" userId="863fd487-5ae7-46a6-8c4e-0a9cc652a1c0" providerId="ADAL" clId="{647CFB2F-5D67-AA45-83D8-696A71BC9F90}" dt="2021-06-30T15:00:44.166" v="2222"/>
          <ac:inkMkLst>
            <pc:docMk/>
            <pc:sldMk cId="3119441903" sldId="2165"/>
            <ac:inkMk id="146" creationId="{1DD4FCB9-D492-5643-94CB-E544A7AFA78A}"/>
          </ac:inkMkLst>
        </pc:inkChg>
        <pc:inkChg chg="add">
          <ac:chgData name="Wilne, Robert" userId="863fd487-5ae7-46a6-8c4e-0a9cc652a1c0" providerId="ADAL" clId="{647CFB2F-5D67-AA45-83D8-696A71BC9F90}" dt="2021-06-30T15:00:44.305" v="2223"/>
          <ac:inkMkLst>
            <pc:docMk/>
            <pc:sldMk cId="3119441903" sldId="2165"/>
            <ac:inkMk id="147" creationId="{C486F1EC-EF14-1B44-B735-CCF6876276CB}"/>
          </ac:inkMkLst>
        </pc:inkChg>
        <pc:inkChg chg="add">
          <ac:chgData name="Wilne, Robert" userId="863fd487-5ae7-46a6-8c4e-0a9cc652a1c0" providerId="ADAL" clId="{647CFB2F-5D67-AA45-83D8-696A71BC9F90}" dt="2021-06-30T15:00:44.525" v="2224"/>
          <ac:inkMkLst>
            <pc:docMk/>
            <pc:sldMk cId="3119441903" sldId="2165"/>
            <ac:inkMk id="148" creationId="{E39BA004-2060-4F4B-873A-35B20F1D22AF}"/>
          </ac:inkMkLst>
        </pc:inkChg>
        <pc:inkChg chg="add">
          <ac:chgData name="Wilne, Robert" userId="863fd487-5ae7-46a6-8c4e-0a9cc652a1c0" providerId="ADAL" clId="{647CFB2F-5D67-AA45-83D8-696A71BC9F90}" dt="2021-06-30T15:00:45.313" v="2225"/>
          <ac:inkMkLst>
            <pc:docMk/>
            <pc:sldMk cId="3119441903" sldId="2165"/>
            <ac:inkMk id="149" creationId="{B12BC998-3A13-1D4F-B9C2-F35A13D959E2}"/>
          </ac:inkMkLst>
        </pc:inkChg>
        <pc:inkChg chg="add">
          <ac:chgData name="Wilne, Robert" userId="863fd487-5ae7-46a6-8c4e-0a9cc652a1c0" providerId="ADAL" clId="{647CFB2F-5D67-AA45-83D8-696A71BC9F90}" dt="2021-06-30T15:00:45.447" v="2226"/>
          <ac:inkMkLst>
            <pc:docMk/>
            <pc:sldMk cId="3119441903" sldId="2165"/>
            <ac:inkMk id="150" creationId="{8DAF829D-63B4-BE40-9E8F-8FAF66370FAA}"/>
          </ac:inkMkLst>
        </pc:inkChg>
        <pc:inkChg chg="add">
          <ac:chgData name="Wilne, Robert" userId="863fd487-5ae7-46a6-8c4e-0a9cc652a1c0" providerId="ADAL" clId="{647CFB2F-5D67-AA45-83D8-696A71BC9F90}" dt="2021-06-30T15:00:45.711" v="2227"/>
          <ac:inkMkLst>
            <pc:docMk/>
            <pc:sldMk cId="3119441903" sldId="2165"/>
            <ac:inkMk id="151" creationId="{E9AACDE5-D90A-7A4C-AB37-5292522DE344}"/>
          </ac:inkMkLst>
        </pc:inkChg>
        <pc:inkChg chg="add">
          <ac:chgData name="Wilne, Robert" userId="863fd487-5ae7-46a6-8c4e-0a9cc652a1c0" providerId="ADAL" clId="{647CFB2F-5D67-AA45-83D8-696A71BC9F90}" dt="2021-06-30T15:00:45.855" v="2228"/>
          <ac:inkMkLst>
            <pc:docMk/>
            <pc:sldMk cId="3119441903" sldId="2165"/>
            <ac:inkMk id="152" creationId="{3D32835D-629C-B847-BE0B-A9D93D2D03FA}"/>
          </ac:inkMkLst>
        </pc:inkChg>
        <pc:inkChg chg="add">
          <ac:chgData name="Wilne, Robert" userId="863fd487-5ae7-46a6-8c4e-0a9cc652a1c0" providerId="ADAL" clId="{647CFB2F-5D67-AA45-83D8-696A71BC9F90}" dt="2021-06-30T15:00:46.023" v="2229"/>
          <ac:inkMkLst>
            <pc:docMk/>
            <pc:sldMk cId="3119441903" sldId="2165"/>
            <ac:inkMk id="153" creationId="{793C6046-63AB-4B48-8128-44C52945D940}"/>
          </ac:inkMkLst>
        </pc:inkChg>
        <pc:inkChg chg="add">
          <ac:chgData name="Wilne, Robert" userId="863fd487-5ae7-46a6-8c4e-0a9cc652a1c0" providerId="ADAL" clId="{647CFB2F-5D67-AA45-83D8-696A71BC9F90}" dt="2021-06-30T15:00:46.354" v="2230"/>
          <ac:inkMkLst>
            <pc:docMk/>
            <pc:sldMk cId="3119441903" sldId="2165"/>
            <ac:inkMk id="154" creationId="{FBA1EAF2-BDDF-EB40-B7DA-AF8B587B7AD8}"/>
          </ac:inkMkLst>
        </pc:inkChg>
        <pc:inkChg chg="add">
          <ac:chgData name="Wilne, Robert" userId="863fd487-5ae7-46a6-8c4e-0a9cc652a1c0" providerId="ADAL" clId="{647CFB2F-5D67-AA45-83D8-696A71BC9F90}" dt="2021-06-30T15:00:46.659" v="2231"/>
          <ac:inkMkLst>
            <pc:docMk/>
            <pc:sldMk cId="3119441903" sldId="2165"/>
            <ac:inkMk id="155" creationId="{375BE1B4-1D6A-054C-B63D-CD43DA40A6A7}"/>
          </ac:inkMkLst>
        </pc:inkChg>
        <pc:inkChg chg="add">
          <ac:chgData name="Wilne, Robert" userId="863fd487-5ae7-46a6-8c4e-0a9cc652a1c0" providerId="ADAL" clId="{647CFB2F-5D67-AA45-83D8-696A71BC9F90}" dt="2021-06-30T15:00:46.794" v="2232"/>
          <ac:inkMkLst>
            <pc:docMk/>
            <pc:sldMk cId="3119441903" sldId="2165"/>
            <ac:inkMk id="156" creationId="{9003B457-0F25-EF42-BCC0-622C4E03329C}"/>
          </ac:inkMkLst>
        </pc:inkChg>
        <pc:inkChg chg="add">
          <ac:chgData name="Wilne, Robert" userId="863fd487-5ae7-46a6-8c4e-0a9cc652a1c0" providerId="ADAL" clId="{647CFB2F-5D67-AA45-83D8-696A71BC9F90}" dt="2021-06-30T15:00:47.097" v="2233"/>
          <ac:inkMkLst>
            <pc:docMk/>
            <pc:sldMk cId="3119441903" sldId="2165"/>
            <ac:inkMk id="157" creationId="{CE58E224-F6D3-F241-8362-F3F230349FF2}"/>
          </ac:inkMkLst>
        </pc:inkChg>
        <pc:inkChg chg="add">
          <ac:chgData name="Wilne, Robert" userId="863fd487-5ae7-46a6-8c4e-0a9cc652a1c0" providerId="ADAL" clId="{647CFB2F-5D67-AA45-83D8-696A71BC9F90}" dt="2021-06-30T15:00:47.196" v="2234"/>
          <ac:inkMkLst>
            <pc:docMk/>
            <pc:sldMk cId="3119441903" sldId="2165"/>
            <ac:inkMk id="158" creationId="{24C0A70F-5AE8-B443-8148-A8628535B31E}"/>
          </ac:inkMkLst>
        </pc:inkChg>
        <pc:inkChg chg="add">
          <ac:chgData name="Wilne, Robert" userId="863fd487-5ae7-46a6-8c4e-0a9cc652a1c0" providerId="ADAL" clId="{647CFB2F-5D67-AA45-83D8-696A71BC9F90}" dt="2021-06-30T15:00:47.343" v="2235"/>
          <ac:inkMkLst>
            <pc:docMk/>
            <pc:sldMk cId="3119441903" sldId="2165"/>
            <ac:inkMk id="159" creationId="{1E3AAC53-7439-3241-99BC-2063B2622626}"/>
          </ac:inkMkLst>
        </pc:inkChg>
        <pc:inkChg chg="add">
          <ac:chgData name="Wilne, Robert" userId="863fd487-5ae7-46a6-8c4e-0a9cc652a1c0" providerId="ADAL" clId="{647CFB2F-5D67-AA45-83D8-696A71BC9F90}" dt="2021-06-30T15:00:47.583" v="2236"/>
          <ac:inkMkLst>
            <pc:docMk/>
            <pc:sldMk cId="3119441903" sldId="2165"/>
            <ac:inkMk id="160" creationId="{699C2733-358B-8D44-A334-A7CBD3FE8709}"/>
          </ac:inkMkLst>
        </pc:inkChg>
        <pc:inkChg chg="add">
          <ac:chgData name="Wilne, Robert" userId="863fd487-5ae7-46a6-8c4e-0a9cc652a1c0" providerId="ADAL" clId="{647CFB2F-5D67-AA45-83D8-696A71BC9F90}" dt="2021-06-30T15:00:47.734" v="2237"/>
          <ac:inkMkLst>
            <pc:docMk/>
            <pc:sldMk cId="3119441903" sldId="2165"/>
            <ac:inkMk id="161" creationId="{FC1838AB-0E6F-EC42-B6FE-4A78A42A898D}"/>
          </ac:inkMkLst>
        </pc:inkChg>
        <pc:inkChg chg="add">
          <ac:chgData name="Wilne, Robert" userId="863fd487-5ae7-46a6-8c4e-0a9cc652a1c0" providerId="ADAL" clId="{647CFB2F-5D67-AA45-83D8-696A71BC9F90}" dt="2021-06-30T15:01:16.385" v="2239"/>
          <ac:inkMkLst>
            <pc:docMk/>
            <pc:sldMk cId="3119441903" sldId="2165"/>
            <ac:inkMk id="164" creationId="{9F0396EC-00D9-8A4F-9168-0B94DA7D2D69}"/>
          </ac:inkMkLst>
        </pc:inkChg>
        <pc:inkChg chg="add">
          <ac:chgData name="Wilne, Robert" userId="863fd487-5ae7-46a6-8c4e-0a9cc652a1c0" providerId="ADAL" clId="{647CFB2F-5D67-AA45-83D8-696A71BC9F90}" dt="2021-06-30T15:01:21.383" v="2240"/>
          <ac:inkMkLst>
            <pc:docMk/>
            <pc:sldMk cId="3119441903" sldId="2165"/>
            <ac:inkMk id="165" creationId="{6CF662A2-0FB3-A047-863E-AD3BFCFF023D}"/>
          </ac:inkMkLst>
        </pc:inkChg>
        <pc:inkChg chg="add">
          <ac:chgData name="Wilne, Robert" userId="863fd487-5ae7-46a6-8c4e-0a9cc652a1c0" providerId="ADAL" clId="{647CFB2F-5D67-AA45-83D8-696A71BC9F90}" dt="2021-06-30T15:01:21.534" v="2241"/>
          <ac:inkMkLst>
            <pc:docMk/>
            <pc:sldMk cId="3119441903" sldId="2165"/>
            <ac:inkMk id="166" creationId="{D1E98BCA-4026-8C41-BF46-4B6F5B67A49F}"/>
          </ac:inkMkLst>
        </pc:inkChg>
        <pc:inkChg chg="add">
          <ac:chgData name="Wilne, Robert" userId="863fd487-5ae7-46a6-8c4e-0a9cc652a1c0" providerId="ADAL" clId="{647CFB2F-5D67-AA45-83D8-696A71BC9F90}" dt="2021-06-30T15:01:21.810" v="2242"/>
          <ac:inkMkLst>
            <pc:docMk/>
            <pc:sldMk cId="3119441903" sldId="2165"/>
            <ac:inkMk id="167" creationId="{4E137A0D-5437-8A45-A0F4-57A5A8CD52B4}"/>
          </ac:inkMkLst>
        </pc:inkChg>
        <pc:inkChg chg="add">
          <ac:chgData name="Wilne, Robert" userId="863fd487-5ae7-46a6-8c4e-0a9cc652a1c0" providerId="ADAL" clId="{647CFB2F-5D67-AA45-83D8-696A71BC9F90}" dt="2021-06-30T15:01:21.924" v="2243"/>
          <ac:inkMkLst>
            <pc:docMk/>
            <pc:sldMk cId="3119441903" sldId="2165"/>
            <ac:inkMk id="168" creationId="{8E41817E-1B05-9546-A5A4-65322A9CF9B8}"/>
          </ac:inkMkLst>
        </pc:inkChg>
        <pc:inkChg chg="add">
          <ac:chgData name="Wilne, Robert" userId="863fd487-5ae7-46a6-8c4e-0a9cc652a1c0" providerId="ADAL" clId="{647CFB2F-5D67-AA45-83D8-696A71BC9F90}" dt="2021-06-30T15:01:22.301" v="2244"/>
          <ac:inkMkLst>
            <pc:docMk/>
            <pc:sldMk cId="3119441903" sldId="2165"/>
            <ac:inkMk id="169" creationId="{9A7E5639-ACA6-104F-90F8-C1CFD6E4EDBC}"/>
          </ac:inkMkLst>
        </pc:inkChg>
        <pc:inkChg chg="add">
          <ac:chgData name="Wilne, Robert" userId="863fd487-5ae7-46a6-8c4e-0a9cc652a1c0" providerId="ADAL" clId="{647CFB2F-5D67-AA45-83D8-696A71BC9F90}" dt="2021-06-30T15:01:22.475" v="2245"/>
          <ac:inkMkLst>
            <pc:docMk/>
            <pc:sldMk cId="3119441903" sldId="2165"/>
            <ac:inkMk id="170" creationId="{536C20F1-C65A-9A44-A02A-5093E5DD508E}"/>
          </ac:inkMkLst>
        </pc:inkChg>
        <pc:inkChg chg="add">
          <ac:chgData name="Wilne, Robert" userId="863fd487-5ae7-46a6-8c4e-0a9cc652a1c0" providerId="ADAL" clId="{647CFB2F-5D67-AA45-83D8-696A71BC9F90}" dt="2021-06-30T15:01:22.681" v="2246"/>
          <ac:inkMkLst>
            <pc:docMk/>
            <pc:sldMk cId="3119441903" sldId="2165"/>
            <ac:inkMk id="171" creationId="{252EE91A-E95F-C64B-9EC7-B472D9E9DF01}"/>
          </ac:inkMkLst>
        </pc:inkChg>
        <pc:inkChg chg="add topLvl">
          <ac:chgData name="Wilne, Robert" userId="863fd487-5ae7-46a6-8c4e-0a9cc652a1c0" providerId="ADAL" clId="{647CFB2F-5D67-AA45-83D8-696A71BC9F90}" dt="2021-06-30T15:02:11.187" v="2296"/>
          <ac:inkMkLst>
            <pc:docMk/>
            <pc:sldMk cId="3119441903" sldId="2165"/>
            <ac:inkMk id="174" creationId="{A79FC274-3DA0-414C-9F6B-F916FA90C46C}"/>
          </ac:inkMkLst>
        </pc:inkChg>
        <pc:inkChg chg="add topLvl">
          <ac:chgData name="Wilne, Robert" userId="863fd487-5ae7-46a6-8c4e-0a9cc652a1c0" providerId="ADAL" clId="{647CFB2F-5D67-AA45-83D8-696A71BC9F90}" dt="2021-06-30T15:02:11.187" v="2296"/>
          <ac:inkMkLst>
            <pc:docMk/>
            <pc:sldMk cId="3119441903" sldId="2165"/>
            <ac:inkMk id="175" creationId="{9633A38D-0C81-3D4C-A925-B39FB3E1AD60}"/>
          </ac:inkMkLst>
        </pc:inkChg>
        <pc:inkChg chg="add topLvl">
          <ac:chgData name="Wilne, Robert" userId="863fd487-5ae7-46a6-8c4e-0a9cc652a1c0" providerId="ADAL" clId="{647CFB2F-5D67-AA45-83D8-696A71BC9F90}" dt="2021-06-30T15:02:11.187" v="2296"/>
          <ac:inkMkLst>
            <pc:docMk/>
            <pc:sldMk cId="3119441903" sldId="2165"/>
            <ac:inkMk id="176" creationId="{CD9A84A5-2CA1-DB48-B6EA-C100C1BDA6D7}"/>
          </ac:inkMkLst>
        </pc:inkChg>
        <pc:inkChg chg="add del topLvl">
          <ac:chgData name="Wilne, Robert" userId="863fd487-5ae7-46a6-8c4e-0a9cc652a1c0" providerId="ADAL" clId="{647CFB2F-5D67-AA45-83D8-696A71BC9F90}" dt="2021-06-30T15:01:46.823" v="2256"/>
          <ac:inkMkLst>
            <pc:docMk/>
            <pc:sldMk cId="3119441903" sldId="2165"/>
            <ac:inkMk id="177" creationId="{5BF3ECFF-74C7-E742-A5B6-87E7BE2A67F0}"/>
          </ac:inkMkLst>
        </pc:inkChg>
        <pc:inkChg chg="add del topLvl">
          <ac:chgData name="Wilne, Robert" userId="863fd487-5ae7-46a6-8c4e-0a9cc652a1c0" providerId="ADAL" clId="{647CFB2F-5D67-AA45-83D8-696A71BC9F90}" dt="2021-06-30T15:01:46.841" v="2258"/>
          <ac:inkMkLst>
            <pc:docMk/>
            <pc:sldMk cId="3119441903" sldId="2165"/>
            <ac:inkMk id="178" creationId="{EBB6AAA9-3329-984D-89EC-0411B9B0D1FD}"/>
          </ac:inkMkLst>
        </pc:inkChg>
        <pc:inkChg chg="add del topLvl">
          <ac:chgData name="Wilne, Robert" userId="863fd487-5ae7-46a6-8c4e-0a9cc652a1c0" providerId="ADAL" clId="{647CFB2F-5D67-AA45-83D8-696A71BC9F90}" dt="2021-06-30T15:01:46.836" v="2257"/>
          <ac:inkMkLst>
            <pc:docMk/>
            <pc:sldMk cId="3119441903" sldId="2165"/>
            <ac:inkMk id="181" creationId="{7D768307-6A44-4F4F-9DB0-6E5046470A0E}"/>
          </ac:inkMkLst>
        </pc:inkChg>
        <pc:inkChg chg="add topLvl">
          <ac:chgData name="Wilne, Robert" userId="863fd487-5ae7-46a6-8c4e-0a9cc652a1c0" providerId="ADAL" clId="{647CFB2F-5D67-AA45-83D8-696A71BC9F90}" dt="2021-06-30T15:02:11.187" v="2296"/>
          <ac:inkMkLst>
            <pc:docMk/>
            <pc:sldMk cId="3119441903" sldId="2165"/>
            <ac:inkMk id="183" creationId="{8B8E6789-6E1D-0543-8ACD-38A0970518A8}"/>
          </ac:inkMkLst>
        </pc:inkChg>
        <pc:inkChg chg="add topLvl">
          <ac:chgData name="Wilne, Robert" userId="863fd487-5ae7-46a6-8c4e-0a9cc652a1c0" providerId="ADAL" clId="{647CFB2F-5D67-AA45-83D8-696A71BC9F90}" dt="2021-06-30T15:02:11.187" v="2296"/>
          <ac:inkMkLst>
            <pc:docMk/>
            <pc:sldMk cId="3119441903" sldId="2165"/>
            <ac:inkMk id="184" creationId="{0345A0AD-D37B-D545-A70F-D6E26C8C46C7}"/>
          </ac:inkMkLst>
        </pc:inkChg>
        <pc:inkChg chg="add">
          <ac:chgData name="Wilne, Robert" userId="863fd487-5ae7-46a6-8c4e-0a9cc652a1c0" providerId="ADAL" clId="{647CFB2F-5D67-AA45-83D8-696A71BC9F90}" dt="2021-06-30T15:01:52.800" v="2262"/>
          <ac:inkMkLst>
            <pc:docMk/>
            <pc:sldMk cId="3119441903" sldId="2165"/>
            <ac:inkMk id="186" creationId="{839B82F0-6EAF-1F41-BD51-153650AE3582}"/>
          </ac:inkMkLst>
        </pc:inkChg>
        <pc:inkChg chg="add">
          <ac:chgData name="Wilne, Robert" userId="863fd487-5ae7-46a6-8c4e-0a9cc652a1c0" providerId="ADAL" clId="{647CFB2F-5D67-AA45-83D8-696A71BC9F90}" dt="2021-06-30T15:01:53.032" v="2263"/>
          <ac:inkMkLst>
            <pc:docMk/>
            <pc:sldMk cId="3119441903" sldId="2165"/>
            <ac:inkMk id="187" creationId="{BA3FCA3C-B68B-A240-BEC8-10B0284E72EA}"/>
          </ac:inkMkLst>
        </pc:inkChg>
        <pc:inkChg chg="add">
          <ac:chgData name="Wilne, Robert" userId="863fd487-5ae7-46a6-8c4e-0a9cc652a1c0" providerId="ADAL" clId="{647CFB2F-5D67-AA45-83D8-696A71BC9F90}" dt="2021-06-30T15:01:53.164" v="2264"/>
          <ac:inkMkLst>
            <pc:docMk/>
            <pc:sldMk cId="3119441903" sldId="2165"/>
            <ac:inkMk id="188" creationId="{6EA29FD8-B67F-1842-AB20-92279B7B461D}"/>
          </ac:inkMkLst>
        </pc:inkChg>
        <pc:inkChg chg="add topLvl">
          <ac:chgData name="Wilne, Robert" userId="863fd487-5ae7-46a6-8c4e-0a9cc652a1c0" providerId="ADAL" clId="{647CFB2F-5D67-AA45-83D8-696A71BC9F90}" dt="2021-06-30T15:02:11.187" v="2296"/>
          <ac:inkMkLst>
            <pc:docMk/>
            <pc:sldMk cId="3119441903" sldId="2165"/>
            <ac:inkMk id="190" creationId="{6615DAB3-6663-0D43-877F-04DC6E94D1CD}"/>
          </ac:inkMkLst>
        </pc:inkChg>
        <pc:inkChg chg="add">
          <ac:chgData name="Wilne, Robert" userId="863fd487-5ae7-46a6-8c4e-0a9cc652a1c0" providerId="ADAL" clId="{647CFB2F-5D67-AA45-83D8-696A71BC9F90}" dt="2021-06-30T15:02:00.397" v="2268"/>
          <ac:inkMkLst>
            <pc:docMk/>
            <pc:sldMk cId="3119441903" sldId="2165"/>
            <ac:inkMk id="192" creationId="{EBFE2E0D-3F1D-8143-A651-365DFAEB4A5B}"/>
          </ac:inkMkLst>
        </pc:inkChg>
        <pc:inkChg chg="add">
          <ac:chgData name="Wilne, Robert" userId="863fd487-5ae7-46a6-8c4e-0a9cc652a1c0" providerId="ADAL" clId="{647CFB2F-5D67-AA45-83D8-696A71BC9F90}" dt="2021-06-30T15:02:00.538" v="2269"/>
          <ac:inkMkLst>
            <pc:docMk/>
            <pc:sldMk cId="3119441903" sldId="2165"/>
            <ac:inkMk id="193" creationId="{300DFF6E-90B7-6445-BD94-CC7A0F377120}"/>
          </ac:inkMkLst>
        </pc:inkChg>
        <pc:inkChg chg="add">
          <ac:chgData name="Wilne, Robert" userId="863fd487-5ae7-46a6-8c4e-0a9cc652a1c0" providerId="ADAL" clId="{647CFB2F-5D67-AA45-83D8-696A71BC9F90}" dt="2021-06-30T15:02:00.768" v="2270"/>
          <ac:inkMkLst>
            <pc:docMk/>
            <pc:sldMk cId="3119441903" sldId="2165"/>
            <ac:inkMk id="194" creationId="{0F714908-EA51-F94A-9683-8C147BE519A5}"/>
          </ac:inkMkLst>
        </pc:inkChg>
        <pc:inkChg chg="add">
          <ac:chgData name="Wilne, Robert" userId="863fd487-5ae7-46a6-8c4e-0a9cc652a1c0" providerId="ADAL" clId="{647CFB2F-5D67-AA45-83D8-696A71BC9F90}" dt="2021-06-30T15:02:01.021" v="2271"/>
          <ac:inkMkLst>
            <pc:docMk/>
            <pc:sldMk cId="3119441903" sldId="2165"/>
            <ac:inkMk id="195" creationId="{D23C8163-E3B6-7843-A498-05D0AD93834E}"/>
          </ac:inkMkLst>
        </pc:inkChg>
        <pc:inkChg chg="add">
          <ac:chgData name="Wilne, Robert" userId="863fd487-5ae7-46a6-8c4e-0a9cc652a1c0" providerId="ADAL" clId="{647CFB2F-5D67-AA45-83D8-696A71BC9F90}" dt="2021-06-30T15:02:01.221" v="2272"/>
          <ac:inkMkLst>
            <pc:docMk/>
            <pc:sldMk cId="3119441903" sldId="2165"/>
            <ac:inkMk id="196" creationId="{CC38A24E-4B0C-9F4D-AF02-8AF662B28A2B}"/>
          </ac:inkMkLst>
        </pc:inkChg>
        <pc:inkChg chg="add">
          <ac:chgData name="Wilne, Robert" userId="863fd487-5ae7-46a6-8c4e-0a9cc652a1c0" providerId="ADAL" clId="{647CFB2F-5D67-AA45-83D8-696A71BC9F90}" dt="2021-06-30T15:02:01.340" v="2273"/>
          <ac:inkMkLst>
            <pc:docMk/>
            <pc:sldMk cId="3119441903" sldId="2165"/>
            <ac:inkMk id="197" creationId="{E39703F4-DAB2-9D4D-A113-BCA265A3171E}"/>
          </ac:inkMkLst>
        </pc:inkChg>
        <pc:inkChg chg="add">
          <ac:chgData name="Wilne, Robert" userId="863fd487-5ae7-46a6-8c4e-0a9cc652a1c0" providerId="ADAL" clId="{647CFB2F-5D67-AA45-83D8-696A71BC9F90}" dt="2021-06-30T15:02:02.077" v="2274"/>
          <ac:inkMkLst>
            <pc:docMk/>
            <pc:sldMk cId="3119441903" sldId="2165"/>
            <ac:inkMk id="198" creationId="{E1B4DC11-F4F3-004B-95D0-3AE92935D50E}"/>
          </ac:inkMkLst>
        </pc:inkChg>
        <pc:inkChg chg="add">
          <ac:chgData name="Wilne, Robert" userId="863fd487-5ae7-46a6-8c4e-0a9cc652a1c0" providerId="ADAL" clId="{647CFB2F-5D67-AA45-83D8-696A71BC9F90}" dt="2021-06-30T15:02:02.271" v="2275"/>
          <ac:inkMkLst>
            <pc:docMk/>
            <pc:sldMk cId="3119441903" sldId="2165"/>
            <ac:inkMk id="199" creationId="{D82715B4-9DAA-1A46-838D-E095BE50B728}"/>
          </ac:inkMkLst>
        </pc:inkChg>
        <pc:inkChg chg="add">
          <ac:chgData name="Wilne, Robert" userId="863fd487-5ae7-46a6-8c4e-0a9cc652a1c0" providerId="ADAL" clId="{647CFB2F-5D67-AA45-83D8-696A71BC9F90}" dt="2021-06-30T15:02:02.474" v="2276"/>
          <ac:inkMkLst>
            <pc:docMk/>
            <pc:sldMk cId="3119441903" sldId="2165"/>
            <ac:inkMk id="200" creationId="{09E0B95B-2C02-3B4B-AADF-84DE772B1C4B}"/>
          </ac:inkMkLst>
        </pc:inkChg>
        <pc:inkChg chg="add">
          <ac:chgData name="Wilne, Robert" userId="863fd487-5ae7-46a6-8c4e-0a9cc652a1c0" providerId="ADAL" clId="{647CFB2F-5D67-AA45-83D8-696A71BC9F90}" dt="2021-06-30T15:02:02.631" v="2277"/>
          <ac:inkMkLst>
            <pc:docMk/>
            <pc:sldMk cId="3119441903" sldId="2165"/>
            <ac:inkMk id="201" creationId="{49CC8BA7-C440-094A-BCB7-46645DF7D3E1}"/>
          </ac:inkMkLst>
        </pc:inkChg>
        <pc:inkChg chg="add">
          <ac:chgData name="Wilne, Robert" userId="863fd487-5ae7-46a6-8c4e-0a9cc652a1c0" providerId="ADAL" clId="{647CFB2F-5D67-AA45-83D8-696A71BC9F90}" dt="2021-06-30T15:02:03.064" v="2278"/>
          <ac:inkMkLst>
            <pc:docMk/>
            <pc:sldMk cId="3119441903" sldId="2165"/>
            <ac:inkMk id="202" creationId="{08E2562F-E337-874D-B17C-8AC0C4A26476}"/>
          </ac:inkMkLst>
        </pc:inkChg>
        <pc:inkChg chg="add">
          <ac:chgData name="Wilne, Robert" userId="863fd487-5ae7-46a6-8c4e-0a9cc652a1c0" providerId="ADAL" clId="{647CFB2F-5D67-AA45-83D8-696A71BC9F90}" dt="2021-06-30T15:02:03.375" v="2279"/>
          <ac:inkMkLst>
            <pc:docMk/>
            <pc:sldMk cId="3119441903" sldId="2165"/>
            <ac:inkMk id="203" creationId="{3EB73CC9-2938-7945-9B27-AC27D87E5E51}"/>
          </ac:inkMkLst>
        </pc:inkChg>
        <pc:inkChg chg="add">
          <ac:chgData name="Wilne, Robert" userId="863fd487-5ae7-46a6-8c4e-0a9cc652a1c0" providerId="ADAL" clId="{647CFB2F-5D67-AA45-83D8-696A71BC9F90}" dt="2021-06-30T15:02:03.581" v="2280"/>
          <ac:inkMkLst>
            <pc:docMk/>
            <pc:sldMk cId="3119441903" sldId="2165"/>
            <ac:inkMk id="204" creationId="{0BE3B856-199C-CF48-B61C-9A40FF49C29B}"/>
          </ac:inkMkLst>
        </pc:inkChg>
        <pc:inkChg chg="add">
          <ac:chgData name="Wilne, Robert" userId="863fd487-5ae7-46a6-8c4e-0a9cc652a1c0" providerId="ADAL" clId="{647CFB2F-5D67-AA45-83D8-696A71BC9F90}" dt="2021-06-30T15:02:03.882" v="2281"/>
          <ac:inkMkLst>
            <pc:docMk/>
            <pc:sldMk cId="3119441903" sldId="2165"/>
            <ac:inkMk id="205" creationId="{251AC56F-18B3-2640-AE32-17F592993609}"/>
          </ac:inkMkLst>
        </pc:inkChg>
        <pc:inkChg chg="add">
          <ac:chgData name="Wilne, Robert" userId="863fd487-5ae7-46a6-8c4e-0a9cc652a1c0" providerId="ADAL" clId="{647CFB2F-5D67-AA45-83D8-696A71BC9F90}" dt="2021-06-30T15:02:04.147" v="2282"/>
          <ac:inkMkLst>
            <pc:docMk/>
            <pc:sldMk cId="3119441903" sldId="2165"/>
            <ac:inkMk id="206" creationId="{9E1B637C-B90E-2D42-97EF-DF783F9B68D4}"/>
          </ac:inkMkLst>
        </pc:inkChg>
        <pc:inkChg chg="add">
          <ac:chgData name="Wilne, Robert" userId="863fd487-5ae7-46a6-8c4e-0a9cc652a1c0" providerId="ADAL" clId="{647CFB2F-5D67-AA45-83D8-696A71BC9F90}" dt="2021-06-30T15:02:04.947" v="2283"/>
          <ac:inkMkLst>
            <pc:docMk/>
            <pc:sldMk cId="3119441903" sldId="2165"/>
            <ac:inkMk id="207" creationId="{A8AAC434-ECD5-F748-8986-D8F197357B26}"/>
          </ac:inkMkLst>
        </pc:inkChg>
        <pc:inkChg chg="add">
          <ac:chgData name="Wilne, Robert" userId="863fd487-5ae7-46a6-8c4e-0a9cc652a1c0" providerId="ADAL" clId="{647CFB2F-5D67-AA45-83D8-696A71BC9F90}" dt="2021-06-30T15:02:05.670" v="2284"/>
          <ac:inkMkLst>
            <pc:docMk/>
            <pc:sldMk cId="3119441903" sldId="2165"/>
            <ac:inkMk id="208" creationId="{C5B29A25-7734-E84E-BFD6-C7A5A75045FE}"/>
          </ac:inkMkLst>
        </pc:inkChg>
        <pc:inkChg chg="add">
          <ac:chgData name="Wilne, Robert" userId="863fd487-5ae7-46a6-8c4e-0a9cc652a1c0" providerId="ADAL" clId="{647CFB2F-5D67-AA45-83D8-696A71BC9F90}" dt="2021-06-30T15:02:06.149" v="2285"/>
          <ac:inkMkLst>
            <pc:docMk/>
            <pc:sldMk cId="3119441903" sldId="2165"/>
            <ac:inkMk id="209" creationId="{D41BC6DA-3F2D-7544-87B7-5E522F705755}"/>
          </ac:inkMkLst>
        </pc:inkChg>
        <pc:inkChg chg="add">
          <ac:chgData name="Wilne, Robert" userId="863fd487-5ae7-46a6-8c4e-0a9cc652a1c0" providerId="ADAL" clId="{647CFB2F-5D67-AA45-83D8-696A71BC9F90}" dt="2021-06-30T15:02:06.527" v="2286"/>
          <ac:inkMkLst>
            <pc:docMk/>
            <pc:sldMk cId="3119441903" sldId="2165"/>
            <ac:inkMk id="210" creationId="{359EBC0E-31ED-0D4F-884F-1E3EA1B1B3B5}"/>
          </ac:inkMkLst>
        </pc:inkChg>
        <pc:inkChg chg="add">
          <ac:chgData name="Wilne, Robert" userId="863fd487-5ae7-46a6-8c4e-0a9cc652a1c0" providerId="ADAL" clId="{647CFB2F-5D67-AA45-83D8-696A71BC9F90}" dt="2021-06-30T15:02:06.783" v="2287"/>
          <ac:inkMkLst>
            <pc:docMk/>
            <pc:sldMk cId="3119441903" sldId="2165"/>
            <ac:inkMk id="211" creationId="{15346ECB-54C4-7D4E-8467-3CDD6B10E23D}"/>
          </ac:inkMkLst>
        </pc:inkChg>
        <pc:inkChg chg="add">
          <ac:chgData name="Wilne, Robert" userId="863fd487-5ae7-46a6-8c4e-0a9cc652a1c0" providerId="ADAL" clId="{647CFB2F-5D67-AA45-83D8-696A71BC9F90}" dt="2021-06-30T15:02:07.340" v="2288"/>
          <ac:inkMkLst>
            <pc:docMk/>
            <pc:sldMk cId="3119441903" sldId="2165"/>
            <ac:inkMk id="212" creationId="{27BEB47A-53E5-B247-B290-0E799B75D0C6}"/>
          </ac:inkMkLst>
        </pc:inkChg>
        <pc:inkChg chg="add">
          <ac:chgData name="Wilne, Robert" userId="863fd487-5ae7-46a6-8c4e-0a9cc652a1c0" providerId="ADAL" clId="{647CFB2F-5D67-AA45-83D8-696A71BC9F90}" dt="2021-06-30T15:02:07.643" v="2289"/>
          <ac:inkMkLst>
            <pc:docMk/>
            <pc:sldMk cId="3119441903" sldId="2165"/>
            <ac:inkMk id="213" creationId="{3297069D-14D2-584A-B0B5-23787705A4DE}"/>
          </ac:inkMkLst>
        </pc:inkChg>
        <pc:inkChg chg="add">
          <ac:chgData name="Wilne, Robert" userId="863fd487-5ae7-46a6-8c4e-0a9cc652a1c0" providerId="ADAL" clId="{647CFB2F-5D67-AA45-83D8-696A71BC9F90}" dt="2021-06-30T15:02:07.798" v="2290"/>
          <ac:inkMkLst>
            <pc:docMk/>
            <pc:sldMk cId="3119441903" sldId="2165"/>
            <ac:inkMk id="214" creationId="{2C1A24C4-423E-6D40-B676-F092660569D5}"/>
          </ac:inkMkLst>
        </pc:inkChg>
        <pc:inkChg chg="add">
          <ac:chgData name="Wilne, Robert" userId="863fd487-5ae7-46a6-8c4e-0a9cc652a1c0" providerId="ADAL" clId="{647CFB2F-5D67-AA45-83D8-696A71BC9F90}" dt="2021-06-30T15:02:08.164" v="2291"/>
          <ac:inkMkLst>
            <pc:docMk/>
            <pc:sldMk cId="3119441903" sldId="2165"/>
            <ac:inkMk id="215" creationId="{8B92E537-2693-424F-868A-2DF2E460DD1E}"/>
          </ac:inkMkLst>
        </pc:inkChg>
        <pc:inkChg chg="add">
          <ac:chgData name="Wilne, Robert" userId="863fd487-5ae7-46a6-8c4e-0a9cc652a1c0" providerId="ADAL" clId="{647CFB2F-5D67-AA45-83D8-696A71BC9F90}" dt="2021-06-30T15:02:09.101" v="2292"/>
          <ac:inkMkLst>
            <pc:docMk/>
            <pc:sldMk cId="3119441903" sldId="2165"/>
            <ac:inkMk id="216" creationId="{F83D8FA5-B93E-C24D-BB4D-C298AB53A51B}"/>
          </ac:inkMkLst>
        </pc:inkChg>
        <pc:inkChg chg="add">
          <ac:chgData name="Wilne, Robert" userId="863fd487-5ae7-46a6-8c4e-0a9cc652a1c0" providerId="ADAL" clId="{647CFB2F-5D67-AA45-83D8-696A71BC9F90}" dt="2021-06-30T15:02:09.658" v="2293"/>
          <ac:inkMkLst>
            <pc:docMk/>
            <pc:sldMk cId="3119441903" sldId="2165"/>
            <ac:inkMk id="217" creationId="{87326E49-5C76-5047-BCEB-48CEF0D87724}"/>
          </ac:inkMkLst>
        </pc:inkChg>
        <pc:inkChg chg="add">
          <ac:chgData name="Wilne, Robert" userId="863fd487-5ae7-46a6-8c4e-0a9cc652a1c0" providerId="ADAL" clId="{647CFB2F-5D67-AA45-83D8-696A71BC9F90}" dt="2021-06-30T15:02:10.166" v="2294"/>
          <ac:inkMkLst>
            <pc:docMk/>
            <pc:sldMk cId="3119441903" sldId="2165"/>
            <ac:inkMk id="218" creationId="{C3E203AA-670B-7F4D-9B0B-344D2624314E}"/>
          </ac:inkMkLst>
        </pc:inkChg>
        <pc:inkChg chg="add">
          <ac:chgData name="Wilne, Robert" userId="863fd487-5ae7-46a6-8c4e-0a9cc652a1c0" providerId="ADAL" clId="{647CFB2F-5D67-AA45-83D8-696A71BC9F90}" dt="2021-06-30T15:02:10.337" v="2295"/>
          <ac:inkMkLst>
            <pc:docMk/>
            <pc:sldMk cId="3119441903" sldId="2165"/>
            <ac:inkMk id="219" creationId="{5B223DEE-ADDF-3648-978F-1A44E843F416}"/>
          </ac:inkMkLst>
        </pc:inkChg>
        <pc:inkChg chg="add">
          <ac:chgData name="Wilne, Robert" userId="863fd487-5ae7-46a6-8c4e-0a9cc652a1c0" providerId="ADAL" clId="{647CFB2F-5D67-AA45-83D8-696A71BC9F90}" dt="2021-06-30T15:02:18.178" v="2297"/>
          <ac:inkMkLst>
            <pc:docMk/>
            <pc:sldMk cId="3119441903" sldId="2165"/>
            <ac:inkMk id="222" creationId="{74245114-9EC6-9E4B-AD9D-C83FD5F007D5}"/>
          </ac:inkMkLst>
        </pc:inkChg>
        <pc:inkChg chg="add">
          <ac:chgData name="Wilne, Robert" userId="863fd487-5ae7-46a6-8c4e-0a9cc652a1c0" providerId="ADAL" clId="{647CFB2F-5D67-AA45-83D8-696A71BC9F90}" dt="2021-06-30T15:02:19.239" v="2298"/>
          <ac:inkMkLst>
            <pc:docMk/>
            <pc:sldMk cId="3119441903" sldId="2165"/>
            <ac:inkMk id="223" creationId="{B0888041-3AE7-A649-9652-E051573DF37E}"/>
          </ac:inkMkLst>
        </pc:inkChg>
        <pc:inkChg chg="add">
          <ac:chgData name="Wilne, Robert" userId="863fd487-5ae7-46a6-8c4e-0a9cc652a1c0" providerId="ADAL" clId="{647CFB2F-5D67-AA45-83D8-696A71BC9F90}" dt="2021-06-30T15:02:19.420" v="2299"/>
          <ac:inkMkLst>
            <pc:docMk/>
            <pc:sldMk cId="3119441903" sldId="2165"/>
            <ac:inkMk id="224" creationId="{3263842F-8703-BF41-BD11-0242BA78041B}"/>
          </ac:inkMkLst>
        </pc:inkChg>
        <pc:inkChg chg="add">
          <ac:chgData name="Wilne, Robert" userId="863fd487-5ae7-46a6-8c4e-0a9cc652a1c0" providerId="ADAL" clId="{647CFB2F-5D67-AA45-83D8-696A71BC9F90}" dt="2021-06-30T15:02:19.572" v="2300"/>
          <ac:inkMkLst>
            <pc:docMk/>
            <pc:sldMk cId="3119441903" sldId="2165"/>
            <ac:inkMk id="225" creationId="{5F0CA52F-F888-074F-9596-C6CC1922AD7D}"/>
          </ac:inkMkLst>
        </pc:inkChg>
        <pc:inkChg chg="add">
          <ac:chgData name="Wilne, Robert" userId="863fd487-5ae7-46a6-8c4e-0a9cc652a1c0" providerId="ADAL" clId="{647CFB2F-5D67-AA45-83D8-696A71BC9F90}" dt="2021-06-30T15:02:19.916" v="2301"/>
          <ac:inkMkLst>
            <pc:docMk/>
            <pc:sldMk cId="3119441903" sldId="2165"/>
            <ac:inkMk id="226" creationId="{FC77DCB2-6A8E-4247-93A0-257C07F1FE86}"/>
          </ac:inkMkLst>
        </pc:inkChg>
        <pc:inkChg chg="add">
          <ac:chgData name="Wilne, Robert" userId="863fd487-5ae7-46a6-8c4e-0a9cc652a1c0" providerId="ADAL" clId="{647CFB2F-5D67-AA45-83D8-696A71BC9F90}" dt="2021-06-30T15:02:20.037" v="2302"/>
          <ac:inkMkLst>
            <pc:docMk/>
            <pc:sldMk cId="3119441903" sldId="2165"/>
            <ac:inkMk id="227" creationId="{82C5FCE1-6083-7A46-82FA-3C0A919EE9EF}"/>
          </ac:inkMkLst>
        </pc:inkChg>
        <pc:inkChg chg="add">
          <ac:chgData name="Wilne, Robert" userId="863fd487-5ae7-46a6-8c4e-0a9cc652a1c0" providerId="ADAL" clId="{647CFB2F-5D67-AA45-83D8-696A71BC9F90}" dt="2021-06-30T15:02:20.367" v="2303"/>
          <ac:inkMkLst>
            <pc:docMk/>
            <pc:sldMk cId="3119441903" sldId="2165"/>
            <ac:inkMk id="228" creationId="{8EC8F81A-18FB-494B-8A6D-FDAC9BEFAFC8}"/>
          </ac:inkMkLst>
        </pc:inkChg>
        <pc:inkChg chg="add">
          <ac:chgData name="Wilne, Robert" userId="863fd487-5ae7-46a6-8c4e-0a9cc652a1c0" providerId="ADAL" clId="{647CFB2F-5D67-AA45-83D8-696A71BC9F90}" dt="2021-06-30T15:02:20.485" v="2304"/>
          <ac:inkMkLst>
            <pc:docMk/>
            <pc:sldMk cId="3119441903" sldId="2165"/>
            <ac:inkMk id="229" creationId="{F3F977BB-60E3-5D45-9FBA-A16D7DF83D9F}"/>
          </ac:inkMkLst>
        </pc:inkChg>
        <pc:inkChg chg="add">
          <ac:chgData name="Wilne, Robert" userId="863fd487-5ae7-46a6-8c4e-0a9cc652a1c0" providerId="ADAL" clId="{647CFB2F-5D67-AA45-83D8-696A71BC9F90}" dt="2021-06-30T15:02:20.870" v="2305"/>
          <ac:inkMkLst>
            <pc:docMk/>
            <pc:sldMk cId="3119441903" sldId="2165"/>
            <ac:inkMk id="230" creationId="{AB6C712B-A025-2640-9AC4-A41794587833}"/>
          </ac:inkMkLst>
        </pc:inkChg>
        <pc:inkChg chg="add">
          <ac:chgData name="Wilne, Robert" userId="863fd487-5ae7-46a6-8c4e-0a9cc652a1c0" providerId="ADAL" clId="{647CFB2F-5D67-AA45-83D8-696A71BC9F90}" dt="2021-06-30T15:02:21.052" v="2306"/>
          <ac:inkMkLst>
            <pc:docMk/>
            <pc:sldMk cId="3119441903" sldId="2165"/>
            <ac:inkMk id="231" creationId="{068F114E-D4EB-E64C-B78D-A329C1F60715}"/>
          </ac:inkMkLst>
        </pc:inkChg>
        <pc:inkChg chg="add">
          <ac:chgData name="Wilne, Robert" userId="863fd487-5ae7-46a6-8c4e-0a9cc652a1c0" providerId="ADAL" clId="{647CFB2F-5D67-AA45-83D8-696A71BC9F90}" dt="2021-06-30T15:02:21.354" v="2307"/>
          <ac:inkMkLst>
            <pc:docMk/>
            <pc:sldMk cId="3119441903" sldId="2165"/>
            <ac:inkMk id="232" creationId="{B1C99FE7-1EC7-0849-89D1-B5C433538D77}"/>
          </ac:inkMkLst>
        </pc:inkChg>
        <pc:inkChg chg="add">
          <ac:chgData name="Wilne, Robert" userId="863fd487-5ae7-46a6-8c4e-0a9cc652a1c0" providerId="ADAL" clId="{647CFB2F-5D67-AA45-83D8-696A71BC9F90}" dt="2021-06-30T15:02:21.514" v="2308"/>
          <ac:inkMkLst>
            <pc:docMk/>
            <pc:sldMk cId="3119441903" sldId="2165"/>
            <ac:inkMk id="233" creationId="{6F8684A9-FEA7-024D-AF7B-BF1A19AF9CB9}"/>
          </ac:inkMkLst>
        </pc:inkChg>
        <pc:inkChg chg="add">
          <ac:chgData name="Wilne, Robert" userId="863fd487-5ae7-46a6-8c4e-0a9cc652a1c0" providerId="ADAL" clId="{647CFB2F-5D67-AA45-83D8-696A71BC9F90}" dt="2021-06-30T15:02:21.747" v="2309"/>
          <ac:inkMkLst>
            <pc:docMk/>
            <pc:sldMk cId="3119441903" sldId="2165"/>
            <ac:inkMk id="234" creationId="{3F7A75E2-9832-5A4A-9E93-F263C942E86B}"/>
          </ac:inkMkLst>
        </pc:inkChg>
        <pc:inkChg chg="add">
          <ac:chgData name="Wilne, Robert" userId="863fd487-5ae7-46a6-8c4e-0a9cc652a1c0" providerId="ADAL" clId="{647CFB2F-5D67-AA45-83D8-696A71BC9F90}" dt="2021-06-30T15:02:21.883" v="2310"/>
          <ac:inkMkLst>
            <pc:docMk/>
            <pc:sldMk cId="3119441903" sldId="2165"/>
            <ac:inkMk id="235" creationId="{75A13AC5-619F-6748-8FF5-BC510BE8F317}"/>
          </ac:inkMkLst>
        </pc:inkChg>
        <pc:inkChg chg="add">
          <ac:chgData name="Wilne, Robert" userId="863fd487-5ae7-46a6-8c4e-0a9cc652a1c0" providerId="ADAL" clId="{647CFB2F-5D67-AA45-83D8-696A71BC9F90}" dt="2021-06-30T15:02:22.859" v="2311"/>
          <ac:inkMkLst>
            <pc:docMk/>
            <pc:sldMk cId="3119441903" sldId="2165"/>
            <ac:inkMk id="236" creationId="{37B30B26-6D76-A442-9986-0FA82E29973B}"/>
          </ac:inkMkLst>
        </pc:inkChg>
        <pc:inkChg chg="add">
          <ac:chgData name="Wilne, Robert" userId="863fd487-5ae7-46a6-8c4e-0a9cc652a1c0" providerId="ADAL" clId="{647CFB2F-5D67-AA45-83D8-696A71BC9F90}" dt="2021-06-30T15:02:22.987" v="2312"/>
          <ac:inkMkLst>
            <pc:docMk/>
            <pc:sldMk cId="3119441903" sldId="2165"/>
            <ac:inkMk id="237" creationId="{BAFD39D7-7702-2D4E-B1D4-7310F705A8F5}"/>
          </ac:inkMkLst>
        </pc:inkChg>
        <pc:inkChg chg="add">
          <ac:chgData name="Wilne, Robert" userId="863fd487-5ae7-46a6-8c4e-0a9cc652a1c0" providerId="ADAL" clId="{647CFB2F-5D67-AA45-83D8-696A71BC9F90}" dt="2021-06-30T15:02:23.802" v="2313"/>
          <ac:inkMkLst>
            <pc:docMk/>
            <pc:sldMk cId="3119441903" sldId="2165"/>
            <ac:inkMk id="238" creationId="{106A9CDA-092D-524A-B2FE-6744AE8E2ECD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1" creationId="{7A7A3B17-D641-6C47-B446-4F634B80DE06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2" creationId="{F52F944F-B1F3-5C4C-AB60-13448D2DF2CF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3" creationId="{0B624078-7420-C04F-A77D-D6862BE334FD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4" creationId="{FCE051A4-1CFC-B84F-99C5-04CD60531977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5" creationId="{C1F715FE-5D9E-5942-A6A1-C3B24F99B05B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6" creationId="{5BC58B5C-A4F3-0247-849B-1B48F6009D8D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7" creationId="{AF48046D-BF98-0C42-983B-3C018312321B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8" creationId="{2A303A0D-A2EB-9A4B-A010-5592B6CBBFCD}"/>
          </ac:inkMkLst>
        </pc:inkChg>
        <pc:inkChg chg="add topLvl">
          <ac:chgData name="Wilne, Robert" userId="863fd487-5ae7-46a6-8c4e-0a9cc652a1c0" providerId="ADAL" clId="{647CFB2F-5D67-AA45-83D8-696A71BC9F90}" dt="2021-06-30T15:02:41.222" v="2326"/>
          <ac:inkMkLst>
            <pc:docMk/>
            <pc:sldMk cId="3119441903" sldId="2165"/>
            <ac:inkMk id="249" creationId="{737971EC-5FF0-A44A-B251-945569E7BA2B}"/>
          </ac:inkMkLst>
        </pc:inkChg>
        <pc:inkChg chg="add">
          <ac:chgData name="Wilne, Robert" userId="863fd487-5ae7-46a6-8c4e-0a9cc652a1c0" providerId="ADAL" clId="{647CFB2F-5D67-AA45-83D8-696A71BC9F90}" dt="2021-06-30T15:02:40.617" v="2325"/>
          <ac:inkMkLst>
            <pc:docMk/>
            <pc:sldMk cId="3119441903" sldId="2165"/>
            <ac:inkMk id="251" creationId="{C14945BA-55C8-1C48-BE46-3014E7E652AD}"/>
          </ac:inkMkLst>
        </pc:inkChg>
        <pc:inkChg chg="add">
          <ac:chgData name="Wilne, Robert" userId="863fd487-5ae7-46a6-8c4e-0a9cc652a1c0" providerId="ADAL" clId="{647CFB2F-5D67-AA45-83D8-696A71BC9F90}" dt="2021-06-30T15:02:46.284" v="2327"/>
          <ac:inkMkLst>
            <pc:docMk/>
            <pc:sldMk cId="3119441903" sldId="2165"/>
            <ac:inkMk id="253" creationId="{FDBFE562-713B-5446-9BC9-1391A5889323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54" creationId="{3E159C42-ECB4-A246-8876-73371A8C6BC1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55" creationId="{7CF40D5D-A777-B348-B2E5-700E364FEC54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56" creationId="{A3B7BC3A-43C5-D54A-97BE-1E7497B5BF10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57" creationId="{5C6F4DAE-8C67-2F40-9641-4DEC062DB888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58" creationId="{D4BEBF6B-3C8D-5A48-945A-C4EB285A0F45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59" creationId="{B714BB9B-7F06-5A45-9C05-184483268143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0" creationId="{6FF3B409-B212-0642-825F-BF6CE85A1C21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1" creationId="{2E30A6B3-C265-6540-B9F5-10CB0FEDA24E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2" creationId="{8B69634F-62EC-E543-8E97-4736D793767F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3" creationId="{1387B868-5008-FB4B-9A07-2FB6278A34C3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4" creationId="{62A5DAE7-DF1D-A749-8FD6-C6D4DE9B4ABB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5" creationId="{C5DB9996-1052-704B-8E75-8AB26D9BCDFD}"/>
          </ac:inkMkLst>
        </pc:inkChg>
        <pc:inkChg chg="add topLvl">
          <ac:chgData name="Wilne, Robert" userId="863fd487-5ae7-46a6-8c4e-0a9cc652a1c0" providerId="ADAL" clId="{647CFB2F-5D67-AA45-83D8-696A71BC9F90}" dt="2021-06-30T15:03:05.440" v="2355"/>
          <ac:inkMkLst>
            <pc:docMk/>
            <pc:sldMk cId="3119441903" sldId="2165"/>
            <ac:inkMk id="266" creationId="{0F773098-F47F-6F41-970E-00E6F38BD600}"/>
          </ac:inkMkLst>
        </pc:inkChg>
        <pc:inkChg chg="add">
          <ac:chgData name="Wilne, Robert" userId="863fd487-5ae7-46a6-8c4e-0a9cc652a1c0" providerId="ADAL" clId="{647CFB2F-5D67-AA45-83D8-696A71BC9F90}" dt="2021-06-30T15:03:01.339" v="2342"/>
          <ac:inkMkLst>
            <pc:docMk/>
            <pc:sldMk cId="3119441903" sldId="2165"/>
            <ac:inkMk id="268" creationId="{5F55AA6D-9BDE-AD49-9AE2-5D4011257127}"/>
          </ac:inkMkLst>
        </pc:inkChg>
        <pc:inkChg chg="add">
          <ac:chgData name="Wilne, Robert" userId="863fd487-5ae7-46a6-8c4e-0a9cc652a1c0" providerId="ADAL" clId="{647CFB2F-5D67-AA45-83D8-696A71BC9F90}" dt="2021-06-30T15:03:01.643" v="2343"/>
          <ac:inkMkLst>
            <pc:docMk/>
            <pc:sldMk cId="3119441903" sldId="2165"/>
            <ac:inkMk id="269" creationId="{10814C45-C999-624E-9597-CA9475233DF3}"/>
          </ac:inkMkLst>
        </pc:inkChg>
        <pc:inkChg chg="add">
          <ac:chgData name="Wilne, Robert" userId="863fd487-5ae7-46a6-8c4e-0a9cc652a1c0" providerId="ADAL" clId="{647CFB2F-5D67-AA45-83D8-696A71BC9F90}" dt="2021-06-30T15:03:01.868" v="2344"/>
          <ac:inkMkLst>
            <pc:docMk/>
            <pc:sldMk cId="3119441903" sldId="2165"/>
            <ac:inkMk id="270" creationId="{F04A1258-BC85-C741-B275-49C99F945AE5}"/>
          </ac:inkMkLst>
        </pc:inkChg>
        <pc:inkChg chg="add">
          <ac:chgData name="Wilne, Robert" userId="863fd487-5ae7-46a6-8c4e-0a9cc652a1c0" providerId="ADAL" clId="{647CFB2F-5D67-AA45-83D8-696A71BC9F90}" dt="2021-06-30T15:03:02.058" v="2345"/>
          <ac:inkMkLst>
            <pc:docMk/>
            <pc:sldMk cId="3119441903" sldId="2165"/>
            <ac:inkMk id="271" creationId="{9B9CB55C-09ED-BB40-BFA0-98F959EF3DEB}"/>
          </ac:inkMkLst>
        </pc:inkChg>
        <pc:inkChg chg="add">
          <ac:chgData name="Wilne, Robert" userId="863fd487-5ae7-46a6-8c4e-0a9cc652a1c0" providerId="ADAL" clId="{647CFB2F-5D67-AA45-83D8-696A71BC9F90}" dt="2021-06-30T15:03:02.352" v="2346"/>
          <ac:inkMkLst>
            <pc:docMk/>
            <pc:sldMk cId="3119441903" sldId="2165"/>
            <ac:inkMk id="272" creationId="{C72BCA17-6061-0948-8830-E905D73B9C33}"/>
          </ac:inkMkLst>
        </pc:inkChg>
        <pc:inkChg chg="add">
          <ac:chgData name="Wilne, Robert" userId="863fd487-5ae7-46a6-8c4e-0a9cc652a1c0" providerId="ADAL" clId="{647CFB2F-5D67-AA45-83D8-696A71BC9F90}" dt="2021-06-30T15:03:02.601" v="2347"/>
          <ac:inkMkLst>
            <pc:docMk/>
            <pc:sldMk cId="3119441903" sldId="2165"/>
            <ac:inkMk id="273" creationId="{982F598A-A155-724A-8103-385CDED6E09B}"/>
          </ac:inkMkLst>
        </pc:inkChg>
        <pc:inkChg chg="add">
          <ac:chgData name="Wilne, Robert" userId="863fd487-5ae7-46a6-8c4e-0a9cc652a1c0" providerId="ADAL" clId="{647CFB2F-5D67-AA45-83D8-696A71BC9F90}" dt="2021-06-30T15:03:02.774" v="2348"/>
          <ac:inkMkLst>
            <pc:docMk/>
            <pc:sldMk cId="3119441903" sldId="2165"/>
            <ac:inkMk id="274" creationId="{492E3A3A-C460-D04B-803C-8FFDD75B18B6}"/>
          </ac:inkMkLst>
        </pc:inkChg>
        <pc:inkChg chg="add">
          <ac:chgData name="Wilne, Robert" userId="863fd487-5ae7-46a6-8c4e-0a9cc652a1c0" providerId="ADAL" clId="{647CFB2F-5D67-AA45-83D8-696A71BC9F90}" dt="2021-06-30T15:03:02.925" v="2349"/>
          <ac:inkMkLst>
            <pc:docMk/>
            <pc:sldMk cId="3119441903" sldId="2165"/>
            <ac:inkMk id="275" creationId="{549B1424-37F2-AF42-8A72-4E834B0C2403}"/>
          </ac:inkMkLst>
        </pc:inkChg>
        <pc:inkChg chg="add">
          <ac:chgData name="Wilne, Robert" userId="863fd487-5ae7-46a6-8c4e-0a9cc652a1c0" providerId="ADAL" clId="{647CFB2F-5D67-AA45-83D8-696A71BC9F90}" dt="2021-06-30T15:03:03.081" v="2350"/>
          <ac:inkMkLst>
            <pc:docMk/>
            <pc:sldMk cId="3119441903" sldId="2165"/>
            <ac:inkMk id="276" creationId="{04C0AE57-48C6-A047-AF59-13B6AAAF1DB3}"/>
          </ac:inkMkLst>
        </pc:inkChg>
        <pc:inkChg chg="add">
          <ac:chgData name="Wilne, Robert" userId="863fd487-5ae7-46a6-8c4e-0a9cc652a1c0" providerId="ADAL" clId="{647CFB2F-5D67-AA45-83D8-696A71BC9F90}" dt="2021-06-30T15:03:03.277" v="2351"/>
          <ac:inkMkLst>
            <pc:docMk/>
            <pc:sldMk cId="3119441903" sldId="2165"/>
            <ac:inkMk id="277" creationId="{9F77AF66-E839-4C49-846B-2848EF9D43D4}"/>
          </ac:inkMkLst>
        </pc:inkChg>
        <pc:inkChg chg="add">
          <ac:chgData name="Wilne, Robert" userId="863fd487-5ae7-46a6-8c4e-0a9cc652a1c0" providerId="ADAL" clId="{647CFB2F-5D67-AA45-83D8-696A71BC9F90}" dt="2021-06-30T15:03:03.520" v="2352"/>
          <ac:inkMkLst>
            <pc:docMk/>
            <pc:sldMk cId="3119441903" sldId="2165"/>
            <ac:inkMk id="278" creationId="{A0E2D994-371D-774D-9150-9E7A1037B1FF}"/>
          </ac:inkMkLst>
        </pc:inkChg>
        <pc:inkChg chg="add">
          <ac:chgData name="Wilne, Robert" userId="863fd487-5ae7-46a6-8c4e-0a9cc652a1c0" providerId="ADAL" clId="{647CFB2F-5D67-AA45-83D8-696A71BC9F90}" dt="2021-06-30T15:03:03.892" v="2353"/>
          <ac:inkMkLst>
            <pc:docMk/>
            <pc:sldMk cId="3119441903" sldId="2165"/>
            <ac:inkMk id="279" creationId="{113F46D3-1E77-7141-9045-69F173431B10}"/>
          </ac:inkMkLst>
        </pc:inkChg>
        <pc:inkChg chg="add">
          <ac:chgData name="Wilne, Robert" userId="863fd487-5ae7-46a6-8c4e-0a9cc652a1c0" providerId="ADAL" clId="{647CFB2F-5D67-AA45-83D8-696A71BC9F90}" dt="2021-06-30T15:03:04.354" v="2354"/>
          <ac:inkMkLst>
            <pc:docMk/>
            <pc:sldMk cId="3119441903" sldId="2165"/>
            <ac:inkMk id="280" creationId="{B64907E9-D027-B947-B9AB-678DE89D95E2}"/>
          </ac:inkMkLst>
        </pc:inkChg>
      </pc:sldChg>
    </pc:docChg>
  </pc:docChgLst>
  <pc:docChgLst>
    <pc:chgData name="Robert Wilne" userId="863fd487-5ae7-46a6-8c4e-0a9cc652a1c0" providerId="ADAL" clId="{ADBFF2E3-23E4-B448-86F3-90F957C6CDB5}"/>
    <pc:docChg chg="undo custSel addSld delSld modSld sldOrd modMainMaster">
      <pc:chgData name="Robert Wilne" userId="863fd487-5ae7-46a6-8c4e-0a9cc652a1c0" providerId="ADAL" clId="{ADBFF2E3-23E4-B448-86F3-90F957C6CDB5}" dt="2021-06-24T12:57:54.205" v="1831" actId="20577"/>
      <pc:docMkLst>
        <pc:docMk/>
      </pc:docMkLst>
      <pc:sldChg chg="modSp mod">
        <pc:chgData name="Robert Wilne" userId="863fd487-5ae7-46a6-8c4e-0a9cc652a1c0" providerId="ADAL" clId="{ADBFF2E3-23E4-B448-86F3-90F957C6CDB5}" dt="2021-06-24T08:45:39.925" v="600" actId="208"/>
        <pc:sldMkLst>
          <pc:docMk/>
          <pc:sldMk cId="3802435608" sldId="318"/>
        </pc:sldMkLst>
        <pc:spChg chg="mod">
          <ac:chgData name="Robert Wilne" userId="863fd487-5ae7-46a6-8c4e-0a9cc652a1c0" providerId="ADAL" clId="{ADBFF2E3-23E4-B448-86F3-90F957C6CDB5}" dt="2021-06-24T08:45:39.925" v="600" actId="208"/>
          <ac:spMkLst>
            <pc:docMk/>
            <pc:sldMk cId="3802435608" sldId="318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39.925" v="600" actId="208"/>
          <ac:picMkLst>
            <pc:docMk/>
            <pc:sldMk cId="3802435608" sldId="318"/>
            <ac:picMk id="9" creationId="{B78D0B94-C694-224B-8977-B4769A033F56}"/>
          </ac:picMkLst>
        </pc:picChg>
      </pc:sldChg>
      <pc:sldChg chg="modSp mod">
        <pc:chgData name="Robert Wilne" userId="863fd487-5ae7-46a6-8c4e-0a9cc652a1c0" providerId="ADAL" clId="{ADBFF2E3-23E4-B448-86F3-90F957C6CDB5}" dt="2021-06-24T07:20:17.321" v="323" actId="20577"/>
        <pc:sldMkLst>
          <pc:docMk/>
          <pc:sldMk cId="2678000193" sldId="402"/>
        </pc:sldMkLst>
        <pc:spChg chg="mod">
          <ac:chgData name="Robert Wilne" userId="863fd487-5ae7-46a6-8c4e-0a9cc652a1c0" providerId="ADAL" clId="{ADBFF2E3-23E4-B448-86F3-90F957C6CDB5}" dt="2021-06-24T07:20:17.321" v="323" actId="20577"/>
          <ac:spMkLst>
            <pc:docMk/>
            <pc:sldMk cId="2678000193" sldId="402"/>
            <ac:spMk id="24578" creationId="{00000000-0000-0000-0000-000000000000}"/>
          </ac:spMkLst>
        </pc:spChg>
      </pc:sldChg>
      <pc:sldChg chg="delSp modSp mod">
        <pc:chgData name="Robert Wilne" userId="863fd487-5ae7-46a6-8c4e-0a9cc652a1c0" providerId="ADAL" clId="{ADBFF2E3-23E4-B448-86F3-90F957C6CDB5}" dt="2021-06-24T08:52:25.661" v="628"/>
        <pc:sldMkLst>
          <pc:docMk/>
          <pc:sldMk cId="996432112" sldId="715"/>
        </pc:sldMkLst>
        <pc:spChg chg="mod">
          <ac:chgData name="Robert Wilne" userId="863fd487-5ae7-46a6-8c4e-0a9cc652a1c0" providerId="ADAL" clId="{ADBFF2E3-23E4-B448-86F3-90F957C6CDB5}" dt="2021-06-24T08:39:51.354" v="536" actId="207"/>
          <ac:spMkLst>
            <pc:docMk/>
            <pc:sldMk cId="996432112" sldId="71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25.661" v="628"/>
          <ac:spMkLst>
            <pc:docMk/>
            <pc:sldMk cId="996432112" sldId="715"/>
            <ac:spMk id="5" creationId="{4A25B74B-12BA-534B-B97A-760301E7B657}"/>
          </ac:spMkLst>
        </pc:spChg>
        <pc:picChg chg="del">
          <ac:chgData name="Robert Wilne" userId="863fd487-5ae7-46a6-8c4e-0a9cc652a1c0" providerId="ADAL" clId="{ADBFF2E3-23E4-B448-86F3-90F957C6CDB5}" dt="2021-06-24T08:39:28.049" v="531" actId="478"/>
          <ac:picMkLst>
            <pc:docMk/>
            <pc:sldMk cId="996432112" sldId="715"/>
            <ac:picMk id="8" creationId="{664A378A-B4CD-F44D-9D8F-061D520C5FCA}"/>
          </ac:picMkLst>
        </pc:picChg>
      </pc:sldChg>
      <pc:sldChg chg="modSp mod">
        <pc:chgData name="Robert Wilne" userId="863fd487-5ae7-46a6-8c4e-0a9cc652a1c0" providerId="ADAL" clId="{ADBFF2E3-23E4-B448-86F3-90F957C6CDB5}" dt="2021-06-24T08:52:19.610" v="626"/>
        <pc:sldMkLst>
          <pc:docMk/>
          <pc:sldMk cId="403094566" sldId="1757"/>
        </pc:sldMkLst>
        <pc:spChg chg="mod">
          <ac:chgData name="Robert Wilne" userId="863fd487-5ae7-46a6-8c4e-0a9cc652a1c0" providerId="ADAL" clId="{ADBFF2E3-23E4-B448-86F3-90F957C6CDB5}" dt="2021-06-24T08:30:02.479" v="524" actId="207"/>
          <ac:spMkLst>
            <pc:docMk/>
            <pc:sldMk cId="403094566" sldId="1757"/>
            <ac:spMk id="18" creationId="{54C66C5A-CB0C-1E4B-8207-61701A708602}"/>
          </ac:spMkLst>
        </pc:spChg>
        <pc:spChg chg="mod">
          <ac:chgData name="Robert Wilne" userId="863fd487-5ae7-46a6-8c4e-0a9cc652a1c0" providerId="ADAL" clId="{ADBFF2E3-23E4-B448-86F3-90F957C6CDB5}" dt="2021-06-24T08:52:19.610" v="626"/>
          <ac:spMkLst>
            <pc:docMk/>
            <pc:sldMk cId="403094566" sldId="1757"/>
            <ac:spMk id="20" creationId="{2F05A0C1-9317-D647-9C6B-FB62C61AC1F6}"/>
          </ac:spMkLst>
        </pc:spChg>
      </pc:sldChg>
      <pc:sldChg chg="addSp modSp mod modAnim">
        <pc:chgData name="Robert Wilne" userId="863fd487-5ae7-46a6-8c4e-0a9cc652a1c0" providerId="ADAL" clId="{ADBFF2E3-23E4-B448-86F3-90F957C6CDB5}" dt="2021-06-24T11:00:59.351" v="1531"/>
        <pc:sldMkLst>
          <pc:docMk/>
          <pc:sldMk cId="2762544969" sldId="1849"/>
        </pc:sldMkLst>
        <pc:spChg chg="mod">
          <ac:chgData name="Robert Wilne" userId="863fd487-5ae7-46a6-8c4e-0a9cc652a1c0" providerId="ADAL" clId="{ADBFF2E3-23E4-B448-86F3-90F957C6CDB5}" dt="2021-06-24T08:45:27.808" v="599" actId="208"/>
          <ac:spMkLst>
            <pc:docMk/>
            <pc:sldMk cId="2762544969" sldId="1849"/>
            <ac:spMk id="11" creationId="{AEC31194-CBCC-C74D-8D84-DAAAE44E17EC}"/>
          </ac:spMkLst>
        </pc:spChg>
        <pc:picChg chg="mod">
          <ac:chgData name="Robert Wilne" userId="863fd487-5ae7-46a6-8c4e-0a9cc652a1c0" providerId="ADAL" clId="{ADBFF2E3-23E4-B448-86F3-90F957C6CDB5}" dt="2021-06-24T08:45:27.808" v="599" actId="208"/>
          <ac:picMkLst>
            <pc:docMk/>
            <pc:sldMk cId="2762544969" sldId="1849"/>
            <ac:picMk id="10" creationId="{BEEF4906-F64C-0B45-97C7-AED92A9E7456}"/>
          </ac:picMkLst>
        </pc:picChg>
        <pc:picChg chg="add mod">
          <ac:chgData name="Robert Wilne" userId="863fd487-5ae7-46a6-8c4e-0a9cc652a1c0" providerId="ADAL" clId="{ADBFF2E3-23E4-B448-86F3-90F957C6CDB5}" dt="2021-06-24T08:45:21.322" v="598" actId="1076"/>
          <ac:picMkLst>
            <pc:docMk/>
            <pc:sldMk cId="2762544969" sldId="1849"/>
            <ac:picMk id="13" creationId="{BF7FDFD7-BEBE-0942-B004-B9FD7180EB2C}"/>
          </ac:picMkLst>
        </pc:picChg>
      </pc:sldChg>
      <pc:sldChg chg="modSp mod">
        <pc:chgData name="Robert Wilne" userId="863fd487-5ae7-46a6-8c4e-0a9cc652a1c0" providerId="ADAL" clId="{ADBFF2E3-23E4-B448-86F3-90F957C6CDB5}" dt="2021-06-24T10:36:10.467" v="1107" actId="5793"/>
        <pc:sldMkLst>
          <pc:docMk/>
          <pc:sldMk cId="432857191" sldId="1852"/>
        </pc:sldMkLst>
        <pc:spChg chg="mod">
          <ac:chgData name="Robert Wilne" userId="863fd487-5ae7-46a6-8c4e-0a9cc652a1c0" providerId="ADAL" clId="{ADBFF2E3-23E4-B448-86F3-90F957C6CDB5}" dt="2021-06-24T10:35:58.356" v="1101" actId="255"/>
          <ac:spMkLst>
            <pc:docMk/>
            <pc:sldMk cId="432857191" sldId="1852"/>
            <ac:spMk id="8" creationId="{451E5C8C-60F8-B540-ABCE-273FCE28D371}"/>
          </ac:spMkLst>
        </pc:spChg>
        <pc:spChg chg="mod">
          <ac:chgData name="Robert Wilne" userId="863fd487-5ae7-46a6-8c4e-0a9cc652a1c0" providerId="ADAL" clId="{ADBFF2E3-23E4-B448-86F3-90F957C6CDB5}" dt="2021-06-24T10:36:10.467" v="1107" actId="5793"/>
          <ac:spMkLst>
            <pc:docMk/>
            <pc:sldMk cId="432857191" sldId="1852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08:45:45.214" v="601" actId="208"/>
        <pc:sldMkLst>
          <pc:docMk/>
          <pc:sldMk cId="3673330270" sldId="1871"/>
        </pc:sldMkLst>
        <pc:spChg chg="mod">
          <ac:chgData name="Robert Wilne" userId="863fd487-5ae7-46a6-8c4e-0a9cc652a1c0" providerId="ADAL" clId="{ADBFF2E3-23E4-B448-86F3-90F957C6CDB5}" dt="2021-06-24T08:45:45.214" v="601" actId="208"/>
          <ac:spMkLst>
            <pc:docMk/>
            <pc:sldMk cId="3673330270" sldId="1871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45.214" v="601" actId="208"/>
          <ac:picMkLst>
            <pc:docMk/>
            <pc:sldMk cId="3673330270" sldId="1871"/>
            <ac:picMk id="9" creationId="{B78D0B94-C694-224B-8977-B4769A033F56}"/>
          </ac:picMkLst>
        </pc:pic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3025857752" sldId="1872"/>
        </pc:sldMkLst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2943307088" sldId="1873"/>
        </pc:sldMkLst>
      </pc:sldChg>
      <pc:sldChg chg="ord">
        <pc:chgData name="Robert Wilne" userId="863fd487-5ae7-46a6-8c4e-0a9cc652a1c0" providerId="ADAL" clId="{ADBFF2E3-23E4-B448-86F3-90F957C6CDB5}" dt="2021-06-24T10:56:54.251" v="1500" actId="20578"/>
        <pc:sldMkLst>
          <pc:docMk/>
          <pc:sldMk cId="1682627462" sldId="1874"/>
        </pc:sldMkLst>
      </pc:sldChg>
      <pc:sldChg chg="del">
        <pc:chgData name="Robert Wilne" userId="863fd487-5ae7-46a6-8c4e-0a9cc652a1c0" providerId="ADAL" clId="{ADBFF2E3-23E4-B448-86F3-90F957C6CDB5}" dt="2021-06-24T10:39:14.764" v="1245" actId="2696"/>
        <pc:sldMkLst>
          <pc:docMk/>
          <pc:sldMk cId="919607418" sldId="1875"/>
        </pc:sldMkLst>
      </pc:sldChg>
      <pc:sldChg chg="modSp del mod modShow">
        <pc:chgData name="Robert Wilne" userId="863fd487-5ae7-46a6-8c4e-0a9cc652a1c0" providerId="ADAL" clId="{ADBFF2E3-23E4-B448-86F3-90F957C6CDB5}" dt="2021-06-24T10:38:04.646" v="1212" actId="2696"/>
        <pc:sldMkLst>
          <pc:docMk/>
          <pc:sldMk cId="3546388731" sldId="1876"/>
        </pc:sldMkLst>
        <pc:spChg chg="mod">
          <ac:chgData name="Robert Wilne" userId="863fd487-5ae7-46a6-8c4e-0a9cc652a1c0" providerId="ADAL" clId="{ADBFF2E3-23E4-B448-86F3-90F957C6CDB5}" dt="2021-06-24T07:22:22.490" v="352" actId="20577"/>
          <ac:spMkLst>
            <pc:docMk/>
            <pc:sldMk cId="3546388731" sldId="1876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1:36:21.866" v="1707" actId="1076"/>
        <pc:sldMkLst>
          <pc:docMk/>
          <pc:sldMk cId="455016756" sldId="1878"/>
        </pc:sldMkLst>
        <pc:spChg chg="mod">
          <ac:chgData name="Robert Wilne" userId="863fd487-5ae7-46a6-8c4e-0a9cc652a1c0" providerId="ADAL" clId="{ADBFF2E3-23E4-B448-86F3-90F957C6CDB5}" dt="2021-06-24T11:36:21.866" v="1707" actId="1076"/>
          <ac:spMkLst>
            <pc:docMk/>
            <pc:sldMk cId="455016756" sldId="1878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2:55:30.585" v="1719" actId="20577"/>
        <pc:sldMkLst>
          <pc:docMk/>
          <pc:sldMk cId="3405483897" sldId="1879"/>
        </pc:sldMkLst>
        <pc:spChg chg="mod">
          <ac:chgData name="Robert Wilne" userId="863fd487-5ae7-46a6-8c4e-0a9cc652a1c0" providerId="ADAL" clId="{ADBFF2E3-23E4-B448-86F3-90F957C6CDB5}" dt="2021-06-24T12:55:30.585" v="1719" actId="20577"/>
          <ac:spMkLst>
            <pc:docMk/>
            <pc:sldMk cId="3405483897" sldId="187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5:42.873" v="1705" actId="1076"/>
        <pc:sldMkLst>
          <pc:docMk/>
          <pc:sldMk cId="1371926843" sldId="1880"/>
        </pc:sldMkLst>
        <pc:spChg chg="mod">
          <ac:chgData name="Robert Wilne" userId="863fd487-5ae7-46a6-8c4e-0a9cc652a1c0" providerId="ADAL" clId="{ADBFF2E3-23E4-B448-86F3-90F957C6CDB5}" dt="2021-06-24T11:35:42.873" v="1705" actId="1076"/>
          <ac:spMkLst>
            <pc:docMk/>
            <pc:sldMk cId="1371926843" sldId="188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47.674" v="1711" actId="1076"/>
        <pc:sldMkLst>
          <pc:docMk/>
          <pc:sldMk cId="845610979" sldId="1881"/>
        </pc:sldMkLst>
        <pc:spChg chg="mod">
          <ac:chgData name="Robert Wilne" userId="863fd487-5ae7-46a6-8c4e-0a9cc652a1c0" providerId="ADAL" clId="{ADBFF2E3-23E4-B448-86F3-90F957C6CDB5}" dt="2021-06-24T11:36:47.674" v="1711" actId="1076"/>
          <ac:spMkLst>
            <pc:docMk/>
            <pc:sldMk cId="845610979" sldId="1881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53.377" v="1713" actId="1076"/>
        <pc:sldMkLst>
          <pc:docMk/>
          <pc:sldMk cId="1518773380" sldId="1882"/>
        </pc:sldMkLst>
        <pc:spChg chg="mod">
          <ac:chgData name="Robert Wilne" userId="863fd487-5ae7-46a6-8c4e-0a9cc652a1c0" providerId="ADAL" clId="{ADBFF2E3-23E4-B448-86F3-90F957C6CDB5}" dt="2021-06-24T11:36:53.377" v="1713" actId="1076"/>
          <ac:spMkLst>
            <pc:docMk/>
            <pc:sldMk cId="1518773380" sldId="188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08:52:16.705" v="625"/>
        <pc:sldMkLst>
          <pc:docMk/>
          <pc:sldMk cId="1765419937" sldId="2063"/>
        </pc:sldMkLst>
        <pc:spChg chg="mod">
          <ac:chgData name="Robert Wilne" userId="863fd487-5ae7-46a6-8c4e-0a9cc652a1c0" providerId="ADAL" clId="{ADBFF2E3-23E4-B448-86F3-90F957C6CDB5}" dt="2021-06-24T08:52:16.705" v="625"/>
          <ac:spMkLst>
            <pc:docMk/>
            <pc:sldMk cId="1765419937" sldId="2063"/>
            <ac:spMk id="13" creationId="{D10F5401-FE12-9F4A-AC71-DD33CD98E5B3}"/>
          </ac:spMkLst>
        </pc:spChg>
      </pc:sldChg>
      <pc:sldChg chg="modSp mod">
        <pc:chgData name="Robert Wilne" userId="863fd487-5ae7-46a6-8c4e-0a9cc652a1c0" providerId="ADAL" clId="{ADBFF2E3-23E4-B448-86F3-90F957C6CDB5}" dt="2021-06-24T08:52:22.253" v="627"/>
        <pc:sldMkLst>
          <pc:docMk/>
          <pc:sldMk cId="1618266684" sldId="2075"/>
        </pc:sldMkLst>
        <pc:spChg chg="mod">
          <ac:chgData name="Robert Wilne" userId="863fd487-5ae7-46a6-8c4e-0a9cc652a1c0" providerId="ADAL" clId="{ADBFF2E3-23E4-B448-86F3-90F957C6CDB5}" dt="2021-06-24T08:29:56.725" v="522" actId="207"/>
          <ac:spMkLst>
            <pc:docMk/>
            <pc:sldMk cId="1618266684" sldId="207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29:59.092" v="523" actId="207"/>
          <ac:spMkLst>
            <pc:docMk/>
            <pc:sldMk cId="1618266684" sldId="2075"/>
            <ac:spMk id="11" creationId="{3EB30356-4E91-E345-ACAA-6BE1EE99F033}"/>
          </ac:spMkLst>
        </pc:spChg>
        <pc:spChg chg="mod">
          <ac:chgData name="Robert Wilne" userId="863fd487-5ae7-46a6-8c4e-0a9cc652a1c0" providerId="ADAL" clId="{ADBFF2E3-23E4-B448-86F3-90F957C6CDB5}" dt="2021-06-24T08:52:22.253" v="627"/>
          <ac:spMkLst>
            <pc:docMk/>
            <pc:sldMk cId="1618266684" sldId="2075"/>
            <ac:spMk id="22" creationId="{F406AC27-E27F-BB4B-B057-F326058E7C99}"/>
          </ac:spMkLst>
        </pc:spChg>
      </pc:sldChg>
      <pc:sldChg chg="modSp mod">
        <pc:chgData name="Robert Wilne" userId="863fd487-5ae7-46a6-8c4e-0a9cc652a1c0" providerId="ADAL" clId="{ADBFF2E3-23E4-B448-86F3-90F957C6CDB5}" dt="2021-06-24T08:52:11.345" v="624" actId="20577"/>
        <pc:sldMkLst>
          <pc:docMk/>
          <pc:sldMk cId="3771967254" sldId="2095"/>
        </pc:sldMkLst>
        <pc:spChg chg="mod">
          <ac:chgData name="Robert Wilne" userId="863fd487-5ae7-46a6-8c4e-0a9cc652a1c0" providerId="ADAL" clId="{ADBFF2E3-23E4-B448-86F3-90F957C6CDB5}" dt="2021-06-24T08:29:50.015" v="521" actId="207"/>
          <ac:spMkLst>
            <pc:docMk/>
            <pc:sldMk cId="3771967254" sldId="209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11.345" v="624" actId="20577"/>
          <ac:spMkLst>
            <pc:docMk/>
            <pc:sldMk cId="3771967254" sldId="2095"/>
            <ac:spMk id="5" creationId="{11BFBF58-FC47-874F-B858-EA63B9394610}"/>
          </ac:spMkLst>
        </pc:spChg>
      </pc:sldChg>
      <pc:sldChg chg="modSp mod">
        <pc:chgData name="Robert Wilne" userId="863fd487-5ae7-46a6-8c4e-0a9cc652a1c0" providerId="ADAL" clId="{ADBFF2E3-23E4-B448-86F3-90F957C6CDB5}" dt="2021-06-24T10:39:59.442" v="1251" actId="20577"/>
        <pc:sldMkLst>
          <pc:docMk/>
          <pc:sldMk cId="1671387940" sldId="2098"/>
        </pc:sldMkLst>
        <pc:spChg chg="mod">
          <ac:chgData name="Robert Wilne" userId="863fd487-5ae7-46a6-8c4e-0a9cc652a1c0" providerId="ADAL" clId="{ADBFF2E3-23E4-B448-86F3-90F957C6CDB5}" dt="2021-06-24T10:39:59.442" v="1251" actId="20577"/>
          <ac:spMkLst>
            <pc:docMk/>
            <pc:sldMk cId="1671387940" sldId="2098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0.999" v="1656" actId="255"/>
        <pc:sldMkLst>
          <pc:docMk/>
          <pc:sldMk cId="1447549392" sldId="2099"/>
        </pc:sldMkLst>
        <pc:spChg chg="mod">
          <ac:chgData name="Robert Wilne" userId="863fd487-5ae7-46a6-8c4e-0a9cc652a1c0" providerId="ADAL" clId="{ADBFF2E3-23E4-B448-86F3-90F957C6CDB5}" dt="2021-06-24T11:28:50.999" v="1656" actId="255"/>
          <ac:spMkLst>
            <pc:docMk/>
            <pc:sldMk cId="1447549392" sldId="209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5.599" v="1657" actId="255"/>
        <pc:sldMkLst>
          <pc:docMk/>
          <pc:sldMk cId="1716499497" sldId="2100"/>
        </pc:sldMkLst>
        <pc:spChg chg="mod">
          <ac:chgData name="Robert Wilne" userId="863fd487-5ae7-46a6-8c4e-0a9cc652a1c0" providerId="ADAL" clId="{ADBFF2E3-23E4-B448-86F3-90F957C6CDB5}" dt="2021-06-24T11:28:55.599" v="1657" actId="255"/>
          <ac:spMkLst>
            <pc:docMk/>
            <pc:sldMk cId="1716499497" sldId="210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37.327" v="1654" actId="255"/>
        <pc:sldMkLst>
          <pc:docMk/>
          <pc:sldMk cId="1103221280" sldId="2101"/>
        </pc:sldMkLst>
        <pc:spChg chg="mod">
          <ac:chgData name="Robert Wilne" userId="863fd487-5ae7-46a6-8c4e-0a9cc652a1c0" providerId="ADAL" clId="{ADBFF2E3-23E4-B448-86F3-90F957C6CDB5}" dt="2021-06-24T11:28:37.327" v="1654" actId="255"/>
          <ac:spMkLst>
            <pc:docMk/>
            <pc:sldMk cId="1103221280" sldId="2101"/>
            <ac:spMk id="24578" creationId="{00000000-0000-0000-0000-000000000000}"/>
          </ac:spMkLst>
        </pc:spChg>
      </pc:sldChg>
      <pc:sldChg chg="addSp delSp modSp mod ord">
        <pc:chgData name="Robert Wilne" userId="863fd487-5ae7-46a6-8c4e-0a9cc652a1c0" providerId="ADAL" clId="{ADBFF2E3-23E4-B448-86F3-90F957C6CDB5}" dt="2021-06-24T10:39:26.729" v="1247" actId="20577"/>
        <pc:sldMkLst>
          <pc:docMk/>
          <pc:sldMk cId="41316619" sldId="2102"/>
        </pc:sldMkLst>
        <pc:spChg chg="add del mod">
          <ac:chgData name="Robert Wilne" userId="863fd487-5ae7-46a6-8c4e-0a9cc652a1c0" providerId="ADAL" clId="{ADBFF2E3-23E4-B448-86F3-90F957C6CDB5}" dt="2021-06-24T10:38:21.163" v="1226" actId="478"/>
          <ac:spMkLst>
            <pc:docMk/>
            <pc:sldMk cId="41316619" sldId="2102"/>
            <ac:spMk id="3" creationId="{CE4B2149-4468-9242-993F-9DF721044B40}"/>
          </ac:spMkLst>
        </pc:spChg>
        <pc:spChg chg="mod">
          <ac:chgData name="Robert Wilne" userId="863fd487-5ae7-46a6-8c4e-0a9cc652a1c0" providerId="ADAL" clId="{ADBFF2E3-23E4-B448-86F3-90F957C6CDB5}" dt="2021-06-24T10:39:26.729" v="1247" actId="20577"/>
          <ac:spMkLst>
            <pc:docMk/>
            <pc:sldMk cId="41316619" sldId="2102"/>
            <ac:spMk id="8" creationId="{451E5C8C-60F8-B540-ABCE-273FCE28D371}"/>
          </ac:spMkLst>
        </pc:spChg>
        <pc:spChg chg="del mod">
          <ac:chgData name="Robert Wilne" userId="863fd487-5ae7-46a6-8c4e-0a9cc652a1c0" providerId="ADAL" clId="{ADBFF2E3-23E4-B448-86F3-90F957C6CDB5}" dt="2021-06-24T10:38:18.294" v="1224" actId="478"/>
          <ac:spMkLst>
            <pc:docMk/>
            <pc:sldMk cId="41316619" sldId="210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32.899" v="1653" actId="255"/>
        <pc:sldMkLst>
          <pc:docMk/>
          <pc:sldMk cId="902387723" sldId="2103"/>
        </pc:sldMkLst>
        <pc:spChg chg="mod">
          <ac:chgData name="Robert Wilne" userId="863fd487-5ae7-46a6-8c4e-0a9cc652a1c0" providerId="ADAL" clId="{ADBFF2E3-23E4-B448-86F3-90F957C6CDB5}" dt="2021-06-24T11:28:32.899" v="1653" actId="255"/>
          <ac:spMkLst>
            <pc:docMk/>
            <pc:sldMk cId="902387723" sldId="2103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26.554" v="1652" actId="255"/>
        <pc:sldMkLst>
          <pc:docMk/>
          <pc:sldMk cId="1910209463" sldId="2104"/>
        </pc:sldMkLst>
        <pc:spChg chg="mod">
          <ac:chgData name="Robert Wilne" userId="863fd487-5ae7-46a6-8c4e-0a9cc652a1c0" providerId="ADAL" clId="{ADBFF2E3-23E4-B448-86F3-90F957C6CDB5}" dt="2021-06-24T11:28:26.554" v="1652" actId="255"/>
          <ac:spMkLst>
            <pc:docMk/>
            <pc:sldMk cId="1910209463" sldId="2104"/>
            <ac:spMk id="24578" creationId="{00000000-0000-0000-0000-000000000000}"/>
          </ac:spMkLst>
        </pc:sp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4127684522" sldId="2105"/>
        </pc:sldMkLst>
      </pc:sldChg>
      <pc:sldChg chg="ord">
        <pc:chgData name="Robert Wilne" userId="863fd487-5ae7-46a6-8c4e-0a9cc652a1c0" providerId="ADAL" clId="{ADBFF2E3-23E4-B448-86F3-90F957C6CDB5}" dt="2021-06-24T10:45:35.119" v="1375" actId="20578"/>
        <pc:sldMkLst>
          <pc:docMk/>
          <pc:sldMk cId="3623183744" sldId="2106"/>
        </pc:sldMkLst>
      </pc:sldChg>
      <pc:sldChg chg="modSp mod">
        <pc:chgData name="Robert Wilne" userId="863fd487-5ae7-46a6-8c4e-0a9cc652a1c0" providerId="ADAL" clId="{ADBFF2E3-23E4-B448-86F3-90F957C6CDB5}" dt="2021-06-24T11:28:20.436" v="1651" actId="20577"/>
        <pc:sldMkLst>
          <pc:docMk/>
          <pc:sldMk cId="2763957910" sldId="2107"/>
        </pc:sldMkLst>
        <pc:spChg chg="mod">
          <ac:chgData name="Robert Wilne" userId="863fd487-5ae7-46a6-8c4e-0a9cc652a1c0" providerId="ADAL" clId="{ADBFF2E3-23E4-B448-86F3-90F957C6CDB5}" dt="2021-06-24T11:28:20.436" v="1651" actId="20577"/>
          <ac:spMkLst>
            <pc:docMk/>
            <pc:sldMk cId="2763957910" sldId="2107"/>
            <ac:spMk id="24578" creationId="{00000000-0000-0000-0000-000000000000}"/>
          </ac:spMkLst>
        </pc:spChg>
      </pc:sldChg>
      <pc:sldChg chg="addSp modSp add mod ord">
        <pc:chgData name="Robert Wilne" userId="863fd487-5ae7-46a6-8c4e-0a9cc652a1c0" providerId="ADAL" clId="{ADBFF2E3-23E4-B448-86F3-90F957C6CDB5}" dt="2021-06-24T11:36:58.709" v="1715" actId="1076"/>
        <pc:sldMkLst>
          <pc:docMk/>
          <pc:sldMk cId="874451434" sldId="2108"/>
        </pc:sldMkLst>
        <pc:spChg chg="add mod">
          <ac:chgData name="Robert Wilne" userId="863fd487-5ae7-46a6-8c4e-0a9cc652a1c0" providerId="ADAL" clId="{ADBFF2E3-23E4-B448-86F3-90F957C6CDB5}" dt="2021-06-24T07:18:42.726" v="278" actId="1037"/>
          <ac:spMkLst>
            <pc:docMk/>
            <pc:sldMk cId="874451434" sldId="2108"/>
            <ac:spMk id="2" creationId="{863B7D33-1733-1840-BD87-BEC509C45ECA}"/>
          </ac:spMkLst>
        </pc:spChg>
        <pc:spChg chg="mod">
          <ac:chgData name="Robert Wilne" userId="863fd487-5ae7-46a6-8c4e-0a9cc652a1c0" providerId="ADAL" clId="{ADBFF2E3-23E4-B448-86F3-90F957C6CDB5}" dt="2021-06-24T11:36:58.709" v="1715" actId="1076"/>
          <ac:spMkLst>
            <pc:docMk/>
            <pc:sldMk cId="874451434" sldId="2108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10:35:08.315" v="1049" actId="20577"/>
        <pc:sldMkLst>
          <pc:docMk/>
          <pc:sldMk cId="571824512" sldId="2109"/>
        </pc:sldMkLst>
        <pc:spChg chg="add del mod">
          <ac:chgData name="Robert Wilne" userId="863fd487-5ae7-46a6-8c4e-0a9cc652a1c0" providerId="ADAL" clId="{ADBFF2E3-23E4-B448-86F3-90F957C6CDB5}" dt="2021-06-24T08:28:41.730" v="471" actId="478"/>
          <ac:spMkLst>
            <pc:docMk/>
            <pc:sldMk cId="571824512" sldId="2109"/>
            <ac:spMk id="3" creationId="{8469CB43-50ED-0340-ABD1-52EB78541D6F}"/>
          </ac:spMkLst>
        </pc:spChg>
        <pc:spChg chg="mod">
          <ac:chgData name="Robert Wilne" userId="863fd487-5ae7-46a6-8c4e-0a9cc652a1c0" providerId="ADAL" clId="{ADBFF2E3-23E4-B448-86F3-90F957C6CDB5}" dt="2021-06-24T10:35:08.315" v="1049" actId="20577"/>
          <ac:spMkLst>
            <pc:docMk/>
            <pc:sldMk cId="571824512" sldId="2109"/>
            <ac:spMk id="24577" creationId="{00000000-0000-0000-0000-000000000000}"/>
          </ac:spMkLst>
        </pc:spChg>
        <pc:spChg chg="del">
          <ac:chgData name="Robert Wilne" userId="863fd487-5ae7-46a6-8c4e-0a9cc652a1c0" providerId="ADAL" clId="{ADBFF2E3-23E4-B448-86F3-90F957C6CDB5}" dt="2021-06-24T08:28:39.023" v="470" actId="478"/>
          <ac:spMkLst>
            <pc:docMk/>
            <pc:sldMk cId="571824512" sldId="2109"/>
            <ac:spMk id="24578" creationId="{00000000-0000-0000-0000-000000000000}"/>
          </ac:spMkLst>
        </pc:spChg>
        <pc:picChg chg="add mod">
          <ac:chgData name="Robert Wilne" userId="863fd487-5ae7-46a6-8c4e-0a9cc652a1c0" providerId="ADAL" clId="{ADBFF2E3-23E4-B448-86F3-90F957C6CDB5}" dt="2021-06-24T08:28:59.091" v="517" actId="1076"/>
          <ac:picMkLst>
            <pc:docMk/>
            <pc:sldMk cId="571824512" sldId="2109"/>
            <ac:picMk id="6" creationId="{DE39842E-13CD-2D4D-BEC6-7DAE651BA110}"/>
          </ac:picMkLst>
        </pc:picChg>
      </pc:sldChg>
      <pc:sldChg chg="modSp add del mod">
        <pc:chgData name="Robert Wilne" userId="863fd487-5ae7-46a6-8c4e-0a9cc652a1c0" providerId="ADAL" clId="{ADBFF2E3-23E4-B448-86F3-90F957C6CDB5}" dt="2021-06-24T08:15:50.009" v="437" actId="2696"/>
        <pc:sldMkLst>
          <pc:docMk/>
          <pc:sldMk cId="1601695078" sldId="2109"/>
        </pc:sldMkLst>
        <pc:spChg chg="mod">
          <ac:chgData name="Robert Wilne" userId="863fd487-5ae7-46a6-8c4e-0a9cc652a1c0" providerId="ADAL" clId="{ADBFF2E3-23E4-B448-86F3-90F957C6CDB5}" dt="2021-06-24T08:15:26.420" v="436"/>
          <ac:spMkLst>
            <pc:docMk/>
            <pc:sldMk cId="1601695078" sldId="2109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08:42:16.095" v="582" actId="1076"/>
        <pc:sldMkLst>
          <pc:docMk/>
          <pc:sldMk cId="4122377367" sldId="2110"/>
        </pc:sldMkLst>
        <pc:spChg chg="del mod">
          <ac:chgData name="Robert Wilne" userId="863fd487-5ae7-46a6-8c4e-0a9cc652a1c0" providerId="ADAL" clId="{ADBFF2E3-23E4-B448-86F3-90F957C6CDB5}" dt="2021-06-24T08:39:58.258" v="537" actId="478"/>
          <ac:spMkLst>
            <pc:docMk/>
            <pc:sldMk cId="4122377367" sldId="2110"/>
            <ac:spMk id="3" creationId="{00000000-0000-0000-0000-000000000000}"/>
          </ac:spMkLst>
        </pc:spChg>
        <pc:spChg chg="add del mod">
          <ac:chgData name="Robert Wilne" userId="863fd487-5ae7-46a6-8c4e-0a9cc652a1c0" providerId="ADAL" clId="{ADBFF2E3-23E4-B448-86F3-90F957C6CDB5}" dt="2021-06-24T08:40:02.013" v="539" actId="478"/>
          <ac:spMkLst>
            <pc:docMk/>
            <pc:sldMk cId="4122377367" sldId="2110"/>
            <ac:spMk id="4" creationId="{08F9ED05-AF14-7C4D-B54D-0739EC12191C}"/>
          </ac:spMkLst>
        </pc:spChg>
        <pc:spChg chg="mod">
          <ac:chgData name="Robert Wilne" userId="863fd487-5ae7-46a6-8c4e-0a9cc652a1c0" providerId="ADAL" clId="{ADBFF2E3-23E4-B448-86F3-90F957C6CDB5}" dt="2021-06-24T08:40:39.407" v="574" actId="20577"/>
          <ac:spMkLst>
            <pc:docMk/>
            <pc:sldMk cId="4122377367" sldId="2110"/>
            <ac:spMk id="5" creationId="{4A25B74B-12BA-534B-B97A-760301E7B657}"/>
          </ac:spMkLst>
        </pc:spChg>
        <pc:picChg chg="add mod">
          <ac:chgData name="Robert Wilne" userId="863fd487-5ae7-46a6-8c4e-0a9cc652a1c0" providerId="ADAL" clId="{ADBFF2E3-23E4-B448-86F3-90F957C6CDB5}" dt="2021-06-24T08:42:16.095" v="582" actId="1076"/>
          <ac:picMkLst>
            <pc:docMk/>
            <pc:sldMk cId="4122377367" sldId="2110"/>
            <ac:picMk id="7" creationId="{A5083BAD-5835-814E-82C9-51D4C978A9EB}"/>
          </ac:picMkLst>
        </pc:picChg>
        <pc:picChg chg="del">
          <ac:chgData name="Robert Wilne" userId="863fd487-5ae7-46a6-8c4e-0a9cc652a1c0" providerId="ADAL" clId="{ADBFF2E3-23E4-B448-86F3-90F957C6CDB5}" dt="2021-06-24T08:39:25.574" v="530" actId="478"/>
          <ac:picMkLst>
            <pc:docMk/>
            <pc:sldMk cId="4122377367" sldId="2110"/>
            <ac:picMk id="8" creationId="{664A378A-B4CD-F44D-9D8F-061D520C5FCA}"/>
          </ac:picMkLst>
        </pc:picChg>
      </pc:sldChg>
      <pc:sldChg chg="add del">
        <pc:chgData name="Robert Wilne" userId="863fd487-5ae7-46a6-8c4e-0a9cc652a1c0" providerId="ADAL" clId="{ADBFF2E3-23E4-B448-86F3-90F957C6CDB5}" dt="2021-06-24T08:43:53.884" v="583" actId="2696"/>
        <pc:sldMkLst>
          <pc:docMk/>
          <pc:sldMk cId="2114150072" sldId="2111"/>
        </pc:sldMkLst>
      </pc:sldChg>
      <pc:sldChg chg="modSp add mod">
        <pc:chgData name="Robert Wilne" userId="863fd487-5ae7-46a6-8c4e-0a9cc652a1c0" providerId="ADAL" clId="{ADBFF2E3-23E4-B448-86F3-90F957C6CDB5}" dt="2021-06-24T08:44:10.956" v="589" actId="732"/>
        <pc:sldMkLst>
          <pc:docMk/>
          <pc:sldMk cId="2389266720" sldId="2111"/>
        </pc:sldMkLst>
        <pc:picChg chg="mod modCrop">
          <ac:chgData name="Robert Wilne" userId="863fd487-5ae7-46a6-8c4e-0a9cc652a1c0" providerId="ADAL" clId="{ADBFF2E3-23E4-B448-86F3-90F957C6CDB5}" dt="2021-06-24T08:44:10.956" v="589" actId="732"/>
          <ac:picMkLst>
            <pc:docMk/>
            <pc:sldMk cId="2389266720" sldId="2111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4.365" v="584" actId="2696"/>
        <pc:sldMkLst>
          <pc:docMk/>
          <pc:sldMk cId="354958000" sldId="2112"/>
        </pc:sldMkLst>
      </pc:sldChg>
      <pc:sldChg chg="modSp add mod">
        <pc:chgData name="Robert Wilne" userId="863fd487-5ae7-46a6-8c4e-0a9cc652a1c0" providerId="ADAL" clId="{ADBFF2E3-23E4-B448-86F3-90F957C6CDB5}" dt="2021-06-24T08:44:30.575" v="592" actId="1076"/>
        <pc:sldMkLst>
          <pc:docMk/>
          <pc:sldMk cId="1378820952" sldId="2112"/>
        </pc:sldMkLst>
        <pc:picChg chg="mod modCrop">
          <ac:chgData name="Robert Wilne" userId="863fd487-5ae7-46a6-8c4e-0a9cc652a1c0" providerId="ADAL" clId="{ADBFF2E3-23E4-B448-86F3-90F957C6CDB5}" dt="2021-06-24T08:44:30.575" v="592" actId="1076"/>
          <ac:picMkLst>
            <pc:docMk/>
            <pc:sldMk cId="1378820952" sldId="2112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5.349" v="585" actId="2696"/>
        <pc:sldMkLst>
          <pc:docMk/>
          <pc:sldMk cId="2349956289" sldId="2113"/>
        </pc:sldMkLst>
      </pc:sldChg>
      <pc:sldChg chg="modSp add mod">
        <pc:chgData name="Robert Wilne" userId="863fd487-5ae7-46a6-8c4e-0a9cc652a1c0" providerId="ADAL" clId="{ADBFF2E3-23E4-B448-86F3-90F957C6CDB5}" dt="2021-06-24T08:44:53.166" v="594" actId="1076"/>
        <pc:sldMkLst>
          <pc:docMk/>
          <pc:sldMk cId="2649716504" sldId="2113"/>
        </pc:sldMkLst>
        <pc:picChg chg="mod modCrop">
          <ac:chgData name="Robert Wilne" userId="863fd487-5ae7-46a6-8c4e-0a9cc652a1c0" providerId="ADAL" clId="{ADBFF2E3-23E4-B448-86F3-90F957C6CDB5}" dt="2021-06-24T08:44:53.166" v="594" actId="1076"/>
          <ac:picMkLst>
            <pc:docMk/>
            <pc:sldMk cId="2649716504" sldId="2113"/>
            <ac:picMk id="7" creationId="{A5083BAD-5835-814E-82C9-51D4C978A9EB}"/>
          </ac:picMkLst>
        </pc:picChg>
      </pc:sldChg>
      <pc:sldChg chg="addSp delSp modSp add mod">
        <pc:chgData name="Robert Wilne" userId="863fd487-5ae7-46a6-8c4e-0a9cc652a1c0" providerId="ADAL" clId="{ADBFF2E3-23E4-B448-86F3-90F957C6CDB5}" dt="2021-06-24T08:58:36.018" v="749" actId="478"/>
        <pc:sldMkLst>
          <pc:docMk/>
          <pc:sldMk cId="2465378618" sldId="2114"/>
        </pc:sldMkLst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6" creationId="{30DBE883-AAC8-C04A-AEF6-9A77EEA7F6FE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7" creationId="{87BD7FE9-483D-9143-899C-6D041D2E7FD9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8" creationId="{0811F82A-E6AB-ED41-9D5D-5C9CD33B4D10}"/>
          </ac:spMkLst>
        </pc:spChg>
        <pc:spChg chg="mod">
          <ac:chgData name="Robert Wilne" userId="863fd487-5ae7-46a6-8c4e-0a9cc652a1c0" providerId="ADAL" clId="{ADBFF2E3-23E4-B448-86F3-90F957C6CDB5}" dt="2021-06-24T08:57:09.484" v="708"/>
          <ac:spMkLst>
            <pc:docMk/>
            <pc:sldMk cId="2465378618" sldId="2114"/>
            <ac:spMk id="19" creationId="{D339A6BB-784B-1F46-9581-92A99B52BE7F}"/>
          </ac:spMkLst>
        </pc:spChg>
        <pc:spChg chg="mod">
          <ac:chgData name="Robert Wilne" userId="863fd487-5ae7-46a6-8c4e-0a9cc652a1c0" providerId="ADAL" clId="{ADBFF2E3-23E4-B448-86F3-90F957C6CDB5}" dt="2021-06-24T08:55:21.669" v="694" actId="1076"/>
          <ac:spMkLst>
            <pc:docMk/>
            <pc:sldMk cId="2465378618" sldId="2114"/>
            <ac:spMk id="20" creationId="{2DF60DCA-6684-EB44-8220-B232745F4CD7}"/>
          </ac:spMkLst>
        </pc:spChg>
        <pc:spChg chg="del mod">
          <ac:chgData name="Robert Wilne" userId="863fd487-5ae7-46a6-8c4e-0a9cc652a1c0" providerId="ADAL" clId="{ADBFF2E3-23E4-B448-86F3-90F957C6CDB5}" dt="2021-06-24T08:58:36.018" v="749" actId="478"/>
          <ac:spMkLst>
            <pc:docMk/>
            <pc:sldMk cId="2465378618" sldId="2114"/>
            <ac:spMk id="21" creationId="{A04C6DDE-34A7-7C40-BFD0-1BA25004D10A}"/>
          </ac:spMkLst>
        </pc:spChg>
        <pc:spChg chg="add mod">
          <ac:chgData name="Robert Wilne" userId="863fd487-5ae7-46a6-8c4e-0a9cc652a1c0" providerId="ADAL" clId="{ADBFF2E3-23E4-B448-86F3-90F957C6CDB5}" dt="2021-06-24T08:57:50.326" v="738" actId="1076"/>
          <ac:spMkLst>
            <pc:docMk/>
            <pc:sldMk cId="2465378618" sldId="2114"/>
            <ac:spMk id="24" creationId="{B28E6AEE-B621-594C-A74C-CA3E1194E283}"/>
          </ac:spMkLst>
        </pc:spChg>
        <pc:spChg chg="add mod">
          <ac:chgData name="Robert Wilne" userId="863fd487-5ae7-46a6-8c4e-0a9cc652a1c0" providerId="ADAL" clId="{ADBFF2E3-23E4-B448-86F3-90F957C6CDB5}" dt="2021-06-24T08:58:04.669" v="743" actId="20577"/>
          <ac:spMkLst>
            <pc:docMk/>
            <pc:sldMk cId="2465378618" sldId="2114"/>
            <ac:spMk id="25" creationId="{9B52BEEB-D79D-C342-B6F0-F71D1192B94F}"/>
          </ac:spMkLst>
        </pc:spChg>
        <pc:spChg chg="add mod">
          <ac:chgData name="Robert Wilne" userId="863fd487-5ae7-46a6-8c4e-0a9cc652a1c0" providerId="ADAL" clId="{ADBFF2E3-23E4-B448-86F3-90F957C6CDB5}" dt="2021-06-24T08:58:12.128" v="747" actId="20577"/>
          <ac:spMkLst>
            <pc:docMk/>
            <pc:sldMk cId="2465378618" sldId="2114"/>
            <ac:spMk id="26" creationId="{6D65B592-44CC-324D-BC36-58AE181DA96C}"/>
          </ac:spMkLst>
        </pc:spChg>
        <pc:graphicFrameChg chg="add mod modGraphic">
          <ac:chgData name="Robert Wilne" userId="863fd487-5ae7-46a6-8c4e-0a9cc652a1c0" providerId="ADAL" clId="{ADBFF2E3-23E4-B448-86F3-90F957C6CDB5}" dt="2021-06-24T08:55:45.717" v="701" actId="1076"/>
          <ac:graphicFrameMkLst>
            <pc:docMk/>
            <pc:sldMk cId="2465378618" sldId="2114"/>
            <ac:graphicFrameMk id="2" creationId="{71345AED-3FDC-1140-AF21-A149E7362175}"/>
          </ac:graphicFrameMkLst>
        </pc:graphicFrameChg>
        <pc:graphicFrameChg chg="add mod modGraphic">
          <ac:chgData name="Robert Wilne" userId="863fd487-5ae7-46a6-8c4e-0a9cc652a1c0" providerId="ADAL" clId="{ADBFF2E3-23E4-B448-86F3-90F957C6CDB5}" dt="2021-06-24T08:56:55.091" v="706" actId="14734"/>
          <ac:graphicFrameMkLst>
            <pc:docMk/>
            <pc:sldMk cId="2465378618" sldId="2114"/>
            <ac:graphicFrameMk id="15" creationId="{B9DE2DAA-8A76-7A40-9DC7-44373F990E73}"/>
          </ac:graphicFrameMkLst>
        </pc:graphicFrameChg>
        <pc:graphicFrameChg chg="add del mod">
          <ac:chgData name="Robert Wilne" userId="863fd487-5ae7-46a6-8c4e-0a9cc652a1c0" providerId="ADAL" clId="{ADBFF2E3-23E4-B448-86F3-90F957C6CDB5}" dt="2021-06-24T08:57:11.798" v="710"/>
          <ac:graphicFrameMkLst>
            <pc:docMk/>
            <pc:sldMk cId="2465378618" sldId="2114"/>
            <ac:graphicFrameMk id="23" creationId="{B4279F17-BE34-134F-9421-1453093DD1B7}"/>
          </ac:graphicFrameMkLst>
        </pc:graphicFrameChg>
      </pc:sldChg>
      <pc:sldChg chg="add">
        <pc:chgData name="Robert Wilne" userId="863fd487-5ae7-46a6-8c4e-0a9cc652a1c0" providerId="ADAL" clId="{ADBFF2E3-23E4-B448-86F3-90F957C6CDB5}" dt="2021-06-24T08:58:28.572" v="748" actId="2890"/>
        <pc:sldMkLst>
          <pc:docMk/>
          <pc:sldMk cId="443775232" sldId="2115"/>
        </pc:sldMkLst>
      </pc:sldChg>
      <pc:sldChg chg="addSp modSp add mod">
        <pc:chgData name="Robert Wilne" userId="863fd487-5ae7-46a6-8c4e-0a9cc652a1c0" providerId="ADAL" clId="{ADBFF2E3-23E4-B448-86F3-90F957C6CDB5}" dt="2021-06-24T09:22:49.868" v="787" actId="1036"/>
        <pc:sldMkLst>
          <pc:docMk/>
          <pc:sldMk cId="2231531807" sldId="2116"/>
        </pc:sldMkLst>
        <pc:spChg chg="add mod">
          <ac:chgData name="Robert Wilne" userId="863fd487-5ae7-46a6-8c4e-0a9cc652a1c0" providerId="ADAL" clId="{ADBFF2E3-23E4-B448-86F3-90F957C6CDB5}" dt="2021-06-24T09:21:59.444" v="755" actId="14100"/>
          <ac:spMkLst>
            <pc:docMk/>
            <pc:sldMk cId="2231531807" sldId="2116"/>
            <ac:spMk id="4" creationId="{BBA6F208-A48F-0F4F-A377-1CF7DCE547EF}"/>
          </ac:spMkLst>
        </pc:spChg>
        <pc:spChg chg="add mod">
          <ac:chgData name="Robert Wilne" userId="863fd487-5ae7-46a6-8c4e-0a9cc652a1c0" providerId="ADAL" clId="{ADBFF2E3-23E4-B448-86F3-90F957C6CDB5}" dt="2021-06-24T09:22:23.441" v="773" actId="14100"/>
          <ac:spMkLst>
            <pc:docMk/>
            <pc:sldMk cId="2231531807" sldId="2116"/>
            <ac:spMk id="16" creationId="{15FB4F5C-6802-7348-8681-F807624E05CD}"/>
          </ac:spMkLst>
        </pc:spChg>
        <pc:spChg chg="add mod">
          <ac:chgData name="Robert Wilne" userId="863fd487-5ae7-46a6-8c4e-0a9cc652a1c0" providerId="ADAL" clId="{ADBFF2E3-23E4-B448-86F3-90F957C6CDB5}" dt="2021-06-24T09:22:42.522" v="782" actId="1038"/>
          <ac:spMkLst>
            <pc:docMk/>
            <pc:sldMk cId="2231531807" sldId="2116"/>
            <ac:spMk id="17" creationId="{C47F9CA5-B683-E942-ACCE-D40223A07E5E}"/>
          </ac:spMkLst>
        </pc:spChg>
        <pc:spChg chg="add mod">
          <ac:chgData name="Robert Wilne" userId="863fd487-5ae7-46a6-8c4e-0a9cc652a1c0" providerId="ADAL" clId="{ADBFF2E3-23E4-B448-86F3-90F957C6CDB5}" dt="2021-06-24T09:22:49.868" v="787" actId="1036"/>
          <ac:spMkLst>
            <pc:docMk/>
            <pc:sldMk cId="2231531807" sldId="2116"/>
            <ac:spMk id="18" creationId="{C1C3B2FD-F125-7647-B7C8-50D1A78991A2}"/>
          </ac:spMkLst>
        </pc:spChg>
      </pc:sldChg>
      <pc:sldChg chg="add">
        <pc:chgData name="Robert Wilne" userId="863fd487-5ae7-46a6-8c4e-0a9cc652a1c0" providerId="ADAL" clId="{ADBFF2E3-23E4-B448-86F3-90F957C6CDB5}" dt="2021-06-24T10:38:13.520" v="1223" actId="2890"/>
        <pc:sldMkLst>
          <pc:docMk/>
          <pc:sldMk cId="850622651" sldId="2117"/>
        </pc:sldMkLst>
      </pc:sldChg>
      <pc:sldChg chg="modSp add">
        <pc:chgData name="Robert Wilne" userId="863fd487-5ae7-46a6-8c4e-0a9cc652a1c0" providerId="ADAL" clId="{ADBFF2E3-23E4-B448-86F3-90F957C6CDB5}" dt="2021-06-24T10:44:11.836" v="1365" actId="20577"/>
        <pc:sldMkLst>
          <pc:docMk/>
          <pc:sldMk cId="1034332113" sldId="2118"/>
        </pc:sldMkLst>
        <pc:spChg chg="mod">
          <ac:chgData name="Robert Wilne" userId="863fd487-5ae7-46a6-8c4e-0a9cc652a1c0" providerId="ADAL" clId="{ADBFF2E3-23E4-B448-86F3-90F957C6CDB5}" dt="2021-06-24T10:44:11.836" v="1365" actId="20577"/>
          <ac:spMkLst>
            <pc:docMk/>
            <pc:sldMk cId="1034332113" sldId="2118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40:02.415" v="1252" actId="20578"/>
        <pc:sldMkLst>
          <pc:docMk/>
          <pc:sldMk cId="541295269" sldId="2119"/>
        </pc:sldMkLst>
      </pc:sldChg>
      <pc:sldChg chg="modSp add mod">
        <pc:chgData name="Robert Wilne" userId="863fd487-5ae7-46a6-8c4e-0a9cc652a1c0" providerId="ADAL" clId="{ADBFF2E3-23E4-B448-86F3-90F957C6CDB5}" dt="2021-06-24T11:28:45.800" v="1655" actId="255"/>
        <pc:sldMkLst>
          <pc:docMk/>
          <pc:sldMk cId="4266109974" sldId="2120"/>
        </pc:sldMkLst>
        <pc:spChg chg="mod">
          <ac:chgData name="Robert Wilne" userId="863fd487-5ae7-46a6-8c4e-0a9cc652a1c0" providerId="ADAL" clId="{ADBFF2E3-23E4-B448-86F3-90F957C6CDB5}" dt="2021-06-24T11:28:45.800" v="1655" actId="255"/>
          <ac:spMkLst>
            <pc:docMk/>
            <pc:sldMk cId="4266109974" sldId="2120"/>
            <ac:spMk id="24578" creationId="{00000000-0000-0000-0000-000000000000}"/>
          </ac:spMkLst>
        </pc:spChg>
      </pc:sldChg>
      <pc:sldChg chg="modSp add mod">
        <pc:chgData name="Robert Wilne" userId="863fd487-5ae7-46a6-8c4e-0a9cc652a1c0" providerId="ADAL" clId="{ADBFF2E3-23E4-B448-86F3-90F957C6CDB5}" dt="2021-06-24T11:35:31.913" v="1703" actId="1076"/>
        <pc:sldMkLst>
          <pc:docMk/>
          <pc:sldMk cId="3135067400" sldId="2121"/>
        </pc:sldMkLst>
        <pc:spChg chg="mod">
          <ac:chgData name="Robert Wilne" userId="863fd487-5ae7-46a6-8c4e-0a9cc652a1c0" providerId="ADAL" clId="{ADBFF2E3-23E4-B448-86F3-90F957C6CDB5}" dt="2021-06-24T11:35:31.913" v="1703" actId="1076"/>
          <ac:spMkLst>
            <pc:docMk/>
            <pc:sldMk cId="3135067400" sldId="2121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56:52.721" v="1499" actId="20578"/>
        <pc:sldMkLst>
          <pc:docMk/>
          <pc:sldMk cId="3263020550" sldId="2122"/>
        </pc:sldMkLst>
      </pc:sldChg>
      <pc:sldChg chg="modSp add mod">
        <pc:chgData name="Robert Wilne" userId="863fd487-5ae7-46a6-8c4e-0a9cc652a1c0" providerId="ADAL" clId="{ADBFF2E3-23E4-B448-86F3-90F957C6CDB5}" dt="2021-06-24T10:59:33.236" v="1527"/>
        <pc:sldMkLst>
          <pc:docMk/>
          <pc:sldMk cId="2668118180" sldId="2123"/>
        </pc:sldMkLst>
        <pc:spChg chg="mod">
          <ac:chgData name="Robert Wilne" userId="863fd487-5ae7-46a6-8c4e-0a9cc652a1c0" providerId="ADAL" clId="{ADBFF2E3-23E4-B448-86F3-90F957C6CDB5}" dt="2021-06-24T10:57:56.901" v="1512" actId="20577"/>
          <ac:spMkLst>
            <pc:docMk/>
            <pc:sldMk cId="2668118180" sldId="2123"/>
            <ac:spMk id="7" creationId="{E2BA5D1C-5C18-E349-8CC6-029E4C363770}"/>
          </ac:spMkLst>
        </pc:spChg>
        <pc:spChg chg="mod">
          <ac:chgData name="Robert Wilne" userId="863fd487-5ae7-46a6-8c4e-0a9cc652a1c0" providerId="ADAL" clId="{ADBFF2E3-23E4-B448-86F3-90F957C6CDB5}" dt="2021-06-24T10:58:05.610" v="1518" actId="20577"/>
          <ac:spMkLst>
            <pc:docMk/>
            <pc:sldMk cId="2668118180" sldId="2123"/>
            <ac:spMk id="9" creationId="{820FBC96-1EEF-C24F-A72B-24B9BFD31001}"/>
          </ac:spMkLst>
        </pc:spChg>
        <pc:spChg chg="mod">
          <ac:chgData name="Robert Wilne" userId="863fd487-5ae7-46a6-8c4e-0a9cc652a1c0" providerId="ADAL" clId="{ADBFF2E3-23E4-B448-86F3-90F957C6CDB5}" dt="2021-06-24T10:58:07.748" v="1521" actId="20577"/>
          <ac:spMkLst>
            <pc:docMk/>
            <pc:sldMk cId="2668118180" sldId="2123"/>
            <ac:spMk id="10" creationId="{21CC0DC9-D010-FB4B-BF7C-F49796A4836B}"/>
          </ac:spMkLst>
        </pc:spChg>
        <pc:spChg chg="mod">
          <ac:chgData name="Robert Wilne" userId="863fd487-5ae7-46a6-8c4e-0a9cc652a1c0" providerId="ADAL" clId="{ADBFF2E3-23E4-B448-86F3-90F957C6CDB5}" dt="2021-06-24T10:59:33.236" v="1527"/>
          <ac:spMkLst>
            <pc:docMk/>
            <pc:sldMk cId="2668118180" sldId="2123"/>
            <ac:spMk id="11" creationId="{2369CEA5-EB86-9B4A-B8F0-4E8AA26D1E5E}"/>
          </ac:spMkLst>
        </pc:spChg>
        <pc:spChg chg="mod">
          <ac:chgData name="Robert Wilne" userId="863fd487-5ae7-46a6-8c4e-0a9cc652a1c0" providerId="ADAL" clId="{ADBFF2E3-23E4-B448-86F3-90F957C6CDB5}" dt="2021-06-24T10:58:02.201" v="1515" actId="20577"/>
          <ac:spMkLst>
            <pc:docMk/>
            <pc:sldMk cId="2668118180" sldId="2123"/>
            <ac:spMk id="12" creationId="{027145CB-6C6C-5A41-AFC3-312D060D316A}"/>
          </ac:spMkLst>
        </pc:spChg>
        <pc:spChg chg="mod">
          <ac:chgData name="Robert Wilne" userId="863fd487-5ae7-46a6-8c4e-0a9cc652a1c0" providerId="ADAL" clId="{ADBFF2E3-23E4-B448-86F3-90F957C6CDB5}" dt="2021-06-24T10:59:23.517" v="1524" actId="20577"/>
          <ac:spMkLst>
            <pc:docMk/>
            <pc:sldMk cId="2668118180" sldId="2123"/>
            <ac:spMk id="13" creationId="{FB631E3E-2BD1-1445-9BA8-7385A7DF7834}"/>
          </ac:spMkLst>
        </pc:spChg>
        <pc:spChg chg="mod">
          <ac:chgData name="Robert Wilne" userId="863fd487-5ae7-46a6-8c4e-0a9cc652a1c0" providerId="ADAL" clId="{ADBFF2E3-23E4-B448-86F3-90F957C6CDB5}" dt="2021-06-24T10:59:29.749" v="1526"/>
          <ac:spMkLst>
            <pc:docMk/>
            <pc:sldMk cId="2668118180" sldId="2123"/>
            <ac:spMk id="14" creationId="{B0895D85-5539-1549-B809-51FC236E3CE7}"/>
          </ac:spMkLst>
        </pc:spChg>
        <pc:spChg chg="mod">
          <ac:chgData name="Robert Wilne" userId="863fd487-5ae7-46a6-8c4e-0a9cc652a1c0" providerId="ADAL" clId="{ADBFF2E3-23E4-B448-86F3-90F957C6CDB5}" dt="2021-06-24T10:59:25.698" v="1525"/>
          <ac:spMkLst>
            <pc:docMk/>
            <pc:sldMk cId="2668118180" sldId="2123"/>
            <ac:spMk id="15" creationId="{CDC7B051-693D-594B-AB13-7A0FB553B463}"/>
          </ac:spMkLst>
        </pc:spChg>
      </pc:sldChg>
      <pc:sldChg chg="modSp add">
        <pc:chgData name="Robert Wilne" userId="863fd487-5ae7-46a6-8c4e-0a9cc652a1c0" providerId="ADAL" clId="{ADBFF2E3-23E4-B448-86F3-90F957C6CDB5}" dt="2021-06-24T12:57:01.825" v="1795" actId="20577"/>
        <pc:sldMkLst>
          <pc:docMk/>
          <pc:sldMk cId="4066373686" sldId="2124"/>
        </pc:sldMkLst>
        <pc:spChg chg="mod">
          <ac:chgData name="Robert Wilne" userId="863fd487-5ae7-46a6-8c4e-0a9cc652a1c0" providerId="ADAL" clId="{ADBFF2E3-23E4-B448-86F3-90F957C6CDB5}" dt="2021-06-24T12:57:01.825" v="1795" actId="20577"/>
          <ac:spMkLst>
            <pc:docMk/>
            <pc:sldMk cId="4066373686" sldId="2124"/>
            <ac:spMk id="24578" creationId="{00000000-0000-0000-0000-000000000000}"/>
          </ac:spMkLst>
        </pc:spChg>
      </pc:sldChg>
      <pc:sldChg chg="modSp add">
        <pc:chgData name="Robert Wilne" userId="863fd487-5ae7-46a6-8c4e-0a9cc652a1c0" providerId="ADAL" clId="{ADBFF2E3-23E4-B448-86F3-90F957C6CDB5}" dt="2021-06-24T12:57:54.205" v="1831" actId="20577"/>
        <pc:sldMkLst>
          <pc:docMk/>
          <pc:sldMk cId="752489924" sldId="2125"/>
        </pc:sldMkLst>
        <pc:spChg chg="mod">
          <ac:chgData name="Robert Wilne" userId="863fd487-5ae7-46a6-8c4e-0a9cc652a1c0" providerId="ADAL" clId="{ADBFF2E3-23E4-B448-86F3-90F957C6CDB5}" dt="2021-06-24T12:57:54.205" v="1831" actId="20577"/>
          <ac:spMkLst>
            <pc:docMk/>
            <pc:sldMk cId="752489924" sldId="2125"/>
            <ac:spMk id="24578" creationId="{00000000-0000-0000-0000-000000000000}"/>
          </ac:spMkLst>
        </pc:spChg>
      </pc:sldChg>
      <pc:sldMasterChg chg="modSp mod">
        <pc:chgData name="Robert Wilne" userId="863fd487-5ae7-46a6-8c4e-0a9cc652a1c0" providerId="ADAL" clId="{ADBFF2E3-23E4-B448-86F3-90F957C6CDB5}" dt="2021-06-24T08:46:07.279" v="602" actId="208"/>
        <pc:sldMasterMkLst>
          <pc:docMk/>
          <pc:sldMasterMk cId="0" sldId="2147483648"/>
        </pc:sldMasterMkLst>
        <pc:spChg chg="mod">
          <ac:chgData name="Robert Wilne" userId="863fd487-5ae7-46a6-8c4e-0a9cc652a1c0" providerId="ADAL" clId="{ADBFF2E3-23E4-B448-86F3-90F957C6CDB5}" dt="2021-06-24T08:46:07.279" v="602" actId="208"/>
          <ac:spMkLst>
            <pc:docMk/>
            <pc:sldMasterMk cId="0" sldId="2147483648"/>
            <ac:spMk id="9" creationId="{3CFB1B79-F50B-4145-8D10-C569156A28CD}"/>
          </ac:spMkLst>
        </pc:spChg>
        <pc:picChg chg="mod">
          <ac:chgData name="Robert Wilne" userId="863fd487-5ae7-46a6-8c4e-0a9cc652a1c0" providerId="ADAL" clId="{ADBFF2E3-23E4-B448-86F3-90F957C6CDB5}" dt="2021-06-24T08:46:07.279" v="602" actId="208"/>
          <ac:picMkLst>
            <pc:docMk/>
            <pc:sldMasterMk cId="0" sldId="2147483648"/>
            <ac:picMk id="8" creationId="{280EB7DD-B078-8C4B-9BDD-0B20E366DDE7}"/>
          </ac:picMkLst>
        </pc:pic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4.7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 0 12287,'-8'10'0,"-6"-1"0,-4-3 0,-9 4 0,2-5 0,-5 0 0,-4 0 0,-2 0 0,-3-1 0,-3-3 0,-1-1 0,-3 0 0,1 0 0,3 0 0,4 0 0,6 0 0,2 0 0,3 0 0,7 0 0,-2 0 0,7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8.2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12287,'51'52'0,"-3"5"0,-4 5 0,-7 4 0,-12 1 0,-5-2 0,-3 5 0,-2 4 0,-5 0 0,-2-2 0,-1-5 0,-4-5 0,-3-5 0,-5-12 0,-5-1 0,-3-4 0,-2-10 0,0-10 0,-1-5 0,1-5 0,0-3 0,0-11 0,-1-7 0,-5-14 0,5-11 0,-4-10 0,3-5 0,2-9 0,0-9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0:52.97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1765 227 16383,'-74'-32'0,"-12"5"0,-11 4 0,43 11 0,-2-1 0,-2-4 0,0 0 0,-4 0 0,0 1 0,0 1 0,0 3 0,2 2 0,0 3 0,-4 2 0,2 2 0,8 2 0,1 2 0,-2-1 0,-1 0 0,0-1 0,0 2 0,0 2 0,1 2 0,3 2 0,-1 1 0,-6 5 0,-1 3 0,-1 3 0,0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7.1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1 12287,'22'47'0,"-1"0"0,-1 2 0,-3 2 0,-3 1 0,-3 0 0,-3-1 0,-4 0 0,-2 45 0,-9-11 0,-6-4 0,-6-4 0,-8-4 0,2-1 0,-5-5 0,-5-5 0,3-5 0,-3-13 0,5-6 0,5-7 0,-2-10 0,5-11 0,0-5 0,0-3 0,4-14 0,6-6 0,4-7 0,1-7 0,2-15 0,5 0 0,0-13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7.4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29 12287,'39'-7'0,"-6"-1"0,-6 0 0,-7 3 0,-5 5 0,-5 5 0,-3-2 0,-9 9 0,-1 3 0,-2 3 0,-5 9 0,3-2 0,0 5 0,1 5 0,-4 4 0,3 8 0,0 3 0,0 5 0,-4-1 0,1 0 0,-4-3 0,-7 0 0,-3-6 0</inkml:trace>
  <inkml:trace contextRef="#ctx0" brushRef="#br0" timeOffset="1">15 1039 12287,'-8'7'0,"3"3"0,3 3 0,4 2 0,3 0 0,3 0 0,6 1 0,-4-1 0,-5 0 0,-4 0 0,-1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25.1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12287,'30'13'0,"-6"16"0,-6 16 0,-6 2 0,-7 1 0,-10 1 0,-5 3 0,-3 2 0,-3 2 0,1 8 0,2 1 0,3-1 0,5-2 0,3-8 0,2-4 0,0-3 0,0-2 0,0-3 0,0-5 0,0-9 0,0-4 0,0-4 0,0-5 0,0 0 0,0-7 0,2-1 0,3-7 0,5 0 0,10-7 0,5-3 0,17-3 0,5-2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25.5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1448 634 12287,'-2'-23'0,"-3"2"0,-17-2 0,-15-2 0,-9-4 0,-15-1 0,-11 2 0,-7-1 0,-4 2 0,-1 1 0,-1-4 0,6 8 0,5 0 0,5 0 0,-3-1 0,15 6 0,4 4 0,4-1 0,2 1 0,10-2 0,1 1 0,-1 4 0,2-3 0,3 3 0,-2-4 0,-1-1 0,0-5 0,5 0 0,0-13 0,-1 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25.7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12287,'62'52'0,"3"3"0,9 10 0,-34-30 0,0 1 0,-1-1 0,-1 2 0,-2-2 0,0 0 0,3 1 0,-1 0 0,34 29 0,-1 1 0,-3 1 0,-4-12 0,-7 0 0,-5-8 0,-5-7 0,-5-10 0,-14-9 0,-3-6 0,-5-5 0,-3-4 0,-4-9 0,-1-7 0,-2-10 0,-6-14 0,9-4 0,-5-7 0</inkml:trace>
  <inkml:trace contextRef="#ctx0" brushRef="#br0" timeOffset="1">1267 166 12287,'-30'4'0,"-2"9"0,-3 16 0,-5 13 0,-6 18 0,-4-1 0,-7-1 0,-6-1 0,1-2 0,-4 4 0,4-4 0,2-4 0,8-5 0,7 0 0,8-1 0,5 0 0,7 4 0,2-2 0,1-6 0,3-2 0,8-4 0,1-5 0,-4-1 0,-4-4 0,-6 3 0,-6-4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26.0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151 944 12287,'13'-39'0,"-4"1"0,4 1 0,-13-7 0,-13-4 0,-7-7 0,-7 4 0,4 4 0,1 6 0,7-3 0,6 4 0,3-4 0,2-1 0,14 0 0,9-4 0,8-3 0,9-3 0,13 1 0,10 14 0,8 7 0,8 6 0,17 12 0,4 15 0,-46 5 0,2 3 0,0 5 0,1 4 0,4 8 0,0 4 0,1 4 0,0 4 0,-1 4 0,-2 4-88,1 3 1,-1 4 0,-1 8 0,-3 3 0,-6 0 0,-3 3 0,-1 2-1,-3 1 88,-4 0 0,-3 1 0,-2 0 0,-4 1 0,-4-3 0,-4-1 0,-1-3 0,-3 0 0,-3-4 0,-3-1 0,-5-7 0,-3-1 0,-12 40 0,-11-11 0,-11-8 0,-18-11 0,-9-13 0,-5-6 0,-5-7 0,-9-11 0,-3-9 0,1-8 0,2-6 0,6-8 0,3-8 0,3-11 0,2-15 0,2-12 0,3-4 0,0-5 0,2-3 0,25 26 0,1 0 0,-26-34 0,-4-1 0,-3 2 0,7-2 0,27 36 0,-1 1 0,-35-32 0,0 6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4.5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0 12287,'8'32'0,"6"3"0,4 5 0,-4 11 0,-9 6 0,-4 3 0,-1 0 0,0 16 0,-1-6 0,-4 5 0,-5 2 0,-2-3 0,0 0 0,2-2 0,-2 0 0,1 3 0,1-9 0,3-3 0,0-1 0,6-5 0,-4-5 0,3-8 0,2-6 0,0-9 0,0-9 0,0-3 0,0-11 0,0-7 0,0-13 0,0-9 0,2-12 0,3-6 0,10-9 0,8-3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4.9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468 875 12287,'0'-15'0,"0"0"0,-8 7 0,-6 4 0,-6 6 0,-3 3 0,-2 2 0,-6-4 0,1 4 0,0 1 0,0-4 0,0 1 0,0-4 0,-1-1 0,3 0 0,3 0 0,5 0 0,3 0 0,2-1 0,0-3 0,1-2 0,4-3 0,-3-1 0,5-5 0</inkml:trace>
  <inkml:trace contextRef="#ctx0" brushRef="#br0" timeOffset="1">950 1 12287,'2'37'0,"3"3"0,-3 9 0,3 3 0,-5-2 0,-5-3 0,-9 6 0,-6-7 0,4 0 0,4 1 0,5 10 0,7 4 0,0 1 0,0 0 0,7-4 0,5-1 0,4-3 0,4-2 0,7-9 0,-2-8 0,2-4 0,-2-6 0,4-5 0,-4-10 0,3-5 0,2-3 0,1-2 0,5-14 0,3-3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5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 12287,'64'70'0,"-6"4"0,-11 1 0,-13 4 0,-18-4 0,-11-8 0,-3-8 0,-2-5 0,-13 2 0,-11 0 0,-13 1 0,-13-2 0,-20 4 0,-7-6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5:58.6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1 12287,'33'7'0,"-4"3"0,-11 3 0,-21-5 0,-17-3 0,-9-3 0,-6-2 0,1 0 0,-6 0 0,-2 0 0,-1 0 0,-1 0 0,2 0 0,4 0 0,1 0 0,9 0 0,6 0 0,2 0 0,0 0 0,6 7 0,7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1: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16087 273 16383,'1'-36'0,"-16"11"0,-7 17 0,-28 3 0,-10 3 0,-16 2 0,-2 0 0,-4 0 0,13 0 0,-5 0 0,-8 0 0,-5 0 0,-7 0 0,-5 0 0,47 0 0,-1 0 0,-5 0 0,0 0 0,1 0 0,-1 0 0,-2 0 0,1 0 0,-1 0 0,-1 0 0,-4 0 0,0-1 0,-2-1 0,0 0 0,-1 0 0,0-1 0,-1 1 0,-1 1 0,-1 0 0,-1 0 0,1 1 0,0 0 0,-1 0 0,0 0 0,-2 0 0,-1 0 0,-6 0 0,-1 0 0,5 0 0,0 0 0,-2 0 0,-1 0 0,0 0 0,-1 0 0,4 0 0,0 0 0,-2 0 0,-1 0 0,-1 0 0,0 0 0,-5 0 0,1 0 0,-1 0 0,1 0 0,-1 0 0,1 0 0,1 0 0,1 0 0,0 0 0,0 0 0,-3 0 0,-1-1 0,0-1 0,0 0 0,-1 0 0,0-1 0,0 1 0,0 1 0,2 0 0,0 0 0,-2 1 0,0 0 0,1 0 0,0 0 0,-3 0 0,0 0 0,1 0 0,1 0 0,0 0 0,0 0 0,1 0 0,0 0 0,2 0 0,0 0 0,-8 0 0,-1 0 0,4 0 0,1 0 0,-2 1 0,1 0 0,0 1 0,0 1 0,3-2 0,0-1 0,-2 3 0,-1 0 0,0-2 0,-1-1 0,-3 0 0,1 0 0,0 0 0,0 0 0,-1 0 0,0 0 0,2 0 0,0 0 0,2 0 0,-1 0 0,-8 0 0,-2 0 0,4 0 0,0 0 0,-1 0 0,0 0 0,0 0 0,0 0 0,30 0 0,-1 0 0,0 0 0,2 0 0,-1-1 0,0 1 0,0-1 0,-1-1 0,0 1 0,-1 0 0,0-1 0,-1 0 0,-2-1 0,-1-1 0,0 1 0,3 1 0,0 0 0,0-1 0,0 1 0,-1-1 0,-1 0 0,1-1 0,-1 0 0,1 0 0,-2 1 0,-1 1 0,1-1 0,0 0 0,0-1 0,1 1 0,-1-1 0,-1 0 0,1 0 0,0 0 0,1-1 0,-1 1 0,-2 0 0,0 1 0,0 0 0,1-1 0,0 1 0,1 0 0,-1-1 0,0 1 0,0 0 0,0 0 0,1 0 0,-1 0 0,-2-1 0,0 0 0,1 0 0,2 2 0,0 1 0,1-1 0,0 1 0,1-1 0,-1 0 0,1 0 0,0 0 0,0 0 0,-1 1 0,-1 1 0,2-1 0,3-1 0,1 0 0,0-1 0,-32 1 0,1-1 0,1 1 0,0-1 0,3 0 0,2 1 0,6 2 0,2 0 0,3 0 0,1 0 0,4 0 0,0 0 0,6 3 0,2 1 0,5 1 0,2 0 0,-55 5 0,1 5 0,1 4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5:59.0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29 12287,'64'-10'0,"-2"2"0,-5 1 0,-4 4 0,-11 6 0,-10 6 0,-7 4 0,-3 9 0,-2 5 0,-7 6 0,-2 6 0,-6 6 0,-5 3 0,-5-2 0,-6-1 0,-2 0 0,-4-5 0,-1-1 0,-4-4 0,-1-7 0,-1 1 0,-3-9 0,4-3 0,1-5 0,0-1 0,4-6 0,-2-1 0,1-3 0,-2-7 0,2-4 0,4-6 0,3-4 0,4-3 0,-2-7 0,3-7 0,7-2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5:59.2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12287,'0'23'0,"0"18"0,0 1 0,0 8 0,0 7 0,-2-4 0,-1 3 0,-4-1 0,-1-1 0,5 3 0,-2-7 0,3-2 0,2-1 0,12-3 0,4-2 0,8-4 0,8-1 0,-2-8 0,7-11 0,-2-5 0,0-3 0,0-8 0,-5-2 0,-1-8 0,-4-6 0,-5-13 0,-8-4 0,-4-6 0,-1-5 0,-9-2 0,-8-1 0,-3 7 0,-2 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39.9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348 46 12287,'-9'-10'0,"-4"2"0,-6 1 0,-2 2 0,1 5 0,-4-2 0,1-3 0,-6 3 0,6-3 0,-2 4 0,-1 1 0,8 0 0,-2 0 0,3 0 0,2 0 0,-7 6 0,-1 3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40.3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558 1 12287,'13'1'0,"-3"4"0,-6-3 0,-13 5 0,-6-1 0,-12-2 0,-1 4 0,-7 0 0,-4 1 0,1-6 0,-4 2 0,3-3 0,1-2 0,-1 0 0,6 0 0,-2 0 0,3 0 0,-3 0 0,-1 0 0,1 0 0,5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5.6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12287,'0'22'0,"5"3"0,0 12 0,-1 6 0,-3 6 0,-2 15 0,-3 4 0,-1 11 0,2 6 0,0 8 0,-1-8 0,-2 4 0,-3 1 0,4 4 0,-3-2 0,-1-3 0,1 0 0,5-4 0,-2-3 0,1-8 0,-1-5 0,2-7 0,-5-10 0,1-11 0,4-7 0,1-7 0,0-14 0,-3-3 0,3-10 0,-1-12 0,6-8 0,8-10 0,2-8 0,4-13 0,4-4 0,10-3 0,-1-6 0,7 0 0,-2 4 0,0 1 0,-7 6 0,-7 12 0,-6 8 0,-5 6 0,-4 5 0,-9 9 0,-7 3 0,-2 3 0,-15 7 0,-3 0 0,-3 0 0,-9 5 0,3 0 0,1-1 0,3-3 0,-2-1 0,0 0 0,0 0 0,0 0 0,7-6 0,7-4 0,1-2 0,3 2 0,3-10 0,1 10 0,0-12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6.1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1 181 12287,'8'57'0,"4"2"0,1 3 0,-1 1 0,-14-2 0,-1-3 0,-2-2 0,0 7 0,5-1 0,0 4 0,0 1 0,1 3 0,4-3 0,6-2 0,2-3 0,9-6 0,1-16 0,2-5 0,0-3 0,1-9 0,4-4 0,0-8 0,0-6 0,0-3 0,0-15 0,0-4 0</inkml:trace>
  <inkml:trace contextRef="#ctx0" brushRef="#br0" timeOffset="1">1780 0 12287,'37'54'0,"1"-1"0,-3 1 0,-1 0 0,-5 1 0,-3 2 0,-7-3 0,-5 1 0,-4-3 0,-3 0 0,0 45 0,-10-18 0,-8-2 0,-9 1 0,-15 1 0,-10-5 0,-9-4 0,-4 4 0,-3-6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45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1 242 12287,'15'-8'0,"-7"-7"0,-3 0 0,-3-5 0,-2-7 0,0 3 0,0 2 0,5-3 0,0 5 0,0 2 0,2 1 0,1 4 0,7 3 0,0 5 0,0 3 0,1 2 0,-1 2 0,0 3 0,0 5 0,-2 10 0,-1 5 0,-4 3 0,-1 3 0,-2-1 0,-5 0 0,2 2 0,3 3 0,-4-3 0,6 3 0,-2-3 0,0-2 0,7 0 0,-2-2 0,3-1 0,2-2 0,0-6 0,1-1 0,-1-4 0,0-4 0,0-7 0,0 2 0,0-3 0,0-2 0,5 0 0,0-2 0,-1-1 0,-3-2 0,-1-7 0,1 2 0,-3-3 0,-1-3 0,-2 1 0,-7 0 0,2 0 0,3-7 0,1-1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46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1 367 12287,'2'-21'0,"4"4"0,9 5 0,5 4 0,6-2 0,-5 5 0,1 3 0,-5 14 0,5 4 0,-2 6 0,0 5 0,-2 8 0,-6 5 0,-2 4 0,2 1 0,-6-1 0,0-2 0,-5-4 0,-1-1 0,0-2 0,0-6 0,0-3 0,0 0 0,-5-8 0,-2 0 0,-1-6 0,-4-7 0,-1-3 0,-2-4 0,0-3 0,1-5 0,3-10 0,2-5 0,3-4 0,-6-7 0,3-3 0</inkml:trace>
  <inkml:trace contextRef="#ctx0" brushRef="#br0" timeOffset="1">363 5 12287,'-5'-5'0,"0"12"0,0 15 0,-2 10 0,0 10 0,-6 0 0,1 3 0,0 0 0,-4 4 0,7-9 0,1 2 0,3-2 0,3 3 0,4-4 0,5-1 0,8-2 0,1-6 0,10-5 0,0-7 0,3-6 0,1-5 0,0-7 0,0 0 0,0 0 0,-1-12 0,-2-5 0,-2-5 0,2-4 0,-6-3 0,-2-3 0,-7-3 0,8 3 0,-4-4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02.6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61 12287,'1'-22'0,"4"7"0,5 8 0,-3 7 0,-2 5 0,-15 11 0,-5 10 0,-2 6 0,1 3 0,0 6 0,3-5 0,3 1 0,5 0 0,3-2 0,2-5 0,2-1 0,3-4 0,8 2 0,9-9 0,0-4 0,0-8 0,3-4 0,-3-4 0,-1-3 0,1-5 0,-2-10 0,-6-7 0,-4-8 0,-5-10 0,-4-5 0,-2-6 0,-4 6 0,-5 3 0,-9 10 0,-2 6 0,-1 7 0,0 7 0,-5 6 0,4 11 0,-2 1 0,-1 4 0,8 4 0,0 7 0,4 5 0,4 4 0,7 2 0,-1-1 0,8-1 0,6 2 0,10-5 0,5-2 0,4-3 0,1-2 0,-2-7 0,-1-3 0,-4-3 0,-1-2 0,-7-12 0,-6-4 0,-3-6 0,-2-5 0,-4-7 0,-5-1 0,-5 3 0,-4 6 0,-1 4 0,-2 8 0,-1 4 0,-2 5 0,-5 10 0,5 7 0,1 8 0,2 10 0,4 2 0,3 8 0,5 2 0,3 2 0,11-1 0,6-1 0,8-1 0,6 0 0,6-4 0,2-3 0,0-7 0,-1-7 0,5-10 0,-8-5 0,-3-4 0,-3-1 0,-8-8 0,-1-9 0,-6-10 0,-7-6 0,-4-14 0,-4 0 0,-5-3 0,-7-2 0,-16-2 0,1 9 0,-2 8 0,1 9 0,0 8 0,0 10 0,-3 5 0,-1 3 0,0 9 0,6 4 0,3 6 0,0 3 0,10 7 0,1-2 0,8 4 0,5 1 0,4 0 0,5-2 0,6-2 0,5-6 0,9 0 0,-3-5 0,1-5 0,0-2 0,-2-6 0,4 3 0,-3-5 0,-3-5 0,4 2 0,-3-7 0,0-2 0,0-2 0,-2 1 0,-5 1 0,0 4 0,0 1 0,-6-5 0,-4 2 0,-7-3 0,-8-2 0,-20 0 0,-24-7 0,-15-1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04.6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257 208 12287,'-18'6'0,"-6"4"0,-6 4 0,-9 1 0,6 2 0,3 3 0,3 5 0,8-2 0,1 2 0,6 2 0,7 2 0,4-1 0,1-3 0,1-5 0,4-3 0,4-3 0,7-4 0,3-5 0,1-4 0,5-2 0,-3-6 0,0-8 0,-1-9 0,5-11 0,-6-7 0,-4-8 0,-4-10 0,-5 5 0,-7-4 0,0 9 0,0 11 0,-7-1 0,-3 17 0,-3 4 0,-2 6 0,-5 9 0,-2 1 0,-2 6 0,-2 7 0,4 11 0,2 4 0,3 3 0,2 2 0,6 0 0,4 1 0,5-1 0,5 0 0,4 0 0,6-2 0,2-1 0,3-2 0,2-6 0,4-1 0,-2-6 0,-2-7 0,3-3 0,-4-2 0,1-2 0,0-3 0,-2-10 0,-7-12 0,-1-5 0,-2-3 0,-6-5 0,1 3 0,-5 2 0,-5 3 0,-4 5 0,-6 14 0,0 3 0,0 5 0,0 3 0,0 5 0,0 8 0,1 0 0,3 13 0,2-1 0,3-1 0,2 0 0,3 3 0,2-5 0,3-2 0,1-1 0,6-4 0,-2-1 0,1-3 0,0-3 0,-5-1 0,3-6 0,-1-6 0,-4-8 0,-1-2 0,-2-8 0,0 0 0,0 1 0,-12-2 0,-3 6 0,-2 1 0,1 2 0,-4 9 0,-1 3 0,3 3 0,1 2 0,2 7 0,2 5 0,3 6 0,5 7 0,3-1 0,4 1 0,3 2 0,5 1 0,5 2 0,5-1 0,5-4 0,4-5 0,-1 0 0,-1-5 0,-4-6 0,-1-6 0,3-3 0,-5 0 0,-3-2 0,-5-3 0,-1-8 0,-5-9 0,-3-1 0,-1-4 0,-4 0 0,-3 2 0,-7 5 0,-6 3 0,-1 2 0,-4 1 0,-1 4 0,1 5 0,4 4 0,1 2 0,5 4 0,3 5 0,6-1 0,-1 1 0,4 2 0,1 1 0,-5-3 0,-2 0 0,-5 4 0,-10 4 0,-1-8 0,-14 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1:22.2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15311 166 16383,'-57'-4'0,"0"0"0,-39-3 0,14 7 0,7 0 0,-12 0 0,1 0 0,-8 0 0,43 0 0,-1 0 0,-2 0 0,0 0 0,0 0 0,-1 0 0,0 0 0,0 0 0,0 0 0,-1 0 0,-6 0 0,-1 0 0,5 0 0,0 0 0,-2 0 0,0 0 0,-1 0 0,-1 0 0,0 0 0,0 0 0,0-1 0,0 0 0,1 0 0,0-1 0,-1-1 0,0 1 0,1-1 0,0 1 0,0 2 0,1 0 0,1 0 0,-1 0 0,2 0 0,-1 0 0,-4 0 0,0 0 0,9 0 0,0 0 0,-3 0 0,0 0 0,-1 0 0,0 0 0,1 0 0,0 0 0,-2 0 0,-1 0 0,1 0 0,-1 0 0,-1 0 0,0 0 0,-1-2 0,0-1 0,2 0 0,1 1 0,0-1 0,1 1 0,0-2 0,0 1 0,-2 1 0,0 1 0,-2-3 0,0-1 0,1 1 0,1 0 0,1 0 0,1 0 0,1 1 0,0 1 0,-2-2 0,1-1 0,1 1 0,1 0 0,3-1 0,-1 1 0,-2 3 0,0-1 0,5-1 0,0-1 0,0 2 0,1-1 0,-49-2 0,47 3 0,-1-1 0,2 3 0,0 0 0,0 0 0,1 0 0,-49 0 0,49 0 0,0-1 0,-47-3 0,0-1 0,-1 2 0,48 2 0,0 0 0,-47 1 0,1 0 0,4 0 0,40-2 0,0-1 0,-45-2 0,47 3 0,0 1 0,-2 0 0,0 0 0,1 1 0,0 0 0,-1 0 0,0 0 0,1 0 0,0 0 0,0 0 0,-1 0 0,-3 0 0,0 0 0,3 0 0,2 0 0,-1 0 0,1 0 0,-49 0 0,47 1 0,-1 0 0,2 0 0,0 1 0,0 1 0,-1 1 0,0 0 0,1 0 0,-1-2 0,1 0 0,-1 1 0,1 0 0,-1 0 0,1-1 0,0 1 0,0-1 0,-4 3 0,0 0 0,2-2 0,2-1 0,-1 1 0,0-1 0,0 2 0,0-1 0,-4-2 0,0 0 0,3 1 0,0 1 0,0-1 0,-1-1 0,0 2 0,1-1 0,-2-1 0,1 0 0,-1 1 0,1 1 0,0-2 0,1 0 0,-1-1 0,-1 0 0,-3 0 0,0 1 0,1 1 0,0 0 0,0 0 0,1 1 0,0-1 0,1-1 0,-3 0 0,-1 0 0,0-1 0,1 0 0,-2 0 0,1 0 0,-3-1 0,0 2 0,2 1 0,1 1 0,-4-1 0,0 1 0,2-1 0,0-1 0,0 0 0,-1 0 0,-8-1 0,-2 0 0,5 0 0,0 0 0,-1 0 0,0 0 0,1 0 0,-1 0 0,-7 0 0,1 0 0,1 0 0,2 0 0,-1 0 0,1 0 0,-1 0 0,0 0 0,-4 0 0,0 0 0,7 0 0,0 0 0,2 0 0,-1 0 0,-1 0 0,0 0 0,-5 0 0,-1 0 0,5 0 0,1 0 0,0 0 0,1 0 0,0 0 0,0 0 0,-4 0 0,0 0 0,5 0 0,0 0 0,2 0 0,-1 0 0,0 0 0,0 0 0,5 0 0,1 0 0,0-1 0,0 0 0,2-1 0,0-1 0,4-2 0,-1 0 0,1 1 0,0 0 0,-42-6 0,4 0 0,5 1 0,6-3 0,11 7 0,1-5 0,-43 2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07.8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59 12287,'18'21'0,"6"0"0,1 1 0,-3 0 0,-7 0 0,-4-4 0,-1 2 0,2-1 0,0 2 0,0 1 0,-1 0 0,6 0 0,-2-2 0,5-7 0,-3-3 0,-2-5 0,0-3 0,0-4 0,0-4 0,0-9 0,-6-7 0,-4-10 0,-3-3 0,-4-4 0,-3-4 0,-7 1 0,-6 5 0,-7 5 0,-4 5 0,-1 14 0,0 3 0,0 5 0,-1 5 0,3 7 0,1 6 0,2 5 0,8 4 0,1-3 0,6 2 0,3 3 0,2-4 0,5 3 0,1 1 0,4-1 0,4-4 0,8 1 0,1-3 0,2-2 0,0-7 0,-3-3 0,1-3 0,3-2 0,-3-4 0,-6-4 0,-4-9 0,-1-5 0,-2-1 0,-5-6 0,0 3 0,0-1 0,-7-3 0,-5 10 0,-4 3 0,-5 5 0,-4 0 0,5 7 0,2 2 0,1 1 0,2 9 0,0 3 0,2 4 0,2 1 0,0 0 0,6 0 0,1 0 0,3 0 0,2 0 0,4 0 0,5 0 0,4-1 0,1-4 0,0-5 0,-5-5 0,-2-5 0,1-5 0,-1-4 0,-4-3 0,1-1 0,-4-2 0,-1 1 0,0 3 0,0 1 0,0 8 0,0 7 0,0 12 0,0 9 0,0 3 0,0 3 0,7-1 0,3 1 0,3-3 0,2-3 0,1 0 0,-1-6 0,0-2 0,0-3 0,0-3 0,0-7 0,-2-7 0,-3-5 0,-5-6 0,-3-7 0,-9 3 0,-3 0 0,-3 2 0,-2 0 0,0 0 0,-2 7 0,-1 1 0,-3 2 0,1 5 0,5-4 0,0 3 0,0 2 0,5-2 0,0 1 0,-2 1 0,-1 6 0,-2 6 0,0 7 0,-7 24 0,-1 1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3.51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3091 53 12287,'1'-15'0,"4"0"0,4 0 0,-1 8 0,-3 7 0,-3 10 0,-2 8 0,-5 4 0,-2 5 0,-1-2 0,-4 2 0,-1 1 0,-2 3 0,1-3 0,4-3 0,-3 4 0,3-4 0,-4 2 0,-1-2 0,0 3 0,0-3 0,2 4 0,3 1 0,-4 0 0,4 0 0,-3-1 0,-2-4 0,1 3 0,3-4 0,1 1 0,-2 0 0,3-5 0,1 5 0,0 0 0,-1-1 0,1 3 0,-4-6 0,4 1 0,1 0 0,-5 3 0,4-3 0,-2 0 0,0-1 0,2 5 0,-4-6 0,2 0 0,-2 2 0,4-6 0,-1 6 0,1-2 0,0 0 0,3 0 0,-4-3 0,1 2 0,-1 1 0,1 1 0,-4-2 0,4 1 0,1-2 0,-3 4 0,3 0 0,-1 0 0,-4-1 0,4 5 0,0-5 0,-1 1 0,1 0 0,-2 3 0,-4-3 0,3 0 0,1-1 0,5 1 0,-4-3 0,1 2 0,-1 3 0,4-4 0,-5 3 0,0 1 0,2-1 0,-4-3 0,6 5 0,-3 1 0,-3-3 0,1 6 0,-1-4 0,4 1 0,1 0 0,-5 0 0,4-4 0,-2 0 0,0 0 0,5 3 0,-4-5 0,1-2 0,0-1 0,-1 3 0,-3 0 0,4-1 0,1-2 0,-3 3 0,4 0 0,-3-2 0,-2-1 0,2 3 0,1 0 0,-1-1 0,1-3 0,3 4 0,-3 0 0,1-1 0,4-2 0,-6-2 0,1 0 0,-1 0 0,4 0 0,-1 0 0,-1 2 0,0 1 0,1 2 0,-6 0 0,4-5 0,-3 2 0,1 3 0,5-3 0,-3 3 0,0-3 0,-1-2 0,4 0 0,-3 0 0,-1 0 0,1 0 0,5 0 0,-4 0 0,0 1 0,1-1 0,-4 0 0,3 0 0,0 0 0,4 0 0,-6 0 0,3 0 0,2 0 0,-2 0 0,-1 0 0,0 0 0,1 0 0,-1-1 0,4-2 0,-2-2 0,1 1 0,-2 3 0,0 1 0,1 0 0,-1 0 0,4 0 0,-5 0 0,2 0 0,0 0 0,-5 0 0,5 0 0,0-1 0,-1-4 0,2 3 0,-4-3 0,1 4 0,-3 1 0,3 0 0,-1 0 0,3 0 0,-3 2 0,-1 0 0,1-2 0,3 6 0,-4-7 0,1-1 0,0 1 0,3 2 0,-4-6 0,1 4 0,0 1 0,-1 0 0,-3 0 0,4 0 0,1 0 0,-4 0 0,2 0 0,-1-1 0,0-4 0,5 3 0,-5-4 0,0 1 0,2 0 0,-4-5 0,5 3 0,-1-1 0,-4-4 0,-1 4 0,-2-2 0,0-2 0,-1 1 0,1-1 0,0 2 0,0-2 0,0 1 0,-2-1 0,-1 2 0,-2-2 0,0-1 0,5-2 0,-2 0 0,-3 0 0,3-2 0,-5-3 0,2-3 0,0 0 0,-7-6 0,2 4 0,-2-2 0,2 2 0,-2-8 0,6 3 0,-1-4 0,0-2 0,-3-3 0,5-6 0,2 2 0,1 2 0,-3-2 0,0 1 0,1-3 0,2 0 0,2-9 0,0 9 0,0-2 0,0 1 0,0 0 0,0 0 0,2-3 0,2-1 0,-2 0 0,3 3 0,-2-2 0,2-1 0,-3 0 0,4 3 0,-1-3 0,0-5 0,0 1 0,-5-1 0,2-2 0,3-1 0,-4-3 0,6 1 0,-2 0 0,0 0 0,0 1 0,-5 1 0,1 1 0,4 0 0,-3-10 0,3 7 0,-4-2 0,-1 0 0,0-3 0,0-1 0,0 3 0,0 1 0,0-5 0,0-3 0,0-4 0,0-1 0,0-1 0,-2-1 0,-1-1 0,-3-2 0,1-8 0,4 3 0,-3-2 0,-1 2 0,0 3 0,5 8 0,0 4 0,0 5 0,1 9 0,3 6 0,2 5 0,3 5 0,-1-2 0,3 7 0,-1 0 0,2-2 0,1 5 0,2-3 0,-1 2 0,-4-2 0,3 3 0,-5-3 0,2 3 0,0 2 0,-6-7 0,2-1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4.3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12287,'0'3'0,"2"9"0,3 8 0,-3 10 0,3 7 0,-4 1 0,1 7 0,1 6 0,4-1 0,0 0 0,-1 0 0,6 1 0,-3-6 0,1-3 0,0-7 0,-5-2 0,3-12 0,-1-3 0,3-10 0,-4-11 0,3-15 0,1-6 0,5-13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4.5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573 1 12287,'-15'1'0,"0"6"0,0 8 0,-2 7 0,-3 10 0,-5 1 0,-3 2 0,-8 6 0,0-6 0,-1-2 0,0-1 0,-5-7 0,2-1 0,-2-1 0,2 1 0,-4 1 0,6 11 0,-8 3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4.8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272 0 12287,'-5'30'0,"-1"0"0,-3 1 0,-2-1 0,-10 2 0,-2 1 0,0 2 0,-6 5 0,4-1 0,-2 3 0,2 5 0,3 1 0,7-2 0,2 0 0,3 5 0,3-4 0,7 3 0,0-3 0,0-2 0,0-6 0,0-6 0,2-6 0,3-7 0,-2-10 0,7-5 0,2-3 0,1-2 0,7-5 0,0-4 0,0-2 0,2-6 0,-5-2 0,12-2 0,-6-3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5.1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332 0 12287,'-20'2'0,"-1"3"0,0-4 0,1 4 0,-4-3 0,1-2 0,-6 5 0,6 0 0,-2-1 0,0-3 0,6-1 0,-1 2 0,3 3 0,2-3 0,0 11 0,0-5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5.44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31 12287,'15'0'0,"0"0"0,-2-2 0,-3-3 0,2 2 0,-5-5 0,1 1 0,-3 2 0,5 5 0,-6 12 0,1 6 0,-4 9 0,-1 10 0,-5 0 0,-2 3 0,1 2 0,-1 1 0,2 2 0,3 1 0,-1-3 0,-2-3 0,0 2 0,5-6 0,2-5 0,3-4 0,-2-2 0,7-8 0,2-4 0,1-8 0,2 0 0,0-3 0,0-2 0,1-12 0,-1-3 0,0-1 0,0-1 0,0-3 0,0 0 0,7-7 0,1 3 0</inkml:trace>
  <inkml:trace contextRef="#ctx0" brushRef="#br0" timeOffset="1">438 468 12287,'-14'42'0,"3"0"0,1 0 0,0 8 0,-7-10 0,-2-1 0,-1-1 0,-5-7 0,3 0 0,1-5 0,-1-5 0,0-1 0,4-6 0,-2-4 0,0-3 0,4-7 0,8 0 0,1-14 0,7-3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5.7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226 1 12287,'7'15'0,"-5"0"0,1-2 0,-6-3 0,-11-3 0,-6-7 0,0 0 0,-2 0 0,4 0 0,-6 0 0,1-2 0,-1-3 0,6 2 0,-2-7 0,3 6 0,2-2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6.00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 9 12287,'28'-7'0,"-3"5"0,-3 7 0,-3 4 0,-3 2 0,-2 3 0,-3 8 0,-2 1 0,-4 6 0,-3-4 0,-2-4 0,0-6 0,0 1 0,0-1 0,0 0 0,0 0 0,0 0 0,0 0 0,0 5 0,0 0 0,0-1 0,0-3 0,1 1 0,3 2 0,1 2 0,-2 3 0,-1-1 0,-2 4 0,-2-2 0,-3 2 0,-2 0 0,-4 0 0,0-4 0,0-1 0,-3-2 0,-1-7 0,0-1 0,0-2 0,0-7 0,0 2 0,0-3 0,1-4 0,3-3 0,2-5 0,3-3 0,1-7 0,5-2 0,0 0 0,0 0 0,0-4 0,0 2 0,0-6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6.32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0 12287,'21'36'0,"5"-1"0,2 13 0,2 4 0,-1 12 0,-4 11 0,-3 2 0,-7 9 0,0 3 0,0 4 0,-7 3 0,-3-1 0,-3-9 0,-2-8 0,-2-9 0,-3-5 0,-7-7 0,-6-7 0,0-10 0,-7-6 0,-2-7 0,-2-7 0,-3-4 0,-1-2 0,-2-4 0,-7 3 0,3-4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1:46.7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1 12287,'5'5'0,"-10"0"0,-10 0 0,-17-5 0,-1 0 0,-2 0 0,-2 0 0,3 0 0,-3 0 0,-1 0 0,-1 5 0,-1 0 0,5-2 0,3-1 0,2-2 0,2 0 0,2 0 0,6 0 0,-1-2 0,0-3 0,1-3 0,5-7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9.0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121 121 12287,'0'21'0,"-2"-1"0,-3-2 0,3-1 0,-4-2 0,1 0 0,0 0 0,0 0 0,5 0 0,0 0 0,1-1 0,4-4 0,4-4 0,6-6 0,0 0 0,0-11 0,-2-6 0,-3-3 0,-5-2 0,-3-8 0,-2 3 0,0 2 0,0 2 0,-2 4 0,-3 7 0,-6 4 0,-8 1 0,2 2 0,-3 5 0,4 0 0,0 0 0,1 7 0,0 3 0,2 3 0,3 2 0,-2 6 0,7-1 0,2 0 0,1 2 0,4-6 0,3 4 0,5-3 0,3-2 0,2-1 0,0-4 0,0-5 0,1-4 0,-1-1 0,0-1 0,0-4 0,0-5 0,0-10 0,0-6 0,-2 0 0,-3 0 0,-3-2 0,-7 5 0,0-3 0,0 1 0,-7 7 0,-3-1 0,-3 8 0,-2 6 0,-5 3 0,0 2 0,1 0 0,3 0 0,2 7 0,2 3 0,4 3 0,1 2 0,2 5 0,5 0 0,0-1 0,0-2 0,2 3 0,3 0 0,5-2 0,3-6 0,3-4 0,-1-1 0,0-2 0,0-8 0,0-6 0,0-6 0,-5-5 0,-2 2 0,1-4 0,-1-1 0,-5-1 0,2-1 0,-3 5 0,-2 3 0,-5 2 0,-2 2 0,-1 3 0,3-2 0,-5 7 0,7 1 0,-2 9 0,3 6 0,2 2 0,0 2 0,0 0 0,0-5 0,0 0 0,0-6 0,-2-9 0,-1-11 0,-4 0 0,-1-1 0,-2 2 0,-5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49.7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211 0 12287,'0'24'0,"-2"-3"0,-3 1 0,-3 2 0,-9 7 0,-1 3 0,-2 1 0,-7 7 0,3-2 0,1 2 0,3-2 0,3 7 0,4-5 0,3 0 0,5 1 0,3-4 0,2 0 0,0-3 0,0-2 0,0-7 0,0-4 0,0-1 0,0-4 0,7-6 0,3-4 0,3-1 0,2-2 0,0-7 0,0-4 0,0-9 0,6 0 0,0-5 0,1 1 0,0-1 0,5 3 0,-4-5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0.16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167 1 12287,'20'5'0,"-2"2"0,-4 1 0,-8 2 0,-11 3 0,-5-3 0,-3 4 0,-2-4 0,0 5 0,0 5 0,1-2 0,4 8 0,5-1 0,4-2 0,1 6 0,0-4 0,0 2 0,0-2 0,1 2 0,3-6 0,1 3 0,-2 3 0,-1-4 0,-2 0 0,0-1 0,0-3 0,-7 2 0,-1 0 0,-1-3 0,-4-8 0,3-5 0,-4-3 0,4-4 0,2-3 0,0-5 0,1-5 0,0-5 0,0 1 0,4-6 0,-2-2 0,-7 6 0,4-1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0.4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8 12287,'5'-7'0,"0"7"0,0 2 0,-6 8 0,-4 0 0,-5 0 0,-4 0 0,-1-2 0,-2 4 0,-1-4 0,-2-1 0,-5 5 0,5-2 0,1 3 0,3 2 0,0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0.69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272 1 12287,'0'32'0,"0"5"0,0 3 0,0 3 0,-6-1 0,-6 0 0,-6-2 0,-1-1 0,-4 1 0,-1-5 0,1-5 0,-4-5 0,5-3 0,0-8 0,1-4 0,4-4 0,-3-6 0,10-6 0,5-4 0,3-4 0,9-8 0,1-1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0.9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12287,'1'30'0,"3"2"0,1 3 0,-2 4 0,-1-1 0,-2 6 0,0-2 0,0 3 0,0 0 0,0 2 0,-2-10 0,-1-2 0,-2-3 0,0 0 0,5-11 0,0 3 0,0-6 0,0-4 0,0-14 0,6-14 0,3-9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1.25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1 12287,'21'13'0,"-1"7"0,5 19 0,-5 8 0,-2 5 0,-1 5 0,-4 16 0,-1 6 0,-3 2 0,-3 4 0,-1-5 0,-5 1 0,0-6 0,0-4 0,-6 1 0,-5-9 0,-2-4 0,-2-7 0,-5-7 0,-2-5 0,0-6 0,1-7 0,-6-6 0,2-7 0,-4-3 0,-1-1 0,-7 1 0,-1 4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3.41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15 12287,'7'-8'0,"-6"1"0,6 9 0,-9 1 0,-3 2 0,2 9 0,-7-1 0,-2 5 0,-1 1 0,3 3 0,0-2 0,0-2 0,1-1 0,-3 3 0,7 0 0,2-1 0,1-3 0,2-1 0,0 0 0,0-4 0,2-3 0,3-1 0,5-4 0,4-1 0,1-2 0,0 0 0,0 0 0,5 0 0,2 0 0,-1 0 0,1 0 0,3 0 0,-3 0 0,0 0 0,0 0 0,-1-2 0,-2-1 0,1-2 0,0-5 0,-5 3 0,0-2 0,-6 4 0,-4-5 0,-4 5 0,-1-5 0,7 0 0,1-5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3.7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0 12287,'-13'19'0,"1"4"0,4 9 0,-1 3 0,1 2 0,-2 8 0,-7-1 0,-1-1 0,-2 1 0,-1 3 0,6-9 0,2 2 0,3 1 0,-3-8 0,4 1 0,-1-6 0,0-3 0,5-6 0,-3 1 0,1-3 0,4-2 0,-1-7 0,-1-3 0,4 3 0,-6 1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4.9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91 12287,'0'10'0,"0"0"0,0-7 0,0 11 0,0-13 0,6 6 0,-4-7 0,11 0 0,-4-2 0,-1-3 0,6-3 0,-13-9 0,4-3 0,-3 7 0,-2-8 0,0 13 0,0-7 0,-7 5 0,-3 0 0,-3 3 0,-2 7 0,0 0 0,0 0 0,-1 2 0,1 3 0,2-2 0,3 7 0,-2 0 0,7 5 0,0 2 0,5 3 0,0-3 0,0 5 0,0-12 0,0 0 0,7 0 0,1-2 0,1-1 0,4-7 0,-5 0 0,1 0 0,4-7 0,-3-3 0,-1-3 0,1-2 0,-7 0 0,4 0 0,-7 0 0,0 0 0,0-1 0,-7 1 0,-1 7 0,-7 3 0,-1 3 0,3 4 0,3 3 0,-2 3 0,7 7 0,0 1 0,5-1 0,0 0 0,0 0 0,0 0 0,7-7 0,-5-1 0,11-7 0,-10 5 0,7 0 0,2-2 0,-5-3 0,0-3 0,-1-2 0,-4 0 0,5-2 0,-1 6 0,-4-6 0,5 0 0,-7-1 0,-2-2 0,-3 0 0,-3 5 0,-7-5 0,-7 0 0,-2-6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1:47.1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59 12287,'30'-22'0,"-1"5"0,-4 6 0,-3 7 0,-7-1 0,0 5 0,-2 5 0,-3 5 0,2 12 0,-5 8 0,-1 7 0,1 2 0,-2 7 0,-5-2 0,0 1 0,0 4 0,-5-6 0,-2-2 0,1-1 0,-1-2 0,2 4 0,5-7 0,0-1 0,0-2 0,8 3 0,7 0 0,9-3 0,4-5 0,4-6 0,2-5 0,2-3 0,3-3 0,1 2 0,5-7 0,1-2 0,-1-1 0,-5-2 0,-1 0 0,-4 0 0,-7 0 0,-4 0 0,-9 0 0,-7 6 0,-1 3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5.2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332 0 12287,'15'30'0,"-7"-6"0,-1-9 0,-14-8 0,-1-7 0,-14 0 0,6 0 0,-13 0 0,6 0 0,-1 0 0,-4 0 0,4 0 0,1 0 0,-6 0 0,11 0 0,-7 0 0,13 0 0,-8 0 0,12 0 0,-8-7 0,8 5 0,0-6 0,3 3 0,3-4 0,-5-6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5.63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12287,'0'15'0,"0"2"0,0 1 0,0 2 0,0 2 0,0-4 0,0 4 0,0 1 0,5 3 0,0 4 0,0 0 0,2 0 0,-4-1 0,7-3 0,2-2 0,1-2 0,-3-9 0,0-6 0,2-2 0,1-2 0,3-5 0,-1-4 0,0-11 0,0-3 0,0-5 0,7-10 0,1-4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6.0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166 0 12287,'-10'36'0,"0"-1"0,2 10 0,-4-3 0,2 0 0,-2 1 0,-1-4 0,-2-1 0,0-1 0,1-2 0,3-4 0,2-3 0,3-3 0,-5-3 0,6-7 0,2 0 0,1 0 0,2 0 0,0 0 0</inkml:trace>
  <inkml:trace contextRef="#ctx0" brushRef="#br0" timeOffset="1">227 362 12287,'6'37'0,"-4"-5"0,3 3 0,-3-3 0,-2-7 0,-2-1 0,-3-3 0,-5-2 0,2-2 0,-3-2 0,0 0 0,-3-7 0,-1-3 0,7-5 0,3-5 0,3-10 0,2-8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6.33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12287,'15'39'0,"-1"4"0,-4-3 0,-5 4 0,-3-1 0,-2-1 0,0-3 0,0-2 0,0-2 0,0-7 0,0-3 0,0-4 0,-2-6 0,-3-5 0,-3-17 0,-8-10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6.8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1 12287,'17'26'0,"3"3"0,5 3 0,-1 13 0,-1 2 0,-1 5 0,-2 5 0,-5 8 0,-2 7 0,-1 3 0,-2 1 0,-6 3 0,1-12 0,-4-4 0,-2 3 0,-4-14 0,-7-2 0,-7-5 0,1-10 0,-7-1 0,-2-8 0,-1-5 0,-3-5 0,-4-7 0,-2-4 0,1-4 0,-1-1 0,-3 0 0,3-1 0,-2-4 0,-1-10 0,-5-9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7:57.04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272 0 12287,'-24'46'0,"1"9"0,3 2 0,-5-2 0,-4-1 0,-1 1 0,2-3 0,3 2 0,4 3 0,5 1 0,2 3 0,4-1 0,4 0 0,6 0 0,0 1 0,1-8 0,4-2 0,2-11 0,6-5 0,1-5 0,2-5 0,3-3 0,-4-9 0,0-3 0,0-3 0,0-7 0,7 7 0,1 1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01.0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2020 121 12287,'-35'23'0,"-7"-4"0,-8-8 0,-20-4 0,1-7 0,-8 0 0,-12 0 0,40 0 0,-2-2 0,-6 0 0,0-1 0,-1-1 0,0-2 0,0 0 0,-1-1 0,-1-3 0,1 0 0,5 0 0,1 0 0,2 0 0,1 1 0,-44-7 0,4 6 0,13 1 0,5 1 0,3-1 0,5 4 0,9-3 0,7 1 0,6 4 0,0 1 0,7 2 0,1-1 0,2-4 0,2 3 0,0-5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01.4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197 1 12287,'5'32'0,"-2"3"0,-5 2 0,-6-4 0,-12 1 0,-5-12 0,-2 1 0,2 4 0,-2 1 0,7 2 0,2-1 0,1-4 0,8 7 0,4-4 0,4 1 0,1-1 0,8 4 0,7-7 0,9 2 0,4-2 0,4 2 0,1-7 0,3-1 0,-3-3 0,-1-2 0,-2-4 0,-1-5 0,-4-4 0,-4-1 0,1 0 0,2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01.9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513 15 12287,'15'7'0,"-2"2"0,-8 4 0,-13-3 0,-16-5 0,-13-3 0,1-2 0,-3-2 0,-3-3 0,-1 3 0,-3-4 0,3 1 0,3 0 0,-1-5 0,10 5 0,2-1 0,1 0 0,-1 4 0,-1-5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02.3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101 1 12287,'10'45'0,"0"2"0,-5 2 0,-6 1 0,-14-7 0,-9-6 0,1-2 0,3 1 0,4 4 0,5-3 0,2-1 0,3 1 0,7 5 0,9-3 0,5 1 0,6 0 0,5-11 0,10-1 0,-1-6 0,3-9 0,2-4 0,-4-13 0,4-6 0,3-10 0,1-13 0,-4-11 0,-5-10 0,-3-8 0,-2-13 0</inkml:trace>
  <inkml:trace contextRef="#ctx0" brushRef="#br0" timeOffset="1">463 182 12287,'-15'38'0,"0"7"0,0 7 0,0 12 0,0 1 0,0 1 0,-1 9 0,0-10 0,-3 4 0,-1-4 0,-2 4 0,2-14 0,-3 7 0,-7-8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2:14.7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2654 1780 12287,'20'5'0,"0"0"0,0-9 0,-7-11 0,-3-6 0,-5-3 0,-1-6 0,-1 2 0,2-8 0,-1-2 0,-3-1 0,-1-4 0,-1-1 0,-4-3 0,3-6 0,-3 1 0,3 0 0,2 0 0,-2-8 0,-1 1 0,-2 0 0,2 1 0,-4-3 0,0 9 0,1 2 0,-1 3 0,0 0 0,4 11 0,-2 0 0,2 5 0,1-1 0,0 12 0,-1 1 0,-2 2 0,-2-3 0,4 0 0,-2 2 0,-7 1 0,2 2 0,-3 0 0,-3 0 0,1 1 0,0 3 0,0 1 0,-2 0 0,-3-5 0,-3-1 0,-1 1 0,-2 5 0,4 0 0,-2 0 0,-2 2 0,-3 0 0,-1 4 0,0-3 0,0-1 0,-5 3 0,-2-3 0,0-1 0,0 1 0,-5-2 0,2-5 0,-4 0 0,-1 0 0,-5 0 0,-2-1 0,0 3 0,0 3 0,0-2 0,2 6 0,-4-1 0,1 0 0,-4 2 0,5 5 0,0 0 0,0 0 0,-3 0 0,3 0 0,1 0 0,5 0 0,-3 0 0,9 0 0,-4-1 0,-1-5 0,0 3 0,0-5 0,1 1 0,4 4 0,-2-4 0,5 0 0,-1 1 0,-4-1 0,5 2 0,2 5 0,3-2 0,2-3 0,0 4 0,1-5 0,4 5 0,5 1 0,-2 0 0,0 0 0,0 0 0,1 0 0,1 0 0,5 0 0,-1 0 0,1 0 0,0 0 0,0 0 0,0 0 0,0 0 0,5 5 0,0 0 0,-2-2 0,-1 1 0,-1 1 0,3 3 0,1 0 0,5 6 0,-4-4 0,3 3 0,2 2 0,1 0 0,0 2 0,-3 2 0,3 1 0,0 5 0,-1-3 0,-1 1 0,2 4 0,1 1 0,1 2 0,-3 2 0,-1 3 0,0-1 0,5 6 0,0 0 0,0-1 0,0 4 0,0-4 0,0 1 0,0 0 0,2-1 0,1 3 0,2-4 0,-1-1 0,-3 3 0,-1-3 0,0 2 0,0 3 0,0 1 0,2 2 0,1-1 0,2-4 0,0 7 0,-5-5 0,0 0 0,0 1 0,0-1 0,0 0 0,0-3 0,0-3 0,5 0 0,1-6 0,-1 0 0,1 0 0,-4 0 0,5 0 0,-2 1 0,0-1 0,6-7 0,-2-3 0,1-3 0,0-2 0,0 0 0,5 0 0,0-1 0,0-4 0,0-2 0,2-5 0,1 2 0,3-1 0,5-3 0,-1-1 0,4 0 0,1 0 0,7 0 0,3 0 0,4 0 0,1 0 0,5 0 0,2 2 0,0 1 0,0 3 0,5-1 0,0-5 0,5 0 0,3 0 0,7 0 0,-1 0 0,2 0 0,3 0 0,7 0 0,1 1 0,-2 3 0,4 1 0,-6 1 0,0-1 0,-4 5 0,-6 4 0,2 1 0,-6 0 0,-4 0 0,-6 0 0,0 0 0,-9 0 0,-5 0 0,-4 0 0,-9-1 0,-9-4 0,-4-5 0,-7-3 0,-3-2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02.8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181 377 12287,'13'3'0,"-4"-11"0,-9-15 0,-5-19 0,-5 0 0,3 0 0,0-2 0,6 7 0,-3 2 0,8 3 0,6 2 0,10 9 0,5 5 0,5 10 0,5 4 0,2 10 0,5 9 0,-4 12 0,-1 9 0,-2 11 0,-6 3 0,-6-2 0,-8-3 0,-1 7 0,-9-9 0,-3 0 0,-6-3 0,-6-5 0,-12-9 0,-6-3 0,-6-5 0,-7-10 0,0-5 0,-1-3 0,2-2 0,-7-8 0,5-7 0,1-9 0,-3-4 0,0-9 0,-1-2 0,0-6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03.16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287 317 12287,'-9'24'0,"1"7"0,-4 11 0,-8 7 0,-12 13 0,-3 1 0,2 10 0,1 9 0,16-34 0,2 2 0,-1 4 0,1 0 0,2 1 0,1 0 0,2 1 0,3 0 0,0 1 0,3-1 0,4-1 0,2 0 0,1 3 0,2 0-79,3 1 1,2 1 0,2-2 0,2-1 0,2 1-1,2 0 1,0-1 0,2 0 78,0-2 0,1-1 0,-2-2 0,1 0 0,19 35 0,0-9 0,-2-12 0,4-11 0,-6-13 0,-3-7 51,-1-10 0,5-13 0,3-9 0,3-8-51,3-10 0,6-13 0,6-9 0,8-3 0,-1 3 0</inkml:trace>
  <inkml:trace contextRef="#ctx0" brushRef="#br0" timeOffset="1">2443 1 11396,'38'69'0,"1"1"0,1 5 0,-1 2 0,-3 4 0,-2 2 0,-5 2 0,-5 3 0,-3 4 0,-6 0 0,-9-9 0,-2 0 0,-2-3 0,-1 1 0,-2-3 0,-1 1 0,-2 7 0,-2 1 0,-3-6 0,-2-2 0,-2 0 0,-1-2-53,-2-3 1,-2-2 0,-2-3 0,-3-2-1,-2-7 1,-2-1 0,0-4 0,0-2 52,-1-2 0,-1-1 0,-1 1 0,-2-2 0,1-6 0,-1-2 0,-30 36 0,-2-6 0,0-3 0,4-12 0,0 2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5.2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91 835 12287,'0'-20'0,"0"0"0,0-12 0,0-2 0,0-4 0,0-4 0,0-12 0,0 2 0,0-6 0,0-3 0,0-2 0,1 8 0,5-2 0,4 1 0,8 6 0,5 8 0,6 5 0,8 6 0,10 5 0,8 20 0,5 11 0,7 13 0,14 29 0,-8 17 0,-35-26 0,-2 4 0,1 4 0,-2 4 0,-3 7 0,-2 3 0,2 3 0,-2 1 0,-2 1 0,-2 1-51,-2 1 0,-1 1 0,-2 2 1,-2 0-1,-6-6 0,-3 1 0,-1-2 1,-3-1 50,-1-3 0,-3-1 0,-1-1 0,-2-3 0,-7 26 0,-11-4 0,-9-9 0,-19-5 0,-5-19 0,-8-9 0,-6-11 0,6-13 0,5-5 0,-1-5 0,3-5 0,3-15 0,8-12 0,3-4 0,2-6 0,2-7 0,3-6 0,-1-6 0,-2-6 0,-1-8 0,5 3 0,-5-7 0,10-4 0,-8-8 0,-4 1 0,15 44 0,0 1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8.0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438 632 12287,'13'-1'0,"-3"-4"0,-3-5 0,-7-11 0,0-4 0,0-3 0,-2-7 0,-1-2 0,-2 0 0,1 0 0,3-5 0,1 2 0,0-2 0,0 2 0,11 1 0,6 6 0,5-2 0,5 1 0,1 4 0,4 5 0,3 7 0,5 6 0,9 7 0,5 11 0,3 11 0,5 12 0,6 16 0,-1 19 0,-33-27 0,-2 3 0,-1 3 0,0 2 0,2 12 0,-1 2 0,-5 0 0,-2 1 0,-2 1 0,-3 2-41,-1 2 1,-2 1 0,-3-4-1,-2 0 1,-4-1 0,-2 0 0,-1-4-1,-2 0 41,-2-3 0,-2-1 0,-2 0 0,-4-1 0,-18 39 0,-10-11 0,-7-11 0,-8-7 0,-4-17 0,-3-8 0,-5-8 0,-7-14 0,4-10 0,3-5 0,5-5 0,0-10 0,7-12 0,3-7 0,5-6 0,0-10 0,5-7 0,1-9 0,-1-9 0,-3-2 0,1-10 0,-1-4 0,19 45 0,0-1 0,-2-4 0,1 0 0,3 0 0,1 1 0,-1-2 0,1 0 0,0 0 0,-1-1 0,-1-3 0,0-1 0,2 1 0,1 0 0,0 1 0,0 1 0,1 2 0,0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8.5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0 12287,'8'16'0,"-5"4"0,-13 3 0,-10 4 0,-7 5 0,-8 15 0,0 5 0,3 10 0,5 8 0,2 20 0,16-41 0,2 1 0,0 1 0,2 0 0,0 1 0,2 0 0,-1 4 0,1 0 0,1-2 0,0 0 0,0 1 0,-1 0 0,2 1 0,-1 0 0,-1-1 0,-1-1 0,1-2 0,0-1 0,-4 46 0,0-5 0,-3-7 0,4-14 0,-1-9 0,0-10 0,0-9 0,4-14 0,-2-4 0,0-10 0,18-29 0,4-11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8.9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574 136 12287,'-15'-15'0,"-2"7"0,-5 4 0,-6 6 0,-6 3 0,-8 0 0,1-5 0,-5 0 0,1 0 0,-4 0 0,11 0 0,-1 0 0,4 0 0,5-2 0,5-1 0,5-4 0,3-1 0,4 3 0,3-5 0,5-2 0,3-1 0,2-2 0,0-7 0,0-2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9.1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1 12287,'0'25'0,"1"8"0,4 11 0,-3 10 0,3-1 0,-5 4 0,-5 5 0,-7 7 0,-6-2 0,3 0 0,1 0 0,4 8 0,10-1 0,2 0 0,3-1 0,3 3 0,9-9 0,3 0 0,5 0 0,-3-4 0,0-7 0,-2-9 0,0-11 0,0-2 0,-5-16 0,2-4 0,3-8 0,-1-6 0,6-5 0,2-5 0,1-3 0,-5-9 0,13-8 0,-5-9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9.4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 12287,'24'0'0,"-6"-2"0,-6-3 0,-1 5 0,-6 0 0,-1 8 0,-9 12 0,1 16 0,-4 11 0,1 4 0,4 6 0,-4 2 0,2 3 0,2 2 0,1 1 0,9 0 0,3-4 0,3-3 0,3-2 0,4-4 0,0-9 0,-2-3 0,-1-5 0,-7-4 0,0-6 0,2-5 0,1-3 0,2-9 0,0-3 0,0-3 0,5-14 0,1-5 0,-3-5 0,-1-4 0,-2-10 0,7-2 0,1-7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9.6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 12287,'22'-8'0,"1"5"0,3 8 0,-3 11 0,-1 13 0,-4 13 0,-8 10 0,-5 1 0,-3 4 0,-2 0 0,-2 0 0,-3-3 0,-5-2 0,2-2 0,-2-5 0,0-1 0,1-4 0,-2-3 0,6-9 0,0-3 0,-2-5 0,5-11 0,-3-9 0,2-15 0,0-17 0,-3-10 0,3-7 0,6-13 0,6-1 0,4-9 0,-1 0 0,10-10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49.7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30 111 12287,'0'-45'0,"0"10"0,0 11 0,0 18 0,-2 12 0,-3 18 0,2 16 0,-5 13 0,1 4 0,4 5 0,1 9 0,2-3 0,2 1 0,3-4 0,10-4 0,10-4 0,2-5 0,-2-5 0,2-2 0,-6-13 0,1-6 0,0-2 0,3-11 0,-5-8 0,0-3 0,-5-2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2:44.2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936 106 12287,'0'-23'0,"-2"7"0,-5 11 0,-8 2 0,-8-2 0,-12-2 0,-7-4 0,-5 2 0,-3 3 0,-6-1 0,4 3 0,0-1 0,0 2 0,-3 1 0,3 2 0,-1 0 0,-4 0 0,-2 5 0,0 0 0,4-1 0,-3 4 0,4 1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0.6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12287,'67'37'0,"3"8"0,-1 10 0,-15 4 0,-14 1 0,-10 11 0,-6 2 0,-9 3 0,-9 3 0,-4-1 0,-4-1 0,-3-1 0,-5-6 0,-8 5 0,-4-16 0,0-2 0,0-5 0,2-7 0,5-5 0,0-4 0,0-10 0,0-4 0,0-5 0,0-9 0,0-4 0,1-6 0,3-5 0,2-8 0,3-8 0,-6-12 0,4-4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0.8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 12287,'20'65'0,"1"10"0,-8 9 0,-8 2 0,-5-6 0,-5-3 0,2-8 0,-7-2 0,-2 0 0,-2 3 0,4-4 0,2-5 0,0-7 0,-1-7 0,6 2 0,-2-11 0,3-1 0,2-7 0,0 0 0,14-13 0,2 5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1.0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649 14 12287,'-25'-8'0,"0"3"0,-6 10 0,-5 5 0,-1 2 0,0-2 0,-10 1 0,2-4 0,-2 0 0,0 0 0,-2-1 0,2-2 0,6 1 0,2-2 0,4-8 0,5-3 0,0-7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1.2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12251,'20'72'0,"0"0"0,0 1 0,0 0 0,-2-2 0,-2-1 0,-4-2 0,-1-1 0,-1-1 0,-1-1 0,-6-10 0,-1-1 0,-1-1 0,1 1 0,-1 1 0,0-1 0,-1-1 0,0-1 0,0-1 0,0-1 0,0 44 0,0-5-673,-14 6 0,4-31 0,-12 9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1.8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528 76 12287,'0'-20'0,"0"0"0,-7 2 0,-4 8 0,-8 5 0,-6 3 0,-5 17 0,-5 10 0,-5 14 0,-4 9 0,0 19 0,3 15 0,4 9 0,20-44 0,2 1 0,-2 3 0,2 0 0,4 0 0,2 1 0,0 1 0,1 1 0,2 1 0,0 0 0,0 1 0,-1-1 0,3-3 0,0 0 0,-1-2 0,1 0 0,-1 46 0,-1 1 0,1-3 0,0-5 0,-2-7 0,5-14 0,-5-7 0,2-11 0,0-8 0,0-5 0,12-27 0,1-5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2.0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619 211 12287,'-2'-15'0,"-3"2"0,-6 3 0,-8 5 0,-4 3 0,-7 2 0,-2 0 0,-3 0 0,-4-2 0,-6-1 0,0-2 0,-1 2 0,3 1 0,1 0 0,5-1 0,5-2 0,0-2 0,11 2 0,1-5 0,3-3 0,0-4 0,10-1 0,-1-3 0,5-5 0,-4 2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2.3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12287,'7'46'0,"3"5"0,1 4 0,-2 4 0,-9 1 0,-4 5 0,-9 2 0,-4-1 0,0-4 0,-4 11 0,1-6 0,3 4 0,5 2 0,0-6 0,7 0 0,2-3 0,1-4 0,4 2 0,3-11 0,3-5 0,1-4 0,4-12 0,-3-9 0,4-6 0,1-5 0,1-4 0,5-9 0,2-5 0,0-7 0,13-21 0,-1 1 0,13-17 0,6 5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2.5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0 12287,'-39'30'0,"2"7"0,7 2 0,-2-1 0,-3-2 0,2-5 0,-6 0 0,2-3 0,4-3 0,1-3 0,3-9 0,4-3 0,3 4 0,7-6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2.7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0 12287,'45'0'0,"-3"0"0,-6 0 0,-8 0 0,-20 3 0,-4 8 0,-8 9 0,-6 6 0,-8 16 0,-4 5 0,-1 5 0,-4 5 0,3 3 0,1 4 0,1 3 0,4 2 0,8-1 0,5 4 0,3-1 0,2 1 0,0-7 0,3-5 0,4-9 0,3-9 0,7-6 0,-5-7 0,4-6 0,4-8 0,1-6 0,-5-13 0,4-6 0,6-10 0,-3-8 0,0-9 0,1-7 0,-1-4 0,1-9 0,3 0 0,-2-5 0,2-3 0,8-14 0,3 2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3.0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12287,'24'2'0,"-4"6"0,-4 14 0,-2 16 0,-4 14 0,-3 8 0,-7 6 0,0 4 0,-2-3 0,-5-2 0,-6-4 0,-6-6 0,-6-5 0,5-8 0,2-5 0,1-5 0,2 0 0,0-12 0,0-3 0,0-6 0,5-4 0,1-10 0,3-7 0,2-11 0,3-12 0,2-9 0,4-6 0,4-13 0,6-7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2:45.1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920 76 12287,'-3'-16'0,"-9"4"0,-13 3 0,-17 3 0,-15-6 0,-6 4 0,-8 1 0,-4 2 0,-5 5 0,-4 2 0,0 3 0,2 8 0,7 7 0,-7 7 0,-2-4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3.2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16 137 12287,'0'28'0,"2"12"0,3 15 0,5 16 0,-2 14 0,0 2 0,-1 4 0,-4-2 0,-1-9 0,-2 0 0,-2-4 0,-3-6 0,2-5 0,-5-11 0,1-10 0,4-13 0,-4-15 0,2-27 0,-7-9 0,4-32 0</inkml:trace>
  <inkml:trace contextRef="#ctx0" brushRef="#br0" timeOffset="1">574 1 12287,'3'54'0,"0"1"0,1 2 0,-1 0 0,5 33 0,-8 1 0,-8-4 0,-7 1 0,-5-2 0,-5 1 0,-4-2 0,1-6 0,1-14 0,2-9 0,-2-8 0,5-11 0,2-7 0,3-10 0,2-8 0,7-5 0,-5-14 0,4-1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3.4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12287,'10'57'0,"-2"0"0,-1 2 0,-4-6 0,-1-4 0,-2-1 0,0-9 0,0 0 0,0-4 0,0-10 0,0-5 0,0-3 0,7-2 0,1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3.6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679 1 12287,'-24'0'0,"4"1"0,3 4 0,-10 4 0,-4 6 0,-5 0 0,0 0 0,-13 0 0,0-2 0,-3-1 0,2-2 0,3-7 0,2 2 0,2-3 0,2-2 0,6 0 0,10 0 0,5 0 0,3-7 0,2-1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3.8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12287,'28'73'0,"6"14"0,-16-36 0,-1 2 0,-1 7 0,-2 1 0,-2 4 0,-2 1 0,-4-6 0,0 0 0,-2-4 0,0-1 0,3 44 0,-2-1 0,-5-9 0,0 0 0,0 0 0,-5 1 0,-2-11 0,0-7 0,1-10 0,-4-9 0,3-9 0,0-5 0,0-9 0,-4-2 0,1-8 0,-4 0 0,-1-5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4.1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12287,'46'57'0,"-3"3"0,-3 5 0,-4 2 0,-5-1 0,-7-11 0,-6-5 0,-4-3 0,-4-2 0,-7-1 0,2-4 0,-5-5 0,-5-3 0,3 5 0,-18-5 0,4 5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6.5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12287,'9'14'0,"-9"-4"0,-12 10 0,-6-3 0,-6 4 0,-8 5 0,-1 2 0,-2 2 0,-6 12 0,5 8 0,-1 9 0,0 8 0,3 15 0,9-2 0,5 6 0,3-1 0,2 7 0,2-3 0,1 2 0,2 2 0,7 1 0,-2-5 0,3-5 0,2-9 0,-2-1 0,-1-10 0,-2-7 0,2-11 0,1-9 0,0-13 0,-3-9 0,4-9 0,-4-14 0,3-12 0,2-10 0,0-15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6.8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498 136 12287,'15'-8'0,"-6"3"0,-4 10 0,-7 3 0,-8 1 0,-7 2 0,-13-5 0,-2-3 0,-3-1 0,-3 3 0,-6 0 0,4-2 0,5-1 0,-2-2 0,2-2 0,1-1 0,2-2 0,7-7 0,2 0 0,1-5 0,4-3 0,8 0 0,5 5 0,3 0 0,2 0 0,7-7 0,1-1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7.0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1 12287,'6'36'0,"4"6"0,4 7 0,-6 3 0,-4 5 0,-8-4 0,-6-1 0,-5 5 0,-3-1 0,-3 0 0,3 0 0,1 7 0,4-2 0,3 1 0,5 0 0,3-4 0,6 1 0,2-4 0,4-3 0,12 2 0,-7-16 0,2-1 0,0-7 0,3-6 0,2-11 0,-1-3 0,1-5 0,5-5 0,0-6 0,4-10 0,5-7 0,6-11 0,-2-4 0,3-6 0,3-4 0,-1-12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7.3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30 12287,'29'-15'0,"-1"7"0,9 3 0,-9 3 0,-4 2 0,1 0 0,-5 2 0,-2 3 0,-1 5 0,-2 5 0,0 7 0,0 8 0,0 8 0,-4 6 0,-3 3 0,-1 0 0,-4-2 0,-1 9 0,-2-9 0,-2 2 0,-3 0 0,-3-4 0,-9 1 0,-2-2 0,-1 0 0,-7-2 0,2-10 0,-3 0 0,-2 0 0,0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7.6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12287,'2'17'0,"3"3"0,-2-3 0,7 3 0,0-3 0,-1-2 0,4-5 0,-3-2 0,3-1 0,-3 3 0,1-7 0,0-4 0,3-6 0,1-8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2:46.3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121 466 12287,'0'-15'0,"0"0"0,-1 0 0,-3 0 0,-1 0 0,-10 0 0,3-2 0,2-1 0,2-2 0,-2 0 0,5 3 0,2-2 0,1-1 0,7-2 0,2 4 0,3-2 0,6 2 0,4-4 0,7 2 0,0 1 0,5 2 0,0 2 0,8 0 0,2 0 0,1 0 0,4 5 0,4 2 0,4 1 0,3 4 0,9 8 0,4 5 0,4 5 0,6 5 0,-4 3 0,3 8 0,-3-1 0,-2 0 0,-1 8 0,-2 6 0,-3 6 0,-2 4 0,-2 1 0,-6 7 0,-6 2 0,-7 1 0,-9 5 0,-14-4 0,-8-3 0,-8-1 0,-21-3 0,-14-4 0,-21-4 0,-19-5 0,23-26 0,-4-3 0,-6-1 0,-2-3 0,-5-3 0,0-3 0,-6-3 0,0-2 0,3 0 0,-1-2 0,0-1 0,0 0 0,4-1 0,2-1 0,5-1 0,1-2 0,3-1 0,1-1 0,-38-12 0,4-5 0,8-4 0,14-1 0,14 0 0,6-2 0,7-3 0,10 2 0,5-6 0,3 2 0,2-11 0,0 1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7.7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1 12287,'60'60'0,"-30"-18"0,-3 5 0,0 1 0,-4 1 0,-2 0 0,-3 1 0,10 45 0,-11-3 0,-8-8 0,-3 1 0,-4 4 0,-7-2 0,-8 0 0,-6-3 0,-8 0 0,2-7 0,-3-2 0,-7 2 0,-1-11 0,1 4 0,5-5 0,0-3 0,0-5 0,0 2 0,-1-12 0,1 5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8.0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12287,'17'33'0,"3"11"0,-1 14 0,-6 14 0,-6 5 0,-9-5 0,-3-3 0,-5-2 0,-2-2 0,1-3 0,0 2 0,0 1 0,4-1 0,2-7 0,3-4 0,2-1 0,0-8 0,0 0 0,0-6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8:58.2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860 1056 12287,'-10'-5'0,"0"-1"0,-4 3 0,-4 1 0,-7 2 0,-5 7 0,-7 3 0,-9 4 0,-7 1 0,-6 0 0,-1-7 0,0-3 0,-1-3 0,8 3 0,1 0 0,3-2 0,4-1 0,3-4 0,12-1 0,1-4 0,4-1 0,4-2 0,5-5 0,1 0 0</inkml:trace>
  <inkml:trace contextRef="#ctx0" brushRef="#br0" timeOffset="1">1191 0 11929,'29'72'0,"-1"0"0,0 2 0,0 0 0,-2 2 0,0 2 0,-2 1 0,-3 1 0,-7-6 0,-3-1 0,-1-5 0,-2-2 0,-1-5 0,-2-1 0,1 0 0,0-1 0,-3-7 0,-1 0 0,0 0 0,-1 0 0,1 0 0,-2-1 0,-5 1 0,-4-1-329,-11 44 0,-6-3 1,10-43-1,1-1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4.0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296 0 12287,'30'20'0,"-8"15"0,-11 24 0,-14 1 0,-15 4 0,-16 6 0,-6 1 0,-4 2 0,-1 3 0,2 4 0,1 2 0,6 0 0,10 0 0,2 6 0,21-5 0,5 1 0,6-4 0,17 4 0,7-5 0,5-9 0,5-3 0,-1-10 0,1-8 0,-3-7 0,-2-7 0,3-10 0,-7-7 0,-2-6 0,-5-7 0,-2-12 0,1-9 0,-5-13 0,-3-8 0,-2-8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4.3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1 151 12287,'21'-22'0,"6"5"0,3-3 0,-6 3 0,-6 2 0,-3 0 0,0 0 0,0 2 0,0 3 0,1 3 0,-1 7 0,0 3 0,0 7 0,2 2 0,1 13 0,2 2 0,-2 2 0,-2 1 0,-5 0 0,-2-2 0,-3-2 0,1 0 0,-4-6 0,2-1 0,-1-2 0,-3-7 0,-2-2 0,-4 0 0,-5 1 0,1-6 0,-1 2 0,-1-3 0,-3-2 0,-1-5 0,0-2 0,0-1 0,0-4 0,0-1 0,0-2 0,6-1 0,3 1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4.7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30 12287,'13'-8'0,"-1"-4"0,12 7 0,-3 2 0,-5 1 0,-8 4 0,-1 4 0,-4 9 0,0 9 0,1 9 0,2 4 0,3 2 0,-4 6 0,5 5 0,2-3 0,1-5 0,2 2 0,2-6 0,1 2 0,2 1 0,7-10 0,-3 1 0,1-7 0,0-3 0,-5-3 0,5-9 0,0-4 0,-1 1 0,-1-7 0,-5 0 0,3-8 0,-3-6 0,-1-8 0,-2-4 0,-2-8 0,-3-6 0,-3-10 0,-7-7 0,-2-5 0,-3-4 0,-3-6 0,-7 4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4.9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12287,'46'34'0,"0"-1"0,0 4 0,-1 3 0,-1 6 0,-3 2 0,-3 1 0,-4 2 0,-2 1 0,-3 0 0,-3 1 0,-2 0 0,-3-5 0,-2 1 0,-1 1 0,-2 0 0,-2 4 0,-2 0 0,0 2 0,-3 2 0,-3 2 0,-2 0 0,-1-2 0,-1 0-53,-1 0 1,-1-1 0,-1 0 0,-1-1 0,-2-4 0,-2-1 0,-3 1 0,-2-1 52,-2 0 0,-1 0 0,-3 0 0,-3-2-208,-20 42 1,13-43 0,-3 1 0,-1 0 0,0 1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5.6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254 1 12287,'6'53'0,"3"13"0,-4 12 0,-10 11 0,-12 5 0,-18-15 0,-4-2 0,1 2 0,-4 4 0,8-1 0,6 2 0,6 3 0,12 12 0,8-47 0,1 0 0,2 0 0,1 0 0,2 0 0,2 0 0,5 0 0,2-1 0,15 43 0,2-5 0,4-5 0,-1-2 0,-3-17 0,-1-3 0,-4-5 0,4-2 0,-4-9 0,1-8 0,0-4 0,2-13 0,-3-5 0,17 5 0,5-4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6.0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333 0 12287,'30'22'0,"-3"1"0,-7 1 0,-9-4 0,-17-8 0,-9-4 0,-9-1 0,-4 3 0,-2-4 0,-1 1 0,1 0 0,0-2 0,0-3 0,0 1 0,0 2 0,5 0 0,1-5 0,2 0 0,2-5 0,5 0 0,0-7 0,0 4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6.2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12287,'67'39'0,"3"6"0,-4 5 0,-11-1 0,-18-1 0,-17-13 0,-5 1 0,-5 0 0,-3 1 0,-6 5 0,3-3 0,1-3 0,1 5 0,-2-6 0,2-3 0,3-6 0,-4 1 0,5-8 0,2-4 0,1-3 0,2-9 0,2 2 0,1-5 0,2-5 0,-1-5 0,-2-4 0,-2-7 0,0-4 0,-2-9 0,-3-1 0,10-7 0,-3 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2:58.8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2880 423 12287,'0'-15'0,"-2"0"0,-3 0 0,-5 5 0,-9 1 0,-1 3 0,-6-1 0,0 4 0,-4-2 0,-5 1 0,-2 3 0,-6-1 0,-1-1 0,-3-2 0,-3-2 0,1 3 0,-3-2 0,-1-3 0,-2 4 0,-6-5 0,3 0 0,2 2 0,-7-6 0,2 6 0,-1-2 0,0 0 0,-3 2 0,-2-4 0,0 4 0,0 1 0,0-3 0,3 5 0,-1 0 0,1-2 0,4 5 0,3-3 0,4 4 0,1 1 0,-5 0 0,1-2 0,-1-1 0,2-2 0,-2 0 0,5 5 0,-1-2 0,-4-3 0,3 3 0,1-3 0,1 2 0,3-2 0,2 3 0,2-3 0,1 3 0,4 2 0,-2 0 0,7 0 0,2 0 0,1 0 0,8-5 0,4 0 0,3 2 0,2 1 0,5 2 0,0 0 0,7 0 0,-4 0 0,6 5 0,-3 2 0,-1 1 0,2 4 0,1 2 0,1 1 0,-3 0 0,-1 0 0,0 5 0,5 2 0,0 1 0,0 4 0,0 1 0,0 3 0,0-1 0,0 0 0,0 0 0,0 0 0,0 0 0,0 0 0,0 6 0,2-1 0,1-2 0,2-1 0,2-2 0,-4 0 0,2 1 0,-1-1 0,-1 0 0,0 0 0,4 0 0,1 0 0,1 6 0,2 0 0,0 1 0,0 0 0,-2-2 0,-1-3 0,0 2 0,1 1 0,-4 5 0,3-5 0,-1-1 0,-4-2 0,4 3 0,0 0 0,-1-2 0,1-1 0,3-2 0,-3 0 0,-1 1 0,1-1 0,3 0 0,-3 0 0,0-1 0,-1-4 0,4 2 0,-5-6 0,0 1 0,2 0 0,-5-2 0,3-5 0,-2 0 0,2 0 0,-3-5 0,3 0 0,-2-6 0,1 2 0,1 1 0,6-5 0,-1 3 0,4-4 0,1-1 0,0 0 0,0 0 0,2 0 0,3 0 0,-2 0 0,7 0 0,1 0 0,-3 0 0,9 0 0,-4 0 0,2 2 0,4 3 0,1-3 0,-1 3 0,2-4 0,3-1 0,-4 0 0,5 2 0,1 1 0,-3 3 0,6-1 0,-4-4 0,3 3 0,3 1 0,-1 5 0,2-5 0,0 0 0,-2 1 0,9-2 0,-9 4 0,2-1 0,0-4 0,-2 1 0,0-1 0,-1 2 0,-4-2 0,2-1 0,-6-2 0,3 0 0,3 0 0,0 0 0,1 0 0,-1 0 0,0 0 0,5 0 0,-5 2 0,3 1 0,0 2 0,7 0 0,-10-5 0,0 0 0,2 0 0,-1 0 0,2 0 0,1 0 0,-1 0 0,-2 0 0,-1 0 0,-3 0 0,-2 0 0,3 0 0,-5 0 0,-2 0 0,-1 0 0,3 0 0,1 0 0,-3 0 0,-1 0 0,3 0 0,0 0 0,-1 0 0,-2 0 0,-4 0 0,-1 2 0,-4 1 0,-1 2 0,3 0 0,-5-5 0,-1 0 0,-2 0 0,-2 0 0,-7-7 0,-3-3 0,-3-3 0,-2-2 0,0-5 0,0-2 0,0-1 0,0-4 0,0-2 0,0-1 0,0-2 0,0-3 0,0 2 0,0-8 0,0 1 0,0 2 0,0-6 0,0 2 0,0-5 0,0-3 0,-2-2 0,-1 2 0,-4-4 0,-1 1 0,3-4 0,-5 5 0,0 2 0,1 3 0,1-2 0,4 11 0,-1-1 0,2 4 0,1-2 0,1 2 0,-3 0 0,-1-2 0,-1 5 0,2-3 0,-2 3 0,-3 2 0,4 0 0,-5 1 0,-2 4 0,-1 5 0,-4-2 0,-1 2 0,-2 2 0,1 1 0,-4-2 0,-2 3 0,-2 2 0,2 1 0,-9-1 0,4-1 0,-2 2 0,0 3 0,2-2 0,0 6 0,-2-1 0,-3 0 0,2 2 0,-8 3 0,0-1 0,-3-2 0,-8 0 0,-3 5 0,-2-2 0,2-3 0,-9 4 0,4-6 0,-2 2 0,0 0 0,1-2 0,-1 4 0,-1-2 0,-3 1 0,-9-4 0,3-2 0,0-2 0,-2 2 0,1-3 0,-3 3 0,2-4 0,4-1 0,3 0 0,7 0 0,3 0 0,7 0 0,1 5 0,14 2 0,3 1 0,5 4 0,5 1 0,9 5 0,3 6 0,5 6 0,-3-4 0,-1-4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6.6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1 300 12287,'7'-8'0,"-4"-11"0,5 2 0,-1-4 0,-4-6 0,4-2 0,0-1 0,1 0 0,4 0 0,1 1 0,4 4 0,3 7 0,5 6 0,4 7 0,1 12 0,0 8 0,0 8 0,0 14 0,0 8 0,-1 7 0,-4 2 0,-5-2 0,-8-7 0,-4 0 0,-1 0 0,-2-6 0,-7-4 0,-3-5 0,-5-5 0,-3-3 0,-2-8 0,-2-4 0,-3-5 0,1-5 0,-6-5 0,0-7 0,2-6 0,-6-11 0,6-9 0,-2-4 0,0-5 0,1-3 0,-1-1 0,-10-9 0,3-9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6.8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12287,'48'49'0,"-1"1"0,-1 1 0,-1 2 0,-2 3 0,-2 2 0,-2 1 0,-3 1 0,-7-2 0,-3 1 0,-1-3 0,-3 0 0,-3-3 0,-1 1 0,0 5 0,-3 0 0,-4-4 0,-3 2 0,-1 2 0,-1 1 0,-2-1 0,-1 1 0,-2-5 0,-2-1 0,-1-2 0,-1-1 0,-9 42 0,-6-11 0,-4-9 0,-5-6 0,2-8 0,0-5 0,1-6 0,-2-8 0,6-5 0,-7-3 0,3-2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7.0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12287,'4'37'0,"4"6"0,6 7 0,-3 6 0,-9-3 0,-12-12 0,-3-6 0,-3-3 0,1-4 0,0-1 0,0-4 0,0-1 0,5-2 0,0-5 0,0 0 0,2 0 0,-1-6 0,4-4 0,4-17 0,-6-5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7.3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225 0 12287,'0'77'0,"0"12"0,1-36 0,-2 1 0,-4 7 0,-2 1 0,-1-1 0,-2 0 0,-2-3 0,-1-1 0,-2-2 0,-2-1 0,-2-1 0,-1-2 0,3-3 0,1 0 0,1 1 0,1 2 0,3 2 0,2 1 0,2 4 0,2 0 0,2-5 0,1-1 0,4 5 0,3 0 0,2-1 0,1-1 0,2-3 0,2-2 0,18 42 0,0-10 0,0-11 0,1-14 0,-1-9 0,0-8 0,0-9 0,-5-13 0,0-10 0,2-3 0,2-6 0,1-19 0,0-19 0,0-11 0,0-10 0,0-18 0,7-5 0,-18 33 0,1 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7.6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16 180 12287,'16'10'0,"4"-2"0,0-1 0,-8-9 0,-7-10 0,-3-4 0,-2-5 0,0-4 0,2 4 0,1-1 0,2 0 0,7-1 0,-2 6 0,3 5 0,4 4 0,3 4 0,-3 4 0,4 5 0,1 5 0,-5 11 0,3 5 0,-5 4 0,-3 4 0,-2-1 0,-7-4 0,1 6 0,-8-3 0,-4-4 0,-9 1 0,-3-1 0,-5 4 0,-4 0 0,-2-3 0,-3-3 0,-1 1 0,-7 5 0,10-9 0,-5 8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7.9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12287,'28'0'0,"7"2"0,11 1 0,-9 2 0,-9-1 0,-6-3 0,-7 1 0,0 1 0,0 2 0,-7 12 0,-3 2 0,-3 6 0,-2 6 0,0 10 0,0-1 0,0 2 0,-2 0 0,-3-2 0,4 0 0,-4 4 0,3-4 0,2 2 0,0-7 0,2-2 0,3-1 0,5-7 0,8-1 0,2-2 0,-1-4 0,3-8 0,-2-5 0,0-3 0,1-2 0,-4-14 0,2-11 0,-6-18 0,-3-23 0,-7-22 0,0 34 0,-1-3 0,3-12 0,-1-3 0,0-8 0,0-1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48.1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151 0 12287,'38'50'0,"-1"-1"0,1 10 0,-2 3 0,0-1 0,-2 2 0,-1 2 0,-4 1 0,-2 0 0,-2 2 0,1 2 0,-3 0 0,-6-3 0,-2-1 0,-2-2 0,-1 1-80,-3-4 0,-1 2 0,-5 1 0,-1 1 1,0-6-1,-1 0 0,-2 0 0,-1 0 80,-2-3 0,-2 0 0,-3-6 0,-3-1 0,-14 41 0,-10-8 0,-9-5 0,-3-3 0,-13-2 0,-6-2 0,-3-6 0,33-30 0,0 1 0,0 0 0,-1 2 0,-1 1 0,-1 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58.7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96 12287,'0'-45'0,"0"10"0,0 20 0,0 20 0,0 13 0,-5 24 0,-2 17 0,1 15 0,-1 9 0,4-31 0,1 0 0,1-2 0,0 1 0,0 1 0,-1 1 0,-1 1 0,1-1 0,-1 0 0,1 0 0,2 0 0,0 1 0,0 1 0,0 1-44,0 1 1,0 1 0,0 2-1,1-1 1,1 1 0,0-1-1,0-1 1,1 0 43,-1-3 0,-1 0 0,0 4 0,0 1 0,-1 0 0,0 1 0,0 0 0,0 0 0,0 0 0,0 0 0,0 2 0,0 0 0,0 1 0,0-1 0,0 1 0,0 0 0,0-1 0,0 1 0,0-1 0,0 0 0,0-4 0,0 1 0,0-4 0,0 0 0,0-6 0,0 0 0,0 1 0,0-1 0,0 37 0,-2-3 21,-3-6 1,2-1-1,-6-10 1,1 2-22,0 3 0,4-3 0,-2 1 0,1 2 0,0 2 0,0 0 0,5-1 0,0-1 0,0 0 0,0 9 0,1-8 0,3 1 0,1 0 0,0 8 0,-5-7 0,0 2 0,0 0 0,0-1 0,0-1 0,0 1 65,0-1 0,0-1 1,-2-4-1,-1-5-65,-2-3 0,-5-3 0,5-5 0,0-9 0,-2-8 0,5-6 0,-3 0 0,3-1 0,2-7 0,0-3 0,0-16 0,2-11 0,3-10 0,5-8 0,-1-10 0,1-7 0,1-5 0,3-3 0,1-7 0,0 0 0,0-5 0,0-3 0,7-14 0,3-1 0,3-6 0,3 1 0,-16 36 0,0 1 0,17-46 0,1 0 0,-15 46 0,-1 0 0,18-44 0,-3 4 0,0-1 0,-2-3 0,-11 45 0,1 0 0,10-42 0,0 5 0,-3 9 0,0 3 0,-7 10 0,-2 5 0,-1 3 0,-4 12 0,-3 12 0,-5 9 0,-3 4 0,5 8 0,-12 28 0,1 14 0,-2 6 0,-8 9 0,4-4 0,-1 1 0,0 4 0,-4 1 0,2 0 0,-5 4 0,-1 0 0,2 9 0,1-1 0,-4 7 0,-6 8 0,5 0 0,-1 10 0,0 2 0,-3 0 0,13-40 0,1 0 0,-13 40 0,1-2 0,-1-5 0,1-1 0,-2-4 0,4-5 0,5-3 0,-4-4 0,0-5 0,-1 1 0,0-1 0,4-7 0,-5-2 0,2-4 0,0-2 0,0-8 0,5-6 0,0-5 0,0-5 0,-7-1 0,-2-6 0,1-4 0,1-5 0,7-12 0,0-6 0,0-6 0,-5-14 0,0-4 0,1-10 0,3-8 0,-5-12 0,1-7 0,0-5 0,-2 1 0,-1-11 0,-7 0 0,0 0 0,0 2 0,4 9 0,1-5 0,0 3 0,2 0 0,3 1 0,8 7 0,4 3 0,1 2 0,-5 2 0,10 5 0,-4-1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02.0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14 12287,'15'-9'0,"0"4"0,-6 5 0,-4 5 0,-4 5 0,-6 4 0,-3 1 0,-4-2 0,-5-3 0,-6 4 0,1-4 0,0 1 0,1-1 0,-10 2 0,5-7 0,-1 0 0,-2 2 0,3-4 0,-1 6 0,2-3 0,-1 13 0,-4-2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50.5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1 464 12287,'8'-8'0,"-3"-5"0,-3-6 0,-7-13 0,0 2 0,1-2 0,3 1 0,1-5 0,3-1 0,5 1 0,7-1 0,17-2 0,5 7 0,8 6 0,6 2 0,16 6 0,1 8 0,4 6 0,2 8 0,6 12 0,-6 18 0,-2 11 0,-3 9 0,-32-18 0,-2 1 0,20 34 0,-5 4 0,-6 2 0,-9 7 0,-11-2 0,-9-5 0,-9-1 0,-6-11 0,-8-3 0,-10-7 0,-11-3 0,-18-3 0,-3-9 0,-5-7 0,-1-6 0,-6-5 0,5-9 0,2-3 0,2-5 0,2-5 0,8-5 0,1-6 0,2-8 0,4-6 0,-2-8 0,1-4 0,4-2 0,-4-1 0,2-5 0,1 1 0,2 4 0,2-9 0,0 4 0,0-10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8.5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12287,'43'37'0,"-3"3"0,-6-3 0,-12-2 0,-9-3 0,-4-2 0,-3-2 0,-2-1 0,1-3 0,-2-3 0,-1 0 0,-2-5 0,1 3 0,4 1 0,-1-5 0,6-7 0,1-1 0,3-4 0,1-1 0,0-4 0,0-1 0,0-5 0,0-6 0,0 2 0,-1-8 0,-3 2 0,-1-2 0,1-10 0,4-9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07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0 242 12287,'0'-10'0,"0"0"0,0-2 0,0-1 0,0-2 0,0 0 0,0 5 0,2-1 0,3 0 0,4 2 0,6 1 0,0 1 0,0 1 0,0 1 0,0-5 0,0 1 0,0-1 0,0 0 0,0 2 0,0-6 0,0 6 0,0 0 0,1-1 0,-1 6 0,0-2 0,0 1 0,2 3 0,1 1 0,2 0 0,-2 0 0,4 5 0,0 1 0,0 1 0,0 0 0,3 5 0,-4-4 0,1 2 0,0 0 0,3 0 0,-5 4 0,-1-3 0,-3-1 0,5 0 0,-1 5 0,-2 1 0,-1-1 0,-2-2 0,0-1 0,0-2 0,0 1 0,0 5 0,0 2 0,0 2 0,0-1 0,0 2 0,1-1 0,-1 0 0,0 2 0,-5-3 0,0 4 0,0-1 0,-2-4 0,4 4 0,-7-2 0,-2-1 0,-1-3 0,3-1 0,0 2 0,-2 2 0,-1 1 0,-2 0 0,0-5 0,0 0 0,0 0 0,0 0 0,0 0 0,0-5 0,0 0 0,-2-1 0,-3 1 0,-5-5 0,2 1 0,-2 0 0,-2-3 0,4 4 0,-2-2 0,5 5 0,-5-5 0,6 1 0,-1-1 0,2-1 0,-2 6 0,2-2 0,-6 4 0,3-2 0,-6 0 0,3 5 0,1 0 0,-5-5 0,3 0 0,-4 0 0,-1 5 0,5-5 0,0 0 0,5-4 0,-5 4 0,5-7 0,-5 2 0,0 2 0,-5-2 0,0-2 0,0-1 0,0-2 0,-1 0 0,1 0 0,0 0 0,0 0 0,0-2 0,0-3 0,0 3 0,0-3 0,0-1 0,0 1 0,0 1 0,5-2 0,0 0 0,-2 3 0,-2-4 0,-1 2 0,0-5 0,0 5 0,0 2 0,5 1 0,2 1 0,-1-3 0,1-1 0,3 0 0,-3 4 0,1-4 0,0 3 0,2-3 0,-3-4 0,-1 6 0,3-5 0,-1 1 0,5 2 0,-6 5 0,3 0 0,2-5 0,-7 0 0,6 0 0,-9-2 0,4-1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51.9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91 453 12287,'0'-10'0,"-2"0"0,-3-2 0,2-6 0,-6-4 0,1 0 0,-1 0 0,4-4 0,-3 2 0,1-1 0,4 0 0,1 6 0,2-2 0,0 1 0,0-1 0,7 1 0,3 4 0,5-3 0,5-1 0,4 0 0,6 7 0,2 1 0,3 2 0,3 1 0,8-1 0,-1 5 0,0 4 0,-1 1 0,-1 0 0,1 1 0,3 4 0,8 5 0,0 9 0,2 3 0,-2 1 0,9 7 0,-4 7 0,2 2 0,0 2 0,-3 8 0,-2 3 0,-3 2 0,-3 2 0,-7 3 0,-9 3 0,-5 0 0,-4-2 0,-1 11 0,-10-8 0,-7 4 0,-5-1 0,-6-9 0,-7-4 0,-10-2 0,-7-8 0,-11-4 0,-8-11 0,-7-4 0,-6-9 0,-11-2 0,-4-8 0,0-2 0,1-1 0,-8-7 0,9-2 0,2-1 0,1-4 0,6-6 0,7-4 0,8-1 0,6-4 0,0-7 0,7-3 0,1-1 0,2-4 0,2-2 0,0-2 0,0-3 0,0-1 0,0-2 0,0 2 0,-1-4 0,1-6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53.4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121 602 12287,'-9'-23'0,"4"2"0,4 0 0,-1-3 0,-3-3 0,-5-4 0,1-8 0,-1 2 0,-1 0 0,-3 1 0,6 0 0,3 6 0,3 2 0,2 3 0,2-2 0,5 5 0,8 0 0,8 0 0,12 1 0,7 2 0,7-1 0,6 2 0,9 8 0,3 5 0,1 5 0,4 5 0,-5 16 0,-1 16 0,-4 12 0,-2 11 0,-30-21 0,-1 4 0,-1 6 0,-1 3 0,-1 3 0,-2 2 0,0 2 0,-1 1 0,-3 1 0,-1 0 0,-1 0 0,-1 0 0,-2-1 0,0-1 0,-2-4 0,-1-1 0,3 45 0,-10-12 0,-7-5 0,-8-5 0,-6-6 0,-16-18 0,-2-7 0,-1-10 0,-13-7 0,-1-7 0,-5-9 0,-1-5 0,1-4 0,-1-11 0,3-8 0,0-8 0,5-13 0,-3-5 0,3-8 0,2-6 0,-5-11 0,0-4 0,-1-4 0,-1-1 0,4 0 0,-7-1 0,6 1 0,-3-1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9:55.1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212 1523 12287,'-14'-15'0,"4"0"0,3-7 0,4-5 0,-5-4 0,-7-5 0,-4-10 0,2-1 0,-1-5 0,-2-5 0,1-2 0,8-3 0,2-2 0,3-1 0,1-2 0,5 4 0,1-3 0,4 3 0,9-4 0,9 0 0,6-2 0,8-3 0,4 5 0,6 3 0,4 7 0,4 7 0,10 6 0,6 8 0,4 7 0,5 6 0,11 9 0,4 8 0,-43 6 0,0 3-42,1 1 0,1 2 1,3 1-1,0 3 1,0 4-1,0 3 1,2 1-1,-1 1 42,3 3 0,1 2 0,2 1 0,-1 3 0,-1 4 0,0 1 0,-2 2 0,-1-1 0,-2 0 0,0 1 0,4 6 0,0 3 0,-6 0 0,-1 1 0,0 4 0,-1 1-92,0 3 0,0 1 0,2 4 0,-1 1 1,-5 2-1,-1 1 0,-2 3 0,0 2 92,0 2 0,-2 1 0,-5 3 0,-2 1 0,-2-1 0,-2 0 0,-3 1 0,-3 1 0,-3 0 0,-2 1 0,-5 0 0,-3 0 0,-3-2 0,-3 0 0,-2-4 0,0-1 0,-2-1 0,-3 0 0,-6-5 0,-2-1 0,-3-1 0,-4-1 0,-2-5 0,-3-1-18,-1-4 0,-5-3 0,-5-5 1,-4-4-1,-38 23 0,-13-13 18,39-28 0,-2-3 0,-11-4 0,-3-4 0,-1-5 0,-1-3 0,-5-1 0,-3 0 0,-3-2 0,-2-1 0,1-1 0,0-2 0,-6-5 0,-1-2 0,0-2 0,1-2-92,0-1 0,-1-2 0,-5-6 0,1-2 0,8 3 0,2-2 0,0-2 0,1-4 92,3-1 0,2-2 0,2-2 0,3-3 0,6 0 0,2-1 0,4-1 0,1-2 0,2 0 0,2-2 0,4 1 0,2-1 0,5 1 0,3-1 0,3 2 0,2-2 0,3 2 0,2 0 0,4-2 0,2 0 0,-18-38 0,7-1 0,0 7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0:56.3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3483 242 12287,'-8'-9'0,"-7"4"0,-9 4 0,-11 1 0,-7 0 0,-7 0 0,-11 5 0,-15 0 0,-11-2 0,-9-1 0,39-4 0,0-1 0,0 0 0,1-1 0,-3 0 0,-1 0 0,-1-2 0,-1 0 0,0 2 0,0 0 0,-1-1 0,0 0 0,-1-1 0,0 1-60,1 2 1,0-2-1,2-2 1,0 1-1,0 1 1,1 1-1,-1-1 1,1 0 59,-2 0 0,0 0 0,1 3 0,1-1 0,1-1 0,0-2 0,0 1 0,0-2 0,2 1 0,-1-1 0,-1 0 0,0 1 0,5 0 0,0 0 0,-45-4 0,4-2 0,10 4 0,5-1 0,6 1 0,2 0 0,8 4 0,-4-2 0,6 6 0,1 0 0,0 0 0,-1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0:56.9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1 106 12287,'15'-5'0,"-2"-2"0,-1-1 0,-2-4 0,0-1 0,3-2 0,-3 0 0,4 4 0,-4 3 0,3 1 0,2 4 0,5 1 0,2 6 0,0 4 0,0 7 0,-2 12 0,-5 1 0,0 6 0,0-1 0,-2 11 0,-1 1 0,-4 0 0,-1-3 0,-2 0 0,-5-7 0,-1-1 0,-4-2 0,-4-4 0,-6-3 0,0-5 0,0-3 0,-2-3 0,-1-4 0,-2-5 0,1-4 0,2-1 0,2 0 0,0-1 0,0-4 0,2 1 0,1-7 0,4-5 0,1-2 0,-3-4 0,5 2 0,2-3 0,1-1 0,2-11 0,0 3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0:57.3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1 12287,'8'2'0,"-3"4"0,-3 9 0,-2 9 0,-2 4 0,-3 2 0,-5 1 0,-3-1 0,3 5 0,0 0 0,0 0 0,1 2 0,2-3 0,7 6 0,0 0 0,0-2 0,5 4 0,2-6 0,0-5 0,0-4 0,4 0 0,-1-7 0,4-1 0,1-9 0,0-5 0,0-4 0,0-7 0,0-4 0,-1-4 0,-4-1 0,3 0 0,-3 0 0,10-7 0,4-1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0:57.6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12287,'20'37'0,"0"3"0,0 9 0,-5 3 0,-1 1 0,-4 4 0,3 2 0,-4 1 0,-1-1 0,-3-4 0,2-10 0,-2-9 0,-2-6 0,-1-5 0,-2-3 0,-5-16 0,0-6 0,0-13 0,5-11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0:57.8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211 1 12287,'-5'20'0,"0"0"0,-7 5 0,2-3 0,-1 1 0,0 4 0,-7-5 0,3-2 0,-2-3 0,0-2 0,2-7 0,0-3 0,0-3 0,0-2 0,0 0 0,0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0:58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12287,'49'41'0,"0"3"0,-3 3 0,-12 0 0,-12 0 0,-6-2 0,-11 2 0,-1 3 0,-4-8 0,-4 3 0,-1-1 0,-5-6 0,4 1 0,-1-2 0,0-4 0,-3-3 0,5-3 0,2-3 0,1-3 0,2-6 0,2-4 0,3 0 0,3-4 0,7-2 0,0-3 0,1-2 0,-1-5 0,0-2 0,-2-1 0,-3-4 0,2-7 0,-7-1 0,-2 2 0,-1 1 0,5-5 0,1-1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1.3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0 212 12287,'7'8'0,"-5"-1"0,11-7 0,-3 0 0,3 0 0,2 0 0,1 0 0,-1 0 0,0 0 0,1-2 0,3-1 0,1-2 0,7-5 0,-2 3 0,3-1 0,2-4 0,2-1 0,2-1 0,1 2 0,-1 2 0,2 2 0,1-4 0,0 4 0,0 1 0,5 2 0,-4 5 0,3 0 0,-1 0 0,0-1 0,5-3 0,2-3 0,3-1 0,4 3 0,8-3 0,0-1 0,-2 1 0,16 5 0,-6-2 0,7 1 0,5-1 0,-3 3 0,6-3 0,2 4 0,2 1 0,7 0 0,1 0 0,0 0 0,0 0 0,-47 0 0,1 0 0,47 0 0,-47 0 0,-1 0 0,1 0 0,0 0 0,4 0 0,1 0 0,-5 0 0,0 0 0,0 0 0,0 1 0,1 2 0,0 0 0,-1-3 0,0 1 0,0 2 0,0-1 0,46 0 0,-5-2 0,7 2 0,-8 1 0,-1 2 0,-3-2 0,-6-1 0,-9 0 0,-4 1 0,-1 2 0,-8 0 0,-9-5 0,-6 0 0,-9 0 0,-1-2 0,-14-3 0,-15-3 0,-15-7 0,-24 0 0,-13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09.4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91 211 12287,'5'-23'0,"0"3"0,-2 3 0,1 7 0,1 0 0,5-2 0,-2 5 0,2 2 0,2 2 0,1-2 0,1 2 0,-3-6 0,-1 1 0,2 0 0,1-1 0,3-3 0,-1 2 0,0 2 0,0-4 0,0 4 0,0 1 0,5 2 0,0 5 0,0 0 0,2 0 0,-4 0 0,8 0 0,-1 0 0,-2 0 0,6 7 0,-4 3 0,2 3 0,-2 2 0,1 1 0,-4-1 0,0 1 0,0 4 0,3 2 0,-3 5 0,-1-2 0,1 2 0,-3 6 0,-8 4 0,-2 0 0,-3 0 0,-1 0 0,-5-4 0,-1 4 0,-4 2 0,-5-6 0,-12 4 0,-7-2 0,-4 0 0,-9-1 0,2-9 0,-4-5 0,-1-3 0,-5-4 0,0-3 0,3-5 0,5-3 0,-5-14 0,5-4 0,2-6 0,1-5 0,-1-1 0,5-4 0,1-2 0,3-1 0,7 0 0,6 5 0,6 0 0,7-1 0,3 8 0,2 3 0,7-10 0,1-2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2.0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1 151 12287,'7'-14'0,"3"4"0,6-3 0,1 1 0,-5-4 0,-4-5 0,2 1 0,-3 5 0,1 2 0,4 3 0,2 3 0,1 7 0,1 3 0,4 7 0,-3 12 0,3 17 0,-3 1 0,-2 2 0,-5 10 0,-1-7 0,-3 2 0,-2 0 0,-8-4 0,-2-2 0,-3-8 0,-3-6 0,-6 0 0,-2-7 0,0-2 0,-2-1 0,5-9 0,-3-3 0,2-3 0,-2-2 0,5-7 0,-2-3 0,5-5 0,0-5 0,4-2 0,0-6 0,1-1 0,4-2 0,1-3 0,5 1 0,7-4 0,10-3 0,7-14 0,3 7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2.4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68 12287,'15'-22'0,"5"5"0,0-3 0,-6 12 0,-9 10 0,-3 11 0,-2 10 0,0 8 0,0 4 0,-2 3 0,-3 1 0,3 8 0,-3-7 0,3-2 0,2 1 0,0-7 0,0 5 0,0-4 0,0-1 0,0-4 0,0-7 0,0-1 0,0-4 0,7-7 0,3-4 0,2-10 0,0-5 0,-2-5 0,1-5 0,3-11 0,1-7 0</inkml:trace>
  <inkml:trace contextRef="#ctx0" brushRef="#br0" timeOffset="1">407 8 12287,'2'73'0,"3"-2"0,3 1 0,6-7 0,-3-1 0,-1-2 0,-4-2 0,2-1 0,0-3 0,1 0 0,-1-9 0,2-2 0,-3-10 0,-1-8 0,-4-5 0,5-9 0,0-3 0,1-3 0,7-7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2.8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 12287,'0'30'0,"-3"0"0,-5-2 0,-7-3 0,-11-3 0,3-7 0,-2 0 0,0 0 0,1 1 0,-3-3 0,4-1 0,1-2 0,-5-7 0,4 2 0,0-3 0,1-9 0,7-1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3.1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 12287,'36'-5'0,"5"10"0,-6 9 0,-3 14 0,-7 1 0,-3 2 0,-9 10 0,-8 0 0,-3 5 0,-2 1 0,0-4 0,-2-6 0,-1 2 0,-2-3 0,0-2 0,5-7 0,0-4 0,0-1 0,6-4 0,4-8 0,4-3 0,1 0 0,2-6 0,1 4 0,2-5 0,-1-5 0,2-3 0,-1-7 0,-1 0 0,-2 0 0,-2-5 0,-2 0 0,-3 1 0,3 2 0,-4 2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5.1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12287,'12'27'0,"3"5"0,0 3 0,-3 2 0,-6 3 0,-6-2 0,0 4 0,0 5 0,0 7 0,0-2 0,0 0 0,0-1 0,0 0 0,0-6 0,2-2 0,3-2 0,-3-6 0,3-8 0,-3-2 0,4-7 0,3 4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15.4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543 12 12287,'-2'-8'0,"-3"4"0,-5 8 0,-5 2 0,-5 6 0,-5-4 0,-4-1 0,-6 3 0,-2-5 0,0 0 0,1 2 0,0-5 0,6 3 0,0-2 0,0 2 0,0-3 0,1 4 0,3 1 0,0 3 0,1 10 0,-5 4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0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30 197 12287,'-8'-11'0,"1"1"0,1-1 0,4-4 0,-3-4 0,3-1 0,2 2 0,0-4 0,2 2 0,3 1 0,5 3 0,3 7 0,4 4 0,2 4 0,1 1 0,5 13 0,-3 9 0,-1 10 0,1 8 0,-2 8 0,-6 4 0,-3 0 0,-1 0 0,-6 2 0,1-6 0,-4-1 0,-1 2 0,0-1 0,0-4 0,0-4 0,0-5 0,0-3 0,0-3 0,0-3 0,0-1 0,2-11 0,2 1 0,1-2 0,6-6 0,-1-2 0,-1-15 0,-1-7 0,-1-3 0,-4-2 0,12-11 0,2 1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1.2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16 12287,'24'-8'0,"8"1"0,-6 7 0,1 0 0,2 0 0,-1 0 0,2 1 0,-1 6 0,-4 8 0,2 7 0,-7 10 0,-3 3 0,-6 5 0,1 4 0,-7 1 0,-2-1 0,-1-4 0,-7 2 0,-2-7 0,-1-3 0,-4-6 0,-1 1 0,-2-8 0,0-4 0,0-4 0,-7-7 0,0-1 0,4-6 0,-2-6 0,9-7 0,0-4 0,1-6 0,3-2 0,7-4 0,0-1 0,0-2 0,13-7 0,4 3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1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49 12287,'7'-22'0,"3"7"0,-3 4 0,-2 12 0,-4 11 0,-6 10 0,-1 13 0,-3 5 0,-3 4 0,1 4 0,-1 1 0,2-4 0,-2-1 0,6 3 0,1-9 0,3 1 0,2-4 0,0-3 0,2-4 0,3-3 0,5-5 0,-2-5 0,2-3 0,3-3 0,6-3 0,-2-2 0,4-9 0,-1-6 0,1-2 0,5-7 0,0 0 0,9-14 0,3 3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1.8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12287,'10'41'0,"1"8"0,-1 5 0,-1 3 0,-4 3 0,-5-8 0,0 3 0,0 7 0,0-2 0,2 4 0,1-9 0,2-9 0,-2-10 0,-1-5 0,-2-6 0,0-5 0,2-5 0,3-5 0,3-10 0,7-8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31.2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2684 1870 12287,'2'8'0,"3"-3"0,3-1 0,1 1 0,-3-5 0,-6 0 0,0-7 0,0-8 0,0-2 0,-1-3 0,-4-5 0,1-8 0,-6-4 0,0 0 0,2 0 0,-4-10 0,6 0 0,-1-3 0,0-2 0,-3-8 0,3 1 0,1-1 0,-1-4 0,0-1 0,4-1 0,-4-1 0,-1 4 0,4-6 0,-1 12 0,4 4 0,1 4 0,0-3 0,0 10 0,0 0 0,0-1 0,0-1 0,-2-1 0,-3 1 0,-5 4 0,-2-2 0,-1 7 0,1 3 0,0 5 0,-8 1 0,7 6 0,-2 1 0,-4 2 0,-6 2 0,2 2 0,-2 1 0,0 2 0,0 7 0,-6-2 0,3 3 0,3 2 0,-4 0 0,2 0 0,-4 0 0,-5 0 0,0 0 0,2 0 0,-3 0 0,-1 0 0,-2 0 0,-4 0 0,2 0 0,2 0 0,1 0 0,-3 0 0,2 0 0,-2 0 0,1 0 0,-3 0 0,2 0 0,0 0 0,-10 0 0,7-2 0,-2-1 0,0-2 0,7 0 0,0 5 0,-2 0 0,-2 0 0,6-5 0,1 0 0,2 2 0,0 1 0,-6-3 0,6 0 0,2 2 0,1 1 0,2 2 0,0-2 0,1-1 0,4-2 0,-2 0 0,5 5 0,1-2 0,-1-3 0,0 3 0,4-3 0,-2 4 0,1 1 0,-3-5 0,1 0 0,-1 1 0,0 3 0,2-4 0,3 0 0,-1 1 0,-2 3 0,-5 1 0,4 0 0,3 0 0,1 0 0,7 0 0,0 0 0,-2 0 0,-1 1 0,-2 4 0,0 5 0,5-1 0,0 1 0,-2 1 0,-1 3 0,-1 1 0,3-2 0,1-3 0,-1 4 0,-4-4 0,0 3 0,0 2 0,5 0 0,2 2 0,-1 2 0,1 1 0,5 5 0,-2-2 0,1 2 0,-1 2 0,4 10 0,-4-5 0,3 3 0,2 2 0,0 3 0,0-1 0,0 1 0,0 2 0,-2 5 0,-1-7 0,-2 3 0,2 3 0,1-1 0,2 0 0,-2 0 0,-3 1 0,4 2 0,-5 1 0,5-2 0,1 1 0,0 6 0,1-2 0,3 0 0,1 0 0,5 3 0,-3-5 0,-1-3 0,1-5 0,3 5 0,-5-4 0,0 1 0,2-1 0,0 3 0,4-9 0,-2-2 0,-3-3 0,4 1 0,-3-10 0,1 1 0,4-4 0,-5-3 0,0-4 0,-1-3 0,4-5 0,-1 2 0,1-2 0,1-2 0,3-1 0,6-2 0,2-2 0,1-1 0,4-2 0,6-7 0,6 4 0,3-2 0,5 0 0,5 0 0,3-5 0,9 0 0,3-1 0,13 3 0,2 1 0,9 4 0,4 1 0,-44 2 0,0 0 0,0 2 0,0 1 0,3 0 0,0 1 0,1 0 0,0 0 0,3 1 0,0 0 0,-3 0 0,0 0 0,-1 0 0,0 0 0,-3 0 0,0 0 0,46 5 0,-8 2 0,-4 1 0,-4 4 0,-11 1 0,-5 2 0,-4 2 0,-6 3 0,-12-5 0,-13 2 0,-9-5 0,-10 0 0,-4 8 0,-27-4 0,-5 6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2.0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318 423 12287,'1'25'0,"3"0"0,-1 2 0,-5 1 0,-9-4 0,-11-4 0,-2-4 0,-2 0 0,-3-3 0,-1-3 0,1-5 0,4-3 0,-2-2 0,6-2 0,-1-1 0,0-2 0,7-12 0,5 2 0,7-4 0,-4 4 0</inkml:trace>
  <inkml:trace contextRef="#ctx0" brushRef="#br0" timeOffset="1">438 1 12287,'39'38'0,"-6"11"0,-11-4 0,-9 2 0,-4 0 0,-4-4 0,-5-1 0,0-3 0,0-3 0,0 6 0,1-3 0,3 1 0,1 0 0,7-8 0,-2 0 0,3-7 0,2-3 0,5-7 0,2-7 0,1-1 0,4-4 0,-3-1 0,-1-4 0,-1-4 0,-4-9 0,2-2 0,-3-8 0,-3-2 0,-3-8 0,4-4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2.5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238 619 12287,'7'-10'0,"3"0"0,4-1 0,1-3 0,-5-6 0,0-2 0,0 1 0,-2-1 0,11-5 0,-3 2 0,6-4 0,5-1 0,8 0 0,9 0 0,8 0 0,8 0 0,10-1 0,2 1 0,5 0 0,4 0 0,-33 15 0,1 0 0,0 0 0,1 0 0,1 0 0,0 1 0,1 1 0,0 1 0,1 3 0,-1 3 0,47 1 0,-48 4 0,0 0 0,3 1 0,-1 0 0,3 3 0,-1 3 0,0 1 0,-1 2 0,1 4 0,-1 3-39,-2 2 0,0 2 0,2 6 1,-1 2-1,-3 1 0,-1 2 0,-1 2 1,-1 1 38,2 5 0,-2 1 0,-3 0 0,-1 2 0,-2 2 0,-2 1 0,-1 1 0,0 0 0,-2 0 0,-2 0 0,-3 2 0,-2 0 0,-4-2 0,-3 2 0,15 44 0,-12 1 0,-18-42 0,-2 1 0,-2-2 0,-3 0 0,-2 0 0,-3 1 0,-3 1 0,-4 1 0,-5 2 0,-4-1 0,-8 1 0,-4-1 0,-3 0 0,-2-1 0,-2-3 0,-4-1 0,-7 2 0,-3-3 0,-2-6 0,-2-2 0,-1-3 0,-1-2 0,-1-4 0,-2-2 0,-7-1 0,-2-4 0,-2-7 0,-1-4 0,-5-1 0,-1-2-102,-5-2 0,-1-3 1,-1-1-1,-1-2 1,-1-5-1,0-1 1,4-3-1,2-1 102,5-3 0,2-2 0,-1-4 0,3-3 0,10-1 0,1-3 0,4-2 0,1-1 0,6-2 0,3-1 0,1 0 0,4 0 0,-31-32 0,8-4 0,4-4 0,17-2 0,7-2 0,8 2 0,7 0 0,5-5 0,10 7 0,6-6 0,8-4 0,9 3 0,7-3 0,2 6 0,-2 2 0,5 0 0,4 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23.0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 12287,'24'-5'0,"4"0"0,6 3 0,-1 6 0,-6-1 0,-3 7 0,-3 2 0,5 9 0,-6 10 0,-2 6 0,-1 1 0,-2 9 0,-2-5 0,-3 0 0,-5 0 0,-3-4 0,-2 1 0,0-6 0,0 2 0,-5-1 0,0-7 0,2-2 0,1 2 0,2-4 0,2 0 0,3-1 0,5-3 0,8-3 0,4-1 0,1-1 0,4-4 0,7-2 0,1-4 0,-2 1 0,-1-2 0,-2-1 0,-1-2 0,-4 0 0,-5 0 0,-5-2 0,-5-3 0,4-3 0,-6-7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36.9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0 106 12287,'20'-2'0,"0"-3"0,-6 2 0,-9-7 0,-4-2 0,-1-1 0,7-2 0,2 0 0,-1 0 0,5 6 0,-3 4 0,5 3 0,6 2 0,-3 2 0,7 5 0,2 8 0,1 8 0,1 13 0,-2 4 0,-4 3 0,-1 3 0,-4 2 0,-6-1 0,-4-3 0,-1-1 0,-4-1 0,-6-2 0,-4-5 0,-1-3 0,-2-8 0,-7-4 0,-1-5 0,-2-5 0,0 2 0,5-7 0,-1-2 0,1-3 0,0-3 0,0-4 0,0-1 0,0-4 0,2-7 0,1-2 0,4-1 0,1 0 0,0-3 0,4 3 0,-2-1 0,0-2 0,5-6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37.3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1 12287,'-8'20'0,"3"0"0,3 13 0,1 2 0,-3 7 0,-1 4 0,0 4 0,3 2 0,-1 0 0,-2 0 0,0 3 0,7-5 0,1-1 0,2-2 0,7-4 0,-2-1 0,2-3 0,-2-3 0,3-7 0,-5-9 0,3-5 0,-1-5 0,-5-3 0,5-9 0,1-3 0,-2-8 0,-1-9 0,1-2 0,-1-2 0,-3-3 0,5-1 0,0-7 0,5-1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37.7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12287,'25'59'0,"-1"4"0,-3 9 0,-1 4 0,-4-3 0,-3-1 0,-3 0 0,2 4 0,-7-12 0,-2-8 0,-1-9 0,-4-8 0,-1-11 0,-2-3 0,1-4 0,-4-11 0,0-7 0,-2-6 0,-1-7 0,3-11 0,-2-4 0,3-3 0,1-2 0,4-7 0,-5-2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38.1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211 0 12287,'4'17'0,"2"3"0,4 5 0,-1-3 0,-14-2 0,-5-3 0,-4-2 0,-2 0 0,-3 0 0,-1 0 0,2 0 0,1-2 0,2-2 0,0-6 0,0-4 0,0-1 0,0-1 0,1-4 0,4-6 0,-2-2 0,7-2 0,0-7 0,5-1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38.3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74 12287,'37'-23'0,"2"3"0,-1 5 0,-3 5 0,-4 5 0,-6 10 0,-5 6 0,-3 8 0,-7 11 0,-2 10 0,-1 4 0,-4 1 0,-1 4 0,-2-1 0,0-3 0,0-1 0,0-1 0,1-11 0,4-5 0,5-4 0,6 1 0,2-7 0,4-6 0,1-2 0,1-4 0,2-5 0,0 0 0,0 0 0,1-7 0,0-3 0,-4-5 0,-1-5 0,-2 3 0,-5-18 0,0 3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1.8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91 12287,'14'2'0,"-4"3"0,-2-4 0,-5 6 0,2 0 0,7-4 0,-2 7 0,-1-6 0,1 1 0,1-4 0,3-6 0,1-1 0,0-1 0,0 0 0,0 1 0,2 2 0,3-3 0,5-1 0,-1 5 0,1-2 0,1 3 0,3 2 0,6 0 0,2 0 0,0 0 0,0 0 0,-2 0 0,-3 2 0,3 3 0,-3-4 0,3 4 0,-3-3 0,-4-2 0,-3 0 0,7-2 0,-5-1 0,0-2 0,1 2 0,-1-4 0,0 2 0,-2 0 0,2-2 0,0 6 0,-1-4 0,-1 3 0,2 2 0,2 0 0,1 0 0,0 0 0,0 0 0,5-2 0,2-1 0,2-4 0,3-1 0,-4 4 0,2-2 0,2 1 0,2 0 0,1 0 0,2 5 0,3 1 0,5 4 0,2-1 0,2 6 0,0 0 0,3-2 0,1 6 0,-1-6 0,0 2 0,-1 0 0,2-5 0,-9 5 0,-1 0 0,-2-1 0,-6 4 0,-3-5 0,-4 2 0,-1 0 0,-8-6 0,-9 1 0,-24-17 0,-19-5 0,-24-13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3.8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12287,'15'42'0,"0"3"0,-7 9 0,-3-1 0,-3 4 0,-2 5 0,5 2 0,0-4 0,-2-1 0,-1-4 0,-2 0 0,2-8 0,1-7 0,2-6 0,0-2 0,-5-12 0,0-2 0,0-8 0,7-10 0,1-8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36.5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212 156 12287,'-14'-35'0,"4"0"0,5 1 0,3 9 0,2 5 0,0 14 0,0 12 0,0 19 0,0 17 0,0 17 0,0 13 0,-1 7 0,-4 6 0,3 4 0,-3 1 0,3-1 0,2-3 0,-5-1 0,0-8 0,2-5 0,1-3 0,2-11 0,0-7 0,0-6 0,0-5 0,0-10 0,-1-10 0,-4-3 0,1-10 0,-6-9 0,-2-11 0,-1-11 0,-9-16 0,-3-5 0,-3-11 0,-3 3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4.0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1 12287,'-3'23'0,"-6"-3"0,-6-3 0,-10-3 0,-2-3 0,-4-1 0,-5 2 0,0-5 0,2-1 0,-3-1 0,-1 0 0,4 1 0,1-6 0,4 0 0,4 0 0,7 0 0,-2 0 0,3 0 0,7 0 0,0 0 0,6 6 0,-2 3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5.0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16 167 12287,'0'-15'0,"0"0"0,-2-1 0,-3 1 0,3-5 0,-3 0 0,4 2 0,2 1 0,4 4 0,5 3 0,4 5 0,7 3 0,5 2 0,2 2 0,2 3 0,2 5 0,2 11 0,1 8 0,-2 4 0,-3 9 0,-5 0 0,-4 5 0,-5 3 0,-2 1 0,-4-6 0,-5-2 0,-4-2 0,-2 0 0,-6-5 0,-6-3 0,-6-1 0,-8-9 0,2-3 0,-3-4 0,-2-6 0,0 1 0,1-6 0,2-1 0,2-3 0,5-7 0,-3-4 0,1-4 0,3-1 0,4-7 0,4-3 0,2-3 0,3-2 0,1-2 0,5-3 0,6 3 0,3-5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5.2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22 12287,'15'-13'0,"0"5"0,0 8 0,-7 13 0,-4 14 0,-8 5 0,-6 3 0,-3 7 0,-2 0 0,1 3 0,4 0 0,-3 4 0,4-9 0,1 2 0,3-2 0,3 2 0,2-7 0,4-2 0,6-1 0,2-3 0,13-4 0,1-5 0,3-3 0,-1-7 0,-1-2 0,-2-1 0,2-4 0,-3-3 0,-1-5 0,-1-5 0,-4-3 0,-1-9 0,-2-1 0,0-8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7.6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1123 12287,'0'-15'0,"0"0"0,0-7 0,0-3 0,0-3 0,0-3 0,2-4 0,1 0 0,2 0 0,-2-2 0,6 0 0,2-6 0,8-1 0,6-3 0,3-8 0,4 1 0,3 1 0,6 2 0,2 1 0,4 2 0,3 2 0,6 3 0,2-2 0,4 9 0,2 3 0,1 1 0,14 7 0,0 2 0,4 1 0,3 3 0,3 3 0,3 2 0,-2 6 0,4 8 0,-4 13 0,-41 0 0,0 3 0,-1 1 0,-1 3 0,1 1 0,0 3 0,2 6 0,0 2 0,-2 0 0,0 3 0,-2 2 0,0 3-41,-2 2 1,-1 1-1,-2 3 1,-2 2 0,-3 1-1,-3 1 1,-2 1-1,-2 2 41,-1 2 0,-4 2 0,-3 0 0,-3 0 0,-2 0 0,-2 0 0,-3-3 0,-2-1 0,-2-1 0,-2 0 0,-4 3 0,-4 0 0,-4-4 0,-4-1 0,-4-1 0,-2-1 0,-3 0 0,-4-2 0,-5-4 0,-2-2 0,-1 0 0,-2-1 0,-1-2 0,-3-2 0,-2-1 0,-2-1 0,-5 1 0,-2-3 0,3-7 0,-2-3 0,-1-1 0,0-3 0,-2-2 0,-1-1 0,-3-2 0,-2-3 0,4-1 0,-1-2 0,0-1 0,-1 0 0,2-2 0,-1-1 0,-2-1 0,1-2 0,-44-4 0,4-7-15,0-6 1,7-6-1,8-8 1,5-3 14,4-5 0,-1-5 0,7-5 0,3-6 0,5-2 0,5-8 0,9-1 0,2 0 0,6 0 0,10-3 0,7 6 0,6 4 0,7 3 0,8 5 0,2 2 0,-1 10 0,-3 6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8.3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106 845 12287,'-9'-15'0,"4"0"0,-3-7 0,-2-3 0,-2-4 0,2-1 0,-3-5 0,4-2 0,1 0 0,3 1 0,-2-6 0,2 3 0,3 1 0,6 2 0,4-2 0,9-2 0,3-2 0,5 2 0,5 3 0,5 7 0,6-1 0,2 1 0,9 2 0,3 3 0,4 5 0,1 3 0,6 3 0,2 4 0,3 5 0,1 4 0,10 2 0,-5 4 0,5 9 0,5 9 0,5 6 0,-45-8 0,-2 3 0,-1 1 0,-1 2 0,0 0 0,-2 3 0,3 3 0,-1 3 0,0 0 0,-2 3 0,1 2 0,-2 2-31,-2 1 0,0 0 0,-2 1 0,0 1 1,-5 0-1,0 0 0,-3 1 0,0 0 31,0 0 0,-2 1 0,-3 4 0,-4 2 0,-3-2 0,-2 0 0,-3-1 0,-2 0 0,3 48 0,-9-45 0,-3 1 0,-10 42 0,-12 0 0,-9-3 0,-15-7 0,-11-12 0,-8-3 0,-10-6 0,35-34 0,-1-2 0,-46 15 0,2-8 0,-2-9 0,38-18 0,-1-3 0,0-2 0,-1-2 0,-46 4 0,3-4 0,11-8 0,2-6 0,6-6 0,4-3 0,1-12 0,8-2 0,5-6 0,4-7 0,-3-8 0,6-2 0,1-7 0,3-6 0,0-4 0,1-3 0,3 0 0,7 2 0,0-7 0,11 10 0,3 3 0,6 5 0,-4 1 0,9 7 0,3-2 0,4-3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9.5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182 1 12287,'-2'13'0,"-3"10"0,8 19 0,-6 7 0,-7 6 0,-5 10 0,-4 6 0,-1 2 0,2 3 0,-4-6 0,4 1 0,2-3 0,5-4 0,7 5 0,-2-14 0,1-3 0,0-4 0,0-9 0,5-6 0,0-6 0,0-7 0,6-5 0,4-5 0,2-5 0,0-10 0,-2-5 0,2-3 0,1-9 0,2-3 0,0-3 0,0-3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49.7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0 12287,'5'67'0,"0"5"0,-1 4 0,-3-1 0,-1-3 0,-1-12 0,-4 1 0,-5-1 0,-9-3 0,-1-7 0,2-11 0,1-11 0,-5-6 0,-3-9 0,-4-3 0,-1-4 0,0-13 0,0-8 0,2-9 0,2-4 0,0-7 0,4-2 0,0 0 0,0 0 0,2 0 0,7 4 0,1-2 0,2 1 0,0 2 0,-12 2 0,-1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2.7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4463 12287,'46'-9'0,"3"-6"0,1-8 0,4-11 0,-6-4 0,-2-4 0,-3-5 0,11-3 0,-2-4 0,11-11 0,-25 26 0,0-1 0,2-3 0,2-1 0,4-3 0,0 0 0,1-1 0,0 1-170,0-1 1,1 0 0,5-4 0,2 0 0,-1 5 0,0 0 0,4-3 0,0-2 169,3-4 0,0 0 0,3 1 0,1-1 0,0-1 0,1-1 0,1 0 0,0 0 0,1 1 0,1-1 0,-15 15 0,1-1 0,0 2 0,25-16 0,0 2 0,-25 16 0,0 1 0,0-1-105,2-1 1,0 0 0,0-1 0,5-3 0,1-1-1,0 1 1,0 1 0,0 1 0,0 0 0,1 0 0,0 2-1,1-1 105,2-1 0,2-1 0,-1 2 0,1 1 0,0 0 0,1 1 0,1-2 0,0 1 0,0 0 0,-1 1 0,0 1 0,1 0 0,-2 2 0,0-1 0,0 1 0,5 0 0,1-1 0,-1 3 0,-7 3 0,-2 1 0,1 2 0,0-1 0,0 2 0,0 0 0,-3 1 0,0 1 0,0 0 0,2 1 0,0-1 0,-1 2 0,22-8 0,-3 0 0,-2 2 0,-3 0 22,-2 1 1,-2-1 0,-5 0 0,-3-2 0,-7 4 0,-2-1 0,-3-1 0,-1-2-23,-4 0 0,-1-1 0,-1-2 0,-2 0 0,-6 2 0,-2-1 0,31-35 0,-4 0 0,-4-1 0,1 3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48.5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12287,'17'85'0,"-1"-4"0,-1-7 0,-6-14 0,-6-10 0,-3-5 0,0-13 0,0-3 0,-7-3 0,-1 5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48.8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12287,'15'69'0,"-6"4"0,-3-4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38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2819 166 12287,'0'0'0,"-10"0"0,-22 0 0,-18 0 0,-8 0 0,-9 0 0,-21 0 0,1 0 0,-6 0 0,-5 0 0,46 0 0,-1 0 0,2 1 0,0 0 0,0 0 0,1 1 0,-49 3 0,4 0 0,4-5 0,3 0 0,2 0 0,-3 0 0,4 0 0,-4 0 0,9 0 0,3 0 0,3 0 0,7 0 0,3 0 0,6-2 0,1-1 0,5-2 0,5 2 0,5-6 0,10-1 0,0-1 0,2 1 0,-2-4 0,12 6 0,2-2 0,1 0 0,4 5 0,1-4 0,2 3 0,7-6 0,-2 2 0,-4 3 0,8 9 0,-4 13 0,3 7 0,2 1 0,0 16 0,0-1 0,0 6 0,0 4 0,0 7 0,0 1 0,-2 2 0,-3 3 0,4-3 0,-6-1 0,0-5 0,-3-5 0,2 2 0,-1-11 0,1 1 0,0-4 0,4-5 0,-3-5 0,1-5 0,4-3 0,-5-17 0,7-10 0,2-12 0,3-6 0,-2-4 0,8-5 0,0-6 0,3-6 0,-1-8 0,-1 2 0,-2-1 0,2 6 0,-4-3 0,0 12 0,-1 6 0,-4 7 0,-1 6 0,-2 27 0,0 12 0,-2 13 0,-3 10 0,4 15 0,-6 7 0,2 5 0,0 5 0,-2 4 0,4 6 0,-2 5 0,1 2 0,3 3 0,-1-10 0,-1-2 0,-2-3 0,0-1 0,5-14 0,-2-5 0,-3-4 0,3-9 0,-3-9 0,4-3 0,1-2 0,0-12 0,1-4 0,4-6 0,-1-4 0,4-9 0,0-7 0,1-7 0,-1-9 0,4-9 0,-4 0 0,-1 0 0,3 2 0,-3 7 0,-1 3 0,1 4 0,3 8 0,-5 8 0,5 8 0,-5 19 0,-1 8 0,-3 9 0,-1 9 0,0 3 0,0-3 0,0-1 0,-1 3 0,-4 2 0,-5 2 0,-4 3 0,1-7 0,-1-1 0,3-7 0,-1-6 0,-3 6 0,8-15 0,0-2 0,1-1 0,1-4 0,5-5 0,1-2 0,6-3 0,7-5 0,4-3 0,10-4 0,3-3 0,5-5 0,3-3 0,11-2 0,4-2 0,11-1 0,11-2 0,6-1 0,3 6 0,7 0 0,0 0 0,-41 10 0,0 0 0,42-3 0,-1 1 0,-7 4 0,-9 1 0,-9 2 0,-11 0 0,-7 0 0,-7 0 0,-12 0 0,-17 5 0,-13 2 0,-16 1 0,-23-4 0,-9 1 0,-8-4 0,-6-1 0,-11 0 0,-1 0 0,-1 0 0,-4 0 0,-7-1 0,3-3 0,1-1 0,6 2 0,-1-4 0,8 0 0,4-1 0,0-4 0,3 4 0,7-2 0,6 0 0,7 1 0,12-2 0,10 4 0,5-1 0,5-4 0,5 5 0,11 1 0,11 1 0,12-1 0,14 1 0,14 5 0,7 0 0,6 0 0,12-5 0,9 0 0,-42 4 0,2-1 0,3 1 0,1 0 0,1 1 0,0 0 0,4 0 0,-1 0 0,1 1 0,-1 0-35,2 1 1,0 1 0,2 1 0,-2 0 0,0 4 0,-1 0 0,-2-1 0,0-1 34,-5-1 0,-1 0 0,3 1 0,-1 0 0,31 0 0,-13 1 0,-15 0 0,-13 3 0,-16-5 0,-4 0 0,-9 2 0,-8-4 0,-14 7 0,-10 2 0,-11 1 0,-16 1 0,-13-3 0,-8-2 0,-10-3 0,-1 1 0,-8-4 0,2 2 0,2-1 0,-9-3 0,14-1 0,-1 0 0,4 0 0,2 0 0,10 0 0,8 0 68,8 0 0,7-5 1,9 0-1,4 0-68,9-1 0,10-3 0,15-6 0,10 0 0,19 2 0,11 1 0,11 4 0,11 1 0,11 0 0,6 4 0,7-2 0,-47 3 0,2 1 0,6-3 0,0 1 0,-2 0 0,1 1 0,1 0 0,1 0 0,0 1 0,0 1 0,0 0 0,-1 0 0,-3 0 0,0 0 0,-3 0 0,0 0 0,48 0 0,-12 1 0,-12 3 0,-10 1 0,-8-2 0,-6-1 0,-13-2 0,-8 0 0,-8 0 0,-14 2 0,-8 3 0,-15-4 0,-13 4 0,-7-3 0,-4-2 0,-4 0 0,-6 0 0,2 0 0,-1 0 0,1 5 0,5 0 0,3-2 0,2-1 0,4-2 0,8 0 0,5 0 0,3 0 0,3-2 0,4-3 0,5-5 0,4-3 0,7-2 0,4 0 0,4 0 0,1 0 0,7-6 0,3 0 0,3-3 0,3-3 0,-1-3 0,0-3 0,0-4 0,0-2 0,0-6 0,0-7 0,2-1 0,3-4 0,-4-2 0,2-3 0,-4 0 0,-3 2 0,5-1 0,-11 15 0,-2 5 0,-1 8 0,-2 3 0,0 15 0,-7 8 0,-3 22 0,-3 17 0,-2 13 0,-2 22 0,-1 12 0,-5 5 0,-6 1 0,2-1 0,-9 3 0,1-5 0,0-5 0,1-2 0,7-13 0,2-6 0,-1-8 0,2-1 0,1-13 0,1-6 0,2-10 0,5-18 0,0-11 0,0-24 0,0-7 0,0-7 0,5-3 0,3-8 0,4-4 0,5-8 0,1-7 0,-3-3 0,-1-5 0,-4-1 0,-4 36 0,0 0 0,-1-47 0,-3 49 0,1-1 0,3-48 0,-5 46 0,0-1 0,4-38 0,-3 2 0,-2-1 0,0 16 0,0 5 0,0 8 0,0 6 0,0 6 0,0 10 0,-2 6 0,-3 7 0,-2 6 0,-4 6 0,1 0 0,-2-1 0,-7 6 0,-4 2 0,-4 1 0,-5 4 0,-8-5 0,-2-1 0,-6-1 0,-8 0 0,-12 0 0,-6-5 0,-3 2 0,-7 3 0,4-4 0,-4 6 0,0-2 0,-1 0 0,-6 6 0,13-2 0,4 1 0,7 0 0,7-2 0,6 4 0,9-4 0,8-2 0,7 6 0,6-4 0,8 2 0,4 0 0,10-5 0,4 4 0,13-1 0,13 0 0,16 2 0,15 5 0,8 2 0,8 3 0,10-2 0,1 7 0,1 0 0,-2-1 0,3 2 0,-8-4 0,-3 2 0,-5 2 0,-7-4 0,-9 0 0,-9-2 0,-11 0 0,-7 5 0,-16-4 0,-4 1 0,-9 0 0,-15-2 0,-17-3 0,-12 1 0,-9 2 0,-14 0 0,-9-5 0,-9 0 0,-9 0 0,-5-2 0,46 1 0,-1-1 0,0-1 0,-1-1 0,0 0 0,0 0 0,-3 1 0,2 1 0,1-2 0,1-1 0,1 2 0,0 0 0,1 1 0,0 0 0,-1 1 0,1 1 0,-44 0 0,3 0 0,0 0 0,10 5 0,4 0 0,7 0 0,7 2 0,4-6 0,8 4 0,6-3 0,5-2 0,8 0 0,-1 0 0,5 0 0,5 0 0,3-5 0,7 0 0,0 0 0,0-2 0,5 5 0,0-3 0,-2 4 0,-1 1 0,-2 0 0,1 1 0,4 4 0,-3 2 0,3 7 0,-4-1 0,-1 4 0,-5 1 0,-2-1 0,1 3 0,-1 5 0,-3 4 0,3 1 0,2 2 0,3 3 0,0 2 0,11 4 0,-1 0 0,0 1 0,2 1 0,5 2 0,2 1 0,3-1 0,-2-2 0,7 1 0,0-2 0,-1 0 0,2 10 0,-6-7 0,7 3 0,-3-2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49.2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16 12287,'7'-9'0,"-5"3"0,3 6 0,-10 0 0,-10 6 0,-2 3 0,-10 6 0,7 1 0,2 3 0,1 3 0,2 1 0,1 7 0,4 7 0,5 2 0,4 3 0,1 8 0,6-7 0,6 4 0,6-3 0,-1 3 0,2-7 0,-6 2 0,-3-2 0,-7 2 0,2-5 0,-5 0 0,-5-1 0,-3 0 0,-7-8 0,0-3 0,0-5 0,-5-5 0,0-5 0,1-5 0,2-3 0,2-2 0,0-3 0,2-6 0,3-6 0,-2-5 0,7 0 0,-7-3 0,4-7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49.5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1190 12287,'4'51'0,"-1"-1"0,5 40 0,6-29 0,-4-18 0,-5-13 0,-5-18 0,-5-17 0,2-23 0,-6-26 0,1-13 0,-1-13 0,7 29 0,1-1 0,-2-2 0,1-1 0,1 0 0,0 0 0,1-3 0,0 0 0,0 4 0,0-1 0,1 2 0,0-1 0,1 4 0,1 0 0,7-47 0,15 3 0,5 8 0,2 11 0,0 13 0,-2 8 0,-1 24 0,-2 8 0,-2 9 0,-7 8 0,0 12 0,-6 8 0,-7 8 0,-3 11 0,-2 3 0,0-1 0,0 1 0,-7 2 0,-3-7 0,-3-6 0,-2-2 0,0-4 0,0-7 0,-1-3 0,1-5 0,0-11 0,0-9 0,0-14 0,0-9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49.9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12287,'6'55'0,"4"11"0,4 12 0,1 9 0,-7-1 0,-3-1 0,-3 2 0,-2 2 0,0 2 0,0-1 0,0-1 0,0-4 0,5-9 0,2-14 0,-1-10 0,1-14 0,-4-9 0,1-14 0,1-10 0,5-4 0,-2-14 0,2-7 0,2-7 0,8-10 0,4-1 0</inkml:trace>
  <inkml:trace contextRef="#ctx0" brushRef="#br0" timeOffset="1">438 815 12287,'0'84'0,"7"-4"0,1-9 0,0-9 0,-3-10 0,-1 1 0,-1-13 0,2-5 0,-2-6 0,-1-7 0,5-27 0,1-5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0.2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1 377 12287,'10'66'0,"0"1"0,-3 1 0,-4 4 0,-3 2 0,0 1 0,0 1 0,0-1 0,0 11 0,2 1 0,1-2 0,2-1 0,7-5 0,0-9 0,4-8 0,4-10 0,0-9 0,-3-16 0,2-5 0,1-7 0,5-12 0,-3-4 0,1-13 0,2-7 0,5-10 0</inkml:trace>
  <inkml:trace contextRef="#ctx0" brushRef="#br0" timeOffset="1">559 0 12287,'-9'49'0,"4"6"0,4 24 0,1 5 0,-2 3 0,-3 2 0,-3 8 0,-8-3 0,1 4 0,8-47 0,-1 1 0,1 3 0,1 2 0,0-4 0,2 1 0,1 0 0,1 1 0,1-2 0,0 1 0,2 0 0,0-1 0,4 41 0,5-9 0,3-12 0,2-13 0,2-17 0,2-6 0,1-12 0,6-10 0,5-15 0,7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0.5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1192 347 12287,'-31'-27'0,"0"5"0,-5 9 0,-4 5 0,-15 4 0,-9 9 0,-6 7 0,-7 6 0,-2-1 0,4 3 0,1-1 0,4 1 0,3-3 0,8 3 0,4-4 0,4-1 0,11-1 0,7-2 0,4-2 0,4 1 0,7-4 0,-2-2 0,3-3 0,2-2 0,0 0 0</inkml:trace>
  <inkml:trace contextRef="#ctx0" brushRef="#br0" timeOffset="1">1 0 12287,'13'20'0,"7"0"0,0 6 0,-1-6 0,-8-2 0,-4-6 0,-7-2 0,0 2 0,0 1 0,-2 2 0,-3 0 0,4 0 0,-6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0.8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12287,'30'79'0,"-3"-5"0,-7-6 0,-6-11 0,-14-10 0,0-8 0,0-8 0,0 1 0,-2-13 0,-3-6 0,-5-6 0,-4-6 0,-1-1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1.3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12287,'12'37'0,"3"5"0,0 6 0,-3 8 0,1 14 0,-3 5 0,4 8 0,-1-5 0,-1 1 0,-2 5 0,0 3 0,5 5 0,0-2 0,0-4 0,0-7 0,0-22 0,0-9 0,0-13 0,-5-10 0,0-11 0,2-4 0,1-5 0,-2-17 0,-1-10 0,0-8 0,-2-5 0,5-12 0,-3 2 0,4-2 0,1 0 0,0 4 0,2 1 0,3 3 0,5 2 0,-3 4 0,0 9 0,-2 9 0,0 9 0,5 7 0,-3 11 0,-1 13 0,1 12 0,3 12 0,-3 2 0,2 1 0,2 0 0,-4-8 0,0-9 0,-2-5 0,0-5 0,0 0 0,-5-8 0,0-3 0,0-9 0,1-2 0,-1-8 0,0-10 0,0-7 0,0-10 0,0-1 0,0-2 0,2-12 0,1 2 0,4-2 0,1 0 0,1 1 0,3 3 0,-2 3 0,2 5 0,-7 14 0,-4 8 0,-4 5 0,0 4 0,-5 6 0,-2 8 0,-4 10 0,-1 7 0,0 1 0,0-1 0,0-3 0,0-3 0,-6 5 0,-4-8 0,-4-5 0,-1-6 0,0-12 0,7-3 0,3-7 0,5 1 0,6 4 0,9 7 0,9 6 0,1 14 0,5 13 0,-1 9 0,9 11 0,-1 5 0,-4 14 0,-6 6 0,-3 6 0,-3 7 0,-5 5 0,-8-3 0,-3 0 0,-7 1 0,-4-7 0,-11-6 0,-3-7 0,-5-11 0,-4-13 0,-3-14 0,-3-6 0,-5-7 0,1-11 0,-1-9 0,0-10 0,1-9 0,3-13 0,5-13 0,3-8 0,3-6 0,3-10 0,9-1 0,1 0 0,2-6 0,7-1 0,-4 2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1.9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 12287,'0'53'0,"0"9"0,0 12 0,0 10 0,-7 15 0,2-48 0,0 2 0,-1-1 0,0 1 0,1 1 0,0 1 0,-2 2 0,1 0 0,1-2 0,1 0 0,0-1 0,0 0 0,1-3 0,1 0 0,1 0 0,0 0 0,1 43 0,2-9 0,3-13 0,3-6 0,9-18 0,2-4 0,1-7 0,1-14 0,0-8 0,2-8 0,0-5 0,6-16 0,-2-9 0,5-12 0,3-11 0,5-16 0,-2-5 0,4-10 0,5-8 0,-20 37 0,0-1 0,0-5 0,-1-1 0,2-4 0,0-1 0,0-2 0,1 0 0,1-2 0,0 2 0,-5 9 0,-1 2 0,16-37 0,-13 19 0,-7 19 0,-15 25 0,-4 6 0,-6 7 0,-10 7 0,-8 19 0,-11 11 0,-1 12 0,-5 25 0,5 8 0,3 7 0,5 5 0,5-5 0,7 5 0,2 0 0,3 4 0,3-4 0,10 0 0,6-3 0,6-4 0,8-5 0,-1-14 0,0-9 0,0-10 0,3-11 0,-3-16 0,1-6 0,4-8 0,-4-16 0,1-13 0,-1-9 0,1-10 0,-6-10 0,1-2 0,-8 6 0,-6 6 0,-5 8 0,-5 7 0,-5 9 0,-3 4 0,3 11 0,0 8 0,-2 3 0,5 21 0,2 9 0,5 11 0,5 8 0,5 8 0,10 0 0,6 4 0,2 1 0,7-1 0,2-4 0,-2-6 0,-3-7 0,7-7 0,-8-12 0,6-8 0,-3-6 0,3-9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2.1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1206 208 12287,'-37'-23'0,"-1"3"0,-6 3 0,-14-3 0,-4 0 0,-2 1 0,2 3 0,-7 1 0,6 0 0,-9 1 0,-10 4 0,-5-2 0,-6 7 0,1 4 0,2 4 0,40 0 0,-1 2 0,-41 10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2.5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1 543 12287,'13'-11'0,"-3"-4"0,-3-11 0,-7 1 0,0-3 0,0-4 0,0-5 0,0-8 0,0 1 0,0-4 0,2 3 0,3-2 0,1 5 0,8 7 0,-1 6 0,4 9 0,6 7 0,-1 18 0,2 10 0,2 15 0,1 17 0,0 10 0,-2 5 0,2 3 0,-5-1 0,-2-7 0,-3-4 0,-2-1 0,-2-3 0,-1-9 0,-4-7 0,-1-6 0,-2-5 0,-4-9 0,5-3 0,-5-5 0,4-11 0,-3-9 0,-2-9 0,2-16 0,1-7 0,4-3 0,1-2 0,2-12 0,5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39.6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12287,'19'19'0,"6"9"0,1 16 0,-4 13 0,-3 11 0,-16-1 0,-5 2 0,-6 3 0,-7 7 0,-4 3 0,-1 0 0,2 0 0,8-1 0,3-6 0,2-1 0,0-4 0,0-3 0,5-7 0,0 1 0,0-1 0,7-6 0,1-3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2.9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1 212 12287,'15'-32'0,"0"12"0,0 20 0,-5 20 0,-2 17 0,1 12 0,-1 11 0,-3 2 0,5 7 0,2-2 0,1-4 0,2-3 0,-1-4 0,-3-8 0,-1-6 0,0-10 0,6-10 0,-1-5 0,0-9 0,0-8 0,0-10 0,0-12 0,0-10 0,-2-8 0,-1-8 0,-3-3 0,-3 3 0,6-3 0,-4 3 0,2 1 0,0-2 0,-1 1 0,3 1 0,-4-2 0,-1-1 0,3 0 0,-4 6 0,1 4 0,0 5 0,4 3 0,-2 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3.3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0 300 12287,'4'71'0,"2"-2"0,4-2 0,7-5 0,-7-12 0,4-10 0,-4-15 0,-2-13 0,-1-16 0,-2-22 0,-5-21 0,0-5 0,0-5 0,0-10 0,0 0 0,1 5 0,4 2 0,2 8 0,6 1 0,1 6 0,3 5 0,1 10 0,-3 11 0,0 8 0,0 6 0,0 10 0,0 8 0,1 11 0,-1 11 0,0 10 0,0 4 0,0-4 0,0-2 0,-5-4 0,0-14 0,0-5 0,-2-3 0,-1-14 0,-7-13 0,5-12 0,0-21 0,-1 1 0,-3 0 0,1-2 0,1 14 0,4 7 0,1 4 0,2 11 0,5 6 0,1 11 0,-1 11 0,5 12 0,1 6 0,1 4 0,0 5 0,0 2 0,-4-6 0,2-3 0,-1-5 0,-3-4 0,0-8 0,-1-6 0,0-5 0,0-9 0,0-1 0,0-9 0,0-8 0,7-17 0,1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3.6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61 272 12287,'17'20'0,"3"0"0,0-3 0,-2-6 0,-3-4 0,0-7 0,-1-8 0,-3-8 0,-2-5 0,-2-3 0,-2-9 0,-5 3 0,-2-2 0,-3 0 0,-4 2 0,-7 0 0,-3 1 0,-1 4 0,-5 5 0,5 10 0,0 5 0,-2 3 0,7 11 0,-2 7 0,7 13 0,4 9 0,0 6 0,8 3 0,3 0 0,5-2 0,4 9 0,1-9 0,0 0 0,0-3 0,0-5 0,2-9 0,1-3 0,2-5 0,5-10 0,-3-5 0,0-3 0,0-2 0,11-7 0,-1-1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4.0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1077 12287,'15'-10'0,"-2"-1"0,-3-6 0,-3-3 0,-7-9 0,0 2 0,0 1 0,-2-13 0,-1 6 0,-2-6 0,2-1 0,3 1 0,5-2 0,5 2 0,3 2 0,7-3 0,4 3 0,2 2 0,6 3 0,2 0 0,-2 12 0,1 2 0,2 1 0,5 10 0,-4 11 0,-3 14 0,-1 16 0,-4 14 0,-2 7 0,-6 2 0,-4-1 0,-7 1 0,-4-7 0,-4-3 0,-1-5 0,-6-2 0,-4-10 0,-4-7 0,-1-4 0,-7-11 0,-1-6 0,-2-10 0,0-13 0,6-17 0,-1-7 0,4-2 0,0 0 0,8 2 0,3 1 0,3 4 0,2 5 0,12 5 0,5 6 0,3 9 0,2 8 0,10 6 0,-2 6 0,3 10 0,4 15 0,-10 8 0,5 4 0,-2-1 0,-2 0 0,6-4 0,-11-3 0,2-7 0,1-7 0,-6-10 0,3-5 0,-1-7 0,-4-8 0,4-7 0,-2-16 0,-1-6 0,-3-6 0,-6-10 0,0-1 0,0-4 0,-1-5 0,6-2 0,-2-7 0,6-1 0,1 11 0,-7-1 0,-1 13 0,-4 12 0,-1 9 0,0 10 0,-4 12 0,2 9 0,0 20 0,-5 17 0,0 10 0,0 8 0,0 9 0,2 5 0,1 1 0,2 6 0,-1 1 0,-1-9 0,2 6 0,5-5 0,-2-6 0,2-7 0,2-8 0,0-4 0,-2-4 0,3-15 0,-3-5 0,10-3 0,4-9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4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468 91 12287,'-35'-15'0,"0"0"0,-7 5 0,3 2 0,-1-1 0,0 1 0,1 3 0,-1-3 0,5 1 0,3 4 0,2 1 0,0 2 0,0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4.6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0 12287,'-8'15'0,"0"1"0,1-1 0,-8 0 0,-9 0 0,-4-7 0,-4-3 0,-1-3 0,-3-2 0,-4 0 0,3 0 0,0-2 0,1-3 0,-3 2 0,7-6 0,7 1 0,7 0 0,-1 4 0,9-1 0,4-3 0,-1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4.9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91 12287,'23'1'0,"7"5"0,-8-6 0,0 0 0,-9-9 0,-4-9 0,1-2 0,-4 3 0,1 5 0,-4 0 0,7 7 0,2 2 0,-3 1 0,1 6 0,0 4 0,-2 7 0,0 14 0,-4-1 0,1 1 0,-2-1 0,-3 2 0,-5-10 0,-5-1 0,-3-3 0,-2 0 0,0-3 0,-1-3 0,1-5 0,0-2 0,0 1 0,0 1 0,0-2 0,0-1 0,0-2 0,0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5.3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1132 12287,'21'-16'0,"1"1"0,-3 0 0,-4-5 0,-12-2 0,2-1 0,-1-4 0,2 5 0,1 2 0,0 4 0,1 1 0,0-1 0,2 1 0,5 2 0,1 1 0,-1 2 0,1 5 0,3-3 0,1 1 0,5 2 0,-3 3 0,0-3 0,-1-5 0,-1 2 0,-3-2 0,2 0 0,1 1 0,0-4 0,-5 5 0,2-2 0,3 0 0,3 0 0,7-6 0</inkml:trace>
  <inkml:trace contextRef="#ctx0" brushRef="#br0" timeOffset="1">1131 1 12287,'0'23'0,"5"6"0,0-2 0,-3 4 0,-5 5 0,-1-1 0,-4-5 0,1 0 0,4 0 0,-5-1 0,-1-4 0,-1-5 0,0-3 0,7-2 0,-4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55.6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12287,'20'32'0,"0"3"0,-3 6 0,-5 2 0,-1 2 0,-6 1 0,-1-1 0,-3 0 0,-7 7 0,-3 2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3.2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1 12287,'28'0'0,"7"1"0,5 4 0,1 5 0,-8-1 0,-11-1 0,-7 1 0,-2-1 0,-4 2 0,-1 7 0,-1 3 0,-4 5 0,-1 10 0,-2 5 0,0 4 0,0 1 0,-2 0 0,-1 2 0,-2 2 0,1 1 0,3 0 0,1-4 0,0-1 0,0 0 0,5 0 0,0-1 0,-2-2 0,-1-2 0,-2-7 0,0 4 0,0-2 0,0 1 0,-5 4 0,-2-5 0,-1-2 0,-4-1 0,-5-2 0,-1-1 0,1-4 0,-1-5 0,-1-3 0,2-4 0,-1-1 0,-2-2 0,0-7 0,5 2 0,0-5 0,0-5 0,0 2 0,1-9 0,2-3 0,2-3 0,5-7 0,-5 5 0,7-14 0,-4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51.88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3332 1810 12287,'2'-29'0,"3"4"0,-4 2 0,4 3 0,-3-5 0,-4-6 0,-1-4 0,-4-3 0,-1-1 0,-7-9 0,-5-1 0,1-6 0,3-7 0,-4-2 0,-1 2 0,1-1 0,-1-3 0,4-6 0,-3 3 0,3 1 0,2 2 0,0 6 0,1 3 0,3 4 0,1 1 0,5-4 0,-4 6 0,1 2 0,0 1 0,3 1 0,-6 3 0,1 1 0,2 2 0,-5 8 0,4 0 0,-1 7 0,0 3 0,0 2 0,-5 7 0,0 1 0,0 2 0,0 5 0,0-3 0,-2 1 0,-3 4 0,1-1 0,-4 1 0,0-2 0,-1 1 0,-1 3 0,-5 1 0,0 0 0,0 0 0,-7 0 0,-2 0 0,-1 0 0,0 0 0,1 1 0,-4 3 0,-1 1 0,-3-2 0,-1-1 0,1 0 0,-2 1 0,-1 2 0,-7 0 0,3-5 0,-1 0 0,0 0 0,1 0 0,-3 2 0,4 1 0,1 2 0,-4 2 0,6-2 0,2 3 0,1 0 0,1 4 0,1-5 0,2 1 0,2 4 0,0-5 0,4-1 0,0-1 0,0 0 0,-5 5 0,4-5 0,-3 1 0,1 0 0,3-4 0,-1 5 0,4-2 0,1 0 0,-1 1 0,4-2 0,2 1 0,3-2 0,-2 0 0,7 1 0,1 1 0,2-2 0,-3-1 0,0-2 0,2 0 0,1 0 0,-3 0 0,0 0 0,0 0 0,-2 0 0,5 0 0,-5 0 0,2 0 0,0 0 0,-5 0 0,5 0 0,2 1 0,1 5 0,0-5 0,-1 6 0,-2-2 0,1 0 0,7 5 0,2-3 0,-1-1 0,-3 1 0,4 3 0,2-3 0,1 1 0,-5-3 0,2 5 0,2-6 0,-2 1 0,-2-4 0,4-1 0,-2 0 0,-2 0 0,-1 0 0,-2 0 0,5 0 0,1 2 0,2 3 0,2-2 0,5 7 0,-1 2 0,-4 2 0,3 1 0,-3 1 0,3 3 0,2 1 0,0 2 0,0-2 0,0 5 0,0 3 0,0 8 0,-1-1 0,-3-2 0,-1-1 0,0 3 0,5 0 0,0 1 0,0 0 0,0 1 0,2 5 0,1-2 0,2 2 0,5 2 0,-3 1 0,1 0 0,4 1 0,-5-6 0,0 0 0,-2 2 0,0 1 0,5 3 0,-4-1 0,1 0 0,0 0 0,3 4 0,-3-1 0,1-1 0,4 2 0,-1-1 0,1-4 0,-4-2 0,-1-2 0,3-6 0,-3 1 0,1-3 0,4-2 0,-4-7 0,1-3 0,-1-3 0,1-2 0,1-1 0,5-4 0,0-5 0,0-4 0,2-1 0,1 0 0,2 0 0,2 0 0,-2-1 0,3-3 0,1-1 0,9-6 0,-1 2 0,3-1 0,2 0 0,10 0 0,-2-5 0,2 0 0,0 0 0,5 0 0,3-2 0,2-1 0,-1-3 0,4 1 0,-1 5 0,4 0 0,1 0 0,3 2 0,2 1 0,1 2 0,2-2 0,3 4 0,-8-2 0,0 0 0,0 1 0,10-2 0,-1 4 0,1-1 0,0-4 0,2 0 0,-1 0 0,-2 4 0,-3 1 0,3 1 0,-9 2 0,0-1 0,0 2 0,-4 3 0,-6 3 0,-5 4 0,-5 1 0,5 2 0,-12 5 0,-4 0 0,-8 1 0,-8-1 0,-12 1 0,-8 4 0,-20-9 0,-11 2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3.9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119 1 12287,'8'23'0,"-3"8"0,-3 7 0,-4 11 0,-4 4 0,-8 4 0,-4 5 0,-7 14 0,5-1 0,3 2 0,5 0 0,4 2 0,4-2 0,-1-5 0,2-3 0,3-4 0,5-5 0,3-1 0,1-4 0,4-5 0,-3-9 0,2-8 0,-2-6 0,7-5 0,-4-9 0,2-3 0,4-5 0,-1-5 0,-1-8 0,3-12 0,3-4 0,8-13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4.3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12287,'30'0'0,"0"0"0,0 4 0,-2 6 0,-2 10 0,0 13 0,-5 9 0,-5 7 0,-4 6 0,0 5 0,-7 2 0,-2-1 0,-1-8 0,-4 1 0,-3-4 0,-3-3 0,-1-5 0,-9-5 0,3-9 0,-2-3 0,0-4 0,2-10 0,0-2 0,0-3 0,0-2 0,2-14 0,3-9 0,5-8 0,-4-6 0,1-12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4.6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 12287,'-8'28'0,"3"7"0,3 7 0,2 3 0,0 7 0,-1 4 0,-4-1 0,-5-5 0,1 5 0,1-11 0,-1-2 0,1-5 0,5-2 0,-2-5 0,3-7 0,2-4 0,2-6 0,3-3 0,3-10 0,7-11 0,0-6 0,0-3 0,7-14 0,2 2 0</inkml:trace>
  <inkml:trace contextRef="#ctx0" brushRef="#br0" timeOffset="1">348 46 12287,'10'67'0,"2"3"0,-2 2 0,-2-1 0,2 1 0,-5-7 0,-2-1 0,-1-2 0,3-9 0,0-4 0,-2-6 0,-1-3 0,3-13 0,2-2 0,1-6 0,9-11 0,6-1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4.8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408 1 12287,'-17'20'0,"-1"2"0,-4-1 0,-1 1 0,-8-2 0,-4-6 0,2-3 0,1-1 0,-3-6 0,1 1 0,4-2 0,3 2 0,9-3 0,-2 3 0,3-3 0,9-2 0,1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5.2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12287,'15'0'0,"0"0"0,-7 7 0,-1 3 0,-2 5 0,0 5 0,0 4 0,-5 8 0,0 3 0,0 5 0,0 4 0,0 2 0,0 1 0,0-1 0,0 6 0,0-12 0,0-2 0,0 1 0,7-9 0,3 2 0,2-7 0,-2-3 0,8-4 0,-3-8 0,2-5 0,0-5 0,-2-7 0,0-8 0,0-8 0,-5-12 0,-2-7 0,-1-7 0,5-4 0,-4-8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5.4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12287,'30'52'0,"5"9"0,1 11 0,-3 6 0,-3 8 0,-5 3 0,-3-1 0,-9-4 0,-2-8 0,-5-3 0,-7-7 0,-3-4 0,-1-6 0,-12 1 0,1-6 0,-6-4 0,-5-6 0,-1 3 0,-9-5 0,-2 6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5.6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1 12287,'7'23'0,"-7"2"0,0-8 0,-10-3 0,-9-1 0,-9 0 0,-9 1 0,0-2 0,0-2 0,-3-5 0,3 3 0,0-1 0,1-4 0,2-1 0,7-2 0,4-2 0,1-3 0,2-3 0,5-7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6.0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12287,'27'10'0,"3"0"0,-3 6 0,-7-6 0,-4 2 0,0-2 0,-1 4 0,0-4 0,0 3 0,-7 7 0,-3 2 0,-3 1 0,-2 4 0,-7 8 0,4-3 0,-7 3 0,0-1 0,0-1 0,0 3 0,6 4 0,-1-5 0,4 5 0,1-5 0,0-3 0,0-5 0,6 0 0,4-7 0,4-3 0,1-6 0,0 1 0,2-7 0,1-2 0,2-1 0,5-2 0,-3-2 0,0-3 0,0-5 0,-2-1 0,-5 1 0,0-10 0,0 3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6.4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4237 1 12287,'-17'1'0,"-5"3"0,-9 2 0,-13 3 0,-15-6 0,-16 2 0,-14-3 0,38-2 0,-3 0 0,-9 0 0,-2 0 0,-3 0 0,-3 1 0,-1 1 0,-1 1 0,-2 2 0,-3 1 0,-12 3 0,-2 3 0,-3 2 0,0 2 0,-2 3 0,0 1-131,32-6 1,0 1-1,-1 0 1,-3-1-1,0 1 1,-1-1-1,2 0 1,0-1-1,0 0 1,0-1-1,1 0 1,-1-1 130,-28 6 0,-2-2 0,27-6 0,0-1 0,0-1 0,-23 3 0,2-2 0,4-1 0,0-2 0,8-2 0,1-1 0,2-1 0,2 0 0,10-1 0,3 0 0,5 0 0,1 0 91,-43 0 1,11 0 0,16 1 0,10 3-92,6 1 0,13 6 0,9-2 0,8 1 0,5 0 0,11-5 0,5 5 0,-3 0 0,0 5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6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1 12287,'37'30'0,"-5"-2"0,1-1 0,-6-3 0,-7-3 0,-10 5 0,-5-5 0,-3 3 0,-2 3 0,-2 1 0,-4 2 0,-9 0 0,-7 0 0,-3 1 0,0-3 0,-2-3 0,-2-3 0,4-2 0,2-1 0,1-4 0,3-4 0,3-7 0,1 1 0,0-4 0,6-7 0,4-4 0,4-10 0,1-4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09.5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905 166 12287,'12'-13'0,"3"3"0,-10 1 0,-13 6 0,-14-2 0,-13 2 0,-7 1 0,-5 2 0,-2 0 0,-1 0 0,-5 0 0,3 0 0,0 0 0,0 0 0,-3-2 0,4-1 0,3-4 0,1-1 0,2 3 0,1-5 0,4 0 0,5 1 0,10-2 0,3 4 0,0-1 0,5-9 0,-4-7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7.0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0 12287,'-7'37'0,"-3"4"0,-4 2 0,-1 4 0,0 3 0,0 4 0,2 4 0,1-2 0,2-6 0,7-3 0,-2-2 0,3-1 0,2-4 0,0 0 0,2-8 0,3-5 0,5-4 0,8-4 0,4-9 0,1-5 0,4-4 0,3-1 0,5-3 0,6-7 0,2-10 0,2-7 0,1-3 0,-1-7 0,0-2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7.2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 12287,'5'63'0,"0"8"0,-2 2 0,-1 0 0,-2 2 0,-2-6 0,-3-4 0,-5 0 0,-2-8 0,0-5 0,4-3 0,1-4 0,2-3 0,5-14 0,0-3 0,0-5 0,0-9 0,7-5 0,1-6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37.5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724 0 12287,'-16'35'0,"-6"-1"0,-10-2 0,-10-5 0,-6-6 0,-8-9 0,4-4 0,0 1 0,1-1 0,-1-5 0,3 3 0,0-5 0,6-1 0,1 0 0,10 0 0,4 0 0,1 0 0,-3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3:01.7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12287,'26'30'0,"4"0"0,2 4 0,-5-17 0,-3-6 0,-3-2 0,-1 2 0,-6-1 0,-2 4 0,-2 1 0,-7 7 0,2 3 0,-3 5 0,-2 5 0,-2-3 0,-3 5 0,-5-2 0,-3 0 0,-3 0 0,3-4 0,1-3 0,2-3 0,7 7 0,-2-4 0,5 1 0,5-1 0,8 4 0,11-7 0,4 4 0,9 1 0,5-7 0,5-2 0,1-5 0,3-1 0,2-1 0,-6-4 0,-5-5 0,-3-4 0,-4-7 0,-7-6 0,-4-6 0,-9-7 0,-7-6 0,-8-4 0,-7 10 0,-1-3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1:59.7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12287,'6'20'0,"4"3"0,4 6 0,-4 6 0,-2 13 0,-1 3 0,3 6 0,-5-2 0,-2 4 0,-1 1 0,-2-7 0,0-2 0,0-6 0,0-5 0,0-3 0,0-9 0,0-2 0,0-6 0,0-4 0,0 0 0,0-10 0,0-6 0,0-6 0,0-10 0,0 1 0,0 0 0,0-5 0,0 0 0,13-13 0,4 1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00.1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332 498 12287,'7'-9'0,"-6"4"0,4 10 0,-5 5 0,-5 4 0,-8 1 0,-9 0 0,-1 0 0,-4 0 0,-2 0 0,1-2 0,1-3 0,2-5 0,7 2 0,-3-2 0,5-1 0,1-3 0,0-1 0,-1-1 0,1-4 0,0-4 0,7-6 0,1 0 0</inkml:trace>
  <inkml:trace contextRef="#ctx0" brushRef="#br0" timeOffset="1">543 0 12287,'42'47'0,"3"5"0,-3 5 0,-10 1 0,-12-2 0,-20-14 0,0-2 0,-5-5 0,-2 4 0,-1-1 0,-2-1 0,1 0 0,-2-2 0,4-5 0,0-1 0,1-4 0,0 1 0,6-5 0,2-5 0,3-4 0,4 1 0,6-4 0,1-1 0,4-3 0,-3-3 0,3-2 0,-3 0 0,-2-12 0,-1-5 0,-4-4 0,3-4 0,-5-6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01.4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1 12287,'14'11'0,"-4"4"0,-5 2 0,-3 0 0,-14-2 0,-5 0 0,-5 0 0,-4 0 0,-3-1 0,-3-3 0,-1-2 0,-2-3 0,-4 4 0,7-4 0,4-3 0,-1-1 0,1 4 0,-2 3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01.7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12287,'36'34'0,"-5"3"0,-7 3 0,-9 7 0,-15-9 0,0 3 0,0-1 0,0 0 0,0 5 0,0-1 0,0-4 0,0 2 0,0-5 0,2 0 0,3-1 0,5-2 0,8-7 0,4-4 0,1-1 0,2-4 0,6-6 0,-1-4 0,0-1 0,0-2 0,-1-5 0,-4 0 0,-5 0 0,-5-6 0,-5-6 0,-5-7 0,-3-6 0,-9-3 0,-1-2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02.3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30 649 12287,'5'-15'0,"0"0"0,0-2 0,-5-1 0,0-2 0,0 0 0,0-2 0,5 4 0,2-8 0,1 0 0,7 2 0,7-1 0,3-2 0,7-1 0,5-7 0,8-1 0,2 3 0,3 1 0,4-1 0,8 1 0,3 3 0,6 1 0,1 6 0,1 2 0,1 5 0,3 5 0,2-2 0,-4 7 0,1 2 0,-1 1 0,0 5 0,1 6 0,1 7 0,3 6 0,-8 8 0,4 7 0,-4 3 0,-4 7 0,-1 5 0,-8 9 0,-4-1 0,-4 0 0,-5 9 0,-4 5 0,-5 4 0,-7 1 0,-10 3 0,-1 0 0,-7 2 0,-7 3 0,-7 2 0,-8 0 0,-10-6 0,-7-7 0,-17-4 0,-6-9 0,-10-2 0,-10-3 0,-6 1 0,31-34 0,-2-3 0,0-1 0,-1 0 0,-3-1 0,-1-2 0,-7-2 0,-1-3 0,4-2 0,-1-2 0,-4-1 0,-1-1-44,1-1 0,-2-2 0,-4-3 1,0-2-1,2-4 0,1-2 0,5-2 1,1-2 43,3-3 0,1-2 0,4 1 0,3-2 0,-35-25 0,8-3 0,6-3 0,4-14 0,10 0 0,9-4 0,8-1 0,7-6 0,5 2 0,6 2 0,8-1 0,4 1 0,10 7 0,7-1 0,11-3 0,5-6 0,5 5 0,-1-6 0,0-3 0,0-2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19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0 12287,'25'22'0,"1"3"0,-8-8 0,-13-2 0,-5-4 0,-5-2 0,-5 3 0,-10-6 0,-5 1 0,-4 0 0,-3-2 0,-1-5 0,-4 0 0,-2 0 0,4-2 0,-3-3 0,3-3 0,6-1 0,-1-4 0,13 4 0,-5-6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09.8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12287,'27'24'0,"1"9"0,-3 13 0,-8 7 0,-9 6 0,-8-11 0,-1-2 0,-4-3 0,-2 9 0,-5-5 0,4 5 0,1 5 0,0-5 0,4-2 0,-2-5 0,2-4 0,-1-5 0,1-5 0,-2-3 0,2-3 0,1-3 0,2-7 0,7-7 0,1-1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0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528 362 12287,'9'7'0,"-4"3"0,-5 3 0,-7 1 0,-6-2 0,-6-2 0,-13-7 0,1 2 0,-5-3 0,-1-2 0,-3-2 0,3-1 0,1-4 0,-1-1 0,2-3 0,4-4 0,8-6 0,1-3 0</inkml:trace>
  <inkml:trace contextRef="#ctx0" brushRef="#br0" timeOffset="1">347 0 12287,'0'16'0,"-3"-1"0,-7 1 0,-10 4 0,-2-3 0,-3 3 0,-2-5 0,-1-5 0,-2 2 0,-1-7 0,3-1 0,3-3 0,-2-1 0,7 0 0,1 0 0,3-6 0,1-3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0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241 0 12287,'67'22'0,"2"3"0,-5 4 0,-9 1 0,-17-2 0,-7-1 0,-10-4 0,-4-1 0,-4 3 0,-2-3 0,-8 0 0,-6 0 0,-6 3 0,-8-5 0,-1 0 0,-2 2 0,-5-5 0,3 4 0,0 1 0,0 3 0,4 4 0,8 3 0,5 1 0,3 2 0,2 0 0,2-3 0,3 2 0,5 1 0,3 0 0,2-5 0,-1 0 0,-4 1 0,-3-1 0,-7 0 0,0 0 0,0 0 0,0-5 0,-2-1 0,-1-1 0,-2 1 0,-7-6 0,0 2 0,-5-3 0,-3-2 0,-5-2 0,2-1 0,-4-3 0,-5-3 0,-3-1 0,0-6 0,-6-4 0,-2-6 0,-2-7 0,-1-2 0,1 0 0,0 5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0.7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12287,'33'25'0,"-2"0"0,-13-13 0,-20-2 0,-11-6 0,-11-4 0,-2 0 0,-3 0 0,1 0 0,-4 0 0,-2-2 0,4-1 0,0-4 0,0-2 0,1 4 0,3-3 0,2 1 0,2 4 0,2-5 0,5 6 0,0-5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1.2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1 104 12287,'6'-8'0,"8"-4"0,6 5 0,-4-1 0,-4-4 0,2 0 0,-4 1 0,3 1 0,2 1 0,0-1 0,0 5 0,-1 5 0,-4 7 0,-4 8 0,1 8 0,-5 6 0,3 3 0,-3 3 0,-2 5 0,5-1 0,0-1 0,0 1 0,1-1 0,-2-4 0,6-1 0,1-4 0,3-4 0,1-7 0,2 1 0,1-6 0,2-3 0,5-7 0,-5 2 0,-1-3 0,4-9 0,1-3 0,1-3 0,-2-2 0,-1 0 0,5-5 0,-2 0 0,3 1 0,9 2 0,2 2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1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1719 0 12287,'-19'32'0,"-7"3"0,-16 4 0,-15-1 0,-12-3 0,-11-4 0,-7-8 0,-9-6 0,44-11 0,-1-1 0,-2 0 0,-1-1 0,-2 1 0,0 0 0,4-2 0,0-1 0,2-1 0,1 0 0,1 1 0,0 1 0,-41 3 0,8 3 0,4 2 0,10 1 0,6 2 0,6-1 0,6 4 0,-2 8 0,-1-2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2.0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0 309 12287,'39'0'0,"-6"0"0,-6 0 0,0 0 0,-7 0 0,-1 0 0,-3 0 0,-1 0 0,-1 1 0,-4 4 0,-3 9 0,-7 8 0,0 1 0,0 4 0,-5 1 0,-4 2 0,-3-1 0,-4-4 0,-3 3 0,2-4 0,-1-1 0,-2-3 0,0-3 0,5-2 0,0-1 0,0-4 0,0-4 0,1-7 0,4-4 0,3-5 0,7-10 0,0-6 0,0-2 0,7-2 0,1 0 0</inkml:trace>
  <inkml:trace contextRef="#ctx0" brushRef="#br0" timeOffset="1">377 22 12287,'9'-15'0,"-3"8"0,-6 9 0,0 11 0,-6 9 0,-4 8 0,-4 2 0,-1 3 0,0-3 0,2 5 0,1-2 0,2 0 0,7 6 0,-2-6 0,1-2 0,-1-1 0,3-3 0,-3-4 0,5-5 0,5-3 0,-1-4 0,6-1 0,2-4 0,1-1 0,2-2 0,2-7 0,3-3 0,5-5 0,4-10 0,1 3 0,0-5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2.3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12287,'7'37'0,"1"4"0,2 6 0,0 4 0,-6 1 0,1-4 0,-4 2 0,-1-1 0,-5-4 0,-1-5 0,-1-4 0,0-5 0,1-9 0,2-5 0,-1-5 0,-7-9 0,4-3 0,-7-8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2.6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437 0 12287,'-1'15'0,"-6"-1"0,-7-3 0,-4-1 0,-9 0 0,0 6 0,-6-3 0,-7-3 0,3 2 0,2-6 0,3 1 0,2 0 0,1 3 0,2-5 0,4 0 0,1 2 0,2-6 0,5 6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2:22.8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12287,'30'2'0,"-1"3"0,-4 5 0,0 8 0,-8 4 0,-6 0 0,-2 0 0,-4 4 0,-5-2 0,0-1 0,0-3 0,-5 2 0,-2-3 0,0-4 0,1-4 0,1-1 0,6 5 0,4 1 0,4-8 0,7-3 0,3-3 0,1-2 0,5 0 0,-3 0 0,1-2 0,4-3 0,-5-8 0,-2-8 0,3-5 0,1 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3:22.7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143 617 12287,'7'-15'0,"0"0"0,4-2 0,-2-1 0,-2-2 0,4-7 0,-1 0 0,2-5 0,-2-3 0,8-2 0,-1 2 0,5-3 0,5-1 0,6-3 0,4 7 0,2 1 0,3 3 0,6 2 0,4 4 0,2 5 0,3 3 0,-2 7 0,5 2 0,6 1 0,1 4 0,11 3 0,-2 6 0,2 10 0,4 7 0,-4 12 0,4 9 0,0 9 0,-39-21 0,-1 2 0,0 2 0,-2 1 0,1 4 0,-1 0 0,-1 4 0,-1 1-66,0 2 0,-1 3 0,2 5 0,-1 2 1,-1 2-1,-2 2 0,-3 1 0,-2 1 66,-1 2 0,-3 2 0,-3 6 0,-4 1 0,-2-4 0,-4 1 0,-1 0 0,-3 1 0,-3 3 0,-1-1 0,-2 2 0,-2-1 0,-5-8 0,-4-1 0,-3-2 0,-3-2 0,-3-3 0,-3-1 0,-4-5 0,-4-3 0,-1-4 0,-2-2 0,-3-3 0,-1-2-26,-1-3 0,-2-3 0,-4-5 1,-3-3-1,-1-2 0,-2-3 1,-2-2-1,-2-3 26,-3-1 0,-2-3 0,-1-3 0,-1-3 0,-2-3 0,-1-2 0,1-3 0,0-1 0,1-4 0,0-2 0,-5-4 0,2-4 0,5-3 0,1-3 0,1-2 0,3-1 0,2 0 0,3-1 0,3 0 0,3-1 0,-29-34 0,6-5 0,3-9 0,10-4 0,28 35 0,1-1 0,3 1 0,0-2 0,1-1 0,1-1 0,2-5 0,2-1 0,2 3 0,1 0 0,-1 0 0,2 0 0,0 1 0,1-1 0,3-4 0,1 1 0,0 3 0,1 0 0,1-1 0,0-1 0,1-3 0,0 0 0,-1-1 0,0-1 0,1-1 0,2-1 0,2 1 0,3 0 0,2-1 0,1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10.2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45 12287,'-9'-21'0,"1"11"0,3 0 0,-7 6 0,-6 4 0,-6 0 0,-6 0 0,2 0 0,3 0 0,3 12 0,7 6 0,1 7 0,4 7 0,4 15 0,9 5 0,7 8 0,10 6 0,12 7 0,6 3 0,4 6 0,5 2 0,-22-38 0,-1 2 0,-1-3 0,-1 0 0,1 1 0,-1 0 0,1 1 0,-1-2 0,15 32 0,-7-6 0,-8-11 0,-5-10 0,-9-3 0,-3-17 0,-5-6 0,-5-6 0,-3-10 0,-9-2 0,-3-6 0,-5-5 0,-2-12 0,0-13 0,2-11 0,-1-7 0,4-2 0,3-11 0,6-4 0,3-2 0,7-7 0,-3 6 0,6-3 0,6 1 0,2 13 0,9 2 0,1 6 0,2 4 0,2 11 0,-4 6 0,1 4 0,-6 6 0,2 8 0,-20 3 0,4 7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3:23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0 557 12287,'17'-14'0,"3"4"0,-3-8 0,3 1 0,-3-3 0,-2-2 0,0-5 0,0 2 0,2-5 0,3-5 0,-3 3 0,4-3 0,1 3 0,3 2 0,4-5 0,1 0 0,0 1 0,0 2 0,5 9 0,4 3 0,3 5 0,5 5 0,8 5 0,2 11 0,3 9 0,1 9 0,9 19 0,-5 14 0,-29-21 0,0 2 0,2 5 0,0 3 0,-1 7 0,-1 3 0,0 5 0,-1 2 0,-2 2 0,-3 2-78,0 3 1,-3 2-1,0 2 1,-3 0-1,-4 1 1,-2 1 0,-2-3-1,-2-1 78,-2-3 0,-2-2 0,-4-2 0,-2-1 0,-2-10 0,-2-3 0,-7 47 0,-8-10 0,-17-14 0,-5-14 0,-8-11 0,-5-12 0,-12-9 0,0-14 0,-3-6 0,-2-8 0,-2-8 0,5-14 0,4-8 0,1-9 0,1-4 0,9-4 0,4-2 0,1-1 0,6-7 0,13 2 0,-6-4 0,8-1 0,1 0 0,0-1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3:24.4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212 407 12287,'-7'-8'0,"0"0"0,-4 3 0,1-5 0,-2-4 0,3-8 0,1-3 0,0-3 0,-1-2 0,6 0 0,-2-1 0,3 1 0,2 0 0,12 2 0,3 2 0,4 6 0,2 4 0,3-3 0,8 4 0,3 7 0,5 4 0,4 13 0,2 8 0,3 13 0,1 13 0,1 16 0,-8 11 0,-4 6 0,-9 4 0,-7-3 0,-9 3 0,-4-4 0,-5-6 0,-5-4 0,-7-13 0,-6-8 0,-6-8 0,-13-12 0,-1-5 0,-6-4 0,-3-6 0,-10-7 0,7-13 0,-2-12 0,0-10 0,2-6 0,2-7 0,2-2 0,6-4 0,8-2 0,2-6 0,0 2 0,2 2 0,-1-4 0,4-1 0,3-24 0,-4 5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5.6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300 1 12287,'9'0'0,"6"0"0,-3 6 0,-17 4 0,-14 4 0,-9 2 0,-8 5 0,0-1 0,-6 8 0,2 4 0,6 15 0,1 3 0,6 9 0,7 6 0,10 4 0,5 9 0,5 6 0,5 7 0,10 8 0,-4-51 0,3 1 0,0 0 0,0 1 0,1 0 0,0 2 0,1 1 0,-1 1 0,0-2 0,0 0 0,13 42 0,-3-11 0,-3-12 0,-8-6 0,-4-6 0,-5-9 0,-4-3 0,-1-15 0,0-4 0,-6-9 0,-4-4 0,-4-10 0,-1-9 0,0-11 0,0-12 0,1-6 0,4-7 0,-1-6 0,6-4 0,0-3 0,5-8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5.9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341 29 12287,'6'-13'0,"4"3"0,2 5 0,-3 10 0,-9 5 0,-7-2 0,-10 1 0,-3-3 0,-5-2 0,-4 3 0,-1-1 0,0 1 0,0 0 0,1-2 0,3-5 0,1 1 0,-2 4 0,5-3 0,2 3 0,3-3 0,4-4 0,3-3 0,10-3 0,8-7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6.1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12287,'16'10'0,"4"0"0,-10-6 0,2 2 0,-17-6 0,-3 7 0,-7 1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6.3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12287,'31'22'0,"-3"-6"0,-3-4 0,-10-8 0,-8 2 0,-14 1 0,-1 1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6.5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0 253 12287,'5'-15'0,"0"-1"0,-1-5 0,-2-4 0,-2-1 0,0-1 0,1 3 0,4 3 0,-1-1 0,6 5 0,1 0 0,3 4 0,2 8 0,3 1 0,1 8 0,-2 6 0,4 15 0,0 7 0,0 5 0,0 5 0,-4 4 0,-6 3 0,-4-2 0,-1 2 0,-2-1 0,-5-4 0,0-6 0,0-8 0,-7 4 0,-3-9 0,-5-5 0,-5-7 0,1-1 0,-4-7 0,0-3 0,-1-5 0,6-6 0,-11-13 0,6-1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6.7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12287,'14'23'0,"4"7"0,4 9 0,0 4 0,-7 3 0,-2-1 0,-3 0 0,4 0 0,-4 0 0,1 1 0,-1-1 0,4-7 0,-3-1 0,5-3 0,-1-4 0,3-2 0,-6-9 0,5-1 0,3-4 0,0-6 0,-4-8 0,5 0 0,4 0 0,10 0 0,3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7.3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1 181 12287,'21'0'0,"-4"0"0,3-2 0,-3-1 0,-2-2 0,8-2 0,8 4 0,7-2 0,6 1 0,8 3 0,1 1 0,4 0 0,3 0 0,-3 1 0,9 3 0,-3 4 0,3 6 0,-4-8 0,1 9 0,-6-3 0,-6-4 0,-5 4 0,-2-7 0,-4-1 0,-5-3 0,-9-1 0,-6-1 0,-5-4 0,-5-5 0,-4-4 0,-6-3 0,-1-1 0,-4-2 0,-10-5 0,-10 3 0,-4 0 0,-1 0 0,0 2 0,0-1 0,-1-3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17.6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46 12287,'16'-6'0,"3"1"0,1 2 0,5-4 0,-3 1 0,1-1 0,4 0 0,2 2 0,1 7 0,0 3 0,0 5 0,5 10 0,0 7 0,-1 5 0,-2 3 0,-4 7 0,-3 0 0,-5 5 0,-3 3 0,-8-2 0,-4-4 0,-4-2 0,-1 0 0,-1-2 0,-6-10 0,-6-1 0,-6-4 0,-8-4 0,0-5 0,-4-1 0,-5 0 0,0-7 0,2-1 0,-1-1 0,-7 3 0,4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9.3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60 12287,'17'15'0,"-6"-6"0,-16-4 0,-5-3 0,-8-2 0,-4 0 0,-1 0 0,-4 0 0,-7 0 0,-1 0 0,2-2 0,1-3 0,-2 1 0,1-4 0,3 0 0,1-1 0,2 4 0,9-5 0,-2 0 0,1 2 0,3-6 0,1 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9:27.1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0 389 12287,'7'20'0,"3"0"0,3-1 0,-4-11 0,-4-10 0,-4-11 0,-1-14 0,-1-11 0,-3-4 0,-1-5 0,-5-2 0,5 6 0,2 2 0,0 0 0,-1 7 0,-1 6 0,2 6 0,1 5 0,4 9 0,3 4 0,5 8 0,3 16 0,2 12 0,1 3 0,-1 2 0,0 5 0,0-4 0,0 1 0,0-4 0,-2-5 0,-1-5 0,-2-5 0,2-3 0,-4-9 0,2-3 0,-1-16 0,1-10 0,-5-7 0,-4-7 0,4 1 0,0-4 0,-1 1 0,-3 3 0,-1 8 0,2 2 0,1 2 0,2 4 0,2 6 0,-2 4 0,5 1 0,4 2 0,1 7 0,0 3 0,0 5 0,-2 8 0,-1 4 0,-2 2 0,2 2 0,1 1 0,1 0 0,-3-4 0,-1-1 0,-5-2 0,4-5 0,-1-1 0,1-4 0,-6-4 0,10-12 0,-4-3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0.3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492 0 12287,'15'0'0,"0"0"0,0 0 0,0 0 0,-8 0 0,-7 0 0,-10 2 0,-9 3 0,-6 10 0,-10 12 0,-5 6 0,-4 7 0,-8 12 0,-1 7 0,-1 5 0,4-1 0,-1 11 0,6 1 0,10 2 0,12 1 0,4-3 0,16 4 0,4 3 0,8 3 0,11 6 0,7-11 0,3-5 0,0-8 0,4-10 0,-9-18 0,3-9 0,2-8 0,-1-12 0,-2-5 0,-4-5 0,-1-5 0,-4-10 0,-6-9 0,-4-1 0,-1 0 0,-2-3 0,-7-4 0,-3 3 0,-5 1 0,-3-1 0,-2-1 0,0 0 0,0 0 0,0 1 0,0 3 0,-1 0 0,1 0 0,0-1 0,0 2 0,0-4 0,0 6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0.6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 12287,'46'-7'0,"9"6"0,0-3 0,-3 9 0,-3 10 0,-6 7 0,-3 8 0,-4 2 0,-5 3 0,-9 4 0,-5 8 0,-7 1 0,-3 2 0,-4 1 0,-8-6 0,-5-1 0,-4-4 0,-6 0 0,-1-8 0,-1-5 0,0-4 0,-3-5 0,3-6 0,0-3 0,1-3 0,1-1 0,4-6 0,1-4 0,0-6 0,5-7 0,2-4 0,1-1 0,4-4 0,1-8 0,2-4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0.9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12287,'-13'10'0,"3"8"0,5 12 0,3 7 0,2 3 0,0 6 0,0-1 0,0-2 0,0-1 0,0-1 0,0-3 0,0 2 0,2 4 0,3-6 0,5 1 0,0-1 0,3-4 0,4-1 0,1-4 0,4-7 0,-5-7 0,5-5 0,-2-5 0,0-4 0,7-2 0,-2-6 0,3-6 0,2-6 0,7-21 0,2 0 0</inkml:trace>
  <inkml:trace contextRef="#ctx0" brushRef="#br0" timeOffset="1">830 227 12287,'-15'22'0,"0"1"0,-2 7 0,-3-1 0,-5-4 0,-4-3 0,-2-7 0,-3 0 0,-1 0 0,0-5 0,5-2 0,1-1 0,4-4 0,3-1 0,7-2 0,0 0 0,0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1.2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76 12287,'20'0'0,"1"0"0,-6-7 0,-7-3 0,0-2 0,1 2 0,-1-3 0,4 4 0,-2 1 0,2 3 0,3 3 0,3 2 0,2 4 0,-1 6 0,2 6 0,0 16 0,-3 3 0,-1 6 0,-4 9 0,-1 5 0,-4 2 0,-1-2 0,-2 2 0,-7-5 0,-3 0 0,-5 0 0,-2-8 0,1-9 0,1-3 0,-2-2 0,-1-7 0,-3-4 0,1-8 0,0-6 0,2-6 0,1-9 0,2-10 0,7-7 0,-2-3 0,3-14 0,2-3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1.6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0 12287,'0'44'0,"0"6"0,0 0 0,-1 2 0,-3-3 0,-1-4 0,-6 8 0,2-7 0,-1-1 0,0-3 0,7 5 0,-2-5 0,3-1 0,2 3 0,5-7 0,3-2 0,4-5 0,5-5 0,3-5 0,0-10 0,4-4 0,-1-5 0,5-2 0,-2-6 0,0-8 0,0-9 0,2-4 0,-5-2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1.9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12287,'15'0'0,"-5"0"0,-2 2 0,-1 3 0,-4 5 0,-1 8 0,-2 4 0,0 1 0,0 4 0,0 2 0,0 3 0,1-1 0,5 0 0,-3 0 0,7-10 0,0-3 0,-2-1 0,11-2 0,-2-2 0,3-3 0,1-5 0,5 2 0,-5-2 0,1-2 0,0-1 0,-4-9 0,-6-3 0,-4-5 0,-1-5 0,5 3 0,-4-4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5.1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 12287,'13'15'0,"-3"0"0,-6-7 0,-16-2 0,-11-5 0,-9-1 0,-3-5 0,4 0 0,1 2 0,0 1 0,-5 2 0,-2 0 0,0 0 0,0 0 0,4 0 0,6 2 0,2 3 0,0 3 0,-5 7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5.4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12287,'14'31'0,"-13"-10"0,4-6 0,-11-8 0,-18-5 0,-4-2 0,-2 0 0,-4 0 0,-6 0 0,1 0 0,1 0 0,3 0 0,-2 0 0,2 0 0,3 0 0,5 0 0,0 0 0,9-2 0,3-1 0,3-2 0,7-2 0,-5 2 0,6-3 0,-2-7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5.9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226 1 12287,'19'42'0,"-4"5"0,-7 3 0,-5 2 0,-14 10 0,-4 0 0,0 3 0,3 2 0,-7 8 0,4-1 0,-1 3 0,-1 7 0,2-2 0,0 3 0,1-1 0,4-5 0,-3 5 0,4-12 0,-1-4 0,0-4 0,5-2 0,-3-13 0,1-6 0,4-6 0,-6-12 0,-1-5 0,4-18 0,1-12 0,3-10 0,2-10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6.2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558 920 12287,'-15'-16'0,"0"6"0,0 6 0,-7 4 0,-5 0 0,-5 0 0,-3 0 0,-5 2 0,3 1 0,-1 2 0,-4-1 0,-2-3 0,7-1 0,5 0 0,6 0 0,2 0 0,-1-1 0,5-3 0,3-1 0,9-1 0,3 1 0,3-5 0,9-4 0,1-1 0</inkml:trace>
  <inkml:trace contextRef="#ctx0" brushRef="#br0" timeOffset="1">1071 1 12287,'-9'13'0,"3"9"0,4 16 0,-5 4 0,-8 5 0,-5 9 0,-9 0 0,3 5 0,-1-1 0,-2 12 0,13-7 0,4 4 0,4 7 0,3-1 0,5-3 0,1-3 0,4-2 0,4-4 0,6-7 0,1-8 0,5-6 0,-5-7 0,6-8 0,-2-5 0,0-5 0,2-1 0,-2-11 0,4-1 0,-1-3 0,6-1 0,-6-1 0,2-4 0,0-5 0,0-11 0,5-2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9:27.4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12287,'1'22'0,"4"4"0,5 6 0,4 3 0,1 6 0,0-5 0,0 1 0,0 0 0,-5 2 0,-1-8 0,-3-4 0,-2-3 0,2-4 0,-1-5 0,-1 0 0,-3-8 0,-1-7 0,0-9 0,0-11 0,7-10 0,1-9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6.5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27 12287,'8'-13'0,"6"3"0,6 7 0,3 6 0,1 14 0,1 14 0,-5 11 0,-3 7 0,-9 13 0,-3-2 0,-3 4 0,-2 3 0,-7-7 0,-3 2 0,-3-8 0,-2-7 0,-1 0 0,1-11 0,0 1 0,0 0 0,5-7 0,0-6 0,0-2 0,2-4 0,-6-8 0,13-12 0,-4-13 0,5-8 0,5-6 0,3-8 0,7-3 0,7-10 0,1-4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6.7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179 7 12287,'0'-6'0,"-1"7"0,-3 14 0,-1 14 0,-11 9 0,1 13 0,-2 4 0,0 4 0,-3-4 0,0 0 0,1 2 0,3 2 0,6-1 0,1-1 0,3-5 0,2-5 0,4 2 0,4-11 0,2 1 0,3-4 0,1-12 0,5-6 0,0-7 0,0-3 0,5-4 0,2-8 0,0-5 0,-1-3 0,1-7 0,-3-2 0,1-2 0,6-1 0,-2-5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7.0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0 12287,'9'54'0,"4"4"0,4 9 0,-4 7 0,-4-7 0,-9 7 0,0-6 0,-2-1 0,-1-3 0,-4 0 0,-1-6 0,3-6 0,-4-12 0,1-6 0,0-7 0,4-5 0,-3-9 0,1-3 0,4-10 0,-5-8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7.2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528 0 12287,'-15'0'0,"-2"2"0,-3 3 0,-5 5 0,-4 3 0,-6-2 0,-2-3 0,1 0 0,-1 1 0,-9-6 0,6 2 0,3-3 0,4-2 0,4 0 0,3 0 0,0 0 0,8 0 0,-4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7.7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12287,'39'0'0,"-6"0"0,-6 0 0,-5 0 0,-7 0 0,-2 2 0,-3 3 0,4-2 0,-6 7 0,2 2 0,0 2 0,-7 7 0,2 5 0,-3 4 0,-2 5 0,-7 3 0,-3 8 0,-3-1 0,-2 0 0,1 4 0,3-2 0,1-6 0,-2-2 0,5 1 0,2-3 0,4-2 0,1-3 0,0 0 0,0-12 0,0-2 0,0-1 0,6-2 0,4-1 0,4-3 0,1-1 0,5-6 0,2 1 0,1-4 0,4-1 0,-4 0 0,3 0 0,-1 0 0,-2 0 0,4-6 0,-7-6 0,-2-5 0,-1-3 0,-3-12 0,-4-1 0,-5-7 0,-4-7 0,6-22 0,1-1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7.9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12287,'30'43'0,"0"1"0,0 5 0,0 2 0,3 9 0,-2 3 0,-6 0 0,-3 1 0,-1-4 0,-2-1 0,-2-3 0,0-2 0,-1 0 0,-1 0 0,-4-5 0,-1 1 0,-2 0 0,0 0 0,-1 1 0,-2 0 0,-1 2 0,-1 0 0,-3 41 0,-2-6 0,-3-6 0,-8-6 0,-13-6 0,-4-5 0,-7-3 0,-13-8 0,2-5 0,-9-7 0,0 1 0,-10-4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38.5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332 196 12287,'15'0'0,"-8"0"0,-7 0 0,-7 0 0,-8-1 0,-1-4 0,-5-5 0,-2-4 0,-9-1 0,-1-2 0,-3-3 0,-5-3 0,0-7 0,-2-1 0,-2 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49.5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589 1 12287,'-5'0'0,"-9"0"0,-6 0 0,-15 0 0,0 0 0,-7 0 0,-3 0 0,-5 0 0,-1 0 0,3 0 0,1 0 0,-3 5 0,-1 0 0,1 6 0,5-2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49.7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0 12287,'14'10'0,"2"0"0,-1 0 0,-11-1 0,-16-4 0,-11-4 0,-6-1 0,-1 0 0,-5 0 0,-4-1 0,-3-3 0,-5-1 0,-8 0 0,0 5 0,-4 0 0,-1 0 0,0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0.2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603 0 12287,'12'17'0,"2"1"0,-4 2 0,-9-1 0,-16-4 0,-13-5 0,-6-3 0,1-1 0,-4-4 0,0 3 0,-1-3 0,-4-2 0,0 5 0,0 0 0,3-2 0,2-1 0,-3-2 0,7-2 0,3-1 0,3-2 0,8-2 0,-1 4 0,4-4 0,0-1 0,8-2 0,1-6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9:27.7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 12287,'7'-9'0,"-4"2"0,7 7 0,-5 0 0,5 0 0,-7 7 0,4 2 0</inkml:trace>
  <inkml:trace contextRef="#ctx0" brushRef="#br0" timeOffset="1">182 377 12287,'28'9'0,"-4"2"0,6-6 0,-8-1 0,-11-8 0,-2-2 0,-1-1 0,0 0 0,-2 2 0,2 4 0,0-3 0,1-1 0,1 0 0,6 7 0,3 1 0,1 2 0,7 5 0,-4-5 0,2-1 0,0-3 0,-6 4 0,1 0 0,-3-1 0,-9-9 0,6-4 0,-6-6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0.4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603 46 12287,'27'15'0,"3"0"0,-6-2 0,-14-1 0,-14-2 0,-12-6 0,-8 1 0,-3-4 0,-5-1 0,-8-1 0,-2-4 0,-6-6 0,-7-2 0,-9-2 0,-3 0 0,0 2 0,0 2 0,-5-9 0,3 4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6.5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23 12287,'7'-16'0,"0"10"0,1 6 0,-8 8 0,-13 1 0,-13 2 0,-4 6 0,-5 6 0,-3 6 0,-8 4 0,1 6 0,0 6 0,0 10 0,1 4 0,4 6 0,5 6 0,10 11 0,4-5 0,5 5 0,1 5 0,5 10 0,5-47 0,1 1 0,-2 48 0,4-49 0,0 0 0,0 47 0,1-10 0,-3-5 0,-1-5 0,0-4 0,5-15 0,0-4 0,0-9 0,0-7 0,0-9 0,0-4 0,0-5 0,-1-10 0,-4-5 0,-5-3 0,1-9 0,1-4 0,1-8 0,4-6 0,1-9 0,2-1 0,0-13 0,0 1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6.8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603 2 12287,'5'-2'0,"-8"7"0,-10 7 0,-17 3 0,-2 0 0,-5 0 0,-5 0 0,-2 1 0,1-3 0,1-1 0,2-2 0,6-5 0,-3 3 0,2 0 0,0 1 0,5-6 0,7 2 0,1-3 0,3-2 0,3 0 0,2-2 0,4-3 0,5-5 0,3-3 0,2-2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7.2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0 12287,'5'59'0,"-1"9"0,-8 9 0,-9 4 0,-7 1 0,-7-15 0,2-2 0,-2-3 0,5 7 0,2-5 0,3 4 0,2 4 0,7 4 0,3-8 0,3 3 0,2 1 0,7 8 0,3-8 0,3-1 0,2-3 0,1 1 0,0-9 0,3-6 0,1-6 0,10 1 0,-5-4 0,20 4 0,-5-11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7.4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1 12287,'57'55'0,"3"15"0,-29-27 0,-1 3 0,-1 6 0,-1 1 0,-2 2 0,-2 1 0,-5-3 0,-3 1 0,-1 2 0,-1 0 0,-2-2 0,-1 0 0,-1 4 0,-2 1 0,-2-4 0,-2-1 0,-1 0 0,-2-1 0,-2 0 0,-2 0 0,-3-1 0,-3-1 0,-17 43 0,-8-5 0,-9-2 0,-11-6 0,22-41 0,-1 0 0,-6 3 0,-1-1 0,2-3 0,-1-1 0,-2 3 0,0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3.1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61 369 12287,'0'-15'0,"-2"0"0,-1 0 0,-4-2 0,-1-3 0,3-4 0,-4-6 0,3 0 0,2 0 0,-2 0 0,1 1 0,1 4 0,3 5 0,9-2 0,4 2 0,1 2 0,12 9 0,-6 11 0,2 11 0,1 16 0,-7 13 0,-1 6 0,-4 8 0,3 4 0,-3 5 0,2 4 0,-2 0 0,3 3 0,-3-5 0,4 0 0,1 0 0,0-4 0,0-7 0,0-8 0,0-6 0,0-5 0,2-9 0,1-2 0,3-6 0,-1-5 0,-4-5 0,3-5 0,1-3 0,5-2 0,-3-4 0,0-4 0,-1-7 0,5-10 0,-5-1 0,1-4 0,0-5 0,-2 3 0,-5-3 0,-2 3 0,-3 2 0,11 0 0,-5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3.4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 12287,'11'-8'0,"4"3"0,2 3 0,0 2 0,3 9 0,0 6 0,-1 8 0,-3 6 0,-1 7 0,-1 5 0,-4 4 0,-5 5 0,-3-3 0,-2 3 0,0-4 0,0-6 0,-5 2 0,-2-7 0,0-3 0,0-6 0,-4 1 0,1-8 0,-2-4 0,2-4 0,-4-7 0,4 1 0,-1-5 0,1-5 0,-2-9 0,7-9 0,0-4 0,-2-5 0,5-15 0,-4 1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3.6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12287,'0'28'0,"0"8"0,0 5 0,0 6 0,0 2 0,0 1 0,5 4 0,0-6 0,0-2 0,2-3 0,-4 4 0,5-7 0,1 2 0,-1-2 0,2-3 0,4-8 0,-3-2 0,-1-2 0,0-7 0,7 0 0,2-6 0,1-7 0,6-3 0,-2-2 0,6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3.9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12287,'14'62'0,"4"8"0,2 7 0,-5 7 0,-6-2 0,-9-8 0,-2-2 0,-3 0 0,3-2 0,-4-11 0,1-4 0,0-5 0,-5-5 0,5-4 0,0-8 0,-2-6 0,-1 1 0,-8-4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4.1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649 16 12287,'-2'20'0,"-3"0"0,-5 2 0,-10-5 0,-5-1 0,-3-2 0,-8-9 0,0 2 0,-1-2 0,0 0 0,-10 0 0,3-5 0,1-2 0,1-3 0,3-2 0,-1-4 0,5 1 0,3-2 0,7 3 0,2-1 0,1-1 0,8-3 0,9-1 0,4 0 0,21 0 0,5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9:28.0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1040 1 12287,'0'17'0,"0"3"0,-1-4 0,-6 5 0,-8-5 0,-13-1 0,-13 0 0,-4 1 0,-5-1 0,-4-2 0,-9-1 0,-4-4 0,-4-1 0,-9-4 0,6-6 0,0-4 0,1-1 0,-8-2 0,11-5 0,-7 0 0,8-1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4.4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75 12287,'-8'-23'0,"-1"3"0,3 10 0,-9 3 0,-9 0 0,-4 6 0,-3-4 0,3 3 0,3 2 0,1 7 0,6 6 0,0 11 0,4 11 0,6 18 0,8 11 0,0 8 0,0 10 0,6 7 0,5 6 0,0 4 0,-1 0 0,-4-45 0,0-1 0,-1 46 0,-2-8 0,-1-13 0,-2-1 0,-2-11 0,-3-8 0,-5-2 0,-3-13 0,-4-1 0,-1-10 0,-2-4 0,-5-11 0,3-4 0,0-4 0,0-6 0,-5-9 0,2-11 0,-2-10 0,2-7 0,-1-7 0,5 0 0,3-2 0,1-2 0,2-7 0,0-4 0,0-2 0,0-3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4.6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754 31 12287,'19'15'0,"3"2"0,-2 1 0,-9 2 0,-9-5 0,-9-6 0,-8-3 0,-8-2 0,-6-3 0,-2-1 0,-5 0 0,-4 0 0,-5-6 0,-5-4 0,-6-5 0,-2-6 0,-8 5 0,-1-4 0,-1 5 0,-4 4 0,-9-2 0,-2 5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7.0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905 28 12287,'7'20'0,"3"0"0,1 7 0,-1-4 0,-3 0 0,0-2 0,-6-5 0,5-1 0,-5 0 0,-1 1 0,-1-8 0,-5-3 0,-4-3 0,-10-11 0,-3-6 0,-2-8 0,0-6 0,-6-1 0,-4 2 0,2 3 0,1 4 0,3 1 0,1 5 0,1 5 0,0 2 0,1 6 0,7-1 0,-1 6 0,2 7 0,1 10 0,2 5 0,1 4 0,4 1 0,-3 0 0,5-1 0,-2-3 0,0 0 0,-1-10 0,-4 1 0,0-5 0,-5-9 0,0 2 0,2-5 0,1-5 0,-3-2 0,0-4 0,1 2 0,3 3 0,-5-4 0,1 5 0,2 0 0,1-2 0,2 4 0,0-6 0,0 1 0,0-1 0,0-1 0,-2-3 0,-3 3 0,-4-10 0,-6 3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38.3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709 91 12287,'9'-2'0,"-6"-3"0,-6-3 0,-7-1 0,-9-4 0,-3 5 0,-1-1 0,-4 4 0,-1 4 0,-3 1 0,1 1 0,0 4 0,0 4 0,0 6 0,1 0 0,4 0 0,-2 0 0,6 0 0,-1-2 0,0-3 0,-3-3 0,3-7 0,0 0 0,1 0 0,-1-7 0,3-3 0,-1-3 0,2-2 0,1-5 0,2 0 0,0 3 0,0 5 0,-14-8 0,-2 3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5.6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31 12287,'-12'-14'0,"-3"4"0,2 4 0,-12 7 0,-2 4 0,-1 10 0,-4 12 0,-2 7 0,-1 6 0,-5 5 0,5 7 0,3 7 0,5 4 0,0 9 0,7-1 0,3 4 0,6 5 0,2-1 0,6 7 0,-2-1 0,2-1 0,1-2 0,2-8 0,0-4 0,0-5 0,5-4 0,0-4 0,-2-6 0,-1-4 0,3-6 0,0-16 0,-2-5 0,-1-3 0,0-9 0,3-5 0,5-6 0,-2-10 0,2-8 0,14-12 0,8 1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4:55.9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724 151 12287,'15'-29'0,"0"4"0,-1 3 0,-4 7 0,-5 0 0,-5 7 0,-7 1 0,-6 2 0,-6 0 0,-13 0 0,-1 5 0,-7 0 0,-7 0 0,-9 0 0,1 0 0,-2 0 0,2 0 0,-2-5 0,7 0 0,1 2 0,2 1 0,4 4 0,3 3 0,-4 3 0,5 7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44.9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253 9 12287,'7'-8'0,"5"13"0,3 12 0,-9 5 0,-7 4 0,-9 10 0,-11 4 0,-4 3 0,-3 3 0,-7 4 0,0 3 0,1 4 0,2 5 0,9 2 0,4-2 0,6 2 0,3 1 0,7 10 0,-1-4 0,8-4 0,6-4 0,3-6 0,2-3 0,0-7 0,0-4 0,0-8 0,0-11 0,0-4 0,1-7 0,-1 1 0,0-11 0,1-4 0,5-8 0,-5-4 0,13-9 0,-6-1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45.2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385 1 12287,'-1'15'0,"-4"0"0,-9 0 0,-8 0 0,-1-1 0,-4-4 0,-6 1 0,-2-6 0,1-1 0,2-3 0,4 4 0,1 0 0,3-1 0,3-3 0,1-2 0,4-4 0,3 1 0,3-6 0,10 0 0,8-5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45.5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12287,'30'37'0,"0"4"0,-3 2 0,-7 2 0,-1 2 0,-14 2 0,-2 1 0,-1-1 0,-4-2 0,-3-4 0,-5-3 0,-3-5 0,-3-8 0,1-3 0,0-3 0,0-2 0,0-9 0,0-5 0,0-3 0,0-2 0,2-4 0,1-4 0,3-9 0,3-5 0,-4-9 0,5-10 0,0-2 0,5-2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5:45.7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8 257 12287,'-7'49'0,"7"6"0,7 9 0,1 3 0,4 5 0,-6-7 0,1-1 0,0-2 0,-2-2 0,-4 0 0,3-3 0,1-6 0,7-3 0,-4-13 0,0-1 0,-1-12 0,-7-14 0,0-16 0,0-24 0,0-17 0,0-8 0,0 0 0,0-10 0</inkml:trace>
  <inkml:trace contextRef="#ctx0" brushRef="#br0" timeOffset="1">520 1 12287,'25'51'0,"0"0"0,0 0 0,-1 0 0,-1 0 0,-3 1 0,-2 2 0,-4 0 0,-3-4 0,-2-1 0,6 45 0,-4-4 0,-5 1 0,-7-11 0,-4-3 0,-6-5 0,-9-3 0,-5-12 0,-5-8 0,-5-4 0,-2-10 0,-6-3 0,-1-7 0,-3-3 0,-8 5 0,1-4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9:29.6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31 12287,'-6'8'0,"4"-1"0,-5-7 0,7 0 0,0 1 0,0 4 0,0 5 0,0 4 0,2 1 0,1 0 0,2 0 0,0 0 0,-3-1 0,1-3 0,2-1 0,0-6 0,-5-4 0,0-12 0,0-5 0,0-3 0,0-5 0,2 3 0,1 0 0,2 1 0,7 2 0,-2 9 0,4 5 0,1 4 0,1 2 0,3 4 0,1 5 0,0 4 0,-5 1 0,0 0 0,0 0 0,0 3 0,-1-1 0,-2-5 0,-2-4 0,-7 4 0,4-10 0,-7 4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15.87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3544 677 16383,'-9'-67'0,"-19"3"0,-7 4 0,-14 8 0,-11 27 0,13 6 0,13 53 0,24 16 0,10 4 0,15 11 0,-30-61 0,-20-25 0,-17-31 0,-13-18 0,10 11 0,6 9 0,5 2 0,-6-8 0,0 8 0,-10 14 0,19 44 0,25 24 0,34 50 0,11-1 0,2-7 0,-4-21 0,-2 2 0,2 2 0,3-1 0,6 8 0,-11-15 0,-4 0 0,-26-41 0,-16-32 0,-26-38 0,3-2 0,1 0 0,-6-2 0,-1 0 0,1 4 0,2 2 0,-8-15 0,-5 5 0,-4-4 0,-1 1 0,9 21 0,1 13 0,-10 7 0,28 32 0,12 33 0,23 20 0,7 21 0,7-8 0,10 19 0,3 4 0,0 4 0,-5-9 0,-7-17 0,-31-24 0,-17-30 0,-9-29 0,-26-41 0,1-3 0,31 22 0,1 1 0,-23-22 0,9 9 0,-4-1 0,-10-6 0,-11 6 0,32 20 0,-2 3 0,-31-1 0,6 17 0,28 25 0,13 25 0,11 27 0,9 29 0,2 3 0,3-4 0,-17-9 0,-13-21 0,-17-15 0,-13-20 0,-12-13 0,-9-14 0,13-6 0,7-7 0,6-3 0,0-4 0,-1-2 0,1-1 0,5-5 0,-4 2 0,-8-6 0,7-1 0,-16-15 0,14 5 0,-8-6 0,13 15 0,-2 16 0,6 8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17.10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2096 311 16383,'0'-54'0,"-7"9"0,1 38 0,-4 27 0,10 26 0,10 19 0,10 0 0,-4-4 0,-12-51 0,-23-27 0,-17-27 0,-15-16 0,-4 0 0,-9-4 0,25 24 0,-2 0 0,-29-22 0,-1 11 0,14 18 0,20 50 0,17 33 0,29 24 0,2-26 0,5 3 0,1-3 0,1-1 0,15 37 0,2 6 0,-4-6 0,-6-4 0,-10-13 0,-27-28 0,-23-24 0,-4-18 0,-21-36 0,-4-11 0,9 3 0,-10-8 0,11 6 0,7 4 0,-3 1 0,-10-6 0,-9 0 0,27 17 0,-1 0 0,-38-12 0,11 15 0,23 20 0,17 30 0,20 24 0,15 36 0,10 7 0,-1-39 0,2 0 0,11 39 0,-7-17 0,-7-10 0,-35-13 0,-13-16 0,-23-13 0,-23-23 0,-2-14 0,-13-6 0,7 0 0,9 10 0,6 7 0,14 3 0,13 3 0,-3-5 0,18-8 0,-5-8 0,-13-1 0,-6 3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5.5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0 12287,'42'47'0,"3"4"0,-3 0 0,-10 8 0,-9-2 0,-8 0 0,-10 10 0,-1-5 0,-9 3 0,-10 4 0,-12 0 0,-12 3 0,-3-4 0,-13 3 0,0-8 0,-6 4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6:58.7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618 0 12287,'15'0'0,"-15"0"0,-10 0 0,-11 0 0,-8 0 0,-1 0 0,0 0 0,0 0 0,-6 0 0,0 0 0,-1 0 0,0 0 0,-3 2 0,3 1 0,0 2 0,0-1 0,2 2 0,5-1 0,1 1 0,4 0 0,-3-4 0,11 11 0,-5-4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6:58.9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347 1 12287,'15'7'0,"-20"-6"0,-12 4 0,-11-5 0,-7-3 0,1-2 0,-4 0 0,-4 5 0,-7 0 0,-4 0 0,-8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6:59.3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 12287,'10'5'0,"-8"1"0,-12 3 0,-19-6 0,-1 2 0,-3-3 0,-4-2 0,5 0 0,-5 0 0,2 0 0,0 0 0,0 0 0,5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6:59.4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12287,'11'7'0,"-6"3"0,-11-3 0,-18-2 0,-3-4 0,-4-1 0,-3 2 0,2 1 0,-3 4 0,-5 1 0,-4 2 0,-1 5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6:59.8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0 12287,'22'2'0,"-7"3"0,-20-3 0,-15 3 0,-7-3 0,-3-2 0,-7 0 0,-3 0 0,-5 0 0,-5 0 0,-17 0 0,-10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0.2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15 12287,'23'7'0,"-9"-5"0,-14 3 0,-9-3 0,-13-2 0,-8-2 0,-8-2 0,-6-1 0,-8-1 0,-3 2 0,-5-1 0,-6 2 0,4 1 0,-5 2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0.5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46 12287,'-18'0'0,"-6"0"0,-6 0 0,-5-5 0,2 0 0,-4 2 0,-2 1 0,4 2 0,-4-2 0,1-1 0,-1-2 0,6-2 0,-2 2 0,3 4 0,2-6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9:31.0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1839 1132 12287,'31'8'0,"-3"-3"0,-3-3 0,-8-4 0,-9-5 0,-1-8 0,-4-8 0,-1-11 0,-2-3 0,0-1 0,0-4 0,-2-7 0,-1-3 0,-2-1 0,2-4 0,1 5 0,0 0 0,-1 2 0,-2 0 0,0 4 0,5 9 0,0 4 0,0 4 0,0 9 0,0 0 0,0 4 0,0 0 0,0 6 0,-2 2 0,-3 1 0,-3-3 0,-9 5 0,-1 0 0,-2-1 0,-9 2 0,1-4 0,-8-1 0,-2 1 0,-2 3 0,-7-5 0,-3-2 0,-6-1 0,-2-2 0,-4 0 0,-2 0 0,-1 0 0,-9-6 0,0 1 0,-3 2 0,3 1 0,-4-1 0,6 1 0,0 5 0,-2 4 0,9 3 0,3 5 0,6 3 0,4 7 0,2 7 0,7 15 0,2 5 0,6 8 0,0 5 0,3 10 0,4 4 0,-1 8 0,3 5 0,-1-1 0,3-1 0,2 0 0,2 4 0,7 0 0,1-4 0,2-1 0,7-4 0,-2-11 0,3-4 0,2-5 0,0-4 0,0-6 0,0-7 0,0-6 0,0-5 0,2-9 0,3-3 0,-2-3 0,7-9 0,2-1 0,1-2 0,1-7 0,-2 2 0,-2-3 0,-7-9 0,4-1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0.7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137 1 12287,'-9'15'0,"4"0"0,-3 0 0,-4 0 0,-5 0 0,-3 0 0,-7 0 0,11 0 0,-6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0.9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1 12287,'-15'1'0,"-2"4"0,-4 5 0,-10 4 0,-5-4 0,-10 0 0,-6 0 0,-1 5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1.2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468 106 12287,'-10'13'0,"0"-2"0,-7-5 0,-9-6 0,-6-1 0,-4-4 0,1 1 0,3-6 0,-1 0 0,-2 2 0,0-6 0,4 6 0,3-2 0,3 0 0,-2 0 0,7-5 0,0 0 0,5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1.4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 1 12287,'0'15'0,"0"0"0,-7-2 0,-5-1 0,-6-4 0,-7-1 0,1-2 0,-1-7 0,0-1 0,2-2 0,-4-7 0,7 2 0,0-3 0,5-2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1.6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 12287,'15'15'0,"-1"0"0,-4 0 0,-15-2 0,-12-3 0,-7-5 0,-7-3 0,-6-2 0,-10-2 0,-2-3 0,-1-5 0,-7-3 0,3-2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2.2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0 12287,'15'2'0,"0"3"0,-6 5 0,-4 10 0,-4 5 0,-1 4 0,5 7 0,0 6 0,-1 9 0,-3 9 0,-1 2 0,0 10 0,0 2 0,0-1 0,-5 13 0,-1-6 0,-3 6 0,-3-1 0,-1-5 0,-4-9 0,-1-8 0,-2-6 0,-5-1 0,3-9 0,0-6 0,0-2 0,-4-9 0,2-6 0,-1-4 0,0-7 0,1 0 0,-1-8 0,3-3 0,1-5 0,4-11 0,-1-7 0,4-3 0,4-3 0,0-15 0,-5-4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2.4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15 12287,'20'-8'0,"0"3"0,-8 3 0,-12 2 0,-12 0 0,-11 0 0,-9 7 0,-13 3 0,-2 3 0,-4 2 0,-7 7 0,-8 3 0,-6 17 0,4 5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2.6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1 12287,'20'6'0,"-1"6"0,-6 5 0,-6 3 0,-7 2 0,-5-2 0,-7 3 0,-6 1 0,-6 9 0,-6-1 0,0 5 0,0 5 0,5 1 0,1 4 0,2 3 0,4 6 0,-4-3 0,4 3 0,3 0 0,3 3 0,7-4 0,-4-1 0,3-2 0,2-4 0,-2-2 0,-1-6 0,0-7 0,1-6 0,-1 0 0,2-9 0,-5-4 0,1-6 0,-1-11 0,0-6 0,2-6 0,1-10 0,7 2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2.9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14 12287,'7'-9'0,"-6"4"0,3 10 0,-8 5 0,-6-1 0,-10 1 0,-5 2 0,-4 1 0,-1 2 0,0 0 0,-2 0 0,-3 0 0,3 7 0,-5 1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3.1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679 31 12287,'2'-13'0,"3"3"0,-5 3 0,-2 7 0,-11 0 0,-9 0 0,-8 2 0,0 3 0,0 5 0,-7 10 0,-3 7 0,-4 4 0,-1 8 0,0 5 0,6-6 0,4 12 0,3 4 0,4 3 0,1 7 0,5 3 0,5 3 0,-1 7 0,10-8 0,-2-1 0,1-1 0,2 0 0,-3-10 0,5 2 0,2-5 0,0-9 0,-1-7 0,-1-3 0,2-6 0,-4-6 0,1-9 0,-3-4 0,1-5 0,-2-10 0,5-7 0,3-6 0,-5-6 0,-1-6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43.5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838 197 12287,'0'-29'0,"0"4"0,-13 8 0,-11 7 0,-11 0 0,-10 2 0,-10-6 0,0 6 0,-4 0 0,-1 3 0,-1 3 0,3 2 0,2 0 0,6 0 0,10 0 0,3 0 0,4 0 0,2 0 0,0 0 0,10 0 0,3 0 0,1 0 0,2-7 0,0-3 0,7-3 0,8-2 0,8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3.3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0 12287,'-20'15'0,"-1"0"0,-1-1 0,0-4 0,-5 3 0,0-3 0,-4 4 0,-5 1 0,1 0 0,5 0 0,0 0 0,0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3.6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12287,'0'15'0,"0"0"0,0 1 0,-13-6 0,-8-2 0,-5 0 0,-4 1 0,-6 2 0,1 8 0,2 3 0,-1 3 0,-1 7 0,3 1 0,-1 11 0,6 3 0,0 8 0,7 2 0,2 5 0,1 3 0,2 16 0,1-4 0,4-4 0,5-2 0,4-6 0,1-5 0,0-1 0,0-4 0,0-3 0,0-7 0,0-3 0,0-7 0,0-1 0,0-14 0,0-2 0,0-1 0,0-8 0,0-9 0,0-16 0,0-7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3.9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45 12287,'-15'-1'0,"-4"-3"0,-6-1 0,0 0 0,-10 5 0,1 0 0,1 0 0,-3 0 0,-4 0 0,3-1 0,1-3 0,-1-1 0,2 0 0,4-2 0,1-1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4.5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226 44 12287,'20'-21'0,"1"6"0,-8 8 0,-8 14 0,-5 6 0,-5 5 0,-8 14 0,-11 2 0,-3 8 0,-5 10 0,-1-1 0,3 5 0,1 1 0,4 1 0,-2 4 0,9 2 0,5 1 0,6-1 0,5 1 0,6-1 0,4-2 0,7 2 0,10-6 0,0-6 0,4-3 0,1-6 0,0-8 0,0 1 0,7-5 0,2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5.3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354 0 12287,'8'14'0,"-3"6"0,-11 12 0,-11 3 0,-12 0 0,-9 2 0,-6 1 0,-3 8 0,2-1 0,5 0 0,0 2 0,18 3 0,2 4 0,5-1 0,11 11 0,6-2 0,10 3 0,6 2 0,9-3 0,0-7 0,5-3 0,3-2 0,7-4 0,-2-8 0,3-6 0,3-7 0,-1-6 0,0-5 0,14-8 0,3-1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5.7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12287,'0'44'0,"0"6"0,-10 7 0,-4 3 0,1-3 0,0-6 0,1 4 0,9-10 0,-2 4 0,1 3 0,3 3 0,2-2 0,4 1 0,7 0 0,5-2 0,3 0 0,2 1 0,-2-8 0,3 4 0,9-11 0,1-1 0,3-7 0,12 7 0,-1-5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6.2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 12287,'-9'73'0,"4"4"0,4 5 0,1-1 0,0-4 0,0-5 0,0-2 0,6-1 0,5 1 0,9 9 0,6 0 0,6 4 0,3 5 0,-14-38 0,0 0 0,20 41 0,0-6 0,0-5 0,11-13 0,-4-5 0,2-8 0,6-7 0,-1-7 0,0-15 0,24 4 0,0-6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58.1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0 12287,'-7'27'0,"6"5"0,4 5 0,7 3 0,-5 5 0,-1 0 0,-3 1 0,-1-1 0,0 0 0,0 0 0,0 4 0,0-2 0,0-4 0,0 1 0,5-7 0,2-4 0,0-4 0,-1-4 0,4-12 0,-3 1 0,1-6 0,4-5 0,-3-3 0,1-5 0,1-5 0,3-3 0,1-2 0,7-7 0,1-1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58.8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43 12287,'13'-9'0,"5"3"0,4-1 0,5 5 0,-5-4 0,0 1 0,1-1 0,0 5 0,4 4 0,2 9 0,1 6 0,-5 14 0,-2 15 0,-2 10 0,-8 7 0,-5 6 0,-8-5 0,0 1 0,0 1 0,-11-12 0,-4-1 0,-4-9 0,-3-5 0,4-12 0,-6 1 0,1-7 0,0-9 0,4 1 0,-3-9 0,2-4 0,0-4 0,0-11 0,7-7 0,1-4 0,2-7 0,0 2 0,1-14 0,3 5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59.1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0 12287,'5'36'0,"0"2"0,-2 6 0,-1 4 0,-4 13 0,-3-1 0,-5 0 0,1 1 0,1-1 0,1 0 0,4 0 0,1-1 0,2-2 0,2-5 0,3-5 0,3 0 0,6-12 0,-2-2 0,-2-1 0,0-13 0,5-6 0,0-5 0,0-4 0,0-4 0,2-5 0,1-5 0,2-4 0,2-7 0,-4-3 0,3 1 0,5-6 0,-2 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43.9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12287,'24'13'0,"-6"7"0,-6 7 0,-5 8 0,-7 2 0,0 3 0,0 7 0,0 3 0,-2 9 0,-1-2 0,-2 0 0,0 3 0,5-10 0,0-3 0,0-5 0,0 0 0,0-7 0,0-1 0,0-2 0,5-9 0,1-3 0,3-3 0,1-4 0,5-3 0,0-5 0,-7-3 0,13-15 0,-5-4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59.4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12287,'6'39'0,"3"6"0,-1 8 0,-3 6 0,-3 0 0,-2-2 0,0-2 0,0 2 0,0 0 0,0 0 0,0-4 0,0-1 0,0-3 0,0-9 0,0-6 0,0-8 0,0-4 0,0-7 0,6-6 0,3-3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59.7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30 12287,'-6'-13'0,"-4"3"0,-4 5 0,-6 3 0,-3 4 0,-4 1 0,-5 2 0,-8 7 0,0-2 0,-2 2 0,2-2 0,-7 2 0,7-7 0,3-2 0,3-1 0,4-2 0,2 0 0,2 0 0,6 0 0,4-7 0,0-1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59.9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12287,'25'62'0,"1"-1"0,-3 2 0,0-1 0,-1-7 0,-1-2 0,-4-5 0,-2-1 0,7 40 0,-7-8 0,-5-9 0,-5-6 0,-3-7 0,-2-5 0,-7 0 0,-1 1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08.3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166 0 12287,'-7'22'0,"-5"5"0,-4 6 0,-4 7 0,-2 9 0,3 3 0,-1 0 0,2 0 0,3 8 0,5-3 0,5 0 0,3 2 0,9-6 0,4 1 0,6-2 0,3-4 0,7-2 0,-2-8 0,4-8 0,1-8 0,-2-12 0,1-5 0,-1-5 0,4-5 0,2-10 0,-4-10 0,7-24 0,1-6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08.5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12287,'-10'60'0,"2"1"0,1-1 0,-5-7 0,4-2 0,-2-6 0,0-5 0,5 0 0,-3-8 0,1-5 0,4-4 0,-6-2 0,8-6 0,-6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08.8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0 12287,'44'57'0,"-5"0"0,-9 0 0,-9 3 0,-10-8 0,-6 0 0,-4 0 0,-2-2 0,-4-3 0,-6 0 0,-2-2 0,-2 1 0,0-15 0,0-4 0,0-3 0,-5-6 0,0-8 0,1-5 0,2-3 0,-3-4 0,0-5 0,3-8 0,6-8 0,-9-12 0,3-4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09.0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12287,'0'29'0,"0"7"0,2 18 0,1 1 0,2 2 0,0 9 0,-5-9 0,0-1 0,0 3 0,-5-4 0,0-3 0,4-6 0,4-3 0,5-1 0,7-4 0,2-6 0,3-5 0,-3-13 0,5-1 0,-2-5 0,0-4 0,0-4 0,-5-5 0,0-5 0,0-4 0,0-1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40.0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1 121 12287,'15'-8'0,"5"-7"0,0 0 0,-5-4 0,-5-3 0,0 7 0,-1 2 0,4 6 0,-1 2 0,4 4 0,5 1 0,5 8 0,0 7 0,2 10 0,2 9 0,0 4 0,-1 9 0,-4 2 0,-5 1 0,-5 5 0,-5-5 0,-5-3 0,-3-5 0,-2 2 0,-2-6 0,-3 1 0,-5-4 0,-3-5 0,-2-5 0,-2-5 0,-3-3 0,3-4 0,-5-2 0,2-6 0,0-4 0,-2-2 0,4-6 0,-2-7 0,1-4 0,4-7 0,3 1 0,4-2 0,1-6 0,-4-8 0,2 1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40.5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12287,'8'8'0,"-3"7"0,-3 9 0,-2 9 0,0 4 0,0 1 0,0 4 0,0-3 0,0 1 0,-2 0 0,-3-1 0,3 3 0,-3-7 0,4-2 0,1-1 0,0-7 0,1-1 0,3-2 0,1-4 0,7-3 0,-2-5 0,3-5 0,2-3 0,2-2 0,1-2 0,2-3 0,7-3 0,-3-7 0</inkml:trace>
  <inkml:trace contextRef="#ctx0" brushRef="#br0" timeOffset="1">785 272 12287,'0'15'0,"-7"0"0,-3 0 0,-5 0 0,-5 0 0,-2 0 0,-6 1 0,-1-3 0,-3-3 0,-1-3 0,3-6 0,-1 3 0,1 1 0,2 0 0,3-7 0,5-1 0,3-2 0,7-2 0,0 2 0,6-3 0,-2-7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41.0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391 0 12287,'-22'0'0,"-3"0"0,-4 2 0,-1 3 0,-2 3 0,-3 1 0,3 7 0,-1-2 0,4 1 0,4 3 0,9 2 0,1 1 0,8 4 0,5 3 0,4 14 0,5 5 0,6 3 0,5 2 0,14 15 0,-2 0 0,2 2 0,0-1 0,-4 3 0,-2-4 0,-6 0 0,-4 0 0,-7-4 0,-4-9 0,-3-9 0,-2-8 0,-12-7 0,-5-6 0,-5-9 0,-5-8 0,-6-7 0,-4-7 0,2-8 0,3-9 0,-1-11 0,9-5 0,1-2 0,3 2 0,10-9 0,5 4 0,5-4 0,5-2 0,8 4 0,9-4 0,1 4 0,4 2 0,3 2 0,4 1 0,2 3 0,3 2 0,0 2 0,2 3 0,0-1 0,0-2 0,-5 0 0,-4 4 0,-9 1 0,-6 0 0,1-13 0,-9-4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3:44.4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346 106 12287,'-7'-32'0,"-1"9"0,-8 13 0,1-2 0,-8 4 0,-6-1 0,-6 3 0,-2 2 0,1 3 0,-3 7 0,7 6 0,5 5 0,4 3 0,10 12 0,8-1 0,5 5 0,5 0 0,11 13 0,14 1 0,11 9 0,7 6 0,4 9 0,5 8 0,-3-2 0,-2-2 0,-25-35 0,-1 1 0,19 31 0,-8-5 0,-8-4 0,-9-13 0,-10-2 0,-5-8 0,-3-8 0,-6-1 0,-4-14 0,-9-3 0,-5-6 0,-3-4 0,-7-9 0,-3-3 0,3-11 0,-3-13 0,3-6 0,2-2 0,0 0 0,7-10 0,4 0 0,8-4 0,6-6 0,3-5 0,5-4 0,6 3 0,6-1 0,10-1 0,2 13 0,3 1 0,0 5 0,8 5 0,-7 15 0,-1 2 0,-3 2 0,-7 7 0,-10 5 0,-5-2 0,-24 6 0,-6-1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4.9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0 12287,'49'71'0,"-6"-1"0,-4 2 0,-6 7 0,-8 1 0,-5-1 0,-3-2 0,-9 3 0,-3 1 0,-5-2 0,-5-2 0,-10-4 0,-11-1 0,-8-5 0,-6-5 0,-17 2 0,2-17 0,-12 5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5.9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0 12287,'54'82'0,"-7"2"0,-12 5 0,-15 0 0,-12-2 0,-13-7 0,-8-8 0,-10-3 0,-13-2 0,-12 8 0,-8-4 0,22-31 0,-4 0-384,-1-5 1,-2 0 0,-5 7-1,-2 0 1,-1-3 0,-1-1-1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7:06.4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392 1 12287,'60'78'0,"-29"-35"0,-1 2 0,-3 1 0,-2 1 0,-4 2 0,-2 0 0,-4 0 0,-3 0 0,-2 44 0,-5-6 0,-4-4 0,-9 4 0,-9-3 0,-11 0 0,-14-4 0,-12-3 0,-4-6 0,21-37 0,-2-1 0,-1-2 0,-2 0-532,-4 1 1,-2-1-1,3-4 1,-2 0-1,-1 3 1,-1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3.3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1 12287,'21'1'0,"-1"4"0,-2 5 0,-15-1 0,-9-1 0,-9 1 0,-5-1 0,-14-5 0,-1 2 0,-5-1 0,0 1 0,-9-4 0,5 4 0,1-3 0,1-2 0,3 0 0,-1 0 0,5 0 0,3 0 0,4 0 0,1 0 0,3 0 0,3 0 0,1 7 0,5 1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3.5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422 1 12287,'0'15'0,"0"0"0,-11-2 0,-8-3 0,-8-5 0,-8-1 0,-3-1 0,-3 2 0,3 2 0,-2-2 0,-4-3 0,6 4 0,-8-6 0,1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3.8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0 12287,'13'30'0,"1"-5"0,4-3 0,-13-5 0,-17-5 0,-13-12 0,-3 0 0,-2 0 0,-7 0 0,-3-2 0,-6-1 0,-4-2 0,-10-7 0,5 4 0,-4-8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1.6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12287,'0'15'0,"-2"2"0,-3 0 0,-5-2 0,-17 2 0,-8-12 0,-7 0 0,-3-3 0,0 3 0,-1 3 0,1 7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1.9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1 12287,'1'15'0,"3"0"0,-1-2 0,-5-3 0,-11 2 0,-14-7 0,-6-2 0,-7-1 0,1 0 0,-3 1 0,-1 2 0,-1-2 0,-3 6 0,10-1 0,0 2 0,1 0 0,7-6 0,1 9 0,4-5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2.3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0 12287,'17'31'0,"3"-1"0,-2-2 0,-4-3 0,-16-3 0,-11-8 0,-8-4 0,-2-5 0,-7 1 0,-9-2 0,-3-6 0,-4-6 0,-10-6 0,-1-1 0,-3 0 0,0 0 0,-11 0 0,9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4.7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12287,'-8'37'0,"3"3"0,-4 4 0,-4 1 0,-9 0 0,-8 1 0,-9-1 0,4 0 0,3-1 0,6-4 0,-1 7 0,7-4 0,3 1 0,5-1 0,6 8 0,7-8 0,4 1 0,5-1 0,4 3 0,3-13 0,1-5 0,2-6 0,2-7 0,-2-5 0,5-5 0,4-3 0,1-15 0,0-7 0,7-14 0,1-4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36.5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166 0 12287,'0'29'0,"0"6"0,-1 10 0,-4 4 0,-7-2 0,-7 1 0,-2 6 0,-4-2 0,3 0 0,0 0 0,7 10 0,0 0 0,8 3 0,6 2 0,1-3 0,1-7 0,3-6 0,1-4 0,6 0 0,-1-12 0,4-3 0,1-5 0,0-5 0,0-9 0,0-3 0,0-5 0,0-16 0,0-6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5.0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0 12287,'-5'57'0,"0"2"0,2 3 0,-4 0 0,0-7 0,1-5 0,-1-3 0,2-3 0,5-4 0,0-7 0,0-6 0,0 2 0,0-13 0,0 6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5.4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76 197 12287,'30'28'0,"0"9"0,-1 10 0,-4 8 0,-10 4 0,-10 1 0,-3-1 0,-2-4 0,-2-5 0,-3-10 0,-5-5 0,-5-3 0,-5-2 0,3-6 0,-3-4 0,1-8 0,1-4 0,-2-1 0,3-5 0,5-6 0,1-4 0,6-7 0,-7-14 0,4-3 0</inkml:trace>
  <inkml:trace contextRef="#ctx0" brushRef="#br0" timeOffset="1">393 1 12287,'-9'45'0,"1"5"0,4 2 0,-2-2 0,-3-3 0,-1 7 0,-5-9 0,2 0 0,3-3 0,-2 0 0,7-7 0,2-3 0,1-5 0,2 0 0,0-7 0,7-7 0,3-8 0,3-3 0,9-16 0,1-2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5.7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0 12287,'-14'69'0,"1"8"0,0 8 0,-4 4 0,-7 2 0,3-14 0,-1-5 0,0-4 0,2 8 0,5-6 0,2-1 0,2 0 0,0-14 0,6 0 0,1-6 0,3-4 0,1-8 0,1-5 0,4-7 0,5-3 0,4-9 0,1-8 0,0-3 0,7-9 0,1-1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5.9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12287,'-8'50'0,"1"12"0,0 10 0,-3 3 0,-3 1 0,-2-14 0,0-4 0,0 1 0,6 0 0,4 1 0,4-1 0,1-4 0,6 2 0,4-9 0,4-2 0,1-4 0,5-11 0,0-2 0,0-12 0,2-11 0,1-4 0,9-5 0,2-9 0,1-13 0,5-15 0,-5-11 0,7-19 0,-3 0 0</inkml:trace>
  <inkml:trace contextRef="#ctx0" brushRef="#br0" timeOffset="1">408 272 12287,'-20'79'0,"-1"6"0,-4 7 0,4-1 0,-1-2 0,0-4 0,-3-3 0,3-6 0,2-3 0,3-2 0,-1-1 0,9-10 0,1-8 0,3-8 0,3-1 0,2-4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6.3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61 12287,'30'21'0,"-2"10"0,-3 12 0,-4 11 0,-5 11 0,-2 9 0,-4 5 0,-7-1 0,-6-4 0,-7-9 0,-5-8 0,-5-7 0,3-9 0,-10-4 0,5-9 0,0-5 0,1-7 0,-5-3 0,6-8 0,2-3 0,1-6 0,2-11 0,7-8 0,1-7 0</inkml:trace>
  <inkml:trace contextRef="#ctx0" brushRef="#br0" timeOffset="1">287 0 12287,'1'42'0,"4"3"0,-3 11 0,3-3 0,-3 1 0,-2-4 0,-2 2 0,-1-2 0,-4-1 0,-2-2 0,6-5 0,-2-4 0,3-6 0,2-3 0,7 1 0,3-10 0,5-3 0,5-6 0,4-4 0,6-7 0,14 0 0,2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6.7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483 573 12287,'-15'16'0,"-7"-1"0,-3 0 0,-4 5 0,-1 0 0,-2-2 0,-1-3 0,-2-5 0,-7-1 0,3-6 0,1 2 0,1 0 0,8-5 0,4 0 0,5 0 0,8-5 0,2 0 0,7-7 0,-4 4 0</inkml:trace>
  <inkml:trace contextRef="#ctx0" brushRef="#br0" timeOffset="1">829 1 12287,'-15'26'0,"-1"8"0,-5 8 0,-4 10 0,2 0 0,-1 1 0,4 1 0,7-1 0,0 8 0,7 4 0,5 0 0,4 2 0,6-5 0,7 2 0,4-7 0,6-7 0,-3-11 0,4-9 0,1-10 0,1-8 0,9-7 0,-8-12 0,2-8 0,7-14 0,-1-9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16.9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197 1162 12287,'-20'75'0,"0"2"0,1-5 0,2-7 0,-1-4 0,-1-14 0,4-6 0,2-2 0,-4-4 0,9-6 0,-2-6 0,0-8 0,6 0 0,-2-6 0</inkml:trace>
  <inkml:trace contextRef="#ctx0" brushRef="#br0" timeOffset="1">845 1 11902,'23'73'0,"1"-1"0,-3 1 0,-2 0 0,-1 9 0,-4 0 0,-8-6 0,-4-1 0,0-6 0,-2-2 0,-1-7 0,-1-1 0,-4-3 0,0 0 0,-6 43 0,-6-5 0,-7-4 0,-17-5 0,-9-11 0,-7-5 0,-7-9 0,-18-6 0,-2-2 0,36-26 0,1 1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7.0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0 12287,'5'49'0,"-2"6"0,-6 5 0,-12 2 0,-14-1 0,-3-6 0,-6 0 0,1 2 0,4 2 0,6 3 0,5 1 0,5 3 0,6 6 0,11-2 0,0 0 0,0-4 0,11 2 0,4-11 0,2-1 0,0-3 0,-2-11 0,2-10 0,1-7 0,2-3 0,2-9 0,-4-8 0,2-3 0,-1-2 0,3-7 0,-1-3 0,3-3 0,1-9 0,5-1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7.2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16 12287,'22'-8'0,"1"1"0,6 7 0,-4 0 0,-5 0 0,-3 8 0,-2 7 0,0 10 0,0 9 0,-5 9 0,-1 9 0,-3 4 0,-2 6 0,-4-4 0,-4 4 0,-2-8 0,-3-7 0,-1 1 0,-5-9 0,0-1 0,0-4 0,0-7 0,0-7 0,0-5 0,0-5 0,0-3 0,-1-11 0,1-6 0,5-8 0,2-19 0,1-7 0,4-4 0,1-9 0,2 3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7.4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30 12287,'7'-16'0,"1"2"0,7 16 0,-1 5 0,-4 8 0,2 15 0,-7 13 0,-2 8 0,-1 2 0,-2 1 0,0 3 0,0-4 0,0-1 0,1 2 0,4-6 0,4-2 0,-1-3 0,6 2 0,-4-9 0,3-5 0,2-4 0,-2-5 0,-1-7 0,-2-1 0,2-4 0,1-7 0,2-13 0,7 0 0,2-12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9.6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12287,'22'65'0,"3"2"0,0 0 0,-5 0 0,-1 2 0,-14-7 0,-2-3 0,-1-1 0,-2-1 0,0-2 0,0-4 0,0-4 0,0-9 0,0-3 0,-2-5 0,-3-4 0,2-11 0,-7-10 0,6-7 0,-1-8 0,4-7 0,1-13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36.9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12287,'7'52'0,"0"2"0,3 6 0,-5 0 0,-4 1 0,-2 2 0,-3 1 0,-1-2 0,2 2 0,-4 4 0,2-2 0,4-3 0,4-1 0,4-3 0,6-4 0,-1-6 0,0-7 0,9-1 0,-6-7 0,2-6 0,0-6 0,-2-7 0,0-5 0,0-5 0,0-3 0,0-9 0,14-14 0,3-11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8.4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12287,'30'54'0,"-1"10"0,-4-4 0,-5 0 0,-3-3 0,-7 0 0,-2-5 0,-1 2 0,-4 3 0,4-5 0,-2-2 0,-2-3 0,-1-2 0,-2-1 0,0-6 0,0-6 0,0-5 0,0-9 0,0-3 0,0-8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28.6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573 1 12287,'10'16'0,"0"4"0,-2-3 0,-14 3 0,-9-3 0,-7-4 0,-10-2 0,-1-5 0,-3 1 0,-9-5 0,2 3 0,-3-4 0,-2-1 0,-1-5 0,4-1 0,0-1 0,0 0 0,-1-5 0,1 4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0.0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0 12287,'2'17'0,"1"1"0,2 2 0,0 12 0,-7 2 0,-1 6 0,-2 7 0,0 6 0,5-1 0,0 2 0,0 3 0,0 0 0,0-4 0,0-6 0,0-5 0,0-8 0,0-1 0,0-6 0,0-7 0,0-3 0,0-12 0,0-10 0,-7-10 0,-1-15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0.3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0 12287,'45'84'0,"4"3"0,-6-7 0,-9-3 0,-11-5 0,-8 0 0,-3-4 0,-4-1 0,-1 0 0,-4 1 0,-8-8 0,-5-6 0,-3-5 0,-2-11 0,0-3 0,0-4 0,0-6 0,-5-5 0,-2-10 0,0-5 0,0-3 0,2-11 0,5-6 0,0-8 0,0-6 0,0-1 0,0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0.5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0 12287,'7'31'0,"-6"9"0,4 2 0,-5-1 0,-5 3 0,-8 5 0,-7 3 0,2 1 0,1 4 0,2 7 0,0 4 0,1 3 0,4 1 0,3 3 0,7-8 0,2 2 0,3 3 0,-1-10 0,4-5 0,0-9 0,1-9 0,1-6 0,5-4 0,0-4 0,0-10 0,0-10 0,2-3 0,3-2 0,-3-7 0,4-5 0,1-6 0,2-5 0,6-8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0.8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37 12287,'22'-15'0,"3"1"0,3 6 0,2 8 0,1 17 0,-3 13 0,-3 7 0,-5 11 0,-5 8 0,-5 6 0,-5 0 0,-3-2 0,-2 2 0,-2-12 0,-3-1 0,-5-2 0,-3-9 0,-2-3 0,0-4 0,0-6 0,0-5 0,0-9 0,0-2 0,-1-2 0,1-4 0,0-10 0,2-6 0,3-6 0,-2-12 0,7 0 0,0-15 0,5-1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1.0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0 12287,'0'29'0,"0"6"0,0 8 0,0 8 0,-6 1 0,-4 5 0,-2-2 0,2 2 0,-3-5 0,4-2 0,1-5 0,3-5 0,3 2 0,2-8 0,0-4 0,0-3 0,7-9 0,3 1 0,5-8 0,5-6 0,3-3 0,8-4 0,-1-3 0,13-10 0,4-8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1.3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1 12287,'-2'21'0,"-1"4"0,-5 4 0,-6 1 0,-3-6 0,-8-4 0,-8-4 0,1-1 0,-5-1 0,-5-4 0,0-3 0,0-7 0,4-2 0,1-3 0,2-3 0,5-14 0,0-2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1.5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0 12287,'60'37'0,"0"4"0,-6 5 0,-19 3 0,-5-4 0,-5-1 0,-5 1 0,-8-8 0,-4 0 0,-1 0 0,-2-2 0,-5-5 0,0 0 0,0 0 0,0-5 0,0-1 0,-2-2 0,-3-4 0,4 4 0,-3 0 0,8-1 0,6 1 0,2 0 0,-1-2 0,-1 3 0,2 1 0,-4 9 0,1-1 0,-2 5 0,-4 5 0,-3 0 0,-5 0 0,-5-4 0,-4-1 0,-2-3 0,-3-9 0,-3-5 0,-1-3 0,-2-9 0,-7-5 0,-1-8 0,-3-10 0,0-13 0,2-16 0,-3-9 0,-1-13 0,4-19 0,-3-7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1:31.7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1 12287,'45'49'0,"0"1"0,0 9 0,-3 2 0,0 0 0,-3 0 0,-4 2 0,-3 0 0,-4-1 0,-3 0 0,-2-1 0,-4-1 0,-5-6 0,-2-1 0,-2-1 0,0 0 0,-1 0 0,-2 0 0,-2-1 0,-1 0 0,-3 48 0,-7-9 0,-9-8 0,-17-6 0,-5-8 0,-10-7 0,-8-10 0,-11-5 0,-7-6 0,-9-5 0,-9-3 0,38-14 0,-1 1 0,0 0 0,1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37.2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15 12287,'-20'-8'0,"-2"3"0,-1 3 0,4 9 0,-2 3 0,-1 4 0,-3 1 0,-2 0 0,0-2 0,4-1 0,1-2 0,0-2 0,4 2 0,-2-5 0,-1-3 0,6-2 0,0 0 0,7-7 0,1-1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06.9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91 12287,'-7'8'0,"-3"4"0,-9-7 0,-2-1 0,-3-3 0,-1-1 0,-5 0 0,1 0 0,4 0 0,-3 0 0,3 0 0,-4 0 0,4-5 0,2-1 0,1-1 0,3-2 0,3 1 0,1-2 0,-1-5 0,3 0 0,3 0 0,3 0 0,7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07.4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528 211 12287,'0'15'0,"-3"0"0,-8 1 0,-4-3 0,-11-3 0,0-3 0,0-1 0,2-4 0,1 3 0,-1-3 0,1-2 0,4 0 0,-1 0 0,4 0 0,6 0 0,-1 0 0,8 0 0,3 0 0,8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28.0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0 210 12287,'10'-24'0,"0"4"0,7-2 0,-7 2 0,-2-5 0,2 5 0,2 1 0,2 3 0,1 1 0,1 1 0,5 4 0,4 5 0,-2 12 0,2 10 0,0 9 0,-1 8 0,3 13 0,-9 0 0,-3 3 0,-3 2 0,-9 3 0,1-3 0,-8 0 0,-6 0 0,-3-3 0,-4-8 0,-1-4 0,-3-5 0,-4 0 0,5-12 0,2-3 0,1-5 0,2-6 0,0-6 0,0-3 0,0-7 0,0-7 0,0-15 0,1-3 0,4-5 0,-3-10 0,4-4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28.2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 12287,'16'-13'0,"-1"5"0,0 8 0,0 10 0,-2 13 0,-1 9 0,-2 5 0,-7 8 0,2 7 0,-3 0 0,-2 0 0,0-2 0,0-5 0,0-1 0,0-4 0,5 2 0,0-7 0,0-3 0,2-5 0,-4-1 0,7-5 0,2-3 0,1-8 0,2-5 0,0-5 0,0-5 0,6-3 0,2-7 0,6 0 0,4-1 0,12 1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28.4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385 5 12287,'-2'-5'0,"-3"10"0,-10 5 0,-10 14 0,-4-2 0,-1-4 0,-5 4 0,0-4 0,1-3 0,2-3 0,2-4 0,2 4 0,3-3 0,4-3 0,5-1 0,1-5 0,8-1 0,7-4 0,13-4 0,11-6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28.7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0 12287,'-8'29'0,"1"2"0,0 6 0,-6 8 0,-9-4 0,-1 1 0,-4-2 0,5-2 0,2-3 0,3 6 0,2 2 0,7-3 0,3 1 0,3-1 0,2-2 0,9 4 0,4-8 0,7-6 0,4-6 0,1-12 0,5-5 0,2-7 0,3-8 0,-2-8 0,6-19 0,-2-6 0,-4-6 0,6-15 0,-1 2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29.0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1 12287,'-9'45'0,"-9"24"0,3 10 0,-4 8 0,-2 6 0,2-5 0,-6-8 0,-2-5 0,-1-4 0,-2 1 0,-2-9 0,0-4 0,2-7 0,-17 8 0,7 2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41.7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61 12287,'5'-27'0,"10"7"0,8 7 0,1 14 0,-8 6 0,-4 8 0,-9 14 0,2 16 0,-3 13 0,-2 18 0,0 9 0,-2 6 0,-1-4 0,-2-7 0,-5 4 0,3-14 0,1-4 0,-1-8 0,0-3 0,4-8 0,-2-5 0,1-3 0,1-11 0,0-8 0,-2-3 0,1-2 0,3-6 0,1-9 0,0-9 0,0-6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42.0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12287,'36'9'0,"11"6"0,9 8 0,4 4 0,-15-2 0,4 9 0,-7-3 0,4 5 0,5 0 0,4 11 0,-3 0 0,0 2 0,0-2 0,-4 1 0,-7-9 0,-6-1 0,-3-3 0,-2-8 0,-2-3 0,-3-3 0,-5-2 0,-8-9 0,-2-5 0,-1-5 0,1-5 0,-4-3 0,-6-7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42.3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965 29 12287,'-2'-14'0,"-3"4"0,-5 5 0,-10 10 0,-5 7 0,-4 6 0,-9 8 0,-7 7 0,-7 4 0,-2 1 0,-3 1 0,5 1 0,-1-5 0,-4-3 0,6-2 0,5-1 0,5-2 0,5-2 0,2-7 0,7 2 0,4-5 0,1-5 0,2 2 0,5-7 0,-2-2 0,-3-1 0,3-4 0,-3-3 0,3-5 0,2-3 0,-6-9 0,-3-1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37.6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12287,'2'20'0,"3"0"0,-3 7 0,4-2 0,-1 4 0,0 1 0,7 5 0,-3-1 0,1-4 0,0-3 0,-2-9 0,4 0 0,-2-6 0,-5-5 0,5-9 0,2-3 0,-6-3 0,-1-7 0,-3 0 0,-2-1 0,7 1 0,1 10 0,7 9 0,-1 11 0,-1 5 0,2 2 0,-3-2 0,8-5 0,-3-2 0,-2-3 0,0-3 0,0-7 0,0 0 0,-5-2 0,-2-3 0,1-6 0,-1-8 0,-5 2 0,2-4 0,-3 1 0,-2-1 0,0-4 0,0 4 0,-2-1 0,-3 0 0,4 2 0,-4 5 0,-4-7 0,1-1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42.6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12287,'65'45'0,"2"1"0,-3-3 0,-7-3 0,-3 2 0,-19-7 0,-2-1 0,-1-2 0,-9-2 0,-2-2 0,-6-1 0,-5-2 0,-4-11 0,-6 1 0,-6-4 0,-3 5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2:42.9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363 512 12287,'-9'-31'0,"8"1"0,6 0 0,-2 2 0,-1 3 0,-4-7 0,-1 5 0,-2 0 0,1-1 0,3 4 0,1-1 0,1 0 0,4 2 0,10-6 0,12 4 0,5-2 0,3 2 0,14 3 0,3 9 0,10 3 0,8 5 0,11 6 0,4 11 0,4 13 0,1 12 0,-40-11 0,1 3 0,-1 2 0,0 2 0,-1 2 0,-1 2-48,0 3 1,-2 2-1,-1 3 1,-3 2-1,0 3 1,-2 1-1,-2 0 1,-2 0 47,-1-1 0,-1 2 0,-4 5 0,-3 0 0,-4-9 0,-3 0 0,-3-1 0,-2 1 0,7 46 0,-14-2 0,-11-5 0,-16-10 0,-14-7 0,-16-11 0,-11-10 0,-9-7 0,-6-7 0,-19-10 0,9-7 0,-6-6 0,-1-7 0,-7-5 0,2-5 0,5-8 0,2-11 0,-3-3 0,46 7 0,1-2 0,-43-21 0,5-1 0,39 15 0,1-2 0,-28-24 0,4-6 0,6 0 0,13-10 0,6-3 0,9 1 0,7-1 0,5 0 0,2 7 0,10-3 0,7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29.4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0 419 12287,'25'0'0,"0"0"0,-1-13 0,-14-9 0,-5-8 0,-4-5 0,-1-7 0,2 2 0,2-2 0,1 2 0,6-2 0,1 7 0,6 3 0,8 5 0,7 12 0,4 12 0,1 8 0,4 10 0,-3 22 0,-1 20 0,-2 13 0,-8 9 0,-5 14 0,-9 0 0,-4-1 0,-5-7 0,-5-3 0,-7-5 0,-8-6 0,-8-8 0,-11-6 0,-1-15 0,0-7 0,-2-10 0,0-13 0,-3-10 0,5-12 0,3-15 0,2-16 0,1-12 0,4-4 0,5-5 0,5-2 0,5 4 0,5 3 0,3 7 0,11 8 0,7 17 0,11 6 0,7 8 0,8 12 0,-2 18 0,3 14 0,3 16 0,-3 13 0,-3 5 0,-6 0 0,-7 0 0,-1-2 0,-5-5 0,-5-1 0,-4-4 0,0-9 0,-7-11 0,-2-5 0,-1-5 0,-2-3 0,0-26 0,0-6 0,-7-20 0,-1-2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29.6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12287,'22'85'0,"1"4"0,-1-2 0,-7-3 0,-5 3 0,-6-13 0,1 3 0,0-9 0,-4 4 0,4-8 0,-3-4 0,5-14 0,-2-9 0,0-9 0,2-13 0,-2-12 0,5-6 0,-4-12 0,8-15 0,-6-9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29.9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0 375 12287,'20'-6'0,"0"-4"0,-6-20 0,-9-9 0,-3-3 0,-2-1 0,1-3 0,4 11 0,5 2 0,4 1 0,6 8 0,2 6 0,1 6 0,4 7 0,8 14 0,4 11 0,1 13 0,0 9 0,-7 13 0,1 4 0,-6 1 0,-2 4 0,-10-2 0,1-5 0,-7-5 0,-3-5 0,-2 1 0,-5-9 0,-2-1 0,-3-3 0,-8-9 0,-9-6 0,-1-5 0,-4-5 0,-3-3 0,-4-11 0,-1-4 0,1-7 0,-4-15 0,-2-2 0,-4-5 0,-1-5 0,0-2 0,-1-1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0.3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477 660 12287,'-8'-38'0,"5"3"0,6 1 0,7 1 0,3-3 0,4-1 0,3 4 0,5-2 0,4 1 0,14-3 0,9 1 0,12-3 0,11-3 0,13-1 0,-39 20 0,2 0 0,1 2 0,0 1 0,1 1 0,1 2 0,5 4 0,-1 5 0,-4 4 0,0 4 0,1 2 0,2 3-97,1 3 1,1 4-1,5 7 1,-1 6 0,2 7-1,-1 4 1,0 4 0,-2 4 96,2 4 0,-2 5 0,-6 3 0,-2 3 0,-1 6 0,-4 2 0,-1 2 0,-2 1-81,-2 3 1,-2 2 0,-2 8 0,-3 1 0,-9-3 0,-4-1 0,-3 3 0,-4 0 80,-4 1 0,-4 0 0,-4-1 0,-3-1 0,-6-1 0,-4-2 0,-4-6 0,-3-2 0,-4-4 0,-4-2 0,-4-1 0,-4-2 0,-5-8 0,-2-3 0,-2-2 0,-2-2-53,-2-4 0,-3-3 1,-5-2-1,-3-4 1,-1-4-1,-2-4 0,-4-2 1,-3-1 52,-4-4 0,-3-2 0,-7-1 0,-3-5 0,0-5 0,0-3 0,2-3 0,-1-4 0,0-3 0,0-4 0,7-4 0,2-5 0,2-6 0,1-4 0,6 1 0,2-2 0,4-1 0,0-3 0,0-5 0,2-2 0,7 2 0,2 0 0,0-4 0,2-1 0,-1-3 0,3 0 0,5 3 0,2-2 0,0-2 0,1-1 0,4 2 0,1-1 0,3 2 0,2-1 0,6-2 0,3 1 0,-11-37 0,10-2-26,6-3 1,8 41-1,4 0 1,3-2-1,3 0 1,2-1 0,2 0 25,2-1 0,2-1 0,4 1 0,0 0 0,-2 0 0,-1 0 0,5-1 0,2 0 0,0-2 0,0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6.7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76 12287,'21'-7'0,"3"5"0,4-4 0,-1-1 0,-2-3 0,-6-3 0,2-1 0,1 4 0,3 5 0,9 3 0,1 2 0,0 2 0,2 3 0,0 10 0,5 12 0,-5 6 0,-6 8 0,1 9 0,-12 5 0,-1 4 0,-2 1 0,-9-1 0,-3-2 0,-5-4 0,-5-1 0,-3-3 0,-9-9 0,-3-5 0,-5-3 0,-4-9 0,-1-2 0,0-5 0,0-1 0,1-6 0,2-4 0,2-4 0,-2-1 0,6-6 0,1-4 0,3-5 0,2-5 0,1-4 0,4-6 0,-3 0 0,4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6.9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 1 12287,'13'13'0,"-3"7"0,-5 9 0,-3 6 0,-2 4 0,-2 7 0,-3 3 0,-5 1 0,-3 1 0,-1-5 0,4 1 0,5-1 0,5 7 0,5-8 0,7 1 0,7-4 0,4-4 0,7-6 0,0-2 0,0-7 0,2-6 0,2-7 0,1-5 0,-2-3 0,4-9 0,-2-4 0,-1-8 0,-2-6 0,-4-14 0,-3-4 0,-5-2 0,-3-4 0,-2 1 0,0 2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7.2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1 12287,'-8'53'0,"-1"18"0,3-1 0,-8 4 0,-4-2 0,-7 0 0,5-4 0,3 3 0,5 1 0,6 12 0,7-4 0,4 5 0,5 1 0,10 6 0,6-3 0,4 0 0,5-1 0,-3-9 0,3-14 0,-3-6 0,-2-9 0,2-3 0,1-17 0,4-6 0,2-6 0,1-9 0,5-6 0,0-6 0,7-6 0,2-6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7.5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12287,'20'79'0,"0"7"0,-6 11 0,-9-4 0,-4-4 0,-1-7 0,2-6 0,1-4 0,4-4 0,2-1 0,-4-8 0,3-9 0,0-4 0,1-6 0,-1-8 0,2-7 0,10-7 0,-3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38.1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0 317 12287,'15'35'0,"0"2"0,1 0 0,-1 0 0,-2-9 0,-3-6 0,-5 0 0,-3-5 0,-2-2 0,0-8 0</inkml:trace>
  <inkml:trace contextRef="#ctx0" brushRef="#br0" timeOffset="1">0 1 12287,'0'25'0,"0"0"0,5-7 0,2 4 0,0-2 0,-1 0 0,6 0 0,-3 2 0,6 2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7.6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890 2 12287,'-22'-1'0,"-3"4"0,-10 15 0,-5 2 0,-4-1 0,-13 4 0,-5 1 0,-3-1 0,-2-3 0,-4 2 0,4-2 0,0-1 0,0-3 0,10-1 0,12 1 0,-7 12 0,5 4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9.1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76 12287,'13'-1'0,"-3"-4"0,-5-5 0,2 1 0,0-1 0,1 0 0,4 2 0,1-4 0,4 7 0,1 2 0,3 1 0,0 2 0,-2 0 0,1 2 0,-2 3 0,4-2 0,-2 5 0,-1-1 0,-3 3 0,-1-5 0,-6 0 0,-4-5 0,-10 0 0,3 0 0,-5 2 0,9 3 0,3 5 0,3 3 0,6 2 0,-2-1 0,-2-4 0,-2 3 0,4-3 0,-2 4 0,0 1 0,5 0 0,0 0 0,0 0 0,-7-5 0,-1 0 0,0 2 0,-5 3 0,3 3 0,-4 4 0,-1 2 0,-5-4 0,-2 3 0,-1 1 0,-4-1 0,-3-5 0,-3 3 0,-2-5 0,1-1 0,-2 1 0,-1-3 0,0-1 0,0-2 0,2-2 0,5 2 0,0-5 0,0 2 0,0-2 0,0 0 0,6-7 0,4-3 0,4 2 0,2-7 0,4-2 0,-1 5 0,6 1 0,2 1 0,1 0 0,2 0 0,0 5 0,0 0 0,0 0 0,0 0 0,2 1 0,1 4 0,3 5 0,5 10 0,-2 6 0,1 4 0,0 5 0,-6 5 0,1 9 0,-5 3 0,-5 1 0,1 1 0,-6 1 0,-1-5 0,-2-3 0,-2-3 0,-2-4 0,-3-5 0,-5-3 0,-4-7 0,-1-1 0,-1-4 0,-5-7 0,3 0 0,-5-7 0,-1-3 0,1-1 0,-1-2 0,-3-2 0,2-1 0,-2-3 0,6-5 0,-1 1 0,2-4 0,0-1 0,-5-2 0,4-1 0,3-4 0,1-1 0,-4-2 0,4-5 0,-5-1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9.4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12287,'75'61'0,"-35"-26"0,-1 2 0,0 2 0,-1 2 0,-3 2 0,-2 3 0,-2 2 0,-3 1 0,0 2 0,-2 2 0,-8-4 0,-1 1 0,-1 0 0,0 2-72,-2 1 1,-2 1-1,0 3 1,-3 2 0,-3-2-1,-2 1 1,-1 1 0,-1-1 71,-1 0 0,-1 0 0,0-3 0,-1-1 0,-4 43 0,-5-8 0,-4-5 0,-6-6 0,-2-9 0,1-9 46,-1-8 1,-3-12 0,3-4 0,0-6-47,0-5 0,-3-10 0,2-10 0,-2-7 23,-2-8 1,-5-12 0,9-16-1,-1-6-23,4-8 0,3-4 0,-1-5 0,3 1 0,3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9.6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12287,'32'22'0,"-4"3"0,-14 8 0,-4 4 0,-5 2 0,-3-6 0,-2 4 0,0 0 0,0 3 0,5-3 0,1 0 0,3-4 0,2-2 0,3 0 0,1-10 0,2-5 0,3-4 0,-2-5 0,6-7 0,-1-2 0,1-3 0,-4-5 0,3-8 0,1-4 0,-1-2 0,-5 1 0,2-2 0,-3 5 0,-2-4 0,0 1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39.9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12287,'22'77'0,"-5"10"0,3-5 0,-5 9 0,-5 4 0,2-6 0,-7-9 0,0-4 0,1-6 0,-2-4 0,4-13 0,-1-8 0,-4-8 0,6-5 0,-1-2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0.0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573 1 12287,'-21'13'0,"-4"-3"0,-11 3 0,-6-2 0,-6 2 0,-7 2 0,-2 0 0,0 2 0,1 1 0,-1 2 0,-1 14 0,-2-2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0.7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225 1 12287,'9'45'0,"6"10"0,-7 32 0,-4-36 0,-3 0 0,-11 48 0,-15-8 0,-17-7 0,0-17 0,2 0 0,1 0 0,11 15 0,9 0 0,8 1 0,6 1 0,10 5 0,6-7 0,8-8 0,6-9 0,4-3 0,2-13 0,3-6 0,1-6 0,7-12 0,-2-6 0,2-8 0,-2-6 0,7-5 0,-5-8 0,0-10 0,1-11 0,-4-13 0,-1-5 0,-2-11 0,-8-11 0,1-5 0,-9-1 0,-2 1 0,-1 4 0,-9 16 0,-3 16 0,-3 9 0,-4 23 0,-1 17 0,-4 18 0,-1 14 0,3 9 0,-4 9 0,3-3 0,2-3 0,3-4 0,1-11 0,0-5 0,0-3 0,0-9 0,0-16 0,0-19 0,0-14 0,0-13 0,0-3 0,0 0 0,3 4 0,7 1 0,9 8 0,16 11 0,5 6 0,3 7 0,9 25 0,4 17 0,2 18 0,3 14 0,-32-27 0,0 2 0,0 2 0,-1 1 0,-1 3 0,0 1 0,-1 2 0,0 1 0,-4 0 0,-1-1 0,-2-2 0,-3-1 0,0-2 0,-1-1 0,10 45 0,-5-4 0,-10-6 0,-3-9 0,-1-4 0,-6-10 0,2-11 0,-7-6 0,-3-7 0,-8-10 0,-5-6 0,-3-7 0,-3-7 0,-1-7 0,-2-8 0,0-10 0,0-7 0,-6-10 0,1-5 0,2-5 0,1-3 0,2-12 0,0 2 0,6-4 0,2 4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0.8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0 12287,'27'30'0,"-7"1"0,-10-1 0,-25-7 0,-12-4 0,-8-6 0,-7-3 0,-11-7 0,-6 4 0,-3-2 0,-7 0 0,-3 0 0,4 2 0,1 1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1.3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16 12287,'8'-9'0,"7"4"0,-9 4 0,-6 2 0,-17 3 0,-10 1 0,-3 5 0,-2-2 0,-2 4 0,-1 4 0,0 5 0,7 0 0,3 8 0,4 4 0,11 9 0,5-2 0,5 6 0,5 4 0,4 2 0,7 5 0,3-2 0,1 2 0,2 2 0,-4-1 0,2-1 0,-1-1 0,-9-8 0,-5 1 0,-3-6 0,-2-3 0,-2-8 0,-3 0 0,-5-8 0,-4-8 0,-6 1 0,-2-12 0,-1-2 0,-4-1 0,0-14 0,1-4 0,0-6 0,0-5 0,4-1 0,0-6 0,2-3 0,0-3 0,-7-14 0,4 7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1.5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181 0 11530,'38'68'0,"0"0"0,0 6 0,-1 3 0,0 6 0,-4 1 0,-6-8 0,-3-1 0,-5 3 0,-3 0 0,-3-6 0,-3 0 0,-3 1 0,-4-1 0,0-5 0,-2-1 0,-2-2 0,-2-1 0,-1-3 0,-2-1 0,-3-2 0,-2-2 0,-14 34 0,-3-10 0,-3-16 0,1-17 0,-2-13 0,-3-8 92,-5-10 1,2-10 0,-1-16 0,2-14-93,4-12 0,2-25 0,6-9 0,-5-7 0,10-3 0,3-3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38.4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91 769 12287,'-8'8'0,"1"8"0,2 5 0,0 3 0,-6 9 0,2-3 0,-1 2 0,0 0 0,2-2 0,-2 2 0,5 2 0,3 1 0,4-2 0,3-8 0,3-3 0,0 0 0,11-12 0,-4 0 0,2-7 0,-1-3 0,-1-6 0,1-6 0,-3-7 0,-3-6 0,3-3 0,-4-4 0,-1-1 0,-3-3 0,-3 3 0,-2 6 0,0 2 0,-7 8 0,-3 2 0,-3 8 0,-2 6 0,5 9 0,1 6 0,3 4 0,0 9 0,6 0 0,0 6 0,7-1 0,3 3 0,5-3 0,2-2 0,-2 0 0,9-5 0,-9-3 0,1-3 0,1-6 0,-2-8 0,0 0 0,0-3 0,0-4 0,1-3 0,5-17 0,3-10 0</inkml:trace>
  <inkml:trace contextRef="#ctx0" brushRef="#br0" timeOffset="1">302 0 12287,'37'37'0,"7"20"0,4 13 0,-6 6 0,-10 1 0,-15 2 0,-12-1 0,-3-1 0,-2 2 0,-7 11 0,-3 1 0,-5-1 0,-5-3 0,-2-6 0,-5-11 0,2-6 0,-2-7 0,-3-7 0,-5-10 0,3 4 0,-5-6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1.7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12287,'37'22'0,"-9"3"0,-11 2 0,-10 0 0,-6-2 0,-1-5 0,0 5 0,2 0 0,3-1 0,-3 8 0,5-6 0,-1 1 0,4 2 0,-1-7 0,1-2 0,1-4 0,3-1 0,1-6 0,0-4 0,2-3 0,3-2 0,-3-14 0,3-6 0,-4-7 0,0-3 0,-1-7 0,0-1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3.0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12287,'5'21'0,"1"0"0,1 4 0,2 7 0,-1 7 0,2 6 0,3 4 0,-3 1 0,4 5 0,-4-5 0,3-1 0,2-2 0,-5-4 0,-1-2 0,-1-8 0,0-6 0,-4 1 0,3-11 0,-7 5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5.1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0 12287,'6'52'0,"-4"4"0,3 7 0,-3 3 0,-7 2 0,-2-4 0,0-2 0,1 2 0,-1 9 0,4-1 0,-2-3 0,1-5 0,3 3 0,1-12 0,0-5 0,0-6 0,0-9 0,0-10 0,0-5 0,0-3 0,6-9 0,3-1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5.3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678 1 12287,'-8'21'0,"0"1"0,-1 3 0,-9-6 0,-14-6 0,-10-3 0,0-6 0,-8 1 0,1-4 0,-1-1 0,8 5 0,-3 0 0,2-1 0,6-1 0,2 0 0,3 2 0,2-1 0,6-3 0,4-2 0,3-3 0,2-1 0,0-6 0,0 2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5.5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12287,'20'67'0,"0"0"0,-1 0 0,-1 1 0,-1 1 0,-2 0 0,-2-3 0,-3-2 0,-3-6 0,-2-2 0,-2-4 0,-1-2 0,0 44 0,-2-2 0,0-9 0,1-5 0,4-6 0,-3 2 0,3-20 0,-2-8 0,2-7 0,-3-14 0,5-6 0,-1-8 0,-4-11 0,18-21 0,-3-11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45.8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406 0 12287,'0'55'0,"0"11"0,-13 31 0,3-47 0,-2 0 0,-3-1 0,-2-1 0,-23 43 0,-7-4 0,-2-5 0,4 0 0,1 0 0,22-33 0,1 1 0,4 0 0,4 1 0,1 0 0,2 1 0,2 2 0,3 0 0,1 1 0,3 0 0,6 37 0,6 7 0,8-12 0,4-13 0,9-10 0,1-11 0,3-13 0,6-9 0,-2-18 0,3-5 0,3-8 0,-1-15 0,0-15 0,-3-8 0,-7-6 0,-1-6 0,-16 1 0,-5 4 0,-6 3 0,-14 9 0,-8-3 0,-10 5 0,-8 0 0,-8 6 0,-10 2 0,-8 1 0,-5 4 0,-14 8 0,-6-4 0,-15 6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3.40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1587 870 16383,'-2'-65'0,"-3"0"0,-25-14 0,-20-2 0,18 38 0,-1-1 0,-3 3 0,1 2 0,-23-25 0,-9 12 0,1 17 0,26 27 0,28 40 0,26 20 0,18 21 0,-8-29 0,4 1 0,1 3 0,2 1 0,3 2 0,1 0 0,1 3 0,1 0 0,1 0 0,1 1 0,0-3 0,1-1 0,-1-1 0,1-1 0,-3-3 0,-1-1 0,-1-4 0,-1 0 0,25 29 0,-4-5 0,-10-16 0,-33-27 0,-34-41 0,-35-34 0,16 9 0,-3-3 0,-1 3 0,-1 0 0,-2-5 0,-1 0 0,0-1 0,-1-2 0,-3-4 0,-1 0 0,2 2 0,0 1 0,0-2 0,1 1 0,-1 0 0,0 1 0,-1-1 0,0 0 0,6 6 0,0 1 0,3 1 0,1 2 0,4 2 0,1 1 0,2 2 0,0 1 0,-24-24 0,6 4 0,19 21 0,38 52 0,31 44 0,18 23 0,-20-34 0,3 3 0,6 5 0,2 1 0,2 4 0,2 1 0,1 1 0,1 1 0,2 2 0,0 0 0,-2 1 0,-1 0 0,2 3 0,-1-1 0,0 2 0,1-1 0,0 1 0,0-1 0,3 1 0,0-1 0,-6-9 0,0-2 0,-4-3 0,-1-1 0,-5-5 0,-2-1 0,-1-5 0,-3-1 0,20 27 0,-23-21 0,-26-28 0,-29-27 0,-30-35 0,-12-27 0,30 28 0,-2-1 0,-3-3 0,-2-2 0,-8-8 0,-1-1 0,0 0 0,-1-1 0,-1 0 0,-1-1 0,-5-3 0,0-1 0,2-2 0,0 0 0,-2 0 0,0 1 0,2 0 0,1 1 0,2 2 0,-1-1 0,0-1 0,1 0 0,9 10 0,2 2 0,1 1 0,0 0 0,3 3 0,-1 1 0,4 7 0,0 1 0,-31-26 0,6 5 0,17 22 0,31 48 0,32 42 0,22 22 0,-11-30 0,3 2 0,7 5 0,2 2 0,1 4 0,0 1 0,4 2 0,0 1 0,3 5 0,0 1 0,1 2 0,0 0 0,-2 2 0,0 0 0,0-3 0,-1 0 0,-1-2 0,-1 0 0,4-2 0,-1 0 0,-4-8 0,0-1 0,-4-5 0,0-2 0,-4-5 0,-1-2 0,18 35 0,-43-39 0,-34-27 0,-33-36 0,18-3 0,0-5 0,0 0 0,0 0 0,0-1 0,-1-1 0,0-1 0,-1 1 0,-1 0 0,1 0 0,-35-27 0,2 1 0,-1 4 0,5 5 0,6 6 0,0-1 0,26 17 0,-30 34 0,65 76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5.6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1161 1388 12287,'33'5'0,"-2"0"0,-11-3 0,-17-14 0,-6-13 0,-19-19 0,-15-16 0,-10-9 0,-8-5 0,23 34 0,-2 0 0,-1-2 0,-2 0 0,-1 0 0,-1-1 0,-1 0 0,0-1 0,-1-2 0,0 0 0,2 3 0,1 2 0,0 0 0,0 0 0,4 3 0,0 0 0,-2-1 0,0 0 0,-33-32 0,5 6 0,4 6 0,7 11 0,12 11 0,8 8 0,6 6 0,5 5 0,7 8 0,0 3 0,0 7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5.9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544 212 12287,'-11'-30'0,"1"1"0,-1 4 0,-4-1 0,-7 4 0,-7 0 0,-4 0 0,-14 4 0,0 8 0,-2 5 0,3 3 0,-6 4 0,10 3 0,3 6 0,6 8 0,6 6 0,14 10 0,2 5 0,6 4 0,4 6 0,2 2 0,3 0 0,1 0 0,2-2 0,-4-5 0,2-1 0,-2-4 0,-3 4 0,-5-4 0,-3-3 0,-7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6.4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0 166 12287,'8'-38'0,"6"3"0,4 8 0,1 7 0,-8 5 0,0 1 0,0 4 0,3 3 0,2 9 0,3 5 0,1 8 0,5 13 0,-3 14 0,0 5 0,-1 3 0,-6 6 0,-6-6 0,-2-1 0,-4-3 0,-1-2 0,-2-4 0,0-6 0,0-7 0,-7-1 0,-3-6 0,-4-1 0,-6-9 0,0-5 0,2-3 0,1-2 0,2-7 0,0-5 0,1-5 0,4-3 0,-3-6 0,5-5 0,-7-7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58.8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769 0 12287,'-1'15'0,"-4"0"0,-17-1 0,-15-4 0,-8-5 0,-5-4 0,-6-1 0,6 0 0,0 0 0,-2 0 0,2-5 0,-4 0 0,5 2 0,1 1 0,1 7 0,8 0 0,8-1 0,4-3 0,2 6 0,-6 1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6.6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12287,'15'35'0,"1"0"0,-6 2 0,-2-2 0,-1 5 0,-2 4 0,-4 3 0,3 0 0,1-2 0,1 3 0,-2-9 0,2 1 0,3 0 0,1-6 0,5 1 0,0-5 0,0-5 0,0-5 0,2-8 0,3-2 0,-3-6 0,3 1 0,-3-4 0,-2-1 0,0-5 0,0 0 0,7 0 0,1 5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6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332 16 12287,'16'0'0,"-8"6"0,-3-4 0,-12 5 0,-6-2 0,-6 0 0,-7 0 0,1-5 0,-4 0 0,-1 0 0,0-2 0,0-1 0,1-4 0,4-1 0,-2 4 0,7-2 0,2-1 0,1 5 0,2-4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6.9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347 0 12287,'9'7'0,"-9"-4"0,-10 7 0,-5-5 0,-5 4 0,-5-1 0,-4 0 0,-6-4 0,-2 2 0,0-1 0,0 1 0,2-1 0,5-5 0,7 6 0,1 3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7.5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16 12287,'22'-5'0,"1"0"0,0 1 0,-7 3 0,-10 2 0,-7 3 0,-4 1 0,-4 0 0,-6-5 0,0 0 0,0 0 0,0 0 0,-2 0 0,-1 0 0,-2 0 0,-6 0 0,5 0 0,-1 0 0,0 0 0,2 1 0,5 3 0,0 1 0,0-2 0,0 4 0,0-2 0,0-2 0,-1 6 0,8-8 0,1 6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7.8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12287,'50'0'0,"-1"3"0,-6 7 0,-6 8 0,-5 4 0,-10 5 0,-5-4 0,-7 4 0,-4 5 0,-1 2 0,-5-3 0,-1 3 0,-4 1 0,-2 0 0,-5-3 0,4 0 0,1-2 0,-3 4 0,5-9 0,2 2 0,1-2 0,2 3 0,2-3 0,3 2 0,5-2 0,3 4 0,2-4 0,0 3 0,1 2 0,-6 1 0,-2 0 0,0 3 0,1 1 0,-6-1 0,2-8 0,-3-2 0,-2-2 0,-2-4 0,-1-6 0,-2-2 0,0-9 0,5-1 0,0-8 0,0-12 0,0-3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7.9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1 12287,'5'52'0,"2"3"0,0 2 0,-1-2 0,-9-5 0,-12-9 0,-12 0 0,-13-5 0,-7-3 0,-10-1 0,-12 11 0,1 4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8.5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12287,'43'44'0,"-3"4"0,-4 9 0,-11 2 0,-4-7 0,0-9 0,-1-4 0,0-4 0,-4-5 0,3-1 0,1-4 0,-5-5 0,-5-10 0,2-5 0,0-17 0,-1-8 0,-2-7 0,-3-3 0,-1-5 0,-3 0 0,3 3 0,5 5 0,4 5 0,2 9 0,3 5 0,1 8 0,7 13 0,-1 15 0,8 11 0,6 11 0,-1 14 0,-1 8 0,-1 5 0,-3 3 0,1 4 0,-3-5 0,-6-4 0,-2-1 0,-9-10 0,-7-12 0,-1-4 0,-4-3 0,-8 1 0,-6-16 0,-6-7 0,-3-4 0,-7-11 0,2-3 0,-4-3 0,-1-2 0,-3-12 0,-1-6 0,4-6 0,2-3 0,-4-10 0,7 7 0,-4-2 0,6-6 0,1-1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8.7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0 12287,'-2'20'0,"-3"0"0,-5-1 0,-15-4 0,-5-4 0,-4-1 0,-3 2 0,-6-5 0,-8-2 0,3-3 0,1-2 0,5 0 0,5 0 0,9 0 0,4 0 0,4-7 0,5-1 0,0-8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8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573 121 12287,'-6'-9'0,"-4"3"0,-10 6 0,-7 0 0,-7 0 0,-3 0 0,-6-2 0,-1-1 0,-3-2 0,-1-7 0,3 4 0,1-2 0,4-1 0,8 1 0,9-3 0,1 1 0,3 2 0,3 7 0,0-4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9.2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242 61 12287,'-9'-31'0,"1"15"0,3 6 0,-5 6 0,-7 6 0,0 5 0,5 8 0,4 8 0,3 12 0,5 9 0,2 9 0,3 13 0,3 13 0,9 6 0,1 4 0,2 1 0,2 6 0,-5-1 0,0-3 0,-4-5 0,-3-6 0,0-11 0,-5-5 0,-3-3 0,-4-15 0,-3-6 0,-5-10 0,-3-5 0,-9-11 0,-3-10 0,-4-5 0,-1-5 0,5-9 0,-2-9 0,-3-6 0,-3-8 0,-3-11 0,6-6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4:59.4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76 12287,'7'-13'0,"1"1"0,1 2 0,-3 5 0,-7-3 0,-4 1 0,-5 4 0,-6-1 0,-5 1 0,-8-2 0,-4 2 0,-7 1 0,1 4 0,-3 3 0,-5 5 0,-1 8 0,4 4 0,4 1 0,5 4 0,-2 7 0,2 2 0,3 3 0,5 3 0,7 6 0,10 4 0,5 0 0,3 0 0,4 3 0,5-4 0,6-4 0,5-6 0,4 0 0,-2-9 0,4-6 0,-1-2 0,4-6 0,-4-8 0,3-5 0,0-3 0,11-15 0,-7-11 0,4-13 0,3-13 0,-4-15 0,7-7 0,1-2 0,-3 5 0,-1 14 0,-7 11 0,0 13 0,0 9 0,-4 15 0,-1 15 0,0 21 0,-2 18 0,4 17 0,-7 8 0,0 6 0,2 8 0,-5-6 0,3-1 0,-3-5 0,-2-2 0,0-2 0,-2-11 0,-1-4 0,-2-5 0,-7-5 0,2-4 0,-3-6 0,-2-3 0,-7-2 0,-1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8:59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392 15 12287,'34'-8'0,"-4"3"0,-11 3 0,-21 2 0,-12 0 0,-9 0 0,-14 0 0,-8 2 0,-9 3 0,-16-2 0,-5 7 0,-4 0 0,3 5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00.1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1588 12287,'32'15'0,"3"0"0,-3 0 0,-13-3 0,-8-7 0,-6-10 0,-3-15 0,-2-10 0,-2-9 0,-3-4 0,-3-11 0,-7-6 0,1-9 0,4-5 0,-1-6 0,4-2 0,0-3 0,1-8 0,1-2 0,4 43 0,2 0 0,-1 2 0,0 0 0,0-48 0,2 45 0,1-1 0,3-38 0,3 7 0,2 9 0,3 14 0,1 24 0,0 8 0,0 8 0,2 15 0,1 14 0,2 15 0,-1 9 0,2 21 0,0 0 0,-1 5 0,1 7 0,-4-9 0,3 4 0,-3-6 0,-2-4 0,-1-10 0,-3-9 0,-2-9 0,-3-4 0,-1-12 0,-5-10 0,0-13 0,-1-21 0,-4-9 0,-5-6 0,-4-3 0,-6-8 0,0 10 0,0 4 0,-2 8 0,5 8 0,-3 8 0,4 5 0,0 5 0,-4 5 0,0 12 0,2 0 0,1 0 0,-3 9 0,-2 4 0,-1 6 0,-4-1 0,-2 4 0,-1 0 0,-2-1 0,-3 1 0,-3 7 0,-7 1 0,-7 13 0,-2 11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00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0 12287,'14'2'0,"-4"3"0,-5 5 0,-3 3 0,-2 3 0,0-1 0,-12-2 0,-7-1 0,-7-2 0,-11 2 0,-12-6 0,-6-1 0,-10 4 0,-4-1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06.3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 1 12287,'5'40'0,"-2"0"0,-6-6 0,-10-11 0,-16-4 0,-13-14 0,-5 0 0,-3 1 0,-3-4 0,4 3 0,2-5 0,-1-5 0,4 3 0,5-4 0,3-1 0,2-3 0,7 2 0,4-2 0,1-2 0,2-2 0,5-1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06.5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543 0 12287,'0'22'0,"0"5"0,-3 5 0,-7 3 0,-12-7 0,-15-8 0,-1-3 0,-4-2 0,-2 0 0,-1 0 0,0-1 0,0-4 0,6 2 0,4-6 0,3 1 0,2 0 0,7-2 0,2-5 0,5 0 0,7-7 0,3-1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06.8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46 12287,'53'-15'0,"8"1"0,2 4 0,-7 4 0,-13 6 0,-9 1 0,-8 4 0,-7 7 0,1 15 0,-3 13 0,-7 19 0,-2 18 0,-1 12 0,-2-4 0,-7 7 0,-1-1 0,-4-1 0,-1-1 0,3-10 0,-4-1 0,3-4 0,2-2 0,3-3 0,2-14 0,3-5 0,1-3 0,6-10 0,1-5 0,5-7 0,3-3 0,5-7 0,-1-7 0,2-1 0,6-4 0,2-8 0,-2-7 0,3-8 0,5-10 0,3-12 0,3-8 0,6-7 0,1 4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07.0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1206 30 12287,'-23'-10'0,"-7"0"0,-7 7 0,-10-2 0,-2 3 0,-1 2 0,-14 5 0,-1 0 0,-5-1 0,-1-3 0,-4-1 0,6 0 0,4 0 0,0 0 0,3 0 0,5 0 0,5 2 0,5 3 0,0-3 0,12 3 0,1-4 0,2-1 0,2-6 0,0-3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2.0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12287,'46'69'0,"-5"6"0,-5 9 0,-10 3 0,-15 0 0,-6-3 0,-4-2 0,-1 3 0,0 1 0,2 1 0,3 0 0,2 7 0,4-22 0,-2-5 0,-3-10 0,-1-17 0,-5-10 0,0-8 0,0-19 0,-1-11 0,-3-12 0,-1-10 0,0-16 0,5 1 0,0 0 0,0 3 0,12-5 0,5 7 0,5 5 0,4 6 0,3 14 0,3 12 0,1 10 0,2 13 0,1 20 0,-6 19 0,-2 1 0,-3 4 0,-3 3 0,-8-7 0,-4-7 0,-5-4 0,-5-5 0,-5-4 0,-5-7 0,-4-6 0,-8-5 0,-3-9 0,-5-4 0,-5-9 0,1-14 0,-6-16 0,-2-12 0,-1-13 0,-2-14 0,1-1 0,4-4 0,3 5 0,7 2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2.1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12287,'36'46'0,"0"0"0,2 2 0,0 1 0,0 0 0,-1 1 0,0-2 0,-2 2 0,-4 4 0,-3 1-59,-4 0 1,-3 1-1,-1-1 1,-3 0-1,-4 2 1,-3-1-1,-1-2 1,-3-1 58,-1-3 0,-3 0 0,0 4 0,-2-2 0,-3 38 0,-8-1 38,-9-7 1,-1-8-1,-6-15 1,-3-4-39,-4-5 0,-6-5 0,5-4 0,-7 2 0,3-4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5.7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 1 12287,'13'37'0,"6"5"0,1 6 0,-5 7 0,-20 2 0,-17 2 0,-10 0 0,-8 3 0,3 6 0,0 3 0,4 4 0,3 7 0,5 9 0,15-8 0,5 1 0,3-4 0,2 6 0,3-2 0,6-6 0,6-2 0,13-1 0,1-8 0,1-2 0,3-3 0,8-5 0,-3-13 0,2-5 0,0-9 0,-1-7 0,1-8 0,17-6 0,-2-3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02.2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4086 0 12287,'9'17'0,"6"3"0,-5 3 0,3 8 0,-4-1 0,-6 0 0,-1 5 0,-2 2 0,0 0 0,0 0 0,-5 1 0,0-6 0,1-5 0,2-4 0,-4-4 0,-4-9 0,-4-5 0,-1-10 0,0-9 0,0-9 0,0-12 0,-5-7 0,-2-5 0,0 0 0,1 2 0,0-4 0,6 12 0,0 4 0,0 8 0,0 8 0,0 7 0,0 5 0,0 3 0,2 14 0,1 8 0,2 9 0,-2 7 0,5 10 0,1-6 0,1 3 0,0 3 0,-2-3 0,4-1 0,-2-3 0,1-3 0,1-7 0,-2-9 0,-4-3 0,1-2 0,-5-7 0,3-3 0,-5-5 0,-6-5 0,5-10 0,-6-12 0,0-5 0,-3-3 0,3-7 0,0 2 0,2-2 0,0 2 0,0-2 0,5 9 0,0 4 0,0 7 0,-7 7 0,-3 5 0,3 17 0,2 13 0,3 7 0,2 3 0,2 0 0,1 0 0,4 1 0,1-1 0,-5 0 0,2-2 0,-1-3 0,1-4 0,-4-5 0,4-2 0,-3-4 0,-2-5 0,-5-4 0,-1-2 0,3-4 0,1-5 0,-3-10 0,0-9 0,2-6 0,1-5 0,-3-7 0,0 7 0,1-2 0,2 2 0,2 3 0,0 8 0,2 4 0,3 5 0,-4 5 0,4 5 0,-1 7 0,1 6 0,-2 12 0,5 10 0,1 5 0,-1 5 0,-3-1 0,5 4 0,0-1 0,-2-3 0,4 1 0,-7-3 0,0-5 0,1-4 0,-4-3 0,3-6 0,-4-4 0,-1-5 0,-1-4 0,-3-2 0,-1-6 0,2-8 0,-4-7 0,2-10 0,0-1 0,-2-2 0,5-7 0,-3 3 0,3 1 0,2 2 0,0 1 0,2 5 0,1 7 0,2 4 0,0 11 0,-5 5 0,0 6 0,1 12 0,4 12 0,4 5 0,-1 3 0,5 10 0,-5-3 0,2-2 0,0-1 0,-5-4 0,4-5 0,-1-2 0,0-2 0,-4 0 0,0-6 0,-2-1 0,-2-2 0,0-9 0,-2-3 0,-1-7 0,-2-8 0,-5-1 0,3-16 0,0-5 0,0-7 0,-3-4 0,3-2 0,0 1 0,1 4 0,1-2 0,3 9 0,-2 2 0,-1 5 0,0 14 0,5 2 0,0 6 0,2 18 0,1 8 0,4 8 0,1 5 0,-3 10 0,3-1 0,0 1 0,1 4 0,-4-1 0,1-4 0,-1-4 0,-1-5 0,-6-5 0,5-5 0,-5-5 0,-3-3 0,0-8 0,5-4 0,0-5 0,0-5 0,-5-5 0,0-11 0,0-4 0,-2-3 0,3-9 0,-4-3 0,1-4 0,4-1 0,-4 5 0,2 1 0,1 2 0,3 4 0,1 8 0,1 5 0,2 5 0,2 5 0,0 6 0,-3 14 0,3 10 0,3 7 0,6 5 0,-3 1 0,-1 3 0,0 4 0,5-7 0,-2-3 0,-3-3 0,-1-7 0,-6 2 0,2-3 0,-2-6 0,-1-8 0,-2 0 0,0-5 0,0-5 0,-6-5 0,0-10 0,-1-5 0,0-4 0,-3-3 0,3-1 0,0-2 0,1 1 0,-4 2 0,4 2 0,1 2 0,-1 3 0,4 5 0,-3 10 0,3 4 0,4 6 0,1 6 0,3 5 0,3 8 0,-1-1 0,4 7 0,-2 2 0,1 2 0,-2-4 0,1 0 0,0 0 0,-2-2 0,-3-1 0,-9-8 0,-1-4 0,-1-5 0,2-10 0,-3-5 0,-1-4 0,-2-8 0,-5-1 0,-1-2 0,1 0 0,-5 1 0,0-1 0,1 3 0,3 1 0,2 9 0,2-2 0,2 6 0,-2 5 0,6 1 0,-1 2 0,2 0 0,0 0 0,0 7 0,5 1 0,-1 2 0,1 0 0,0-1 0,-1 1 0,-3-5 0,-1-4 0,0-1 0,-2 0 0,-1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5.9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12287,'45'44'0,"-1"-1"0,1 2 0,-1 1 0,0 1 0,-1 3 0,-1 4 0,-5 4 0,-10 0 0,-4 1 0,-3-2 0,-2 0 0,-2-2 0,-3-1 0,-2 1 0,-2-1 0,-3-4 0,-2 0 0,-2 1 0,-2 1 0,-3-2 0,-3 0 0,-10 42 0,-16-8 0,-5-2 0,-8-3 0,-2-4 0,-8-4 0,-1-8 0,3-6 0,-6 0-406,4-7 1,-11 1 0,-2-6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6.6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12287,'9'72'0,"6"3"0,0 16 0,3-1 0,-6-1 0,-7-7 0,-8-3 0,-2-12 0,0 0 0,-2 0 0,5 3 0,-3-5 0,2-4 0,-2-9 0,3 1 0,-3-13 0,4 7 0,1-8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6.7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875 0 12287,'-27'15'0,"-3"0"0,-15 0 0,-4-1 0,-4-3 0,-4 0 0,-10-1 0,5 5 0,-4 0 0,-1 0 0,-1 5 0,6 0 0,5-2 0,3-1 0,-3-2 0,4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39:58.8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74 12287,'12'-10'0,"3"0"0,2-2 0,-5 4 0,-2-3 0,1 0 0,-2 4 0,1 2 0,2 5 0,1 5 0,2 10 0,2 12 0,1 5 0,2 3 0,5 12 0,-4-2 0,-3 2 0,-1 0 0,-2 1 0,-2-1 0,-3-3 0,-5-1 0,-3-1 0,-2-1 0,-2-6 0,-3-3 0,-3-2 0,-9-2 0,-1-3 0,-2-5 0,-7-3 0,3-3 0,-1-4 0,0-5 0,2-4 0,-4-1 0,3 0 0,3 0 0,-4-5 0,3-3 0,0-4 0,0-5 0,2-1 0,5 1 0,0-1 0,0-2 0,1-5 0,4 4 0,-3-5 0,5 2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4.7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0 12287,'0'17'0,"2"3"0,1 5 0,2 3 0,-7-2 0,-8-1 0,-3 2 0,-2 1 0,7 7 0,2 2 0,5 2 0,1 2 0,1 3 0,5 0 0,4-4 0,3-5 0,4 0 0,1-3 0,2-5 0,-1-4 0,2-4 0,1-8 0,0-2 0,0-3 0,-2-2 0,-5-9 0,0-5 0,0-4 0,7-7 0,1-3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4.9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0 12287,'-5'15'0,"-2"0"0,-1 0 0,-4 0 0,-6-1 0,-4-2 0,-2-4 0,-3-1 0,-6 3 0,-4-4 0,0 1 0,0 0 0,4-2 0,6-5 0,4 0 0,1 0 0,-3 0 0,6-2 0,4-3 0,4-5 0,7 3 0,-9-13 0,4 3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5.3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12287,'7'36'0,"3"-1"0,1 7 0,1-4 0,-3 1 0,-3-4 0,6 2 0,-4-2 0,2-3 0,0-6 0,-6-4 0,1-7 0,-3-8 0,-2-9 0,0-11 0,0-11 0,6 1 0,4-2 0,5-2 0,5-1 0,6 4 0,7 6 0,4 6 0,1 7 0,6 17 0,3 13 0,-5 15 0,-4 15 0,-3 14 0,-6 5 0,-4 4 0,-5 3 0,-5 3 0,-5-16 0,-5 1 0,-3-4 0,-5 1 0,-6-6 0,-7-8 0,-6-9 0,-10-2 0,-8-10 0,-2-4 0,2-3 0,-4-11 0,4-6 0,-2-2 0,2 0 0,-2-5 0,7-5 0,0-14 0,4 3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5.8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31 12287,'19'-14'0,"11"4"0,12 5 0,7 3 0,-19 2 0,-7 0 0,-4 5 0,-6 2 0,-1 3 0,-2 7 0,-2 0 0,4 8 0,-2 2 0,2 1 0,1 1 0,2-3 0,0-2 0,0-2 0,5-4 0,0-8 0,-1-5 0,-2-3 0,-2-2 0,0-4 0,0-4 0,0-7 0,0-8 0,0 2 0,0 3 0,7-5 0,1-1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6.1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278 1 12287,'22'25'0,"-7"10"0,-8 13 0,-19 9 0,-10 4 0,-10 1 0,-8 3 0,-3-1 0,-3 8 0,4 5 0,7 6 0,7 6 0,14 2 0,6-1 0,8 1 0,13-1 0,13-1 0,2-5 0,2-9 0,0-6 0,1-12 0,-1-7 0,0-10 0,-2-10 0,-1-8 0,-2-9 0,2-4 0,2-6 0,1-10 0,0-8 0,0-8 0,7-12 0,1-4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6.5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12287,'3'38'0,"7"7"0,-1 12 0,6 10 0,-8 0 0,-6 0 0,1-3 0,3-5 0,3-1 0,4 4 0,1-3 0,4-7 0,7 0 0,-4-17 0,0 2 0,-5-19 0,0-4 0,0-8 0,0-11 0,0-6 0,0-8 0,0-6 0,5-8 0,2-4 0,2 0 0,3 0 0,1 4 0,2 7 0,2 8 0,3 6 0,-3 7 0,5 12 0,-2 10 0,0 11 0,0 16 0,-4 13 0,-3 3 0,-3 0 0,2 14 0,-9-7 0,-4 2 0,-8-1 0,-4-4 0,-4-7 0,-4-3 0,-9-3 0,-2-7 0,-8-9 0,-2-5 0,-1-5 0,-3-4 0,1-11 0,0-5 0,0-4 0,1-2 0,3-6 0,2-6 0,2-6 0,4-8 0,8 4 0,5-1 0,-3-4 0,-1 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04.1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0 211 12287,'7'29'0,"3"-4"0,3-7 0,2-6 0,-6 1 0,-2-18 0,-7-1 0,0-10 0,0-4 0,0-5 0,0 3 0,0 1 0,0-1 0,0 2 0,1 6 0,4 4 0,4 4 0,6 6 0,0 1 0,0 4 0,0 9 0,0 6 0,-2-2 0,-3-1 0,4-7 0,-4-2 0,3-1 0,-3-3 0,-1-10 0,-1-4 0,0-3 0,1-2 0,3 0 0,-2 0 0,0 1 0,5 4 0,0 5 0,0 4 0,-5 1 0,0 0 0,2 0 0,1 5 0,2 0 0,0-2 0,-1-10 0,-4-8 0,-4-5 0,-6-5 0,7-10 0,2 3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6.7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1 12287,'35'0'0,"0"0"0,-8 7 0,-14 1 0,-13 2 0,-13 0 0,-9-7 0,-11 4 0,-6-2 0,-6 0 0,-10 5 0,-4-3 0,-6 0 0,-6-1 0,1 6 0,10-4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7.0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297 1 12287,'-8'11'0,"-5"1"0,-1 27 0,-9-3 0,-6 10 0,-8 7 0,-3 7 0,0 6 0,6 1 0,8-4 0,6 15 0,10-10 0,8 4 0,10 0 0,7-10 0,14 0 0,1-6 0,7-5 0,5-2 0,5-10 0,1-9 0,2-9 0,1-10 0,-4-8 0,1-10 0,2-13 0,1-10 0,-6-19 0,-2-8 0,-2-13 0,2-10 0,-4-11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7.1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1 12287,'-23'90'0,"3"1"0,9-42 0,0 1 0,1-1 0,0 0 0,-10 47 0,-2-1 0,7-6 0,-2-5 0,7-4 0,3-6 0,1-7 0,2-13 0,-1-9 0,2-8 0,1-17 0,2-5 0,7-10 0,1 2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7.4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12128,'43'64'0,"-1"1"0,-1-1 0,-1 2 0,-3 0 0,-2 2 0,-4 4 0,-5 0 0,-8-5 0,-3-1 0,-1-2 0,-1 1 0,-2-4 0,-2 2 0,-2 3 0,-2 0 0,-1-2 0,0-1 0,0 1 0,-1-1 13,-1 1 0,-1-2 0,-2-6 1,-3-3-1,-6 21 0,-3-12-13,-2-10 0,-7-19 0,-3-9 0,-4-14 6,-1-15 1,-5-19 0,-2-26 0,0-17-7,0-17 0,21 32 0,2-1 0,1-2 0,1-1 0,0-2 0,-1-1 0,-2-2 0,0 1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07.6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48 12287,'14'-30'0,"6"13"0,6 19 0,3 18 0,-2 18 0,-6 4 0,-4 5 0,2 7 0,-11-2 0,2 1 0,0 4 0,-5-5 0,4-2 0,-1-4 0,0-6 0,2 0 0,5-10 0,2-6 0,3-6 0,-1-5 0,4-3 0,1-5 0,-1-3 0,-5-9 0,3-4 0,-6-8 0,-5-6 0,3-10 0,-5-4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0.6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12287,'18'56'0,"4"11"0,-2 10 0,-8 5 0,-9-4 0,-5-6 0,-1-3 0,-2-2 0,-5 3 0,5-3 0,2 1 0,1-1 0,-3-4 0,0-8 0,1-6 0,3-7 0,1-5 0,0-7 0,-7-7 0,-1-1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0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995 0 12287,'0'24'0,"-20"3"0,-12-5 0,-11-1 0,-7 1 0,-14-2 0,-1-5 0,-7 0 0,-4 0 0,3 0 0,-1 1 0,2 0 0,0 4 0,-4 4 0,11 6 0,-7 7 0,3 1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2.1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526 51 12287,'34'-27'0,"-7"8"0,-14 14 0,-20 17 0,-25 15 0,-9 6 0,-8 8 0,-20 12 0,-1 4 0,-4 0 0,2 2 0,9 9 0,12 5 0,14 0 0,14 6 0,11-4 0,21 9 0,9-2 0,11-1 0,-5-35 0,4 0 0,28 31 0,10-5 0,6-7 0,7-5 0,3-14 0,0-9 0,0-9 0,2-13 0,-7-13 0,-5-12 0,-4-15 0,-4-21 0,-9-21 0,-5-16 0,-25 36 0,-3-2 0,1-4 0,0 1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2.2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0 12287,'-56'70'0,"5"11"0,25-35 0,3 2 0,1 2 0,2 0 0,0 0 0,2 1 0,-1-1 0,2 0 0,2-2 0,0 0 0,-13 45 0,14-43 0,1-1 0,-12 47 0,-2-1 0,13-46 0,0-1 0,-23 36 0,-2 7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4.6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649 1 12287,'30'6'0,"-12"3"0,-14-1 0,-24-1 0,-17-5 0,-10 1 0,-8 2 0,-2 0 0,0-3 0,1 3 0,-1 5 0,0 3 0,4 2 0,6 0 0,5 0 0,2 7 0,1-5 0,2 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04.5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12287,'6'22'0,"6"5"0,5 6 0,3 8 0,2-3 0,-4 1 0,2-2 0,-1-4 0,-2-8 0,-4-5 0,-3-3 0,-3-9 0,-1-8 0,3-8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4.8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679 0 12287,'2'40'0,"1"-3"0,-3-5 0,-12-8 0,-16-6 0,-19-10 0,-8-3 0,-2-3 0,1-2 0,-1 0 0,6 0 0,0-2 0,4-3 0,0 2 0,11-7 0,0-2 0,5-1 0,-3 4 0,17-4 0,-4 5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5.1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12287,'61'4'0,"9"6"0,-11 8 0,-6 16 0,-18 1 0,-13 12 0,-12 1 0,-5 7 0,-3 7 0,-9 9 0,-3 1 0,-5 3 0,-5 1 0,3 6 0,-4-10 0,0 0 0,1 1 0,0-1 0,7-1 0,3-8 0,5-6 0,3 0 0,2-8 0,3-5 0,7-8 0,7-4 0,13-3 0,2-4 0,3-5 0,4-10 0,6-5 0,0-3 0,1-9 0,6-22 0,1-11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5.2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905 60 12287,'-29'0'0,"3"0"0,-5 0 0,-5 0 0,-13 0 0,-3-1 0,0-3 0,0-1 0,-15-5 0,-3 4 0,-9-1 0,-10 0 0,-3 2 0,2-2 0,-1-1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7.4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6242 3544 12287,'45'-6'0,"-6"-16"0,-6-18 0,-6-16 0,-7-14 0,-3-24 0,-9 44 0,-1-2 0,1-4 0,-1-2 0,1-5 0,-1-3 0,0-10 0,0-2 0,-1-4 0,-1-2 0,0-3 0,-1 0-212,-1-1 0,1-2 0,-2-5 0,-1-1 0,-3 9 1,-1 0-1,-2 0 0,0 2 212,-2 3 0,0 1 0,0 4 0,-1 2 0,1 7 0,-1 2 0,1 3 0,-1 2 0,1 2 0,-1 2 0,1 1 0,-1 2 0,-7-39 0,0 8 132,0 6 1,0 2 0,0 14 0,0 2-133,-1 4 0,-4 10 0,-1 2 0,-1 8 69,0 5 1,-5 4 0,0 3-1,-4 5-69,-5 3 0,-4 7 0,2 2 0,-4 1 0,-5 4 0,-12 1 0,-1 2 0,-4 0 0,-4 0 0,-14 0 0,-1 0 0,-7 0 0,-5 0 0,41-1 0,-1 0 0,0 0 0,-1-1 0,-3-1 0,-1-1 0,-2 0 0,-1 0 0,-3 2 0,-1 0 0,-3-1 0,-2 0 0,-1 0 0,-2-1 11,-4-1 1,-1 0-1,0-1 1,-1 0-1,1 0 1,0 1-1,-1 0 1,1-1-12,1 0 0,-1 1 0,-8 1 0,0 1 0,0 0 0,0 1 0,-2 1 0,-1 0 0,0 1 0,-1 0 0,3 4 0,-1 1 0,1 1 0,1 3 0,0 2 0,0 1 0,-1 1 0,0 3 0,2 4 0,0 3 0,0 1 0,1 3 0,2 1 0,1 2 0,3 1 0,1 3 0,-1 5 0,2 3 0,2 3 0,2 4 0,1 1 0,2 2 0,0 3 0,2 2 0,5 3 0,1 2 0,2 3 0,2 1 0,2 2 0,3 3 0,2 4 0,2 3 0,3-1 0,3 1 0,4 3 0,2 1 0,1 0 0,3 0-118,3-1 1,2 2-1,2 9 1,2 2 0,4-4-1,2 1 1,1 1 0,2 0 117,2 1 0,2-2 0,1-4 0,1-1 0,5-2 0,0 0 0,2-4 0,1-1 0,1-3 0,1 0 0,1 0 0,1-1 0,1-7 0,2 0 0,3-4 0,1-1-23,1-3 0,2-1 0,0-2 0,1 0 0,2-5 0,2-2 0,20 42 23,8-7 0,2-6 0,8-8 0,4-8 0,4-6 0,8-10 0,11-10 0,8-5 0,-41-19 0,1-3 0,7 0 0,2-3 0,3-1 0,1-2 0,4-1 0,0-1 0,4 0 0,1-2 0,6-5 0,1-2 0,2-2 0,1 0 0,5-3 0,2-2-98,2-1 0,4-1 0,-24 3 1,2-1-1,0 0 0,-2 1 0,-1 0 1,0-1-1,4 0 0,0-1 0,0 1 98,-1-1 0,1 0 0,1-1 0,5 0 0,1 0 0,0 0 0,-2 0 0,0 1 0,0 1 0,0 0 0,0 1 0,0 1 0,1 0 0,0 1 0,1 1 0,-2 1 0,0 2 0,1 1 0,-1 0 0,0 1 0,1 1 0,-3 1 0,0 1 0,0 0 0,-2 1 0,-1 0 0,1 1 0,4 2 0,0 0 0,-2 1 0,-9 0 0,-1 0 0,-1 1 0,31 3 0,-2 1 0,-3 2 0,-1 0 0,-2-2 0,-2-1 0,-6 1 0,-3-1 0,-8-2 0,-3-3 82,-5 0 0,-3-2 0,-6-6 0,-2-3 0,29-21-82,-9-22 0,-11-12 0,-10-21 0,-6-1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8.3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706 12 12287,'2'-8'0,"-7"4"0,-12 8 0,-10 4 0,-8 7 0,-15 13 0,-10 8 0,-2 7 0,0 7 0,-4 9 0,1 8 0,3 3 0,5 7 0,12 1 0,11 9 0,7 1 0,7 1 0,10 10 0,7-9 0,6 3 0,7-1 0,9-10 0,4-5 0,4-8 0,5-7 0,1-12 0,-3-17 0,2-8 0,4-10 0,-3-6 0,7-12 0,2-8 0,2-9 0,-1-13 0,-3-7 0,-4-4 0,-5-1 0,-2 0 0,-6 1 0,-8 4 0,-8 5 0,-5 3 0,-2 2 0,-2 1 0,-3 4 0,-8 3 0,-7 7 0,-1 0 0,0 0 0,2 5 0,-4 2 0,1-1 0,4 1 0,-4 5 0,2-2 0,1 3 0,3 2 0,0 0 0,1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8.6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1 12287,'6'15'0,"1"0"0,1-2 0,-8-1 0,-8-2 0,-7-2 0,-5 4 0,-4-4 0,1-1 0,-11 3 0,4-3 0,0-1 0,3 1 0,-5 3 0,6-5 0,0-1 0,3-3 0,3-1 0,5 0 0,0 0 0,6 0 0,3 0 0,6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9.1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151 166 12287,'22'7'0,"3"1"0,4 0 0,-1-3 0,-3-3 0,-3-2 0,-7 0 0,-1-2 0,-4-3 0,1-3 0,-6-9 0,-1-1 0,-3-2 0,-7 0 0,-6 5 0,-6 1 0,-8 4 0,-2-2 0,-4 7 0,-1 4 0,-3 4 0,-4 7 0,5 12 0,3 8 0,5 9 0,7 6 0,10 5 0,5 5 0,4 4 0,2 1 0,4 1 0,5-3 0,4-3 0,1-9 0,2-11 0,3-7 0,5-8 0,3-6 0,2-14 0,2-5 0,3-10 0,-1-12 0,4-25 0,-1-8 0,-3-9 0,-2-5 0,-2 1 0,-2 4 0,-3 9 0,4 1 0,-6 10 0,2 6 0,1 6 0,-1 14 0,3 8 0,-1 8 0,-2 5 0,-7 11 0,3 7 0,-6 13 0,-5 9 0,-4 11 0,-6 3 0,0-2 0,0-3 0,-5 5 0,-3-12 0,-4-5 0,-4-6 0,-3-2 0,4-7 0,-2-4 0,-3-4 0,3-5 0,-3-9 0,4-5 0,1-8 0,1-6 0,2-10 0,4 1 0,1 0 0,2 0 0,5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19.6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91 226 12287,'15'7'0,"-5"-4"0,0 7 0,-7-8 0,2-2 0,-3-8 0,-2-6 0,0-8 0,1-1 0,3-2 0,1 0 0,2 6 0,-4-2 0,4 0 0,1 1 0,2 2 0,5 6 0,0 4 0,0 1 0,5 2 0,0 7 0,-1 3 0,-2 5 0,-2 10 0,-2 7 0,-3 5 0,-5 3 0,-3 0 0,-2-5 0,0 0 0,0 0 0,-7-1 0,-3-4 0,-3-5 0,-2-3 0,-5-9 0,-1-3 0,1-3 0,-1-2 0,4-8 0,-3-8 0,3-7 0,2-5 0,1 2 0,4 1 0,4 0 0,-1 2 0,7 3 0,0 10 0,10 5 0,8 3 0,8 12 0,7 12 0,4 16 0,1 14 0,1 30 0,-18-36 0,0 2 0,-1 2 0,0 1 0,1 0 0,0 1 0,-2 1 0,-1 0 0,-1-4 0,-1-1 0,11 48 0,-7-4 0,-5 0 0,-5-15 0,-6-7 0,-8-8 0,-6-18 0,-10-6 0,-5-9 0,-3-9 0,-4-10 0,-3-8 0,-6-11 0,-2-11 0,-1-13 0,2-9 0,4-7 0,1-6 0,2-14 0,6-3 0,3 2 0,0 1 0,8-3 0,-10 10 0,4-5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20.3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1047 12287,'2'31'0,"5"-1"0,4-2 0,3-3 0,4-1 0,-8-8 0,4 1 0,1-3 0,0-8 0,1 3 0,3-3 0,1-2 0,12-9 0,-2-7 0,2-5 0,0-3 0,-2-13 0,0-3 0,-2-5 0,-2-5 0,-5 1 0,-7-2 0,-4-1 0,-5-3 0,-5 1 0,-5 5 0,-5 1 0,-4 4 0,-7 0 0,-5 10 0,-2 8 0,-2 9 0,5 6 0,1 10 0,2 9 0,4 13 0,3 10 0,3 12 0,4 3 0,1 6 0,4 1 0,8 0 0,5 0 0,3 5 0,2-9 0,0 4 0,2-5 0,3-2 0,-1-6 0,6-9 0,0-5 0,-2-5 0,9-10 0,-5-11 0,0-11 0,1-13 0,1-12 0,-1-21 0,-3-9 0,-5-7 0,-3-7 0,-2 9 0,0-1 0,0-4 0,6-12 0,-1-6 0,-2-6 0,-9 45 0,-1-2 0,0-1 0,-1 1 0,6-46 0,-3 15 0,-5 12 0,-10 17 0,-6 22 0,-6 7 0,-3 11 0,-7 17 0,2 18 0,-4 17 0,-1 15 0,7 8 0,3 14 0,3 0 0,2 3 0,0 0 0,0-5 0,1-5 0,4-5 0,4-2 0,4-15 0,-1-8 0,-2-8 0,-1-8 0,8-7 0,3-4 0,5-5 0,5-3 0,5-4 0,6-1 0,2-2 0,7 0 0,4 5 0,3 0 0,5 0 0,6 0 0,-3 1 0,-3 4 0,-5 5 0,0 10 0,-8 6 0,-6 2 0,-6 2 0,-7 9 0,-5-1 0,-5-4 0,-3-4 0,-14 2 0,-5-9 0,-5 1 0,-4-4 0,-3-5 0,-3-4 0,-1-2 0,-2-2 0,-1-2 0,5-7 0,-1-3 0,2-5 0,-4-9 0,11-2 0,-1-3 0,4-3 0,3-1 0,2-2 0,0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20.6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 12287,'20'15'0,"-2"0"0,-4 0 0,-9 0 0,-15 0 0,-10 2 0,-7 3 0,-5-2 0,-3 9 0,-5 5 0,-4 7 0,0 2 0,3 1 0,2-2 0,2 2 0,2 2 0,5 1 0,1 0 0,4 1 0,5 2 0,8 1 0,4-2 0,1 1 0,2-1 0,7-7 0,1-4 0,2-5 0,7-7 0,-2-4 0,4-5 0,1-5 0,0-3 0,2-9 0,1-5 0,2-8 0,7-7 0,-2-9 0,3-3 0,3-1 0,5-14 0,3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0.0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 1 12287,'24'15'0,"-4"0"0,-10 0 0,-3 0 0,-7 2 0,0 1 0,0 2 0,0 12 0,0 0 0,1 5 0,4 5 0,-1 6 0,6 6 0,0 3 0,-2 5 0,4 6 0,-5-2 0,-1-3 0,1-1 0,-2 2 0,-5-4 0,-2-6 0,-3-5 0,-3-13 0,-7-5 0,0-10 0,0-4 0,-5-9 0,-2-4 0,0-8 0,0-6 0,4-10 0,8-6 0,3-8 0,1-6 0,4-5 0,0-6 0,9-2 0,8-1 0,5-3 0,0 7 0,4 3 0,-1 5 0,11 0 0,-4 5 0,2 1 0,-1-1 0,-1 2 0,1 4 0,-3 3 0,-3 3 0,-10 3 0,-1 0 0,-6-1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04.8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12287,'2'21'0,"3"5"0,5 2 0,4 2 0,1 2 0,0 2 0,0 1 0,0 5 0,0-3 0,0 0 0,0-1 0,-5-2 0,0-7 0,2-4 0,1-1 0,-3-4 0,-1-6 0,-1-3 0,-1-4 0,0-7 0,-2-6 0,-5-11 0,0-3 0,0-1 0,0-1 0,0-1 0,1-2 0,4 7 0,4 7 0,6 8 0,0 5 0,0 5 0,5 5 0,2 8 0,0 3 0,-1-3 0,1 4 0,-3-2 0,1-2 0,-2-1 0,-1-2 0,-2-1 0,0-4 0,0-4 0,0-6 0,0 0 0</inkml:trace>
  <inkml:trace contextRef="#ctx0" brushRef="#br0" timeOffset="1">1297 347 12287,'2'24'0,"-7"-6"0,-9-4 0,-6-4 0,-2 0 0,-4 3 0,2-1 0,2-2 0,-4-7 0,9 4 0,-5-7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21.2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0 12287,'0'17'0,"0"1"0,0 2 0,-4 7 0,-6-2 0,-8 2 0,-4-2 0,-7 5 0,4-1 0,-3 6 0,-2 4 0,1 1 0,2 8 0,6 4 0,4 4 0,0 1 0,12-9 0,2 2 0,1-1 0,4-9 0,3-6 0,3-8 0,1-5 0,4-6 0,-1-7 0,4-8 0,5-8 0,5-7 0,-2-6 0,1-2 0,0 0 0,-2 1 0,4 7 0,-2 1 0,2 4 0,-3 4 0,-1 6 0,1 0 0,-1 0 0,0 0 0,3-2 0,-5-1 0,1-2 0,-5-7 0,3 2 0,-3-2 0,-2 2 0,0-3 0,0 4 0,-2-1 0,-3 0 0,4 7 0,-4-2 0,3 3 0,2 2 0,0 5 0,-1 2 0,-2 1 0,-2 4 0,0 1 0,3 2 0,-1-1 0,-2-4 0,-7 3 0,2-3 0,-3-5 0,-2-5 0,0-8 0,-2-7 0,-1-4 0,-2-1 0,1 2 0,3-6 0,-1-1 0,-1-3 0,-2-2 0,0 1 0,5 2 0,-2 4 0,-3 1 0,3-3 0,-3 5 0,4 8 0,1 14 0,0 11 0,1 9 0,4 10 0,5 1 0,4 3 0,1-3 0,0-6 0,0-4 0,0-1 0,-1-2 0,-4-5 0,-5 0 0,-4-6 0,-1-3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22.0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12287,'28'42'0,"4"2"0,0 3 0,1 1 0,-11-2 0,0-1 0,0 0 0,3 0 0,-3 2 0,1 2 0,4 1 0,1 2 0,3-5 0,-1 0 0,0-4 0,-5-14 0,-2-6 0,-1-9 0,-3-9 0,4-10 0,1-4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0.82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461 317 16383,'52'49'0,"0"0"0,0 5 0,-3 4 0,-3 4 0,-3 3 0,-4 2 0,-1 0 0,-2 1 0,0 0 0,-3-5 0,1-1 0,-1 0 0,1-1 0,-1-2 0,1 1 0,2 7 0,0 0 0,-3-9 0,1-2 0,-2-2 0,-1-1 0,-3-4 0,0-3 0,20 33 0,-2-9 0,-21-38 0,-20-28 0,-27-43 0,-30-45 0,19 37 0,-3-3 0,-3-6 0,-2-2 0,-4-3 0,-1-2 0,-4-7 0,-2 0 0,2 0 0,0 1 0,0-2 0,-1 1 0,-1-3 0,-1 0 0,1 3 0,2 1 0,-1 0 0,1 1 0,1 3 0,-1 2 0,3 4 0,0 1 0,2-1 0,2 1 0,5 9 0,2 2 0,1 3 0,0 1 0,-32-30 0,21 66 0,23 40 0,30 38 0,19 24 0,-1-34 0,2 2 0,-1 5 0,0 0 0,2 1 0,-1 1 0,3 0 0,-1 1 0,0 2 0,1 1 0,0-5 0,2-1 0,-1 3 0,1 1 0,1 2 0,0-1 0,0-1 0,1-1 0,-2-1 0,-1 0 0,2-2 0,0-2 0,-1-2 0,-1-2 0,0-1 0,-1-1 0,-3-10 0,-1-2 0,19 36 0,-23-32 0,-32-42 0,-23-38 0,-4-14 0,-3-7 0,0 1 0,1-1 0,-1 0 0,0-1 0,-5-2 0,1 0 0,0 3 0,1 1 0,-2 1 0,1 0 0,2 3 0,0 3 0,-33-24 0,-1 9 0,23 40 0,11 32 0,32 40 0,28 32 0,1-42 0,2 0 0,2 3 0,0 0 0,1 2 0,2 0 0,0 0 0,2 0 0,2 1 0,1 0 0,1 0 0,0 0 0,1 1 0,-1 1 0,-1-3 0,-1 0 0,-2-3 0,-1 0 0,0-3 0,0 0 0,21 40 0,-20-39 0,-2-1 0,14 37 0,-3-5 0,5 0 0,-7-1 0,-17-36 0,-31-44 0,-21-41 0,8 4 0,-3-5 0,-1-4 0,-2 0 0,-2-4 0,-2 0 0,-5-3 0,-2 0 0,-1 3 0,-1 1 0,2 5 0,-1 2 0,3 4 0,0 1 0,3 4 0,-1 3 0,-43-23 0,12 22 0,6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3.5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12287,'7'21'0,"3"5"0,3 9 0,1 3 0,-4 2 0,-5 1 0,1-1 0,1 5 0,2 0 0,2 1 0,1-10 0,0-4 0,-4-7 0,-1-3 0,0-8 0,-2-13 0,5-9 0,-2-14 0,0-16 0,-1-6 0,-4-8 0,4-5 0,0-3 0,1 3 0,4 7 0,1 6 0,4 17 0,3 7 0,5 10 0,10 12 0,6 15 0,4 18 0,5 15 0,-3 22 0,5 10 0,-26-36 0,-2 2 0,2 4 0,-2 1 0,1 0 0,-1 0 0,-2 2 0,-2 0 0,-1-2 0,-1-2 0,-2-3 0,0 0 0,-2 1 0,-2-1 0,3 34 0,-1-7 0,-4-4 0,-3-13 0,-9-9 0,-3-7 0,-5-7 0,-5-6 0,-4-8 0,-1-7 0,2-6 0,-6-3 0,-1-7 0,-2-3 0,2-5 0,-1-10 0,4-7 0,2-6 0,3-7 0,-1 1 0,7-1 0,0 0 0,1 1 0,3-4 0,7 4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3.6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1 12287,'0'15'0,"0"0"0,-1 5 0,-4 0 0,-10 0 0,-12-5 0,-5-1 0,-3-4 0,-7-3 0,2-7 0,-4 0 0,-1 0 0,1 0 0,4-2 0,5-3 0,3-5 0,9-4 0,1-1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3.8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407 1 12287,'-17'8'0,"-3"-1"0,-5 0 0,-8-6 0,-4 6 0,0-2 0,0 0 0,-3 0 0,5-5 0,3 0 0,5 0 0,5 5 0,7 0 0,0 7 0,0-4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4.1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1 12287,'-10'26'0,"0"5"0,-2 5 0,-3 11 0,-5 4 0,-4 4 0,-6-2 0,2 4 0,2 5 0,1 2 0,10 0 0,7 3 0,4 3 0,13 5 0,6-9 0,8-4 0,6-5 0,6-9 0,2-13 0,1-9 0,4-8 0,2-11 0,3-11 0,0-12 0,-2-13 0,3-24 0,-7-8 0,9-23 0,-23 38 0,0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4.3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1 12287,'-20'40'0,"0"10"0,-5 19 0,3 16 0,0 2 0,0 9 0,-4-7 0,0-1 0,-2-5 0,-2-10 0,-7 1 0,-5-9 0,-6-1 0,-6-9 0,-6-3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4.8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1 106 12287,'21'-15'0,"5"-2"0,2-3 0,-6 4 0,-5-3 0,-6 7 0,-1 6 0,5 7 0,0 4 0,2 12 0,2 15 0,1 12 0,-4 11 0,-4 8 0,0 6 0,-7 7 0,-2-3 0,-1-2 0,-4-1 0,-3-8 0,-5-5 0,-3-4 0,-2-9 0,0-10 0,0-8 0,0-6 0,-1-4 0,1-6 0,0-5 0,0-4 0,2-14 0,1-9 0,4-8 0,1-5 0,-5-14 0,4 2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5.0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12287,'5'24'0,"2"6"0,1 9 0,-4 4 0,2 4 0,-1 2 0,0 1 0,0 0 0,-5-6 0,0-2 0,0-2 0,2-7 0,1 4 0,4-3 0,1-4 0,3 2 0,4-12 0,0-2 0,0-1 0,5-2 0,0 0 0,7 0 0,-4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05.2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181 1 12287,'0'15'0,"0"0"0,-1 0 0,-4 0 0,-5 0 0,-4 0 0,-2 0 0,-3-1 0,-1-3 0,2 0 0,-3-6 0,3 3 0,0-1 0,11-2 0,-6-5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5.2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1 12287,'-8'25'0,"3"0"0,-4-6 0,-2 1 0,-8-5 0,-6-5 0,-3-2 0,-3-5 0,3 3 0,3-3 0,-2-1 0,7-2 0,2 0 0,-6 6 0,1 3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5.3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0 12287,'0'22'0,"-7"-5"0,-4 3 0,-8-4 0,-6 0 0,-3-1 0,-3 0 0,1 0 0,0 0 0,-3-5 0,1-2 0,5-1 0,3-4 0,4 4 0,5-2 0,0-2 0,7-8 0,1-3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5.6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 12287,'21'47'0,"3"2"0,-1 1 0,-6 4 0,-7-8 0,2-2 0,1 0 0,2-6 0,2-1 0,0-4 0,-2-4 0,3-16 0,-8-4 0,4-14 0,1-15 0,-5-16 0,-2-19 0,1-5 0,-1-9 0,4-1 0,1 11 0,2 6 0,0 9 0,7 16 0,5 14 0,5 16 0,3 16 0,5 27 0,-3 29 0,0 17 0,-19-40 0,1 2 0,0 6 0,0 2 0,-2-1 0,-2 1 0,-2-2 0,-1-1 0,-2-4 0,-1-1 0,0 2 0,-2-1 0,-2 35 0,-3-7 0,-5-5 0,-7-8 0,-10-14 0,-6-6 0,-2-8 0,-9-5 0,-5-11 0,-3-7 0,0-6 0,-9-7 0,7-12 0,-5-8 0,-5-8 0,-8-19 0,-4-5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6.7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0 12287,'8'7'0,"-4"2"0,-14 4 0,-10-3 0,-7 2 0,-3-6 0,-2 1 0,-3 0 0,3 0 0,-5-4 0,2 2 0,0-2 0,-1 4 0,6-2 0,7 7 0,1-4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6.9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1 12287,'0'30'0,"-2"0"0,-4-1 0,-9-4 0,-9-5 0,-4-3 0,-2-2 0,1 0 0,4 0 0,-4-2 0,4-3 0,-3-5 0,-2-3 0,0-2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7.2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12287,'11'57'0,"-1"3"0,0 7 0,-12-5 0,-3-6 0,-5-8 0,3 6 0,2-7 0,3 5 0,2 5 0,4 1 0,4 1 0,9-2 0,5-2 0,3-8 0,5-3 0,0-13 0,0-9 0,0-12 0,1-8 0,-1-10 0,0-12 0,0-19 0,-1-10 0,-3-6 0,-1-7 0,-3-12 0,0 2 0,-9 2 0,-4 1 0,-4 11 0,-5 11 0,-2 10 0,-3 12 0,-10 15 0,-8 13 0,-3 16 0,1 14 0,7 26 0,-2 9 0,3 6 0,2 5 0,0-2 0,0-5 0,0-3 0,0-2 0,0-2 0,0-5 0,1-1 0,4-4 0,-3 0 0,4-8 0,1-5 0,3-3 0,3-4 0,2-5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37.5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754 1 12287,'38'21'0,"-14"3"0,-17 4 0,-16-3 0,-16-5 0,-15-8 0,-14-3 0,-4-3 0,-9-2 0,-5-3 0,-7-1 0,-5 0 0,-6 0 0,3 0 0,5 0 0,6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0.0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469 0 12287,'-11'86'0,"-2"4"0,4-41 0,-4 1 0,-8 3 0,-6-2 0,-7-7 0,-3-3 0,1-3 0,0-2 0,-31 29 0,12 2 0,18 9 0,7 12 0,12 1 0,9-37 0,3 2 0,1-2 0,3 0 0,1-1 0,0 0 0,1-1 0,0 0 0,3 1 0,1-1 0,8 44 0,6-6 0,7-4 0,4-3 0,2-19 0,3-7 0,1-7 0,2-7 0,0-16 0,8-5 0,9-3 0,11-2 0,4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0.3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0 10752,'39'80'0,"1"-1"0,2 8 0,0 2 0,-16-27 0,0 1 0,-3 1 0,-2 2 0,-2 1 0,-2 0 0,3 30 0,-5-3 0,-8-16 0,-4-2 0,-1-4 0,-2-2 0,-3-2 0,-3 0 0,0 0 0,-4-2 0,-6-4 0,-4-2 0,1-1 0,-3-2 0,-2-2 0,-3-1 0,-8-3 0,-3-2 0,1-4 0,-2-3 0,-2 2 0,-3-2 0,-1-6 0,-1 0 0,1 1 0,0-1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0.7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 0 12287,'6'25'0,"3"10"0,-1 14 0,-8 6 0,-12 1 0,-4-6 0,-5-3 0,1 0 0,7 3 0,1 5 0,2 4 0,8 3 0,2 1 0,11 1 0,7-5 0,0-1 0,8-9 0,0-7 0,3-10 0,1-9 0,2-10 0,1-2 0,2-6 0,7-17 0,-3-10 0,1-8 0,0-5 0,6-19 0,4-1 0,13-21 0,-1-1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05.4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12287,'46'0'0,"-1"7"0,-2 3 0,-2 3 0,-6 2 0,-5 6 0,-5-1 0,-5 0 0,-3 2 0,-9 1 0,-3 7 0,-5-1 0,-5-4 0,-1-2 0,-6-4 0,4 1 0,1-2 0,2 4 0,5 0 0,1-1 0,4 1 0,11 3 0,7-3 0,2 0 0,0 0 0,0 5 0,4-1 0,-4 6 0,-5 3 0,-10 7 0,-5-2 0,-3 4 0,-2 0 0,0-4 0,-2 2 0,-3-9 0,-7-3 0,-4-5 0,-4-3 0,-7-7 0,2-5 0,-4-6 0,-1 1 0,-2-5 0,-3-5 0,-4-10 0,-6-9 0,0-6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0.8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347 0 12287,'-40'80'0,"1"6"0,2 4 0,19-41 0,1-1 0,-13 38 0,0-1 0,0-4 0,1 6 0,4-8 0,5 3 0,8-5 0,4-10 0,1-5 0,4-10 0,1-9 0,2-8 0,2-10 0,3-4 0,10-5 0,8-1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0.9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241 1 12287,'0'48'0,"-1"4"0,-6 3 0,-6-3 0,-6-3 0,-8-9 0,4-1 0,-2-3 0,0-2 0,6 1 0,-1-5 0,3-6 0,4-6 0,3-3 0,-3-6 0,4-3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1.2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1 12287,'0'73'0,"0"6"0,0 8 0,-5 2 0,-2-7 0,0-8 0,0-5 0,4 1 0,8-3 0,5 2 0,4 3 0,7-12 0,4-5 0,4-8 0,1-7 0,0-16 0,0-14 0,2-9 0,3-6 0,2-21 0,5-18 0,-2-11 0,7-16 0,7-12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1.3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0 12287,'-27'69'0,"-1"4"0,-4 6 0,-3 5 0,1-7 0,-3-5 0,-1-3 0,6 1 0,0-5 0,7-1 0,3-2 0,4-10 0,8-7 0,5-8 0,3-12 0,2-3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1.5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339 1 12287,'-10'82'0,"-4"3"0,-6 2 0,-8-1 0,-13-8 0,3-9 0,1-5 0,7-1 0,1-1 0,8-8 0,1-9 0,3-8 0,-2-12 0,9-5 0,5-21 0,5-9 0,20-21 0,12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1.7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0 12287,'-1'51'0,"-4"9"0,-5 15 0,-9 7 0,-3 0 0,1-6 0,-1-2 0,8-1 0,9 8 0,4 4 0,1 6 0,3-40 0,2 0 0,10 36 0,9-5 0,4-10 0,2-22 0,2-11 0,3-12 0,5-12 0,2-10 0,2-19 0,-2-16 0,0-17 0,11-30 0,-29 32 0,-1-2 0,7-10 0,0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0:41.8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12287,'-15'50'0,"-1"-1"0,1 3 0,0 0 0,0-2 0,0 0 0,0 2 0,0-1 0,0-1 0,0 0 0,-3 1 0,-1-1 0,-1-3 0,-2-1 0,0 0 0,-1-1 0,-22 44-680,14-39 1,0-1 0,-11 29 0,13-33 0,-1-1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3.9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1 271 12287,'2'-24'0,"3"6"0,5 6 0,-4-3 0,-1 0 0,-3-2 0,-2-8 0,2 0 0,3 1 0,3-2 0,11 5 0,4 3 0,7 1 0,10 9 0,1 3 0,2 7 0,2 8 0,-3 13 0,-3 19 0,-7 7 0,-4 6 0,-4 10 0,-14 5 0,-5 3 0,-4-3 0,-1 2 0,-1-7 0,-4 1 0,-5 1 0,3-10 0,2 1 0,3-4 0,2-6 0,2-1 0,3-3 0,7-4 0,6-5 0,5-3 0,8-4 0,0-2 0,5-6 0,-3-4 0,7-2 0,2-4 0,2-5 0,-4-3 0,0-2 0,0-2 0,-1-3 0,-4-3 0,-8-8 0,-4 1 0,-1 0 0,-4-1 0,-7-5 0,-6-2 0,-4 0 0,-1-6 0,0-1 0,0-9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4.2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12287,'37'17'0,"3"3"0,2 5 0,-2 3 0,-3 7 0,-7 4 0,-1 3 0,-4 5 0,0 11 0,-8-1 0,-5-1 0,-4-3 0,-3 1 0,-7-7 0,-3-4 0,-5 1 0,-3-7 0,-6-2 0,-2-5 0,-4-5 0,-7 2 0,7-7 0,-4-3 0,-1-5 0,-5-6 0,0-6 0,3 0 0,5 0 0,-1-6 0,4-5 0,1-2 0,3-2 0,3-13 0,2-4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4.4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12287,'23'15'0,"-3"12"0,-10 3 0,2 10 0,-7 2 0,-1 7 0,-3 6 0,-7 7 0,-3 0 0,1-3 0,3-1 0,-2-1 0,2 0 0,2-3 0,1-2 0,4-2 0,1-6 0,4-4 0,1-5 0,2-5 0,5-3 0,0-5 0,0-6 0,-5 1 0,1-12 0,0-1 0,3-6 0,1-7 0,0-7 0,0-6 0,0-3 0,0-5 0,0 0 0,7-7 0,1-2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27.6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 12287,'15'0'0,"-15"0"0,-10 0 0,-13 0 0,-11 0 0,1 7 0,-7 3 0,0 3 0,1 2 0,-11 0 0,16 0 0,-9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4.8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12287,'18'67'0,"7"4"0,4 13 0,-8 3 0,-7-2 0,-6-1 0,-1-4 0,-2-3 0,5 0 0,3-1 0,2 1 0,1-12 0,-1-3 0,0-5 0,0-2 0,0-9 0,-2-8 0,-3-4 0,10-11 0,-3-1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4.9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950 60 12287,'0'-24'0,"-2"6"0,-3 6 0,-5 7 0,-15 10 0,-5 5 0,-15 3 0,-4 4 0,-6 2 0,-11 1 0,-6-2 0,4 1 0,-9-1 0,3 2 0,-1 5 0,9-3 0,3 1 0,1 4 0,8 8 0,2 4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5.3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 1 12287,'2'69'0,"3"6"0,2 2 0,1 22 0,-8-2 0,-13 2 0,-11-7 0,1-5 0,3-3 0,11 1 0,11-3 0,11 0 0,11 0 0,18 7 0,6-7 0,6-8 0,1-9 0,-1-4 0,3-16 0,-2-7 0,2-4 0,0-17 0,-2-7 0,-5-9 0,-3-6 0,-2-16 0,1-18 0,-4-13 0,-7-13 0,0-14 0,-12 2 0,8-5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5.5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0 12287,'-22'67'0,"6"5"0,6 5 0,3 4 0,-3-2 0,3-6 0,-1-1 0,-4 0 0,-1 4 0,-2-8 0,0 3 0,-1 1 0,3 0 0,3-7 0,-3-3 0,4 5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5.9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845 44 12287,'20'-15'0,"9"2"0,6 3 0,-18 5 0,-21 10 0,-16 5 0,-15 3 0,-12 7 0,-7 2 0,-4 1 0,-9 4 0,-2 0 0,0 0 0,6-4 0,-1-1 0,2-2 0,5-5 0,5 0 0,5 0 0,2-1 0,13-3 0,6 0 0,2 0 0,4 3 0,5 1 0,7 0 0,1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6.1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1116 1 12287,'6'17'0,"4"3"0,-8 8 0,-14 7 0,-19-3 0,-15-5 0,-16-2 0,-1-8 0,-6-5 0,-8-2 0,-5-2 0,1-3 0,-9 3 0,8-1 0,1 0 0,6-4 0,6 4 0,6 1 0,2 2 0,15 5 0,2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9.1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86 346 12287,'-21'-7'0,"5"-3"0,6-3 0,5-4 0,-5-3 0,4 1 0,-1-6 0,2-2 0,0-1 0,7-2 0,8 0 0,5 1 0,5 4 0,3-2 0,7 9 0,1 4 0,-1 8 0,3 7 0,-1 13 0,-5 16 0,-4 17 0,-4 18 0,-9 14 0,-5 10 0,-4 5 0,-1-38 0,-1 1 0,-1-4 0,-1-2 0,-2 1 0,0 0 0,-2-2 0,0 1 0,2 3 0,0-1 0,-3 39 0,1-2 0,4 1 0,1-4 0,4-2 0,5-4 0,8-4 0,1-5 0,10-5 0,0-8 0,3-6 0,1-6 0,0-10 0,-1-9 0,-4-4 0,1-11 0,-4-8 0,0-5 0,0-5 0,-2-11 0,-3-16 0,1-10 0,2-7 0,0-6 0,-5 5 0,7-14 0,2 2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9.3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167 1 12287,'37'37'0,"3"5"0,2 6 0,-2 8 0,-5 7 0,-10 3 0,-5 4 0,-10-3 0,-5 0 0,-3 0 0,-9-2 0,-4-4 0,-6-3 0,-3-3 0,-7-4 0,2-11 0,-4-5 0,-1-3 0,5-9 0,0-4 0,0-6 0,1-3 0,-3-6 0,7-1 0,2-5 0,1-3 0,2-13 0,0-2 0,2-7 0,3-3 0,-2-7 0,7-5 0,2-7 0,1-6 0,9-10 0,8 3 0,8-5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9.5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8 12287,'15'-8'0,"-7"15"0,-3 15 0,-3 8 0,-2 5 0,0 13 0,-2 3 0,-3 6 0,-5 3 0,4-1 0,1-2 0,3-2 0,2 2 0,0 0 0,2 0 0,3-4 0,5-1 0,5-3 0,3-7 0,2-5 0,-1-6 0,3 1 0,-2-13 0,0-6 0,1-6 0,-4-6 0,3-4 0,-1-7 0,1-10 0,-3-9 0,4-7 0,1-10 0,2 1 0,6-7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29.9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12287,'8'72'0,"6"5"0,4 5 0,-5-3 0,-8 0 0,-3-7 0,-2 0 0,0-5 0,0 0 0,0 0 0,5-3 0,2-7 0,1-4 0,4-1 0,1-7 0,2-8 0,-1-5 0,-4-9 0,3-4 0,2-4 0,9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27.8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0 12287,'13'2'0,"-3"3"0,-16 2 0,-16 3 0,-8-5 0,-5-4 0,-2 4 0,3 2 0,-3 0 0,-1-1 0,4 5 0,-3-6 0,1-2 0,4-1 0,-5-2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30.0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1101 30 12287,'-25'-13'0,"0"3"0,-7 3 0,-10 10 0,-6 6 0,-7 6 0,-11 8 0,-6-3 0,-3-1 0,-1-2 0,-6-9 0,12-1 0,3-2 0,3 0 0,6 0 0,2-5 0,8-2 0,6-3 0,10 2 0,7-7 0,7 0 0,-4-5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30.4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255 1 12287,'46'0'0,"-4"1"0,-7 4 0,-2 9 0,-13 8 0,-1 1 0,-2 6 0,-2 4 0,0 7 0,-2 16 0,-3 4 0,2 19 0,-7 4 0,-3 9 0,-6 2 0,-4-2 0,-11 1 0,-4 0 0,9-45 0,-2 0 0,-19 42 0,-1-6 0,-4-4 0,-3-6 0,-3-7 0,1-12 0,2-4 0,2-4 0,5-9 0,7-3 0,4-5 0,5-4 0,10-5 0,5-4 0,6 0 0,10-2 0,7 3 0,17-9 0,7-1 0,7-3 0,4-3 0,11-2 0,3 0 0,3 0 0,6 5 0,-8 2 0,3-1 0,1 1 0,5 5 0,-9-1 0,1 6 0,-4 3 0,-6-1 0,-7-8 0,-10-2 0,-9-3 0,-6 0 0,-18-13 0,-3-2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3.3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1 132 12287,'42'-48'0,"1"6"0,-1 14 0,-5 14 0,-12 14 0,-5 10 0,-3 15 0,-2 22 0,0 12 0,0 9 0,-1 11 0,-3 2 0,-1-3 0,2-1 0,2-3 0,1-2 0,1-5 0,4-5 0,4 5 0,6-12 0,2-3 0,3-3 0,2-6 0,5-2 0,-2-8 0,2-6 0,-5 0 0,0-9 0,-4-3 0,-3-3 0,7-9 0,-12 2 0,-3-5 0,-4-5 0,-9-3 0,-4-7 0,-3 0 0,-2 0 0,-2-7 0,-3-3 0,-10-10 0,-9-4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3.8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31 12287,'7'-10'0,"3"2"0,3 1 0,-3 2 0,0 5 0,2 0 0,6 2 0,4 3 0,0 6 0,0 8 0,4 9 0,0 7 0,2 1 0,2 0 0,-6-2 0,-4 4 0,-4 1 0,0 0 0,-8-4 0,-3 3 0,-3-1 0,-2-3 0,0-4 0,-2-3 0,-3-4 0,-5-1 0,-4-2 0,-1-7 0,0-3 0,0-5 0,-5 2 0,0-2 0,2-2 0,1-1 0,2-9 0,0-4 0,0-8 0,0-6 0,1-3 0,4-3 0,-3-19 0,4-5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3.9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41 12287,'17'-19'0,"1"4"0,2 9 0,0 9 0,2 12 0,-12 14 0,10 9 0,-11 9 0,1 3 0,0 6 0,-5 1 0,5 1 0,2-1 0,1 2 0,2-2 0,2-7 0,1 0 0,2-3 0,2-8 0,-3-4 0,2-5 0,3-5 0,-6-3 0,2-9 0,-3-3 0,-2-5 0,0-6 0,0-9 0,0-10 0,1-9 0,-1-6 0,0-7 0,0-7 0,0-4 0,7-14 0,1-2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4.1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12287,'37'72'0,"1"3"0,1 8 0,-6-5 0,-11-1 0,-7-8 0,-1-7 0,-6 0 0,2-12 0,2-1 0,1-2 0,2-4 0,0-3 0,1-4 0,-1-5 0,0 0 0,0-1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4.2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12287,'-15'0'0,"-6"14"0,-6 4 0,-7 4 0,-6-2 0,-2-8 0,0-4 0,2 0 0,-2 1 0,5-6 0,2 4 0,5-2 0,5 0 0,3 0 0,7-12 0,0-1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4.5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12287,'67'20'0,"0"7"0,-4 8 0,1 12 0,-15-2 0,-6 7 0,-6 2 0,-10 9 0,-4-1 0,-1 3 0,-4 2 0,4 2 0,0-5 0,1-2 0,4 1 0,2 1 0,1-5 0,0-4 0,0-5 0,0-5 0,2-4 0,2-6 0,1-3 0,5-7 0,-1-2 0,1-1 0,2-4 0,5-6 0,-7-3 0,0-3 0,-5-2 0,7-16 0,-10-5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5.3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12287,'57'12'0,"0"3"0,0 6 0,-2-1 0,-10 1 0,-1-5 0,-4-1 0,3-5 0,-2-1 0,2-1 0,2 1 0,1-6 0,-3 2 0,-1-7 0,-2-8 0,-8-7 0,-2-13 0,7-20 0,-5-5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5.4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12287,'22'67'0,"3"4"0,-8 1 0,-4-2 0,-5-5 0,-4-3 0,-3-1 0,-1-1 0,0-2 0,0-2 0,0-4 0,0-9 0,0-3 0,0-3 0,0-7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28.1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56 12287,'71'-27'0,"-4"7"0,-4 12 0,-4 10 0,-9 8 0,-1 10 0,-7 5 0,1 10 0,-4 9 0,1 9 0,0 12 0,-8 8 0,-4 0 0,-11-2 0,-10-6 0,-7-10 0,-8-6 0,-11-7 0,-9-7 0,-18-12 0,1-8 0,-2-8 0,0-5 0,-1-6 0,1-6 0,3-10 0,1-7 0,6-9 0,3-5 0,6-2 0,3-2 0,8 4 0,0 3 0,7 1 0,4 3 0,-6 3 0,4-6 0,-8-2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5.7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490 1 12287,'31'13'0,"-6"7"0,-16 10 0,-31-1 0,-15-11 0,-10-9 0,-8-8 0,3-1 0,2 0 0,3 0 0,0 0 0,10 0 0,0 0 0,0 0 0,9 0 0,8 0 0,5-1 0,5-4 0,-4 3 0,19-18 0,-3 3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5.8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0 12287,'5'6'0,"-10"0"0,-13 3 0,-9 2 0,-5-4 0,-3 0 0,-4-2 0,1 0 0,-9 0 0,5-5 0,2-2 0,1-3 0,4 2 0,5-7 0,0-2 0,6-1 0,2-3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6.0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573 0 12287,'20'0'0,"0"0"0,-6 7 0,-11 3 0,-6 4 0,-7 1 0,-17 0 0,-10 0 0,-8 0 0,-5 0 0,-11 0 0,4-2 0,2-1 0,1-2 0,6-1 0,6 2 0,5-1 0,5 2 0,1 2 0,10 1 0,8 6 0,6 3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6.3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66 12287,'57'-35'0,"-1"12"0,-4 16 0,-7 14 0,-18 13 0,-6 5 0,-4 3 0,2 4 0,-9 5 0,1 8 0,-1 9 0,-1 11 0,-6 5 0,4 3 0,1-3 0,-3 2 0,5-7 0,2-1 0,1-2 0,2-3 0,2-3 0,3-2 0,5-2 0,4-3 0,1-9 0,0-5 0,0-3 0,0-9 0,1-3 0,-1-5 0,0-5 0,0-5 0,0-11 0,-1-9 0,-4-9 0,-2-11 0,-4-7 0,1-6 0,-2-8 0,-1-16 0,11-5 0,4-13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6.6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1 12287,'0'22'0,"5"15"0,0 14 0,-2 10 0,-1 4 0,-9 5 0,-3-4 0,-5 11 0,-3-2 0,-2 4 0,1 3 0,9 2 0,7 10 0,6 1 0,7 1 0,-1-46 0,2-2 0,16 36 0,5-2 0,3-6 0,2-8 0,-3-9 0,1-5 0,-2-9 0,-6-13 0,-2-12 0,0-5 0,-1-5 0,3-3 0,-6-7 0,1-2 0,0-3 0,3-4 0,-5-6 0,7-13 0,-4-4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6.7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12287,'55'12'0,"2"15"0,-3 18 0,-6 10 0,-7 14 0,-15-9 0,-4 2 0,-5 0 0,0 9 0,-12 1 0,-2-2 0,-1-1 0,-7-1 0,-2-6 0,-1-6 0,-4-8 0,-2-1 0,-1-12 0,0-3 0,0-5 0,-5-5 0,0-9 0,2-3 0,1-5 0,2-5 0,-2-6 0,0-10 0,2-7 0,-3-12 0,8-5 0,-2-6 0,2-4 0,3-24 0,7-11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7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 1 12287,'2'33'0,"3"6"0,5 6 0,-4 10 0,-1 1 0,-3 1 0,-2-2 0,-7 9 0,-3-4 0,-1 2 0,1 0 0,-2-3 0,8-3 0,4-2 0,4-2 0,9-2 0,1-6 0,4-6 0,0-8 0,-1-1 0,0-11 0,1-4 0,3-8 0,-1-4 0,-5-5 0,0-6 0,0-6 0,5-11 0,0-5 0,-2-5 0,-1-3 0,12-18 0,3 2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7.1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12287,'13'50'0,"7"0"0,5 12 0,1 0 0,-6 2 0,-4-2 0,0 2 0,-1-11 0,0 2 0,0 1 0,5-3 0,0 3 0,-2-8 0,-1-4 0,-2-4 0,0-7 0,7-2 0,1-10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7.3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694 0 12287,'-31'0'0,"-2"9"0,-7 2 0,-11 3 0,-5-4 0,-5-2 0,3-6 0,2 3 0,-1-5 0,7-3 0,3-2 0,5 1 0,9 3 0,6 1 0,5-5 0,7 0 0,7-7 0,1 3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7.5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1 102 12287,'53'-38'0,"-2"6"0,-6 10 0,-5 12 0,-3 15 0,-7 10 0,-8 14 0,-7 13 0,-8 6 0,-6 7 0,-1 6 0,0 2 0,0 3 0,0-3 0,-5-1 0,0-1 0,2-1 0,1 0 0,4 0 0,3 1 0,5-3 0,3-2 0,9-4 0,3-9 0,4-3 0,3-4 0,3-6 0,5-5 0,-1-5 0,1-10 0,-7-3 0,2-11 0,-4-7 0,-6-15 0,-5-17 0,-10-21 0,-5-14 0,3-20 0,-4 41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28.6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603 1 12287,'9'7'0,"-14"-6"0,-14 6 0,-6-2 0,-7 0 0,-8 0 0,-2-5 0,-6 0 0,-8 0 0,3 0 0,-1 0 0,4-2 0,6-3 0,1 4 0,8-4 0,0-4 0,4 1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0:47.7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 0 11826,'40'54'0,"0"-1"0,1 9 0,-2 4 0,0 5 0,-2 3 0,-3 5 0,-1 0 0,-4-1 0,-3-2 0,-6-9 0,-3-2 0,-2-1 0,-2 0 0,0-3 0,-2 0 0,-1 4 0,0 1 0,-3-6 0,-1-1 0,0-3 0,-2 0 0,0-2 0,-3-1 0,-2 46 0,-11-10 0,-12-4 0,-7-3 0,-20 2 0,-6-15 0,-13-1 0,32-35 0,-3 0 0,-5 1 0,-1 0 0,0 2 0,0 0 0,-8 2 0,-1 0 0,-1-2 0,0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16.3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12243 3528 12287,'26'5'0,"5"0"0,0-2 0,1-1 0,-10-15 0,-5-9 0,-7-10 0,-4-8 0,0-17 0,-6-10 0,0-12 0,0-11 0,-6-7 0,3 43 0,0-1 0,-1-1 0,-1-1 0,0 0 0,-1-1 0,-1-6 0,0-1 0,0 1 0,-1 1 0,1-5 0,1 0-103,1-2 1,0-1 0,-2-3 0,0-1 0,2 2 0,0 0 0,-1 1 0,-1 0 102,-1-1 0,1 1 0,0 2 0,0 1 0,1 2 0,1 1 0,0 1 0,1 0 0,1 3 0,0 0 0,0-4 0,1 1 0,1 11 0,0 2 0,-1 2 0,1 0 49,-4-46 1,-6 14-1,5 5 1,-4 7-50,-7 3 0,0 10 0,-10 12 0,-3 8 0,-3 5 0,-11 9 0,-1 3 0,-9 4 0,-4 6 0,-9 2 0,-4 5 0,-4-4 0,-5-1 0,1 4 0,-8-2 0,-2 0 0,0 1 0,38 3 0,-2-1 0,-45 2 0,46-1 0,0 0 0,-3 0 0,1-1 0,-2-2 0,0 0 0,0 3 0,1-1 0,0 1 0,-1-1 39,0 0 0,-1 0 1,-4 2-1,1 0 0,1-2 1,1 1-1,-3 1 1,1 0-40,0 1 0,-1 0 0,-4 0 0,0 0 0,1 0 0,1 0 0,-5 1 0,0 0 0,-2 1 0,-1 1 0,-1 0 0,0 1 0,1 1 0,0 1 0,-2-1 0,0 0-94,-4 1 1,0 0-1,-5-1 1,0-2 0,1 2-1,1-1 1,-2 0 0,0-1 93,-1-2 0,0 1 0,-6 0 0,-1-1 0,-2 1 0,-1 0 0,0 0 0,-1 1 0,1-1 0,0-1 0,-2 0 0,1 0 0,-2-1 0,1 0 0,0 0 0,0 0-109,-1-1 1,0 2-1,27 0 1,0 2-1,1-1 1,-28 2-1,2 1 1,-1 0-1,-1 0 109,2 0 0,-1 0 0,27-2 0,-1-1 0,0 1 0,-30 2 0,0 0 0,32-2 0,-1-1 0,1 0 0,-1 0 0,-1 1 0,1-1 0,1-2 0,-1 1 0,1-1 0,0 2 0,0 0 0,0-1 0,0 0 0,0 0 0,0-1 0,-2 0 0,1 0 0,-1 0 0,-3 0 0,0 0 0,1 0 0,-27 0 0,2 0 0,-1 0 0,1 0 0,2 0 0,-1 0 0,-3 0 0,0 0 0,6 0 0,1 0 0,-1 0 0,0 0 0,1 0 0,1 0 0,8 0 0,0 0 0,0 0 0,2 0 0,1 0 0,2 0-55,1 0 0,1 0 0,-2-2 0,2-1 0,4 0 1,2 1-1,3 0 0,0 1 55,5 0 0,0 0 0,1 1 0,1 0 0,3 0 0,1 0 0,2 0 0,-1 0 47,3 0 1,0 0 0,-39 0-1,9 2 1,6 3-48,4 5 0,6 3 0,11 4 0,9 3 162,8 5 1,7 15 0,5 7 0,7 5-163,6 5 0,0 13 0,7 8 0,2 2 0,1 2 0,1 15 0,-3 2 0,1-49 0,-1 0 0,-4 49 0,4-45 0,-2 0 0,-11 41 0,-3 2 0,8-47 0,-1 1 0,1-2 0,1 1 0,-15 42 0,1 0 0,2-2 0,-4 6 0,5-8 0,1 6 0,-1 0 0,-3 2 0,3-4 0,0-5 0,0-3 0,4-6 0,6-6 0,2-3 257,-2-2 1,1-3 0,1-7-1,5-4-257,3-1 0,2-2 0,0-4 0,2-3 137,3-3 0,8 2 0,9-7 0,1-3-137,4-5 0,3 0 0,5-5 0,7-2 0,7-3 0,4 1 0,9-8 0,4 2 0,4-2 0,5 3 0,8-3 0,4 2 0,1-2 0,-34-3 0,0-1 0,-3-1 0,1 0 0,4 2 0,-1 0 0,0 0 0,1 1 0,2-1 0,1-1 0,0 0 0,1-2 0,0 0 0,0-1-53,2 1 0,0-1 0,3-2 0,-1-1 1,2 3-1,-1-1 0,1 0 0,0-2 53,0 0 0,1 0 0,10 0 0,1 0 0,-5 0 0,-1 0 0,2 0 0,1-2 0,0 0 0,0-1 0,3 3 0,0-1 0,-2-2 0,-1-1 0,2 1 0,2 1-92,2 0 0,2-1 0,1 0 0,-1 1 0,0 2 0,0 0 0,-1-1 0,0 0 92,-2-1 0,1-1 0,6 2 0,0 1 0,0-3 0,-1 1 0,1 0 0,0 0 0,0 0 0,0-1 0,1 0 0,0 0 0,-1-3 0,0 0 0,2 1 0,0 0 0,2-1 0,1 0 0,0-1 0,2-1 0,-2-1 0,1 0 0,1-2 0,0 1-102,-2 1 0,0 0 0,-25 1 0,0 1 0,0-1 0,31-4 0,0 0 0,-31 4 0,-1-1 0,1 1 102,-1-1 0,1 1 0,1 0 0,4 1 0,1 1 0,-1 0 0,-1 0 0,-1-1 0,1 0 0,0 1 0,0 1 0,1 0 0,0-1 0,-1 1 0,2 0 0,4 2 0,0 0 0,0 1 0,-2 0 0,0 0 0,0 1 0,1 0 0,1 1 0,-1-1 0,-1 1 0,0 0 0,1 0 0,5 0 0,0 0 0,0 0 0,0 0 0,-1 0 0,0 0 0,2 1 0,-1-1 0,1 1-99,0 1 0,-1-1 1,1 1-1,-2-1 1,-1 0-1,1 0 0,0 2 1,-1 1-1,0-1 1,-1 2-1,-1-1 0,1 1 99,-2 1 0,0 0 0,0 0 0,-3 0 0,1 0 0,-2 1 0,-4 0 0,-1 1 0,-1 0 0,29 3 0,-2 0 0,-6-1 0,0-2 0,-3 0 0,-2-1 0,-10-1 0,-2-1 0,-7-2 0,-4-1 74,-7 0 0,-3-3 0,26-12 0,-21-11-74,-17-12 0,-9-1 0,-13-14 0,-3 1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1.3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1101 1 12287,'0'31'0,"-4"1"0,-6-2 0,-18 4 0,-21-9 0,-6 4 0,-7 1 0,-2-5 0,2 0 0,-1 0 0,-3-2 0,1 4 0,5-5 0,1 0 0,4 0 0,3-2 0,8-5 0,3-2 0,0-3 0,8 2 0,-2-7 0,5 0 0,4 2 0,0-6 0,6 3 0,1-8 0,2-11 0,2-8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1.5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12287,'23'54'0,"-1"1"0,0-3 0,0 0 0,-1-3 0,-2 1 0,11 43 0,-10-4 0,-5-3 0,-5-4 0,2 0 0,-7-19 0,-1-4 0,-3-7 0,-1-8 0,-1-8 0,-3-7 0,-1-6 0,-7-4 0,2-9 0,4 3 0,-1-4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1.8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23 12287,'63'-14'0,"3"6"0,-1 8 0,-5 2 0,-20 8 0,-6 1 0,-7 3 0,-4 3 0,-4 3 0,1 6 0,-2 8 0,-1 11 0,-2 10 0,-2 4 0,-3 1 0,-3-3 0,-7-3 0,0-5 0,0-1 0,-5-4 0,-3-6 0,-4-1 0,-5-3 0,-3 2 0,0 1 0,-5 0 0,-4 0 0,-1 5 0,-7-10 0,-1 5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1.91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12287,'38'55'0,"4"1"0,3-1 0,-4-3 0,-8-7 0,-6-3 0,-14-8 0,-3-4 0,-5-2 0,-5 7 0,-5-9 0,-16 12 0,-11-6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2.2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1206 1 12287,'-3'28'0,"3"8"0,-7 9 0,-16 0 0,-21-6 0,-18-6 0,-20 2 0,-5 0 0,2-3 0,1-5 0,-2-5 0,6-7 0,3 0 0,5 0 0,7 0 0,8 0 0,5-1 0,5-4 0,0 1 0,12-4 0,3 0 0,5 0 0,-1 4 0,4-2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2.4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12287,'18'54'0,"1"-1"0,1 2 0,0 1 0,-3 4 0,-1 0 0,-2-5 0,-3-2 0,1 42 0,-9-8 0,-3-3 0,0-5 0,0-4 0,0-1 0,0-1 0,0-11 0,2-8 0,3-10 0,-3-6 0,3-18 0,3-6 0,1-8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22.6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1 980 12287,'43'71'0,"6"-1"0,3-6 0,-4-11 0,-6-13 0,-5-13 0,-7-8 0,0-8 0,12-4 0,5-10 0,5-9 0,5-13 0,7-15 0,6-14 0,5-1 0,7-2 0,-34 26 0,2 0 0,-4 2 0,1 1 0,3-3 0,-1 0 0,1-1 0,1-1 0,1-4 0,1 0 0,2 0 0,-1-2 0,-1-2 0,0-1-79,-1-2 1,-2-1 0,-7 1 0,-1 1 0,-1 2 0,-3 0 78,26-35 0,-4 8 0,-8-4 0,-4 0 0,-4 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52.7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12287,'49'52'0,"6"4"0,-23-18 0,0 4 0,-4 1 0,-3 1 0,14 45 0,-14-9 0,-13-4 0,-4-8 0,0-1 0,1 4 0,-4 1 0,3 1 0,0 1 0,1 3 0,-4-5 0,3-8 0,1-9 0,-1-10 0,-5-3 0,4-12 0,-2-6 0,0-6 0,7-4 0,-2-4 0,-2-5 0,2-10 0,0-10 0,5-9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29.0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1 12287,'20'13'0,"0"7"0,-10 5 0,-15 1 0,-7-11 0,-16-9 0,-6-1 0,-1 0 0,-2-1 0,-8-8 0,3-2 0,0-3 0,-1-2 0,4-8 0,-1-1 0,7-7 0,-4 4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53.0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12287,'42'74'0,"0"5"0,-1 8 0,-23-40 0,-4 1 0,1 43 0,-8-9 0,-5-8 0,-2-7 0,0-4 0,0 6 0,0 6 0,0-1 0,0-7 0,0-5 0,0-8 0,0-7 0,1-7 0,3-5 0,1-3 0,5-9 0,-5-3 0,13-3 0,-1-2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53.1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648 37 12287,'-15'-15'0,"0"2"0,0 4 0,0 11 0,0 13 0,0 13 0,-7 3 0,-5 4 0,-5-3 0,-4-2 0,-3-2 0,-4-3 0,-6-5 0,-5-3 0,-1-7 0,0 0 0,-14 7 0,-8 7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48.1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210 32 12287,'20'-22'0,"9"12"0,6 19 0,-12 14 0,-14 22 0,-11 1 0,-13 6 0,-10 4 0,-3 10 0,-6 11 0,-3 8 0,-3 4 0,17-43 0,1-1 0,-13 30 0,6 7 0,11-8 0,6-1 0,7 1 0,17 3 0,11-6 0,12 1 0,10-2 0,12-5 0,4-10 0,6-6 0,1-7 0,11-9 0,-2-12 0,4-11 0,1-7 0,-4-25 0,-4-18 0,2-25 0,-46 25 0,-2-4 0,5-9 0,-1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48.2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1 12287,'-23'47'0,"-1"1"0,3 1 0,2-1 0,2 0 0,1 0 0,-15 44 0,16-43 0,0 1 0,-13 40 0,3 2 0,-2 2 0,7-2-2211,1-1 2211,12-41 0,-2 0 0,-20 42 0,13-39 0,0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42.0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1 136 12287,'13'-20'0,"6"0"0,2 2 0,1 3 0,-5 3 0,1 2 0,3-2 0,7 0 0,2 2 0,9 5 0,4 4 0,7 2 0,2 4 0,-1 7 0,-4 7 0,1-3 0,-9 6 0,-2 0 0,-7 3 0,-4-2 0,-10 1 0,-8-1 0,-5 1 0,-6-4 0,-5 3 0,-9 1 0,-5-1 0,-3-4 0,-7 2 0,0 0 0,2-1 0,-3 0 0,9-5 0,2 0 0,7 0 0,2 0 0,8 2 0,5 1 0,8 2 0,6 7 0,14-2 0,4 4 0,8 8 0,2 3 0,7 5 0,4 4 0,1 1 0,1 3 0,-6-4 0,-2 0 0,1 4 0,-6-4 0,-7-2 0,-5-7 0,-5-3 0,-3 5 0,-8-4 0,-4 1 0,-5-4 0,-4-5 0,-1-3 0,-1-4 0,-4-1 0,-10-4 0,-11-6 0,-2-3 0,-2-3 0,-2 4 0,-1-5 0,-4-1 0,-2-3 0,-1-7 0,-7-4 0,-2-4 0,-1-1 0,-5-2 0,3-3 0,0-3 0,0-1 0,-3-4 0,5 4 0,3 1 0,5 3 0,5 3 0,7 2 0,0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42.4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769 1 12287,'15'1'0,"-2"4"0,-3 5 0,-11 4 0,-16-1 0,-10-3 0,-6-5 0,-16-3 0,-1-2 0,-7 0 0,-3 0 0,-6 0 0,3 0 0,2 0 0,4 0 0,9-5 0,-1 0 0,7 0 0,7-2 0,5 4 0,5-6 0,5 3 0,10-6 0,3 4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42.6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1011 14 12287,'8'-8'0,"7"3"0,-10 8 0,-5 4 0,-18 0 0,-14-1 0,-15 4 0,-13-3 0,-9 0 0,-5 0 0,-1-1 0,-2-2 0,2 1 0,4-2 0,-6 0 0,15 1 0,0 1 0,7-2 0,8 5 0,7 1 0,5-1 0,3 12 0,2-3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1:59.2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529 634 12287,'3'-34'0,"7"6"0,10 4 0,-5 4 0,-1 4 0,-6-5 0,-5-4 0,-1-6 0,-2-1 0,0 3 0,0 1 0,5-6 0,2-1 0,1 2 0,4 1 0,3 2 0,3 1 0,4 4 0,2 5 0,1-2 0,7 2 0,3 3 0,5 6 0,-2-1 0,3 5 0,1 0 0,1 1 0,6 1 0,-1 5 0,-1 0 0,2 0 0,4 1 0,-1 4 0,0 5 0,0 4 0,3 3 0,-3 3 0,0 5 0,0 3 0,-2 2 0,-3 2 0,2 2 0,1 1 0,5 10 0,-3-1 0,0-1 0,0 1 0,-2 8 0,-4-5 0,-3 3 0,-3 2 0,2 8 0,-5-1 0,-2 1 0,-3 4 0,0 3 0,-12-4 0,-1 1 0,-3 5 0,-7 1 0,-4 4 0,-5-2 0,-5 0 0,-10 12 0,-12-7 0,-5 1 0,-3-2 0,-9-11 0,-1 0 0,-9-4 0,-4-6 0,-9-5 0,-5-10 0,-5-6 0,-4-7 0,32-15 0,-2-2 0,-1-3 0,-2-1 0,-3 0 0,-1-2 0,-3-1 0,1-1 0,3-3 0,0-3 0,1-2 0,0-1 0,1-4 0,1-2-29,1-3 0,0-3 1,-1-1-1,1-2 1,4-1-1,1-1 1,0 0-1,1-2 29,0-1 0,2-1 0,-4-3 0,2 0 0,4-1 0,2 0 0,2 1 0,0 0 0,-37-33 0,7 1 0,16 2 0,8 1 0,8 0 0,18 0 0,9-1 0,7 1 0,3 0 0,13-11 0,9-1 0,10 0 0,8-2 0,-3 7 0,10-10 0,-4 7 0,4 3 0,4 3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0.3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12287,'3'29'0,"5"-1"0,8 1 0,0 3 0,-6 6 0,-5-1 0,-3 0 0,-2 0 0,5-4 0,0-6 0,-2-2 0,-1 2 0,-4-5 0,-3-2 0,-3-10 0,-7-3 0,0-7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0.5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12287,'17'2'0,"3"3"0,-5-2 0,2 8 0,-5 0 0,-2 8 0,3 2 0,-1 5 0,-2 5 0,0 6 0,5 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29.2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504 151 12287,'46'26'0,"-1"0"0,1 4 0,0 2 0,1 7 0,-4 1 0,26 30 0,-37-26 0,-4 1 0,19 37 0,-11-5 0,-11 0 0,-14 2 0,-9-4 0,-10-6 0,-12-5 0,-21-16 0,-11-6 0,-10-8 0,-8-14 0,-10-17 0,-6-8 0,-2-12 0,-3-11 0,9-9 0,7-10 0,8-3 0,5-5 0,11-4 0,11-3 0,13-2 0,9-1 0,11-5 0,9 3 0,11 0 0,14 0 0,8 5 0,5 5 0,14-2 0,-14 12 0,11-5 0,-11 7 0,3 0 0,-4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0.7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0 227 12287,'25'48'0,"-1"-6"0,-2-8 0,-2-9 0,-7-17 0,-3-8 0,2-13 0,-7-12 0,-2-5 0,-1-6 0,-2 0 0,0-6 0,0 3 0,0 2 0,0 4 0,2 8 0,1 5 0,2 3 0,7 3 0,-2 4 0,3 5 0,2 4 0,0 12 0,0 6 0,0 3 0,1 2 0,-6 5 0,0-4 0,1 1 0,3-4 0,-4-3 0,0-2 0,2 0 0,1-2 0,2-3 0,0-3 0,0-7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1.0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29 12287,'0'-15'0,"7"7"0,-6 3 0,4 10 0,-3 5 0,-2 8 0,-2 4 0,-3 1 0,4 3 0,-3 5 0,8 3 0,6 1 0,3 5 0,2-5 0,0-1 0,0-2 0,1-2 0,-1 0 0,-2 0 0,-3 0 0,-3 1 0,-7-3 0,0-1 0,0-2 0,0-7 0,-2 3 0,-3-5 0,-5-1 0,-3-1 0,-2-4 0,-1-5 0,1-4 0,0-1 0,0-3 0,0-5 0,0-7 0,7-4 0,1 1 0,2-4 0,0-3 0,-2-7 0,2 7 0,4-10 0,-6-4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1.2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0 12287,'-5'40'0,"0"9"0,1 10 0,3 11 0,1 0 0,-2 4 0,-3 1 0,3 4 0,-3 0 0,4 0 0,1 4 0,1-2 0,4-1 0,4-5 0,-1-4 0,5-11 0,-2-10 0,0-6 0,-1-9 0,4-1 0,-4-14 0,3-2 0,2-8 0,0-5 0,0-3 0,7-16 0,2-2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1.3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0 12287,'-22'0'0,"-3"2"0,-3 1 0,-3 4 0,1 1 0,2 1 0,1 3 0,2-2 0,-2 1 0,5-2 0,2-1 0,5 0 0,5 1 0,-3-6 0,4 11 0,-6-6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2.0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1288 12287,'35'7'0,"-1"1"0,-6 1 0,-6-4 0,-5-7 0,-4-6 0,-3-7 0,-3-6 0,-7 3 0,0-4 0,0-1 0,5 4 0,0-1 0,-2 4 0,-1 0 0,5 8 0,3 3 0,3 3 0,1 11 0,-1 6 0,0 7 0,4 1 0,2 4 0,-3-5 0,3-1 0,1 1 0,0 2 0,-5-8 0,0-4 0,0-4 0,0-3 0,0-5 0,0 0 0,0 0 0,1-6 0,-3-4 0,-1-4 0,-2-1 0,-5-5 0,3 0 0,-1 2 0,-4 1 0,-1 7 0,-2 0 0,0 10 0,2 3 0,3 11 0,-2 6 0,5 0 0,1 5 0,-1 3 0,0-3 0,4-1 0,-2-2 0,2-4 0,1-3 0,2-3 0,0-2 0,1-7 0,-1 1 0,0-8 0,0-6 0,0-10 0,0-5 0,0-3 0,0-3 0,-2 1 0,-1-2 0,-2-1 0,2-2 0,0 0 0,-2 6 0,-4 2 0,1 2 0,-5 12 0,3-2 0,-3 1 0,-2 9 0,0 5 0,0 9 0,0 9 0,0 4 0,0 1 0,0 4 0,1 0 0,3-2 0,2-5 0,3-3 0,-4-4 0,5-3 0,-5-5 0,3-11 0,-1-9 0,-4-9 0,4-6 0,0-7 0,-1-6 0,1-6 0,3-8 0,-3 0 0,1-5 0,4-3 0,6-17 0,4-4 0,0-9 0,-11 41 0,0-1 0,-2 4 0,0 1 0,3-45 0,-4 15 0,-1 13 0,-2 16 0,-7 23 0,-3 11 0,-2 17 0,-4 18 0,1 16 0,-2 15 0,4 13 0,-1 6 0,2 4 0,4 5 0,1 7 0,2-2 0,0 0 0,0 0 0,9 9 0,4-4 0,7-2 0,4-1 0,-6-10 0,4-11 0,-2-7 0,0-11 0,-5-8 0,-5-12 0,2-5 0,1-10 0,3-7 0,-1-8 0,0-10 0,-7-7 0,12-8 0,-3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2.2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0 12287,'-9'12'0,"3"5"0,1 4 0,0 6 0,0 3 0,3 5 0,-1 4 0,-2 0 0,0 9 0,5-1 0,1 3 0,4 2 0,4-7 0,6-4 0,-2-1 0,-3-2 0,9-6 0,-4-8 0,3-3 0,4-2 0,-4-7 0,6-4 0,-1-1 0,1-4 0,1 5 0,5 1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2.4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12287,'28'17'0,"-3"2"0,-5 1 0,-3-2 0,-2-1 0,-6-9 0,-9-1 0,-9-7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2.6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167 91 12287,'-10'-15'0,"-1"0"0,1 0 0,2 0 0,-5 5 0,3 2 0,-4 1 0,-1 2 0,0 7 0,0 3 0,0 3 0,1 7 0,4 0 0,4 0 0,6 0 0,0 0 0,0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3.0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0 12287,'22'0'0,"-5"7"0,3 1 0,-3 1 0,-9-3 0,-1-7 0,-7-4 0,2 3 0,3-3 0,5 3 0,3 2 0,4 0 0,1 2 0,2 3 0,7 5 0,-3 8 0,-1 4 0,-3 2 0,2 1 0,-2 6 0,-2 3 0,-1 1 0,-7 0 0,-1-6 0,-3-2 0,-2-2 0,-3-7 0,-1 2 0,0-3 0,0-2 0,-8 0 0,-5-1 0,-8-3 0,-2-1 0,-2-6 0,-7 1 0,-1-4 0,-3-1 0,1-1 0,3-4 0,-1-5 0,-2-4 0,-1-6 0,6 0 0,0-7 0,0 4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3.3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0 12287,'0'15'0,"0"0"0,0 0 0,-7-6 0,-1-3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2.7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76 12287,'5'-16'0,"2"1"0,0 0 0,-1 0 0,1 7 0,-2 3 0,5 3 0,8 2 0,4 2 0,2 3 0,2 5 0,3 10 0,1 7 0,-1 3 0,-4 0 0,1 9 0,-5-8 0,-3 5 0,-1 0 0,-9 5 0,-3-6 0,-3-2 0,-2-1 0,-2-3 0,-3-3 0,-5-2 0,-3-2 0,-4-2 0,-2-7 0,-1-1 0,2-2 0,-4-7 0,0 2 0,1-3 0,-1-2 0,-3-7 0,5-3 0,1-3 0,2-2 0,2-7 0,0-1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3.5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573 1 12287,'-20'0'0,"0"0"0,-12 0 0,0 0 0,-6 0 0,-9 0 0,0 0 0,-7 0 0,1 0 0,-1 0 0,11 5 0,-3 0 0,5 13 0,-5-1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3.8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12287,'40'12'0,"-10"1"0,-10-1 0,-11-4 0,-4-6 0,-9 3 0,-1 5 0,2 3 0,-5 2 0,-1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4.1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1 106 12287,'38'1'0,"-4"3"0,-7-1 0,-9-5 0,-6-6 0,0-7 0,-7-5 0,0 3 0,-4-3 0,4 3 0,4 9 0,6 3 0,0 3 0,0 2 0,7 9 0,3 4 0,3 7 0,2 4 0,-1-6 0,-4 2 0,-3-3 0,0-2 0,-11-2 0,3-1 0,-4-4 0,-2-1 0,-5-2 0,4 2 0,-7 1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4.9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0 376 12287,'12'41'0,"3"1"0,2 0 0,-2 2 0,-4-14 0,-2-7 0,-2-4 0,-2-4 0,-5-14 0,0-7 0,0-11 0,0-8 0,-2-10 0,-1-7 0,-2-5 0,1-3 0,3-1 0,1 5 0,0-3 0,0-1 0,0 6 0,0 7 0,0 4 0,0 3 0,5-2 0,1 13 0,3 6 0,2 6 0,-2 7 0,1 9 0,1 9 0,3 11 0,3 16 0,1 3 0,2 6 0,-1 3 0,2-2 0,-1-10 0,-1-3 0,-2-7 0,-4-6 0,-1-14 0,-2 0 0,-5-10 0,3-10 0,-1-13 0,-4-9 0,-1-10 0,-2-3 0,0-4 0,0-1 0,0 2 0,0 4 0,0 7 0,0 5 0,7 9 0,3 0 0,3 6 0,2 7 0,0 3 0,0 4 0,2 3 0,3 5 0,-1 8 0,4 4 0,1 1 0,-1 4 0,0 0 0,4 0 0,-2-2 0,2 2 0,0-5 0,0-2 0,-4-4 0,-1 0 0,3-3 0,-3-1 0,0-4 0,-1-1 0,13-2 0,-2-5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5.6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287 798 12287,'8'-29'0,"-3"4"0,-5 7 0,-5 6 0,-3 5 0,-9 7 0,-3 2 0,-5 3 0,-4 10 0,-1 12 0,0 5 0,0 3 0,2 2 0,2-2 0,6 3 0,4 1 0,7 3 0,4-5 0,3 0 0,2-1 0,2-2 0,3-9 0,5-5 0,9-13 0,2-11 0,3-9 0,-6-12 0,4-2 0,0-5 0,3-3 0,2 0 0,1 5 0,-1 1 0,0 4 0,3 5 0,-10 10 0,0 5 0,2 3 0,-5 9 0,3 5 0,-5 8 0,-5 10 0,7 5 0,-6 7 0,1-5 0,2-5 0,-3 0 0,1-12 0,-2-2 0,-7-9 0,2-13 0,-3-14 0,-2-16 0,0-19 0,-2-9 0,-1-4 0,-2-1 0,-7-10 0,4 2 0,-2-2 0,0 0 0,7-2 0,-3 0 0,5 2 0,1-1 0,0 5 0,-2 10 0,-1 8 0,-2 9 0,0 15 0,5 10 0,0 31 0,0 19 0,1 18 0,4 13 0,2 10 0,5 3 0,-4 4 0,-1 3 0,5 5 0,-4-4 0,2-2 0,0-2 0,-1-4 0,2-4 0,-2-10 0,-3-12 0,4-11 0,-5-10 0,-1-6 0,-3-12 0,-1-10 0,0-11 0,0-11 0,0-2 0,0-1 0,0 2 0,0-2 0,0 0 0,0 2 0,0 5 0,0 3 0,5 7 0,2 2 0,2 1 0,2 4 0,-2 1 0,2 2 0,4 0 0,4 0 0,6 5 0,-5 0 0,0-2 0,2-1 0,-5-2 0,3-2 0,-3-3 0,-2-5 0,-2-3 0,-3-2 0,-5 0 0,-3 0 0,-2 5 0,-2 1 0,-3 3 0,-3 1 0,-6 6 0,3 6 0,1 8 0,1 2 0,-1 8 0,5 2 0,3 1 0,4 2 0,3 2 0,5 0 0,4-2 0,6 2 0,1-12 0,3-2 0,3-1 0,-4-3 0,2-4 0,0-5 0,-1-4 0,3-2 0,-7-4 0,-2-5 0,-1-4 0,1-6 0,-1-2 0,-4 1 0,1-1 0,-7-5 0,6-3 0,-5-9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6.1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31 136 12287,'14'17'0,"4"2"0,2 1 0,-5-2 0,0-6 0,-5-2 0,4-7 0,1 2 0,-5-11 0,-2-8 0,1-6 0,-1-3 0,-5 3 0,2-6 0,-3 1 0,-2 2 0,0-1 0,-2 6 0,-3 0 0,-5 4 0,-5 6 0,-3 8 0,-2 1 0,1 4 0,-3 6 0,2 9 0,2 6 0,1 8 0,7-1 0,2 8 0,1-1 0,4-2 0,1 4 0,4-5 0,3 0 0,5 0 0,3-4 0,2-8 0,0-4 0,0-5 0,2-1 0,2-1 0,1-4 0,-2-5 0,-1-3 0,0-2 0,1 0 0,2 0 0,0-2 0,-5-3 0,7-4 0,1-6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6.5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0 12287,'-15'0'0,"0"2"0,0 3 0,0-2 0,0 7 0,-5-5 0,-1 4 0,3-1 0,1 0 0,-3-3 0,0 4 0,2-3 0,8-1 0,3-6 0,9-3 0,3-1 0,5 0 0,10 5 0,2 2 0,3 3 0,-5 7 0,-4 6 0,0 12 0,-1 12 0,0 7 0,0 6 0,0 9 0,0 1 0,-2-1 0,-3-2 0,4-2 0,-6-1 0,2-4 0,0-5 0,-6-5 0,2-3 0,-1-3 0,0-2 0,5-2 0,-3-5 0,0-2 0,0-2 0,4-5 0,-2-6 0,1 1 0,0-1 0,0-7 0,5-3 0,0-3 0,0-2 0,-2-7 0,-1-3 0,-2-5 0,2-5 0,-4 1 0,1-4 0,-3 1 0,6-11 0,-4 1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6.7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12287,'23'17'0,"-3"11"0,-3 14 0,-9 5 0,-3-7 0,-3 4 0,-2-9 0,0 8 0,0 4 0,0 0 0,2-3 0,1-2 0,2-1 0,5 3 0,-3-12 0,-1-5 0,1-4 0,5-3 0,-2-6 0,3-4 0,2-5 0,-1-10 0,-4-5 0,-3-9 0,-7-1 0,0 2 0,6-6 0,3 1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7.3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75 535 12287,'16'0'0,"-3"3"0,-3 5 0,-5 7 0,-5 4 0,-5-2 0,-5 3 0,-3 5 0,-3 3 0,1 2 0,0 2 0,0 3 0,2-3 0,3 3 0,5-4 0,3-6 0,2 2 0,0-7 0,0-2 0,2-3 0,3-5 0,3-10 0,6-10 0,-3-3 0,-1-2 0,0 0 0,5 0 0,1-1 0,-1 1 0,0 5 0,0 2 0,0 1 0,0 4 0,0 1 0,0 2 0,0 0 0,0 0 0,0 0 0,0 0 0,0 0 0,1 0 0,-1 0 0,1 0 0,3-1 0,1-4 0,0-4 0,-5-8 0,0-3 0,0-5 0,0-5 0,0-5 0,0-7 0,0-7 0,1 1 0,-1-9 0,1-5 0,4-7 0,-3-3 0,2 2 0,-6 8 0,-3 10 0,-7 5 0,1 17 0,-6 6 0,-3 6 0,-5 11 0,3 11 0,1 12 0,-1 13 0,-3 13 0,5 3 0,3 7 0,6 1 0,2 9 0,6-5 0,-2 0 0,2 2 0,1-5 0,4 1 0,1-2 0,2-4 0,1 5 0,-6-14 0,0-5 0,0-6 0,0-3 0,0-6 0,0-3 0,0-5 0,-5-7 0,-1-10 0,-3-5 0,-1-10 0,-5-5 0,7-11 0,1-2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7.6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12287,'16'31'0,"-3"5"0,-3 4 0,-3 2 0,-7-4 0,0-8 0,0-1 0,0-9 0,0-2 0,0-1 0,0-9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0.8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1 12287,'1'42'0,"3"4"0,-1 5 0,-4 1 0,-13-4 0,-11-4 0,-2-2 0,2 0 0,3 9 0,7-4 0,2 4 0,3 1 0,3 3 0,7-5 0,0-1 0,0-2 0,7-4 0,3-4 0,2-8 0,-2-4 0,1-13 0,-4-1 0,1-5 0,4-4 0,1-4 0,3-5 0,-1-5 0,0-10 0,0-4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2.93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12287,'21'7'0,"1"5"0,-2 5 0,-5 3 0,-10 1 0,-1-2 0,-8 1 0,3 2 0,-4-2 0,3 3 0,2 2 0,0 1 0,0-8 0,2 4 0,3 0 0,1-6 0,8 4 0,-3-3 0,1-2 0,10-1 0,-7-3 0,3-2 0,4-3 0,-3-1 0,6-5 0,0 0 0,5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7.7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0 12287,'15'20'0,"0"4"0,0 4 0,1 9 0,-8 3 0,-3 2 0,-3-3 0,-2-2 0,-9 5 0,-6-4 0,-8 1 0,1 4 0,0-4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8.1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12287,'15'27'0,"0"7"0,0 8 0,0-4 0,-2 11 0,-2-1 0,-5 6 0,-6-4 0,0-3 0,0-5 0,0 0 0,0-7 0,0-2 0,-6-1 0,-3-2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9.0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12287,'13'15'0,"7"4"0,7 4 0,3 7 0,0 4 0,1-4 0,-3 0 0,-3 0 0,-5-1 0,-3-4 0,-4-3 0,-1-9 0,-2-3 0,-6-3 0,2-1 0,-6 3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09.6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12287,'15'22'0,"-1"5"0,-4 5 0,-5 3 0,-2 7 0,0-2 0,2 4 0,-1 1 0,-3-2 0,-1-2 0,0-8 0,0-6 0,-6 0 0,-4-7 0,-4-2 0,-1-1 0,0-2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0.1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0 12287,'14'2'0,"-4"3"0,-5 3 0,-9 7 0,-2 2 0,-3 3 0,1 4 0,-4 6 0,2 0 0,-2 0 0,6 4 0,1-2 0,3-6 0,2-2 0,-7 3 0,-1-4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0.3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12287,'40'28'0,"0"7"0,-8 1 0,-15-3 0,-7-6 0,-4-7 0,-2 2 0,-9-2 0,-4 13 0,-6-1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8.1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0 12287,'19'62'0,"6"14"0,-12-22 0,-1 6 0,-2 11 0,-2 3 0,-1 6 0,-2 3 0,-2 4 0,-1 3 0,-1-22 0,-1 0 0,-1 2 0,0 4 0,-1 1 0,0 1-217,-1 7 0,0 3 1,-1-1-1,-2 2 1,0 0-1,-1 2 0,2-13 1,0 2-1,0 1 1,0 0-1,0 1 0,0 0 1,0 1-1,0 0 1,0 0-1,1 0 0,-1 0 1,1 1 216,0 0 0,0 1 0,1 0 0,-1 0 0,-1 5 0,1 0 0,-1 1 0,2-2 0,1-5 0,1 0 0,0-1 0,0-1 0,0-2 0,0-1 0,0 0 0,1-1 0,-1 24 0,0-1 0,1-1 0,0-2 0,1-1 0,0-2 0,0-6 0,1-3 0,1 0 0,1-3 0,1 0 0,0-2 0,0-3 0,2-1 0,-1-1 0,1-4 0,0-1 0,-1-2 0,2 24 0,-1-3 0,0-7 0,0-3 130,-2-6 1,0-3-1,-1-8 1,-2-3-1,-1-7 1,-2-2-1,1 35-130,0-15 0,-1-19 0,-6-21 0,-8-13 0,-7-1 0,-8-6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0.35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12287,'20'23'0,"0"7"0,-2 6 0,-8 4 0,-5-5 0,-3-3 0,-7-2 0,-2 0 0,-1 0 0,-4 0 0,4-1 0,-2-4 0,0 4 0,-5-6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0.4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12287,'15'8'0,"0"9"0,0 10 0,0 7 0,-6 7 0,-4 0 0,-5 2 0,-5 2 0,-4 1 0,-6-1 0,0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9.23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0 105 12287,'47'-24'0,"3"6"0,-1 4 0,-6 4 0,-12 2 0,-13-4 0,-5 4 0,-2 1 0,-1 4 0,3 9 0,-3 9 0,-3 7 0,-6 10 0,3 2 0,1 1 0,0 7 0,-5-2 0,-2 2 0,-3-2 0,3 7 0,-3-4 0,4 4 0,1 7 0,6 1 0,6 5 0,7 2 0,6 5 0,8 7 0,2-7 0,-1 0 0,-2 0 0,-2 2 0,0-9 0,0-6 0,-6-6 0,-4-2 0,-4-1 0,-2-2 0,-4-2 0,-3 0 0,-7-4 0,0 0 0,0 0 0,-2-2 0,-3-5 0,-5-1 0,-4-4 0,-1 2 0,-1-7 0,-4-2 0,3-1 0,-5-4 0,0-1 0,-1-3 0,-1-3 0,1-1 0,4-5 0,-1 0 0,2 0 0,1 0 0,2-1 0,0-4 0,0-6 0,2-2 0,2-2 0,6 0 0,4 0 0,1-5 0,1 0 0,4 1 0,6 2 0,15 2 0,6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3.11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15 12287,'0'15'0,"-2"-1"0,-3-4 0,-3-3 0,-7-6 0,-2 3 0,-3 1 0,1 0 0,-6-5 0,-2 0 0,-1 0 0,3 0 0,0 0 0,0-2 0,1-3 0,4 2 0,8-6 0,4 1 0,1-1 0,2-7 0,5-8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9.4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588 1 12287,'9'21'0,"-4"4"0,-19 7 0,-11-3 0,-14-9 0,-9-7 0,1-9 0,-5 2 0,2-1 0,0 0 0,-6 0 0,8-5 0,2-1 0,5-4 0,0-4 0,-4-6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9.56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589 1 12287,'-24'5'0,"-4"2"0,-5 1 0,-16-3 0,-1 3 0,-7 1 0,-4-1 0,-2 1 0,1 1 0,3-5 0,9 10 0,-2 2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19.91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265 0 12287,'-8'15'0,"3"11"0,-6 21 0,-5 13 0,-11 0 0,-7-3 0,-1 0 0,5-5 0,0 0 0,0 0 0,11 11 0,6 3 0,6 6 0,9 3 0,11 1 0,16-1 0,6-1 0,5-4 0,7-10 0,-5-11 0,3-7 0,0-7 0,9-12 0,-7-8 0,5-9 0,5-10 0,0-18 0,-2-13 0,4-13 0,-6-6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0.0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589 0 12287,'-46'67'0,"3"5"0,3 7 0,-9 8 0,26-42 0,1 0 0,-25 41 0,-2-4 0,-1-2 0,0-3 0,-11-1 0,11-4 0,21-31 0,0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0.86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0 12287,'5'42'0,"0"2"0,-1 3 0,-4 5 0,-6-7 0,-4-8 0,-3-9 0,-2-1 0,0-7 0,0-1 0,0 4 0,0 1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1.04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1 12287,'1'30'0,"3"3"0,1 6 0,-2 6 0,-1-1 0,-6-6 0,-4 1 0,-7-1 0,-10 3 0,-5 4 0,-9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1.34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1131 0 12287,'37'0'0,"-13"9"0,-4 4 0,-15 7 0,-14 4 0,-14-1 0,-19 5 0,-7 1 0,-6 3 0,-13 6 0,-6-1 0,-3 2 0,-7 3 0,-3-6 0,-2 0 0,5-6 0,9-5 0,1-5 0,11-8 0,4-4 0,7-1 0,7-2 0,5-5 0,3 0 0,7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1.5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12287,'40'77'0,"0"4"0,-3 1 0,-3-3 0,-11 3 0,-3-14 0,-5-2 0,-5-1 0,-5-3 0,-3-7 0,-2-5 0,0-3 0,0-8 0,-2-4 0,-3-3 0,-3-2 0,-7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1.7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152 0 12287,'55'24'0,"0"6"0,-13 7 0,-19 5 0,-9-7 0,-9-10 0,-3-5 0,-4 0 0,-3 5 0,2 4 0,-9 4 0,-3 4 0,-4 3 0,-2 12 0,0-6 0,-2 0 0,0 1 0,-11 4 0,4-1 0,-2 0 0,0 2 0,-5 2 0,-1 6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1.8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12287,'9'23'0,"6"6"0,7 4 0,3 1 0,0-3 0,-5-2 0,2-2 0,-5-2 0,-1-2 0,-11 2 0,-1-4 0,-3-5 0,-14 6 0,3 2 0,-12 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3.36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 1 12287,'0'15'0,"-2"5"0,-1 2 0,-4 1 0,-1 4 0,-2-2 0,-4 2 0,4 0 0,4 10 0,6-7 0,0 2 0,3-1 0,7 0 0,2-3 0,13-1 0,2-2 0,6-7 0,2 3 0,-1-6 0,-2-5 0,1-4 0,-1-7 0,-3-6 0,-1-8 0,-5-9 0,3-11 0,-1-10 0,5-9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2.85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996 76 12287,'47'-21'0,"-12"5"0,-22 10 0,-29-1 0,-33 0 0,-8 1 0,-10-1 0,-10 2 0,-5 8 0,-2 7 0,-3 10 0,2 7 0,4 5 0,13 2 0,9 1 0,4 13 0,9 3 0,8 6 0,4 3 0,6 12 0,3 3 0,6 4 0,8 3 0,2 0 0,6 5 0,-2-5 0,2-5 0,1 0 0,4-11 0,1-4 0,2-5 0,7-7 0,-2-10 0,3-6 0,2-8 0,0-4 0,14-7 0,3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2.98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453 15 12287,'7'-8'0,"-1"3"0,-2 3 0,-13 2 0,-19 0 0,-11 0 0,-4 0 0,-9 0 0,-13 0 0,-11 0 0,1 0 0,-7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23.7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 1453 12287,'71'-67'0,"-6"2"0,-8 1 0,-5-8 0,-22 8 0,-6-8 0,-6-10 0,-10 33 0,1-2 0,0-4 0,2 1 0,1-2 0,1-1-68,0 2 0,2 0 1,6-1-1,2 1 0,2 2 1,2 1-1,3 3 1,2 2 67,2 4 0,2 3 0,40-26 0,6 24 0,6 17 0,6 19 0,-42 18 0,-2 9 0,2 8 0,-3 7 0,2 9 0,-2 6 0,1 8 0,-4 6 0,3 17 0,-4 7 0,-17-25 0,-2 2 0,-2 1 0,1 4 0,-1 1 0,-2 1-141,-1 4 1,-2 1 0,-2 0 0,-1 1 0,-2 0 0,-2 1 0,-3 3 0,-3 2 0,-1-2 0,-1-1-1,-1 0 1,-2-1 140,0-1 0,-1 0 0,-3-1 0,-2 1 0,-2-2 0,-2-1 0,-2-8 0,-1-1 0,-2-2 0,-8 25 0,-3-5 0,0-11 0,-5-4 0,-6-5 0,-5-6 0,-1-12 0,-3-4 0,-3-2 0,-2-4 33,-2-4 1,-3-6 0,3-6 0,-1-5 0,-4-9 0,0-5 0,1-3 0,1-5-34,2-4 0,1-5 0,-6-5 0,2-4 0,8-4 0,4-3 0,-1 0 0,2-2 0,2 1 0,2-3 0,2-6 0,4-2 0,-21-40 0,9-4 0,8-3 0,5 1 0,4-5 0,3 3 0,4 5 0,3-8 0,-2 13 0,2-7 0,-8 0 0,0 6 0,-3 8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6.8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182 1 12287,'1'28'0,"3"6"0,1 3 0,-9-2 0,-11-8 0,-6-4 0,-3-1 0,-3 5 0,7-1 0,2 6 0,1 3 0,4 7 0,3-2 0,3 4 0,0 1 0,6-5 0,-4 1 0,3-1 0,2-2 0,2-1 0,3-7 0,3-1 0,0-4 0,4 2 0,-5-9 0,1-4 0,-3-6 0,4-10 0,-1-3 0,0-5 0,-4-10 0,9-3 0,-5-7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7.2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1 722 12287,'30'15'0,"0"-1"0,0-4 0,0-4 0,1-7 0,-1-4 0,0-5 0,-5-6 0,-1-4 0,-3-5 0,-2-3 0,-9-1 0,-5 2 0,-4 4 0,-1 1 0,-1 2 0,-4 7 0,-5 3 0,-4 5 0,-2 3 0,-3 4 0,-1 3 0,2 6 0,1 8 0,2 6 0,1 3 0,4 3 0,4 5 0,6 3 0,0 0 0,0-4 0,6 0 0,4-3 0,4-4 0,1 1 0,0-8 0,0 0 0,0-6 0,0-5 0,0-4 0,0-7 0,0-4 0,0-5 0,6-12 0,0-10 0,3-10 0,3-6 0,6-18 0,2-2 0,-1-11 0,-2-5 0,-4-3 0,-3-2 0,-5 10 0,-3 9 0,-9 10 0,-3 18 0,-3 5 0,-2 5 0,-2 12 0,-3 15 0,-5 7 0,-3 8 0,-2 18 0,0 23 0,1 7 0,4 9 0,-1 9 0,6-4 0,1 3 0,3 0 0,1 2 0,0-11 0,0-3 0,0-1 0,1-5 0,3-5 0,2-8 0,3-6 0,-6-4 0,4-11 0,-2-6 0,0-5 0,5-11 0,-3-1 0,1-8 0,0-10 0,6-4 0,-3-2 0,1-2 0,18-3 0,-5-1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7.7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60 207 12287,'-8'22'0,"-4"8"0,7 12 0,0 5 0,-1 3 0,4 3 0,-5-4 0,2-2 0,0 1 0,0-6 0,5-5 0,0-3 0,0-4 0,0 2 0,0-12 0,2-7 0,3-9 0,3-8 0,2-8 0,0-4 0,2-4 0,1-6 0,3 6 0,0-5 0,3 5 0,1 3 0,-2 6 0,4-1 0,-2 7 0,-1 2 0,-3 1 0,-1 2 0,0 0 0,0 0 0,-1-7 0,-4-5 0,-3-4 0,-1-4 0,-4-12 0,3 0 0,-3-5 0,-2-5 0,0-6 0,0-4 0,0 0 0,0 0 0,0 2 0,-2 6 0,-1 4 0,-2 5 0,-2 15 0,2 6 0,-5 6 0,-2 11 0,2 14 0,3 11 0,1 11 0,4 11 0,-3 5 0,3 4 0,2 1 0,7 6 0,3 1 0,3-2 0,3-3 0,-1 7 0,0-11 0,0-2 0,0-10 0,0-4 0,0-11 0,0-8 0,0-5 0,5-9 0,2-6 0,2-6 0,2-7 0,3-10 0,3-5 0,3-4 0,3-8 0,8-1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7.8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423 242 12287,'13'-35'0,"-2"0"0,-6 1 0,-5 2 0,-7 4 0,-7 3 0,-4 4 0,-9 10 0,2 2 0,-5 3 0,-5 2 0,3 3 0,-5 2 0,2 4 0,0 5 0,1 4 0,7-1 0,4-1 0,1-2 0,4 0 0,6 5 0,2 0 0,7 0 0,-4 0 0,7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8.05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12287,'20'32'0,"0"3"0,-2 4 0,-1-1 0,-4-1 0,-1-7 0,-3-1 0,-3-4 0,-1-3 0,-5-7 0,0-7 0,0-1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8.1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12287,'15'6'0,"0"-4"0,-5 5 0,0-7 0,0 0 0,5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8.55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 1 12287,'14'10'0,"4"0"0,4 0 0,-2-2 0,-10-3 0,-3-8 0,-2-4 0,0-1 0,1 0 0,0-2 0,2 5 0,7 10 0,0 5 0,0 11 0,-1 8 0,-3 6 0,-2 4 0,-3 2 0,4-4 0,-5-1 0,-1-5 0,-4-7 0,-5-4 0,-4-3 0,1-2 0,-10-7 0,1-3 0,-3-5 0,-2-5 0,-3-3 0,3-9 0,0-3 0,0-5 0,2-2 0,5 2 0,0-4 0,0 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3.5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227 0 12287,'-9'52'0,"1"2"0,4 5 0,-2-4 0,-3-5 0,-1-5 0,-5-3 0,0-5 0,0-5 0,0 0 0,0-12 0,0-2 0,0-8 0,0-5 0,0-5 0,0-5 0,0-10 0,-1-8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8.75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91 12287,'52'15'0,"-5"0"0,3 1 0,-5-1 0,-5 0 0,2-5 0,-7-2 0,-3-1 0,-5-4 0,0-1 0,-7-2 0,0 0 0,2 0 0,-6-2 0,3-3 0,-6-5 0,-3-3 0,-5-2 0,4-2 0,-3-2 0,-2-1 0,-9-5 0,-5 5 0,-10-7 0,-4 4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39.1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634 29 12287,'20'-9'0,"0"4"0,-8 3 0,-15 1 0,-12-3 0,-9-1 0,-13 2 0,6 6 0,-6 4 0,-5 2 0,-5 7 0,0 8 0,5 1 0,4 0 0,2-2 0,6 4 0,0-2 0,0 2 0,1 0 0,3 0 0,1-2 0,-2 2 0,-2-6 0,-1 8 0,0-6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40.61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1 152 12287,'23'8'0,"7"7"0,-6-7 0,-3 3 0,-16-20 0,-3-6 0,-2-2 0,0-4 0,2-1 0,1 0 0,2 0 0,7 2 0,-2 5 0,5 2 0,5 3 0,3 3 0,8 7 0,-1 0 0,0 0 0,2 2 0,1 1 0,2 4 0,-1 1 0,-7-5 0,-4 4 0,-1-2 0,-4 0 0,-1 0 0,-15-5 0,-4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46.2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3950 0 12287,'20'22'0,"1"3"0,-3 3 0,-8 4 0,-5 2 0,-3 1 0,-2 0 0,-2-3 0,-3 1 0,-5 3 0,-3-3 0,-2-6 0,-1-5 0,1-6 0,0 1 0,-1-12 0,-3-1 0,-1-3 0,-2-7 0,2-6 0,-3-7 0,-1-6 0,-8-3 0,4-2 0,-1-1 0,1 1 0,-2 2 0,8 3 0,-1 5 0,-4 3 0,3 8 0,-1 4 0,0 4 0,2 1 0,-6 6 0,4 6 0,-2 8 0,2 10 0,-2 1 0,6 5 0,-3 0 0,-3-1 0,0 0 0,1-5 0,1-1 0,-2-4 0,-2 2 0,-1-9 0,-2-3 0,-3-3 0,-3-9 0,-8 0 0,-1-6 0,-3-7 0,-3-10 0,-8-5 0,1-2 0,0 2 0,1-2 0,2 7 0,3 2 0,3 1 0,-5 8 0,4 4 0,0 4 0,0 1 0,-3 11 0,5 5 0,3 0 0,5 1 0,0 3 0,9 2 0,3 0 0,3-1 0,8 5 0,-1-6 0,4-2 0,0-1 0,1-9 0,0-3 0,0-3 0,0-4 0,0-4 0,0-9 0,0-9 0,-7-4 0,-1-3 0,-2 1 0,-1 0 0,1 0 0,-5 0 0,0 1 0,0 4 0,-5 3 0,0 9 0,1 3 0,2 5 0,2 3 0,0 2 0,1 0 0,4 0 0,-3 7 0,4 5 0,1 4 0,3 5 0,3 5 0,4 0 0,1 2 0,2 2 0,7-5 0,-4-1 0,2-3 0,0-2 0,-5-2 0,3-4 0,-1-3 0,-4-5 0,-1-3 0,-4-2 0,-2 0 0,-1 0 0,-7 0 0,1 0 0,-6 0 0,-3 0 0,-12 0 0,2 0 0,-2 1 0,0 5 0,-4-5 0,0 4 0,-1-3 0,0-2 0,-4-7 0,8-1 0,3-2 0,3 0 0,8 0 0,-1-7 0,5-2 0,3-1 0,2 2 0,7 1 0,-3 2 0,5 0 0,-6-7 0,-2-1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7.0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0 225 12287,'16'-8'0,"-1"-5"0,-2-7 0,-3-4 0,4 4 0,-3-5 0,6-2 0,3-1 0,5 4 0,-3 6 0,1 6 0,4 7 0,2 10 0,1 8 0,0 11 0,0 11 0,-6 9 0,-4 6 0,-4 5 0,0 4 0,-8 4 0,-3-2 0,-3-8 0,-2-4 0,-2-4 0,-3-1 0,-5-4 0,-4-5 0,-1-5 0,-1-5 0,-3-6 0,-1-8 0,0-4 0,5-7 0,0 0 0,0-12 0,0-4 0,1-6 0,4-5 0,4-8 0,6-5 0,0-4 0,0-1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7.3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34 12287,'15'-24'0,"-2"14"0,-3 20 0,-5 19 0,-3 12 0,-4 10 0,-3 4 0,-5 4 0,2 1 0,0 0 0,1 1 0,3-1 0,3 0 0,1-5 0,1-1 0,4-2 0,4-3 0,6-9 0,-2-7 0,-3-6 0,4-2 0,-4-8 0,3-4 0,2-9 0,0-6 0,0-11 0,1-4 0,-1-8 0,1-2 0,4-2 0,-1-2 0,4-5 0,1-4 0,-1-3 0,1-9 0,3-4 0,-2-2 0,0-2 0,5-1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7.5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7 12287,'13'-6'0,"-3"9"0,-5 15 0,-3 19 0,-2 13 0,0 11 0,0 12 0,0-2 0,0 4 0,0-8 0,0-2 0,0-3 0,0 7 0,1-10 0,3-1 0,1-1 0,7-10 0,-4 0 0,2-8 0,0-8 0,-2 1 0,4-13 0,-2-6 0,7 2 0,6-6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7.7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377 0 12287,'-25'29'0,"1"-2"0,3-2 0,-6 0 0,2 3 0,-4-3 0,-1-4 0,2-5 0,1-2 0,3-3 0,3-1 0,1-6 0,4 1 0,3-5 0,3-5 0,-2-4 0,7-6 0,-6-6 0,2-3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8.1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12287,'32'2'0,"1"1"0,3 2 0,-6 12 0,-7-2 0,-1 3 0,-4 4 0,2 0 0,-3 5 0,-3-2 0,-1 2 0,0 1 0,2 2 0,1 0 0,-1 0 0,-5 1 0,-2 0 0,-1 3 0,-4 1 0,-1 2 0,-2-4 0,0 3 0,0-3 0,0-3 0,0-3 0,0-3 0,0-3 0,0-1 0,-2-4 0,-3-1 0,-3-7 0,-7-3 0,0-3 0,1-9 0,2-3 0,2-3 0,-1-3 0,-3-5 0,-1-4 0,-7-4 0,-1-1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8.2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332 1 12287,'60'67'0,"1"3"0,-31-29 0,-2 2 0,1 1 0,-2 0 0,-3 1 0,-1 1 0,-4 0 0,-2 2 0,1 2 0,-2 2 0,-6-3 0,-2 1 0,6 45 0,-8 1 0,-7-13 0,-9-9 0,-12-10 0,-10-6 0,-8-9 0,-10-14 0,-6-5 0,-2-5 0,-11-9 0,-1-11 0,-2-7 0,-9-8 0,3-7 0,-5-13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3.75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634 1 12287,'65'53'0,"-3"8"0,-9 7 0,-12 4 0,-13-1 0,-8 1 0,-11-4 0,-9 4 0,-9 6 0,-18 9 0,-9-5 0,-11-7 0,-9-5 0,-2-11 0,-6-9 0,-6-3 0,3-8 0,-12-6 0,0-6 0,2-7 0,0-3 0,-5-9 0,-2-1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8.3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359 0 12287,'-62'57'0,"7"4"0,7 2 0,2-1 0,4 2 0,6 3 0,7 0 0,6 0 0,9 10 0,11-2 0,6 2 0,7 4 0,12 1 0,8 3 0,2 1 0,8-14 0,2-7 0,2-10 0,1-9 0,2-11 0,3-10 0,5-7 0,4-9 0,1-3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8.5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0 12287,'0'17'0,"1"3"0,3 5 0,1 4 0,-2-1 0,-6-3 0,-4-5 0,-1-3 0,4 3 0,-1 0 0,3 1 0,2 0 0,7 3 0,5 4 0,5-3 0,3-5 0,7-4 0,-2-6 0,3-5 0,2-4 0,6-1 0,-1-1 0,-2-4 0,-1-5 0,-2-11 0,0-4 0,0-3 0,1-2 0,-1-7 0,0-2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8.9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604 0 12287,'30'32'0,"-3"0"0,-7-2 0,-8-5 0,-21-13 0,-9-2 0,-10 2 0,-13-6 0,1-1 0,-3-3 0,-3-2 0,-4 0 0,0 0 0,1 0 0,2 0 0,7 0 0,2 0 0,1 0 0,3 0 0,9-5 0,3-2 0,1-1 0,4-2 0,-5 2 0,7 1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9.17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12287,'50'51'0,"-1"0"0,-9 1 0,-13 0 0,-12 4 0,-15-6 0,0-2 0,0-1 0,0-1 0,-2 0 0,-1 3 0,-2 1 0,2 6 0,8-6 0,5-2 0,3-1 0,2 2 0,2-4 0,1-6 0,2-6 0,5-6 0,-3-5 0,0-7 0,0-2 0,5-6 0,-2-2 0,3-5 0,2-5 0,1-9 0,-1-9 0,0-5 0,0-9 0,5-5 0,0-3 0,14-14 0,-2-3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2:59.9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558 1 12287,'0'30'0,"0"0"0,-3-2 0,-7-2 0,-10-6 0,-12-5 0,-5-4 0,0-2 0,0-2 0,-4 3 0,2-4 0,1 1 0,2 0 0,0-2 0,2-5 0,4-2 0,3-3 0,4 2 0,-3-7 0,6-2 0,4-1 0,7-3 0,4 1 0,4 0 0,1 0 0,0 0 0,0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0.1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644 0 12287,'-15'4'0,"-2"4"0,-3 5 0,-5-1 0,-9 3 0,-3-5 0,-1 4 0,-4 1 0,3-2 0,-1-1 0,0-4 0,2-1 0,1 3 0,5-5 0,0-2 0,0-1 0,5-2 0,4-2 0,5-3 0,1 2 0,2-7 0,5 0 0,1-5 0,3 0 0,7 0 0,8-1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0.28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709 0 12287,'29'7'0,"-4"3"0,-12 2 0,-13-2 0,-10-3 0,-8-1 0,-11-4 0,-8 3 0,-1-2 0,-4 2 0,-2-3 0,-2 3 0,-3-3 0,-3-2 0,-2 0 0,6 0 0,-4 0 0,0 0 0,5 0 0,-3 0 0,-4 7 0,1 1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1.3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1 293 12287,'22'0'0,"1"-6"0,6-4 0,-6-4 0,-8-1 0,0-5 0,-5 0 0,4 3 0,1 6 0,5-1 0,2 9 0,1 4 0,4 8 0,-4 12 0,1 11 0,-2 13 0,-4 14 0,-8 6 0,-5 9 0,-3-4 0,-2 1 0,0-4 0,-7-4 0,-3 3 0,-3-11 0,-7-6 0,-1-6 0,3-4 0,1-9 0,2-8 0,0-12 0,-2-5 0,-3-4 0,3-7 0,-3-8 0,4-11 0,1-15 0,-1-5 0,3-14 0,3-6 0,5-9 0,3-6 0,4 1 0,5-3 0,8-2 0,5 2 0,7 2 0,-4 9 0,-1 8 0,-7 17 0,-5 11 0,2 12 0,-6 14 0,-1 13 0,-1 14 0,1 16 0,-3 14 0,3 9 0,-4 5 0,-1 3 0,0 1 0,0-4 0,0 0 0,0-2 0,5 2 0,0-12 0,0-3 0,2-5 0,-4-2 0,6-8 0,-1-7 0,0-6 0,-2-3 0,4-12 0,1-6 0,3-6 0,1-12 0,2-7 0,3-7 0,5-6 0,5-15 0,5-5 0,4-11 0,6 2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1.6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61 12287,'24'0'0,"-4"0"0,-5-6 0,-3-5 0,-2-2 0,-2 3 0,4 2 0,-2 1 0,2 4 0,-4 1 0,2 2 0,2 0 0,1 0 0,2 2 0,-1 3 0,-3 6 0,-1 8 0,0-2 0,4 3 0,-2-4 0,-2-1 0,-5 1 0,3-1 0,-1 0 0,-2-7 0,-5-8 0,0-10 0,0-3 0,0-2 0,0-1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1.8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12287,'1'56'0,"4"5"0,4 9 0,4 0 0,-3 3 0,-5-3 0,2 2 0,0-5 0,-1-2 0,1-3 0,-4-8 0,4-7 0,-2-9 0,-2-8 0,-1-1 0,-2-9 0,7 0 0,1-5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3.99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272 0 12287,'-35'16'0,"-2"10"0,0 16 0,0 12 0,2 4 0,6 4 0,4 2 0,5 1 0,10 7 0,5-1 0,3 1 0,2-2 0,12 6 0,7-8 0,6-2 0,7-1 0,8-3 0,2-5 0,5-4 0,3-1 0,7-1 0,0-8 0,5-3 0,3-4 0,14-5 0,-2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2.0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76 12287,'-17'-8'0,"-3"3"0,-5 3 0,-3 4 0,-4 3 0,-2 3 0,-1 0 0,-7-1 0,2-7 0,-2 0 0,2 0 0,3 0 0,9 0 0,2 0 0,6 0 0,4-7 0,2-3 0,4-3 0,3-9 0,7 5 0,0-4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2.3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317 0 12287,'-1'44'0,"-4"6"0,-12 19 0,-13 8 0,-7 3 0,-2 2 0,16-36 0,-1 0 0,4 1 0,0 0 0,2 3 0,1 1 0,2 2 0,2 1 0,1 0 0,4-1 0,2-1 0,1-2 0,0 48 0,4-6 0,11-7 0,2-16 0,-1-12 0,3-15 0,-1-7 0,2-17 0,0-4 0,0-8 0,0-7 0,-1-8 0,-3-7 0,0-6 0,-8-3 0,2-6 0,-3 1 0,-4-5 0,-1 0 0,-4 1 0,-2 1 0,-1-1 0,2-1 0,-4 0 0,7 5 0,-6-7 0,2 5 0,-6-5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2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12287,'36'8'0,"5"8"0,1 5 0,-2 11 0,-7 2 0,-6 1 0,-2 12 0,-10 0 0,-6 3 0,-6 2 0,-5 3 0,-3-5 0,-5-1 0,-3-2 0,-7-9 0,-2-2 0,0-5 0,0 0 0,2-8 0,5-5 0,0-4 0,0-4 0,0-7 0,0 2 0,1-5 0,4-5 0,4-5 0,6-10 0,0-3 0,0-1 0,1-9 0,4 3 0,17-17 0,10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2.7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197 14 12287,'-7'-8'0,"-3"2"0,-3 20 0,-3 11 0,0 10 0,-4 4 0,3 9 0,-5-1 0,2 5 0,0 5 0,5-3 0,6-1 0,3-2 0,2-8 0,3 2 0,2-6 0,4-2 0,5-7 0,4-7 0,1-9 0,0-3 0,0-1 0,5-8 0,2-2 0,1-8 0,4-6 0,2-7 0,3-5 0,1-4 0,2-5 0,14-10 0,-2-9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2.9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 0 12287,'0'81'0,"0"3"0,0-1 0,0-1 0,-6 2 0,-3-14 0,1 2 0,1 1 0,0-3 0,6-13 0,-4-2 0,3-6 0,2-11 0,2-3 0,1-4 0,2-6 0,7 3 0,-4-4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3.0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0 12287,'-27'22'0,"-3"3"0,-4 3 0,-2 3 0,-3-8 0,-5-3 0,3-3 0,0-2 0,3-5 0,-2-2 0,6-1 0,7-4 0,1-3 0,5-5 0,3-5 0,1-10 0,2-3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3.2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12287,'42'2'0,"-1"4"0,1 9 0,-5 9 0,-10 13 0,-7 6 0,-3 6 0,-9 15 0,-3 3 0,-3 8 0,-2 5 0,0 12 0,-3-1 0,-6 1 0,-6 0 0,-3-3 0,3-4 0,0-4 0,-1-4 0,1-10 0,0-9 0,0-11 0,0-10 0,-3-7 0,1-6 0,4-9 0,-1-8 0,8-6 0,19-14 0,12-4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3.5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603 61 12287,'14'-19'0,"-4"4"0,-7 4 0,-8 2 0,-10 4 0,-12 3 0,-11 2 0,-6 0 0,-8 0 0,-10 0 0,-6 2 0,-3 3 0,-1 5 0,-18 10 0,4 4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3.8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227 1 12287,'20'40'0,"0"0"0,-7-2 0,-11-12 0,-9-6 0,-8-4 0,-5-2 0,2-2 0,-4-4 0,-2-1 0,-1 3 0,-5-5 0,0-2 0,0-1 0,0 4 0,0 3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3:04.3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1 135 12287,'27'-10'0,"-6"0"0,-6-2 0,-8-1 0,1-4 0,1-2 0,-1-1 0,2 5 0,5 7 0,0 1 0,1 4 0,0 3 0,3 5 0,1 7 0,-2 6 0,-3 12 0,-3 10 0,-4 4 0,-1 1 0,0 0 0,-4 1 0,2-3 0,-1-3 0,-3 2 0,-1-5 0,0 0 0,0 0 0,0-2 0,2-7 0,1-1 0,2-2 0,7-6 0,-2 1 0,3-5 0,3-5 0,-1-2 0,0-4 0,0 1 0,0-2 0,0-6 0,2-6 0,-1-2 0,-1-6 0,7-8 0,-12 0 0,7-11 0,-9-2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4.41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45 12287,'12'-15'0,"3"2"0,2 3 0,-1 3 0,0 7 0,-1 0 0,0 0 0,1 2 0,5 3 0,-5-2 0,6 7 0,-2 2 0,0 1 0,0 3 0,-6-1 0,-3-2 0,0-3 0,-8 3 0,2-2 0,-5-5 0,-5-1 0,-5-3 0,-4-2 0,-1 0 0,0-2 0,0-3 0,0-3 0,0-7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39.8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1 12287,'16'37'0,"3"13"0,1 20 0,-10-21 0,-2 3 0,-2 2 0,-2 2 0,0 13 0,-3 3 0,-3 3 0,-2 2 0,-2 10 0,-2 2 0,2-22 0,-1 1 0,0 2 0,0 4 0,-1 1 0,0 2-788,-1 6 1,0 2 0,0 1 0,-1 6-1,1 2 1,-1 0 787,0 2 0,0 1 0,0 2 0,3-21 0,1 1 0,0 1 0,0-1 0,0-1 0,1-1 0,-1 1 0,1-1 0,0 1 0,1 0 0,-1 0 0,1 0 0,0-2 0,0 1 0,1 0 0,0-1 0,2 1 0,-1 0 0,2-1 0,-2-1 0,1 18 0,-1-3 0,0 0 0,2-5 0,-1 0 0,1-2 40,-1-3 0,1-2 0,1 0 0,0-4 1,1-1-1,0-2 0,1 28 0,0-2 0,1-7 1,-1-3-41,0-5 0,1-3 0,1 1 0,0-2 0,-2-5 0,-1 0 0,0-3 0,-1 0 88,0-2 0,0 0 1,1-1-1,1-2 1,0-9-1,1-3 1,0-1-1,0-2-88,8 42 0,-4-6 0,1-14 0,-1-12 0,0-10 0,-4-1 0,7-17 0,-6 3 0,0-3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0.4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7674 37 12287,'-47'-15'0,"-11"2"0,2 5 0,-12 8 0,-11 8 0,-15 5 0,41-6 0,-1 0 0,-3-1 0,-2-1 0,-4 1 0,-3-1 0,-10-3 0,-3 1 0,-4 1 0,-2 2 0,-5-1 0,-1 1-220,-4 1 1,-1 0-1,29-4 1,-1 1-1,-1-1 1,-3 0-1,0 0 1,0-1-1,-2 1 1,1-1-1,-1 0 220,-1-1 0,1 0 0,-2 0 0,-8 0 0,-3-1 0,2-1 0,6 0 0,1-1 0,0 0 0,-3 0 0,-1-1 0,1 0-86,0 0 1,0 0 0,0 0 0,-5 0 0,0-2 0,0 2 0,2 1-1,0 0 1,1 1 0,0-1 0,0 0 0,1 1 85,-2-2 0,0 1 0,0 0 0,4 1 0,0 1 0,-1-1 0,0 0 0,0-1 0,0 0 0,3 1 0,1 1 0,-1 0 0,4-1 0,-1 1 0,0 1 0,-3 0 0,-1 1 0,2 0 0,7 0 0,1 0 0,1 0 0,1 1 0,0-1 0,0 0 8,-29 1 1,0 1 0,-5 1 0,2 0 0,12-2 0,2-1 0,1 0 0,0 1-9,3 0 0,0 1 0,5-3 0,1 1 0,5 2 0,1 0 0,6 0 0,1 1 0,3-1 0,2 0 0,2 1 0,3 0 0,-34 7 0,1 3 0,-1 3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1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528 875 12287,'8'-15'0,"7"0"0,5 5 0,5 0 0,-5-4 0,-3-4 0,3 0 0,2-8 0,0 0 0,0-3 0,8-3 0,-2-1 0,2-4 0,4-2 0,4 1 0,1-4 0,3 4 0,5 1 0,1-5 0,-1 2 0,2-2 0,1 1 0,7 3 0,-2 4 0,4-1 0,1 2 0,4 8 0,1 5 0,1 3 0,2 2 0,8 6 0,-8 4 0,1 4 0,-4 1 0,7 0 0,0 0 0,0 0 0,2 0 0,0 6 0,3 3 0,0 1 0,-2 0 0,9 0 0,-9 5 0,2 0 0,1 0 0,-3 2 0,0 3 0,1 5 0,-1 4 0,0 1 0,1 2 0,-1 3 0,1 5 0,-8-2 0,-1 4 0,-3 4 0,-4 2 0,4 4 0,-11-2 0,3 6 0,-1 2 0,-6 6 0,1 0 0,-5-2 0,-5 1 0,2 6 0,-5-2 0,0 0 0,0 0 0,-2 5 0,-5-2 0,-1 2 0,-4-1 0,1 6 0,-5-4 0,-3 1 0,-1 0 0,-2 3 0,0-7 0,0 1 0,0-6 0,-5 10 0,-2-8 0,-1 2 0,-3 0 0,-3 1 0,-1-3 0,-1 0 0,-4 0 0,-4 3 0,-6-4 0,0-4 0,0-5 0,0 5 0,-2-5 0,-1 0 0,-2 1 0,-2-4 0,2 1 0,-4 0 0,1-1 0,-6 5 0,6-4 0,-2 2 0,0-2 0,-6 7 0,-4-7 0,2-3 0,1-3 0,-3-4 0,-2 0 0,-2-1 0,-2-4 0,-3 4 0,-1-6 0,-1 1 0,1-4 0,-5 2 0,-2-1 0,0 1 0,0 0 0,0-7 0,2-5 0,-2 1 0,4-3 0,-8-1 0,9-7 0,-3-2 0,-2-3 0,-3 2 0,5-7 0,-1-2 0,-1-1 0,4-2 0,-7 0 0,-1 2 0,3 3 0,-11-3 0,4 3 0,-2-4 0,0-1 0,-2 0 0,2-1 0,4-3 0,-1-1 0,0-5 0,-1 5 0,1 2 0,4 1 0,-2-3 0,5-2 0,0 1 0,0-1 0,2-5 0,3 2 0,-1-3 0,-3-2 0,1 0 0,3 0 0,-1-1 0,-3 1 0,-4-5 0,3-1 0,-1-1 0,-4 0 0,3-3 0,0 3 0,1-1 0,-1-4 0,4-2 0,-4 1 0,2 1 0,4 2 0,3 0 0,3-7 0,2-2 0,-2-1 0,5-5 0,0 3 0,2-1 0,0-4 0,-2-2 0,3-1 0,-1-2 0,2-3 0,1-4 0,2-6 0,-1 0 0,1-1 0,-3-4 0,-1-4 0,4-1 0,2-2 0,-3-5 0,11 7 0,2-4 0,1-2 0,9-6 0,1-3 0,2-5 0,0-6 0,0-1 0,5 45 0,2 0 0,-1 0 0,1 0 0,0-1 0,1-1 0,2-1 0,0 1 0,-1 1 0,-1 1 0,1 0 0,0 1 0,8-44 0,-5 44 0,1 1 0,12-38 0,5-1 0,4 2 0,8 8 0,6-1 0,7 4 0,6 6 0,-20 33 0,1 2 0,35-29 0,7 6 0,3 6 0,-35 25 0,0 0 0,-1 0 0,0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6.5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91 12287,'0'-20'0,"0"0"0,0 0 0,-2 7 0,-3 3 0,2 3 0,-6 10 0,1 7 0,-1 10 0,-1 14 0,-5 8 0,0 5 0,0 3 0,-5 5 0,-2-3 0,-1 0 0,-4 0 0,0-3 0,0-8 0,4-2 0,1-2 0,-3-4 0,5-6 0,3-3 0,5-3 0,-1-1 0,3-5 0,-3 1 0,3-8 0,0-3 0,5-5 0,-4-5 0,2-5 0,2-4 0,5-1 0,0 0 0,0 0 0,0 0 0,0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6.7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574 408 12287,'0'-15'0,"-2"3"0,-3-2 0,-5-2 0,-15-9 0,-5-1 0,-4-2 0,-3-2 0,-1-4 0,-6 2 0,4 6 0,5 2 0,-2-1 0,2 5 0,3 2 0,5 1 0,0 7 0,7 1 0,2 3 0,1 2 0,-5 3 0,5-6 0,-4-1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7.2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0 12287,'0'15'0,"0"0"0,-7 11 0,-5 2 0,-6 4 0,-7 6 0,-9 4 0,-3 5 0,-1 2 0,-4 1 0,7 5 0,5-4 0,10-3 0,8-1 0,5 2 0,9-1 0,3-3 0,5-1 0,5-4 0,3-11 0,4-4 0,2-5 0,-4-5 0,3-5 0,-1-5 0,-4-3 0,-1-2 0,-3-2 0,-3-3 0,-1-5 0,-6-8 0,1-3 0,-4 3 0,-1 1 0,0 2 0,0 0 0,-1 2 0,-4 3 0,1-2 0,-6 7 0,-1 2 0,4 1 0,0 2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7.4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 12287,'15'42'0,"1"3"0,-3-6 0,-3 6 0,-5-7 0,-3 4 0,-2-15 0,-2-2 0,-3-1 0,-3-4 0,-7-5 0,-1-2 0,1-3 0,0 2 0,0-7 0,0-2 0,0-8 0,0-10 0,0-8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7.9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14 12287,'0'-8'0,"0"3"0,0 10 0,-5 3 0,0 7 0,2 2 0,1 3 0,2 2 0,0 6 0,2 1 0,3 3 0,-4 8 0,4 0 0,-3 2 0,-2-2 0,0 2 0,0-7 0,0-1 0,0-2 0,0-4 0,0-1 0,0-2 0,-2-8 0,-3-2 0,2-7 0,-5-9 0,1-4 0,0-2 0,4-5 0,-4 2 0,-1-2 0,3-1 0,-4-2 0,3 0 0,-1 0 0,4 0 0,-2 0 0,1 0 0,3-6 0,1 0 0,0-1 0,0 0 0,1-3 0,3 3 0,2 0 0,3 1 0,-1-5 0,4 5 0,-2-1 0,2 0 0,-4 2 0,2 5 0,2 0 0,-6 7 0,8-6 0,-6 6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8.4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61 12287,'2'-15'0,"3"0"0,3 5 0,7 1 0,2 2 0,3 4 0,-3 1 0,3 2 0,-2 2 0,2 3 0,-3 4 0,3 6 0,-3 1 0,-2 4 0,-2 4 0,-1 6 0,-4-1 0,-1-4 0,-2 7 0,-6-6 0,-3-1 0,-1-1 0,-12 1 0,2-5 0,-3-3 0,-4-5 0,4 1 0,-7-5 0,-1 1 0,3-4 0,-4-4 0,7-1 0,2 0 0,1 0 0,2 0 0,0 7 0,0 2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8.7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0 12287,'24'9'0,"7"11"0,-4 0 0,0 7 0,1 3 0,-6 2 0,-2 1 0,-5 2 0,-5-1 0,-3 3 0,-7-2 0,0-2 0,0-1 0,-2-3 0,-3-4 0,-5-7 0,-3-6 0,-9 0 0,-1-7 0,-2-2 0,-1-1 0,6-11 0,-3-6 0,1-6 0,4-3 0,-4-4 0,2 3 0,1-4 0,3-1 0,6 0 0,0 0 0,6-1 0,-2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4.72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604 31 12287,'-22'-2'0,"3"-1"0,4-2 0,-1 1 0,-15 3 0,0 1 0,-6 0 0,-5 0 0,-2 0 0,-1 0 0,0 0 0,0 0 0,6 0 0,4 0 0,3 0 0,2 0 0,7 0 0,2 0 0,5 0 0,7-7 0,3-2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9.0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0 12287,'70'57'0,"-3"2"0,-5 3 0,-5 13 0,-11 2 0,-3 3 0,-3 3 0,-21-37 0,-3 1 0,8 40 0,-9-6 0,-8-4 0,-7-10 0,-9-2 0,-9-6 0,-11-9 0,-12-1 0,-6-14 0,-9-3 0,-2-5 0,-18-2 0,6-9 0,-5-4 0,-2-3 0,-4-4 0,-1-5 0,-2 0 0,12 0 0,-1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49.4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268 0 12287,'-6'25'0,"-4"1"0,-4 0 0,-7 15 0,-6 5 0,-5 6 0,-3 5 0,0 2 0,6 1 0,4 1 0,5-1 0,10 10 0,6 2 0,8-1 0,6-3 0,10 3 0,5-6 0,4-1 0,1-2 0,0-10 0,0-6 0,0-5 0,0-5 0,-1-2 0,-2-9 0,-4-5 0,-1-3 0,5-2 0,-4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54.4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 12287,'6'-8'0,"-4"1"0,5 14 0,-7 3 0,0 5 0,0 5 0,0 2 0,0 6 0,0 1 0,0 2 0,-2 3 0,-1-4 0,-2 0 0,1 0 0,3 4 0,1-1 0,0-1 0,0 2 0,1-1 0,3-3 0,1 1 0,-2-1 0,0 5 0,1 0 0,1-3 0,-2-5 0,-1 4 0,0-4 0,1 0 0,2 2 0,0-3 0,-3 1 0,1-2 0,2 2 0,2 2 0,-4 1 0,2 0 0,5 0 0,-3 0 0,1 0 0,2 0 0,-1 1 0,4-3 0,-5-1 0,2-2 0,0 2 0,-1 0 0,3-1 0,-4-2 0,-1-2 0,3 4 0,-4 0 0,1 2 0,0 2 0,3-1 0,-3-2 0,-1-4 0,1-1 0,3 5 0,-3-2 0,-1 1 0,1 0 0,5 0 0,-2-4 0,2 2 0,-2 2 0,3 1 0,-3 2 0,2-2 0,-2-1 0,3 6 0,-3-7 0,2 4 0,-2 1 0,4-2 0,-4-1 0,3-3 0,2-3 0,-5 5 0,0-5 0,0 1 0,-1 0 0,4-2 0,-5-5 0,2 0 0,0 0 0,-5 4 0,6-1 0,0 0 0,1 1 0,0 6 0,-2-5 0,1-3 0,1-2 0,0 0 0,-2 0 0,2 0 0,-4 2 0,2 1 0,2 2 0,1-1 0,2-2 0,0-2 0,1 0 0,-1 0 0,0 3 0,-2-1 0,-1-4 0,-2 1 0,0-1 0,5 2 0,0 0 0,0 0 0,-1 1 0,-3-3 0,-1-1 0,2-2 0,1 0 0,2 5 0,1 0 0,-1 0 0,-2 0 0,-1 0 0,-2 0 0,2 0 0,1 0 0,2-1 0,0-2 0,0-2 0,0 0 0,0 5 0,0 0 0,0-5 0,1 0 0,-1 0 0,0-2 0,0 6 0,0-4 0,2 1 0,3 0 0,-4 2 0,6-3 0,-2 3 0,0 2 0,1-4 0,-6-1 0,0 0 0,0-2 0,5 5 0,0-3 0,-2 2 0,-1-2 0,3 4 0,2-4 0,0 3 0,0 2 0,3-1 0,-4-3 0,1-1 0,0 2 0,3 1 0,-3 1 0,0-2 0,-1-2 0,5-2 0,-5 4 0,1-2 0,0 1 0,0-2 0,-2 1 0,3 0 0,1-2 0,3 4 0,-6-5 0,3-1 0,3 1 0,1 3 0,4-3 0,1 0 0,3-1 0,4 4 0,-2-5 0,4 0 0,5 2 0,8-4 0,1 8 0,2-1 0,3-2 0,11 5 0,3-4 0,4 1 0,3 0 0,0 0 0,5 5 0,-5 0 0,-5 0 0,-5-1 0,-12-3 0,-3-1 0,-6 2 0,-4-4 0,-16 1 0,-2-3 0,-21-2 0,-13-9 0,-22-5 0,-20-17 0,-6-5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55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52 12287,'1'-15'0,"3"0"0,1 0 0,0 8 0,-5 7 0,0 15 0,0 17 0,0 12 0,0 9 0,-2 11 0,-3 1 0,-5 1 0,-3 1 0,3-5 0,0 1 0,0-6 0,1-6 0,2 0 0,7-2 0,0-4 0,0-3 0,0-3 0,0 3 0,0-6 0,0-4 0,0 0 0,0-12 0,0-1 0,0-3 0,-1-7 0,-4-4 0,1-5 0,-4-5 0,1-5 0,2-4 0,5-1 0,0 0 0,0-7 0,0-1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3:55.6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1101 1 12287,'-22'0'0,"-1"0"0,-9 0 0,-3 1 0,-5 4 0,-14-1 0,-5 6 0,-1 2 0,-4 1 0,2 2 0,5 0 0,4 0 0,1 0 0,2 0 0,6 0 0,4 1 0,5-1 0,5 0 0,3-2 0,3-3 0,3-5 0,-6 2 0,2-2 0,-4-2 0,-1-1 0,0-2 0,-7-7 0,-2-1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27.9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4101 12287,'-2'-8'0,"-3"2"0,2 5 0,-5 2 0,-1 5 0,1 4 0,3 3 0,-4 4 0,1 1 0,0 2 0,3 0 0,-4-5 0,3 0 0,2 1 0,3-1 0,-1-2 0,-1-1 0,-2-2 0,0-7 0,11-5 0,4-11 0,4-5 0,1-7 0,0 3 0,0 0 0,0 0 0,0-3 0,0 3 0,0 1 0,0-1 0,0-3 0,0 5 0,1 1 0,-1 2 0,0-3 0,1-2 0,3 1 0,1-1 0,0-3 0,-5 5 0,0 0 0,0-2 0,5 5 0,0-5 0,-1 2 0,-2 0 0,-2 0 0,0 5 0,0 0 0,0 0 0,0-5 0,0 0 0,0-1 0,0 0 0,0 4 0,2-5 0,2 2 0,1 0 0,0-5 0,-5 5 0,0 0 0,0-2 0,5 0 0,2-5 0,0 2 0,-1-2 0,-1 4 0,-4-1 0,-1 3 0,0 2 0,-2 2 0,-1 2 0,-2 0 0,2 0 0,1 0 0,0 0 0,-1-2 0,-2-3 0,0 3 0,5-3 0,0 4 0,0 1 0,1-1 0,-1 0 0,0-3 0,0-1 0,5-2 0,2 4 0,-1-2 0,1 1 0,3-2 0,-5-1 0,-1 0 0,-2 0 0,3 2 0,0 5 0,-2 0 0,-1 0 0,-2-5 0,0 0 0,0 1 0,0 3 0,0 1 0,0 0 0,1-1 0,-1 1 0,0 0 0,0-1 0,0-1 0,0 2 0,0-9 0,0 9 0,0-2 0,0 1 0,0 1 0,0-2 0,0 0 0,1 2 0,-1-7 0,0 9 0,0-4 0,0 0 0,0-4 0,0 5 0,0 3 0,0-7 0,0-2 0,0 4 0,0-7 0,0 10 0,0-2 0,1 0 0,-1 0 0,0-1 0,0-2 0,0 1 0,-2 3 0,-1 1 0,-2-1 0,2 1 0,1-1 0,2-3 0,0-1 0,0 2 0,0-1 0,2 1 0,2-2 0,1 1 0,0-2 0,-5-1 0,0-2 0,0-2 0,0 4 0,0 0 0,0 2 0,0 0 0,0 0 0,1 5 0,-1-1 0,0 1 0,0-5 0,0 0 0,0 2 0,0 1 0,0-3 0,-2 0 0,-1 1 0,-2 3 0,0 1 0,5 0 0,0-1 0,1 1 0,-3 0 0,0 0 0,1 0 0,2 0 0,3 0 0,-4 0 0,-2 0 0,-3 0 0,4-5 0,-4 0 0,3 1 0,2 2 0,0 1 0,1-3 0,-1-1 0,0 2 0,0 1 0,0 2 0,-2 0 0,-3 0 0,4 0 0,-4-2 0,3-3 0,2-2 0,0-3 0,0 5 0,0 3 0,1 2 0,-3 0 0,-1 0 0,-2 0 0,0 0 0,5 0 0,0-1 0,0 1 0,0 0 0,0 0 0,0 0 0,0 0 0,0 0 0,0 0 0,-1 0 0,-4 0 0,7 0 0,-6 0 0,1-2 0,1-3 0,1 3 0,1-5 0,0 0 0,0-3 0,2-1 0,1-3 0,2 1 0,-1-4 0,4-8 0,2-1 0,4-1 0,1 2 0,-7 0 0,-1 8 0,-2 4 0,0-1 0,6 8 0,-5-1 0,1 2 0,0 0 0,3-1 0,-3 6 0,1 0 0,2 7 0,6 1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32.8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12287,'15'14'0,"-1"7"0,-4 11 0,-4-5 0,-6 3 0,0-1 0,5-1 0,0 4 0,-1 1 0,-3 3 0,6 5 0,3-2 0,5-1 0,5-2 0,-3-10 0,5-2 0,-2-2 0,0-4 0,5-6 0,-3-4 0,0-1 0,0-4 0,3-9 0,-4-10 0,1-7 0,0-5 0,3-14 0,-3-7 0,1-6 0,4-7 0,-5-2 0,0 4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32.9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166 0 12287,'-23'45'0,"6"9"0,9 5 0,-1 4 0,1 1 0,0 1 0,-4-3 0,2-3 0,0-2 0,1-4 0,-4-1 0,3-7 0,-4 7 0,-1 2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36.9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255 3 12287,'0'-2'0,"-2"4"0,-5 14 0,-8 4 0,-7 9 0,-8 8 0,0 0 0,0-1 0,2 5 0,2-5 0,6 3 0,4 3 0,6 1 0,1 3 0,2-3 0,4-3 0,10 9 0,6-4 0,7 0 0,4-3 0,-1-5 0,4-8 0,-4-6 0,-1-8 0,3-6 0,-5-9 0,-1-2 0,-2-3 0,-7-10 0,-2-10 0,-1-4 0,-4-1 0,-1 2 0,-2 1 0,-2 3 0,-3 3 0,2 0 0,-7 8 0,-2 3 0,-1 2 0,-4 4 0,-3-1 0,-5 2 0,-4 1 0,-8 9 0,-1 1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39.9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1 271 12287,'17'0'0,"1"2"0,2 3 0,0-3 0,-5 3 0,0-3 0,5-7 0,1 0 0,-1-1 0,1 0 0,3 2 0,8-4 0,1 1 0,2 4 0,2 0 0,-3-1 0,3-1 0,1 2 0,1 0 0,3-1 0,-2-2 0,2-3 0,1 4 0,2-5 0,-1-2 0,-4-1 0,7-2 0,-3 0 0,1 1 0,3 4 0,6-3 0,-2 5 0,2-1 0,3 4 0,-1 4 0,1 2 0,-3 4 0,-2 5 0,-2 2 0,-5 0 0,1-2 0,-1 1 0,-5 1 0,0 0 0,0-4 0,-1-1 0,3 3 0,-5-5 0,1-2 0,4-1 0,-5-2 0,0 0 0,-2 0 0,0 0 0,0 0 0,-4 0 0,-1-2 0,0-3 0,0-1 0,0-4 0,0 3 0,0 0 0,1 4 0,0-5 0,3 1 0,1 3 0,0-2 0,-3-1 0,2 0 0,1 1 0,5-6 0,-1 2 0,1-2 0,2 2 0,8-3 0,-7 3 0,1-2 0,0 2 0,9 2 0,-4 4 0,4-1 0,3 2 0,-3 1 0,4 2 0,-2 0 0,2 0 0,-3 0 0,3 0 0,2 2 0,-1 3 0,1-4 0,-11 6 0,3-2 0,-3 0 0,-3 7 0,-4-2 0,-8 2 0,-6-2 0,-10 2 0,-9-6 0,-3 1 0,-7 0 0,-11-2 0,-17-5 0,-9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4.96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12287,'14'50'0,"4"2"0,4 7 0,-7-3 0,-12 5 0,-4-11 0,-4-8 0,-7-5 0,4-7 0,-2 0 0,0 0 0,6-1 0,-1-4 0,2-5 0,-2-3 0,3-2 0,-5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41.2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3332 81 12287,'5'-24'0,"0"4"0,0 17 0,-5 15 0,-1 19 0,-4 25 0,3 31 0,-1-35 0,-1 1 0,1 5 0,1 2 0,0 2 0,-1 3 0,-2 11 0,-2 2 0,2 0 0,0 0 0,-1 4 0,-1 0-238,-1 1 1,1 1-1,2 8 1,1 1-1,1 1 1,1-1 0,2 0-1,0 0 238,2 2 0,1 0 0,1-8 0,1-2 0,3-5 0,1-2 0,0-6 0,0 0 0,1-5 0,0-2 0,0-3 0,-1-2 0,2 39 0,-2-12 197,-3-15 0,1-13 0,-4-21-197,2-7 0,0-18 0,-5-21 0,0-21 77,0-18 1,0-23 0,0-14-1,0-13-77,0 43 0,0-3 0,0-6 0,0-3 0,0-3 0,0-2 0,1-5 0,0-2 0,1-8 0,1-1 0,0-6 0,1-2 0,0 29 0,0-1 0,0-1 0,0-31 0,0 1-105,0 1 0,-1-1 0,0-2 0,-1 1 0,-2 9 0,0 1 0,0 2 0,0 1 105,0 7 0,0 1 0,0 4 0,0 4 0,0 11 0,0 2 0,-2-42 0,-3 19 0,2 18 0,-7 28 226,-2 14 1,3 46 0,1 32 0,0 31-227,3-34 0,1 4 0,2 10 0,1 4 0,-2 7 0,1 1 0,0 4 0,1 1 0,-2 6 0,1 0 0,-2 0 0,-1 0 0,-2 2 0,-1 0 0,1-2 0,1 0-120,0-2 0,2 1 1,0 9-1,1 0 1,2-5-1,2 1 0,0-2 1,0 1 119,0-1 0,3-2 0,2-9 0,3-2 0,2-4 0,1-2 0,1-6 0,-1-2 0,1-4 0,-1-2 0,-3-6 0,-1-3 0,9 32 0,-7-20 0,-3-21 0,3-19 0,-5-31 0,-2-23 0,-6-37 0,-2-30 0,2 38 0,1-3 0,-2-10 0,1-2 0,0-6 0,-1-2 0,-1-7 0,-1-1 0,1-6 0,0-1-31,1 30 0,0 0 1,0-2-1,0-6 1,0-3-1,0 2 1,0 1-1,0 1 1,0 0-1,1 1 0,0 0 1,-1-1 30,1 1 0,-1-1 0,0 0 0,0 4 0,0 0 0,0 1 0,-2-27 0,0 4 0,1 12 0,0 3 0,0 10 0,-2 5 0,-6-30 0,-2 42 0,2 58 0,2 46 0,6 43 0,4-32 0,1 4 0,0 11 0,1 2 0,1 5 0,0 2 0,0 4 0,1 0 0,-2 2 0,1 1 0,0-27 0,1 2 0,-1-2 0,0 29 0,1-1 0,-1-1 0,1 0 31,0-3 0,1 0 1,-1 2-1,2-2 0,2-12 1,1-3-1,0-4 0,-1-2-31,1-5 0,-1-2 0,1-11 0,-1-2 0,7 40 0,-4-17 0,-5-11 0,-4-11 0,-1-17 0,0-11 0,0-7 0,0-10 0,0-8 0,0-10 0,0-3 310,0-2 0,2 5 1,1 0-1,4 0-310,2 1 0,6 3 0,6 6 0,1 0 0,0 0 0,8 6 0,-3 4 0,0 4 0,1 1 0,-1 5 0,-2 2 0,-5 0 255,-3-1 0,-4-1 0,-3-4-255,-5-1 0,-16-7 0,-11-3 0,-10-3 0,-8-2 0,-9-2 0,-4-1 0,-4-4 0,-5-1 0,-2 4 0,1-1 0,-5 4 0,-2 1 0,-7 0 0,5 1 0,-3 4 0,-1 5 0,-12-1 0,5-1 0,-2 0 0,-4 1 0,7-4 0,0 5 0,2 2 0,-1 1 0,-1 2 0,3 2 0,1 1 0,4 2 0,-5 0 0,7-4 0,2-1 0,1 0 0,-1 0 0,5 0 0,3-2 0,5-3 0,-2-3 0,5-7 0,-1 0 0,0 0 0,-5 0 0,-6-2 0,1-1 0,-2-2 0,5-5 0,-5 5 0,2 1 0,-1 3 0,-4 1 0,5 1 0,1 3 0,2 1 0,8 7 0,4-4 0,5 2 0,5 0 0,9-7 0,11 4 0,4-2 0,1 0 0,-1 0 0,8-5 0,1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41.8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378 0 12287,'8'23'0,"4"6"0,1 4 0,-4 9 0,-19-1 0,-11 0 0,-5 0 0,-10 7 0,1-3 0,2 4 0,1 3 0,3 0 0,4 5 0,7-4 0,6-1 0,6 2 0,7-7 0,4-4 0,5 1 0,9-7 0,2-4 0,3-8 0,3-9 0,1-8 0,4-8 0,2-2 0,1-3 0,0-5 0,-7-10 0,-3-3 0,-4-1 0,-10-4 0,-2 3 0,-4-2 0,-7 2 0,-5-2 0,-9 7 0,-5 0 0,-4-2 0,-8 5 0,-2-3 0,1 5 0,2 5 0,-3-4 0,-2 4 0,0-3 0,1-2 0,-1 2 0,2 2 0,-4-2 0,-6 5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42.0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1 354 12287,'21'-35'0,"4"0"0,11-6 0,4 3 0,3-2 0,3-2 0,11-3 0,5 11 0,5 7 0,5 11 0,1 17 0,6 24 0,1 22 0,-38-14 0,-2 5 0,0 3 0,-2 3 0,-4 5 0,-3 3 0,-1 4 0,-2 1 0,-3 0 0,-3 0 0,-2 6 0,-3 0 0,-4-4 0,-2-1 0,-3-3 0,-1-1 0,-2-2 0,-4-2 0,-11 37 0,-8-10 0,-9-8 0,-10-7 0,-11-12 0,-8-16 0,-2-9 0,-2-10 0,-4-7 0,0-9 0,2-6 0,-1-8 0,4-13 0,7-13 0,5-4 0,9-5 0,1-9 0,7-8 0,6-1 0,6-4 0,9-9 0,3 4 0,6-5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42.6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453 148 12287,'6'-23'0,"3"1"0,-1 5 0,-8 9 0,-11-2 0,-8-2 0,-11 0 0,-10 0 0,-6 2 0,-4-1 0,3 4 0,-3 4 0,5 8 0,5 10 0,3 13 0,10 14 0,7 7 0,10 6 0,6 15 0,8 6 0,4 2 0,7 4 0,5-4 0,-1 4 0,1-4 0,-2-2 0,-3-6 0,-5-15 0,-4-6 0,-5-7 0,-1-7 0,-1-12 0,-6-7 0,-8-10 0,0-6 0,-7-8 0,2-11 0,0-9 0,1-12 0,9-2 0,5-5 0,3-3 0,4-4 0,5 6 0,8 2 0,8 3 0,6 1 0,3 10 0,1 2 0,2 6 0,6 1 0,-5 3 0,1 1 0,0 3 0,-2 1 0,-5 0 0,-1 1 0,-4 4 0,-5-3 0,-10 3 0,-5-2 0,-11 2 0,-10 5 0,-5 3 0,-9 9 0,-1 1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4:43.0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510 985 12287,'-45'-20'0,"0"-2"0,-1-1 0,3-7 0,1-7 0,2-3 0,-2-7 0,5-5 0,2-9 0,3 1 0,2 0 0,6 1 0,4 2 0,5 4 0,5 1 0,7 2 0,13 4 0,10 1 0,7 0 0,11 6 0,9 6 0,10 6 0,7 7 0,15 13 0,3 14 0,10 18 0,-42-6 0,0 4 0,3 7 0,0 4 0,0 5 0,-1 4 0,-1 2 0,-1 3-91,1 4 0,-2 4 1,4 8-1,-3 2 0,-4 0 1,-4 1-1,-2 2 0,-4 2 91,-5 3 0,-4 0 0,-3-2 0,-4 1 0,-7 0 0,-3-1 0,-2-3 0,-2 1 0,-3 0 0,-5-1 0,-6-6 0,-5-2 0,-6-5 0,-4-4 0,-4-4 0,-3-3-22,-3-5 1,-3-3-1,-6-3 1,-3-3-1,-2-5 1,-1-3-1,-3-5 1,-1-3 21,0-4 0,-1-4 0,-2-2 0,1-4 0,1-5 0,0-3 0,4-2 0,0-3 0,-45-20 0,18-8 0,9-11 0,12-4 0,8-4 0,5-13 0,14-3 0,3-4 0,5-3 0,10-3 0,6-7 0,8 1 0,6-4 0,10-1 0,7 8 0,4 2 0,5 4 0,-1-5 0,-5 17 0,-3-6 0,-4 11 0,-3 1 0,0 2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04.0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377 557 12287,'21'0'0,"-1"0"0,-2 0 0,-1 0 0,-9-14 0,-4-7 0,-8-10 0,-6-4 0,-10-12 0,-5 2 0,-4-2 0,-1 0 0,2 4 0,1 1 0,2 3 0,-2 3 0,5 2 0,2 9 0,3 5 0,2 3 0,0 9 0,-1 3 0,-3 5 0,-1 5 0,-2 5 0,2 10 0,-3 10 0,-7 8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04.6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3076 37 12287,'15'-13'0,"0"3"0,-7 2 0,-3 3 0,-11 15 0,-9 3 0,-10 11 0,-9 7 0,-4 10 0,-11-1 0,-5 3 0,-6 3 0,-14 9 0,1 5 0,-3 5 0,37-29 0,0 2 0,-1 3 0,1 2 0,-1 1 0,1 2 0,-2 4 0,0 3-122,-2 3 0,1 3 0,-5 7 0,0 2 0,2 1 0,1 0 0,-2 0 0,0 1 122,1-2 0,1 1 0,0-1 0,1 0 0,3-7 0,1-2 0,1-1 0,-1-2 0,0-1 0,-1-1 0,4-4 0,0-1 0,2-1 0,0 1 0,0-1 0,1-1-1,0 1 0,0 0 1,-4 0-1,-1-1 0,5-2 1,1-1-1,-3 0 0,-1-1 1,2 0 0,-2 0 0,-2-1 0,-1-1 0,3 2 0,0 0 0,1-3 0,0 0 0,0-1 0,1-1 0,-31 38 0,6-3 0,2-2 0,2-6 0,8-3 0,0-3 0,7-2 0,3-2 0,3-8 0,8 0 0,2-7 0,2-3 0,2-2 0,5-7 0,2-2 0,3-6 0,-4-5 180,4-5 1,-3-5 0,-1-10-1,3-5-180,1-4 65,0-1 0,-5-6 0,-1-3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04.7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12287,'42'65'0,"6"4"0,7 3 0,7 5 0,-3-3 0,-4-6 0,1-2 0,-3-8 0,-3 1 0,-8-9 0,-3-3 0,-2-5 0,-9-9 0,-8-11 0,-3-9 0,-2-4 0,-7-12 0,-3-13 0,-10-12 0,-3-11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12287,'40'43'0,"0"11"0,-6 8 0,-11 3 0,-9-4 0,-14-19 0,0-4 0,0-1 0,0-2 0,0-5 0,0-1 0,0-4 0,0 2 0,-2-9 0,-1-3 0,-2-3 0,-7-9 0,4 4 0,-7-7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05.2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12287,'60'27'0,"-3"3"0,-7 7 0,-3 5 0,-15 3 0,-5 1 0,-4-1 0,2 0 0,-5 0 0,-3-1 0,-5-4 0,-5-3 0,-7-9 0,0-3 0,0-4 0,-2-6 0,-3-5 0,-5-5 0,-4-4 0,-6-4 0,-2-5 0,1-9 0,-1-5 0,-3-3 0,3-5 0,0 0 0,0 0 0,-3-1 0,5 0 0,2-3 0,1-1 0,0 1 0,-3 9 0,3-10 0,-4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5.5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16 151 12287,'-9'-15'0,"4"0"0,3 0 0,2 5 0,0 0 0,0 8 0,0 2 0,0 9 0,0 12 0,2 11 0,3 10 0,5 7 0,9 8 0,2 0 0,3 3 0,3 0 0,-4 7 0,1-10 0,-3 0 0,-2 2 0,-3-7 0,-2-2 0,-4-7 0,-5-7 0,-3-3 0,-2-11 0,0 1 0,-12-11 0,-3-2 0,-4-8 0,-2-7 0,4-9 0,-3-9 0,3-4 0,2-5 0,2-8 0,1 0 0,3-4 0,3-1 0,1-5 0,6 0 0,4 1 0,5 2 0,4-1 0,1-1 0,0 4 0,0 1 0,5-3 0,2 7 0,1-2 0,4 2 0,-3 3 0,-1 9 0,-1 3 0,-4 4 0,-1-9 0,-2-2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05.6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16 392 12287,'-5'-38'0,"0"3"0,1 3 0,3 2 0,2-1 0,3 1 0,1 0 0,6 0 0,-1 0 0,5 1 0,6 4 0,4 0 0,13 10 0,9 7 0,7 4 0,21 13 0,0 9 0,11 14 0,-41-12 0,0 3 0,5 9 0,-1 2 0,1 0 0,-1 2 0,-1 3 0,-1 3 0,2 3 0,-2 3 0,-1 3 0,-2 2 0,-1 2 0,-4 1 0,-2-2 0,-3 1 0,-3-1 0,-4 1 0,-1 2 0,-5 1 0,-7-7 0,-4-1 0,5 45 0,-8-6 0,-17 1 0,-11-9 0,-9-11 0,-12-10 0,-16-4 0,-8-11 0,-6-8 0,-5-9 0,-13-13 0,8-11 0,-5-9 0,3-10 0,4-7 0,6-10 0,9-3 0,4-5 0,3-4 0,11-5 0,5-2 0,3-5 0,4-11 0,7 5 0,4-3 0,9-2 0,2-10 0,8 2 0,1-3 0,3 1 0,1 7 0,0 0 0,6 6 0,3-3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27.5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11026 0 12287,'-50'5'0,"0"2"0,-1 0 0,-1-1 0,-8 6 0,-12-2 0,-7 2 0,-6-2 0,34-4 0,-2 0 0,-2-3 0,0 0 0,-2 1 0,0-1 0,-3 1 0,-1-1 0,0 0 0,0-1 0,-2-1 0,0-1 0,-2 2 0,-1 0-135,-1 0 0,-1 1 1,-8 0-1,-1-1 1,6-2-1,0 0 1,0 0-1,0 0 135,1 0 0,1 0 0,-7 0 0,1 0 0,2 0 0,0 0 0,-1 0 0,-1 0 0,1 0 0,1 0 0,-4-1 0,1 0 0,1 0 0,-1-1 0,0-1 0,0 1 0,-1 0 0,0 0 0,-1 1 0,0 1 0,6 0 0,0 0 0,-1 0 0,-1 0 0,-2 0 0,-1 0 0,-3 0 0,-1 0 0,2 0 0,1 0 0,1 0 0,0 0 0,-2 0 0,0 0 0,-2 0 0,0 0 0,1 0 0,1 0 0,-1 0 0,1 0-76,0 0 0,0 0 0,-6 0 0,-1 0 0,6 0 0,-1 0 0,-1 0 0,0 0 76,1 0 0,0 0 0,-4 0 0,1 0 0,1 0 0,1 0 0,1 0 0,0 0 0,-4 0 0,1 0 0,1 0 0,0 1 0,2 1 0,1 0 0,0 1 0,1 0 0,2 1 0,0 1 0,-5-1 0,0 2 0,4 1 0,2 1 0,-1 0 0,1-1 0,1 0 0,-1 1 0,-4 2 0,0 0 0,2 0 0,1 0 0,1 0 0,0-1 0,1-1 0,-1 1 0,-2-2 0,0-1 0,4 0 0,-1 0 0,2-2 0,1 0 0,2-1 0,1 1 0,-5 1 0,0 0 0,9-2 0,0 0 0,-2 1 0,0-1 8,0 1 0,1-1 0,2 0 0,1 1 0,2-3 0,1 1 0,0 0 0,0 1-8,-1-1 0,1-1 0,0 0 0,-1-2 0,1-1 0,0-1 0,0-1 0,1 0 0,1 0 0,0 0 0,-5-4 0,1 2 0,6 5 0,1 0 0,-6-2 0,-2-2 0,1 1 0,-1 0 0,-2-1 0,1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28.1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543 15 12287,'20'-5'0,"0"0"0,-15 0 0,-17 5 0,-13 0 0,-8 0 0,-14 0 0,2 0 0,-6 0 0,-6 0 0,2 5 0,-12 4 0,0 4 0,5-1 0,-5 10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0.7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12287,'42'37'0,"0"15"0,-5 15 0,-10 6 0,-16-2 0,-6-13 0,-3-1 0,-2 0 0,7 9 0,3-8 0,1 1 0,0-1 0,0-2 0,-6-13 0,-1-4 0,-3-9 0,-1-7 0,0-8 0,-6-10 0,-4-8 0,-4-10 0,-1-19 0,0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1.0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1 106 12287,'35'0'0,"0"0"0,-1 0 0,-9 0 0,-5-1 0,-5-4 0,-5-5 0,8-4 0,-3-1 0,2 0 0,2 0 0,1 0 0,0 7 0,8 3 0,4 3 0,0 2 0,0 15 0,-2 8 0,0 9 0,-1 10 0,-6-3 0,-8 1 0,-8 0 0,-6-1 0,-2 1 0,-4-5 0,-7-3 0,-6-2 0,-6-7 0,-4-3 0,3-3 0,-4-8 0,4-4 0,-2-4 0,2-1 0,-3-6 0,2-6 0,-2-5 0,-2-3 0,6-7 0,4 2 0,4-3 0,0-3 0,6 1 0,2 0 0,1 0 0,4 0 0,8 0 0,3-7 0,7-2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1.2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12287,'55'1'0,"0"4"0,-3 6 0,-3 2 0,-11 9 0,-3 3 0,-5 5 0,-4 5 0,-5 4 0,-6 8 0,-1 0 0,-4-2 0,-3 3 0,-7-9 0,0 1 0,0 0 0,-7-8 0,-1 0 0,-3-7 0,1-3 0,-1-2 0,-8-7 0,-1-1 0,2-2 0,-4-7 0,2 2 0,1-5 0,1-5 0,-2-5 0,3-8 0,-3-4 0,3-1 0,9-2 0,-5-12 0,4-2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1.4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12287,'1'27'0,"4"3"0,2 17 0,3 1 0,-5 4 0,-3-1 0,-2 1 0,0 0 0,0-1 0,0 1 0,6 4 0,6-6 0,8-2 0,10-1 0,9-3 0,10-4 0,2-6 0,3-8 0,1-4 0,6-8 0,-3-3 0,-2-1 0,1-6 0,-7-1 0,-3-6 0,-5-9 0,-9-5 0,-6-3 0,-5-2 0,-7 2 0,-7 4 0,-8-13 0,-8 6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4.1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709 24 12287,'22'-15'0,"-17"9"0,-10 4 0,-22 5 0,-23 2 0,-9-5 0,1 0 0,-1 0 0,-4 0 0,6 0 0,-2 0 0,5 0 0,6 0 0,4 2 0,4 1 0,5 2 0,5 0 0,5-5 0,10 7 0,8 1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4.4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35 12287,'59'-21'0,"-12"12"0,1 4 0,-14 14 0,-14 9 0,-8 7 0,-6 9 0,-6 3 0,0 1 0,0 4 0,-5 8 0,-1 6 0,-3-1 0,-3-5 0,1 5 0,1-9 0,5-1 0,3-3 0,2 0 0,2-7 0,3-2 0,5-1 0,8-7 0,4-1 0,1-3 0,4-2 0,2-7 0,2-4 0,1-1 0,-2-4 0,7-1 0,-10-2 0,0-2 0,1-3 0,6-3 0,3-7 0,0-1 0,-1 1 0,6-6 0,-3-3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4.7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 12287,'0'-2'0,"0"7"0,0 8 0,0 7 0,0 6 0,0 2 0,2 9 0,3 3 0,6 5 0,8 6 0,4 9 0,7 10 0,0 4 0,1 1 0,2 2 0,-1 2 0,-4 0 0,1-5 0,-12-9 0,-4-13 0,-5-9 0,-6-4 0,-5-6 0,-6-7 0,-7-8 0,-4-6 0,-4-7 0,-4-12 0,1-8 0,2-8 0,1-16 0,-1-6 0,5-4 0,3-4 0,4-9 0,1 1 0,4-6 0,1-1 0,2-3 0,5 9 0,2 5 0,3 4 0,-2-3 0,7 6 0,0 3 0,-1 5 0,4 6 0,-3 7 0,3 4 0,2 5 0,1 10 0,-1 5 0,0 3 0,0 16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1.0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 1 12287,'-8'45'0,"6"10"0,7 2 0,-3-2 0,-6-1 0,1-4 0,-7-3 0,0 0 0,1-2 0,-2 9 0,6-9 0,3 2 0,5 0 0,11-4 0,8-1 0,-1-5 0,1-5 0,5 0 0,-2-14 0,4-4 0,1-8 0,0-4 0,0-5 0,0-7 0,0-11 0,5-15 0,1-5 0,6-26 0,-4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6.0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46 12287,'16'-5'0,"-1"0"0,0-2 0,0 4 0,0-4 0,0-1 0,5 4 0,3-1 0,3 4 0,0 1 0,6 6 0,-7 4 0,2 5 0,-2 5 0,-5 2 0,-8 5 0,-4-4 0,-1-1 0,-2 5 0,-6-4 0,-3 3 0,-1-1 0,-5-7 0,3 2 0,1-3 0,-1-2 0,2-5 0,5 0 0,2-6 0,4 1 0,8-4 0,4-1 0,14-1 0,-2-3 0,2-2 0,0-3 0,3 6 0,0-2 0,-3 3 0,-5 2 0,8-7 0,-3-1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5.0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618 2 12287,'14'-2'0,"-14"7"0,-14 0 0,-23 7 0,-4-5 0,-6 1 0,-4 4 0,-6-4 0,4 1 0,-1-3 0,4-2 0,3 2 0,2-1 0,3-1 0,7-3 0,0-1 0,11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5.2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679 30 12287,'-7'-8'0,"-8"1"0,-12 7 0,-5 0 0,-3 0 0,-14 0 0,-1 0 0,-5 0 0,0 0 0,-4 0 0,5 0 0,2 0 0,7 0 0,2 0 0,7 0 0,1-6 0,5-3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5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631 0 12287,'46'42'0,"0"0"0,0 5 0,-2 1 0,-6-1 0,-4 2 0,-2 1 0,-4 0 0,-1 1 0,-3-1 0,-3-2 0,-4-1 0,3 39 0,-10-6 0,-6-3 0,-24-16 0,-14-11 0,-14-13 0,-13-11 0,-17-10 0,-8-15 0,-9-9 0,45-1 0,1-2 0,-2-6 0,1-3 0,4-1 0,2-2 0,-38-24 0,8-6 0,9-2 0,13-1 0,12 4 0,13 0 0,15 5 0,9-4 0,9 2 0,15 4 0,9-6 0,17 13 0,3 3 0,5 0 0,-3 6 0,-2 6 0,-3 1 0,-2-5 0,1 4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6.0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1 271 12287,'8'-41'0,"7"1"0,8 3 0,4 4 0,-2 3 0,-3 6 0,0-3 0,5 9 0,5 5 0,3 6 0,7 7 0,-1 8 0,6 11 0,4 9 0,4 17 0,-7 1 0,-4 1 0,-7-1 0,-12 3 0,-5-2 0,-5-4 0,-5 1 0,-3-2 0,-10 0 0,-6-5 0,-6-6 0,-10 6 0,0-10 0,-4-2 0,-1-1 0,0-6 0,-2-8 0,-1-5 0,-2-3 0,-1-2 0,6 0 0,2-2 0,3-3 0,3-3 0,8-7 0,3-2 0,1-3 0,6-4 0,-2-6 0,6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6.2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40 12287,'25'-18'0,"-1"5"0,-3 4 0,-2 11 0,-7 10 0,-4 6 0,-1 7 0,-2 5 0,-5 6 0,0 4 0,0 3 0,0-3 0,1-1 0,4 0 0,5-1 0,4-4 0,1 1 0,0-5 0,0-5 0,2-2 0,1-4 0,2 1 0,-1-2 0,-3-6 0,1-3 0,2-3 0,1-2 0,0-3 0,-5-1 0,0 0 0,0 0 0,5 2 0,0 3 0,7-3 0,-3 4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6.5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0 12287,'7'9'0,"0"-1"0,1-3 0,-8 5 0,-13-2 0,-14 1 0,-7-1 0,-6 0 0,-4 3 0,-1 2 0,2-1 0,2-2 0,0-2 0,4 4 0,-2-2 0,12 0 0,-1 5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6.7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46 12287,'-3'-14'0,"-5"3"0,-8 1 0,-14 6 0,-2-1 0,-4 3 0,-6 2 0,-7 7 0,-3 3 0,0 4 0,0 1 0,2 6 0,5 3 0,0 6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7.0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1 242 12287,'7'-33'0,"3"2"0,1 0 0,1 10 0,-2 1 0,2-1 0,3 4 0,3-3 0,2 3 0,-1 2 0,-2 7 0,-2 3 0,0 3 0,0 2 0,-5 13 0,-2 9 0,-1 10 0,-4 8 0,-1 5 0,-2 4 0,0 3 0,0 1 0,-2-4 0,-1 3 0,-4-2 0,-1 0 0,5 1 0,-2-6 0,3 0 0,2-1 0,2-4 0,3-5 0,5-3 0,3-7 0,4-2 0,1-1 0,4-3 0,1-3 0,1-6 0,3-1 0,-2-2 0,2-4 0,1-1 0,2-4 0,0-3 0,7-4 0,2-6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7.2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24 12287,'15'-13'0,"0"3"0,-8 10 0,-7 8 0,-8 1 0,-1 4 0,-1-3 0,0 3 0,2 2 0,0 2 0,3 3 0,3 4 0,-5 6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8.0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204 106 12287,'0'-15'0,"0"0"0,0 0 0,-7 0 0,-5 0 0,-5 1 0,-4 4 0,-3 5 0,6 4 0,-4 1 0,2 0 0,0 0 0,1 6 0,9 6 0,4 6 0,-1 8 0,7 4 0,0 5 0,10 5 0,8 4 0,6 6 0,6 4 0,2 2 0,3 6 0,-3 7 0,3 0 0,-5 1 0,-5 2 0,2 4 0,-9-11 0,-2-3 0,-5-5 0,-7-2 0,-1-10 0,-8-6 0,-10-6 0,-7-9 0,-8-6 0,0-6 0,-2-7 0,-2-12 0,-1-8 0,3-8 0,6-6 0,4-13 0,7-3 0,1-2 0,4 0 0,4-3 0,6-2 0,0 0 0,0 0 0,11-5 0,6 4 0,5-1 0,5 4 0,3 5 0,5 5 0,5 6 0,4 7 0,3 12 0,3 10 0,4 5 0,-1 5 0,6 10 0,-6 9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7.3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0 12287,'7'22'0,"1"8"0,0 14 0,-3 16 0,-3 27 0,-2-34 0,-2 1 0,1 8 0,-1 2 0,0 4 0,-1 1 0,-3 10 0,0 2 0,1 2 0,0 3 0,-1 5 0,0 2-223,1 5 1,0 2-1,3-26 1,-1 1 0,2 0-1,0-3 1,1 0 0,1 0-1,-1 2 1,1 1 0,-1-1 222,2 0 0,-1 1 0,1-1 0,2 0 0,0 0 0,2-1 0,0-2 0,2 0 0,0 0 0,-1-3 0,0 0 0,0 0 0,4 30 0,0-2 0,0-5 0,-2-2 0,-1-11 0,-1-2 0,0-5 0,0 0 79,-2-2 1,0-2-1,1-5 1,0-2-1,-4-6 1,1-2-1,0 41-79,-1-11 0,-2-4 0,0-20 0,0-9 0,-5-4 0,0-10 0,0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8.2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 1 12287,'13'63'0,"7"-2"0,-7-1 0,-4 2 0,-11-5 0,-8-4 0,-5 3 0,-5-6 0,-7-1 0,-6-3 0,-4 5 0,-3-1 0,-17 14 0,1-2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8.9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197 104 12287,'5'-15'0,"0"0"0,-2 0 0,-8-3 0,-7 1 0,-4 5 0,-5 4 0,-4 4 0,4 9 0,-1 7 0,0 6 0,2 16 0,5 10 0,1 2 0,4 8 0,4 1 0,7 4 0,6 0 0,8 3 0,2-5 0,8-7 0,2-5 0,1-5 0,2-10 0,-1-10 0,-1-4 0,3-6 0,-10-5 0,9-12 0,-1-10 0,-1-11 0,1-9 0,-2-8 0,-4-2 0,-1-4 0,3 0 0,-3-5 0,1 8 0,4 6 0,2 7 0,1 11 0,2 9 0,3 8 0,8 14 0,9 12 0,0 14 0,0 16 0,3 16 0,-3 10 0,-1 7 0,-5 2 0,0 3 0,-15-6 0,-4-3 0,-3-1 0,-6-3 0,-8-4 0,-5-4 0,-3-4 0,-14-9 0,-5-4 0,-4-7 0,-6-7 0,-7-5 0,-4-5 0,-4-6 0,-5-8 0,-2-4 0,4-7 0,2-2 0,2-3 0,-2-3 0,4-9 0,3-1 0,5-2 0,3-5 0,8 3 0,1-2 0,3-7 0,1-8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9.1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634 0 12287,'-37'22'0,"2"-5"0,-9 3 0,-3-3 0,-8-9 0,-2-1 0,-7-1 0,7-2 0,-5 4 0,-1-1 0,9 5 0,-5-4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39.3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558 16 12287,'23'-9'0,"-6"4"0,-10 4 0,-16 1 0,-19 1 0,-11 3 0,-11 1 0,-15 5 0,-9-4 0,-6 1 0,-4 0 0,-2 11 0,-4-1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2.9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83 12287,'13'-15'0,"8"0"0,4 0 0,0 0 0,-10 5 0,-10 0 0,-2 8 0,1 4 0,1 11 0,-2 10 0,4 13 0,-2 4 0,-2 3 0,-1 3 0,-2-3 0,0-3 0,0-5 0,0-3 0,5-8 0,1-4 0,3-3 0,3-2 0,8-7 0,5-3 0,2-3 0,-2-2 0,7-7 0,-4-3 0,0-5 0,1-5 0,3 1 0,-9-4 0,-1 1 0,-7 4 0,-1-4 0,-9 2 0,-7 0 0,-7 5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42.3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 12287,'30'-8'0,"-8"3"0,-7 10 0,0 3 0,-6 8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42.6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31 12287,'30'-15'0,"-6"7"0,-4 3 0,-3 3 0,-9 2 0,-1 0 0,-7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43.0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46 12287,'84'-19'0,"-10"4"0,-18 7 0,-19 4 0,-37 4 0,-37 7 0,-26 1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7.7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12287,'40'65'0,"10"5"0,5 4 0,-3 3 0,-20 0 0,-18-18 0,-4-7 0,-2-2 0,-5-1 0,4-4 0,-2 0 0,0 0 0,0-1 0,-5-4 0,-2-5 0,-3-3 0,-3-10 0,-7-7 0,0-8 0,-7-6 0,-1-1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8.0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12287,'50'1'0,"-1"6"0,-7 6 0,-10 6 0,-16 6 0,-9-2 0,-2 6 0,0 8 0,-1 5 0,-8 1 0,-1-1 0,2-2 0,0 0 0,-1 7 0,-1 0 0,2-1 0,8 7 0,5-8 0,3 1 0,2-5 0,5-4 0,1-7 0,-3-1 0,-1-4 0,-4-1 0,-1-6 0,-4 2 0,-1-2 0,-2 4 0,-7-2 0,-3 0 0,-5 2 0,-3-5 0,-2 1 0,0-4 0,0-4 0,-6-7 0,0 2 0,-1-5 0,0-5 0,2-3 0,5-7 0,0 0 0,0-7 0,0-2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7.83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6136 16 12287,'-16'-5'0,"-4"0"0,-11 0 0,-10 5 0,-6 0 0,-4 0 0,-16 0 0,-1 2 0,-9 1 0,-12 2 0,-7 7 0,43-8 0,-1 0 0,-1 1 0,0 0 0,-3 1 0,0-2 0,-7-1 0,-1-1 0,-3 2 0,-1 1 0,-3-2 0,-1 0-146,-4-1 1,-2 0-1,0-1 1,-2-1 0,-1 0-1,-2-1 1,0-1-1,-2 0 146,-3 0 0,-1-1 0,1-2 0,-1 0 0,-2 2 0,0 0 0,2-1 0,0 1 0,1-1 0,-1 1 0,-7 0 0,0 1 0,-2 2 0,0 2 0,1-1 0,1 1-92,0 0 1,0 1 0,-2 2 0,0 0 0,4-2 0,0-1 0,0 1 0,-1-1 91,-1 2 0,0-1 0,0-2 0,2 0 0,6 1 0,1 1 0,1-2 0,1-1 0,4 0 0,1 0 0,-1 0 0,1 0 0,4 0 0,1-1 0,0-2 0,-1 1 0,0-1 0,-1-1 0,2-1 0,2 0 0,2 2 0,2 1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8.4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12287,'23'8'0,"-3"-3"0,-3 2 0,-2-2 0,0 0 0,0-5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8.5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269 0 12287,'0'15'0,"0"12"0,-2 7 0,-3 6 0,-5 7 0,-15 6 0,-5 1 0,-4 3 0,-2 5 0,4 12 0,-2-2 0,7 0 0,7 1 0,10-1 0,7-1 0,6-8 0,7-6 0,5-1 0,4-11 0,3-7 0,1-4 0,1-12 0,4-7 0,-1-9 0,0-4 0,3-9 0,-8-6 0,-1-9 0,-1-10 0,-6-4 0,-1-5 0,-8-2 0,-1 3 0,-8-7 0,-4 5 0,-6 0 0,-7-2 0,-1 7 0,-3 2 0,-2 3 0,-1 2 0,2 7 0,1 3 0,-2 3 0,6 2 0,-1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8.8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634 0 12287,'23'7'0,"-16"1"0,-17 8 0,-14-3 0,-9-3 0,-6 3 0,-9-3 0,-8 4 0,-9 1 0,-19 0 0,-6 0 0,37-4 0,-1 0 0,0 1 0,0-1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5:59.8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15 151 12287,'-8'-6'0,"1"-3"0,7-6 0,0-2 0,0-3 0,0 4 0,2-5 0,3 5 0,5 1 0,-1 6 0,1 4 0,3 4 0,5 1 0,-1 15 0,3 13 0,-3 17 0,-2 14 0,-2 5 0,-2-2 0,-6 0 0,-4-2 0,-1 9 0,0-9 0,0 2 0,0 0 0,0-7 0,2-1 0,3-1 0,5 1 0,3-7 0,2 0 0,1-7 0,-1-3 0,0-7 0,0-7 0,0-1 0,0-3 0,5-8 0,0-2 0,-1-3 0,-3-2 0,6-3 0,3-2 0,4-4 0,1-5 0,0-4 0,0-1 0,7-13 0,2-4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0.0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12287,'13'2'0,"-3"3"0,-3 3 0,-14 1 0,-3-4 0,-3-3 0,-2-2 0,-1 0 0,1 0 0,0 0 0,0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0.4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257 106 12287,'2'-15'0,"1"0"0,2 0 0,-6 5 0,-11 0 0,-5 0 0,-3 2 0,-5-4 0,3 7 0,0 1 0,1 3 0,-5 1 0,5 1 0,-1 4 0,0 6 0,7 4 0,7 3 0,1 4 0,4 1 0,4 9 0,8 10 0,7 7 0,6 6 0,8 5 0,7 7 0,0 7 0,0 5 0,1 13 0,-6 1 0,-18-43 0,-1 1 0,-1 2 0,-1 1 0,0-1 0,-1 0 0,3 44 0,-3-10 0,-5-8 0,-10-9 0,-7-16 0,-6-11 0,-7-11 0,-9-10 0,-1-12 0,0-7 0,-2-6 0,7-10 0,-2-11 0,7-3 0,3-5 0,2-13 0,7-2 0,3-3 0,5-2 0,3-1 0,4 4 0,3 2 0,5-2 0,3 3 0,4 4 0,1 3 0,2 2 0,7-3 0,-3 5 0,1 1 0,0 3 0,0-5 0,5 1 0,0 0 0,0-2 0,1 4 0,-1-8 0,0-5 0,0-8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0.6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12287,'15'22'0,"1"3"0,-8 4 0,-1 1 0,-2 2 0,0 3 0,5-3 0,-5 3 0,0-3 0,1-2 0,3 3 0,6-1 0,0-5 0,0-4 0,2-3 0,1-5 0,2-1 0,-1-4 0,3-2 0,-2-4 0,-2 1 0,-1-2 0,-4-8 0,-1-7 0,-4-6 0,-1-7 0,-2-10 0,-5-4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1.2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467 1 12287,'15'10'0,"-1"6"0,-4 8 0,-17 4 0,-13-13 0,-7 4 0,-5-11 0,-3 2 0,-5 0 0,-3-6 0,-3 1 0,1-4 0,0-1 0,0 0 0,-1 0 0,8-6 0,1-3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1.4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574 91 12287,'-7'-9'0,"-5"4"0,-6 4 0,-7 1 0,-15 0 0,-7 0 0,-4 0 0,-1 0 0,-3-7 0,5-1 0,1-2 0,2 0 0,11 1 0,5-1 0,10 3 0,4 1 0,9 4 0,1-5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1.7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1 348 12287,'28'23'0,"13"-1"0,10-9 0,-7-1 0,-9-2 0,-1-6 0,-9-1 0,5-8 0,5-10 0,4 0 0,9-7 0,6 2 0,6 0 0,21-5 0,2 3 0,8-2 0,-42 11 0,1 0 0,0-2 0,2 1 0,1-1 0,1 0 0,0 0 0,-1 1-37,0 2 0,0-1 0,4 0 0,1 0 0,-3 2 1,-1 1-1,2 1 0,-1 0 37,-2 0 0,-1 1 0,4 0 0,-1 1 0,-2 0 0,1 1 0,0 0 0,1 2 0,-2 1 0,1 1 0,3 0 0,-2 2 0,44 2 0,-8 1 0,-13 2 0,-11 0 0,-15-3 0,-11 1 0,-15 2 0,-4 0 0,-10-5 0,-27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39.7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29 91 12287,'-8'-15'0,"-4"8"0,7 7 0,2 12 0,8 10 0,3 1 0,1 4 0,4-3 0,-3 1 0,3 0 0,3-2 0,-3 6 0,-1-4 0,-2 2 0,1-2 0,3 2 0,1-6 0,0 1 0,0 0 0,0 5 0,0-4 0,0 2 0,0 1 0,0-1 0,1 5 0,-1-2 0,0-3 0,0 4 0,0-4 0,0 4 0,0 1 0,0 0 0,0 0 0,-1-2 0,-4-2 0,3 2 0,-3-5 0,3 3 0,3-1 0,-6-5 0,0 3 0,1 1 0,3-1 0,-1-3 0,-1 5 0,-2 1 0,2-3 0,1 4 0,2-5 0,-1-1 0,-4 1 0,6 3 0,-2-3 0,-1 1 0,1 4 0,6 0 0,-9-2 0,1-3 0,1 0 0,1-4 0,-1 6 0,-1-3 0,-2-2 0,-2-1 0,4 1 0,-2 1 0,2-2 0,0 1 0,-1-1 0,-1 2 0,2-1 0,0 2 0,0 1 0,-2 2 0,1 2 0,3 1 0,1 0 0,0-4 0,0-1 0,0 0 0,0-4 0,0 3 0,0-3 0,0 4 0,0-2 0,-1 0 0,-4 2 0,3-6 0,-3 5 0,2-5 0,-2-1 0,4 0 0,-4 1 0,3-1 0,2 0 0,-2 5 0,-1 0 0,-2-2 0,2-1 0,1-2 0,2 0 0,-1 0 0,-4 0 0,3 6 0,-3-1 0,4-2 0,1-1 0,0-2 0,-2 0 0,-1 0 0,-2 0 0,-2 0 0,4-1 0,-2-3 0,2-1 0,0 0 0,-1 7 0,-1 2 0,2 1 0,2 0 0,-1-5 0,-1 0 0,-2 0 0,0-2 0,5-1 0,-2-2 0,-3 2 0,4 1 0,-4 1 0,2-3 0,-2-1 0,3 1 0,-3 4 0,3-2 0,3-3 0,-3 3 0,-1-2 0,-2 2 0,1 2 0,3 0 0,1 0 0,0-1 0,0-4 0,0 3 0,0-3 0,0 3 0,0 3 0,0-6 0,0 0 0,1 1 0,-1 3 0,0-1 0,0-1 0,0-2 0,0 2 0,0-4 0,0 2 0,0 2 0,0 1 0,0 1 0,0-3 0,0-1 0,1 2 0,0 2 0,3 1 0,1 0 0,-2 0 0,1-2 0,-1-1 0,2-2 0,-1 0 0,-3-2 0,1 4 0,2-7 0,1-2 0,0-1 0,-5-2 0,0 0 0,0 0 0,5 0 0,2 0 0,0 0 0,-1 0 0,5 0 0,-5-2 0,1-1 0,0-2 0,3-5 0,-5 3 0,-1-1 0,-3-4 0,4 4 0,0-2 0,-1-2 0,-2-1 0,-2-2 0,0 0 0,-2-1 0,-3 1 0,4-5 0,-4 0 0,3 2 0,2 1 0,0-3 0,0 0 0,0 0 0,1-2 0,0 5 0,3-5 0,1 2 0,-2 0 0,-1-7 0,-2 4 0,0-2 0,0 0 0,-1 1 0,-3-3 0,-1 4 0,2 1 0,-4-3 0,3 3 0,-1 0 0,-2 1 0,5-4 0,-4 3 0,1-2 0,0-2 0,0-3 0,5-1 0,-2 0 0,-3 0 0,4-1 0,-6 1 0,2 2 0,0 3 0,-6-4 0,2 6 0,1-2 0,3 0 0,-3 6 0,-1-3 0,1 2 0,3 0 0,-1-5 0,1 3 0,1-1 0,3-4 0,1-1 0,0-3 0,-2 1 0,-3 0 0,4 0 0,-4 0 0,3 0 0,2-1 0,-5-4 0,0-2 0,2 1 0,2-1 0,1-9 0,0 3 0,0-2 0,0-4 0,-5-6 0,0 0 0,2-4 0,1-1 0,-3-11 0,-1-2 0,-1-1 0,0 0 0,1-1 0,4 6 0,0-1 0,4-2 0,3 3 0,0 10 0,6 2 0,2 1 0,2-5 0,0 9 0,-1 2 0,-4 3 0,-3-8 0,-1 21 0,3-9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4.4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0 12287,'-8'14'0,"3"7"0,3 11 0,-6 7 0,-6 6 0,-2 0 0,2 0 0,1 12 0,8 5 0,1 4 0,3 1 0,2 8 0,3-6 0,2-9 0,3-11 0,1-13 0,5-10 0,-2-26 0,-1-22 0,-2-17 0,2-9 0,1-8 0,2 6 0,0 2 0,0 1 0,7 15 0,5 7 0,7 8 0,6 7 0,3 18 0,4 19 0,2 15 0,1 12 0,4 21 0,-6 9 0,-25-40 0,-1 2 0,0 3 0,0 1 0,0-1 0,0 1 0,-6-1 0,-1-1 0,12 41 0,-3-5 0,-11-4 0,-8-8 0,-3-7 0,-2-9 0,-7-9 0,-5-9 0,-4-8 0,-5-8 0,-5-7 0,1-5 0,-4-7 0,-1-6 0,5-5 0,1-9 0,3-1 0,2-3 0,2-5 0,2 1 0,0-4 0,0-1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4.7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1 12287,'-17'13'0,"-3"-3"0,-5-5 0,-9 2 0,-3-2 0,-1-2 0,-6-1 0,-3-2 0,4-2 0,-1-3 0,2 2 0,2-7 0,-3 0 0,4-5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4.9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46 12287,'0'-15'0,"-2"1"0,-3 4 0,-8 3 0,-11 7 0,-2 0 0,-6 0 0,-13 6 0,-2 0 0,-4 1 0,-1 0 0,2-2 0,5-5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5.1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12287,'15'45'0,"5"7"0,2 10 0,-4 9 0,-18-11 0,0 9 0,0-7 0,0 5 0,0-7 0,0 2 0,0-4 0,0-6 0,0-5 0,0-7 0,-6-4 0,-3-11 0,1-5 0,-5-3 0,4-9 0,-6-1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5.3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0 12287,'-8'35'0,"-9"2"0,-10-2 0,-6-3 0,-13-2 0,3-13 0,-1-3 0,1-1 0,-4 0 0,5 2 0,-5-1 0,-3-4 0,1-5 0,2 3 0,2 1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5.5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875 0 12287,'-30'17'0,"-3"1"0,-8 3 0,0-1 0,-15-7 0,-1-3 0,-1-5 0,-3-3 0,3-2 0,2 0 0,-2-5 0,4-2 0,1-1 0,2-4 0,6 0 0,5 2 0,-4-10 0,6 3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06.7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61 12287,'49'8'0,"6"10"0,3 11 0,-1 4 0,0 4 0,-3-17 0,3-3 0,5-5 0,8 1 0,4-4 0,10-1 0,11-3 0,-42-2 0,0 1 0,1-2 0,1 1 0,-3-2 0,-1-1 0,48-3 0,-44 0 0,-1-2 0,42-12 0,-1-2 0,-1-1 0,-10-5 0,-2 5 0,-2 0 0,1-2 0,-3 5 0,-7-1 0,-9 5 0,-10 3 0,-4 0 0,-13-6 0,-1 1 0,-12 2 0,-12 3 0,-24 3 0,-18 7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14.9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1 942 12287,'23'-30'0,"4"1"0,1 4 0,-8-4 0,-15 3 0,-3-8 0,-2-6 0,0-4 0,0-1 0,0 0 0,0 0 0,7-1 0,3 0 0,5-3 0,5-1 0,4-4 0,6 6 0,2 1 0,3-2 0,8 2 0,11 7 0,4 6 0,9 8 0,14 12 0,11 18 0,-41 3 0,0 4 0,3 4 0,1 4 0,5 8 0,-1 4 0,0 4 0,-1 2 0,1 4 0,0 4-92,1 5 0,0 3 0,-1 3 0,-2 2 0,-6 4 0,-3 2 0,-2 0 0,-2 1 92,-1 0 0,-2 1 0,-5 3 0,-4 1 0,-8-10 0,-4 0 0,-3-1 0,-4 0 0,-3-6 0,-3 1 0,-2 1 0,-3-1 0,-11 33 0,-11-9 0,-13-5 0,-21-10 0,-10-8 0,-4-8 0,-4-10 0,-15-5 0,4-17 0,0-7 0,-1-4 0,0-8 0,7-6 0,3-11 0,1-11 0,6-13 0,1-12 0,6-4 0,5 1 0,-2-9 0,7 7 0,3-1 0,5 1 0,5-2 0,2 10 0,3-2 0,9 5 0,7 8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15.5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121 428 12287,'0'-23'0,"0"1"0,0 0 0,0 5 0,2-5 0,3 2 0,5 0 0,3-5 0,2 3 0,2 1 0,3-1 0,3-3 0,11 3 0,4 0 0,8 0 0,9 1 0,2 2 0,5-1 0,3 2 0,12 3 0,0 8 0,5 12 0,6 13 0,-44 5 0,-1 6 0,1 5 0,-1 3 0,-1 4 0,-2 5 0,-1 3 0,-1 4 0,3 7 0,-2 2 0,-5 0 0,-2 2 0,-4-2 0,-1 1-39,-3 0 0,-3 0 1,-5 4-1,-3 0 0,-5-8 1,-1-1-1,-4-3 0,-1-1 39,-2-2 0,-4-2 0,-17 37 0,-20-11 0,-12-11-16,-13-8 1,-16-13 0,0-16 0,-7-11 15,-1-10 0,39-11 0,0-2 0,-41-13 0,1-8 0,1-10 0,9 1 0,6-8 0,10-5 0,8-4 0,5-16 0,8 4 0,4-5 0,5-1 0,8-3 0,4 2 0,-1-3 0,1 0 0,8-1 0,-5 9 0,-4-3 0,-3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39.0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 0 12287,'-7'5'0,"7"10"0,9 10 0,-1 14 0,2 3 0,0 5 0,-1 1 0,2-9 0,-6 4 0,-1-4 0,-3-6 0,-1-1 0,2-3 0,1-4 0,2-5 0,0 2 0,-3-4 0,2-3 0,1-3 0,6-4 0,-1 2 0,4-5 0,1-1 0,0-1 0,0 2 0,7 0 0,1-5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1.55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31 146 12287,'15'7'0,"0"3"0,-5-3 0,0-2 0,2-3 0,-4 3 0,2 0 0,2-2 0,-4-6 0,1-4 0,-1-1 0,1-4 0,-6-7 0,2-1 0,-3 0 0,-2-2 0,-7 6 0,-3-3 0,-4 7 0,-1 6 0,0 6 0,-1 0 0,-5 0 0,5 1 0,-3 4 0,6 6 0,3 2 0,6 2 0,-1 2 0,4 1 0,1 2 0,0 0 0,3-5 0,7 1 0,2-3 0,11-3 0,-1-5 0,-3-3 0,-8-7 0,-1-4 0,2-2 0,1-6 0,-3-7 0,-1 3 0,-2-1 0,-4 0 0,-1 2 0,-2 5 0,-2 1 0,-3 4 0,2-1 0,-8 6 0,3 6 0,-4 8 0,2-1 0,5 5 0,-5-4 0,-1-1 0,-3-1 0,-1-7 0,0 7 0,0 1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39.4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1 122 12287,'20'0'0,"0"-2"0,-2-1 0,-1-2 0,-4-7 0,-1 2 0,-2-2 0,2 2 0,1-3 0,2 3 0,0-2 0,0 2 0,6-2 0,0 7 0,1 2 0,0 1 0,5 4 0,-2 3 0,3 6 0,2 8 0,1 9 0,-1 9 0,-2 2 0,-3 3 0,-3 1 0,-8 2 0,-4 1 0,-5-1 0,-4 3 0,-1-1 0,-1-3 0,-4-1 0,-4-6 0,-8-2 0,-1-3 0,-2-2 0,-5-6 0,3-4 0,-1-5 0,-4-5 0,0 2 0,0-7 0,2-2 0,-2-1 0,4-11 0,-1-6 0,3-6 0,2-3 0,4-4 0,5 3 0,3-2 0,1 2 0,4-11 0,-5 5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39.7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12287,'13'2'0,"-3"3"0,-3 5 0,-7 10 0,0 5 0,0 4 0,-2 1 0,-3 2 0,-5 1 0,-3 2 0,3 0 0,0-3 0,0 2 0,1 1 0,3 5 0,6-3 0,0 0 0,0 0 0,1 3 0,4-5 0,5-3 0,4-5 0,1 0 0,0-9 0,0-5 0,0 1 0,0-9 0,0-2 0,0-1 0,0-2 0,1 0 0,-1-7 0,0-1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0.0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363 1 12287,'0'15'0,"-4"-2"0,-6-3 0,-1 4 0,-15-6 0,0 0 0,-3 4 0,-1-5 0,0-1 0,0 1 0,0 0 0,-1-4 0,3 2 0,3-1 0,-4 4 0,6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0.1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12287,'-15'10'0,"-2"-2"0,-3-1 0,2-2 0,-7-3 0,0 1 0,-2 2 0,-3-1 0,8-3 0,-7-1 0,6 0 0,3 0 0,5 0 0,0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0.6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90 12287,'7'-10'0,"5"1"0,4 3 0,5 1 0,-3-2 0,-1 0 0,-2-3 0,0-2 0,0 6 0,0-3 0,0 6 0,0-2 0,-6 5 0,-4 7 0,-4 8 0,-7 6 0,-5 10 0,-4-1 0,-5 0 0,2 5 0,-6 0 0,3 0 0,2 2 0,4 0 0,3 5 0,4-3 0,1-3 0,2 0 0,5-5 0,0 1 0,0-2 0,7 4 0,3-11 0,5 2 0,5 1 0,2-10 0,5 1 0,-4-7 0,-1-3 0,5-2 0,-2-5 0,2-2 0,-2-3 0,3-3 0,3-14 0,7-1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0.7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15 12287,'0'-8'0,"-2"1"0,-3 7 0,-5 0 0,2 0 0,-2 0 0,-2 0 0,5 7 0,0 1 0,7 7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1.1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182 15 12287,'-7'-8'0,"4"1"0,-7 7 0,5 0 0,-4 2 0,3 3 0,1 3 0,5 11 0,0 4 0,0 7 0,0 9 0,0-1 0,1 4 0,3 7 0,2 1 0,3 2 0,-6 3 0,2-5 0,-3 6 0,-2-6 0,0-3 0,0-5 0,-2 0 0,-1-9 0,-4-4 0,-1-8 0,-2-5 0,-7-6 0,-2-5 0,-1-4 0,0-7 0,5-4 0,2-6 0,3-4 0,-2-3 0,7-7 0,2 1 0,1 4 0,9-3 0,4 3 0,8-4 0,6-1 0,5 1 0,5 3 0,4 0 0,-1 0 0,4-1 0,-5 0 0,0 2 0,0-2 0,3 5 0,-3 1 0,0 0 0,0 1 0,-9 0 0,-8 5 0,-5 0 0,-5 0 0,-3 0 0,-7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1.7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664 358 12287,'24'-10'0,"3"2"0,1 1 0,6-10 0,-9 2 0,3-1 0,2-1 0,5 2 0,4 0 0,3 0 0,5 0 0,13-1 0,4 1 0,6 0 0,7 0 0,7 0 0,1-2 0,6-1 0,6-2 0,-43 9 0,1 2 0,-3 1 0,0 1 0,0 0 0,0 0 0,-1 2 0,1 0 0,6-1 0,0 1 0,-3 1 0,-1 3 0,1 0 0,0 2 0,2 1 0,0 4 0,0 3 0,-1 2 0,2 2 0,-1 2 0,-1 2 0,-1 2-58,0 0 0,0 2 1,5 3-1,-1 2 1,-6 2-1,-2 1 1,1 2-1,-2 2 58,-1 1 0,-1 2 0,0 4 0,-2 2 0,-1 0 0,-3 2 0,-3-2 0,-2 1 0,-3 2 0,-3 0 0,-2 3 0,-3 0 0,-4-1 0,-3 0 0,12 45 0,-9 2 0,-12 0 0,-6 3 0,-20-10 0,-9 3 0,-22-4 0,16-42 0,-3-1 0,-3 0 0,-1-1 0,-4 2 0,-3-1 0,-9 4 0,-3-2 0,-1 2 0,-1-1 0,-3-2 0,0-1 0,-1-1 0,-1-1 0,-8 0 0,-1-3 0,0-2 0,-1-3 0,-3-2 0,-2-2-86,-2-2 0,0-2 0,2-4 1,0-3-1,0-2 0,-1-2 0,0-3 1,-1-2 85,-1-2 0,-1-2 0,-1-2 0,2-1 0,1-4 0,1-3 0,2-2 0,0-1 0,1-3 0,0-2 0,-1-3 0,2-3 0,7-1 0,2-2 0,3-2 0,1-2-32,2-3 1,3-2 0,5 1-1,2-2 1,5-3 0,2-2 0,3 0-1,1 0 32,3 1 0,2-2 0,2-1 0,1 0 0,-22-32 0,9-2 0,8-3 0,7-6 0,3-3 0,5-4 0,6-2 0,9 42 0,2-2 0,5-1 0,2 0 0,0-1 0,2-1 0,3-3 0,1 0 0,5 1 0,3 1 0,4 0 0,2 0 0,1 3 0,1 2 0,0 4 0,2 1 0,2-2 0,1 2 0,26-30 0,9-2 0,1 6 0,-1 6 0,-2 3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5.9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0 12287,'0'24'0,"0"6"0,0-1 0,0 6 0,0 3 0,0 1 0,-2 3 0,-1-2 0,-2 2 0,0 0 0,3-1 0,-1 0 0,-2 1 0,0-1 0,5 1 0,0-3 0,0-2 0,0 5 0,0-2 0,0 2 0,0-2 0,0 3 0,0-2 0,0 0 0,0 0 0,0 2 0,1-4 0,3 1 0,1 0 0,0-1 0,-5 1 0,1-3 0,4 0 0,-3-6 0,3 6 0,-3-2 0,-2 1 0,0 4 0,0-5 0,0 0 0,0 2 0,0-5 0,0 5 0,0-2 0,0 0 0,0 5 0,0-5 0,0 1 0,0 1 0,0-4 0,0 6 0,0-1 0,0 1 0,2-1 0,1 4 0,2-2 0,-2 2 0,-1-3 0,-2-1 0,0 1 0,0-1 0,0 2 0,0 4 0,0-2 0,0-2 0,0-1 0,0 2 0,0 0 0,0 1 0,0-4 0,0 1 0,0-1 0,0 1 0,0-4 0,0 3 0,0 1 0,0-1 0,0-4 0,0 3 0,0-2 0,0 0 0,0 5 0,0-3 0,0 0 0,0 0 0,0-2 0,0-3 0,0 1 0,0 3 0,0 4 0,0-3 0,0-1 0,0 1 0,0 0 0,0-3 0,0 1 0,0-2 0,0 4 0,0 0 0,0 0 0,0 0 0,0 5 0,0-2 0,0 2 0,0-2 0,0 3 0,0-2 0,0 1 0,0-2 0,0 2 0,0-7 0,0 0 0,0 2 0,0-5 0,0 4 0,0 0 0,0-1 0,0 2 0,0-4 0,0 2 0,0-1 0,0-4 0,0-3 0,0-2 0,0-7 0,0 2 0,0-8 0,0-2 0,0-8 0,0-2 0,0-8 0,0-6 0,0-3 0,0-4 0,0-8 0,0-4 0,0-9 0,0 2 0,0-4 0,0-1 0,0 0 0,0-2 0,0-2 0,0-1 0,0-7 0,0 0 0,0-5 0,0-3 0,0-1 0,0 6 0,0 0 0,0-1 0,0-1 0,0-1 0,0-3 0,0 3 0,0-6 0,0-1 0,0-4 0,0-1 0,0-6 0,0 3 0,0 4 0,0 7 0,0 0 0,0 1 0,0 4 0,0 6 0,0-3 0,0 4 0,0-6 0,0-4 0,-5 3 0,0-2 0,2 6 0,1 2 0,2 8 0,0-2 0,0 3 0,0 1 0,0-2 0,0-1 0,-2 2 0,-3-1 0,3-1 0,-3 4 0,4 0 0,1 0 0,0-1 0,0-1 0,0 1 0,0 0 0,0-6 0,0 11 0,0-1 0,0-2 0,0 1 0,0-3 0,0 3 0,0 3 0,0-7 0,0 5 0,0 0 0,0-2 0,5-4 0,2-4 0,-1 0 0,1 0 0,0 2 0,-4 5 0,2 1 0,-2 4 0,-1 5 0,-2 8 0,0 3 0,0 3 0,0 0 0,0 6 0,0 9 0,0 7 0,0 13 0,-5 9 0,0 14 0,2 7 0,1 4 0,0 9 0,-1 0 0,-2 3 0,2 1 0,-1 7 0,1-6 0,-2 5 0,1 5 0,3 5 0,1 2 0,0 0 0,0 5 0,0-2 0,0 3 0,0 1 0,0-3 0,0 6 0,0-3 0,0 1 0,0-2 0,0 6 0,0-6 0,0 0 0,0 6 0,0-6 0,0-1 0,0 3 0,0-11 0,0 7 0,0-1 0,0-1 0,0 1 0,0 8 0,0-3 0,0-1 0,0-2 0,0 1 0,0-3 0,0 0 0,0 0 0,0 5 0,0-1 0,0 3 0,0 1 0,0-6 0,1-4 0,3-3 0,1-1 0,7 1 0,-2 0 0,1-2 0,-1-6 0,4-7 0,-4-10 0,2-10 0,-2-11 0,3-12 0,-5-6 0,1-11 0,-3-29 0,-6-6 0,0-19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7.0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755 0 12287,'28'17'0,"6"1"0,2 3 0,-17 4 0,-22-5 0,-19-2 0,-22-8 0,-6-5 0,-10-3 0,-12-2 0,-7 0 0,0 0 0,-1 0 0,1 0 0,2 0 0,2 0 0,-1 0 0,1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2.09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12287,'2'13'0,"1"0"0,2 2 0,7-1 0,-2 13 0,3 5 0,2 6 0,2 6 0,1 1 0,4 0 0,2 0 0,-1 0 0,4-1 0,-4-4 0,-1-5 0,-2-9 0,-6-6 0,-3-5 0,-1-5 0,-5-4 0,4-7 0,-3-4 0,0-17 0,-6-10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5.1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12619 91 12287,'-42'0'0,"-3"0"0,-7 0 0,-18 5 0,-13 0 0,-10 0 0,41-1 0,-2-1 0,-7-2 0,-4 0 0,-7 1 0,-3-1 0,-5-1 0,-1-2 0,-3 0 0,-3-1 0,20 0 0,-2-1 0,-1 0 0,3 1 0,1 0 0,-2 0 0,-2 0 0,-1 0 0,0-1 0,-5 1 0,-1 0 0,0-1-414,-3 0 1,-1 0 0,1 0 0,3 1-1,1 1 1,-2-1 0,-8 0 0,-1 0-1,0 1 414,-1-1 0,0 1 0,-1 0 0,-2-1 0,0-1 0,-1 1 0,-1 0 0,-1 1 0,1 0 0,1 0 0,1 0 0,-1 0 0,1-1 0,0 1 0,-1 0 0,14 0 0,-1 1 0,-1 0 0,2 0 0,-20 0 0,1 1 0,0 1 0,-1-1 0,0 1 0,-1-1 0,2 2 0,0-1 0,-2 1 0,20 0 0,-2 0 0,0 0 0,1 1 0,4 0 0,1 1 0,1 0 0,-1 0 0,-1 0 0,-1-1 0,1 1 0,0 0 0,-1 0 0,1 0 0,0-1 0,-2 1 0,-3 0 0,-1 0 0,0-1 0,1 1 0,2 0 0,1 0 0,1 1 0,-1-1 0,0 0 0,0 0 0,0 1 0,1-1 0,-1 0 0,0-1 0,0 1 0,0 0 0,-3 0 0,0 1 0,0-1 0,1-1 0,-21 0 0,1-2 0,1 1 0,0-1 0,0 0 0,0 0 0,4 0 0,0-1 0,-1 1 0,-4-1 0,0 1 0,2-1 0,7 1 0,1 0 0,1 1 0,2-1 0,0 2 0,0-1-14,0 1 1,0 0 0,1 0 0,4-2 0,1 1 0,1 0 0,4 1 0,2 0 0,0 1 0,3-1 0,1 1 0,1 0 13,-28 3 0,0 0 0,0 2 0,3 2 0,13-1 0,1 0 0,3-1 0,0 0 60,5 0 0,0-1 1,0 2-1,2 0 1,5 0-1,1-1 1,1-1-1,2-1-60,0-1 0,1 0 0,-1-4 0,2 1 0,3 1 0,1 2 0,1-2 0,1 0 0,0 1 0,0 0 0,-1-2 0,-1 1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8.1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0 12287,'16'74'0,"7"3"0,9 5 0,-10 5 0,-12-10 0,-9-5 0,-6-3 0,2-4 0,-5-5 0,-1 1 0,1-1 0,3-6 0,-4-4 0,3-5 0,2-5 0,-2-5 0,1-9 0,0-8 0,-2-6 0,4-6 0,-8-6 0,1-13 0,-5-4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8.3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12287,'8'52'0,"7"3"0,-2 7 0,2 0 0,-9-5 0,-10-4 0,-3-2 0,-4-4 0,2 1 0,3 2 0,1 6 0,6-4 0,6-1 0,8 1 0,5-1 0,7-8 0,0-3 0,3-6 0,3-7 0,3-7 0,-6-10 0,0-5 0,5-7 0,0-8 0,0-12 0,2-9 0,-5-15 0,12-14 0,-6-9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8.5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 0 12287,'-17'84'0,"2"3"0,10-8 0,-4-4 0,1-3 0,-5-13 0,3 0 0,-4-6 0,-1-4 0,5-9 0,2-6 0,1-8 0,4-6 0,-6-10 0,8-3 0,-6-7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8.7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12287,'37'4'0,"2"7"0,-1 14 0,4 12 0,-9 15 0,-4 9 0,-7 7 0,-12 3 0,-5-3 0,-5-4 0,-5 0 0,-4-2 0,-6-9 0,-1-6 0,-5-5 0,5-10 0,-4 0 0,3-7 0,2-4 0,0-5 0,0-8 0,0-3 0,-1-7 0,3-11 0,1-12 0,2-4 0,7-8 0,-4-1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28.9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0 12287,'-9'32'0,"4"12"0,4 13 0,-1 11 0,-1-2 0,-2-3 0,1-1 0,3 2 0,1-2 0,0-5 0,0-4 0,13 3 0,7-6 0,7-3 0,3-5 0,7-2 0,5-8 0,5-5 0,3-4 0,0-10 0,-3-7 0,0-6 0,-2-6 0,2-7 0,-10-12 0,-2-5 0,-3-7 0,8-22 0,-8 4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1.2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725 61 12287,'15'-9'0,"10"4"0,-10 2 0,-2-2 0,-13-5 0,-17 3 0,-13 0 0,-8 2 0,-6 0 0,-9 0 0,-6 5 0,-5 0 0,1 0 0,1 0 0,1 0 0,3 0 0,2 0 0,11 0 0,10 0 0,5 2 0,5 3 0,5-2 0,10 7 0,-4 1 0,6 4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1.6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46 12287,'0'-22'0,"-1"12"0,-4 0 0,-5 7 0,-9 5 0,-3 1 0,1 4 0,-1 1 0,-3 2 0,5 7 0,3 1 0,5 2 0,0 7 0,9 0 0,5 5 0,6 3 0,11 5 0,4-3 0,2 0 0,2 0 0,5 8 0,-9-2 0,1 3 0,-4 2 0,-9 6 0,-2-4 0,-2-1 0,-4-2 0,-3-7 0,-5-2 0,-5-1 0,-4-3 0,-6-4 0,0-7 0,0-6 0,-2-5 0,1-7 0,-5 3 0,5-1 0,-1-4 0,5-8 0,-3-5 0,5-3 0,5-2 0,-4-2 0,6-2 0,0-1 0,-6-6 0,6 2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1.9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301 1 12287,'1'42'0,"3"3"0,1 7 0,-7 10 0,-11 5 0,-9 0 0,-8 0 0,-9 3 0,2-1 0,0 3 0,1 5 0,2 0 0,9 2 0,6-2 0,8 1 0,6 1 0,11-5 0,8 3 0,4-10 0,12 0 0,-3-17 0,0-8 0,1-7 0,-4-11 0,-1-6 0,-1-6 0,-3-7 0,1-7 0,-4-8 0,-2-10 0,-1-7 0,-6-10 0,-2-5 0,-3-4 0,-2-5 0,0 3 0,-2 6 0,-3 3 0,-5 2 0,-5 4 0,-5 8 0,-4 5 0,1 3 0,-6 9 0,6 1 0,-7 7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2.2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559 1 12287,'-4'16'0,"-6"5"0,-10 4 0,-13 2 0,-7-4 0,-4-6 0,-1-6 0,-6-7 0,1 1 0,2-5 0,1-5 0,3-4 0,4-6 0,-4-6 0,6-3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2.35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302 1 12287,'0'30'0,"0"7"0,0 1 0,-2 2 0,-3 0 0,-3-1 0,-9 1 0,-1-5 0,-2-3 0,-7-2 0,4 0 0,-3-1 0,1-4 0,-2 2 0,-8-7 0,3 14 0,-4-3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2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0 12287,'-15'17'0,"-2"2"0,-3 1 0,-9 5 0,-9-5 0,-2-3 0,-2-6 0,-10-4 0,7-7 0,-4 7 0,4 1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2.7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724 151 12287,'47'37'0,"1"0"0,1 4 0,-1 3 0,-1 4 0,-3 3 0,-1 3 0,-4 3 0,-6 1 0,-4 1 0,-7-5 0,-4-1 0,-4-3 0,-3 0 0,3 44 0,-14-3 0,-16-13 0,-12-2 0,-17-2 0,-19-12 0,-13-19 0,-10-13 0,-9-13 0,-2-10 0,47-10 0,1-3 0,-2-2 0,0-4 0,1-3 0,2-3 0,-40-26 0,14-6 0,8-5 0,16-1 0,8-1 0,6-3 0,10 0 0,10-4 0,9 0 0,10 3 0,4-3 0,9-1 0,12-6 0,10 4 0,2 0 0,3 0 0,-4-10 0,2 2 0,2-2 0,2 0 0,1 1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3.2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1 254 12287,'0'-32'0,"13"-3"0,6 10 0,2-4 0,-1-1 0,-1 5 0,1 1 0,3 3 0,1 2 0,9 9 0,-1 7 0,3 9 0,2 15 0,3 9 0,-3 18 0,0 8 0,0 9 0,-3 5 0,-9 4 0,-7-2 0,-6 0 0,-6 0 0,-6-10 0,-1-2 0,-4-6 0,-4-5 0,-7-6 0,-4-3 0,1-8 0,-4-10 0,-1-5 0,1-9 0,-4-5 0,0-4 0,0-6 0,4-8 0,1-9 0,2-9 0,5-4 0,0-1 0,0-3 0,0-4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3.4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24 12287,'7'-14'0,"3"4"0,-3 14 0,-2 14 0,-4 12 0,-1 7 0,0 8 0,0 7 0,-1 2 0,-4 3 0,-2 2 0,-3-1 0,5-1 0,3-2 0,2-1 0,2 1 0,3-4 0,5-5 0,3-2 0,4-2 0,3-5 0,5-5 0,2-1 0,0-11 0,-2-3 0,2-5 0,1-5 0,3-7 0,-1 0 0,0 0 0,7 0 0,1-7 0,8-1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3.6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1 12287,'-10'21'0,"0"5"0,-2-3 0,-8-1 0,-7-4 0,-6-4 0,-4-9 0,-3 0 0,5-4 0,3-1 0,2 0 0,0 0 0,-1-6 0,1-3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3.8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604 1 12287,'-24'27'0,"3"1"0,-1 4 0,-8 1 0,-12-4 0,-5-4 0,-3-5 0,0-5 0,3-3 0,-2-4 0,-1-1 0,6-2 0,9-5 0,5 0 0,5 0 0,3 0 0,14 0 0,1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4.0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316 1 12287,'15'52'0,"-7"8"0,-6 12 0,-11 4 0,-11-1 0,-11-3 0,-6-12 0,0-1 0,0-4 0,-2 4 0,8-6 0,2 1 0,1-4 0,11-5 0,4-3 0,4-5 0,6-5 0,3 2 0,6-11 0,10 0 0,7-2 0,12-11 0,7-5 0,7-4 0,6-1 0,4-13 0,3-9 0,1-10 0,3-8 0,-27 10 0,0-4 0,0-1 0,-1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4.2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363 0 12287,'-37'74'0,"-3"-2"0,-4-2 0,-1 2 0,1 0 0,4 0 0,7-5 0,6-5 0,5 5 0,7-11 0,7-1 0,1-10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4.5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0 12287,'5'55'0,"0"1"0,-9 9 0,-12-8 0,-13-3 0,-9-6 0,-16 1 0,-5-9 0,-3 4 0,-10 7 0,-11 3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4.9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12287,'24'73'0,"6"9"0,2 6 0,-6-1 0,-11-9 0,1-17 0,-3 9 0,9-10 0,-1 2 0,1 0 0,3-3 0,-5-4 0,-1-8 0,-2-10 0,-7-14 0,-2-16 0,-1-7 0,-4-15 0,-1-17 0,-2-15 0,0-16 0,0-3 0,5-6 0,2 2 0,1 0 0,4 4 0,8-2 0,5 12 0,3 6 0,3 6 0,5 16 0,5 15 0,2 13 0,2 13 0,6 29 0,1 20 0,-1 15 0,-24-33 0,-2 2 0,1 2 0,-1 2 0,-3 3 0,-1 1 0,0 0 0,-2 1 0,0 0 0,-2 0 0,-4 0 0,-1-1 0,-2-3 0,-2-1 0,4 43 0,-7-6 0,-5-1 0,-5-11 0,-7-6 0,-6-5 0,-4-12 0,-5-7 0,0-8 0,-5-6 0,2-7 0,-3-6 0,4-6 0,4-7 0,2-5 0,-2-7 0,5-8 0,3-8 0,3-11 0,3-3 0,2-1 0,3-4 0,2-1 0,9-3 0,10 1 0,9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4.32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315 1 12287,'15'0'0,"-7"8"0,-3 7 0,-5 14 0,-6 14 0,-8 11 0,-4 11 0,-9 14 0,0 8 0,-4 3 0,-5 1 0,-4-1 0,5-13 0,3-5 0,5-3 0,6 1 0,7-4 0,4-4 0,5-5 0,5-5 0,5-7 0,7-2 0,6-2 0,1-6 0,6-8 0,2-6 0,1-4 0,2 0 0,2-12 0,2-2 0,1-1 0,7-9 0,-4-1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5.1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544 0 12287,'-2'21'0,"-5"0"0,-8 3 0,-8-6 0,-12 2 0,-6-5 0,-2-5 0,-7 2 0,-2-7 0,1-2 0,3-1 0,4-2 0,9 0 0,0 0 0,3-7 0,2-1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35.3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 12287,'-37'1'0,"-3"3"0,-6 1 0,-4-2 0,-10-1 0,-11-2 0,-1 0 0,2 0 0,-10 0 0,16 7 0,-10 1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0.3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0 104 12287,'44'-38'0,"6"4"0,-1 12 0,-9 12 0,-16 15 0,-16 5 0,-1 5 0,-4 6 0,-1 12 0,-2 11 0,0 2 0,0 8 0,5 0 0,1-1 0,3-6 0,2-3 0,3-1 0,1-11 0,2-7 0,3-6 0,2-3 0,6-11 0,-1-1 0,0-3 0,8-9 0,-8-5 0,-1-6 0,3 1 0,-9-1 0,-3 1 0,-7-2 0,-4 1 0,-7 3 0,-8 1 0,-6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2.6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0 158 12287,'12'-34'0,"3"4"0,2 1 0,-5 11 0,-4-2 0,-1 1 0,-1 11 0,0 8 0,-5 20 0,4 19 0,-3 9 0,-2 8 0,0 12 0,0-4 0,0 3 0,0-2 0,0 2 0,2-1 0,3-3 0,5-1 0,10-3 0,7-2 0,4-5 0,5-5 0,4-5 0,-5-12 0,-2-2 0,-1-3 0,-2-5 0,1-10 0,-3-5 0,-3-3 0,-3-2 0,-7-3 0,-2-6 0,-3-6 0,2-8 0,-7-1 0,-1-2 0,-3-6 0,-2-7 0,-4 1 0,-4-4 0,1-5 0,-4-2 0,7 1 0,2-7 0,1 6 0,2-10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2.8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 12287,'47'-9'0,"2"9"0,1 14 0,5 9 0,-3 21 0,-1 1 0,-4 7 0,-2 5 0,-13 3 0,-7-1 0,-7-4 0,-1 4 0,-12-6 0,-2 1 0,-1-4 0,-9-10 0,-4-4 0,-6-5 0,-3 0 0,-7-8 0,2-5 0,-4-6 0,-1-7 0,5-3 0,2-2 0,-1 0 0,1 0 0,4-12 0,-1-5 0,5-4 0,3-6 0,2-2 0,7-1 0,-4-7 0,7-1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3.0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12287,'7'15'0,"-6"2"0,4 3 0,-3 5 0,-2 3 0,-2 7 0,-3 2 0,-3 2 0,0 3 0,-4-4 0,7 2 0,1 1 0,3-3 0,1 4 0,0-7 0,1-3 0,4-5 0,4-5 0,6-7 0,0 0 0,0-2 0,0-3 0,2-3 0,0-9 0,-2-3 0,8-3 0,-8-7 0,2 0 0,0-14 0,-2-3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3.1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12287,'15'42'0,"-1"3"0,-3 2 0,-1 0 0,-6-2 0,2-1 0,-1-2 0,0-2 0,6-2 0,-6 2 0,6 4 0,-2-5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3.3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1 12287,'-15'2'0,"0"3"0,-2 5 0,-3 3 0,-5 2 0,-9 0 0,-3 0 0,-1 0 0,-4 0 0,0-1 0,2-4 0,3 2 0,7-7 0,1 0 0,4-5 0,5 0 0,3 0 0,2 0 0,7 0 0,1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3.8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44 12287,'-2'-22'0,"-3"7"0,-5 8 0,1 7 0,1 5 0,1 6 0,4 2 0,3 15 0,7 11 0,8 13 0,8 13 0,11 17 0,3 9 0,-19-43 0,0 1 0,1 5 0,-1 1 0,3 1 0,0 2 0,-1 2 0,0 2 0,2 0 0,0 0-39,1 1 0,-1 1 0,-2 1 0,-1-1 0,-1-10 0,-1-2 0,11 43 39,-8-11 0,-6-7 0,-14-18 0,-4-11 17,-6-9 0,-6-16 0,-15-8 0,1-8-17,0-5 0,-5-17 0,0-11 0,1-12 0,2-11 0,4-8 0,3-8 0,5 0 0,3-4 0,9-6 0,3 4 0,3-1 0,2 2 0,0-7 0,0 3 0,0 0 0,0 1 0,7 4 0,3 14 0,3 6 51,2 7 0,2 12 1,3 10-1,3 5-51,1 5 0,4 5 0,-2 10 0,4 7 0,5 6 0,3 12 0,8 9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3.9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573 1 12287,'-5'0'0,"-10"0"0,-17 5 0,-8 0 0,-4-2 0,-8-1 0,-1 0 0,-1 3 0,-1-4 0,8 4 0,5-1 0,4 1 0,4 5 0,9-2 0,7 2 0,6 2 0,5 1 0,14 9 0,1 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4.74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1 135 12287,'1'-29'0,"4"4"0,5 5 0,4 3 0,1 4 0,0 3 0,-3-2 0,1 7 0,4 2 0,6 8 0,-1 6 0,1 8 0,3 6 0,4 8 0,0 6 0,0 3 0,0 5 0,-6 1 0,-4-2 0,-4-3 0,-1-3 0,-4 2 0,-3-5 0,-1 0 0,-4 0 0,-1-7 0,-2-7 0,0 1 0,0-1 0,-5-4 0,-2-1 0,-1-6 0,-3-5 0,-4-9 0,0-3 0,5-5 0,0-10 0,-1-5 0,-3-4 0,6-1 0,1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4.2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316 1 12287,'47'0'0,"1"3"0,-3 7 0,-6 10 0,-14 12 0,-6 6 0,-8 3 0,-6 0 0,-3 13 0,-5-4 0,-6 6 0,-6-1 0,-12 2 0,-1-7 0,-6-1 0,1-2 0,1-6 0,0-4 0,-3-7 0,-5-1 0,3-7 0,2-4 0,5-4 0,5-4 0,-4-7 0,6 2 0,-1-5 0,4-5 0,3-3 0,4-7 0,3-1 0,5 1 0,5 0 0,5 0 0,10-13 0,8-4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4.5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24 12287,'15'-14'0,"0"4"0,-6 12 0,-4 13 0,-4 10 0,-1 9 0,-1 4 0,-4 9 0,-5 2 0,-4 1 0,6 7 0,3-3 0,3 1 0,2 0 0,2-1 0,3 3 0,6-2 0,8 0 0,8 1 0,6-1 0,1-8 0,6-2 0,-7-6 0,4-11 0,-3-3 0,-4-5 0,2-10 0,-12-6 0,-2-9 0,-1-10 0,-2-7 0,0-22 0,0-3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4.7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12287,'12'15'0,"5"5"0,1 9 0,-1 11 0,5 12 0,-9 0 0,2 1 0,4 4 0,6 2 0,0 3 0,5 0 0,5-2 0,-3 2 0,5-11 0,-2-5 0,0-4 0,5-7 0,-4-8 0,-5-5 0,-4-5 0,2-5 0,-6-12 0,1 0 0,-4 0 0,-9-7 0,-2-3 0,-2-4 0,-4-1 0,-3-5 0,-5 0 0,-10-13 0,-9 1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5.2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407 1 12287,'22'12'0,"-7"3"0,-15 3 0,-17-4 0,-9-4 0,-8-5 0,-6 1 0,3-1 0,-2 0 0,-2 2 0,-3-5 0,-1 3 0,0-4 0,6 6 0,2 2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5.4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0 12287,'14'2'0,"-4"3"0,-10 8 0,-12 6 0,-8-4 0,-10-3 0,-14 4 0,-9 8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47.3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255 617 12287,'0'-15'0,"0"5"0,-1-1 0,-4 0 0,-4-8 0,-4-2 0,1-3 0,2-3 0,7-1 0,-4-2 0,2 0 0,0-1 0,0 1 0,7 0 0,3 0 0,5 0 0,3-5 0,5-1 0,6 3 0,6 1 0,12 4 0,3 2 0,9 6 0,4 4 0,8 7 0,1 4 0,1 5 0,4 5 0,2 17 0,2 13 0,-1 10 0,0 11 0,1 7 0,-38-23 0,-1 2 0,1 3 0,-2 3 0,0 3 0,-2 1 0,-2 2 0,-4 1 0,-3 3 0,-3 2 0,-2-2 0,-3 1 0,-3-3 0,-3 0 0,-3 0 0,-4 0 0,-2-4 0,-4-2 0,-10 39 0,-13-15 0,-25-19 0,-10-11 0,-14-12 0,-13-11 0,36-15 0,0-3 0,-1-3 0,0-2 0,-1-4 0,0-3 0,-1-4 0,-1-2 0,-2-3 0,0-3 0,2-3 0,2-2 0,0-1 0,2-2 0,1 1 0,3-2 0,4-4 0,2-1 0,2 0 0,1 0 0,-29-34 0,10-1 0,10-4 0,23 9 0,9 3 0,9 5 0,17-4 0,13 10 0,13 4 0,10 3 0,13-1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6:52.7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0 723 12287,'7'-15'0,"1"-2"0,1-2 0,-4-1 0,-4-12 0,-1 2 0,0-2 0,0 1 0,0 0 0,0 0 0,0-3 0,0-1 0,2-5 0,3 3 0,7 0 0,6 0 0,11 2 0,9 5 0,4 0 0,5 0 0,10-1 0,1 3 0,6 3 0,0 5 0,8 10 0,1 5 0,5 5 0,5 5 0,3 10 0,2 13 0,3 12 0,-43-13 0,1 2 0,2 3 0,-1 3 0,1 4 0,-2 4 0,-1 0 0,-2 3-58,-2 0 1,-1 1 0,1 6-1,-1 2 1,-3-3 0,-3 1-1,-1 1 1,-3 1 57,-3 1 0,-3 0 0,-6 0 0,-4 0 0,-2 3 0,-5 1 0,-3 0 0,-3-1 0,-4 2 0,-2 1 0,-4-2 0,-3 0 0,-4-4 0,-3-1 0,-1-5 0,-4-3-15,-29 37 0,-14-7 1,-8-19-1,-7-11 15,-6-13 0,-12-16 0,46-13 0,1-1 0,0-1 0,0-1 0,-3-2 0,0-2 0,0-3 0,0-2 0,3-3 0,2-2 0,-43-11 0,9-4 0,7-8 0,4-7 0,6-8 0,3-10 0,8-2 0,6-10 0,4-6 0,4-5 0,8-3 0,0-3 0,9-1 0,6 3 0,0-7 0,12 7 0,2 2 0,1 1 0,9 5 0,3 9 0,5-2 0,2 10 0,-2 8 0,-3 9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8.1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74 12287,'14'-32'0,"-3"8"0,-1 11 0,2 8 0,-5 12 0,-2 10 0,-3 13 0,-2 13 0,0 6 0,0 9 0,0 3 0,0-4 0,-5 3 0,0-6 0,0-1 0,-2-3 0,5 1 0,-3-4 0,3-6 0,2-2 0,0 0 0,2-8 0,3-4 0,5-3 0,4-9 0,1-7 0,0-1 0,0-4 0,5-1 0,2-2 0,1 0 0,9 0 0,7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8.3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378 1 12287,'0'15'0,"-7"0"0,-3 0 0,-4 0 0,-1 0 0,-5-5 0,-2-1 0,-1-3 0,-4-2 0,-1 2 0,-2-1 0,-1-1 0,1-3 0,7-1 0,1-1 0,4-4 0,3-5 0,-2-5 0,12-6 0,-7 5 0,4-6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8.4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0 12287,'-17'0'0,"-1"0"0,-3 0 0,1 0 0,-1 0 0,4 7 0,-3 1 0,3 2 0,2 0 0,0-1 0,0 1 0,0 3 0,0-4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4.99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12287,'22'22'0,"-1"3"0,-2 3 0,-9 2 0,-7 1 0,-4-1 0,-3 2 0,-1 3 0,0-3 0,5 3 0,0-3 0,0-2 0,2 0 0,3-2 0,5-3 0,3-4 0,7-5 0,2-1 0,0-1 0,0-4 0,0-3 0,-4-9 0,2-3 0,-2-5 0,4-4 0,-2-4 0,0-4 0,2-3 0,-5-13 0,11-1 0,-4-15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8.7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0 12287,'0'22'0,"5"2"0,0 6 0,-4 0 0,-4 0 0,-5 0 0,-7 2 0,0 2 0,-1 1 0,3 5 0,1-3 0,4 1 0,1 4 0,2-3 0,5-1 0,2-1 0,3-3 0,3 1 0,9-3 0,1-6 0,3-2 0,5-11 0,0-8 0,4-3 0,5-2 0,-3-13 0,5-9 0,-2-10 0,0-8 0,5-16 0,-5-4 0,7-10 0,-3 1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8.9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271 0 12287,'-25'59'0,"0"8"0,0 5 0,2-2 0,-6 2 0,6-15 0,-2 2 0,-1-6 0,-5 3 0,-8-3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9.3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0 212 12287,'7'-15'0,"0"0"0,3-1 0,-5 1 0,-4 0 0,6-3 0,2-1 0,1 3 0,0-3 0,0 1 0,5 3 0,0 1 0,0 4 0,5 4 0,0 6 0,-1 1 0,-3 4 0,4 12 0,1 13 0,-5 9 0,-4 4 0,0 8 0,-7 0 0,-2 3 0,-1 3 0,-4 0 0,-3 0 0,-5-3 0,-3-3 0,-2 3 0,-1-7 0,1-5 0,0-4 0,0-4 0,-2-9 0,-1-5 0,-2-3 0,0-9 0,5-3 0,1-5 0,4-5 0,-1-17 0,4-13 0,-1-7 0,4-3 0,-3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49.5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58 12287,'20'-24'0,"0"6"0,-2 6 0,-6 9 0,-4 15 0,-1 11 0,-4 9 0,-1 10 0,-2 0 0,0 3 0,0 0 0,0 9 0,0-9 0,0 2 0,0 0 0,0-4 0,2-1 0,1-3 0,2-2 0,7-7 0,-2-7 0,3-3 0,2-6 0,1-6 0,-1-8 0,0 0 0,0 0 0,0-2 0,0-3 0,7-10 0,1-8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51.0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59 12287,'0'-15'0,"0"0"0,-2 1 0,-3 4 0,3 5 0,-3 12 0,4 10 0,1 11 0,0 16 0,0 13 0,0 5 0,0 3 0,0 14 0,0 0 0,0 4 0,0 3 0,0-2 0,0 3 0,0-2 0,0 2 0,0 2 0,0 0 0,0-4 0,0-4 0,0 1 0,0 0 0,0 0 0,0 0 0,0-2 0,1-4 0,3-1 0,1 0 0,0-1 0,-4-2 0,3-3 0,1-2 0,0 3 0,-4-4 0,3-3 0,1-1 0,0-2 0,-5 1 0,0-3 0,0-2 0,0 1 0,0-7 0,0 0 0,0 2 0,0 0 0,0 5 0,0-2 0,0 2 0,0 0 0,0 2 0,0-2 0,0 0 0,5 3 0,0-10 0,-2-1 0,-1-2 0,0 1 0,1 1 0,2-2 0,-2 1 0,-1 1 0,-2-2 0,0 1 0,0 3 0,0 6 0,0-2 0,0 2 0,0-2 0,0 7 0,0-5 0,0-2 0,0-1 0,0 3 0,0-2 0,0 2 0,0-2 0,0 9 0,2-4 0,1 1 0,2-4 0,2 5 0,-4-5 0,2 0 0,-2 1 0,1-1 0,-1 2 0,2-2 0,-2 0 0,4 5 0,-2-5 0,-1 6 0,-3 8 0,-1 6 0,0 1 0,0 1 0,0 5 0,0-5 0,0-1 0,0-1 0,0 5 0,-5 4 0,0-2 0,2-7 0,1-5 0,2-12 0,0-5 0,0-13 0,0-8 0,0-11 0,0-3 0,0-13 0,0-12 0,0-14 0,0-7 0,0-11 0,0-7 0,0-8 0,0-8 0,0-15 0,0-1 0,0-1 0,0 0 0,-2-5 0,-1-3 0,-2-6 0,2-4 0,1-4 0,1 46 0,0-1 0,0 0 0,-1 0 0,0 2 0,-1-1 0,0 1 0,1 2 0,0-42 0,-1-1 0,-2 3 0,2 38 0,1-2 0,1 4 0,0 0 0,0-2 0,-1 0 0,0 1 0,-1 0 0,-2-45 0,5 8 0,0-1 0,0-3 0,0 1 0,0 8 0,0 6 0,0 3 0,0-7 0,0 9 0,-2 2 0,-3 1 0,3-1 0,-4 3 0,1 0 0,0 0 0,0-3 0,5 4 0,-2 3 0,-3 1 0,3-4 0,-3 1 0,4 3 0,1 5 0,-5-2 0,0 4 0,1-2 0,3 2 0,1-4 0,0 6 0,0-3 0,0 1 0,0 2 0,0-6 0,0 0 0,0-3 0,0-6 0,0-1 0,0-1 0,0-2 0,0-6 0,0 10 0,0-1 0,0 4 0,0-2 0,0-2 0,1-1 0,4-2 0,-3-9 0,3 9 0,-3 2 0,-2 1 0,-2 6 0,-1 7 0,-2 8 0,1 6 0,3 7 0,2 8 0,4 2 0,5-2 0,-1 5 0,-1 2 0,-1 3 0,4-4 0,-2-3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0.3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10180 75 12287,'-45'20'0,"-4"1"0,-6-5 0,-10-4 0,-24 0 0,38-9 0,-2-1 0,-5 0 0,-3-1 0,-7 0 0,-3 0 0,-6-2 0,-2 0 0,-4-1 0,-3-1 0,-5-1 0,-2 0-222,27 1 0,-1 0 1,-1 0-1,-9-1 0,-1-1 1,0 1-1,1 1 0,0-1 1,0 1-1,-2-1 1,-1-1-1,1 1 222,0-1 0,0-1 0,-1 1 0,-7 0 0,-1 0 0,0 0 0,-1 0 0,0 0 0,-1 0 0,0 0 0,-1 0 0,1 0-99,-2 0 0,0 0 0,-1 0 1,-5 1-1,-1 1 0,1 0 0,6 0 1,0 0-1,0 1 0,-1-1 1,1 1-1,-1 0 99,0 1 0,1 0 0,-3 0 0,19 0 0,-2 1 0,1-1 0,0 1 0,-20 0 0,1 1 0,-1 0 0,1 0 0,-1 1 0,0 0 0,2 1 0,0 0 0,-1 1 0,21-1 0,-2 1 0,1 0 0,1 0 0,-20 2 0,2 0 0,-1 0 0,1 1 0,-1 1 0,0-1 0,0 1 0,0 0 0,1-1 0,-2 0 0,1-1 0,1 0 0,6 1 0,2 1 0,-1-1 0,1-1 0,-1 0 0,1 0 0,2-1 0,0 0 0,-1 0 0,-2 1 0,-1 0 0,2-1 0,10-3 0,1 0 0,1-1 0,-1 1 0,1-1 0,0 1 4,2 0 0,1 1 1,0-1-1,-1-2 1,1 1-1,0-1 1,-26 3-1,1-1 1,3 0-1,0-2-4,-1 0 0,1 0 0,4 0 0,1 0 0,-1 0 0,1 0 0,2 0 0,0 0 0,-3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0.8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981 2 12287,'0'-2'0,"-12"4"0,-6 13 0,-9 0 0,-10 0 0,-10-6 0,-6-3 0,-6-1 0,-8 0 0,-5 1 0,-5-6 0,0 1 0,1 4 0,-6-3 0,10 5 0,0-1 0,7 9 0,-2 9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3.4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0 12287,'0'22'0,"0"5"0,0 7 0,0 4 0,-2 7 0,-1 1 0,-2-1 0,1 7 0,9 1 0,5 3 0,4-1 0,-1-7 0,-1 3 0,-4-6 0,-1-5 0,3-5 0,-5-10 0,-2-4 0,-1-5 0,-2-1 0,-5-8 0,0-7 0,-7-13 0,4-11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3.9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257 166 12287,'0'-23'0,"0"-4"0,-2 7 0,-3 0 0,-5-2 0,-5 5 0,-5-1 0,-5 6 0,-3 7 0,-3 3 0,3 2 0,1 2 0,2 3 0,8 5 0,2 8 0,8 4 0,6 2 0,4 6 0,9 8 0,11 4 0,9 5 0,8 8 0,-3 4 0,0 8 0,0 8 0,1 11 0,-7-2 0,-8-1 0,-5-2 0,-9-11 0,-8-6 0,-7-7 0,-9-7 0,-10-10 0,-1-6 0,-2-8 0,-2-5 0,5-11 0,1-5 0,1-5 0,-1-5 0,8-11 0,-1-10 0,7-8 0,3-6 0,-3-4 0,5-2 0,2-3 0,1-1 0,2-7 0,2 3 0,4-1 0,9 0 0,2 1 0,10-3 0,3 5 0,4 5 0,4 0 0,-1 12 0,5 2 0,0 1 0,3 5 0,2 5 0,-2 9 0,4 4 0,-11 6 0,2 8 0,1 10 0,-3 9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4.3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74 165 12287,'32'2'0,"0"1"0,-2 2 0,2 7 0,-12-2 0,-2 3 0,-1 4 0,-2 3 0,0 3 0,0 1 0,-1 9 0,-2-3 0,-4 2 0,-1 0 0,-2 3 0,-5 2 0,-2 0 0,-3 0 0,-3-4 0,-9-6 0,-2-3 0,-1-3 0,-6-2 0,0-7 0,-2-4 0,-2-1 0,0-2 0,1-7 0,2-3 0,2-5 0,8-9 0,1-2 0,6-1 0,3 0 0,4-6 0,8-1 0,5-6 0,3-4 0,9-1 0,3-7 0,3-3 0,3-5 0,-1-7 0,-2 2 0,-1 8 0,-2 8 0,-6 9 0,1 11 0,-4 9 0,0 9 0,-8 6 0,-1 8 0,-2 10 0,0 11 0,0 16 0,-5 2 0,0 3 0,0 2 0,0-1 0,0-6 0,1 0 0,4 0 0,9-5 0,9-1 0,4-2 0,5-4 0,6-3 0,1-4 0,3-6 0,5-4 0,-4-7 0,-3-4 0,1-4 0,-3-1 0,-1-1 0,-7-4 0,-1-5 0,-4-4 0,-5-1 0,-10 0 0,-5 0 0,3-7 0,1-1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1.3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0 12287,'-39'77'0,"8"14"0,4-9 0,-3 2 0,-4-1 0,1-6 0,6-8 0,3-5 0,3-1 0,0-6 0,6-6 0,2-6 0,3-5 0,3-5 0,7-10 0,0-5 0,7-10 0,1-3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5.39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61 12287,'16'-22'0,"4"7"0,0 0 0,-2 8 0,-8 5 0,-3 14 0,-7 5 0,2 3 0,3 2 0,3 5 0,7-2 0,2 3 0,3 2 0,3-6 0,8-4 0,-1-5 0,0-5 0,0 2 0,0-7 0,0-2 0,0-1 0,1-9 0,-3-3 0,-1-2 0,-2 2 0,-7-3 0,11-2 0,-6-9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6.4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543 1 12287,'-22'8'0,"-3"4"0,-10-7 0,-5-2 0,-4-1 0,-1-2 0,-2 0 0,-2 1 0,-1 4 0,0-3 0,5 3 0,-1 3 0,1 1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7.0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406 44 12287,'20'-22'0,"-4"7"0,-7 8 0,-14 12 0,-19 5 0,-2 4 0,-6 1 0,-2 12 0,2 3 0,-3 3 0,-5 4 0,-2-3 0,2 4 0,5 1 0,3-1 0,8-3 0,4 4 0,5-1 0,5 1 0,5-1 0,10 4 0,7-2 0,6 2 0,1-6 0,4-5 0,1-7 0,-1-7 0,-4-1 0,1-11 0,-4-1 0,0-3 0,-3-7 0,-1-6 0,-2-8 0,1-10 0,1-5 0,0-9 0,-2 2 0,2 0 0,1-3 0,2 11 0,0 6 0,0 6 0,0 12 0,0 5 0,1 5 0,-1 5 0,5 17 0,1 13 0,1 9 0,0 6 0,3 5 0,-5 7 0,-1 0 0,-3-3 0,-2-11 0,-4-1 0,-5-7 0,-3-3 0,-2-1 0,0-8 0,0-3 0,0-5 0,0-3 0,0-2 0,6 0 0,3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7.3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45 12287,'69'-30'0,"-6"17"0,-12 11 0,-15 15 0,-12 9 0,-6 3 0,-13 7 0,-1 2 0,-3 4 0,-1 6 0,-5 4 0,-1 11 0,-3-4 0,1 4 0,-4-6 0,4 1 0,1-4 0,4-3 0,1-2 0,9-1 0,3-4 0,8-5 0,4-8 0,1-3 0,4-3 0,2 0 0,3-6 0,1 0 0,2 0 0,0-7 0,-4-1 0,-1-2 0,0 0 0,-5 0 0,0-5 0,2 0 0,1 0 0,3 0 0,5 0 0,3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7.6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633 1 12287,'-18'25'0,"-6"-2"0,-6-1 0,-10-3 0,0-8 0,-4-2 0,-1-3 0,-5 5 0,0-6 0,1-2 0,2-1 0,4-2 0,1 0 0,1 0 0,8-7 0,-4-2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7.7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739 45 12287,'-23'7'0,"-7"3"0,-9 3 0,-9-4 0,-4-4 0,-2-3 0,-3-2 0,-1 0 0,-3 0 0,4 0 0,7 0 0,-4-7 0,14-2 0,5-1 0,7 0 0,6 0 0,7-11 0,0-3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8.0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297 1 11983,'73'22'0,"0"1"0,0 4 0,-2 3 0,-2 4 0,-2 4 0,-3 2 0,-4 4 0,-6 6 0,-4 4 0,-6-1 0,-3 3 0,-3-2 0,-4 2 0,-5-1 0,-3 1 0,-2 1 0,-3 1 18,-1-2 1,-3-1 0,-4-5 0,-2 0 0,1 44 0,-16-8 0,-19-13 0,-19-14-19,-18-17 0,-19-12 0,-12-15 0,40-11 0,-2-3 0,-3-2 0,-1-3 0,-1-4 0,0-4 0,-1-3 0,2-2 0,6-3 0,2-2 0,0-2 0,2 0 0,-35-25 0,10-5 0,9-3 0,14-1 0,14 1 12,11 2 1,14 1 0,9-1 0,11 3-13,15 0 0,10 5 0,12-3 0,2 3 6,1 2 0,3-6 1,-4-1-1,-4 0-6,-1 1 0,1-1 0,-10 5 0,-1 1 0,-2 5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8.8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1 203 12287,'8'-30'0,"6"0"0,4 0 0,2 6 0,-3 4 0,1 3 0,2 2 0,5 0 0,-3 2 0,3 4 0,7 9 0,5 14 0,8 14 0,-1 11 0,-4 11 0,0 10 0,-8 6 0,-5-1 0,-4 4 0,-4 1 0,-8-6 0,-2-1 0,-2-4 0,-4-5 0,-8-9 0,-5-2 0,-4-2 0,-2-6 0,-4-10 0,-4-5 0,1-3 0,-6-9 0,6-3 0,-2-3 0,-1-2 0,6-12 0,-3-5 0,1-4 0,4-6 0,8-2 0,3-2 0,2-5 0,0-4 0,7-10 0,6-4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8.9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27 12287,'15'-13'0,"0"3"0,-2 6 0,-3 8 0,4 11 0,-6 11 0,0 8 0,-2 6 0,0 9 0,-1 3 0,0 0 0,2 0 0,-4 3 0,7-5 0,2-3 0,1-5 0,3 5 0,-1-7 0,1-3 0,4-4 0,-3-4 0,5-2 0,-2-4 0,0-1 0,0-4 0,-3-8 0,2-5 0,1-3 0,5-2 0,-3 0 0,1 0 0,9 0 0,6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9.2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529 0 12287,'-10'2'0,"-2"3"0,-5 5 0,-6 4 0,-13-1 0,-4-1 0,-2-2 0,-1 3 0,-2 6 0,8-8 0,-7 4 0,6-1 0,4-1 0,7 2 0,4-1 0,1-4 0,2 3 0,5-5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09.4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46 12287,'-2'-15'0,"-3"0"0,-5 6 0,-10 4 0,-6 4 0,-6 1 0,-3 0 0,-7 6 0,1 4 0,-2 11 0,-2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5.59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378 15 12287,'3'-8'0,"-5"3"0,-9 3 0,-15 2 0,-10 2 0,-1 1 0,0 2 0,-3 7 0,3 0 0,0 5 0,0 3 0,-5 7 0,4-4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0.0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543 46 12287,'19'-16'0,"-4"1"0,-7 7 0,-18 3 0,-3 3 0,-17 2 0,-5 2 0,-2 3 0,-12 3 0,4 9 0,-2 2 0,0 1 0,4 5 0,1-3 0,3-1 0,2 1 0,4 5 0,6-2 0,5 2 0,5-2 0,6 3 0,11-4 0,0-1 0,0-3 0,1 1 0,4-5 0,5-2 0,4-1 0,1-6 0,2-2 0,1-3 0,2-2 0,2-7 0,-4-3 0,3-4 0,-3-1 0,4 2 0,-2 1 0,-2 2 0,-1-2 0,-2 6 0,2 1 0,1 3 0,2 2 0,0 7 0,-4 4 0,-1 8 0,0 6 0,0 8 0,0 3 0,0-3 0,0-1 0,-2-4 0,-1-1 0,-4-3 0,-1-2 0,-2 3 0,-3-5 0,3-2 0,-3-1 0,4-2 0,1 0 0,1 0 0,7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0.2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43 12287,'45'-24'0,"-1"9"0,-4 12 0,-6 6 0,-8 7 0,-2 10 0,-7 5 0,-1 5 0,-2 6 0,-4 7 0,1 7 0,-2-1 0,-2-2 0,-1-2 0,-2 0 0,2-1 0,1-4 0,1-5 0,1-3 0,2-3 0,10-4 0,-5-5 0,6-8 0,-2-4 0,0-1 0,0-2 0,-5-7 0,1-3 0,-1-5 0,-2-3 0,-3-3 0,-5 0 0,-3-4 0,-2 3 0,0-3 0,-2 3 0,-3 2 0,3 7 0,-11-6 0,5 6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0.5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1312 0 12287,'-18'8'0,"-9"7"0,-13 9 0,-14 1 0,-15-3 0,-9-9 0,-6-3 0,-3-1 0,-10 1 0,6 6 0,-1 5 0,5-1 0,5 6 0,5 1 0,0 5 0,13-5 0,6 5 0,6 3 0,11 0 0,5-5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0.6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12287,'45'47'0,"-6"10"0,-7-9 0,-11 4 0,-10-2 0,-3-4 0,-3-5 0,-2 0 0,-1 1 0,-2 1 0,0 1 0,0-4 0,0-5 0,0-5 0,0-5 0,0 4 0,0-6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1.0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61 12287,'0'-24'0,"-8"8"0,-5 7 0,-6 3 0,-1 1 0,5 5 0,0 0 0,0 0 0,6 6 0,4 6 0,4 6 0,1 8 0,1 7 0,6 6 0,8 2 0,9 6 0,4 12 0,2 0 0,0 1 0,1 4 0,-3 4 0,-1-1 0,-4-1 0,-1-4 0,-7-2 0,-7-13 0,-1-7 0,-3-7 0,-3-1 0,-2-12 0,-4-1 0,-2-11 0,-5-9 0,2-13 0,5-8 0,-3-8 0,1-2 0,4-3 0,1-3 0,2-1 0,-5-9 0,0 2 0,0-2 0,5 3 0,0-1 0,0 1 0,5 0 0,2 1 0,-1 4 0,1 5 0,5 3 0,-2 4 0,3 2 0,2 6 0,-6 4 0,11 1 0,-4-1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1.3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0 12287,'7'2'0,"-11"1"0,-13 4 0,-11 2 0,-12-4 0,-2 5 0,-7 1 0,-6 3 0,-2-4 0,0 0 0,3 0 0,3-2 0,2 4 0,9-7 0,-4 0 0,6-5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1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347 46 12287,'15'-19'0,"0"4"0,-15 3 0,-12 12 0,-14 0 0,-13 0 0,-8 0 0,-8 0 0,-11 0 0,1 7 0,-2 1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1.9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241 179 12287,'5'-15'0,"2"0"0,1 0 0,-4-5 0,2-2 0,1 0 0,3 1 0,4 2 0,2 7 0,4 4 0,7 1 0,7 4 0,-2 15 0,3 10 0,-3 9 0,3 8 0,-2 8 0,-4 1 0,-9 3 0,-9-3 0,-4-1 0,-7-3 0,0-4 0,-13 0 0,-7-8 0,-9-5 0,-6-6 0,-5-7 0,-4-1 0,-1-8 0,0-1 0,0-3 0,-1-7 0,3-4 0,3-4 0,3-6 0,7 0 0,1 0 0,4-2 0,-3 5 0,11-11 0,-5 4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2.2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1 166 12287,'5'-23'0,"1"2"0,1 5 0,0 1 0,4-5 0,0-1 0,2 3 0,2 3 0,0 5 0,2 5 0,1 3 0,2 2 0,5 9 0,-4 6 0,-3 8 0,-1 6 0,-4 1 0,-3 0 0,-5-2 0,-3-3 0,-2 4 0,-2-4 0,-3 2 0,-5-2 0,-5-2 0,-5-4 0,-3 1 0,-1-2 0,-4-1 0,2-2 0,-2 0 0,-2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5.8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 12287,'-20'1'0,"0"4"0,-7 2 0,0 6 0,-5 1 0,-3 3 0,-10 6 0,3-1 0,2 1 0,1 4 0,4 1 0,6 3 0,6 0 0,8 5 0,7-5 0,8 6 0,0-2 0,0 1 0,6-3 0,4-6 0,5-4 0,5-1 0,-3-7 0,3-6 0,-3-3 0,-2-2 0,0-9 0,0-7 0,0-6 0,0-6 0,1-6 0,-1-2 0,0-1 0,0-3 0,0 1 0,0 7 0,0 4 0,0 9 0,5 7 0,2 11 0,1 9 0,4 13 0,2 17 0,1 17 0,0 6 0,0 5 0,0 12 0,-1-5 0,-2 4 0,-2 1 0,-7 2 0,4-7 0,-2-4 0,0 1 0,0-7 0,-5-2 0,0-6 0,0-9 0,-5-1 0,-1-14 0,-1-1 0,1-3 0,-4-12 0,5-4 0,-7-12 0,2-3 0,3-13 0,1-11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5.86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 1 12287,'17'11'0,"-7"4"0,-14 11 0,-6-1 0,-3 3 0,-2 2 0,0 1 0,0-1 0,6 5 0,4 2 0,4 1 0,1 4 0,6-5 0,8-2 0,7-3 0,10-2 0,2-1 0,-1-4 0,1-7 0,3-6 0,-1-5 0,-3-7 0,1-2 0,2-3 0,1-5 0,-6-10 0,0-5 0,0-4 0,0-1 0,0-7 0,0-1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6.8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1026 15 12287,'37'-5'0,"3"0"0,0 0 0,-5 5 0,-10 0 0,-6 0 0,-9 0 0,0 0 0,-10 7 0,-3 3 0,-11 4 0,-9 1 0,-1 0 0,-4-2 0,-9-3 0,-5-1 0,-5-6 0,-1 2 0,-3-2 0,-6-1 0,2-2 0,-4 2 0,-1 3 0,0-2 0,0 7 0,1 0 0,4-2 0,3 6 0,6-4 0,1 3 0,2-1 0,1 1 0,3 4 0,4 0 0,7 0 0,-1 3 0,7 2 0,1 1 0,-1 4 0,7 1 0,6 2 0,3 1 0,2-1 0,3 2 0,1 1 0,1 2 0,4-1 0,4-4 0,6-3 0,0-4 0,0-1 0,-2-2 0,-1-7 0,-2-2 0,2-6 0,1-4 0,2-1 0,0 0 0,0-5 0,2-2 0,2-1 0,1-4 0,7 4 0,-1 0 0,6 1 0,3 4 0,12 13 0,0 10 0,3 10 0,2 12 0,-1 10 0,-6 1 0,0 6 0,-6-4 0,-4 12 0,-5 2 0,-5-4 0,-5-1 0,-10-6 0,-5-1 0,-3-5 0,-2-5 0,-9 0 0,-6-12 0,-8-3 0,-6-5 0,-1 0 0,0-7 0,-2-3 0,-3-6 0,3-4 0,-3-7 0,3 0 0,2 0 0,2-2 0,1-4 0,3-8 0,3-4 0,-4-9 0,4 2 0,3-4 0,1-1 0,4 0 0,3-2 0,5-3 0,-4 3 0,1-5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7.1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12287,'46'57'0,"-6"2"0,-8 3 0,-12-4 0,-5-6 0,-9-3 0,-1-12 0,-3 1 0,-2 4 0,-5 0 0,-2-2 0,-1-5 0,-4-3 0,-1-9 0,-2 6 0,0-6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7.3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724 0 12287,'0'22'0,"0"3"0,-15 9 0,-10 1 0,-11-3 0,-2-5 0,-11-1 0,4-4 0,-3 2 0,-4 1 0,-4-2 0,1 6 0,0-6 0,3 1 0,-2-3 0,16-4 0,-1 3 0,2-3 0,7 5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17.7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407 14 12287,'7'-9'0,"3"4"0,-3 5 0,-4 4 0,-6 1 0,-8 8 0,-9 0 0,-5 7 0,-3 4 0,-2-4 0,-2 5 0,-3 2 0,-6 1 0,3 3 0,1-1 0,4 0 0,4 0 0,9 0 0,0 0 0,5-1 0,5-4 0,3 2 0,7-7 0,0-2 0,0-1 0,2-4 0,3-3 0,3-5 0,6-11 0,-3-8 0,-1-4 0,5-9 0,7 2 0,2-3 0,2-3 0,3 3 0,1 4 0,0 9 0,0 9 0,2 7 0,2 11 0,1 13 0,-2 12 0,3 12 0,-3 4 0,-3 4 0,-1 5 0,1 2 0,-10-4 0,-2-1 0,-1-4 0,-4-5 0,-2-8 0,-5-3 0,1-2 0,-5-4 0,1-8 0,-6-5 0,-7-3 0,-11-9 0,-2-1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0.3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12287,'40'2'0,"-1"1"0,-7 2 0,-9-2 0,-13-1 0,-3-2 0,-9 0 0,-3 0 0,-3 7 0,-7 1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0.5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12287,'53'9'0,"-4"9"0,-14-5 0,-10 1 0,-6-3 0,-6-5 0,-1 2 0,-4 0 0,-1 1 0,4-6 0,-9 10 0,5-4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0.7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12287,'46'10'0,"-1"0"0,-8-5 0,-5 4 0,-6-3 0,-7 6 0,-24-4 0,-14 7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1.5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12287,'2'32'0,"1"3"0,2 5 0,-2 4 0,-1-1 0,0-3 0,1-4 0,2-5 0,7 5 0,-1 0 0,6 0 0,3-5 0,0 1 0,-3-13 0,2-6 0,1-6 0,0-5 0,-3-6 0,1-4 0,2-7 0,2-9 0,-4 2 0,2 1 0,-1-1 0,3-3 0,-2 5 0,-2 1 0,-1 3 0,-2 5 0,0 3 0,0 1 0,0 4 0,0 15 0,2 10 0,1 9 0,2 10 0,6 14 0,-5 9 0,1 4 0,0 4 0,3 4 0,-5-9 0,-3 0 0,-5 0 0,-1-2 0,-6-6 0,-1-6 0,-3-8 0,-2-1 0,-4-9 0,-5-3 0,-4-5 0,-8-5 0,-3-9 0,-3-3 0,-2-5 0,0-3 0,-2-4 0,-2-3 0,-1-5 0,0-3 0,3-4 0,-1-3 0,-3-5 0,8-4 0,6-1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2.0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12287,'38'20'0,"8"0"0,-1 7 0,-28-19 0,-17-3 0,-10-12 0,-5-1 0,-1 0 0,1 1 0,0 2 0,0 5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2.4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12287,'32'8'0,"0"4"0,-2 1 0,-10 5 0,-15-16 0,-10 3 0,-3-3 0,-7-2 0,-7-7 0,-2-1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6.2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0 12287,'-8'50'0,"3"-3"0,3-3 0,4 3 0,1-10 0,2-4 0,2 1 0,-4-14 0,2-2 0,1-15 0,-6-4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3.0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30 12287,'25'-13'0,"11"3"0,4 5 0,-3 3 0,-4 9 0,-13 3 0,-1 3 0,-3 2 0,-2 7 0,-2 5 0,-4 6 0,-1 8 0,-1 1 0,-2-1 0,1 0 0,-2 0 0,-1 1 0,-2-1 0,0-6 0,0-3 0,6-4 0,6-1 0,5-4 0,3-1 0,7-7 0,-2-6 0,3-3 0,3-2 0,4-3 0,0-2 0,-2-4 0,-1-6 0,-2-2 0,-1-2 0,-2 0 0,-2 0 0,-5 0 0,3 0 0,-1 1 0,-3 4 0,4-3 0,0 4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3.3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642 1 12287,'12'23'0,"3"7"0,-3 12 0,-11 9 0,-9-4 0,-12-6 0,-12 1 0,-6-5 0,-4 2 0,-5 3 0,-12-6 0,2 0 0,2-5 0,1 0 0,4-3 0,5-3 0,3-5 0,7-3 0,1-2 0,14 0 0,3 0 0,6 0 0,-1-5 0,9 0 0,4 2 0,8 2 0,11 1 0,7 0 0,6 0 0,7 0 0,7 0 0,2 0 0,-4-2 0,2 1 0,-4-2 0,1-1 0,3 11 0,-7-7 0,-3 4 0,-2-6 0,-3-1 0,-2-2 0,-6-5 0,-4 3 0,-4-1 0,-1-4 0,-6-5 0,-4-8 0,-3-5 0,-2-11 0,0 2 0,0 2 0,0-11 0,0 1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23.6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121 148 12287,'67'-30'0,"4"0"0,-14 6 0,-4 4 0,-3 3 0,4 4 0,-2 3 0,2 7 0,2 6 0,8 14 0,1 16 0,-1 16 0,-4 16 0,-4 12 0,-6-1 0,-12 7 0,-7 6 0,-15 0 0,-12-7 0,-8-8 0,-11-7 0,-13-9 0,-12-8 0,-22-14 0,-4-11 0,-2-13 0,-9-7 0,-4-7 0,-4-8 0,3-9 0,3-17 0,9-6 0,9-2 0,8-9 0,9 7 0,4-1 0,5 0 0,11 4 0,8 3 0,5 5 0,5 3 0,-6-5 0,4 5 0,-7-5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58.1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12287,'8'32'0,"4"1"0,2 3 0,2 5 0,-9 0 0,0 2 0,-1 2 0,-1 1 0,-5-1 0,0 0 0,0 0 0,5 4 0,2-2 0,0-4 0,0 1 0,4-2 0,-1-2 0,4-7 0,1-6 0,-2 0 0,1-7 0,-1-1 0,4-4 0,-1-5 0,1-4 0,-2-6 0,0 0 0,0-1 0,1-3 0,-1-1 0,-7-6 0,-3 1 0,3-11 0,1-2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58.6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121 144 12287,'-9'-6'0,"4"-6"0,2-5 0,-2-3 0,3 0 0,-3 5 0,3 0 0,2 0 0,7 5 0,3 1 0,4 4 0,1 7 0,5 11 0,2 14 0,-1 8 0,1 11 0,0 4 0,-4 8 0,1-1 0,-6 0 0,1 5 0,-9-8 0,-2 0 0,-1-4 0,-4 0 0,-3-3 0,-7-4 0,-6 1 0,1-7 0,-5-2 0,2-5 0,0-5 0,0-3 0,5-7 0,0-1 0,0-4 0,0-4 0,0-7 0,-1-4 0,1-5 0,0-11 0,2-4 0,1-3 0,2-2 0,7 0 0,-2-1 0,-4-5 0,1-3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58.8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12287,'7'29'0,"3"4"0,3 4 0,1 0 0,-4 0 0,-3-4 0,-7 8 0,0 1 0,0-1 0,0 0 0,0 2 0,0-3 0,0 4 0,0 1 0,1 0 0,4 1 0,-1-8 0,6-3 0,1-3 0,3-2 0,1-6 0,0-4 0,0-5 0,0-5 0,0 2 0,0-7 0,0-2 0,0-1 0,1-9 0,-1-1 0,0-1 0,0-4 0,-2 3 0,-3-4 0,10-1 0,-3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59.4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12287,'15'6'0,"0"4"0,-7 4 0,-3 2 0,-3 5 0,-2 4 0,-5 8 0,-2 6 0,1 1 0,-1 2 0,2 10 0,5-5 0,0 3 0,0 2 0,2-2 0,3-3 0,5 0 0,3-2 0,7 2 0,0-12 0,-1-3 0,-3-5 0,4-5 0,1-9 0,-1-1 0,1-2 0,-4-7 0,5 2 0,-2-5 0,0-5 0,0 2 0,-5-9 0,0-3 0,1-3 0,2-8 0,-3 6 0,10-7 0,-8 4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7:59.9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12287,'6'14'0,"4"-4"0,-3 3 0,-2-1 0,-3 5 0,-2 3 0,-2 7 0,-3 0 0,-5 4 0,-3 5 0,2 5 0,1 0 0,0 2 0,2 2 0,1 6 0,7-1 0,2-2 0,3-1 0,3-1 0,9-3 0,2-1 0,1-2 0,5-8 0,-3-2 0,1-8 0,4-5 0,-4-4 0,2-1 0,1-4 0,-3-1 0,4-2 0,-5-7 0,-1-3 0,1-5 0,3-8 0,-5-4 0,-1-1 0,-2-3 0,-2-4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0.4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0 12287,'15'7'0,"-2"6"0,-3 9 0,-5 0 0,-3 0 0,-4 9 0,-3 1 0,-5 5 0,-3 5 0,-2 2 0,0 2 0,0 3 0,0 1 0,5 2 0,1-3 0,3 1 0,2-1 0,8-2 0,2-2 0,4 0 0,7 0 0,0-6 0,8-4 0,0-5 0,-1-5 0,4-5 0,-5-8 0,3-4 0,-1-1 0,-5-2 0,3-5 0,-1 0 0,-4 0 0,-1-7 0,-3-3 0,-4-3 0,-5-2 0,-4-2 0,-1-3 0,0-5 0,-6-4 0,-3-1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7.3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0 12287,'9'15'0,"-4"-1"0,-10-4 0,-5-5 0,-4-4 0,-1 6 0,0 1 0,0 1 0,-5-1 0,0-3 0,0 4 0,5 6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6.5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1 212 12287,'84'54'0,"-43"-23"0,-2 5 0,-2 3 0,-4 4 0,-1 2 0,-3 3 0,-6 2 0,-3-1 0,12 30 0,-7-4 0,-3-1 0,-7 6 0,-6-7 0,-3-3 0,-2-1 0,-8-2 0,-4-9 0,-6-8 0,-7-4 0,-1-8 0,-3-11 0,-2-5 0,-2-5 0,-4-6 0,-1-14 0,3-7 0,-3-10 0,1-14 0,9-4 0,2-8 0</inkml:trace>
  <inkml:trace contextRef="#ctx0" brushRef="#br0" timeOffset="1">257 1 12287,'29'0'0,"3"2"0,-1 3 0,3-4 0,-14 6 0,-2-2 0,-1 0 0,0 5 0,3-3 0,3 1 0,1 4 0,9 0 0,-2-1 0,-1-2 0,-3-3 0,-1-1 0,-6-5 0,-1 0 0,-2 0 0,-7-1 0,-2-4 0,-3-4 0,-7 1 0,-4-12 0,-9 3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7.7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0 12287,'19'15'0,"-2"0"0,-4 1 0,-15-1 0,-3-2 0,-6-3 0,-6-2 0,-2-4 0,-2 1 0,-3-2 0,1 1 0,-2-1 0,3 2 0,0-2 0,-1-1 0,-8-2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8.2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431 0 12287,'-40'9'0,"0"-4"0,-2-4 0,-1 6 0,-3 3 0,3 4 0,3 1 0,3 1 0,7 4 0,3 6 0,7 2 0,1 7 0,16 2 0,6 2 0,11 3 0,7 1 0,11 2 0,2 1 0,1-1 0,0-2 0,-5-1 0,0-2 0,1 2 0,-8 0 0,-5 0 0,-4-3 0,-4-3 0,-7 5 0,1-6 0,-8-3 0,-6-6 0,-3 1 0,-4-7 0,-1-1 0,-3-3 0,-4-7 0,4-4 0,-1-3 0,0-2 0,2-2 0,3-3 0,0-5 0,2-4 0,-3-6 0,10-1 0,-1-3 0,4-3 0,-3-1 0,6-2 0,-5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8.4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12287,'28'26'0,"-3"5"0,-5 9 0,-9-2 0,-6 1 0,-4-4 0,-1 2 0,0 0 0,-1 1 0,-4 4 0,1-5 0,-4-2 0,1-3 0,4-2 0,-4-1 0,2-4 0,2-5 0,-6-3 0,1-2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8.7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634 1 12287,'0'23'0,"0"11"0,-2-4 0,-3 2 0,-12-5 0,-11-4 0,-6-1 0,-8 3 0,2-5 0,-3-2 0,-3-1 0,-2-2 0,1 0 0,5 0 0,3 1 0,1-6 0,6 0 0,5 0 0,4-2 0,-1 0 0,8-4 0,2 1 0,1-2 0,6 1 0,2 1 0,3 3 0,2 7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09.1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12287,'-7'15'0,"-3"1"0,-3-1 0,-2 0 0,-7 0 0,-3 2 0,-4 1 0,-1 4 0,0 1 0,5-3 0,2 4 0,1-3 0,3 6 0,8-2 0,2 4 0,3 1 0,2 0 0,3-5 0,2-1 0,4-2 0,-1-2 0,6-7 0,1-3 0,3-3 0,-1-9 0,-1-3 0,-2-5 0,2-12 0,6-6 0,2-6 0,-1 1 0,-3 3 0,-1 5 0,1 4 0,-1 5 0,0 11 0,0 10 0,0 13 0,0 16 0,0 7 0,0 6 0,0 4 0,0 9 0,0-3 0,-1-2 0,-4-1 0,1-6 0,-4-6 0,0-3 0,0-2 0,-2-2 0,-5-7 0,0-3 0,0-5 0,6-3 0,3-2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9.2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332 106 12287,'9'2'0,"-6"3"0,-6 5 0,-7 3 0,-10 4 0,-5 3 0,-4 5 0,-8 4 0,-1 3 0,-1 1 0,4 2 0,5 7 0,3 0 0,5 5 0,6 3 0,4 7 0,12-2 0,0 2 0,0-1 0,7-1 0,3-8 0,3-5 0,2-4 0,0-9 0,0-9 0,0-5 0,0-5 0,0-10 0,1-13 0,-1-11 0,0-11 0,0-14 0,0-9 0,0-8 0,0-4 0,0 1 0,-2 16 0,-3 9 0,-4 12 0,2 11 0,2 11 0,-2 18 0,2 19 0,2 15 0,1 11 0,3 1 0,0-2 0,3-4 0,1-4 0,0-16 0,-3-2 0,1-10 0,2-6 0,0-5 0,-5-11 0,0-11 0,1-12 0,4-7 0,0-11 0,-2-2 0,-1-1 0,3-7 0,2 2 0,1-2 0,4 1 0,-3-1 0,-1 7 0,0 3 0,1 5 0,-7 1 0,-1 5 0,-6 5 0,-3 4 0,-2 5 0,-5 7 0,0 0 0,0 6 0,0 3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9.5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12287,'15'22'0,"9"5"0,8 6 0,3 1 0,-5 6 0,0 2 0,0 1 0,5 9 0,1 3 0,-3 4 0,-1 1 0,2-6 0,-3-5 0,-4-8 0,-3-5 0,1-11 0,-5-7 0,-2-6 0,-1-7 0,-4-10 0,-3-5 0,-5-4 0,2-7 0,-2-4 0,-1-4 0,4-8 0,0-1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9.7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12287,'30'70'0,"-1"-1"0,-4-2 0,-3-3 0,-9-7 0,-1-4 0,-2-1 0,-7-3 0,2-9 0,-3-5 0,-2-3 0,0-9 0,-2-4 0,-3-7 0,2-12 0,-7-12 0,-2-7 0,5-4 0,1-7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0.0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12287,'41'32'0,"1"3"0,-2 3 0,-2 3 0,-4-1 0,-2 2 0,-2 13 0,0 9 0,0 8 0,-1 1 0,-4 11 0,-5-2 0,-3-3 0,-4-10 0,-3-11 0,-5-11 0,-5-8 0,-5-13 0,-5-4 0,-3-7 0,-3-10 0,0-1 0,-3-9 0,-1-10 0,-7-9 0,4-11 0,-1-4 0,4 1 0,-10-19 0,-2 2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0.2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 12287,'0'30'0,"0"0"0,-3-5 0,-7-1 0,-10-3 0,-7 5 0,-3-6 0,0-4 0,0-4 0,-1 0 0,0-7 0,-5-2 0,-2-8 0,-7-3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6.8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589 14 12287,'7'-8'0,"-6"3"0,1 8 0,-10 4 0,-13 1 0,-12-3 0,-7 5 0,-4 0 0,-1-1 0,-5 8 0,0-4 0,3 0 0,5 1 0,0 6 0,8-8 0,4-1 0,3 3 0,9-6 0,-2 0 0,3-1 0,2-3 0,7-3 0,1-1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0.3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12287,'22'15'0,"12"2"0,4 1 0,-6 2 0,-8-1 0,-9-8 0,-5-1 0,-4-6 0,-6 3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5.4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1 12287,'15'0'0,"-13"0"0,-9 1 0,-8 3 0,-5 1 0,-7 13 0,10-15 0,-5 11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5.6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0 152 12287,'0'-27'0,"0"-3"0,14-17 0,3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6.0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0 12287,'30'0'0,"-13"0"0,3 0 0,-20 0 0,0 2 0,-8 1 0,-6 2 0,-8 7 0,-1-4 0,-7 7 0,0 0 0,-7 1 0,5-1 0,-7 6 0,4 5 0,9 2 0,-5 4 0,3 3 0,6 4 0,0 12 0,9-2 0,3 6 0,3-6-801,7 16 801,0-16 0,0-11 0,0-18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6.2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0 363 12287,'0'-22'0,"0"-3"0,0-4 0,0-6 0,0 0 0,2 1 0,3 3 0,-2 0 0,7 1 0,2 0 0,1 0 0,2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6.7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0 12287,'15'0'0,"0"0"0,0 0 0,-7 0 0,-20 0 0,-13 0 0,-5 0 0,-3 8 0,-3 6 0,-2 6 0,-1 3 0,-2 8 0,5 5 0,3 3 0,1 3 0,4 1 0,2 3 0,8 0 0,6 5 0,1 1 0,6 6 0,1-1 0,3 0 0,12 9 0,4-11 0,-3-13 0,-5-14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6.9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1 331 12287,'1'-60'0,"3"1"0,1 4 0,1 4 0,-2 13 0,2 8 0,3 8 0,-4 12 0,5 5 0,0 5 0,-2 5 0,7 10 0,-1 10 0,4 4 0,1 1 0,4 10 0,0 0 0,1-3 0,-4-3 0,-3-6 0,-2-3 0,0-3 0,0-7 0,-5-2 0,0-3 0,-2-4 0,4-10 0,-3-3 0,-3-1 0,6-2 0,-4-5 0,7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7.3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286 565 12287,'-9'30'0,"-6"2"0,-7 2 0,-1 1 0,-11 10 0,4-3 0,-2 0 0,1 1 0,7 1 0,4 1 0,3-1 0,2-4 0,7 9 0,3-6 0,5 1 0,5-2 0,3-9 0,7 1 0,0-8 0,0-6 0,6-5 0,-1-4 0,-2-10 0,-1-9 0,3-11 0,2-17 0,-1-10 0,1-7 0,3-23 0,-3-7 0,0-10 0,-11 42 0,0-1 0,1 1 0,1-1 0,-3-1 0,-2-1 0,7-45 0,-3 7 0,-7 0 0,3 12 0,-1 4 0,-4 9 0,-1 12 0,-4 20 0,-3 10 0,-1 15 0,-6 16 0,4 20 0,1 17 0,2 29 0,5 2 0,0 6 0,7 4 0,3-5 0,1 3 0,1 0 0,-2 0 0,5-2 0,5-3 0,0-1 0,2-6 0,-5-3 0,3-22 0,-3-6 0,-2-6 0,0-16 0,0-7 0,0-20 0,-1-12 0,-4-8 0,-5-5 0,1-5 0,1 3 0,0-2 0,-1-2 0,-1-1 0,-5 2 0,7-4 0,2 5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7.6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12287,'30'54'0,"-1"3"0,-6-7 0,-6-1 0,-5-3 0,-7-2 0,5-2 0,0-4 0,-2-1 0,-1-7 0,-7-6 0,0-2 0,0-9 0,0-20 0,0-9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7.7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0 12287,'-8'2'0,"1"3"0,1 5 0,4 3 0,-3 2 0,3 0 0,2 2 0,0 3 0,2-3 0,3 3 0,5-3 0,3-2 0,2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7.15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12287,'62'62'0,"-10"8"0,-13 12 0,-16-1 0,-10-6 0,-1-3 0,-7-6 0,0-4 0,2-6 0,-5 1 0,3-6 0,-2-3 0,2-1 0,-3-13 0,4-6 0,1-4 0,3-6 0,4-8 0,1-5 0,13-3 0,4-2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8.0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15 12287,'7'-8'0,"-4"1"0,6 11 0,-3 6 0,-2 10 0,-3 7 0,-2 5 0,-4 3 0,-5 5 0,-5 3 0,-4 4 0,-1 0 0,2-2 0,1 9 0,2-7 0,1 3 0,4 2 0,4 3 0,6-3 0,0-1 0,0-4 0,6-1 0,4-9 0,4-2 0,1-3 0,5-7 0,0-15 0,-1-5 0,-3-3 0,1-3 0,2-5 0,1-4 0,-2-3 0,-1-4 0,-2-1 0,0-4 0,0-1 0,5 3 0,0-6 0,7 1 0,-4-5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18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257 550 12287,'-10'-6'0,"2"6"0,1 8 0,-10 10 0,2 4 0,-3 3 0,-4 7 0,0-2 0,-5 9 0,4 1 0,1 5 0,2 4 0,5-4 0,2 0 0,3 0 0,3-1 0,7-4 0,0-6 0,0-8 0,2 0 0,1-10 0,4-4 0,1-4 0,0-4 0,4-11 0,-4-6 0,-1-6 0,5-13 0,-4 1 0,2-6 0,0-5 0,0 5 0,5 0 0,1 4 0,-1 3 0,5 3 0,0 13 0,0 6 0,2 8 0,-6 8 0,6 16 0,0 8 0,3 6 0,-1 12 0,1-8 0,0-3 0,-2-6 0,-1-4 0,-7-12 0,0-2 0,0-7 0,4-8 0,-3-12 0,-2-11 0,-1-9 0,-1-17 0,-2-4 0,-3-9 0,-1-4 0,-4-19 0,3 8 0,-3-7 0,-2-5 0,0-4 0,0-3 0,0 7 0,0 12 0,0 10 0,0 25 0,0 11 0,0 6 0,-5 13 0,0 17 0,1 18 0,3 21 0,1 19 0,3 13 0,5 8 0,8 4 0,9-2 0,0-1 0,2 1 0,-2-3 0,8 5 0,-3-8 0,2-5 0,0-8 0,-3-10 0,-4-17 0,-4-6 0,1-7 0,-5-5 0,3-9 0,-3-3 0,-2-5 0,0-17 0,7-11 0,1-16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0.9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12287,'29'26'0,"-4"-4"0,-5-7 0,-10-10 0,-3 2 0,-7-7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1.0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0 257 12287,'22'-42'0,"3"-3"0,9-2 0,1 7 0,14-4 0,-3 6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2.6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12287,'31'59'0,"-3"6"0,-3 6 0,-5-1 0,-5 2 0,-3-7 0,-2-1 0,2-2 0,-5-2 0,-2 1 0,3 12 0,0 4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26.6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69 12287,'0'-15'0,"0"0"0,0 0 0,-2 1 0,-3 4 0,2 17 0,-6 13 0,3 7 0,1 15 0,5 5 0,0 3 0,0 2 0,5 1 0,0-4 0,0-4 0,2-1 0,-6 1 0,4-12 0,-3-4 0,-2-7 0,7-6 0,-7-9 0,0-7 0,0-13 0,-7-11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54.1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1 348 12287,'15'0'0,"-5"-5"0,-2-2 0,-1-1 0,0 3 0,-2-6 0,3 8 0,7-2 0,0 3 0,0 2 0,0 0 0,1 0 0,-1 0 0,0 0 0,0 0 0,0 0 0,0 0 0,0 0 0,-5-5 0,0 0 0,2 2 0,0 0 0,-1-1 0,-1-1 0,2 2 0,1 1 0,3 2 0,-1 0 0,0 5 0,0 0 0,0-1 0,0-3 0,0 4 0,0 0 0,0-1 0,0-3 0,0 1 0,0 1 0,0 2 0,1-1 0,-1-2 0,0-2 0,0 0 0,0 0 0,0 0 0,0 0 0,0 0 0,0 0 0,0 0 0,0-2 0,0-2 0,0-1 0,1 2 0,0 1 0,3 2 0,2 0 0,3 0 0,-4 0 0,3 0 0,1 0 0,-1 0 0,-4 0 0,3 0 0,-2 0 0,0 0 0,5 0 0,-5 0 0,0 0 0,2 0 0,-4 2 0,6 1 0,-2 2 0,-4-1 0,4-2 0,0-2 0,-1 0 0,1 0 0,0 0 0,-4 0 0,2 0 0,-1 0 0,3 0 0,-2 0 0,-2 0 0,-1 0 0,3 0 0,0 0 0,0 0 0,2 0 0,-4-2 0,7-2 0,2-1 0,2 2 0,-1 1 0,-1 2 0,-2 0 0,2 0 0,-4 0 0,1 0 0,-1 0 0,1 0 0,-1 0 0,4 0 0,-4 0 0,-1 0 0,3 0 0,-5 0 0,1 0 0,0 0 0,-2 0 0,4 0 0,1 0 0,-1 0 0,-3 0 0,4 0 0,-1 0 0,1 0 0,-4 0 0,5 0 0,0 0 0,-2 0 0,9 0 0,-5 0 0,0 0 0,1 0 0,1 0 0,1 0 0,0 0 0,0 0 0,0-5 0,-1 0 0,-2 2 0,-2 1 0,-2 2 0,4 0 0,-3 0 0,-3 0 0,4 0 0,-3 0 0,0 0 0,0 0 0,5 0 0,-4 0 0,2 0 0,0 0 0,-1 0 0,2 0 0,0 0 0,0 0 0,1 0 0,0 0 0,-2 0 0,2 0 0,-4 0 0,3 0 0,-1 0 0,-2 0 0,4 0 0,-7 0 0,0 0 0,2 0 0,-5 0 0,4-1 0,0-3 0,-1-1 0,0 0 0,-5 5 0,2 0 0,3 0 0,-4 0 0,5 0 0,-5 0 0,-1 0 0,5 0 0,1 0 0,-3 0 0,-1 0 0,3 0 0,0 0 0,-2 0 0,-1 0 0,-2 0 0,0 0 0,0 0 0,0 0 0,5 0 0,1 0 0,-3 0 0,-1 0 0,-2 0 0,0 0 0,0 0 0,0 5 0,0 0 0,0-1 0,0-3 0,0-1 0,2 2 0,3 3 0,4-3 0,4 3 0,-3-4 0,-3 4 0,-7 0 0,0-1 0,0-2 0,0-2 0,0 1 0,1 3 0,-1 1 0,0 0 0,0-5 0,0 0 0,0 0 0,0 0 0,2 0 0,1 0 0,2 0 0,0 0 0,-3 0 0,2 0 0,1 0 0,0 0 0,-5 0 0,0 0 0,0 0 0,0 0 0,-2-2 0,-1-1 0,-2-2 0,0 0 0,5 5 0,0 0 0,0-6 0,1 1 0,-1 2 0,0 1 0,0 2 0,0 0 0,2 0 0,3 0 0,-4-1 0,6-3 0,-2-1 0,0 2 0,6-4 0,-6 1 0,0-1 0,2 0 0,-6 2 0,4 4 0,-3-3 0,-2-1 0,5 0 0,0 5 0,-1 0 0,-2 0 0,3 0 0,0 0 0,0 0 0,2 0 0,-4 5 0,7 0 0,0-1 0,-1-3 0,-1-1 0,-4 0 0,1-1 0,-2-4 0,-3-11 0,-5-10 0,-5-6 0,-3-3 0,-9-14 0,-8 9 0,-8-12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37.2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 12287,'1'-7'0,"4"7"0,5 9 0,5 11 0,5 5 0,6 3 0,2 3 0,-3-1 0,0 0 0,2 0 0,2 0 0,6 0 0,0 0 0,-2 1 0,-1-1 0,3-2 0,1-1 0,-1-2 0,2 2 0,-7 0 0,2-2 0,-7-5 0,-3-3 0,-4-2 0,-8 0 0,-5 0 0,-3-7 0,-2 6 0,0-6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37.5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0 12287,'-15'0'0,"-1"0"0,0 12 0,-4 3 0,-6 4 0,-2 2 0,-2 3 0,-2 8 0,0 1 0,2 2 0,-3 0 0,9-4 0,1-1 0,3 0 0,3-2 0,2-1 0,0-2 0,0 2 0,-1 2 0,1 1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39.9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12287,'10'15'0,"0"0"0,7 7 0,-8 1 0,1 3 0,0-1 0,-2 0 0,2 5 0,-5-2 0,-3-2 0,-2 2 0,0-3 0,0 2 0,0-2 0,0 4 0,0-4 0,0 1 0,0 0 0,0 2 0,0-3 0,0 4 0,0 1 0,5 0 0,1 0 0,1 0 0,0 0 0,3 6 0,-3-1 0,-1-2 0,1-1 0,3 3 0,-3 0 0,-1-1 0,1-2 0,3 3 0,-3 0 0,0-1 0,-1-2 0,-1-4 0,-3-1 0,1-2 0,2 2 0,0-4 0,-5 2 0,0 0 0,0-1 0,5 8 0,1-6 0,-1 1 0,1 2 0,-4-1 0,5 2 0,-2-1 0,0-4 0,1 2 0,-2-5 0,1-1 0,-2 1 0,0 5 0,1-4 0,1 3 0,-2-1 0,4-5 0,-2 5 0,0 0 0,2-2 0,-6 6 0,6-4 0,-2 2 0,0-2 0,5 2 0,-5-5 0,0-1 0,2 1 0,-5 3 0,4-3 0,-1 0 0,0 0 0,0-2 0,-3-5 0,1 0 0,2 0 0,0 5 0,-3 0 0,1-1 0,2-3 0,2-1 0,-4 2 0,2 2 0,-1 1 0,3 5 0,-1-3 0,3 1 0,-6-3 0,4 4 0,-2-1 0,0-1 0,-2 0 0,0 3 0,1-4 0,1 1 0,-2 0 0,0 3 0,1-3 0,1 0 0,-2-1 0,4 5 0,-2-5 0,0 3 0,2 3 0,-6-4 0,6 1 0,-2-1 0,0 0 0,5-4 0,-3 3 0,0-2 0,-1 0 0,4 5 0,-3-3 0,1 1 0,4 4 0,0 1 0,0 3 0,-2-1 0,1 0 0,1 0 0,0 0 0,-2 0 0,2 1 0,1 4 0,2 2 0,0 1 0,0 4 0,0-4 0,0 3 0,0-1 0,0-2 0,-4 1 0,-1-4 0,1 4 0,3-1 0,1 4 0,0-7 0,0 0 0,0 2 0,0-5 0,-2 5 0,-1-2 0,-2 0 0,0 11 0,5-3 0,0 2 0,1 4 0,-1-1 0,0-2 0,0-1 0,0 0 0,0-1 0,-2-4 0,-1-7 0,-2-6 0,-5-5 0,5-7 0,-6-13 0,2-4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7.4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197 91 12287,'-16'-34'0,"1"4"0,0 10 0,-3 15 0,-4 3 0,-3 2 0,-5 2 0,10 5 0,3 9 0,5 13 0,6 16 0,9 17 0,7 10 0,10 7 0,14 13 0,-15-46 0,2 0 0,0 2 0,1 0 0,1 0 0,0 1 0,-1 0 0,1 1 0,-1-4 0,-1 0 0,20 41 0,-6-3 0,-5-17 0,-5-12 0,-7-8 0,-6-7 0,-5-10 0,-9-11 0,-3-8 0,-3-6 0,-7-13 0,0-10 0,0-11 0,-1-16 0,1-2 0,2-5 0,3-5 0,3-7 0,7-1 0,0 1 0,0 2 0,2 9 0,3 3 0,5 3 0,3 1 0,2 8 0,1 3 0,-1 5 0,0 4 0,6-9 0,3 3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40.9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56 12287,'0'-24'0,"0"4"0,2 10 0,1 9 0,2 9 0,7 10 0,-2 18 0,4 4 0,1 3 0,0 8 0,-2 1 0,-1-1 0,-2 1 0,-2 5 0,4-1 0,-2 1 0,2-2 0,-1 2 0,1-5 0,-2 1 0,-1-2 0,2 2 0,-1 1 0,2-2 0,2 0 0,-4 0 0,0-4 0,1 2 0,3-1 0,1 5 0,0-1 0,0 1 0,0-4 0,0 2 0,0-2 0,0-1 0,0-2 0,0 1 0,1 1 0,-1-2 0,0 1 0,-5-1 0,0-5 0,1-2 0,3 2 0,1 0 0,-2 0 0,-1-4 0,-2-1 0,0 4 0,4-5 0,-3 1 0,-1 0 0,-1 3 0,2-3 0,0 2 0,0 3 0,1-1 0,0 1 0,-2-1 0,1 0 0,3 8 0,1 1 0,0-1 0,0-2 0,0 3 0,0 2 0,0 0 0,0 0 0,0 0 0,1-4 0,-1 4 0,0 2 0,0-1 0,0 6 0,0-2 0,0 0 0,0 5 0,0-7 0,0 4 0,0 1 0,0-6 0,0-4 0,-1-3 0,-4-2 0,3-1 0,-3-4 0,2-7 0,-2-6 0,2 0 0,-5-9 0,-1-3 0,1-3 0,5-8 0,-6-6 0,4-13 0,-5-9 0,-3-4 0,-4-4 0,-1-1 0,-4-4 0,-1-2 0,0-1 0,-6-5 0,1-1 0,-4 1 0,-1-5 0,3-2 0,-2 0 0,-3 0 0,1-11 0,-6-1 0,0-3 0,2 2 0,-1-2 0,4 0 0,-3 0 0,-1 0 0,-4-11 0,3 0 0,-2-8 0,2-6 0,8 39 0,0-1 0,2-1 0,0-1 0,-1-2 0,0-1 0,0-2 0,0 2 0,2 5 0,0 2 0,-11-43 0,5 12 0,3 11 0,3 14 0,4 11 0,5 8 0,4 8 0,1-3 0,0 17 0,0-4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43.2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1418 1 12287,'13'6'0,"-3"4"0,-3 5 0,-9 6 0,-3 4 0,0 5 0,-8 3 0,-4 4 0,-1 2 0,-4 3 0,5-6 0,-4 0 0,0-5 0,1 0 0,-5 4 0,5 0 0,0 0 0,-2 2 0,5-5 0,-3 3 0,4-3 0,1-2 0,-1 5 0,1 0 0,2-1 0,3-2 0,-3 3 0,4 2 0,-1-1 0,0 1 0,5-1 0,-3-6 0,1 0 0,4 0 0,-4 0 0,0 0 0,1-1 0,-1-4 0,-3 3 0,3-4 0,0 1 0,1 0 0,-4-1 0,3 2 0,0-1 0,1 2 0,-1 2 0,3-1 0,-2-1 0,-3-2 0,4-1 0,-3 2 0,1-1 0,4 2 0,-4 0 0,1 0 0,-1-2 0,0 2 0,-3 5 0,3 1 0,1-3 0,-1-1 0,-3 6 0,3-8 0,1 0 0,-1 1 0,-3-1 0,3 0 0,0-4 0,1-1 0,-1-2 0,4-3 0,-4 1 0,-1 2 0,4 5 0,-2-3 0,0 0 0,1 0 0,-5 5 0,4-2 0,-1 1 0,0 0 0,1 0 0,2-4 0,-2 0 0,-3 0 0,4 3 0,-3-3 0,-1-1 0,1 1 0,3 3 0,-3-3 0,-1 0 0,1 0 0,0-2 0,-4-5 0,3 2 0,3 3 0,-4-4 0,3 6 0,0-2 0,1 0 0,-5 2 0,5-3 0,-1 1 0,0-2 0,-3 4 0,4 0 0,-1-1 0,0 1 0,-4 3 0,2-3 0,-1 0 0,0 0 0,2 3 0,-4-3 0,2-1 0,-2 1 0,5 0 0,1-4 0,1 2 0,0-1 0,-5-2 0,5-1 0,1 3 0,3 1 0,-4 2 0,-2-6 0,-1-1 0,4 4 0,-3-9 0,2 3 0,0 2 0,-5-5 0,5 1 0,0 0 0,-1 3 0,2 2 0,-4 3 0,1 1 0,0 0 0,4-5 0,-2 0 0,2 0 0,-6 5 0,-1 2 0,-1 0 0,1 0 0,-2-2 0,5-5 0,-1 0 0,-4 0 0,4 2 0,-1 1 0,1 2 0,0-1 0,-1 4 0,-3 2 0,2 2 0,-1-2 0,2 4 0,-1-4 0,0 3 0,2 2 0,-4-1 0,5-2 0,1-4 0,-1-1 0,0 1 0,4-6 0,-2-3 0,2-1 0,1-6 0,4-7 0,1-14 0,2-9 0,7-9 0,-4-13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44.6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1463 1 12287,'-1'30'0,"-4"0"0,-4 14 0,-8 6 0,-1 7 0,-2 3 0,-12 5 0,2 3 0,-2-1 0,0 0 0,2-4 0,0-6 0,0-2 0,0 2 0,-4 7 0,1 3 0,2-2 0,3-3 0,-2 10 0,8-10 0,0-1 0,1-1 0,-6 2 0,3 0 0,-1-3 0,0-1 0,7-1 0,-3 0 0,5-3 0,1-2 0,-4 3 0,1-3 0,1 0 0,-1 0 0,-1-2 0,4-3 0,0 1 0,0 3 0,0-1 0,2-7 0,1-1 0,2-1 0,0-1 0,-5 5 0,0 0 0,-1 0 0,1-1 0,0-2 0,0-4 0,0-1 0,2 3 0,1-3 0,2 0 0,-2 0 0,-1 3 0,-2-5 0,0 1 0,0 0 0,0 1 0,-1 7 0,1-2 0,0 0 0,5 3 0,0-8 0,-2-1 0,-1 1 0,0 5 0,1-2 0,2 2 0,-2-2 0,-1 4 0,-2-4 0,0 2 0,0-2 0,-1 7 0,1-5 0,0 0 0,0 2 0,2-3 0,1 0 0,4-6 0,1-3 0,-3-7 0,5-2 0,2-1 0,1-4 0,-3-1 0,0-2 0,0-6 0,5-9 0,0-12 0,2-5 0,3-3 0,-2-10 0,7 1 0,2-1 0,1-3 0,0-7 0,1-1 0,-1-4 0,4-5 0,1 1 0,-1-8 0,2-1 0,1-1 0,7-10 0,-2 9 0,1-2 0,0 0 0,2 2 0,-3 0 0,4-1 0,1 1 0,0-5 0,0-1 0,-1 1 0,-4-2 0,7 3 0,-4-4 0,1-1 0,-1 0 0,4 6 0,-7-4 0,3 0 0,3-4 0,-1-2 0,0-3 0,0 1 0,0-1 0,0-6 0,1-1 0,0-3 0,5 1 0,-5 1 0,5-3 0,-5 3 0,-1 2 0,1 3 0,-1 9 0,-2 5 0,-3 3 0,-5 1 0,-3 9 0,-2 7 0,0 8 0,-1 7 0,-4 5 0,-5 5 0,-3 12 0,-4 8 0,-3 8 0,2 10 0,-8 2 0,0-1 0,-3-2 0,4-2 0,0 0 0,0 0 0,2 0 0,-4-5 0,5 2 0,1 3 0,-1 3 0,-5 9 0,2-2 0,-3 5 0,-2 5 0,0 4 0,-2 10 0,-2 2 0,-1 5 0,-1 6 0,2-7 0,-1 4 0,2 1 0,-4 4 0,2-2 0,0-5 0,-2-4 0,0 2 0,-5-3 0,4 0 0,1 0 0,-5 3 0,4-3 0,-2 0 0,0 0 0,1 9 0,-1-6 0,5-3 0,3-4 0,-1 1 0,-1 0 0,3-4 0,-3-2 0,1 8 0,3-8 0,0 1 0,-1-1 0,-4 2 0,0-6 0,0 1 0,-2 2 0,6 3 0,-4-8 0,3 0 0,2 0 0,0-2 0,0-5 0,1 0 0,4 0 0,-3 1 0,3-1 0,-2 0 0,2 0 0,-4 0 0,4 2 0,-1 0 0,1-2 0,-2 4 0,5-9 0,1 3 0,-1 2 0,-3 0 0,5 1 0,0-1 0,-2 0 0,4 0 0,-6 0 0,1 0 0,0 0 0,2 1 0,-2 0 0,0 3 0,-1 1 0,6-6 0,-4-9 0,2-4 0,0 0 0,0-6 0,4-4 0,-4-4 0,3-12 0,-5-14 0,7-6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45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482 362 12287,'21'2'0,"-1"1"0,-2 2 0,-6 0 0,-4-3 0,-1 3 0,-5-4 0,-12 4 0,-11-3 0,0-7 0,-6-2 0,-3-1 0,-4-4 0,-1-1 0,5-2 0,-2 0 0,-3 0 0,3-5 0,-3-2 0,3-2 0,2-2 0,0-5 0,1-2 0,2-2 0,2 1 0,0-4 0,-5-1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46.0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679 1 12287,'0'21'0,"-2"6"0,-3 8 0,-5 11 0,-10-1 0,-8 7 0,-8-2 0,-4 0 0,-8-1 0,4-9 0,-5-5 0,1-3 0,-4-3 0,0-3 0,0-2 0,0-2 0,2 4 0,5-9 0,-1 5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58.4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5148 1 12287,'-15'8'0,"0"-1"0,0-2 0,0 0 0,-2 0 0,-3-4 0,-3 3 0,-1 1 0,-4 0 0,3-5 0,-4 0 0,-1 0 0,5 5 0,0 0 0,-2-2 0,-2-1 0,-1 3 0,-2 0 0,1 0 0,0 2 0,-7-4 0,8 5 0,-2-1 0,0-4 0,2 4 0,0 0 0,0-1 0,0 1 0,-1 3 0,1-3 0,0 0 0,0-1 0,0 4 0,-2-3 0,-2 0 0,-1-1 0,0 5 0,5-6 0,1 0 0,4 1 0,-3-4 0,3 5 0,-4-2 0,-1 0 0,2 0 0,-1-4 0,2 3 0,1 1 0,-6 5 0,5-3 0,-5-1 0,-3 1 0,0 3 0,3-3 0,-2 1 0,-1 4 0,0-4 0,3 1 0,-1-1 0,-2 0 0,1-4 0,6 2 0,1-1 0,0 0 0,-5 2 0,7-4 0,-3 2 0,-3-1 0,1 3 0,0-1 0,0 1 0,0 0 0,0 3 0,-1-4 0,1 1 0,0 0 0,0 3 0,0-3 0,0-1 0,0 1 0,-1 3 0,1-3 0,2 1 0,3 4 0,-7-4 0,5 2 0,0 0 0,-1-1 0,-1 2 0,-1-4 0,0 0 0,0-1 0,0 5 0,-1-6 0,3 0 0,3 1 0,-2-4 0,5 5 0,1-2 0,-1 0 0,-3 0 0,3-4 0,0 3 0,0 1 0,-3 1 0,3-2 0,1 1 0,-1-2 0,0 1 0,4-1 0,-4 2 0,-2-2 0,4 4 0,-3-2 0,1-2 0,4-1 0,-4 3 0,2 0 0,1 0 0,3 2 0,-5-6 0,1 4 0,2-1 0,1 1 0,2-3 0,0 4 0,0-1 0,0 0 0,-5 5 0,-2-3 0,-1 0 0,-4-1 0,-2 4 0,1-4 0,1-1 0,2 1 0,5-2 0,-5 4 0,0 0 0,1 1 0,-3-4 0,7 3 0,2-1 0,1-4 0,2 1 0,0-1 0,0 2 0,0-2 0,0 4 0,0-2 0,-1 0 0,1 2 0,-5-6 0,0 6 0,2-2 0,1 0 0,-3 0 0,-2-3 0,0 1 0,1 2 0,-1 5 0,3-5 0,-1-1 0,2-3 0,-4 4 0,2 0 0,2-1 0,1-3 0,2 4 0,0 0 0,0-1 0,0-3 0,-1 4 0,1 1 0,-1-1 0,-4 1 0,3-4 0,-5 5 0,2-2 0,0 0 0,0 1 0,3-2 0,-2 2 0,-1 3 0,0-6 0,4 4 0,-3-2 0,-1 0 0,-5 5 0,3-3 0,-1-1 0,-4 1 0,0 3 0,-1-5 0,1 0 0,0 2 0,-10-5 0,7 4 0,-2-1 0,0 0 0,4 2 0,1-4 0,4 2 0,1-1 0,-3 2 0,5 1 0,1 1 0,2-4 0,2 1 0,9-3 0,6-2 0,8 0 0,5-6 0,2 1 0,7-6 0,2 2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8:58.938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148 76 21994,'-8'15'-1909,"1"0"1,7 0 1549,0 1 1,7-3-1,3-3 1,3-5 451,3-3 0,0-2 1,3 0-1,1 0-65,-2 0 1,-1-2 0,-4-3 0,-1-5-158,-2-3 1,-6 1 0,1-2 0,-5-2 36,-5-1 0,-4 0 0,-6 2 0,0 2 101,0 3 0,-5-2 0,-2 7 1,-1 2-129,-4 1 0,3 2 0,-1 2 0,0 1 187,2 2 0,1 8 0,8 1 0,3 4-86,1 1 1,6 2 0,1 1 0,6 0-74,7 0 0,16-2 0,5-3 0,6 1 82,5 2 1,7-7-1,1-8 1,-3-3 124,-5-2 1,-2-2 0,-8-3 0,-5-6-94,-4-8 0,-10 1 0,-8-7 0,-5-2-107,-5-2 0,-8 4 0,-9 2 1,-1 1 42,-4 4 1,-7 8 0,-2 5-1,-1 3 87,0 2 0,-3 0 0,4 2 0,5 3 48,4 5 1,0 5 0,7 3 0,3 2-145,5-1 1,6-3 0,6 1 0,1 0-23,4-2 1,11 3-1,9-9 1,1 1 57,0 0 1,0-7 0,-5 2 0,-3-3 125,-1-2 0,-2-7 0,-2-3-55,-3-3 1,-3-4-179,-7-3 0,7 3 1,1-5-1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00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267 45 12287,'0'16'0,"-7"-8"0,-3-3 0,-5-3 0,-5-2 0,-2 0 0,-4 1 0,2 3 0,2 1 0,-3 1 0,5-2 0,2 2 0,1 3 0,4-4 0,1 5 0,2 2 0,6-4 0,3 0 0,7-1 0,10-4 0,9-1 0,0-2 0,5 0 0,5 0 0,-1-7 0,4-3 0,-1-3 0,-4-2 0,-7 5 0,-6 0 0,-5-2 0,-5-1 0,-3-2 0,-9-1 0,-3 1 0,-9 2 0,-6 3 0,2 5 0,1 3 0,-3 2 0,0 0 0,2 0 0,1 0 0,2 5 0,0 4 0,0 4 0,6 5 0,4 13 0,10-8 0,7-5 0,5-6 0,3-7 0,12 2 0,-2-2 0,3-2 0,4-1 0,-5-7 0,1-2 0,-6-1 0,-7-2 0,-10-5 0,-5 0 0,-3 0 0,-2 0 0,-13-1 0,-7 3 0,-7 1 0,-3 2 0,-1 7 0,1-2 0,0 3 0,0 2 0,2 5 0,1 4 0,2 4 0,6 2 0,1 7 0,6-7 0,7-2 0,5 1 0,5 1 0,10-7 0,10-3 0,2-5 0,-2-5 0,4-2 0,-6-4 0,1 1 0,-4-2 0,-4 4 0,-1-2 0,-8 6 0,-7-1 0,-7 4 0,-9 1 0,-3 0 0,-1 0 0,-7 0 0,11-7 0,-6-2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07.6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27 12287,'-7'-17'0,"7"7"0,7 15 0,10 14 0,3 13 0,5 11 0,5 17 0,5 2 0,6 5 0,2 5 0,1-6 0,-2-4 0,-4-9 0,-1-6 0,-3 0 0,-9-13 0,-5-4 0,-3-3 0,-2-11 0,-2 1 0,-3-5 0,-3-12 0,-9-4 0,-3-9 0,-3-10 0,-7 3 0,0-14 0,-1 2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07.9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333 1 12287,'11'25'0,"4"8"0,2 11 0,-2 14 0,-5-1 0,-6-3 0,-8-6 0,-4 9 0,-9-8 0,-3 0 0,-5 1 0,-4-3 0,-1-5 0,0-4 0,0-1 0,0-2 0,0-5 0,1 0 0,4 1 0,-2 4 0,7 0 0,-7 7 0,4-4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8.55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0 106 12287,'0'-15'0,"0"0"0,0 0 0,0 0 0,0 5 0,0 0 0,0-2 0,7 5 0,3 2 0,3 4 0,3 4 0,0 5 0,3 9 0,1 5 0,0 1 0,-5 4 0,2-2 0,3 2 0,-3 7 0,3 1 0,-4-2 0,0-1 0,-1-4 0,1-1 0,3-3 0,1-2 0,2-4 0,-4-6 0,4-4 0,1-1 0,-3-2 0,4-5 0,-2-2 0,-4-3 0,4 2 0,-2-7 0,-2-2 0,-1-1 0,-7 3 0,-1-1 0,-3 0 0,-1-3 0,-5-1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44.1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12287,'20'12'0,"11"3"0,9 15 0,5 17 0,0 5 0,0 7 0,1 4 0,7 9 0,-22-30 0,0 2 0,5 4 0,2 1 0,3 4 0,2 1 0,2 6 0,0 1 0,3 3 0,0 1-231,1-1 1,2 1 0,6 9 0,0 2 0,2 1 0,1 1 0,-20-25 0,0 1 0,1 1 230,0 1 0,0 0 0,1 1 0,1 3 0,1-1 0,-1 1 0,1 1 0,0-1 0,1 0 0,1 2 0,0 0 0,1 0-83,1 3 1,0 0 0,1 0 0,1 0 0,0 1-1,-1-1 1,1-1 0,0-1 0,0 1 0,-2-3-1,1 0 1,-1-1 82,-1-2 0,0-1 0,0 1 0,-1 0 0,-1-1 0,0 0 0,-2-4 0,0-1 0,0-1 0,18 23 0,-2-1 0,-2-1 0,-2-3 0,-5-8 0,-2-1 0,-4-4 0,-1 0 0,-5-5 0,-1 0 109,-2-2 0,-1-1 0,-4-3 0,-2-1 1,21 35-1,-9-7-109,-10-7 0,-8-11 0,-12-9 0,-3-6 0,-7-9 0,0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45.1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2970 22 12287,'15'-15'0,"-7"8"0,-3 7 0,-3 9 0,-2 4 0,-7 15 0,-4 9 0,-8 10 0,-6 8 0,-3 12 0,-4 9 0,-3 8 0,-6 4 0,20-40 0,-1 2 0,-1 0 0,1 2 0,-1 1 0,0 1 0,1 1 0,-1 0 0,1 4 0,-1 0 0,0 0 0,1 1 0,0 1 0,0 2-106,2-1 0,0 1 1,-1 11-1,0 1 1,2-4-1,1-1 1,0 3-1,-1 0 106,1 3 0,0 0 0,-3 0 0,1 1 0,2-2 0,0 0 0,-1 0 0,1-1 0,-1-1 0,1 0 0,-3 5 0,0 0 0,1 0 0,0 0 0,-2 2 0,0 1 0,0-1 0,-1 0 0,-2 8 0,0 0 0,-1-1 0,0-1 0,-1 0 0,0 0-92,-1 4 1,-1 0-1,0-2 1,0 1-1,-2 0 1,0 0-1,-1-3 1,0 0 91,-1-2 0,1 1 0,-2 9 0,1 0 0,1-9 0,0-1 0,-1 3 0,1-1 0,0-2 0,0-1 0,-1 3 0,-1-1 0,1-4 0,-1-1 0,1-3 0,-1 0 0,0 0 0,1 0 0,0-3 0,1 0 0,1-3 0,0 0 0,0-4 0,0 0-57,1-2 1,-1 1 0,-3 4 0,0 0-1,3-8 1,1-1 0,0-2 0,0 1 56,2-2 0,-1-1 0,0 0 0,1-2 0,3-3 0,0-1 0,1-4 0,-1-1 0,2 0 0,-1-1 0,-19 30 0,1-3 0,5-6 0,5-6 0,-1 2 0,9-14 0,1-2 136,3-4 1,5-9 0,5 1 0,5-8-137,3-6 0,4 1 0,4-5 237,9-2 0,6-9 0,7-2 0,2-6-237,7-7 0,5-9 0,5-3 0,3-1 133,5-4 0,4-8 0,3-5 0,2-4-133,1-1 0,7-2 0,0-3 0,5-4 0,3 1 0,-36 22 0,0 0 0,-2 1 0,1 1 0,2-1 0,0 0-38,3-2 1,0 0 0,-1 0-1,0 0 1,3 2 0,0 0-1,1 0 1,0 0 37,1 0 0,0 0 0,3-1 0,1 1 0,-1 0 0,0 0 0,1 0 0,-1 0 0,1-1 0,0 1 0,0 2 0,0 1 0,4-1 0,1-1 0,-1-1 0,1 0 0,0-1 0,0-2 0,5-4 0,0-1 0,-4 2 0,0 0 0,2 0 0,1 0-92,1-1 1,1 0 0,4-2 0,2-1-1,-4 1 1,1 0 0,1 0 0,2 2 91,-1 1 0,1 0 0,0 2 0,0-1 0,3 0 0,1 0 0,-1 1 0,2 1 0,-1-1 0,1 1 0,1 2 0,0 0 0,-2-2 0,0 1 0,0 1 0,0 0 0,-2 1 0,-1 0 0,3-1 0,-1 1 0,-4 0 0,0 0 0,-2 0 0,-1 1 0,-1 2 0,-1-1 0,-1-1 0,-3-1 0,-4 3 0,-2-1 0,-2 0 0,-1-1-27,-2 2 1,-2-1-1,-4-1 1,-1 1-1,32-22 27,-10 1 0,-9 2 0,-14 0 0,-7 0 0,-12 2 0,-10 3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46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12287,'22'31'0,"3"5"0,-4 7 0,0 9 0,-5 2 0,-1 3 0,0 3 0,1 4 0,-1 1 0,0-1 0,5 8 0,2 1 0,1 1 0,4 0 0,3 9 0,3 0 0,3 5 0,-3 3 0,-14-43 0,1 1 0,20 41 0,-19-43 0,0 0 0,-1 2 0,0 1 0,1 2 0,0 0 0,-3-3 0,1-1 0,-1 0 0,1 0 0,17 44 0,-17-43 0,-1 1 0,16 40 0,1 0 0,-2-2 0,-2-1 0,-5-7 0,-1 0 0,2 3 0,0-6 0,0 5 0,-2-2 0,2 0 0,1 3 0,2-5 0,1 3 0,-1-3 0,0 3 0,0-2 0,0-2 0,0 1 0,1-1 0,-1-5 0,0-3 0,0-2 0,-2 8 0,-1-2 0,-3-1 0,-3 1 0,5-1 0,-5 2 0,3 0 0,3 3 0,-1 1 0,3 0 0,-2-1 0,0-2 0,4 2 0,-6-12 0,2-1 0,-2-2 0,2-8 0,-5-6 0,-2-6 0,-3-7 0,1-10 0,-8-5 0,-3-11 0,-4-11 0,-6-11 0,-7-11 0,-8-4 0,-3-2 0,-12-14 0,1-3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46.6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540 1 12287,'23'0'0,"-8"6"0,-10 4 0,-10 2 0,-5 0 0,-3-2 0,-2 2 0,0-4 0,-2 2 0,-3 0 0,-5-1 0,-4 2 0,-1-4 0,0 0 0,0-1 0,-2 6 0,-2-4 0,-1 3 0,2-1 0,-2 0 0,1 3 0,4-1 0,1-2 0,4 0 0,10 7 0,0 3 0,0 5 0,7 5 0,4 5 0,8 5 0,6 4 0,10 8 0,5 5 0,3 3 0,3 0 0,4 7 0,2-8 0,1 1 0,4 4 0,-3-5 0,-1-6 0,-3-3 0,-6-6 0,-1 0 0,-8-9 0,-3-3 0,-5-6 0,-7-6 0,-14-9 0,-11-6 0,-3-10 0,-14-4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48.8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5473 12287,'1'13'0,"4"-3"0,6-5 0,7-10 0,2-5 0,5-10 0,-1-5 0,2-3 0,6-3 0,3-4 0,1-2 0,4-1 0,3-4 0,8-2 0,1-2 0,-2-1 0,-3 1 0,6-7 0,-6 6 0,5-3 0,5-2 0,-5 3 0,0 6 0,-3-1 0,-4-3 0,8-1 0,-6 1 0,4 0 0,0 2 0,10-9 0,-3 9 0,1-4 0,0-3 0,6 4 0,-6-8 0,-1 1 0,1 1 0,1 3 0,-8 4 0,0 0 0,0 1 0,3-5 0,-3 7 0,0 0 0,0 1 0,3-7 0,-3 6 0,0-1 0,0-4 0,5 1 0,-2 1 0,2 0 0,-1 2 0,1-9 0,-6 7 0,1-3 0,0-2 0,4-2 0,-6 6 0,-2 1 0,-1-2 0,-1 1 0,-3 3 0,-1 1 0,-2 4 0,-5-2 0,4 5 0,-2 0 0,-4 0 0,4-3 0,0 2 0,1-3 0,4 0 0,2-6 0,1 5 0,0-5 0,1-3 0,2-1 0,1 4 0,-2-1 0,1-2 0,-1 1 0,-5 7 0,-2 2 0,2-2 0,0 4 0,0-3 0,-4-1 0,-1-1 0,5-1 0,-2 2 0,2 2 0,-2-2 0,4-1 0,-4-4 0,2-2 0,-2-1 0,9-5 0,-2 3 0,3-2 0,2-3 0,3-1 0,-3-4 0,0 0 0,0 1 0,5-2 0,-2 7 0,2-2 0,-2-2 0,2 1 0,-5 2 0,0 3 0,0 2 0,-2 4 0,-4 6 0,-3 3 0,-3 3 0,-3 5 0,-8 8 0,-4 1 0,-5 4 0,-3-4 0,-4 2 0,-3 2 0,-5 1 0,-3-3 0,-2 0 0,0 1 0,0 2 0,0 2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49.5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453 619 12287,'8'23'0,"-3"-3"0,-5-5 0,-5-5 0,-8-3 0,-9-7 0,0 0 0,0 0 0,-8-7 0,2-3 0,-1-3 0,1-2 0,-7 0 0,8 0 0,0-2 0,-1-3 0,1 3 0,2-3 0,3 3 0,0 2 0,10 0 0,-3-2 0,4-1 0,2-2 0,2-2 0,7 3 0,2-2 0,3-3 0,9-1 0,7-5 0,3 1 0,3 4 0,1-1 0,2 5 0,0 3 0,1 1 0,-1 9 0,0 3 0,0 3 0,0 2 0,-5 0 0,-1 0 0,-2 0 0,-4-6 0,-8-6 0,-5-8 0,-3-10 0,-2-7 0,0-9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51.3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4372 1764 12287,'9'-6'0,"-11"-3"0,-13-6 0,-7 2 0,-1 3 0,-11-4 0,2 4 0,-5-3 0,-4-2 0,-1 0 0,-2 0 0,2 0 0,0-1 0,-10 1 0,6 0 0,-5 0 0,-1 0 0,-3 0 0,3 0 0,-1 0 0,-4 0 0,3-5 0,-1 0 0,-1 1 0,3 2 0,-4-3 0,5 0 0,0 0 0,0-2 0,-3 6 0,5-6 0,1 2 0,2 0 0,-3-5 0,0 4 0,1 1 0,2-1 0,2 4 0,0-5 0,-1 2 0,1 0 0,0 0 0,0 5 0,1 0 0,4 0 0,-7-1 0,5 0 0,0-1 0,-1 2 0,1-9 0,-2 9 0,2-1 0,1-1 0,-5 2 0,8 0 0,-2 0 0,-2 0 0,-10-1 0,7 1 0,-2 2 0,0 3 0,3-3 0,1 2 0,-1-2 0,-3-2 0,-1-2 0,2-1 0,1-2 0,0 1 0,-5-2 0,-1-1 0,1 0 0,-2 0 0,0-5 0,-5 2 0,2-3 0,-2-2 0,0-1 0,-1 1 0,-1 0 0,-3 0 0,-7 0 0,4 0 0,3 0 0,5-1 0,0 3 0,5 3 0,2 3 0,3 0 0,0 7 0,12-2 0,3 6 0,5-1 0,5 0 0,7 1 0,0 0 0,0 8 0,7-4 0,1 7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49:52.0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860 44 12287,'0'-15'0,"-2"5"0,-3 0 0,2 7 0,-7-2 0,2 10 0,-2 6 0,5 8 0,3 6 0,2 2 0,0 0 0,0-2 0,0 2 0,0 1 0,0 2 0,0 0 0,0 0 0,0-1 0,2-2 0,1-4 0,2-1 0,0-2 0,-5-5 0,0 0 0,0 0 0,0 0 0,-2-1 0,-3-4 0,-3-3 0,-9-7 0,-3-2 0,-5-3 0,-5-2 0,-5-5 0,-6 2 0,-2-1 0,1 2 0,0 1 0,-1 1 0,1 4 0,1 1 0,0 2 0,2 0 0,2 0 0,2-5 0,3-2 0,0-1 0,2-4 0,-3 4 0,8-2 0,-4-2 0,-1-1 0,0-2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04.3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12287,'15'27'0,"0"13"0,0 19 0,-6 33 0,-6-36 0,-1 2 0,-1 9 0,-1 2 0,1 7 0,-2 2 0,-1 2 0,-2 1 0,-1 1 0,0 0 0,-2 0 0,0 0-200,0 1 0,-1 1 0,1 2 1,-1-1-1,1 0 0,1-1 1,0 1-1,2 0 200,1-3 0,1 0 0,1-1 0,2-1 0,0-7 0,1-1 0,1-5 0,1-1 0,0-5 0,0-2 0,-2-6 0,-1-2 0,4 40 0,-3-11 167,-2-8 1,-2-8 0,-3-14-168,-5-10 0,4-6 0,1-4 0,3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05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76 12287,'15'-5'0,"0"0"0,-5-2 0,0 2 0,-6 2 0,1-7 0,-4-2 0,-7 4 0,-6-1 0,-5 3 0,-3 2 0,-2 3 0,4 1 0,-4 0 0,-1 0 0,-3 5 0,-4 0 0,0 0 0,0 1 0,0 1 0,0 5 0,-1 0 0,1 4 0,0-1 0,0 7 0,2-2 0,2 0 0,0 6 0,4-5 0,0 3 0,0 3 0,2 6 0,7 2 0,3 0 0,5 2 0,-2-5 0,2 5 0,2-2 0,1 0 0,2 0 0,2-4 0,1-1 0,2 0 0,5-2 0,-3-1 0,-1-3 0,1-3 0,-3-2 0,-3-7 0,-1-2 0,0-7 0,-7-3 0,-1-8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9.02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150 1 12287,'1'28'0,"3"8"0,-3 10 0,-6 8 0,-8 1 0,-12 2 0,0-5 0,-2 0 0,2 0 0,8 3 0,8-3 0,3 0 0,2 0 0,4 3 0,5-4 0,6-3 0,2-1 0,9-8 0,3-4 0,3-5 0,2-5 0,1-8 0,-1-9 0,-2-1 0,-3-4 0,7-1 0,-5-4 0,0-1 0,1-2 0,7-13 0,4 1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06.6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12287,'72'35'0,"4"0"0,-32-11 0,2 1 0,0 0 0,0 2 0,3 3 0,1 2 0,3 2 0,1 2 0,1 1 0,1 2 0,4 1 0,0 2 0,1 1 0,1 2-238,0 1 1,3 2-1,10 8 1,2 2-1,0 0 1,-1 0-1,2 1 1,0 1 237,-2-2 0,2 1 0,-23-19 0,1 0 0,0 0 0,24 18 0,-1 0 0,0-1 0,0 0 0,-1 0 0,0 0 0,-4-4 0,-1-1 0,-7-3 0,-3-2 0,-5-6 0,-2 0 0,-3-2 0,-1-1 0,-1-2 0,-3-2 0,24 22 0,-11-8 196,-11-6 1,-17-12 0,-18-10-197,-8-3 0,2-9 0,-1-1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07.6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890 0 12287,'14'7'0,"-4"3"0,1 9 0,-6 4 0,-1 4 0,-3 5 0,-2 6 0,-4-1 0,-4 2 0,1 3 0,-5-4 0,3 1 0,-2-4 0,2-7 0,-2 2 0,5-6 0,1-1 0,-1-3 0,0-3 0,4-2 0,-2 0 0,-2-6 0,2-4 0,-2-10 0,-4-5 0,-1-4 0,-5-1 0,0 0 0,-8 0 0,-1-2 0,-3-3 0,-3 3 0,-1-1 0,-4 5 0,-2 3 0,4-1 0,-3-2 0,1 1 0,3 2 0,2 0 0,2-5 0,0 2 0,0 3 0,0-4 0,0 4 0,0-3 0,-1-2 0,1 0 0,0 0 0,-7 0 0,-1-1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08.3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2187 0 12287,'-15'22'0,"0"3"0,-14 10 0,-9 7 0,-14 7 0,-14 6 0,28-23 0,-2 0 0,-4 2 0,-1 0 0,-3 2 0,0 0 0,-1 3 0,-2 0 0,-6 0 0,0 0 0,3-1 0,-1 0 0,-1-1 0,0-1-109,1 0 1,-1-1 0,-4 0 0,0 0 0,0-3-1,1-2 1,2-1 0,0-1 108,0-1 0,2 0 0,4-2 0,1 0 0,3-2 0,2-1 0,-39 22 0,7-4 0,10-3 0,14-7 0,2 0 70,8 0 0,6-6 0,10-3 0,5-1-70,6 1 0,-1-1 71,12-5 1,0-5-72,5 0 0,6-7 0,10-10 0,7-9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08.8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7 12287,'16'-6'0,"-1"6"0,-7 8 0,-3 12 0,-5 5 0,-5 4 0,-8 8 0,-9 3 0,-2 2 0,-2-2 0,-8 2 0,-1-9 0,1-3 0,3-3 0,2-8 0,4 2 0,7-1 0,6 1 0,0-1 0,7-5 0,2 0 0,13-7 0,6-3 0,6-3 0,5-2 0,7 0 0,1 0 0,0 0 0,2 0 0,-5 0 0,4 0 0,-2 0 0,-4 0 0,2 0 0,-12 2 0,-2 3 0,6 3 0,-1 7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4.8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12287,'10'0'0,"-2"2"0,1 1 0,-1 2 0,-3 14 0,5 1 0,0 5 0,-1 0 0,4 4 0,-3-3 0,3 6 0,3 3 0,4 7 0,1-1 0,3 2 0,3 2 0,1 6 0,2-1 0,0-2 0,1-1 0,-1 4 0,0-1 0,-2-2 0,-3-1 0,9-1 0,-4 0 0,2 3 0,0 1 0,5 6 0,1-5 0,1 1 0,-4 0 0,2-1 0,0-6 0,-1-2 0,1-2 0,-2 5 0,-4-4 0,-3-1 0,-3-3 0,9 4 0,-4-3 0,0 1 0,-3 0 0,6-5 0,-3 5 0,2 2 0,0 2 0,-2-1 0,0 1 0,1-1 0,-1 4 0,2 9 0,1-3 0,2 2 0,-1 1 0,1-3 0,-3 4 0,-4-1 0,1 1 0,-1-6 0,2 1 0,0-1 0,1-1 0,-1 7 0,0-2 0,0 2 0,0-2 0,5 9 0,2-2 0,0 2 0,0-2 0,8 6 0,-3-7 0,-2 1 0,-1 0 0,1-7 0,-3-3 0,0-5 0,0-9 0,-2 1 0,-7-4 0,-1-3 0,-2-5 0,-8-6 0,-2-6 0,-8 0 0,-12-13 0,-4-4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6.2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2986 1 12287,'8'6'0,"-4"4"0,-9 6 0,-10 4 0,-9 1 0,-11 6 0,-7 0 0,-6 5 0,-4-2 0,-7 7 0,2 0 0,0 3 0,-8 3 0,8 3 0,0-1 0,-2 0 0,1 0 0,-3 2 0,1 4 0,0 4 0,3 3 0,-2 3 0,-1-3 0,3-2 0,-7 6 0,7-7 0,2-3 0,1-4 0,-1-2 0,5-1 0,1 2 0,2 3 0,7-3 0,2 3 0,1-3 0,3-2 0,2 1 0,2 0 0,0 3 0,0 1 0,6 6 0,3-5 0,1 3 0,-1 3 0,0 2 0,2-1 0,-2-2 0,-3-6 0,-1 2 0,-5 0 0,0 0 0,-1 0 0,1 8 0,-1-3 0,-3 0 0,-1 1 0,-7-1 0,3 2 0,1-2 0,3 0 0,-2 0 0,2-9 0,1 4 0,2 2 0,2-6 0,0 4 0,0-1 0,0-1 0,-4 0 0,1-5 0,1 1 0,-2-1 0,3-2 0,4-2 0,2-6 0,-2-3 0,5-4 0,0-3 0,4-5 0,3-3 0,-4-2 0,9 0 0,4-6 0,-1-4 0,7-10 0,13-4 0,4-6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6.9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0 226 12287,'20'0'0,"0"0"0,-1 0 0,-2 0 0,-2 0 0,0 0 0,2-1 0,3-4 0,3 3 0,7-5 0,2 2 0,3 0 0,4-5 0,8 3 0,1-1 0,2-4 0,2 1 0,-1-1 0,2 2 0,1-2 0,5 4 0,-4-2 0,3 0 0,3 1 0,4 3 0,0 6 0,1 0 0,1 0 0,-10 0 0,3 0 0,-3 1 0,-3 4 0,2-1 0,-4 4 0,-1-1 0,-4-4 0,4-1 0,-7-1 0,1 3 0,4 1 0,4 0 0,-1-5 0,0 0 0,0 0 0,4 0 0,-6 0 0,0 0 0,2 0 0,0 0 0,5 0 0,-4 0 0,-1 0 0,-1 0 0,-4 0 0,1 0 0,2 0 0,6-2 0,-4-1 0,-1-4 0,1-1 0,-1 3 0,-4-4 0,1 3 0,2 2 0,4-2 0,-5 0 0,-3 3 0,3 1 0,0 2 0,-4 2 0,0 1 0,0 3 0,4-1 0,-1-5 0,-2 0 0,-3 0 0,9 0 0,-5-2 0,3-3 0,2-5 0,9 1 0,-4 1 0,1 0 0,6-1 0,-6 6 0,8-2 0,-4 3 0,0 2 0,15 0 0,-10 0 0,1 0 0,1 0 0,5 0 0,-4 0 0,1-1 0,4-4 0,0 3 0,-3-3 0,-3 3 0,-2 2 0,8 2 0,-4 1 0,-6 4 0,-6 1 0,-2 1 0,-9 2 0,-6-2 0,-10-3 0,-14 4 0,-19-4 0,-19-3 0,-27-1 0,-22-9 0,-15-2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7.4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272 332 12287,'5'-39'0,"0"4"0,-5 7 0,-15-1 0,-15-3 0,-15-8 0,-5 0 0,-21-4 0,1-1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7.7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860 633 12287,'-12'-25'0,"-5"-3"0,-11-4 0,-14-7 0,-10-7 0,-12-6 0,-3-2 0,-3-3 0,29 28 0,-2 1 0,-35-27 0,-3 6 0,6 7-716,6 5 0,9 7 0,-1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8.0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12287,'20'14'0,"0"7"0,-2 11 0,-1 8 0,-9 6 0,-1 4 0,-2 3 0,0 1 0,0 3 0,-5-7 0,0-1 0,0-2 0,0-7 0,0-3 0,0-5 0,0-9 0,0-4 0,0-4 0,-6-20 0,-3-5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1.6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12287,'7'50'0,"1"2"0,-1 0 0,-7 0 0,-5-7 0,-7-6 0,2-3 0,-2-2 0,-1 1 0,-1-5 0,3-6 0,1-6 0,5-5 0,-4-4 0,3-9 0,1-9 0,5-11 0,6-10 0,3-8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9.37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1 166 12287,'6'-22'0,"3"5"0,6-3 0,0 3 0,-5-3 0,0 0 0,0 2 0,-2 1 0,6 9 0,-4 3 0,5 3 0,5 2 0,-3 13 0,5 8 0,-2 7 0,0 7 0,0 4 0,-7 4 0,-1-1 0,-2-2 0,-7-5 0,2 4 0,-3-2 0,-2-4 0,0-6 0,0-3 0,0-3 0,0-2 0,0-2 0,0-2 0,0 0 0,0-5 0,-2-2 0,-3-1 0,2-4 0,-5-8 0,1-7 0,4-6 0,-6-5 0,1-8 0,-1 1 0,-4-7 0,5-1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8.2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12287,'22'45'0,"3"1"0,-5-1 0,-3 0 0,-7 0 0,-3 1 0,-2-1 0,1 7 0,3 1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8.5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12287,'32'45'0,"3"0"0,2 4 0,-12-4 0,-8 0 0,-9-11 0,0-2 0,1 1 0,-6-1 0,2-7 0,-3-5 0,-2-3 0,-2-9 0,-3-2 0,-3-18 0,-7-5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8.7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12287,'30'49'0,"-2"-2"0,-2-7 0,-6-6 0,-10-3 0,-5-9 0,-4 0 0,-1 0 0,0-2 0,0-12 0,0-8 0,0-8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8.9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567 0 12287,'-9'20'0,"-6"2"0,-8 2 0,-6 3 0,-6-1 0,-2 1 0,-1-2 0,-2-1 0,-6 2 0,1-2 0,2-2 0,2-4 0,1-1 0,8-2 0,6-2 0,2-3 0,4 2 0,5-7 0,7 7 0,14-10 0,11 4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9.1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437 1 12287,'9'6'0,"-6"6"0,-6 5 0,-7 3 0,-11 2 0,-5-4 0,-6 2 0,-3-1 0,-6-3 0,6-1 0,2 0 0,1 1 0,2-1 0,1 0 0,4-2 0,5-3 0,3 2 0,2-5 0,0 1 0,0-5 0,0 4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9.3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0 12287,'8'22'0,"-3"3"0,-3 2 0,-4 0 0,-3-4 0,-5-1 0,-10 3 0,-7-3 0,-4 0 0,-5-1 0,-5-5 0,0-6 0,-2-7 0,-2 4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19.6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0 12287,'22'9'0,"-7"6"0,-13 1 0,-14 8 0,-7-1 0,-6 1 0,-3 1 0,-2 5 0,-1 0 0,1 0 0,-5 0 0,0 1 0,1-3 0,3-3 0,2 2 0,2-7 0,4-1 0,1-3 0,2-1 0,5-1 0,2-2 0,2-2 0,-2-7 0,5 4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20.1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0 12287,'-7'24'0,"-1"-1"0,-9-3 0,-2 5 0,-1 4 0,-10 1 0,2 0 0,-2 0 0,-4 0 0,1-4 0,2-3 0,3-1 0,3-4 0,-2 4 0,5-2 0,-1-1 0,4-3 0,1-1 0,6 0 0,0-5 0,7 1 0,0-8 0,5 4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20.3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1 12287,'15'15'0,"-1"7"0,-6 1 0,-10 0 0,-11-2 0,-9-5 0,-8-1 0,0 0 0,0 1 0,-12-6 0,-3 0 0,-11 0 0,3 5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23.8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3363 227 12287,'7'-10'0,"3"0"0,1 5 0,-1-5 0,-3 0 0,-7-5 0,-2 1 0,-3 2 0,-5 4 0,-3 1 0,-2 1 0,-2 2 0,-1-1 0,-2 2 0,-6-4 0,5 2 0,-3 2 0,-3 1 0,-3-3 0,-3 0 0,-2 2 0,1 1 0,-4 2 0,-1 0 0,-1 0 0,0 0 0,1 0 0,-3 0 0,4 0 0,1 0 0,-3 0 0,4 2 0,3 1 0,1 2 0,2 2 0,0-4 0,0 2 0,0-1 0,-1 2 0,1-1 0,0-1 0,0-3 0,0 4 0,0 0 0,-1-1 0,1-3 0,0 4 0,0 2 0,2 0 0,2 0 0,-2 4 0,3-1 0,-2 4 0,2 1 0,-4-2 0,4 1 0,-1-1 0,0 4 0,-2 1 0,4-3 0,-1 0 0,0 0 0,2 0 0,-4 1 0,3-1 0,3 0 0,-6 0 0,2 0 0,-4 0 0,-1 0 0,0 0 0,0 0 0,0-1 0,0-4 0,-1 3 0,1-3 0,0 3 0,0 3 0,0 0 0,0 3 0,-1 1 0,1-2 0,0-1 0,0 0 0,2 1 0,2 2 0,0 0 0,4-3 0,-2 2 0,-2 1 0,4 5 0,0-5 0,2-2 0,0-1 0,0 3 0,3 0 0,-1-1 0,-3-3 0,1 5 0,5-1 0,-1 0 0,-5 1 0,5 1 0,-4 5 0,3-3 0,2-3 0,0 1 0,0-4 0,0 4 0,-1 2 0,1-4 0,-1 3 0,-3 1 0,-1-1 0,2 1 0,4 2 0,1 0 0,-4 0 0,-1 3 0,4 1 0,3 0 0,1 0 0,-1 0 0,-4 1 0,0-1 0,0 0 0,2 0 0,1 0 0,2-1 0,-2-4 0,-1 3 0,-2-3 0,1 2 0,4-2 0,-3 4 0,5-4 0,-2 3 0,0 3 0,1-1 0,-3 0 0,4 0 0,1 0 0,-3 0 0,4 0 0,-3-1 0,-3-4 0,4 4 0,0-4 0,-1 1 0,1 0 0,0 2 0,-4-3 0,2 2 0,-2-2 0,-1 4 0,-2-6 0,0 2 0,-1 0 0,6-5 0,0 6 0,0-1 0,2-2 0,-5 4 0,4-5 0,1 1 0,3 4 0,-2-4 0,2 3 0,2-1 0,1-2 0,-3 6 0,0-4 0,2 3 0,1 2 0,4 1 0,1-1 0,2 0 0,-2 0 0,4 0 0,0 0 0,-1 0 0,1 1 0,-2-1 0,-3 0 0,3 0 0,-3 0 0,4-1 0,-6-3 0,0 0 0,0 0 0,0 1 0,0 0 0,0-2 0,0 2 0,0-5 0,2-1 0,1 0 0,2-1 0,0 0 0,-3-3 0,1 1 0,2 2 0,2 5 0,-4-5 0,4 0 0,2 2 0,-4-3 0,3 6 0,0 0 0,1-2 0,-1 4 0,4-5 0,-4 0 0,-1-1 0,5 0 0,-2-5 0,1 3 0,-1 1 0,4-2 0,-4-6 0,3-2 0,2 2 0,0 1 0,0 2 0,1 0 0,-1 0 0,0 5 0,0 1 0,0-3 0,0-1 0,5 3 0,0 0 0,-1-2 0,-3-1 0,-1 3 0,2 0 0,2-1 0,1-2 0,0-2 0,-5 0 0,0 0 0,0 0 0,0 0 0,2 2 0,1-1 0,2-1 0,0 9 0,-4-9 0,-1 2 0,0-1 0,5 5 0,0-1 0,0-2 0,2-1 0,-5-2 0,3 0 0,-2 0 0,2 0 0,-3-1 0,5-3 0,-2-1 0,0 2 0,0 1 0,-3 3 0,1-1 0,2 0 0,5 0 0,-3 0 0,0 0 0,0 0 0,5 0 0,-4 0 0,2 0 0,0 0 0,-5-5 0,4 0 0,-1 0 0,1-1 0,-4 3 0,3-6 0,1 1 0,-1 0 0,-3 4 0,4-2 0,-3 1 0,-2 0 0,3-7 0,-1 4 0,3-2 0,3 0 0,-1 5 0,1-5 0,-2 0 0,2 2 0,2-6 0,1 4 0,0-1 0,0 1 0,0-3 0,0 3 0,1-2 0,-1 2 0,0-2 0,0 6 0,0-1 0,0 0 0,1 1 0,-1 3 0,0-2 0,0 1 0,0 1 0,0 0 0,0-4 0,1-1 0,-1 0 0,-2-4 0,-1 2 0,-2-2 0,-1 4 0,4-2 0,-1-2 0,0-1 0,4 3 0,-5 2 0,2-1 0,2 1 0,0 3 0,2-3 0,2 0 0,1-1 0,0 4 0,-3-5 0,3 0 0,5 2 0,-3-4 0,0 6 0,-2-3 0,0-2 0,4 3 0,-6-1 0,-1 1 0,2 0 0,-2-1 0,-4-2 0,-1 1 0,0-2 0,4 0 0,-5 1 0,0 1 0,-1-2 0,4-1 0,-4-4 0,2-1 0,-2-2 0,7-5 0,-4 5 0,2 1 0,4 3 0,-1-4 0,-1 0 0,2 1 0,1 3 0,5 1 0,-3 0 0,0 0 0,0 0 0,5 0 0,-4 0 0,2 0 0,1 0 0,-8 0 0,4 0 0,-2-2 0,0-3 0,0 3 0,-3-4 0,2 0 0,1 1 0,0-5 0,-5 4 0,0-1 0,1 0 0,-3-4 0,-1 2 0,-2-1 0,2 0 0,-4 0 0,2-3 0,1 1 0,-3 2 0,4 0 0,-5-5 0,-1 0 0,1 0 0,3 0 0,-3-1 0,0 1 0,0 0 0,3-5 0,-4 0 0,1 2 0,0 1 0,0 2 0,-4 0 0,2 0 0,-1 0 0,-3 0 0,0-1 0,-1 3 0,0 3 0,0-3 0,0 3 0,0-4 0,0-1 0,0-2 0,0-1 0,2-2 0,3 1 0,-3 1 0,3 0 0,-3-3 0,-2 3 0,0-4 0,-2 0 0,-1 1 0,-2-1 0,0 0 0,3 4 0,-1-2 0,-2 1 0,-1-3 0,2 2 0,-1 2 0,2 1 0,-4-3 0,1-2 0,-1 0 0,1 1 0,-1-4 0,4 3 0,-2 0 0,1 0 0,1-5 0,0 2 0,-2-2 0,2 2 0,-1-1 0,3 4 0,-2-2 0,-1-2 0,4-1 0,-8 0 0,1 3 0,4 3 0,-4-6 0,1 3 0,-1-1 0,1 0 0,-1 5 0,4-5 0,-4 0 0,-1 1 0,3-2 0,-3 4 0,-1-2 0,1-2 0,0 2 0,-4-1 0,2 0 0,-2 1 0,1-2 0,-1 4 0,2-2 0,-2-2 0,-1-3 0,-2-1 0,0 0 0,0 0 0,0-6 0,0 0 0,0-1 0,0 0 0,0-3 0,-2 3 0,-1 0 0,-2 0 0,-5 0 0,5 4 0,2-2 0,1 1 0,0-4 0,-1-3 0,-2-2 0,2-2 0,-1-1 0,1 1 0,-2 0 0,1 0 0,1 1 0,0 2 0,-4 4 0,-1 1 0,4 2 0,-2 6 0,1 2 0,0 2 0,-5 2 0,5-4 0,0 2 0,-2-2 0,3-1 0,-4-3 0,0 1 0,-1 0 0,4 0 0,-3 0 0,0 0 0,-1 0 0,4-6 0,-3 1 0,-1 2 0,1 1 0,0-3 0,-4-2 0,2 0 0,-2 0 0,4 2 0,-2 5 0,0 0 0,1 0 0,-2 1 0,4 2 0,-1 2 0,-4-2 0,3 6 0,-1-1 0,0 2 0,2 0 0,-5-2 0,2 3 0,-2-2 0,-2-3 0,2 6 0,1-4 0,2 0 0,-2-3 0,-1 2 0,-2-1 0,0 2 0,-1 4 0,1 1 0,0 0 0,0-1 0,0-2 0,0 0 0,-2 5 0,-1 0 0,-2 0 0,-2-6 0,4 1 0,-4 2 0,-2 1 0,1-3 0,-4 0 0,2 0 0,-2-2 0,0 5 0,1-3 0,2 3 0,2 2 0,-4-5 0,0 0 0,-2 2 0,-2 1 0,1 2 0,3 0 0,0 0 0,0 0 0,-3 0 0,-1 0 0,0 0 0,0-1 0,1 1 0,2 0 0,2 0 0,-2 0 0,-6 0 0,-2-2 0,1-1 0,2-2 0,-3-5 0,-2 3 0,1 0 0,-1 0 0,-9-4 0,5 2 0,-1 1 0,-2 3 0,2-2 0,-1 0 0,1 0 0,0 0 0,-5 2 0,7 5 0,-2 2 0,2 3 0,-2-4 0,5 4 0,0-1 0,0 1 0,4-2 0,6 5 0,2 0 0,-2 1 0,5 1 0,2 5 0,4 0 0,0 0 0,1 6 0,-1 4 0,-4 4 0,-11 8 0,-7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9.6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12287,'15'24'0,"0"-4"0,-2-2 0,-1 1 0,-2 1 0,2-2 0,-4 6 0,2 1 0,0 2 0,-1-2 0,4 3 0,-1-3 0,5 2 0,3-2 0,2-3 0,-2-7 0,3 0 0,1 0 0,2-1 0,-4-4 0,0-5 0,0-4 0,3-1 0,-3 0 0,-1 0 0,1 0 0,3-6 0,-3-3 0,2 1 0,-6-5 0,10-2 0,-4-9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26.3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121 211 12287,'16'-5'0,"-1"0"0,0 2 0,-7 1 0,-1 2 0,-9 0 0,-3 0 0,-5 0 0,-3 0 0,3 0 0,1 2 0,1 1 0,-1 2 0,4 0 0,-5-5 0,5-6 0,-5-5 0,7-4 0,-2-3 0,2-4 0,-1-1 0,-1-4 0,-5 5 0,3 2 0,-1 3 0,-2 9 0,-3 5 0,3 6 0,3 5 0,7 9 0,0 1 0,0 3 0,2 5 0,3 0 0,5 0 0,3-1 0,7 2 0,2-7 0,0-1 0,-1-2 0,5-4 0,-6-3 0,-2-5 0,-1-3 0,1-4 0,-1-5 0,-5-6 0,-4-6 0,2-7 0,-5-1 0,-1-5 0,-3-3 0,-7 0 0,-5 6 0,-2 4 0,-2 5 0,-5 5 0,0 5 0,1 5 0,3 3 0,-4 2 0,-1 2 0,5 3 0,4 5 0,0 5 0,7 3 0,2 3 0,1-3 0,2 5 0,2 1 0,3-1 0,5-3 0,3-3 0,2-3 0,0-4 0,1-5 0,-1-4 0,0-1 0,-2-1 0,-3-4 0,2-5 0,-7-9 0,-2-1 0,-1 2 0,-2-4 0,0 0 0,0-1 0,-7 6 0,-3 2 0,3 8 0,1 14 0,1 6 0,0 6 0,0 2 0,6-2 0,3 3 0,1 1 0,5-5 0,-3 3 0,1-5 0,2-2 0,3-3 0,-1-2 0,-2-3 0,-7-2 0,2-9 0,-3-5 0,-2-9 0,-3-2 0,-6-1 0,-6 0 0,-5-3 0,2 6 0,-2 4 0,1 4 0,-2 7 0,0-1 0,3 4 0,3 2 0,3 4 0,2 5 0,8 4 0,2 1 0,7 0 0,8 7 0,0 1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44.2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12287,'15'0'0,"0"2"0,-1 3 0,-4 5 0,3 10 0,-3 7 0,4 6 0,1 7 0,0 9 0,0 3 0,0 1 0,5 4 0,2 7 0,1 5 0,2 1 0,-1 2 0,4 15 0,-2-5 0,2 4 0,2 2 0,4 5 0,-1 0 0,-1 0 0,2 0 0,-18-44 0,1 0 0,15 44 0,0-2 0,-2-2 0,8 3 0,-8-7 0,2 4 0,0 1 0,-2-1 0,0 0 0,1 0 0,-1 3 0,0 0 0,0-5 0,0-3 0,0-2 0,6 10 0,-1-2 0,-2 3 0,-1-1 0,-2-7 0,0-1 0,1 0 0,-1-1 0,0-4 0,-2 2 0,-1-4 0,-2-2 0,0 2 0,4 2 0,-2 1 0,-2-1 0,0 3 0,5 0 0,0 2 0,0 3 0,-5 0 0,1 0 0,0-3 0,3-2 0,1 5 0,-2-3 0,-1-2 0,-2-7 0,-1 2 0,3-6 0,-4-3 0,-1 3 0,5 9 0,-4-4 0,2 1 0,0 0 0,-4 5 0,2 1 0,0 3 0,1-1 0,-6-6 0,4 3 0,-2-3 0,0-4 0,5 7 0,-5-10 0,-1-1 0,-2-3 0,-2-2 0,0-8 0,0-2 0,0-6 0,0 2 0,0-2 0,0-1 0,0-2 0,0-9 0,-1-3 0,-3-3 0,0-2 0,-1-1 0,3-4 0,-3-5 0,-3-10 0,-7-10 0,0-13 0,-2-11 0,-3-11 0,-3-19 0,-9-9 0,-2-9 0,-1-10 0,-6-4 0,-1-6 0,11 45 0,0-1 0,-1-3 0,-1-1 0,-3-6 0,0-1 0,2 4 0,-1 0 0,0-4 0,0 0-70,0-1 1,0 0 0,-2-5 0,-1-1 0,-4-1 0,0 0 0,0-1 0,-1 0 69,0-1 0,-1-1 0,-4 0 0,1 0 0,2 0 0,1 1 0,0 0 0,-1 0 0,1-1 0,0 0 0,-4-5 0,0 0 0,5 9 0,-1 0 0,1 0 0,-1 0 0,3 4 0,1 0 0,-2-1 0,0 0 0,0-1 0,0-1 0,1 2 0,0-1 0,0-1 0,0-1 0,1 1 0,0 1 0,2 3 0,1 0 0,-1 0 0,1 0 0,-1 1 0,1-1 0,-1-3 0,0-1 0,1 4 0,-1 1 0,1 1 0,-1 0 0,0 2 0,1 1 0,-1-3 0,0-1 0,1 6 0,-1-1 0,1 1 0,-1 0-34,0-2 0,1 1 1,0 1-1,0-1 1,0 2-1,1-1 0,0 0 1,0 1 33,0 0 0,0 0 0,-3-1 0,1-1 0,3 5 0,1 0 0,-1-2 0,0 0 0,0-1 0,0 0 0,3 2 0,0 0 0,0 2 0,-1 1 0,-15-42 0,-2 1 0,8 8 0,-2 6 0,4 8 0,2 5 0,6 15 0,2 7 0,7 8 0,1 7 0,7 10 0,8 15 0,7 12 0,5 3 0,4-4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46.8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6919 44 12287,'15'0'0,"0"-5"0,-2-2 0,-3-1 0,2 3 0,-7-5 0,-2 6 0,-9-1 0,-9 5 0,-9 5 0,-16 9 0,-7 8 0,-5 3 0,-5 6 0,0 1 0,-1 8 0,-1 1 0,-3-3 0,-5 4 0,3-5 0,4 0 0,1 0 0,-6 0 0,6-2 0,-1 3 0,-3 1 0,-1 8 0,4-4 0,-1 2 0,1 4 0,0 0 0,1-4 0,4 0 0,4 0 0,1-1 0,2-4 0,2-5 0,3-3 0,-4 3 0,7 0 0,-2-1 0,2-2 0,-2-2 0,3 0 0,-1 0 0,-2 0 0,-8 5 0,6 2 0,-1 0 0,-3 0 0,-1 3 0,4-3 0,0 0 0,-1 0 0,1 0 0,2-4 0,1 4 0,1 2 0,3-6 0,-4 4 0,2-2 0,-2 0 0,3 0 0,1-4 0,1-3 0,4-3 0,-4 7 0,0-4 0,-2 3 0,-3 2 0,1 1 0,-1-3 0,1 3 0,0 1 0,-1 0 0,0-5 0,3 1 0,2-1 0,-3 5 0,3 0 0,-1-1 0,-4-3 0,-2 5 0,-1 1 0,0-1 0,0 1 0,0 0 0,-1-3 0,3 2 0,3 3 0,-4-4 0,4 5 0,-4 1 0,-1-3 0,0 4 0,0-5 0,-1 1 0,1 4 0,0-3 0,0 1 0,1 0 0,4-1 0,-9-1 0,4-4 0,-2 3 0,0 1 0,2-4 0,0 1 0,0-3 0,-1-2 0,3 3 0,1 1 0,3-4 0,3-2 0,-5 4 0,5-7 0,-1 4 0,0 1 0,-3 0 0,3 0 0,0 0 0,0 1 0,0 4 0,2 0 0,-4-2 0,1-1 0,-4-2 0,7 1 0,1-3 0,3-3 0,-5 4 0,1-4 0,2 2 0,1-2 0,-3 1 0,0-4 0,1 0 0,2 0 0,2 3 0,0-3 0,-2 1 0,-3 4 0,3-4 0,-3 3 0,3 0 0,2 3 0,0 6 0,-2 0 0,0-1 0,2-3 0,-9-2 0,9-2 0,-3-2 0,-4 2 0,5 1 0,-3 2 0,3-1 0,2-4 0,0 2 0,0-5 0,-1 1 0,1 4 0,2-4 0,1 1 0,2-1 0,-2 1 0,-1-6 0,-1 4 0,2-2 0,2 0 0,0 0 0,-5-3 0,2 1 0,2 2 0,0 0 0,4-4 0,0 0 0,0 4 0,2-5 0,5 2 0,2-5 0,3 0 0,-2-4 0,7 2 0,2-7 0,8 1 0,6-6 0,8-3 0,4-12 0,9 2 0,3-3 0,5-4 0,6-1 0,6-9 0,6-3 0,6-6 0,8-2 0,-2-4 0,6-3 0,4-6 0,-39 27 0,0 0 0,3-2 0,-1 0 0,-1-1 0,0 0 0,-1 0 0,0-1 0,2-3 0,1 0 0,-1 1 0,0 1 0,1-1 0,0 0-40,1-1 0,1 1 0,-1 3 0,0 1 1,1-3-1,0 1 0,2-1 0,0 1 40,2-2 0,0-1 0,-1 1 0,-1-2 0,0 1 0,0 0 0,-2 1 0,0 0 0,-1-1 0,1 0 0,-1 0 0,0 0 0,0 0 0,0 0 0,1 1 0,-1 1 0,0 1 0,0-1 0,0-1 0,-1 0 0,0 2 0,-1 1 0,0 0 0,0 0 0,0 1 0,1 0 0,-1-2 0,1 1 0,0-2 0,1 1 0,-2-2 0,1 1 0,-1-2 0,1 0 0,4 0 0,-1 0 0,-3 1 0,-2 1 0,-1 3 0,0 0 0,38-26 0,-7 9 0,-4-3 0,-4 3 0,0-2 0,1 3 0,-1-5 0,1 1 0,-1 1 0,3-5 0,0 3 0,3-2 0,7-3 0,-2 0 0,-34 28 0,0 0 0,38-28 0,-3 0 0,-37 26 0,0 0 0,30-24 0,0-2 0,-4 1 0,-5 5 0,-3 4 0,-3 0 0,-2 1 0,3-2 0,-1 8 0,1-2 0,2 2 0,5-4 0,-5 4 0,3-4 0,0-1 0,7 0 0,-10 0 0,-1-1 0,-3 1 0,3 5 0,-5-2 0,1-3 79,0-4 1,10-6 0,-1 3 0,1-2-80,0-2 0,6-6 0,1 0 0,-4 5 0,1 3 0,-4 4 0,-7 6 0,-7 4 0,-6 5 0,-5 10 0,-7 6 0,-1 8 0,-4 6 0,-3 3 0,-7 2 0,-2 2 0,-3 3 0,-5 5 0,-3 3 0,-9 2 0,-1 7 0,-7 1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50.2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6752 3272 12287,'9'-7'0,"-3"4"0,-7-7 0,-3-2 0,-1-1 0,-11-2 0,-1-1 0,-3 1 0,-2 0 0,-5-5 0,2-2 0,-3-1 0,-2-4 0,-1 4 0,1-2 0,-2-1 0,-3 3 0,3-5 0,-3 4 0,3 1 0,2 3 0,0 1 0,0 1 0,0-2 0,0 1 0,-1 2 0,1 2 0,2 0 0,3 0 0,-7 0 0,3 0 0,1 0 0,-1 0 0,-2 0 0,5 0 0,-2 0 0,-2 0 0,0-1 0,0 1 0,1 0 0,4 0 0,-4 0 0,6 0 0,-2 0 0,0 0 0,5 2 0,-5 1 0,-1 2 0,3-2 0,-6-1 0,4-2 0,-1 1 0,0 4 0,-2-3 0,3 3 0,-4-4 0,-1-1 0,2 5 0,1 0 0,2 0 0,-2 2 0,4-6 0,-1 6 0,1-2 0,-1 0 0,1 1 0,-4-2 0,3 2 0,3 3 0,-4-6 0,3 2 0,-2-2 0,-2 2 0,-1-3 0,0 3 0,2-4 0,-2-1 0,-1 0 0,-3 2 0,1 1 0,0 2 0,2 0 0,-1-5 0,2 1 0,1 4 0,-10-3 0,10 5 0,-1-3 0,-2 1 0,2 5 0,-1-3 0,1 0 0,0-1 0,-3 4 0,8-5 0,-1 0 0,-4 2 0,0-6 0,1 4 0,0-1 0,0 1 0,-1-4 0,-2 4 0,1-2 0,-4 2 0,-1-3 0,2 3 0,1-2 0,0 2 0,0-3 0,0 3 0,0-2 0,0 2 0,-1-4 0,1 4 0,0-1 0,0 1 0,0-4 0,0 4 0,-1-3 0,1-2 0,0 0 0,0 0 0,0-1 0,0 1 0,0 5 0,-1 0 0,1-1 0,0-3 0,2 1 0,1 1 0,2 2 0,-2-2 0,-2-1 0,-1-2 0,0 0 0,0 0 0,0 0 0,0-1 0,0 3 0,-1 3 0,1-3 0,0 3 0,0-4 0,0-1 0,1 0 0,2 2 0,2 1 0,-1 2 0,2 1 0,1-2 0,-1 1 0,1-2 0,3 4 0,-4-2 0,1 0 0,-1 1 0,4-4 0,-3 4 0,-1-1 0,1 0 0,-1 5 0,-2-5 0,2 0 0,2 2 0,-3-4 0,3 5 0,1 1 0,-1-1 0,-3-5 0,5 4 0,0-2 0,-2 0 0,5 5 0,-5-5 0,2 0 0,0 1 0,-5-3 0,5 6 0,0-3 0,-2-2 0,5 2 0,-5 1 0,2 0 0,0-1 0,-5 4 0,3-5 0,1 0 0,-1 2 0,0-4 0,4 5 0,-3 1 0,3-1 0,-4-5 0,0 4 0,1-2 0,-1 0 0,0 1 0,4-2 0,-2 2 0,1 2 0,-3-3 0,2 4 0,2-1 0,1 0 0,-3-3 0,0 4 0,2-1 0,1 0 0,-3-3 0,-2 3 0,0-1 0,0-4 0,1 4 0,2-2 0,-1 0 0,2 1 0,-4-4 0,0 3 0,0-2 0,0 2 0,-3-3 0,4 3 0,-1-4 0,0-1 0,-3 2 0,3 1 0,-1 2 0,-4-2 0,3-1 0,-1-2 0,0 0 0,2 0 0,-6 0 0,4 0 0,-2 0 0,2-1 0,-3 3 0,4 1 0,1 2 0,3-1 0,-2-3 0,0-1 0,0 0 0,1 0 0,-6 0 0,3 0 0,-1 0 0,0 0 0,0-5 0,-7-1 0,-1 3 0,-3 1 0,1 2 0,3 0 0,-1 0 0,-2 0 0,0 0 0,6 0 0,2 0 0,2 0 0,7 6 0,-2 3 0,3 1 0,2 0 0,5-6 0,0 6 0,-2 2 0,0 0 0,1-1 0,1-1 0,4 0 0,-4 5 0,7 0 0,-2 2 0,10 1 0,5 2 0,10 7 0,5-2 0,4 4 0,1 1 0,0 0 0,2 1 0,3 3 0,5 1 0,4 5 0,1-5 0,0 0 0,1 2 0,4 0 0,2 5 0,0-2 0,0 2 0,0-4 0,-2 2 0,5 2 0,4 1 0,1 3 0,-1-1 0,-2 0 0,-2 0 0,-2 4 0,3-1 0,-4-1 0,0 1 0,-5-4 0,4-4 0,0 2 0,-1 1 0,5 2 0,-3 1 0,0-3 0,0-3 0,8 7 0,-1-5 0,1 0 0,4 1 0,-5-1 0,-4 0 0,0-2 0,-1 2 0,3-4 0,-5 1 0,0-1 0,-1 0 0,-2-4 0,-5 1 0,-1-2 0,4 3 0,2-5 0,-4 6 0,0-2 0,0 0 0,4 5 0,-1-3 0,-1 0 0,2 0 0,3 3 0,-4-3 0,-1-1 0,2 1 0,5 3 0,-4-3 0,-2 0 0,-1 0 0,2 4 0,-1-2 0,-2-1 0,-3-3 0,7 2 0,-8 0 0,0 0 0,2 0 0,-2 3 0,1-4 0,-1 1 0,0 0 0,7 5 0,-6-4 0,7 2 0,4 0 0,6 1 0,7 5 0,2 3 0,3 1 0,-2 0 0,4-5 0,1 1 0,-3-1 0,9 2 0,-6 1 0,2 2 0,0-1 0,-1-2 0,-1-1 0,0 3 0,1 1 0,-1 7 0,-1-3 0,-4-1 0,-4-3 0,1 4 0,0-1 0,0 2 0,0 1 0,3-6 0,-3 3 0,0-1 0,0-3 0,-2 3 0,-4-4 0,-1-3 0,0-3 0,-5-7 0,-1 4 0,-2-1 0,-3 0 0,-8-4 0,-2 1 0,-4-3 0,-6-2 0,-8-5 0,-11 0 0,-6 2 0,-8 1 0,-17 2 0,-11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50:52.1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12287,'15'6'0,"0"4"0,-2 12 0,1 10 0,-1 13 0,4 14 0,1 10 0,-1 13 0,1 8 0,-8-41 0,0 1 0,2 2 0,-2 1 0,0 2 0,-1 1 0,1 2 0,1 0 0,1 1 0,0 1 0,3 4 0,2 2 0,3 1 0,2 0 0,1 1 0,1 0-94,0 1 0,2 1 0,1-1 0,1-1 0,-1-1 0,0-1 1,1-2-1,1-1 94,1-1 0,2-2 0,-1-1 0,0-2 0,-4-7 0,1-1 0,-3-4 0,0-2 0,22 34 0,-8-11 0,-6-16 0,-8-11 91,-10-11 0,-8-16-91,-12-17 0,-7-19 0,-11-23 0,-9-11 0,-5-13 0,-5-7 0,18 32 0,0-2 0,-2-4 0,1 0 0,1-1 0,0-1 0,0-3 0,1 0 0,0 0 0,1 0 0,-1 1 0,0 1 0,2 6 0,-1 1 0,-18-35 0,9 24 0,11 24 0,14 35 0,12 30 0,18 29 0,16 23 0,-14-33 0,2 2 0,-4-2 0,2-1 0,4 4 0,0 0 0,-1-2 0,-1 1 0,-1-1 0,0 0 0,-1 3 0,-2 0 0,-2-5 0,-2 1 0,-1-1 0,-1-1 0,14 45 0,1 2 0,-15-10 0,8 6 0,-1 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49.8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8 12287,'5'-7'0,"0"7"0,0 7 0,-5 8 0,0 1 0,0 5 0,-2 0 0,-1 6 0,-2-2 0,1 2 0,10-3 0,4-1 0,3 0 0,2 1 0,5-6 0,2 1 0,0-6 0,-1-3 0,5-6 0,-5 1 0,3-4 0,3-1 0,-6-6 0,1-4 0,-2-2 0,0 2 0,-1-4 0,-7 4 0,-2-3 0,0 4 0,5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0.30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12287,'15'42'0,"7"3"0,5 7 0,-1 5 0,-10 2 0,-1-4 0,-5-1 0,-2-6 0,-1 2 0,3 1 0,-5-6 0,-2-2 0,-1-2 0,3-6 0,0-8 0,-2-4 0,-1-1 0,-2-9 0,7 1 0,1-6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0.56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363 0 12287,'-15'2'0,"-2"4"0,-3 9 0,1 6 0,-8 7 0,-3-1 0,-3 0 0,-7 9 0,3-5 0,-2 0 0,-1 8 0,-5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0.9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0 12287,'-8'15'0,"3"2"0,3 3 0,2 7 0,0 5 0,0-6 0,0-2 0,0 8 0,4 0 0,4 3 0,7 2 0,10 3 0,2-5 0,5-2 0,3-1 0,7-3 0,-2-4 0,2-7 0,-2-6 0,7-5 0,-3-7 0,1-2 0,3-3 0,-1-10 0,-7-10 0,4-10 0,-5-4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1.2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76 287 12287,'-19'43'0,"4"6"0,2 8 0,6-4 0,1-4 0,1-5 0,0-3 0,0 6 0,5-8 0,0-2 0,0-7 0,5-7 0,0-8 0,-2 0 0,5-6 0,1-2 0</inkml:trace>
  <inkml:trace contextRef="#ctx0" brushRef="#br0" timeOffset="1">393 0 12287,'75'66'0,"-37"-29"0,-2 3 0,-3 2 0,-1 3 0,-3-1 0,-3 2 0,-5 0 0,-2 0 0,17 36 0,-5 0 0,0 1 0,-8 0 0,-5-6 0,-6-5 0,-7-3 0,-3-5 0,-4-9 0,-3-6 0,-5-8 0,-5-10 0,-5-11 0,-4-5 0,1-5 0,-5-3 0,2-11 0,-2-6 0,-2-10 0,1-7 0,4-5 0,5-3 0,3-10 0,2-9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1.5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31 12287,'13'-14'0,"6"4"0,2 5 0,-4 3 0,-8 4 0,-3 3 0,4-1 0,-3 6 0,1 3 0,4 5 0,2 4 0,1 5 0,0-4 0,0-1 0,0-2 0,0-5 0,0 0 0,0 1 0,0-8 0,0-3 0,0-3 0,0-2 0,0 0 0,1-14 0,-1-3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1.72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588 1 12287,'10'2'0,"-10"1"0,-15 2 0,-10 0 0,-10-5 0,-4 0 0,-4 2 0,-9 3 0,0-4 0,-2 6 0,2 0 0,4 3 0,2-2 0,6 2 0,7 0 0,6-1 0,5 4 0,7-5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2.0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12287,'20'73'0,"9"6"0,4 7 0,-17-39 0,-2 3 0,1 5 0,-3 0 0,5 42 0,-4-6 0,1-6 0,-1-1 0,2-9 0,-2-6 0,-2-5 0,0-7 0,-4-7 0,0-10 0,-1-6 0,1-11 0,-4-3 0,2-3 0,7-9 0,-2-4 0,4-8 0,7-17 0,3-11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1.8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452 0 12287,'19'7'0,"-4"3"0,-7-2 0,-16 1 0,-9-1 0,-5-1 0,-4-1 0,-8 4 0,-1-5 0,-5 5 0,3-4 0,-2-3 0,-3-1 0,6-2 0,2 0 0,6 0 0,3 0 0,6-2 0,-1-3 0,3-4 0,2-6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2.4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207 91 12287,'0'-20'0,"0"0"0,0 1 0,-2 4 0,-3 5 0,-3 4 0,-9 7 0,-1 4 0,-3 5 0,0 10 0,2 7 0,-3 7 0,-1 6 0,6-2 0,1 4 0,5 3 0,5 4 0,7 6 0,11-1 0,7 3 0,6 5 0,8 7 0,6-1 0,1 4 0,2 5 0,5 7 0,-9-4 0,1-4 0,-4-9 0,-10-5 0,-6-17 0,-8-6 0,-6-6 0,-10-11 0,-8-7 0,-9-10 0,-8-8 0,-9-14 0,4-15 0,0-10 0,-2-6 0,7-14 0,0-2 0,8-6 0,5-7 0,9-2 0,3 3 0,5 3 0,5 2 0,10-1 0,10 9 0,4 2 0,1 4 0,10 6 0,0-1 0,-3 6 0,-3 3 0,-11 6 0,-3 3 0,-5 8 0,-5 6 0,-3 3 0,-7 2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3.6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271 1 12287,'15'0'0,"-9"1"0,-10 3 0,-9 1 0,-17 1 0,-2-2 0,-5 1 0,-5-2 0,-8-1 0,10-2 0,-4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17.9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3875 134 12287,'-1'-6'0,"-4"6"0,-5 8 0,-9 4 0,-3 0 0,-1-2 0,-4 1 0,0-2 0,-1-1 0,-1-1 0,-2-4 0,-3-1 0,2-2 0,-1-2 0,-2-3 0,-1-2 0,5-4 0,-1 2 0,2 3 0,-2-4 0,12 5 0,1 1 0,2 3 0,2 1 0,0 1 0,2 4 0,3 5 0,-2 4 0,5-1 0,-1-1 0,-4-2 0,4-7 0,-2 4 0,-2-2 0,-1 0 0,-7-7 0,-2-8 0,-2-3 0,-2-2 0,-1-7 0,0-1 0,4-1 0,1 4 0,-3 3 0,3 4 0,0 3 0,0 5 0,2 3 0,5 2 0,0 0 0,0 7 0,2 3 0,3 3 0,-2 2 0,5 0 0,-1-1 0,-4-4 0,4 2 0,-2-7 0,-2-2 0,-2-1 0,-2-2 0,-3-2 0,-2-3 0,-3-5 0,1-4 0,-4-1 0,3 0 0,3 0 0,-1 5 0,3 2 0,-1 1 0,0 2 0,7 7 0,3 3 0,5 5 0,-2 8 0,2 2 0,2-1 0,1-2 0,0 1 0,-1-1 0,-4-4 0,-1 0 0,3-6 0,-7-2 0,-3-3 0,-3-2 0,-8-7 0,5-5 0,-3-6 0,-3-7 0,1 1 0,-1 1 0,3 1 0,3 4 0,0-2 0,6 3 0,0 5 0,0 4 0,5 3 0,2 7 0,1 3 0,2 5 0,5 8 0,0 2 0,0 0 0,0-5 0,0 0 0,-7 0 0,-3-1 0,-3-4 0,-2-3 0,0-9 0,0-3 0,0-5 0,-5-9 0,-2-1 0,0 2 0,0 1 0,-3 2 0,5 2 0,2 1 0,1 2 0,2 7 0,0-2 0,6 11 0,4 8 0,4 4 0,1 0 0,0 4 0,0-2 0,0-1 0,0-2 0,-2-2 0,-3-2 0,-5-3 0,-9-3 0,-2-7 0,-3-2 0,-3-3 0,-6-8 0,-4-7 0,0-1 0,0 0 0,-3 4 0,3-5 0,0 4 0,1 3 0,0-4 0,8 11 0,3-1 0,5 4 0,-2 5 0,2 7 0,1 8 0,9 5 0,5 7 0,4-2 0,1 2 0,0 2 0,0-1 0,0-1 0,0-2 0,-2-7 0,-3 1 0,-5-6 0,-4-3 0,-2-6 0,-4 1 0,-6-4 0,-2-1 0,-9-11 0,-3-5 0,-2-2 0,2-4 0,-7 4 0,5-6 0,0 3 0,-1 2 0,6 2 0,2 2 0,3 2 0,2 3 0,-4-2 0,2 7 0,4 2 0,-1 1 0,8 4 0,-1 1 0,2 4 0,0 1 0,0-3 0,3 4 0,-2-3 0,-1-2 0,-2-3 0,4-1 0,-4 0 0,-1 0 0,3 0 0,-4-1 0,1-3 0,-1-1 0,6-6 0,-2 1 0,5 1 0,3 1 0,2 1 0,5-3 0,-5 5 0,-2 2 0,5-6 0,1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19.13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3362 31 12287,'20'-7'0,"0"-1"0,-1-1 0,-12 3 0,-14 6 0,-17 1 0,-16 4 0,-13 5 0,-9 9 0,-20 1 0,-11-2 0,39-9 0,-2-1 0,1 0 0,-1-1 0,-2 1 0,-1-1-125,-1 1 1,-1-1 0,-1 0 0,-1 0 0,-2-1 0,-1-1 0,-2 0-1,-1 0 125,-4 1 0,-2 0 0,-2-1 0,-1-1 0,0 0 0,2 0 0,-1 0 0,1-1 0,-1-1 0,0-1 0,-5 0 0,0 0 0,0-1 0,1 0 0,2 0 0,1 0 0,3 0 0,1 0 0,1-1 0,2 0 0,7 0 0,2-1 0,1-1 0,1-1 0,4 0 0,0 0 0,-39-5 0,21-1 0,15 3 80,18 1 0,10 2 0,20-6 0,7-1-80,14-3 0,17 1 0,17-1 0,9 3 0,13-1 0,9-5 0,12 9 0,-37 3 0,1 1 0,4 1 0,2 1 0,7 1 0,3 1 0,2 0 0,2 0 0,5 0 0,1 1-88,6 2 0,1-1 0,3 1 1,0 1-1,3 2 0,0 0 0,-1-2 1,1 0 87,1-1 0,0 1 0,1 2 0,-1 0 0,-3-2 0,-2 0 0,-4 0 0,-3 0 0,-7-1 0,-2-1 0,2 2 0,-1-1 0,-11 0 0,-1-1 0,-5 1 0,-1-1 0,37 5 0,-18-5 0,-23 3 0,-14-4 0,-21-6 0,-26-1 0,-23-1 92,-21 0 1,-22 2 0,-16 5 0,44 0 0,-1 0-93,-2 0 0,-1 0 0,-2 1 0,-2 0 0,1 1 0,-1 1 0,-3 1 0,-1 0 0,-3 0 0,-2 1 0,-4 1 0,-2 1 0,0-2 0,-1-2 0,-2 2 0,1-1-73,0-1 1,-1-1 0,-7-1 0,0-1 0,6 1-1,0-2 1,4 1 0,0 0 72,3 0 0,1 0 0,7 0 0,2 0 0,7 0 0,2 0 0,-38 0 0,17 0 0,21 0 0,24-1 214,15-4 0,29 1 0,25-4 0,11 1-214,16 4 0,11-4 0,4 2 0,3 2 0,5 1 0,-1 2 0,-11 0 0,-6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15.5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12287,'17'52'0,"3"17"0,-1 19 0,-12-37 0,-1 2 0,-2 4 0,-1 2 0,-3 1 0,0 2 0,0 5 0,0 2 0,0 4 0,0 5 0,0 16 0,0 4 0,0-31 0,1 0 0,0 0 0,-1 4 0,2 0 0,-1 2-254,0 1 1,1 1-1,0 2 1,1 7-1,1 2 1,1 0-1,-2 0 1,1 1 0,0 0-1,1-1 1,1 0-1,0 1 254,0 3 0,1-1 0,0 0 0,2-4 0,0-1 0,0 0 0,-1-1 0,0 0 0,1-1 0,0-3 0,1-2 0,0 0 0,0-3 0,0-1 0,0-1 0,-1 0 0,1-2 0,-1-2 0,4 16 0,-1-2 0,-1-4 0,-2-2 80,0-6 1,-1-1 0,-1-1 0,0-2 0,-2-10 0,0-2 0,-2-3 0,0-1-81,4 40 0,-4-9 0,6-13 0,-1-9 180,1-12 0,-6-15 0,4-14-180,-1-6 0,-11-12 0,4-8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16.12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6921 152 12287,'-10'15'0,"-9"0"0,-9 0 0,-13 0 0,-2-2 0,-12-3 0,-14-5 0,-8-3 0,-15-2 0,-5 0 0,43 0 0,-1 0 0,-8 0 0,-2-2 0,1 0 0,-2-1 0,-5-1 0,-2-2-239,-4 0 0,-2-1 0,-10 0 0,-1 0 0,0 1 0,-1 1 1,-3 0-1,-2 1 239,30 2 0,-2 0 0,0 0 0,-6 0 0,0 0 0,-1 1 0,1 0 0,0 1 0,-1 1 0,0-1 0,-1 0 0,-1 0-97,1 0 1,0 0 0,-1 0 0,-7-2 0,-1 1 0,1-1-1,5 0 1,0-1 0,1 1 0,-2 0 0,-1-1 0,1 1 96,0 0 0,0 0 0,0 0 0,-4-2 0,-2 0 0,1 0 0,2 0 0,0 1 0,0 0 0,1-1 0,1-1 0,-1 0 0,-1 0 0,0 0 0,1 0 0,4 1 0,1-1 0,1 1 0,2 0 0,1 0 0,1 0 0,2 1 0,2 0 0,0-1 0,-29-2 0,1 0 0,0 2 0,3 0 0,14 0 0,2 0 0,3-1 0,1 1 72,1 0 0,3 0 1,8 2-1,3 1 0,3-2 1,3 1-1,-40 0-72,8 2 0,5 0 0,9 0 0,3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49.4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468 0 12287,'15'2'0,"0"3"0,-7 15 0,-3 12 0,-5 3 0,-5 2 0,-5 12 0,-8-1 0,-4 6 0,-2 1 0,-4-6 0,-6 3 0,4-2 0,2 0 0,-7 0 0,8-4 0,2-3 0,1-3 0,-1-3 0,5-7 0,2 0 0,1 1 0,0-8 0,-1-5 0,-1-4 0,6-4 0,-2-7 0,5 2 0,-4-3 0,-1-2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6:49.7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694 422 12287,'8'-6'0,"-2"-5"0,-17 0 0,-7-3 0,-7 1 0,-7-4 0,-8-3 0,-2 0 0,-7-5 0,-6-4 0,-8-6 0,-5-2 0,-2-1 0,-7-4 0,2-8 0,-7-4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0.32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12287,'13'22'0,"-2"3"0,7 9 0,-1 6 0,6 7 0,9 10 0,0 10 0,8 1 0,0 3 0,-1 1 0,4 1 0,-4-12 0,-1-8 0,-2-4 0,-5-7 0,-2-5 0,-4-9 0,-5-4 0,-3-11 0,-2-8 0,0-3 0,0-9 0,0-1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0.5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573 0 12287,'-13'14'0,"1"6"0,2 7 0,-5 8 0,-7 2 0,-1-2 0,-4-3 0,-8 1 0,-6-9 0,-2-1 0,-2-3 0,-1 2 0,1-2 0,0-1 0,0-3 0,-7 13 0,-2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5.1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619 0 12287,'15'0'0,"-9"0"0,-6 0 0,-8 0 0,-12 0 0,-5 2 0,-4 1 0,-1 3 0,-5-1 0,-2-5 0,0 0 0,1 0 0,-5 0 0,4 0 0,1 0 0,-1 0 0,3 1 0,6 3 0,1 1 0,0-2 0,-3 0 0,10 1 0,1 1 0,3-2 0,1-1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2.0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 12287,'2'65'0,"3"-1"0,5-1 0,-3-1 0,-2-5 0,-4-3 0,-1-2 0,-5-2 0,-1-3 0,-1 0 0,0-2 0,-3 2 0,5-10 0,0-2 0,-2-3 0,6-5 0,-4-12 0,3 0 0,2-9 0,0-6 0,7-6 0,1-9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0.9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12287,'12'25'0,"3"0"0,1 2 0,1 1 0,-2 2 0,0 1 0,0-1 0,6 10 0,0 2 0,1 0 0,0 1 0,5-1 0,-2-2 0,2-4 0,-2-5 0,-2-2 0,-4-4 0,1-7 0,-2-6 0,6 2 0,-1-6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1.27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1 12287,'5'31'0,"-2"6"0,-5 2 0,-6-1 0,-7 1 0,-3-6 0,-4-1 0,-2 2 0,-1-3 0,-5-4 0,0-2 0,0 2 0,0 3 0,-1 6 0,1 2 0,0 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5.9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12287,'9'58'0,"1"0"0,2-1 0,1 2 0,2 15 0,0 4 0,-2 1 0,-1 1 0,-2 5 0,-2 1 0,-1 1 0,-2 0 0,-1 7 0,-1 0 0,-2-2 0,-1 0 0,2-26 0,-1 1 0,1 1-203,1 3 0,0 2 0,2-1 0,0 1 0,2 0 0,1 1 0,-1-1 0,2 1 0,0 0 0,0-2 0,1 0 0,1 0 203,0-1 0,1 1 0,0-1 0,-1-1 0,-1 0 0,1-2 0,6 25 0,-1-2 0,-2-7 0,-2-2 0,-4-9 0,-1-2 0,-2-3 0,-2-2 0,-2-8 0,-2-2 0,0 0 0,0 0 43,-1-3 1,-1 0 0,-7 46-44,-10-9 0,7-5 0,-7 1 0,0-1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6.90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6226 212 12287,'-85'0'0,"0"0"0,-2 0 0,35 0 0,-2 0 0,0 0 0,-3 0 0,-15 0 0,-3 0 0,-1-1 0,-2 0 0,-5-1 0,-2 1-234,1-2 0,-2 1 1,-11-3-1,-2-1 1,30 4-1,1 0 1,-1 0-1,-3 0 1,-1-1-1,0 1 234,-4 0 0,0 0 0,0-1 0,-1 0 0,0 0 0,-1-1 0,-2 2 0,0 0 0,-1 0-955,-4-1 0,0 0 0,1 0 955,7 0 0,0 0 0,-2-1 0,-13 0 0,-3-2 0,2 1 0,8 0 0,1 0 0,0 0 0,-2 0 0,0 0 0,-1 0 0,0 0 0,-1 0 0,2 0 0,4 0 0,2 0 0,0 0 0,0 0 0,0 0 0,0 0 0,4 0 0,0 1 0,0-1 38,3 2 1,0 0 0,1-1 0,3 0 0,0 0 0,2 1 0,-25 0 0,2 1 0,2 0 0,2 0-39,4 1 0,0 1 0,0-1 0,0 2 0,7 1 0,0 1 0,-2-1 0,0 1 0,2-1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9.0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12287,'21'15'0,"1"2"0,7 4 0,-1 10 0,4 7 0,8 11 0,0 3 0,2 1 0,-2 4 0,2-5 0,-7-3 0,-1-7 0,-2-7 0,-4-3 0,-3-4 0,-4-5 0,-5-7 0,-1-1 0,0-14 0,1 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9.2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498 1 12287,'-15'15'0,"-2"0"0,-3 0 0,-5 0 0,-4 0 0,-3 2 0,-1 1 0,-4 4 0,-2 1 0,6-3 0,-2 4 0,3-2 0,2-4 0,0 4 0,1 0 0,4 1 0,3 2 0,7 5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9.68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12287,'20'17'0,"0"3"0,2 0 0,-4 9 0,2 3 0,7 11 0,-2 1 0,2-1 0,-2 1 0,4 3 0,-6-9 0,1 1 0,-4-4 0,2-10 0,-2-5 0,-2-3 0,-1-9 0,-2-1 0,0-7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5:59.8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422 2 12287,'-15'-2'0,"0"11"0,0 16 0,-2 3 0,-3 2 0,-3 1 0,-9-1 0,-2-2 0,-1-3 0,-10 4 0,3-4 0,0 3 0,0 9 0,-3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4.19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392 0 12287,'14'3'0,"-4"6"0,-5 8 0,-5 3 0,-5 1 0,-4 11 0,-6-2 0,0 9 0,-2-1 0,-1 3 0,-2 1 0,-5 3 0,5-10 0,1-2 0,2-1 0,-3-2 0,0 1 0,2-1 0,1-7 0,4-3 0,1-3 0,2-4 0,-2-3 0,-1-1 0,-2-6 0,0 2 0,-1-5 0,1-6 0,0-3 0,0-8 0,0-6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4.5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739 347 12287,'0'-15'0,"0"0"0,-19-7 0,-9-3 0,-11-3 0,-8-2 0,-1-1 0,1 3 0,-3 1 0,-6 2 0,-1 7 0,0-3 0,2 5 0,-2 1 0,-1 6 0,-3-4 0,1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2.3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137 0 12287,'13'7'0,"-3"3"0,-8-2 0,-7 3 0,0 2 0,-2 5 0,5 6 0,-3 8 0,4 3 0,1 5 0,0 5 0,0 7 0,1 5 0,4 2 0,-3 6 0,5-6 0,-2 4 0,0 1 0,0 1 0,-5-3 0,-2-6 0,-3-8 0,2-3 0,-7-14 0,-2-8 0,-2-5 0,-6-9 0,0-4 0,2-5 0,1-5 0,4-10 0,1-10 0,4-6 0,1-4 0,2-3 0,7-9 0,3-2 0,5-1 0,8 0 0,2 5 0,0 1 0,2 4 0,-5 3 0,5 7 0,-2 0 0,0 1 0,-2 4 0,4 3 0,-2 9 0,-2 1 0,-1 2 0,-2 5 0,0-3 0,0 1 0,1 2 0,5-2 0,3-1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5.07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12287,'20'13'0,"2"9"0,1 10 0,-2 12 0,4 8 0,1 1 0,-2 1 0,1 4 0,0-1 0,-1 0 0,2 4 0,-5-11 0,-3-3 0,-1-5 0,1-6 0,-1-7 0,-4-4 0,1-5 0,-1-3 0,-5-2 0,-1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5.36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272 1 12287,'7'16'0,"3"4"0,-3 7 0,-4 5 0,-8-5 0,-10-4 0,-7-1 0,-8-2 0,0 4 0,0-1 0,-6 6 0,1-4 0,-13 10 0,1 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5.84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12287,'0'15'0,"3"2"0,7 3 0,0 10 0,12 10 0,0 6 0,3 4 0,-3 3 0,-1 9 0,1 2 0,3 1 0,-1-1 0,-1-9 0,-1-6 0,-4-7 0,-6-7 0,-2-8 0,2-2 0,1-7 0,2-16 0,0-12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06.1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513 7 12287,'-5'-6'0,"-2"7"0,-1 13 0,-4 1 0,-8 7 0,-5-2 0,-4 0 0,-3 0 0,-3-3 0,-5 1 0,-4 2 0,-1 0 0,-2-3 0,-3 3 0,-4 4 0,-6 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10.1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31 158 12287,'-9'-6'0,"4"-5"0,3-7 0,1-2 0,-3 2 0,-1 1 0,0 2 0,5 0 0,0 0 0,0-1 0,0 10 0,0 6 0,0 8 0,0 6 0,0 2 0,0 3 0,0 1 0,2 5 0,1-2 0,2 3 0,-1 0 0,4 11 0,2-5 0,2 3 0,-2 2 0,3 5 0,-3-2 0,4 2 0,1-2 0,0 2 0,0-7 0,-2-1 0,-2-2 0,2 3 0,-3 0 0,3-2 0,2-1 0,-1-2 0,-2 2 0,-2 2 0,1 1 0,3 2 0,1-4 0,0 2 0,0-1 0,0 4 0,0 1 0,0 0 0,0-4 0,-5 2 0,0-2 0,0-2 0,-1-1 0,4 3 0,-3 0 0,2 1 0,-2 0 0,3 0 0,-2 2 0,0-4 0,-1-1 0,4 6 0,-4-4 0,1 0 0,0 2 0,2-5 0,-3 3 0,2-3 0,-2-2 0,7 5 0,-6 0 0,1 0 0,1 2 0,-1-5 0,0 5 0,-2-2 0,2 0 0,1 0 0,2-3 0,-2 2 0,-2 1 0,2 0 0,-3-5 0,2-1 0,-2-4 0,3 3 0,-3-2 0,4 2 0,1 2 0,-2 0 0,-1 0 0,-2-1 0,2-4 0,1 4 0,2-4 0,0 1 0,0 0 0,0 0 0,0-4 0,-1 0 0,-4 0 0,3-1 0,-3-2 0,4 1 0,1-2 0,0 4 0,0-2 0,0-1 0,0-3 0,-2 5 0,-1-1 0,-2-2 0,2-1 0,1 3 0,2 0 0,-1-2 0,-4-1 0,3-2 0,-3 0 0,4 0 0,1 1 0,-5-1 0,0 0 0,2 0 0,1 0 0,2 7 0,0 1 0,0 1 0,0-3 0,2-6 0,0 0 0,-2 1 0,8-1 0,-8 0 0,2 0 0,0 0 0,-2 0 0,0 0 0,0 0 0,0 0 0,5 0 0,0-1 0,-1-3 0,-2-1 0,3-1 0,0 3 0,0-4 0,2-1 0,-6-2 0,6-4 0,-2 3 0,0 1 0,6 0 0,-5-5 0,1 0 0,0 0 0,0-5 0,-4-2 0,2 0 0,-1 1 0,-3-6 0,-1 2 0,2-4 0,3-1 0,-3 0 0,3-2 0,-3-1 0,-2-2 0,5 0 0,0 3 0,-1-1 0,-3-2 0,-1-6 0,1 6 0,0 0 0,4-2 0,-3 6 0,3-6 0,-3 2 0,-2 0 0,0-5 0,0 3 0,0-2 0,0-2 0,0 2 0,2-1 0,2 0 0,1 1 0,0-2 0,-5 4 0,-2 0 0,-3 0 0,9 1 0,-4 2 0,0-1 0,-3 2 0,1-4 0,-3 0 0,2 0 0,-2 0 0,2-3 0,-6 5 0,1 0 0,0-2 0,-1 6 0,-2-5 0,2 6 0,3 5 0,-4-3 0,3 3 0,1-2 0,-1 2 0,-3-3 0,5 4 0,2-1 0,1 0 0,2 0 0,0-5 0,0 0 0,0 5 0,2 2 0,2-1 0,1 1 0,0 5 0,-5-2 0,2 3 0,3 2 0,-3 0 0,3 0 0,-4 0 0,-1 0 0,6 0 0,-1 0 0,-2 0 0,-1 0 0,-2 2 0,0 1 0,0 2 0,0 5 0,0-5 0,0 0 0,0 2 0,0-1 0,1 6 0,-1-2 0,0 2 0,1 1 0,3 1 0,1-3 0,-2-1 0,4 1 0,0 4 0,0 0 0,-1 0 0,5 0 0,-6 2 0,0 1 0,2 2 0,-6 0 0,4-5 0,-3 0 0,-2 0 0,0 2 0,0 2 0,0 1 0,1-2 0,-1-1 0,0-2 0,0 0 0,0 0 0,0 0 0,0 2 0,0 1 0,0 2 0,0 2 0,0-3 0,0 1 0,0-2 0,4 4 0,-1 0 0,-1 0 0,2-1 0,-1-1 0,-3-3 0,0 0 0,0-2 0,5 8 0,0-7 0,-1 0 0,-2 1 0,-2-2 0,1 0 0,3 0 0,1 0 0,2 0 0,-4 0 0,4 1 0,1-1 0,-3 5 0,6 1 0,-1 1 0,-2 0 0,4-2 0,-7-5 0,-2 0 0,-1 0 0,-2 0 0,2 1 0,1-1 0,3 0 0,-1 0 0,-5 0 0,0-2 0,0-3 0,5 2 0,0-5 0,-1-1 0,-3 1 0,4 3 0,0-5 0,-1-1 0,-2-3 0,3-1 0,2 0 0,-1 0 0,1 0 0,3 0 0,-5 0 0,0-1 0,2-4 0,-3 3 0,4-5 0,-1 2 0,-4 0 0,-1-7 0,-2 4 0,0-2 0,0 0 0,4 0 0,-3-5 0,-2 0 0,-1 0 0,1-5 0,1-1 0,0 1 0,0-1 0,2 2 0,1-4 0,2-1 0,-1 1 0,-3 3 0,1-5 0,1-1 0,3 3 0,0-6 0,-2 4 0,1-3 0,-2-2 0,4-5 0,-2-2 0,-1 0 0,-3 0 0,-1-3 0,1 3 0,-1 0 0,0 0 0,0 2 0,0 3 0,0-1 0,0-2 0,3-6 0,1 4 0,-2 1 0,1-1 0,5-5 0,-2 3 0,-3-1 0,-1 0 0,3 0 0,0-5 0,-2 1 0,-1 4 0,-3-9 0,-3 2 0,-1-5 0,2-5 0,-5-1 0,-1-4 0,-1-2 0,0-1 0,1-6 0,-5 6 0,3 0 0,1-2 0,6 6 0,3-2 0,6 3 0,5-2 0,13-9 0,-2 3 0,5-3 0,5 1 0,4 6 0,0-3 0,-3 4 0,-5 2 0,-10 4 0,-7 12 0,-7 0 0,4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13.00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0 664 12287,'12'15'0,"3"0"0,-2 5 0,-3 0 0,-6 2 0,1-2 0,-2 5 0,2 4 0,-1 3 0,6 3 0,1 5 0,3 2 0,1-2 0,5 2 0,0-5 0,-2 1 0,1 2 0,-1 4 0,4-2 0,0-4 0,0-1 0,3 5 0,-4-3 0,1-1 0,0-3 0,3 2 0,-3 0 0,0 0 0,-1 0 0,1 0 0,-3-4 0,1 2 0,-2-1 0,1-1 0,-1 1 0,2 1 0,-1-1 0,-1-3 0,0 0 0,3-1 0,-3 0 0,0 0 0,1 0 0,1 0 0,-2 0 0,6 6 0,-1-1 0,1-2 0,-4-1 0,2-2 0,-1 0 0,1 1 0,0-1 0,3 0 0,-5 0 0,-1 0 0,-3 0 0,4 5 0,2 1 0,0-4 0,0-6 0,-2 6 0,-3-5 0,1 0 0,2 1 0,2 1 0,-4 1 0,2-2 0,-1-3 0,3 4 0,-2-4 0,-2 2 0,-1-2 0,3 3 0,0-2 0,-1 0 0,-3 0 0,1 2 0,1-3 0,3 2 0,-3-2 0,-1 2 0,-2-5 0,0-1 0,0 1 0,0 0 0,0-4 0,0 2 0,0-1 0,0-2 0,0-2 0,1 1 0,-1 5 0,0-5 0,0 4 0,-2-3 0,-3-2 0,4 0 0,-4 2 0,3 2 0,2 1 0,0 0 0,0-5 0,0 0 0,0 0 0,1-2 0,-1-1 0,0-2 0,0 2 0,0 0 0,0-1 0,0-1 0,0 2 0,0 1 0,0 3 0,0-1 0,0 0 0,0 0 0,0 0 0,1 0 0,-1 0 0,0 0 0,0 0 0,0 0 0,0 0 0,0 0 0,0-1 0,0-2 0,0-2 0,-1-5 0,-3 3 0,-1-1 0,2-4 0,2 4 0,1-2 0,0 0 0,0 1 0,0-4 0,2 5 0,1-2 0,2 0 0,0 5 0,-3-5 0,1-2 0,3-1 0,0 3 0,-2 0 0,2-2 0,3-1 0,-4-2 0,3 0 0,1-2 0,-1-3 0,3 4 0,4-6 0,0 2 0,0 0 0,-2-5 0,-1 3 0,-2 0 0,2 1 0,2-6 0,1 2 0,0-2 0,0 2 0,5-3 0,0 3 0,-1-4 0,-2-1 0,-2 0 0,0 0 0,-1 2 0,-4 3 0,2-4 0,-7 4 0,0-3 0,1-2 0,-4 0 0,5-2 0,-2-1 0,0-3 0,5 1 0,-5 4 0,1-3 0,0-1 0,-2 0 0,4 5 0,1 0 0,-1 0 0,1 0 0,2-2 0,-2-2 0,-2-1 0,3 0 0,-4 5 0,3-2 0,3-3 0,-5 4 0,-1-5 0,-1 5 0,1 1 0,-1 0 0,-4-1 0,3 1 0,1 0 0,0 0 0,-3 0 0,1 0 0,2 0 0,0-2 0,-5-1 0,1-2 0,-1 1 0,0-2 0,0-1 0,0 0 0,0 0 0,0-3 0,2 3 0,1 1 0,2-1 0,0-3 0,-5 5 0,1-1 0,-1 0 0,0 4 0,0-3 0,0 3 0,0 2 0,0-2 0,0-1 0,-2-2 0,-3 1 0,4-2 0,-4-1 0,3 0 0,2 0 0,0-3 0,-1 3 0,-2-1 0,-2-4 0,0-3 0,5-4 0,-2-1 0,-3 2 0,4-4 0,-4 2 0,1-1 0,-1 0 0,4 4 0,-4-5 0,2 2 0,-2 0 0,3-7 0,-3 0 0,4-3 0,1-1 0,-5-7 0,0 6 0,1-3 0,3-2 0,-4-4 0,0 4 0,0 1 0,-2-1 0,6-4 0,-4 4 0,3-1 0,2-4 0,0 0 0,-1 0 0,-2 3 0,-2 2 0,0-3 0,3 3 0,-1 2 0,-2 3 0,-2-5 0,4 10 0,-2 0 0,2-1 0,-4 4 0,0 1 0,1 1 0,-1 3 0,-4-2 0,2-1 0,-1-2 0,0-3 0,0-1 0,-5-4 0,0-2 0,0-1 0,5 1 0,0 8 0,-1 2 0,-3 2 0,4 4 0,0 8 0,-1 4 0,-3 5 0,1 2 0,3 4 0,-1 4 0,4 7 0,-1 4 0,-4 5 0,4 5 0,-2 5 0,-2 4 0,-1-1 0,-2 13 0,0-3 0,-2 6 0,-3 1 0,-2 5 0,-4 7 0,1 0 0,-2 0 0,3 3 0,-1-3 0,0-2 0,2-3 0,-5 7 0,2-11 0,0 1 0,1-2 0,-4-4 0,4 4 0,-3-2 0,-2 2 0,1 2 0,3 1 0,1 0 0,-2 0 0,5 4 0,0-2 0,2-3 0,0-1 0,-1 1 0,2 1 0,-1-2 0,2-2 0,-4 0 0,1-4 0,-1 0 0,0 0 0,-5 0 0,4-4 0,-2 3 0,0-3 0,2-1 0,-6-2 0,2 0 0,1 0 0,-6 1 0,7 0 0,-3 3 0,-3 1 0,1 5 0,2-5 0,1 1 0,2 0 0,2-4 0,-4 3 0,4-3 0,1-2 0,-5 1 0,4-1 0,-2-2 0,0-3 0,1 2 0,-2-5 0,1 1 0,-2 4 0,-1-3 0,-3-1 0,1 1 0,0-1 0,0-3 0,0 5 0,2 0 0,3-1 0,-4 3 0,4-7 0,-3 0 0,-2 2 0,5-6 0,0 6 0,0-2 0,1 0 0,-4 0 0,3-5 0,-2 1 0,2-1 0,-3-2 0,3-1 0,-2-2 0,2 2 0,-4 1 0,6 2 0,-2 0 0,0 0 0,2 0 0,-4 0 0,2 0 0,-2 0 0,4 1 0,-1-1 0,1 0 0,0 0 0,-1 0 0,-3 0 0,4 0 0,1 0 0,-3 0 0,4 0 0,-3-1 0,-2-4 0,2 3 0,-1-1 0,-2 5 0,-1 3 0,-2 0 0,0-5 0,0 0 0,0 0 0,0 0 0,0 0 0,-1 0 0,1 0 0,0 0 0,0 0 0,0 2 0,0 3 0,0-3 0,0 3 0,-2-3 0,-3-2 0,2 0 0,-6 0 0,2 0 0,4 0 0,1 4 0,0-1 0,-1-3 0,-2-1 0,0 7 0,5-7 0,0-1 0,0-1 0,0-2 0,-1 5 0,1-2 0,0-3 0,5-1 0,0-6 0,-1 4 0,-3 1 0,4-4 0,0 1 0,-2-2 0,-1 2 0,-2-3 0,0 3 0,-2-4 0,-3-1 0,-4-6 0,-6-3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14.16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1885 1 12287,'0'16'0,"0"5"0,-2 4 0,-3 3 0,2 9 0,-7 3 0,-2 4 0,-1 1 0,0 5 0,1 2 0,2 0 0,-2 0 0,-1 3 0,-1-1 0,2 1 0,2 2 0,2 3 0,-4-8 0,4-1 0,1-4 0,-4 6 0,2-8 0,-1 2 0,0 0 0,2-2 0,-4 2 0,2 0 0,-2-2 0,0 9 0,2-10 0,4-1 0,-1-1 0,4-3 0,-6 2 0,1-2 0,0-2 0,3 3 0,-4-5 0,1-1 0,-1-3 0,4 0 0,-5 0 0,0 1 0,2-2 0,-6 9 0,4-9 0,-3 4 0,-2 2 0,5-2 0,0 5 0,-2-1 0,-1 1 0,-1-4 0,3 3 0,1-1 0,-2-3 0,0 1 0,0-3 0,2-4 0,-1 1 0,2-6 0,1 0 0,-1-1 0,1-3 0,3 2 0,-3 0 0,-1-3 0,1-1 0,0 3 0,-4 0 0,3-2 0,3-1 0,-6-2 0,4 2 0,-2 1 0,0 2 0,0 6 0,-6-6 0,1-2 0,0-1 0,2 3 0,-1 0 0,3-1 0,-1-3 0,-5 4 0,7 0 0,-3-1 0,-2-2 0,0-2 0,0 1 0,1 3 0,4 1 0,-3 5 0,1-3 0,-5 1 0,-3 4 0,0-3 0,5 1 0,-2 0 0,-3-2 0,3 4 0,-4-5 0,-1 0 0,-3-1 0,1 5 0,-1-6 0,0-2 0,2-1 0,-6 3 0,4 0 0,-2-2 0,2-1 0,-8 2 0,2-1 0,0-3 0,-1-1 0,-2 2 0,1-6 0,3 4 0,1 1 0,-3 0 0,9-2 0,-1-1 0,4-2 0,-2 0 0,2 4 0,2-3 0,1-1 0,2-5 0,0 4 0,0-3 0,0-2 0,5-3 0,0-1 0,0-6 0,-5-3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46.5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1 798 12287,'1'-30'0,"4"0"0,4 2 0,6 1 0,0 2 0,7-1 0,5-4 0,6 2 0,7 3 0,17-4 0,12 6 0,13-1 0,13 4 0,-39 9 0,2 0 0,4 1 0,2-1 0,4-1 0,1 0 0,7-1 0,1-1 0,2 2 0,3 1 0,3-1 0,2-1 0,2 0 0,0-1-150,0 0 0,3 0 0,-21 3 1,2 1-1,0 0 0,-4 0 1,-2 0-1,2 0 0,1 0 1,1 1-1,0 0 150,2 0 0,-1 1 0,1 0 0,4-1 0,0-1 0,0 2 0,0 0 0,-1 1 0,1 0 0,-1 0 0,-1 0 0,2-1 0,1 1 0,1 0 0,0 0 0,0 0 0,0 1 0,1 0 0,1 2 0,1 0 0,-1 0 0,1 1 0,0 1 0,1-1-92,-1 1 1,0-1 0,1 1 0,7 1 0,1-1 0,-2 2 0,-5 0 0,0 2 0,-1-1 0,4 2 0,0-1 0,1 2 91,-1 0 0,-1 0 0,2 1 0,4-1 0,1 0 0,-2 1 0,-2 3 0,-2 1 0,0 0 0,-1-1 0,-1 1 0,1 0 0,0 1 0,0-1 0,0 1 0,-5-1 0,-1 1 0,0-1 0,-2 1 0,-1-1 0,-1 1 0,-4-1 0,0 0 0,-2 1 0,-3 0 0,-1 1 0,-1 0 0,1 2 0,0 0 0,-2 1 0,24 7 0,-2 0 0,-3 2 0,-2 1-31,-5 1 0,-2 0 0,-9 0 1,-3 1-1,-9-4 0,-2 1 0,-5 0 1,-2 1 30,33 26 0,-21-1 0,-20 6 0,-12 3-11,-14 6 1,-24 7 0,-16 9 0,-20 5 10,18-40 0,-3-1 0,-5 3 0,-4 0 0,-7 0 0,-3 0 0,-4-1 0,-3 0 0,-5 1 0,-4 0 0,-8 2 0,-5-1 0,25-17 0,-3-1 0,-1-1 0,-3 0 0,-1-2 0,-2-1-42,-2 0 0,-1-2 1,-2 0-1,-13 2 0,-3-1 1,-1-1-1,-1 0 1,-1-1-1,-1-1 0,20-5 1,-1-1-1,-1-1 0,0 1 42,-4-1 0,-1 1 0,0-1 0,-1-1 0,-1 0 0,-2 0 0,1-1 0,-1 0 0,-2-2 0,0-1 0,0 0 0,-1-1 0,-2 0 0,0 0 0,0-1 0,-1-1-45,-3 1 1,0-1 0,-1-1 0,0 0 0,0 0 0,-2-1 0,1 0 0,0-1 0,2 0 0,0-2 0,0 1 0,0-2 0,2 1 0,1-1 0,-1-1 0,1 1 44,3-1 0,0-1 0,0 0 0,0-1 0,-1 0 0,-1-2 0,0 0 0,2-1 0,3 0 0,1-1 0,0-1 0,1 0 0,2 0 0,1 0 0,1-1 0,0 0 0,-22-3 0,1-1 0,2 0 0,4 0 0,1-1 0,3-1 0,11-1 0,1-1 0,1-1 0,3 0 0,1-1 0,1-1-29,4 0 0,0-1 0,2-1 0,-25-13 1,4-3-1,12 2 0,4-2 0,6 0 1,2-3 28,6 1 0,3-2 0,12 2 0,4-1 0,-19-30 0,21 6 0,20 7 0,10 7 0,5 10 0,0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7:47.2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4 755 12287,'68'-52'0,"13"0"0,1-3 0,-38 29 0,2 3 0,1 1 0,2 2 0,6 0 0,2 2 0,1 0 0,1 0 0,4-1 0,2 0 0,3 0 0,3-1 0,6-1 0,1 0 0,1 3 0,0 1 0,3 0 0,2 1-252,0 0 1,3 0 0,8 1-1,2 0 1,1 0 0,2 1-1,-32 5 1,2 0 0,0 1 251,3-1 0,0 0 0,2 1 0,0 2 0,0 0 0,1 0 0,0-1 0,1 0 0,1 1 0,1 0 0,1 0 0,0 1-100,4 0 0,-1 0 0,2 0 1,2 1-1,2 1 0,-1 0 1,2 0-1,0 0 0,0 1 0,1-1 1,-1 1-1,0 0 100,-1 0 0,-1 1 0,2 1 0,7-1 0,2 0 0,0 1 0,-6 0 0,-1 0 0,1 0 0,0 0 0,1 0 0,0 0 0,-1 0 0,0-1 0,1 2 0,3 0 0,1 2 0,-2 0 0,-4 0 0,-1 1 0,-1 0 0,1 1 0,0 1 0,0 0 0,1 1 0,1-1 0,-1 1 0,1 0 0,1 0 0,-1-1 0,-9 0 0,0-2 0,-1 1 0,-1 0 0,-1 0 0,0 0 0,-2 0 0,-1 0 0,0 0 0,-2 2 0,1 0 0,-2 1 0,-5 1 0,0-1 0,-1 2 0,-2 0 0,0 1 0,-2 0 32,31 6 1,-2 1 0,-10 2-1,-2 2 1,-6-2 0,-2 0-1,-7 1 1,-3 2-33,-6-1 0,-2 1 0,-4 1 0,-4 2 0,29 26 0,-18-2 0,-20-3 0,-23 9 0,-19-8 0,-19 6 0,-21 1 0,-24-5 0,21-22 0,-4 0 0,-5 0 0,-4 0 0,-6 2 0,-4-1 0,-9-1 0,-3-1 0,-6 2 0,-2-1 0,26-8 0,0 0 0,-2 1-26,-2 0 1,-2 0-1,-1 0 1,-6 3-1,-1-1 1,-1 1-1,-1-2 1,0 1-1,-1-1 1,-2 0-1,0 0 1,-2 1 25,-1-1 0,-1 0 0,-1 1 0,-4 0 0,-2 0 0,-1-1 0,21-5 0,-2-1 0,0 0 0,0-1 0,-1 0 0,0 0 0,0 0 0,-1-1-37,0 0 0,0-1 1,-1 0-1,-1 0 1,-9 1-1,-2 0 0,0-2 1,1 0-1,3-2 1,0-1-1,1-1 1,-2 0-1,-2 1 0,0-1 1,-1 0-1,0-1 37,0 0 0,1 0 0,-1 0 0,-1-1 0,-6 0 0,-2-1 0,0 0 0,0-1 0,3-1 0,-1 0 0,1-1 0,0 0 0,0 0 0,0-1 0,-1-1 0,1 0 0,-3 1 0,1-2 0,-1 0 0,1-1 0,1-1 0,1-2 0,0-1 0,1 0 0,4-1 0,1-1 0,0-1 0,1 0 0,4-1 0,0 0 0,0 0 0,2-1 0,2 0 0,1 0 0,1-1 0,1-1 0,2 0 0,0-1 0,2 0 0,1-2 0,-15-3 0,3-2 0,0-1 0,6 0 0,0-2 0,3-2 0,6 2 0,2-3 0,2 0 0,2-2 0,2-2 0,3 0 0,-13-12 0,5-1 0,10 2 0,5-1 78,9 2 0,6-2 0,-13-42 0,26 1 0,19 0-78,17 2 0,16-2 0,11 16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5.9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649 0 12287,'-30'5'0,"-1"0"0,-5 0 0,-6-3 0,-5 1 0,-3 2 0,-1 5 0,6-3 0,1 0 0,4-1 0,-2 4 0,7-4 0,2-3 0,1-1 0,3-1 0,4 4 0,4-3 0,5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32.5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12287,'49'77'0,"-22"-35"0,1 2 0,1 2 0,0 1 0,1 4 0,-3 2 0,-1 4 0,-3 2 0,-3-2 0,-3 0 0,-2-2 0,-2 0 0,0 1 0,-2-1 0,-1 1 0,0 0 0,-3-1 0,-1-1 0,0-1 0,-2 0 0,-1-1 0,-1-1 0,-2 47 0,-5-16 0,-6-9 0,-8-4 0,-11-10 0,-10-9 0,-4-5 0,-1-5 0,-14 4 0,-3-6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6.3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393 16 12287,'-7'-9'0,"-13"3"0,-10 6 0,-2 0 0,0 0 0,-3 1 0,-2 4 0,0 6 0,0 2 0,2 7 0,5 0 0,0-6 0,0-8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6.56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588 1 12287,'2'6'0,"-12"-2"0,-20 6 0,-9 0 0,-4-2 0,-2 11 0,-1-4 0,3 2 0,3-1 0,-7 6 0,5 2 0,2 1 0,1 0 0,-3 0 0,4-2 0,-8-1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7.69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61 12287,'15'-16'0,"0"3"0,0 3 0,0-2 0,0 7 0,0 2 0,0 1 0,7 11 0,2 6 0,1 8 0,0 6 0,0 7 0,3 3 0,-2 1 0,-6 0 0,-5-1 0,-5 1 0,-5-5 0,-4-3 0,-1-2 0,0-1 0,-1-2 0,-4-2 0,-4-7 0,-7 2 0,-3-5 0,-1-5 0,-2 2 0,4-7 0,-4-2 0,-1-1 0,3-2 0,-4 0 0,2 0 0,4 0 0,1-5 0,2-2 0,2-1 0,3-4 0,-4 1 0,6-1 0,0 2 0,-6-7 0,6-6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7.96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0 12287,'-17'17'0,"-3"3"0,-3 5 0,-8 10 0,1 5 0,-3 4 0,1 1 0,5 0 0,4 1 0,9-1 0,9 0 0,4-1 0,1-4 0,6-3 0,6-9 0,5-1 0,3-2 0,7-6 0,-2 1 0,3-4 0,2-1 0,6-1 0,-1-2 0,0-4 0,2-1 0,-5-2 0,3-5 0,-3 0 0,-2 0 0,-5-7 0,0-3 0,0-10 0,5-4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8.2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165 0 12287,'0'24'0,"-4"6"0,-6 9 0,-6 4 0,-14 4 0,1 2 0,4 1 0,3 0 0,9-3 0,3 3 0,5 6 0,10-3 0,6 1 0,10-1 0,9 1 0,2-5 0,6 1 0,1-3 0,-1-2 0,2 5 0,6 0 0,-1 1 0,0 1 0,0-6 0,0 6 0,1-6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8.6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13 196 12287,'-9'-25'0,"6"-2"0,5 2 0,3 2 0,0 3 0,-5 4 0,1 1 0,4 0 0,4 2 0,7 3 0,3 5 0,1 3 0,12 9 0,1 5 0,6 6 0,3 7 0,3 4 0,-10 1 0,-1 0 0,-3 0 0,-7 5 0,-4 0 0,-5 1 0,-5 0 0,-3 1 0,-9 4 0,-1-6 0,-2-3 0,-12-2 0,2 0 0,-4-2 0,-2-3 0,-1-3 0,-5-8 0,2-3 0,-2-1 0,0-6 0,1 1 0,2-4 0,2-1 0,1-5 0,2-1 0,-1-3 0,2-2 0,1-9 0,-5 3 0,-1-5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8.90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59 0 12287,'10'3'0,"-1"7"0,-3 11 0,-7 5 0,-9 6 0,-4 2 0,-1 1 0,0 10 0,2-3 0,3-2 0,5-1 0,5-4 0,5-5 0,5 0 0,3 0 0,4-6 0,1-4 0,2-3 0,-1-2 0,3-5 0,-2-2 0,-2-1 0,-1-4 0,3 4 0,2-2 0,0-2 0,-1-1 0,6-2 0,-3-7 0,6-1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9.0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362 9 12287,'-2'-7'0,"-3"5"0,-5 6 0,-10 6 0,-5-4 0,-3 3 0,-3 3 0,1-1 0,0 1 0,0-4 0,0-1 0,5 3 0,1-5 0,2-2 0,4-1 0,1-2 0,2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9.6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91 12287,'-15'-30'0,"5"8"0,-2 6 0,-3 6 0,-3 3 0,-9 2 0,0 5 0,-3 2 0,0 3 0,-2 5 0,10 10 0,1 3 0,-1 1 0,8 9 0,9-3 0,4 2 0,1 0 0,3-2 0,7 2 0,10 2 0,7 1 0,5 7 0,1-2 0,4 3 0,2 3 0,1-1 0,5 3 0,-1 4 0,-4 4 0,-5 4 0,-10-10 0,-5-3 0,-3-5 0,-9-5 0,-4-9 0,-6-3 0,-3-5 0,-7-4 0,2-6 0,-3-5 0,-2-4 0,-5-7 0,-2-6 0,0-7 0,0-6 0,2-5 0,5-5 0,0-4 0,0 1 0,5-9 0,2 5 0,1 0 0,4-1 0,1 1 0,2 2 0,0 4 0,0 5 0,0 0 0,0 1 0,2 2 0,3 3 0,1-2 0,6 7 0,-2 3 0,2 5 0,-4 1 0,2 6 0,2 1 0,1 3 0,1-1 0,-4-3 0,-4 2 0,-6-9 0,-1-5 0,-4-6 0,-4-6 0,-12-8 0,-3-1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8:59.8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 12287,'49'-7'0,"6"9"0,10 13 0,7 13 0,9 21 0,-41-19 0,0 2 0,-1 1 0,-1 1 0,-1 1 0,-2 2 0,-1 1 0,-2 3 0,-4 0 0,-1 1 0,21 44 0,-6 1 0,-6 3 0,-11-9 0,-7-3 0,-6 0 0,-6-5 0,-7-1 0,-6-3 0,-8-2 0,-7-8 0,-8-7 0,-2-2 0,-3 0 0,-3 0 0,-8-5 0,1 1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03.881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2073 16 16383,'-94'-9'0,"4"4"0,39 4 0,-1 1 0,-4 0 0,-3 0 0,-7 0 0,0 0 0,-4 0 0,0 0 0,5 0 0,1 0 0,4 0 0,0 0 0,3 0 0,3 0 0,-33 0 0,25 1 0,-1 1 0,9 2 0,2 2 0,-2-1 0,-3 2 0,-12 4 0,-2 3 0,6-2 0,2 1 0,7 2 0,-89 24 0,73-4 0,4 18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0.18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687 61 12287,'4'-30'0,"-4"10"0,-15 10 0,-19 11 0,-4 3 0,-4 1 0,-10 6 0,5-2 0,-5 1 0,-5 0 0,2-2 0,1 4 0,7-2 0,4 2 0,-2-4 0,11 1 0,6-3 0,6-2 0,7 4 0,5 2 0,16 3 0,11 3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0.47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83 12287,'38'-34'0,"4"6"0,2 11 0,-7 13 0,-9 13 0,-6 11 0,-9 7 0,-3 6 0,-5 7 0,-3 6 0,-4 4 0,-3 5 0,-5 4 0,-10 5 0,-5-4 0,-3-7 0,-3-4 0,8 0 0,3-4 0,5-7 0,5-4 0,3-4 0,9-2 0,4-4 0,9-9 0,14-2 0,13-8 0,5-1 0,3-3 0,5-2 0,-3-4 0,-2-4 0,-3 1 0,5-5 0,-10 4 0,-3 1 0,-6 3 0,-1 3 0,-12 2 0,0 14 0,-5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1.7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498 121 12287,'7'-15'0,"3"0"0,-1 1 0,-1 2 0,-3 2 0,-7-1 0,-4-1 0,-11 0 0,-3 4 0,-5 1 0,-9 2 0,-1 5 0,1 0 0,3 0 0,-5 0 0,1 2 0,2 1 0,1 2 0,2 5 0,1-3 0,2 0 0,2-1 0,7 1 0,-2-2 0,-4-3 0,1 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1.88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0 12287,'23'2'0,"-2"3"0,-11-2 0,-5 7 0,-17-7 0,-8 4 0,-7-2 0,-3 2 0,0 1 0,0-4 0,-1 1 0,1 3 0,0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2.06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272 1 12287,'28'0'0,"-4"1"0,-9 4 0,-8-3 0,-14 3 0,-8-3 0,-7 4 0,-8 4 0,-2 4 0,-3 1 0,-5 2 0,-11 3 0,-2-3 0,-8 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2.83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0 104 12287,'7'-28'0,"3"4"0,3 8 0,3 4 0,-6 7 0,0-3 0,1 1 0,3 3 0,3 4 0,1 7 0,4 8 0,1 9 0,6 4 0,2 4 0,-2 0 0,-1-2 0,-7 8 0,-5-7 0,-6 0 0,-3 1 0,-2-2 0,-5-1 0,-2-2 0,-3-2 0,-3-7 0,-7 2 0,0-3 0,0-2 0,0-1 0,-2-3 0,-2-2 0,-1-3 0,0-1 0,5-5 0,0 0 0,0 0 0,2-1 0,3-4 0,-4-4 0,6-6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3.0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 0 12287,'14'3'0,"-4"7"0,-5 11 0,-4 4 0,-2 2 0,-4-2 0,-4-5 0,-6 5 0,7-5 0,3 3 0,3 1 0,2-1 0,0-3 0,2 4 0,3-1 0,5 1 0,8-6 0,4 2 0,0-5 0,0-5 0,4 4 0,-1-6 0,4 2 0,1 0 0,0-5 0,0 5 0,7-6 0,2 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3.45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 1 12287,'6'43'0,"-4"4"0,3 14 0,-10-3 0,-5-1 0,-2-3 0,2-2 0,-2 0 0,7-2 0,4 3 0,4 1 0,5-2 0,8-8 0,0-3 0,4 0 0,-1-10 0,4 1 0,-1-7 0,-4-3 0,4-2 0,0-5 0,0-1 0,0-4 0,-1-3 0,-2-7 0,1 0 0,-2 0 0,6 0 0,-1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3.8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0 241 12287,'12'-43'0,"3"4"0,2 9 0,0 8 0,-7 1 0,0 1 0,1 1 0,3 2 0,1 4 0,2 3 0,1 5 0,2 3 0,7 11 0,-2 7 0,2 13 0,-2 9 0,2 6 0,-7 4 0,-3 4 0,-6 4 0,1 4 0,-7-8 0,-2 0 0,-1 0 0,3 1 0,2-6 0,1-3 0,4-1 0,3-1 0,3-2 0,3-6 0,-3-7 0,4 0 0,0-7 0,-1-4 0,1-4 0,3 0 0,-5-7 0,0-2 0,2-1 0,-3-2 0,4 0 0,-1 0 0,-4 0 0,4-5 0,-2-2 0,-1 0 0,-3 1 0,-1-1 0,0 2 0,1-3 0,-1-7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4.05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31 12287,'3'-14'0,"7"4"0,7 4 0,13 6 0,0 0 0,0 0 0,1 13 0,-1 9 0,0 8 0,0 5 0,0 7 0,-1-2 0,-4 4 0,-5 1 0,-3-1 0,-2-4 0,-7 2 0,-3-7 0,-3 0 0,-2-5 0,0-1 0,0-4 0,-5-4 0,-2-7 0,-1-2 0,-4-2 0,-6-7 0,-3 2 0,1-3 0,-1-2 0,2-5 0,-6-2 0,0-1 0,1-4 0,-4-8 0,5-4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04.785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16383,'85'35'0,"-9"10"0,-37-11 0,-1 4 0,2 4 0,0 2 0,4 2 0,1 0 0,3 3 0,1 1 0,6 5 0,1 0 0,-2 0 0,0-1 0,2 2 0,1 0 0,-1 0 0,0 1 0,3 2 0,-1-1 0,-6-6 0,-2-2 0,0 0 0,-1 1 0,-2-2 0,0 0 0,1 1 0,-1-1 0,-5-2 0,-1 0 0,-3-2 0,-1 1 0,-1-2 0,32 43 0,19 38 0,-35-43 0,-5-3 0,-5-6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4.28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12287,'21'3'0,"-3"7"0,-5 10 0,-6 7 0,-5 3 0,-2-3 0,0 0 0,0 0 0,0 9 0,0-5 0,1 0 0,4 1 0,6-2 0,2 1 0,4-3 0,3-3 0,-2-3 0,6-7 0,-3 0 0,-2 0 0,3-1 0,-1-4 0,1-5 0,0-4 0,0-1 0,-2 0 0,3 0 0,7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4.46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423 46 12287,'-20'0'0,"0"0"0,-7 0 0,2 0 0,-4 2 0,-1 1 0,0 2 0,0-2 0,0-1 0,-1-4 0,1-1 0,0-2 0,5-7 0,0 2 0,6-3 0,-2-2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4.6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12287,'36'46'0,"-1"2"0,-2 6 0,-3 6 0,-5 2 0,-4 0 0,-11-2 0,-2-8 0,-5-2 0,2 1 0,-1-6 0,-3 0 0,-1-10 0,0-3 0,0-7 0,0-3 0,0-2 0,-6-11 0,-3-3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4.88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12287,'43'29'0,"0"0"0,-1 3 0,-2 2 0,-1 4 0,-3 2 0,-3 3 0,-2 2 0,-3-1 0,-3 2 0,14 46 0,-9-10 0,-10 2 0,-8 3 0,-5 2 0,-9 3 0,-3 0 0,-5-1 0,-1-42 0,-3 0 0,-18 42-3804,-5 1 3804,15-46 0,-3 0 0,-4 0 0,-2-1 0,-3 0 0,-1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5.6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754 61 12287,'0'-24'0,"-7"9"0,-6 10 0,-9 4 0,-8 1 0,-10-5 0,-2 0 0,-5 1 0,-3 3 0,-7 1 0,1 0 0,-1 0 0,2 0 0,3 0 0,9 0 0,1 0 0,2 0 0,6 6 0,-3-4 0,7 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5.9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106 0 12287,'30'51'0,"-1"7"0,-4 13 0,-5 6 0,-10-2 0,-7 1 0,-6-1 0,-7 0 0,-10 4 0,-4 3 0,1 4 0,7-36 0,-1 2 0,2-4 0,-1-1 0,-3 3 0,-2-1 0,-17 41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25.8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438 0 12287,'0'79'0,"0"13"0,0-38 0,0 3 0,0 6 0,0 3 0,0 13 0,0 3 0,0 2 0,0 3 0,-4 5 0,-1 3 0,-1 3 0,-1 2 0,1-32 0,-1 1 0,0 0-204,-1 3 1,0 2 0,0-1 0,1 2 0,1 1 0,-1-1 0,0 0 0,-1 0 0,0 0 0,0-2 0,1 1 0,0-2 203,0-1 0,1-1 0,0 0 0,1 2 0,-1-1 0,1 1 0,0-2 0,0 0 0,0-1 0,-1 1 0,1-1 0,-1 0 0,-1-1 0,0 1 0,1-2 0,-2 32 0,-1-2 0,-1-9 0,0-2 0,1-3 0,1-3 25,1-5 0,-1-3 0,-1-4 0,-2-2 0,0-7 0,0-2-25,0-1 0,-1-2 0,0 0 0,-1-2 0,-2-1 0,0-1 0,-1-2 0,1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27.6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5699 167 12287,'-17'-4'0,"-1"4"0,-4 4 0,-2 2 0,4 1 0,-6 5 0,-5-4 0,-2-1 0,-9-2 0,0-5 0,-5 0 0,-3 0 0,-5 0 0,3 0 0,-3 0 0,-7 0 0,-4 0 0,-6 0 0,4 0 0,1 0 0,-6-5 0,3 0 0,-2 0 0,2-2 0,-2 5 0,3-4 0,-1 1 0,-2 0 0,-9-2 0,9 4 0,2-2 0,1 1 0,-6 3 0,3 1 0,0 0 0,-2 0 0,4-6 0,-1 1 0,4 2 0,-1 1 0,-11 2 0,5 0 0,1 0 0,-1 0 0,-7 0 0,8 0 0,-1 0 0,0 0 0,-8 0 0,5 0 0,-5 0 0,-5 0 0,-2 0 0,0 0 0,2 0 0,2 0 0,-6 0 0,-4 0 0,1 0 0,2 0 0,2 0 0,-3 0 0,0 0 0,-3 0 0,1 0 0,4 0 0,2 0 0,4 0 0,-7 0 0,5-1 0,0-4 0,-2-5 0,7 1 0,0-2 0,3-3 0,4 1 0,-11-11 0,6 9 0,-7-3 0,-4 3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39.2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664 619 12287,'9'-7'0,"-4"-3"0,-4-3 0,-1-2 0,0-5 0,0-2 0,2-2 0,3-2 0,2-3 0,6 1 0,0 1 0,4 2 0,7 1 0,-1-1 0,4 3 0,5 1 0,3 4 0,0-5 0,4 2 0,-1 0 0,6-7 0,-4 4 0,3-2 0,3-1 0,-1 6 0,2-3 0,1 1 0,3 4 0,4 8 0,-3 5 0,1 3 0,4 2 0,7 2 0,1 3 0,1 6 0,1 8 0,-7-1 0,4 7 0,-6 0 0,-1-1 0,5 6 0,-8-1 0,-1 6 0,-2 3 0,-1 1 0,-3 4 0,-4 1 0,1 3 0,-2 1 0,0 1 0,-5 1 0,-6 0 0,1 9 0,-10-12 0,0 3 0,0 2 0,-7 3 0,-7-3 0,-1 2 0,-4 3 0,-1 2 0,-6 3 0,-4 0 0,-7-2 0,-7 3 0,-1-7 0,-9 2 0,-5 3 0,-3-8 0,-7-1 0,-3-2 0,-6 1 0,-9-1 0,-7-5 0,-5-1 0,-3-4 0,33-19 0,0 0 0,-1-2 0,0-1 0,-2 0 0,-2-1 0,0-1 0,-1 0 0,-1 0 0,0 0 0,1-6 0,1-2 0,1-1 0,1-1 0,0-2 0,0-1 0,-49-1 0,8-4 0,3-5 0,2-8 0,-1-7 0,7-9 0,1-5 0,2-4 0,3-8 0,4-4 0,5-2 0,3-3 0,5-1 0,5-4 0,8 0 0,6 1 0,2-4 0,8 8 0,1-3 0,2 1 0,12 9 0,-2 1 0,3 9 0,3 10 0,3 1 0,6 9 0,0-6 0,0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0.7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5790 46 12287,'-15'-8'0,"-7"1"0,-5 7 0,-5 0 0,-3 0 0,-7 0 0,2 0 0,-4 0 0,-1 0 0,0 0 0,-2 2 0,-2 1 0,-1 2 0,-2 0 0,4-3 0,-4 1 0,-2 2 0,4 0 0,-5-3 0,-1 1 0,3 2 0,-4 2 0,5-4 0,-2 4 0,-3 1 0,5-3 0,0 5 0,2 1 0,0-3 0,-5 0 0,1-4 0,-1 1 0,-2-2 0,-5-1 0,7-2 0,-4 0 0,-1 0 0,-1 0 0,1 0 0,0 0 0,-1 0 0,1 0 0,-2-2 0,0-1 0,2-2 0,-11 0 0,6 5 0,-4 0 0,4 0 0,-10-2 0,6-1 0,-3-2 0,-2 1 0,-6 3 0,6 1 0,-1 0 0,-4 0 0,-5-6 0,2 1 0,0 0 0,0-1 0,-3 2 0,3-4 0,-2 1 0,-3 4 0,5-4 0,-2 2 0,0 2 0,-1 1 0,-7 2 0,6 0 0,-3 0 0,-1 0 0,6 0 0,2 0 0,0 0 0,-3 0 0,3 0 0,1 2 0,6 1 0,4 2 0,3 0 0,4-5 0,-1 0 0,1 0 0,4-5 0,3-1 0,3-3 0,2-3 0,-5 6 0,10-14 0,-5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5.4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7 12287,'-9'-7'0,"-6"7"0,-10 0 0,-8 7 0,1-2 0,-2 0 0,-6 13 0,2-1 0</inkml:trace>
  <inkml:trace contextRef="#ctx0" brushRef="#br0" timeOffset="1">393 188 12287,'-5'-9'0,"-10"4"0,-15 2 0,-7 0 0,0-3 0,0 3 0,2 3 0,1 5 0,-2 4 0,-5-1 0,-6 5 0,9-4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1.4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12287,'15'7'0,"0"3"0,2 3 0,3 2 0,2 12 0,6 6 0,1 9 0,3 10 0,8 7 0,0 6 0,4 4 0,1-1 0,-2-2 0,-2-9 0,-6-5 0,-3-5 0,-2-6 0,-2-10 0,-3-3 0,-5-3 0,-5-8 0,-3-9 0,-2-1 0,-6-10 0,1-12 0,-4-9 0,-7-11 0,-3-4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1.6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679 0 12287,'-10'9'0,"2"6"0,1 8 0,-4 11 0,-1 3 0,-7-1 0,-6 1 0,-8 0 0,-4-3 0,-2-1 0,-2-4 0,-3-1 0,0-6 0,3-2 0,0-3 0,4 4 0,-1-9 0,4 0 0,1 1 0,-1 1 0,4 1 0,0 0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2.2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12287,'15'0'0,"-5"5"0,0 4 0,2 4 0,1 9 0,4 11 0,1 8 0,4 2 0,2 2 0,4 6 0,6 1 0,-3 0 0,3-1 0,-2-2 0,-5-7 0,-4-5 0,-1-5 0,3-1 0,-5-12 0,-2-6 0,-6-4 0,-3-11 0,-3-5 0,-2-8 0,-3-7 0,-1-8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2.4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1 12287,'-9'37'0,"4"3"0,4 8 0,1 4 0,-2-2 0,-3-3 0,-10 2 0,-10-10 0,-4-1 0,-1-3 0,-2-5 0,-1-3 0,-2-2 0,1 2 0,-4 2 0,6 7 0,-5 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4.0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60 845 12287,'0'-15'0,"0"-1"0,0 1 0,0 0 0,-5-10 0,0-2 0,2 1 0,1-3 0,2-4 0,2-3 0,1 3 0,2 1 0,9 2 0,-1 0 0,7-2 0,4-3 0,-1-2 0,6-5 0,-1 4 0,4 1 0,3-4 0,0 6 0,4 2 0,-1 1 0,13 4 0,-1 2 0,5 6 0,0 4 0,14 2 0,0 4 0,5 5 0,4 3 0,1 4 0,0 3 0,1 5 0,1 4 0,9 9 0,-10 5 0,6 8 0,-1 2 0,-38-15 0,-2 1 0,-1 4 0,-1 1 0,0 2 0,0 0 0,-1 1 0,0 1 0,-2 4 0,-2 2 0,-1-3 0,-2 1 0,0 1 0,-1 1 0,0 3 0,-1 0 0,0 4 0,-2 2 0,-3 2 0,-1 1 0,-2 0 0,-1 1-32,-3 1 0,0 0 0,-3 3 0,-1 2 0,-4-1 0,-3 0 0,-1-2 1,-3 0 31,-1 0 0,-3 1 0,-2 1 0,-2 0 0,-2-1 0,-3 0 0,-4-1 0,-4-1 0,-1-3 0,-4 0 0,-6 2 0,-4-2 0,0-7 0,-3-3 0,-2 0 0,-2-1 0,-3-2 0,-2-3 0,-4-1 0,-2-4 0,-3-2 0,-2-4 0,-3-2 0,-2-2 0,-4-2 0,-2-3 0,1-1 0,-1-2 0,0-6 0,1-2 0,1-2 0,1-3 0,4-2 0,0-2 0,0-3 0,1-4 0,1-6 0,1-3 0,1-1 0,2-3 0,2 0 0,1-2 0,2 0 0,1-3 0,2-1 0,1-3 0,2 0 0,1-2 0,3 0 0,0-2 0,-1-3 0,2-2 0,2 0 0,1-2 0,0-2 0,2 0 0,1 0 0,1 0 0,2-1 0,1-1 0,4 0 0,2 1 0,2-1 0,1-1 0,2-1 0,1 0 0,-7-45 0,10 6 0,3-2 0,7 8 0,0 2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8.09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1 12287,'15'10'0,"0"10"0,-6 15 0,-4 21 0,-4 7 0,-7 19 0,2-29 0,-1 1 0,0 6 0,-2 1 0,1 2 0,-1 1 0,-1 3 0,-1 0 0,2 9 0,1 1 0,1-1 0,2 0 0,-1 6 0,1 0-228,1 4 1,0 1 0,1 8 0,1 1 0,0-6-1,1-1 1,1 3 0,2 0 227,0-1 0,2-1 0,2 7 0,2-1 0,0-3 0,0 0 0,-1-4 0,1-1 0,-2-3 0,0 0 0,0-2 0,-1-2 0,0-11 0,0-1 0,-2-5 0,0-1 0,-2-4 0,-1-1 0,-1-4 0,-1-2 0,-1 32 0,-3-9 141,-1-8 1,-10-13 0,2-9 0,0-10-142,-1-8 0,-3-7 0,7-10 0,-3 3 0,-2-4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48.60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6514 211 12287,'-66'-13'0,"3"3"0,-4 5 0,-5 3 0,-5 2 0,-16 0 0,-4 0 0,41 2 0,-2 1 0,3 0 0,0 1 0,-2-1 0,0 1-120,-3-1 1,-1 0 0,-4 3 0,0 0 0,-2-2-1,0 0 1,-2 1 0,0 0 119,-3 1 0,-1-2 0,-7-2 0,-1 0 0,3 0 0,0 1 0,-3-3 0,0 0-104,-2-3 0,0 1 1,-4 0-1,-1 0 1,1-2-1,0-2 0,0 1 1,0 0 103,-3 1 0,-1 0 0,5-2 0,0 0 0,-5 3 0,1 1 0,1 0 0,0 1 0,2 0 0,-2 0 0,-6 1 0,-1 0 0,9 1 0,0 0 0,0 1 0,0 1 0,3 1 0,0 2 0,-1 0 0,-1 1 0,6 1 0,0-1 0,3 0 0,1 0 0,1-2 0,1 0 0,2-1 0,2-1 0,3-3 0,1 0 0,2 0 0,1 0 25,2 0 0,0 0 0,0-3 0,1-1 1,5-1-1,1 0 0,1-2 0,1 0-25,0 1 0,0-3 0,-6-3 0,0-2 0,5-1 0,1-1 0,-4-2 0,1-2 0,7 1 0,1-1 0,0-1 0,0-1 0,1-3 0,0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8.0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91 12287,'28'-30'0,"-2"10"0,-10 3 0,-6 8 0,2 1 0,2 1 0,1 7 0,5 7 0,3 5 0,2 6 0,2 7 0,5 4 0,-9 1 0,1-2 0,-4-2 0,-3 5 0,-4-4 0,-3 0 0,-5 2 0,-3-3 0,-2 1 0,-2-3 0,-3-3 0,-8-1 0,-7-4 0,0-1 0,-2 0 0,3-5 0,-4-2 0,1-1 0,4-4 0,-4-1 0,2-2 0,1 0 0,3 0 0,-4-5 0,-1-2 0,3-1 0,1-2 0,2-5 0,0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8.31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0 12287,'15'0'0,"-6"2"0,-6 3 0,-6 5 0,-7 3 0,-4 9 0,-1 3 0,0 4 0,-3 1 0,1 0 0,4 0 0,-1 0 0,7 6 0,1-3 0,1-3 0,0-3 0,0-3 0,6 1 0,4-4 0,5 0 0,4-1 0,-4-5 0,0-5 0,3 0 0,6-2 0,-2 4 0,3-7 0,-4-2 0,4-1 0,1-2 0,-1 0 0,1 0 0,-2-2 0,4-1 0,1-4 0,-1-1 0,-4-2 0,9-5 0,-4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8.5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106 0 12287,'-1'29'0,"-4"4"0,-5 4 0,-6 7 0,-2-4 0,-2 3 0,2 3 0,7 0 0,6 3 0,4 1 0,1-1 0,6 1 0,6-3 0,5-3 0,3-1 0,5-6 0,-3-2 0,0-5 0,0-5 0,3-3 0,-5-7 0,0 0 0,2 0 0,-6-6 0,6-4 0,0-3 0,3-2 0,-1-7 0,1-3 0,6-10 0,8-4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5.7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332 106 12287,'7'-15'0,"-9"6"0,-6 1 0,-19-2 0,-15-5 0,-11-2 0,1 7 0,-2 5 0,5-3 0,-3-1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8.91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61 12287,'18'-27'0,"6"7"0,1 10 0,-3 7 0,-11 4 0,-2 5 0,-3 5 0,-2 8 0,2 4 0,1 7 0,0 2 0,-1 3 0,1 2 0,-3 5 0,1-3 0,-2-3 0,4 0 0,-1-6 0,3 0 0,2 0 0,3-2 0,1-1 0,0-3 0,0-2 0,0-2 0,0-5 0,0 0 0,0 0 0,0 5 0,1 0 0,-3-2 0,-3-1 0,2 0 0,-7 1 0,-2 3 0,-1-3 0,-4-1 0,-3-2 0,-5 0 0,-8-7 0,-4-3 0,0-3 0,0-2 0,-5 0 0,4-2 0,-2-1 0,0-2 0,6-7 0,-2 2 0,0-2 0,1 2 0,0-10 0,5 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9.2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407 0 12287,'-21'0'0,"-9"0"0,-11 0 0,-2 0 0,-2 0 0,1 0 0,2 2 0,4 1 0,1 2 0,2 0 0,4-5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9.45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1 12287,'45'0'0,"-6"1"0,-4 4 0,-5 6 0,-5 2 0,-8 7 0,-9 2 0,-1 1 0,-4 4 0,-1 8 0,-2 4 0,-2 1 0,-3 0 0,-3-6 0,-7 1 0,0-5 0,0-5 0,-2 2 0,-1-9 0,-4-3 0,-2-3 0,6-8 0,-4 1 0,2-4 0,0-1 0,-2 0 0,4-1 0,-1-4 0,6-6 0,0-2 0,7-2 0,-5-7 0,2-1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9.7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12287,'16'10'0,"1"0"0,-2 2 0,2 8 0,-12 5 0,-2 2 0,-1-2 0,-2 9 0,0-4 0,0 2 0,0-1 0,7 5 0,3-1 0,1-3 0,-1-6 0,7 1 0,-5-7 0,0-1 0,-2-6 0,0-8 0,-10-6 0,-9-28 0,-6-3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09.9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12287,'63'24'0,"-2"9"0,-8 14 0,-4 12 0,-16 10 0,-4-4 0,-7-1 0,-9-3 0,0 1 0,-8 4 0,-1 2 0,-3 1 0,-7 5 0,-8-2 0,-7 5 0,-13 5 0,-9 0 0,-14 0 0,22-38 0,-2-1 0,-5-1 0,0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10.48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12287,'17'25'0,"3"10"0,7 16 0,-10 14 0,-6-3 0,-2-5 0,-4 0 0,-5-7 0,0-1 0,0-2 0,0-2 0,0-2 0,0-2 0,0-6 0,0-5 0,0-5 0,0-5 0,0-3 0,6-2 0,3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10.6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709 0 12287,'-22'17'0,"-3"3"0,-5-3 0,-7 3 0,-6-5 0,-6-5 0,-6 3 0,4-4 0,1-1 0,-2-3 0,7-3 0,-2-2 0,7 0 0,3 0 0,4-2 0,6-3 0,2-5 0,6-10 0,-3-3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10.99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20 12287,'60'-13'0,"2"11"0,-8-3 0,-16 12 0,-13 6 0,-15 2 0,-5 1 0,-3-1 0,-2 0 0,-7 5 0,-1 2 0,-2 1 0,0 4 0,5 1 0,-3 2 0,1 1 0,3-1 0,3 5 0,1 2 0,1 1 0,5 4 0,2-5 0,7 0 0,-2-2 0,-3 0 0,2 0 0,-7-3 0,-1 2 0,-3 1 0,-1 2 0,0-4 0,0 2 0,0-1 0,0-7 0,0-4 0,0-1 0,0-4 0,-6-1 0,-5-3 0,-4-4 0,-5-5 0,-2 1 0,-6-1 0,0-1 0,-8-3 0,-6-1 0,-9 0 0,-13 7 0,-5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4.88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 6 12287,'5'-5'0,"0"8"0,-1 10 0,-3 16 0,-1 8 0,0 16 0,0 14 0,-1 15 0,-3 10 0,1-42 0,0 1 0,-1 0 0,-1 2 0,1 6 0,0 1 0,-2-3 0,0 0 0,2 2 0,0 2-138,0 3 1,1 1 0,0 5 0,1 1 0,2 2-1,2 0 1,-1-1 0,1 1 137,0 2 0,1 1 0,3 6 0,0 0 0,-1 1 0,0 0 0,1 2 0,1-1-79,1 3 0,-1-1 1,-1-3-1,-2 0 1,1 1-1,1-1 0,-1-3 1,1-1 78,1-2 0,0-1 0,-2-6 0,0-1 0,0-7 0,0-2 0,0-4 0,0-1 0,3 42 0,1-2 0,-6-24 0,2-8 134,-2-9 0,-1-7 0,-2-17-134,0-7 0,-2-11 0,-3-10 0,-3-11 0,-1-11 0,-4 0 0,5-1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5.46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8459 1 12287,'-27'6'0,"-2"6"0,-2 6 0,-16 4 0,-4 3 0,-6-6 0,-3-7 0,-19 1 0,-8-5 0,-8 2 0,44-4 0,0-2 0,-3 1 0,-1-1 0,-3 2 0,0 0 0,-2-2 0,-2 0-143,-4-1 1,0 1-1,-5 1 1,-1 0-1,0-2 1,0 0-1,-1 1 1,-1-1 142,-2 1 0,-1-1 0,-6 0 0,-1-1 0,-1-1 0,1-1-1783,-2 3 1,-1-1 1782,-6-1 0,0 0 0,5 3 0,0-1 0,-7-3 0,-1 0 0,-1-1 0,0 0 0,30 0 0,1-1 0,-2 0 0,-4 2 0,0-1 0,0 0 0,1 0 0,0-2 0,0 1 0,-1 0 0,0 0 0,0 1 5,0-1 1,-1 1 0,0-1 0,-2-2 0,-2 0-1,1 0 1,1 1 0,0-1 0,-1 1 0,0-1-1,0 0 1,0 0-6,0 1 0,0 0 0,1-1 0,0 0 0,0-1 0,0 1 0,0 0 0,-1 1 0,1 0 0,1-1 0,-1 0 0,1 0 0,2 0 0,-1 1 0,0 0 0,-2 0 0,-1 0 0,1 1 0,7 0 0,1 1 0,0 0 0,-33-1 0,0-1 0,6 1 0,-1 1 0,-3 0 0,2 0 0,10 1 0,3 0 0,2 1 0,1 0-36,2 1 1,2 1 0,3 0-1,2 2 1,3 3 0,2 1 0,1 0-1,1 0 36,2 1 0,1 1 0,-3 2 0,1 0 0,12-1 0,0 0 0,-7 3 0,0 0 0,0 0 0,-1 0 0,-1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6.1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12287,'-22'2'0,"-3"3"0,-8-4 0,-2 4 0,-14-3 0,2-2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0.5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5940 1 12287,'-23'0'0,"-11"0"0,3 0 0,-5 0 0,0 0 0,-11 0 0,0 2 0,-5 1 0,-5 2 0,-2 5 0,-3-5 0,-1 0 0,-3 2 0,-11-6 0,-2 4 0,-6-3 0,-7-2 0,40 0 0,0 0 0,0 0 0,0 0 0,0 0 0,0 0 0,1 0 0,-2 0 0,-3 0 0,-1 0 0,1 0 0,1 0 0,-3 0 0,-1 0-44,-1 0 1,-1 0-1,1 0 1,0 0 0,-2 0-1,1 0 1,-1 0 0,0 0 43,0 0 0,-1 0 0,-1 0 0,0 0 0,2 1 0,0 0 0,0 1 0,-1 1 0,1 1 0,0 2 0,-2 0 0,0 1 0,2 1 0,-1-1 0,0 1 0,0-1 0,-1 1 0,1 0 0,3-1 0,-1 1 0,-1-1 0,0 1 0,2-1 0,0-1 0,-1-1 0,-1 0 0,0 1 0,1 0 0,0-3 0,1 1 0,0-1 0,-1 0 0,1 1 0,0-1 0,-1 0 0,1-1 0,0-2 0,-1 0 0,1 0 0,0 0 0,-1 0 0,1 0 0,4 0 0,0 0 0,1 0 0,1 0 0,2 0 0,0 0 0,1 0 0,0 0 0,-43 0 0,14 0 0,5 0 0,4 0 0,6 2 0,10 1 0,4 4 0,4 1 0,4 7 0,3 5 0,8 2 0,7-2 0,-2 5 0,-2 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1.5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 46 12287,'-8'-15'0,"4"1"0,8 4 0,-1 3 0,7 7 0,2 2 0,1 3 0,4 7 0,3 13 0,7 10 0,6 7 0,6 10 0,5 2 0,-3 1 0,0 0 0,-3-11 0,4 1 0,-3-3 0,-3-4 0,-5-3 0,-6-9 0,0-6 0,-2-4 0,-1-2 0,-7-4 0,0-17 0,0-10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1.7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348 0 12287,'0'27'0,"0"3"0,-5 4 0,-2-4 0,-3 0 0,-7 0 0,0-1 0,-8-3 0,-2-2 0,-1-2 0,-2-2 0,-2-5 0,-2 0 0,-1 0 0,0 0 0,12 0 0,1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2.2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12287,'15'6'0,"0"6"0,-2 5 0,-3 3 0,4 5 0,-2-1 0,4 4 0,4 9 0,2 5 0,-3 3 0,2-1 0,3-4 0,-1 2 0,2-7 0,-5-3 0,-3-6 0,-2 0 0,-1-10 0,-3-4 0,0-4 0,-3-4 0,2-9 0,3-10 0,-4-9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2.4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12287,'0'29'0,"0"6"0,0 7 0,0 3 0,-1 0 0,-4 1 0,-4 2 0,-7-1 0,-5-5 0,-4-3 0,2 1 0,-4-5 0,-3-2 0,-4-1 0,-7-2 0,9 1 0,-5-1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8.0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7931 106 12287,'-16'-8'0,"1"3"0,-1 3 0,-4 2 0,-4 2 0,-8 1 0,-1 2 0,-2-2 0,-14 6 0,-1-1 0,-7 0 0,-3-3 0,-7-3 0,-6-2 0,-5 0 0,-8 0 0,-4 0 0,-6 0 0,46 0 0,0 0 0,-2 0 0,0 0 0,-4 0 0,0 0 0,-2-1 0,0 0 0,-2 0 0,0-1-83,-3 0 1,0-1 0,-2-2 0,-1 0 0,-2 1 0,-1 1 0,1 0 0,0 0 82,-2 0 0,0-1 0,-4-2 0,0 0 0,2 1 0,0 0 0,0-1 0,0 0 0,1 1 0,0 0 0,-9-1 0,1-1 0,4 3 0,0 0 0,0-1 0,0 0 0,0-1 0,-1 1 0,-4 3 0,-1 1 0,4-1 0,0-1 0,0 2 0,0 0-63,-1 1 1,0 0 0,-1 1 0,-1 0 0,2 0 0,0 1 0,1 1-1,0 1 63,1 1 0,0-1 0,-3-3 0,0 1 0,0 1 0,-1 1 0,0-2 0,1 1 0,1-1 0,0 1 0,0 2 0,0 0 0,1-2 0,0 0 0,1 1 0,0 1 0,-1 1 0,0-1 0,0 0 0,1-1 0,4 1 0,0 0 0,3 1 0,1 0 0,1 0 0,1 1 0,2 0 0,-1 1 0,0 0 0,0-1 0,2 0 0,2 0-33,2-2 1,1 0-1,-1 1 1,0 1 0,2-2-1,0-2 1,0 2 0,-1-1 32,-1-1 0,1-1 0,-4-1 0,1-1 0,4 1 0,0-2 0,-3 1 0,0 0 0,0 0 0,-1 0 0,1 0 0,0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9:59.6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 12287,'1'-8'0,"4"3"0,5 3 0,4 2 0,1 3 0,0 6 0,0 6 0,5 12 0,2 1 0,1 7 0,4 4 0,2 1 0,2 7 0,3 0 0,1-2 0,0 4 0,-5-11 0,-1 1 0,-4-4 0,2-8 0,-5-4 0,-1-3 0,1-6 0,-2-1 0,-5-8 0,-1-3 0,-4-6 0,10-11 0,-3-8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00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 12287,'-5'20'0,"0"0"0,-7 7 0,0 0 0,-4 3 0,-5 0 0,-5 4 0,1-9 0,-4 2 0,-1-2 0,1 1 0,3-5 0,0-3 0,0-1 0,2-4 0,-1 1 0,0-3 0,2 1 0,1 5 0,7-9 0,0 7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00.4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12287,'13'20'0,"-3"0"0,4 2 0,-4-2 0,3 5 0,2 4 0,0 6 0,2 2 0,3 1 0,5 4 0,2 0 0,0 0 0,-4-5 0,-1-5 0,-2 1 0,-5-9 0,0-1 0,0-3 0,0-5 0,-1-3 0,-3-4 0,0-1 0,-6-2 0,3-7 0,-1-3 0,-2-3 0,-5-7 0,0-7 0,0-1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00.6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0 12287,'0'35'0,"0"2"0,0 2 0,-1-4 0,-4 5 0,-5 0 0,-4-1 0,-1 3 0,-2-7 0,-1-2 0,-2-1 0,-5-7 0,5 0 0,-1 2 0,0 2 0,-3 1 0,-6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6.4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1 12287,'15'0'0,"-1"2"0,-8 1 0,-9 2 0,-10-2 0,-16-1 0,1 0 0,-4 1 0,-7 2 0,-3 5 0,-4-5 0,-1-2 0,1-1 0,-7 3 0,8 2 0,-2 1 0,6 2 0,5 5 0</inkml:trace>
  <inkml:trace contextRef="#ctx0" brushRef="#br0" timeOffset="1">558 378 12287,'15'8'0,"1"-3"0,-21-5 0,-11-5 0,-9-3 0,-5-1 0,-10 3 0,-4 6 0,-2 0 0,-8 0 0,4-7 0,-2-1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01.9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393 918 12287,'1'-30'0,"5"0"0,2-2 0,0-3 0,-1-2 0,-7-5 0,0 2 0,0-2 0,5 5 0,2 1 0,1 0 0,4 1 0,3-5 0,7 5 0,6 1 0,6 2 0,2-3 0,0 0 0,4 2 0,3 1 0,3 3 0,1 3 0,1 0 0,2 0 0,7-1 0,-3 2 0,1 5 0,0 3 0,2 8 0,7 4 0,1 5 0,-1 5 0,-2 9 0,0 9 0,2 6 0,1 8 0,5 10 0,-4 4 0,-4 1 0,-5 0 0,0 5 0,-5-1 0,-2 2 0,-3 2 0,1 2 0,-9 4 0,-1 2 0,-3 1 0,-4 5 0,-6-5 0,-5-1 0,-3-2 0,-4 1 0,-3-2 0,-5-1 0,-3-3 0,-9 0 0,-3 1 0,-3 0 0,-2-2 0,-7 4 0,-5-11 0,-5 1 0,-3-4 0,-12-3 0,0-2 0,-5-1 0,-5-4 0,-6-3 0,-4-7 0,-2-1 0,-3-4 0,-3 1 0,-4-5 0,-2-5 0,3-4 0,-9 1 0,-4-4 0,-3-1 0,-5-3 0,1-5 0,6-6 0,-1-10 0,3-7 0,3-7 0,11-7 0,1-8 0,10-4 0,4-8 0,4-1 0,9 1 0,3-2 0,4 0 0,11-3 0,2 0 0,3 2 0,8-9 0,9 9 0,1-2 0,4 0 0,1 4 0,2 1 0,2 3 0,3 2 0,3 2 0,7 5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05.9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3950 14 12287,'-2'15'0,"-1"1"0,-4 5 0,-1 4 0,-2 10 0,-3 3 0,1-1 0,2-7 0,1 4 0,-2-9 0,2-3 0,3-4 0,-6-8 0,2 0 0,1-13 0,1-2 0,0-7 0,-1-3 0,1-10 0,-4-2 0,2 0 0,-2-1 0,-1-1 0,-2-1 0,0 2 0,0 3 0,-5 5 0,0 10 0,1 5 0,2 3 0,-3 4 0,0 4 0,0 9 0,-2 9 0,6 4 0,-5 4 0,6 0 0,5-2 0,-6 4 0,4-11 0,0 0 0,-1-2 0,-1-11 0,-1-5 0,0-4 0,0-1 0,2-1 0,1-6 0,2-8 0,-2-9 0,-1-6 0,-2-3 0,0-4 0,0-2 0,0 8 0,-1-1 0,1 7 0,0 3 0,0 2 0,0 6 0,0 4 0,0 10 0,0 10 0,2 4 0,2 1 0,-2 7 0,5 3 0,-2 3 0,0 2 0,5-6 0,-4-2 0,1-4 0,-1-3 0,4 2 0,-5-11 0,-1 3 0,-3-7 0,1-2 0,1-9 0,2-4 0,0-9 0,-5-3 0,0-2 0,0 2 0,1-2 0,3 7 0,1 2 0,-2 1 0,-2 8 0,-1 4 0,0 4 0,0 1 0,5 6 0,0 6 0,-2 7 0,-1 6 0,3 2 0,0 1 0,0-1 0,1 0 0,-4 3 0,5-10 0,-2-2 0,0-1 0,5-9 0,-4-1 0,1-2 0,-1 0 0,-1-5 0,-5-8 0,2-6 0,3-7 0,-4-5 0,3-2 0,-6 0 0,-3-4 0,0 0 0,5 5 0,0 4 0,0 1 0,0 3 0,-1 9 0,1 5 0,0 4 0,2 2 0,-1 8 0,3 9 0,-1 11 0,-5 6 0,7-2 0,-2 2 0,2-1 0,-3-2 0,5-4 0,-2-1 0,0-2 0,1-6 0,-3 1 0,2-5 0,-1-5 0,2-3 0,-1-7 0,-1-2 0,-3-3 0,-1-10 0,0-10 0,0-5 0,0-6 0,0 3 0,-2-6 0,-1 2 0,-3 4 0,1-2 0,5 3 0,0 5 0,0 4 0,0 4 0,0 9 0,0 5 0,0 12 0,1 8 0,3 10 0,1 9 0,5-1 0,-4 6 0,3-1 0,2 1 0,-2-7 0,0-1 0,1-6 0,-1-3 0,2 2 0,-4-8 0,0-4 0,-1-3 0,4-4 0,-5-5 0,-2-4 0,-1-6 0,-2-7 0,0-13 0,0-2 0,0-3 0,-5 2 0,0-6 0,-1 2 0,0 4 0,4 1 0,-3 4 0,3 2 0,2 6 0,0 10 0,0 5 0,0 4 0,1 12 0,3 8 0,2 6 0,3 7 0,-4 1 0,5-1 0,-1 2 0,0 1 0,4-2 0,-5-6 0,2-4 0,0-1 0,-6-2 0,1-6 0,-4-4 0,-1-4 0,0-7 0,0-6 0,0-8 0,-5-5 0,0-9 0,1 1 0,3-4 0,-5-1 0,0 1 0,-1 0 0,0 2 0,2 3 0,5 12 0,0 2 0,0 3 0,5 3 0,0 9 0,0 3 0,1 5 0,-3 15 0,6 5 0,-1 2 0,0 0 0,1-2 0,2 0 0,-1-2 0,2-3 0,-4-3 0,1-7 0,-3 0 0,-1-1 0,-5-6 0,0-8 0,0-8 0,0-12 0,-2-5 0,-3-4 0,3-1 0,-5 0 0,2 0 0,0-1 0,0 1 0,5 2 0,0 3 0,0 5 0,0 5 0,0 4 0,0 6 0,0 4 0,5 2 0,1 6 0,1 8 0,-1 9 0,6 4 0,-2 2 0,3 0 0,2 1 0,-1-3 0,-3-1 0,-1-4 0,2-1 0,-4-2 0,1-6 0,-3-3 0,-3-1 0,-1-6 0,-2-1 0,0-6 0,-5-6 0,0-6 0,0 0 0,-2 0 0,3-5 0,-6 0 0,-2 1 0,-1 3 0,-2 1 0,0 0 0,0 0 0,-1-1 0,3 3 0,1 1 0,2 4 0,-2 1 0,0 2 0,2 5 0,5 0 0,3 0 0,2-1 0,0-4 0,7 3 0,1-5 0,7 14 0,0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06.7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1 12287,'0'21'0,"0"4"0,-2 4 0,-3-1 0,-5-2 0,-4 5 0,-1-6 0,0 6 0,-1-11 0,-3-2 0,-1-1 0,0-2 0,5-2 0,0-3 0,5-3 0,0-9 0,0-4 0,1-9 0,-3-9 0,4-9 0,-2-2 0,-2 1 0,-9 2 0,4 5 0,-3 6 0,-2 6 0,-5 10 0,2 3 0,-3 10 0,-3 12 0,1 7 0,2 7 0,3 2 0,5 5 0,3 4 0,3-12 0,4-2 0,5-5 0,-3-7 0,0-4 0,-8-8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18.8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3574 208 12287,'13'6'0,"-3"4"0,-8 4 0,-9 1 0,-3 0 0,-6 0 0,-1-1 0,-7-3 0,1-2 0,0-3 0,2 4 0,-2-5 0,0-3 0,-1-5 0,4-7 0,-5-10 0,0-6 0,1-2 0,-4-2 0,3 0 0,-2 0 0,2-1 0,-2 8 0,7 3 0,1 5 0,3 5 0,1 5 0,1 11 0,4 9 0,-2 6 0,6 5 0,-1-1 0,0 2 0,2-5 0,4 0 0,-4 0 0,-4-6 0,-6 3 0,0-8 0,-5-9 0,-2-10 0,0-4 0,1-5 0,-6-8 0,2 0 0,-4-2 0,-1 2 0,2-2 0,1 7 0,3 2 0,3 1 0,-5 4 0,6 3 0,0 5 0,-2 3 0,6 2 0,-4 2 0,3 3 0,2 5 0,1 3 0,3 4 0,1 1 0,-2 2 0,-2 0 0,-1-4 0,0-3 0,0-3 0,0 2 0,-2-7 0,-1-2 0,-2-1 0,-7-4 0,2-3 0,-4-5 0,-1-3 0,0-8 0,0 1 0,2 0 0,2-1 0,-2 4 0,4-3 0,-1 5 0,0 5 0,7-2 0,-2 7 0,3 1 0,2 3 0,0 1 0,1 1 0,4 4 0,-1 4 0,6 6 0,1 0 0,3 0 0,-1 0 0,-1 0 0,-2 0 0,-7-1 0,2-4 0,-4-5 0,-1-4 0,-2-2 0,-3-4 0,-3-5 0,-1-4 0,-4-6 0,3 0 0,-4 2 0,-1 1 0,2 3 0,1 4 0,4 4 0,1-1 0,-3 5 0,3-1 0,0 6 0,0 7 0,-3 4 0,5 3 0,2 1 0,1 2 0,-3 5 0,0-3 0,1 0 0,3 0 0,0-2 0,1-5 0,0 0 0,0 0 0,-7 3 0,-3-1 0,-3-5 0,-2-4 0,-2-3 0,-3-5 0,-4 0 0,1 0 0,-6-5 0,4 0 0,-4 2 0,-1 1 0,-7 2 0,-3 0 0,-2 0 0,2 0 0,-1 0 0,9 0 0,4-2 0,-1-3 0,2-3 0,2-7 0,5 0 0,3 0 0,-1-5 0,1 0 0,3 0 0,1-2 0,6 5 0,2-3 0,3 3 0,4 2 0,1 2 0,2 3 0,5-2 0,-5 7 0,0 0 0,-5 5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37.2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3197 107 12287,'12'8'0,"3"-3"0,2-2 0,-7 2 0,-4 4 0,-7 6 0,-4 0 0,-4-5 0,-6-2 0,-2 1 0,-3-1 0,2-5 0,-6 2 0,1-3 0,0-2 0,-1-2 0,-3-1 0,4-4 0,1-1 0,-3 0 0,3-2 0,0 3 0,1 0 0,-1 5 0,3-4 0,-1 1 0,2 0 0,1 0 0,2 5 0,0 0 0,0 0 0,0 0 0,1 1 0,3 4 0,1 5 0,5 4 0,-4 1 0,3 0 0,2 0 0,-2-5 0,-1-2 0,-2-1 0,-2-3 0,-3-4 0,-1-7 0,0-7 0,0-4 0,-5-9 0,-2 2 0,0-3 0,1-3 0,-4 8 0,3 3 0,0 3 0,0 2 0,2 7 0,3 3 0,-1 3 0,-2 2 0,5 7 0,5 3 0,-2 3 0,-1 2 0,-1 5 0,2 0 0,4-1 0,1-2 0,-4 3 0,1 0 0,-4-2 0,-1-8 0,0-5 0,0-3 0,0-2 0,-5-7 0,-2-3 0,0-5 0,0-5 0,-4 3 0,1-3 0,-4 3 0,-1 2 0,0 5 0,0 2 0,-1 1 0,1 4 0,2 1 0,-1 4 0,3 3 0,-1 5 0,-3 2 0,8 1 0,0-1 0,0 0 0,-3 4 0,3-6 0,1 4 0,-1 1 0,-3-5 0,3-2 0,-2-1 0,-2-4 0,-1-1 0,-2-4 0,3-3 0,-1-5 0,-10-3 0,7-2 0,-2-2 0,0-3 0,4 5 0,1-2 0,2 5 0,-2 1 0,3 4 0,1 2 0,1 3 0,4 2 0,1 5 0,2 4 0,0 1 0,0 1 0,1 11 0,3-7 0,2 2 0,3 0 0,-1-2 0,4 0 0,-2 0 0,-6-5 0,5-2 0,-3-1 0,-1-4 0,-6-8 0,-3-5 0,-1-3 0,-2-2 0,2 0 0,-3 1 0,-1 4 0,-2-1 0,2 6 0,-3 1 0,-5 3 0,1 7 0,4 4 0,2 4 0,-2 1 0,0 7 0,0 1 0,5 2 0,6 0 0,-3-6 0,9 3 0,-1-2 0,0 0 0,-2-2 0,3-6 0,-3-2 0,-2-7 0,-2 1 0,-2-8 0,-1-6 0,-1-3 0,0-2 0,-2 0 0,0 0 0,1 0 0,5 1 0,-1 2 0,-3 2 0,1 2 0,4-4 0,-3 4 0,-1 1 0,7 2 0,6 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38.2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28 12287,'-9'-15'0,"3"7"0,6 3 0,0 10 0,0 5 0,5 5 0,1 5 0,1 5 0,0 4 0,5 1 0,-4 2 0,2 1 0,0 3 0,-2-1 0,4-3 0,-2 1 0,2 2 0,0 5 0,-1-4 0,-1-3 0,2-1 0,-3-2 0,1 2 0,0 1 0,-2 3 0,5-1 0,-4-3 0,1 1 0,0 2 0,0 0 0,5-3 0,-2 2 0,-3 1 0,4 0 0,-4-5 0,3 0 0,2 1 0,-5 4 0,0 0 0,1-2 0,-3-1 0,5 3 0,-4 1 0,1-3 0,0-1 0,-2 3 0,4 0 0,-2-1 0,2-2 0,-4 3 0,0 0 0,1-2 0,-1-1 0,1-2 0,2 1 0,-2-1 0,-1 2 0,0 3 0,-3-3 0,4 3 0,-3-3 0,5-2 0,-5 2 0,3 3 0,2 5 0,-4-2 0,0 1 0,-1-2 0,4-4 0,-1 4 0,-1-2 0,1-3 0,-1-5 0,0 5 0,4-5 0,-2-1 0,2 3 0,-4-1 0,2 3 0,0-3 0,-1-3 0,4 7 0,-4-4 0,1 3 0,0 2 0,0 1 0,3-3 0,-1 1 0,-2-2 0,-2 7 0,4-8 0,-2-1 0,2 1 0,-4 3 0,2-9 0,0 2 0,-1 0 0,2-1 0,-4 3 0,1-4 0,4-1 0,0 5 0,0-2 0,-2 1 0,1 0 0,1 0 0,0-4 0,-2 0 0,2 0 0,1 3 0,2-3 0,0-1 0,0 1 0,0 3 0,0-5 0,0-1 0,0-2 0,1 3 0,-1 0 0,0 0 0,0 2 0,5-6 0,0 5 0,-2-5 0,-1-1 0,3 0 0,2 2 0,0 0 0,0-2 0,-1 3 0,-1-9 0,4 1 0,-1 0 0,6-2 0,-4 2 0,3-3 0,3 0 0,-1-6 0,0 4 0,0-3 0,0-2 0,5 5 0,1 0 0,-3-1 0,-1-3 0,3 1 0,0 1 0,-1 4 0,-2 1 0,-4-3 0,-1 4 0,-2-1 0,2 0 0,1-4 0,2 1 0,1-4 0,-1-1 0,0 0 0,2 0 0,1 0 0,2 0 0,1-5 0,-6-1 0,-2-3 0,-3-2 0,4-3 0,-4 1 0,3 1 0,3 2 0,-1 0 0,2-5 0,1 2 0,2 3 0,0-4 0,-4 6 0,-1-2 0,0 0 0,0 0 0,0-5 0,0-1 0,0 1 0,-1 0 0,-2-1 0,-2-3 0,2-1 0,-1 0 0,1 3 0,-3-1 0,-3-2 0,6-6 0,-3 6 0,1 2 0,0 1 0,-2-3 0,4-2 0,-3 1 0,-3-1 0,6-7 0,-2 1 0,4-7 0,1-4 0,0-1 0,2-7 0,2-5 0,1-8 0,5-7 0,-3-14 0,0-4 0,-1-6 0,-17 37 0,-1-2 0,-1 4 0,0 0 0,0-3 0,1 0-35,-1-1 0,-1 1 0,3-3 1,1 0-1,0 2 0,0 0 1,2 3-1,0 1 35,0 1 0,1 1 0,17-39 0,-1 9 0,-2 5 0,-4 4 0,-1-1 0,-2 5 0,0 0 0,0 0 0,-6-8 0,-4 4 0,-5-2 0,-2 6 0,2-4 0,4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39.7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1055 12287,'0'22'0,"1"3"0,3 2 0,1-2 0,0 4 0,-4-6 0,5 1 0,-5-3 0,6-21 0,-7-10 0,0-10 0,0-3 0,2-11 0,1 2 0,4-4 0,1-6 0,-5-2 0,4-3 0,0-3 0,3-5 0,2 1 0,-1-1 0,-1 0 0,2 1 0,1-3 0,1 5 0,-2 0 0,-2 0 0,-2 4 0,4 4 0,-4 2 0,-1 0 0,3 2 0,-3 10 0,-1 0 0,1 0 0,3 6 0,-5 4 0,0 3 0,2 2 0,-6 5 0,4 0 0,-3 7 0,-5-4 0,-7 7 0,0-7 0,-12-1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1.01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12287,'21'7'0,"-1"3"0,-2 5 0,-6 5 0,-2 5 0,2 4 0,-1 7 0,1 6 0,-2 5 0,2 3 0,1 6 0,4-4 0,0 0 0,-2 0 0,8 3 0,-8-5 0,2-1 0,0-2 0,-2-2 0,2 0 0,1 0 0,2 0 0,0-4 0,-3-1 0,1 0 0,3-1 0,4 9 0,-5-3 0,-2 1 0,-1-5 0,3 1 0,0-5 0,-1 2 0,-3 3 0,-1-6 0,2 1 0,2-2 0,1 1 0,0-1 0,-5-5 0,0 0 0,0 0 0,2 0 0,1 1 0,2-1 0,-1 0 0,-2 2 0,-2 1 0,1 2 0,4-1 0,-3 3 0,3-2 0,-3-2 0,-2-1 0,0 3 0,0 1 0,0-3 0,0-1 0,-1-4 0,-2-1 0,-2-2 0,1 2 0,3 0 0,1 0 0,0-2 0,0 2 0,0 1 0,0 2 0,-1 0 0,-4 1 0,3-1 0,-3 0 0,3 0 0,3 0 0,-1 0 0,0 1 0,0-1 0,0 0 0,0-2 0,0-1 0,0-2 0,0 2 0,0 0 0,0 0 0,-1-4 0,-4-1 0,6 3 0,-2-3 0,1 1 0,3 4 0,1-4 0,-4 3 0,0-1 0,0-2 0,2 4 0,1-5 0,2 0 0,-1-1 0,-1 4 0,1-4 0,1-3 0,-2-1 0,4-2 0,-2 0 0,-2-2 0,-1-3 0,3 2 0,2-5 0,0-1 0,0 1 0,3 3 0,-5-5 0,0 0 0,2 2 0,-4-5 0,6 3 0,-3-4 0,-2-1 0,3 0 0,-1-1 0,1-3 0,0-1 0,0-6 0,-4 1 0,4-4 0,1-1 0,-3-2 0,4-1 0,-1-2 0,1 1 0,-4-2 0,3-1 0,1 0 0,-1 0 0,-4 2 0,2 3 0,0-1 0,-1-2 0,5-7 0,-5 2 0,-2-4 0,-1-1 0,3-5 0,2-3 0,0-4 0,-1-5 0,6-13 0,-2-2 0,4-7 0,1-8 0,4-10 0,-17 37 0,-1-1 0,0-1 0,0 0 0,0-1 0,1-1 0,2-5 0,1 1 0,-2 5 0,1 0 0,-1 0 0,1-1 0,-1 0 0,0 1 0,2 1 0,1 2 0,-2 1 0,0 1 0,23-43 0,-19 46 0,1 1 0,25-38 0,-4 0 0,-2 3 0,-2 4 0,-5-14-252,-5 9 1,-1-11 0,0 8-1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2.7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3483 12287,'6'9'0,"-4"-3"0,10-12 0,-7-6 0,-2-6 0,-1-7 0,0-4 0,1-3 0,4-3 0,1-5 0,-5-4 0,4-3 0,0-1 0,3-2 0,-2-2 0,2 3 0,2-3 0,1-1 0,2-1 0,0-3 0,1 3 0,-1 2 0,0 2 0,1 3 0,5-3 0,-8 8 0,5-3 0,1 3 0,-2 2 0,-1 0 0,-1 1 0,0-3 0,1 4 0,-1 1 0,0-3 0,0 3 0,0 0 0,0 0 0,0 0 0,0 4 0,0-2 0,0 1 0,0-1 0,0 1 0,0 3 0,1-3 0,-3 1 0,-1 2 0,-2 1 0,1 0 0,1 0 0,0-2 0,-4-1 0,-1-3 0,3 1 0,-3 3 0,1-1 0,4-2 0,0 0 0,-1 4 0,-1 1 0,2 0 0,1 0 0,2 0 0,-1 0 0,-4-1 0,3 1 0,-3 0 0,2 0 0,-2 0 0,4 1 0,-4 3 0,1 2 0,-1 2 0,4-3 0,-4 5 0,3 0 0,2-2 0,0 0 0,0-4 0,1 1 0,-1-2 0,-5-2 0,0-1 0,1 0 0,3 0 0,1-5 0,2-1 0,1 5 0,2 4 0,0 3 0,-3 6 0,1-2 0,3 1 0,4-2 0,-5 1 0,-2 1 0,-1 2 0,0-3 0,1-1 0,2-1 0,-1 0 0,-3-3 0,0 5 0,0 1 0,4 3 0,-3-5 0,5 1 0,-2 4 0,0 4 0,7-2 0,-4 6 0,2-2 0,1 0 0,-3 5 0,4-3 0,-4 1 0,-1 4 0,0 1 0,-4 2 0,2 0 0,-1 0 0,-2 0 0,-2 0 0,0 0 0,0 0 0,0 0 0,2 2 0,1 1 0,2 2 0,0 7 0,-5-2 0,2 3 0,3 2 0,-3 2 0,5 1 0,-2 2 0,0-1 0,5 3 0,-5-1 0,-1 3 0,-3 3 0,4-4 0,1 1 0,-3-3 0,-1-2 0,1 3 0,1-1 0,-3 1 0,3 0 0,-3 3 0,-2-5 0,-2 0 0,-1 2 0,9-4 0,-6 8 0,1-1 0,3-2 0,1 6 0,-2-4 0,1 3 0,2 2 0,0 6 0,-3 0 0,1 1 0,2 0 0,6 5 0,-5-2 0,3 4 0,3 1 0,-1 5 0,1 4 0,-2 3 0,2 5 0,7 6 0,2 1 0,1 1 0,0 2 0,-14-28 0,1 1 0,21 44 0,-21-41 0,-1 1 0,1 2 0,-1 0 0,2 7 0,0 0 0,1-3 0,0-1 0,0 0 0,0 1-35,0 0 0,0 0 0,2 2 0,-1 0 0,-1-1 0,-1-1 0,-2-2 1,1-1 34,-3-3 0,-1-1 0,2 3 0,-2-1 0,16 39 0,-3-2 0,-1-5 0,-4-7 0,-3-3 0,-4-3 0,-5-2 0,-1-8 0,0-9 0,-1-3 0,-4-2 0,0-6 0,-3-4 0,3-3 0,0-2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6.3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12287,'8'16'0,"6"4"0,4 5 0,2 4 0,-5 3 0,0 3 0,0 5 0,0 10 0,2 7 0,2 5 0,1 4 0,0-3 0,-5-6 0,0-5 0,0-5 0,-1-7 0,-4-15 0,-5-4 0,-4-5 0,-1-7 0,-6-29 0,-3-14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30.3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1101 136 12287,'-5'-15'0,"-2"2"0,-1 3 0,-9-4 0,-8 4 0,-15 2 0,-7 0 0,-3 1 0,-2 4 0,-14 1 0,3 2 0,-1 0 0,-1 0 0,-4 0 0,2 0 0,2-2 0,3-3 0,-5 4 0,10-4 0,3 1 0,6-1 0,-8-3 0,10-7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6.55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347 1 12287,'0'25'0,"0"0"0,-1 2 0,-4 1 0,-4 1 0,-6-3 0,-2-2 0,-3-2 0,-1 3 0,-6-5 0,3-2 0,3-1 0,-5-2 0,5-2 0,-1-1 0,0-2 0,2-6 0,5 2 0,0 1 0,0 1 0,0 7 0,0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6.82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1 12287,'0'17'0,"0"3"0,0 5 0,0 3 0,-1 4 0,-4 2 0,-5 1 0,-9 10 0,-1-3 0,2-2 0,1-1 0,3 1 0,4-3 0,5-1 0,4 1 0,7 4 0,4-6 0,4-2 0,1-1 0,7-8 0,1-6 0,2-6 0,0-7 0,1-4 0,4-2 0,0-6 0,0-8 0,2-14 0,0-12 0,-2-8 0,10-5 0,-8-6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7.03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182 1 12287,'-17'47'0,"-1"1"0,-3 3 0,1-1 0,4-6 0,-3-4 0,-1-5 0,-7-3 0,4-2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7.2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14 1 12287,'7'36'0,"1"5"0,1 2 0,-4 2 0,-3 1 0,-4-1 0,-1 0 0,-3 0 0,-4 2 0,4 4 0,-1 4 0,0 3 0,4 3 0,8-1 0,5-1 0,3-4 0,8 2 0,0-9 0,1-6 0,0-10 0,5-3 0,-2-11 0,3-4 0,2 1 0,1-7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7.50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0 12287,'0'42'0,"0"3"0,0 9 0,-2-6 0,-3-4 0,-5-7 0,-4-5 0,-1-2 0,0 0 0,0 0 0,5-7 0,2-2 0,1-5 0,2-7 0,5-3 0,0-6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7.89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181 1 12287,'54'82'0,"-9"0"0,-13 2 0,-5 5 0,-19-11 0,0-4 0,-3-7 0,-10-2 0,-6-3 0,-9-3 0,-11 0 0,-10-9 0,-13-3 0,-5-5 0,-4-9 0,-13 4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8.38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12287,'13'22'0,"7"5"0,5 6 0,1 6 0,-6 0 0,1 4 0,0-3 0,-3 4 0,4 3 0,-2 1 0,-2 1 0,-1-6 0,-2 1 0,0-9 0,-1-1 0,-4-3 0,3-9 0,-3-7 0,-3-6 0,0-9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8.6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226 1 12287,'0'30'0,"0"0"0,0 0 0,-6-5 0,-5-1 0,-2-2 0,-2-4 0,-5 4 0,-2 0 0,0-1 0,1 1 0,-5 0 0,6-2 0,-6 4 0,2 6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48.90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238 1 12287,'8'32'0,"-6"4"0,-10 3 0,-12-1 0,-7 4 0,-5 0 0,0 7 0,2 6 0,-2 4 0,12 3 0,2 1 0,1 3 0,8 6 0,6-2 0,6 2 0,8-2 0,9 1 0,3-9 0,2-4 0,0 1 0,0-9 0,6-3 0,-1-5 0,0-8 0,0 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1.70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12287,'16'22'0,"1"5"0,-2 6 0,2-1 0,-10 3 0,-1-3 0,1-2 0,0 5 0,-4 0 0,2-3 0,-2-5 0,-1 0 0,-2-7 0,0 0 0,0-5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5.4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619 31 12287,'-22'0'0,"-5"0"0,-5 0 0,-3 0 0,-2-2 0,2-1 0,-5-2 0,-4 2 0,-1 1 0,0 2 0,-1 0 0,1 0 0,2 0 0,3 0 0,-4-7 0,5-1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30.984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1372 121 12956,'-23'0'-143,"3"0"0,-5 0 111,-6 0 0,-14-1 0,-17-3 0,-10-2 16,-6-3 0,-13 1 0,4-4 0,2 2 6,1-2 1,3 1 0,4-1-1,0 4 1,2 1 1,-4-3 0,10 5 3,1 2 0,-6 1 1,5 2-1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1.96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167 0 12287,'0'27'0,"0"1"0,0 4 0,-7 0 0,-3-7 0,-4-5 0,-1-3 0,-5 5 0,-2 1 0,-1 1 0,-2 11 0,-5-3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2.3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12287,'13'7'0,"-3"3"0,-3-2 0,-7 2 0,0 2 0,0 1 0,5 2 0,2 0 0,1 1 0,4-1 0,1 0 0,4-2 0,1-1 0,3-2 0,-1-7 0,-4 2 0,4-3 0,-3-4 0,2-3 0,-8-5 0,-4-10 0,-14-3 0,-1-8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3.0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1 225 12287,'21'-7'0,"-6"-3"0,-8-4 0,-5-7 0,-2-3 0,0-1 0,0 0 0,0 5 0,0-4 0,0 3 0,0 2 0,13 9 0,7 5 0,7 5 0,3 5 0,5 12 0,2 15 0,0 11 0,0 11 0,-2 5 0,-6 1 0,-4-2 0,-5-2 0,-5-4 0,-5-7 0,-5-3 0,-3-7 0,-4 0 0,-3-13 0,-5-2 0,-4-5 0,-7-10 0,-4 0 0,-4-7 0,-1-8 0,0-6 0,-2-16 0,-2-3 0,-1-6 0,0-2 0,5-2 0,0-1 0,0 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4.7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271 1 12287,'61'62'0,"-3"11"0,-29-28 0,-2 3 0,-1 4 0,-2 3 0,-4-2 0,-2 1 0,-2-4 0,-1 0 0,6 44 0,-6 5 0,-5-8 0,-6 1 0,-8-2 0,-6-4 0,-16-4 0,-10-9 0,-5-2 0,-18-4 0,-8-9 0,-12-2 0,35-31 0,-2 0 0,-2-1 0,-1-1 0,-4-1 0,0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6.90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1 237 12287,'8'-7'0,"-1"-1"0,-7-9 0,0-2 0,0-1 0,0-6 0,0 2 0,0-1 0,0 0 0,2 6 0,3 1 0,5 5 0,3 3 0,9 6 0,3 3 0,5 9 0,5 12 0,-3 12 0,3 6 0,-3 6 0,-2 8 0,-1-2 0,-4 2 0,-7-3 0,-6-4 0,-5 2 0,-7-12 0,-2-3 0,-3-5 0,-8-6 0,-9-7 0,-2-4 0,-2-5 0,-3-4 0,-1-2 0,2-6 0,2-8 0,0-7 0,6-8 0,1 0 0,2 0 0,4-5 0,1-1 0,2 3 0,7 1 0,-4 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7.3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12287,'29'7'0,"-4"3"0,-10-4 0,-8 3 0,-9-4 0,-3 5 0,-2 3 0,-3 2 0,5 2 0,3 3 0,2 2 0,2 5 0,3-2 0,5 2 0,4 1 0,2 2 0,3-1 0,1-4 0,0 2 0,-5-7 0,0 0 0,0 2 0,-5-6 0,-1 6 0,-3-2 0,-2 0 0,-3-4 0,-1-6 0,0 1 0,0-2 0,-1-1 0,-4-1 0,-4-2 0,-6-5 0,0 0 0,0 0 0,0-2 0,0-3 0,0 3 0,0-4 0,-2 1 0,-3 0 0,3-7 0,-5 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8.01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137 0 12287,'21'12'0,"-7"5"0,-13 5 0,-9 4 0,-12 8 0,-4 4 0,-1 4 0,0 5 0,7 15 0,-2 4 0,5 6 0,5 3 0,3 10 0,9 3 0,3-1 0,5 1 0,5-1 0,3-1 0,4-7 0,1-7 0,-3-7 0,4-10 0,-1-6 0,1-7 0,-6-12 0,4-10 0,0-5 0,3-5 0,-2-3 0,2-7 0,1-7 0,4-1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8.3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12287,'15'44'0,"0"6"0,0 7 0,-15 3 0,0 1 0,0-1 0,2 0 0,1 2 0,2 2 0,-1 1 0,-1-1 0,1-9 0,1-5 0,-2-3 0,4-8 0,-2-6 0,0-6 0,1-7 0,-2-10 0,4-6 0,-1-8 0,5-4 0,-4-7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8.55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12287,'36'54'0,"-3"3"0,-6 7 0,-10-1 0,-4-6 0,-8-8 0,-2-7 0,-1 0 0,-2-6 0,0 0 0,0-5 0,0 1 0,0-12 0,0-1 0,0-2 0,0-2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8.7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363 0 12287,'5'37'0,"-4"5"0,-6 3 0,-10 0 0,-7-6 0,-4-5 0,-3-6 0,-1-3 0,-4 4 0,1-4 0,1 2 0,-1-2 0,4-4 0,4-5 0,0-1 0,-5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4.4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558 76 12287,'7'-22'0,"-9"12"0,-3-2 0,-15 4 0,-12-2 0,-5 3 0,-5 2 0,4 4 0,1 1 0,-3 0 0,3 1 0,0 3 0,0 1 0,-3 5 0,5-4 0,1 1 0,3 0 0,0 4 0,1-2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9.01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12287,'25'1'0,"0"4"0,-3 5 0,-3 4 0,-6 3 0,-3 3 0,2-2 0,-7 7 0,-2 2 0,-1 1 0,-2 3 0,0-1 0,0 0 0,0 0 0,0-1 0,1-3 0,3-2 0,1-2 0,2-2 0,-2-5 0,5 0 0,-2-7 0,2-3 0,2-3 0,1-4 0,2-1 0,0-4 0,0-1 0,0-2 0,7 1 0,2 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9.2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181 1 12287,'23'50'0,"-4"7"0,-7 7 0,-9-4 0,-6-7 0,-6-12 0,-8-6 0,-1-3 0,-2-2 0,-12-3 0,2-6 0,-2-6 0,-6-3 0,-1 3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9.5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197 1 12287,'36'40'0,"0"0"0,-2 7 0,-3 2 0,-3 4 0,-4 3 0,-3 1 0,-3 1 0,-3-2 0,-2-1 0,1 32 0,-4-3 0,-5-2 0,-4 2 0,-4-6 0,-7-2 0,-10-3 0,-14-4 0,-9-10 0,-7-2 0,-6 0 0,-11 0 0,7-7 0,-10-3 0,1 5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1:00.9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87 12287,'15'0'0,"-5"-5"0,-2-1 0,0-1 0,1 0 0,-4-4 0,3 1 0,-1-4 0,5 1 0,-2 3 0,3 6 0,2 8 0,0 11 0,0 12 0,0 6 0,0 7 0,1 11 0,-3 2 0,-3 1 0,-5-4 0,-3-5 0,-2-5 0,0-6 0,0-7 0,-7-7 0,-3-8 0,-5-4 0,-5-1 0,3-9 0,-5-8 0,2-5 0,0-5 0,0-4 0,7-6 0,1 0 0,2 0 0,0 0 0,-5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1:01.6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1 12287,'8'20'0,"-3"2"0,-3 1 0,-2 9 0,0 8 0,0 5 0,0 6 0,-2 0 0,-1 6 0,-4-3 0,-1-2 0,4-2 0,-1-5 0,3-1 0,2-4 0,0-8 0,0-9 0,0-1 0,0-2 0,0-5 0,0-13 0,-1-9 0,-3-9 0,-1-9 0,-6-4 0,2-1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1:02.6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103 137 12287,'5'-20'0,"0"-1"0,5 1 0,-5 5 0,0 0 0,-6 2 0,-4 3 0,-6 5 0,-2 1 0,-2 1 0,-2-2 0,-3 2 0,8 1 0,-3 4 0,2 3 0,6 8 0,4 9 0,6 3 0,7 7 0,5 5 0,4 8 0,3 2 0,1 3 0,0 9 0,4 6 0,-3-1 0,-2-2 0,-2-2 0,-5-1 0,-2-4 0,-3-5 0,-3-11 0,-7-9 0,0-8 0,0-6 0,-7-7 0,-5-6 0,-4-8 0,-4-10 0,-1-7 0,6-8 0,0-2 0,0-3 0,0-4 0,2-6 0,3 0 0,5 0 0,3 0 0,2 1 0,0 2 0,0 2 0,7 6 0,1-2 0,2 2 0,0 4 0,-5-4 0,4 9 0,-3-3 0,6-2 0,-4-1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3.49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12287,'28'11'0,"-3"6"0,-6 3 0,-8 2 0,-4 3 0,-7-1 0,0 1 0,0 1 0,-2 11 0,-1-7 0,-2 2 0,2 0 0,-1-3 0,1-3 0,-2-2 0,2-2 0,-1-2 0,-1-5 0,4-7 0,-6-1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3.76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1 12287,'0'17'0,"0"3"0,0 5 0,-11-2 0,-6 1 0,-5-2 0,-5-4 0,4-1 0,-2-2 0,-2 0 0,4 0 0,-1 0 0,2 0 0,4 0 0,1 0 0,2 0 0,0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4.11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1 12287,'0'23'0,"0"6"0,0 4 0,0 3 0,-1-6 0,-3 0 0,-1 0 0,0 10 0,5 0 0,0-3 0,0-3 0,0 1 0,3 0 0,4-3 0,3-5 0,12 0 0,-5-9 0,3-3 0,2-3 0,-1-9 0,-2 0 0,1-8 0,-2-10 0,13-6 0,0-10 0</inkml:trace>
  <inkml:trace contextRef="#ctx0" brushRef="#br0" timeOffset="1">106 574 12287,'-10'45'0,"0"0"0,1-3 0,-3-5 0,2-10 0,-1-9 0,2-1 0,-1-12 0,0-13 0,-5-9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0:54.5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0 12287,'7'42'0,"1"5"0,0 3 0,-3 2 0,-3-3 0,-4-8 0,-1-4 0,-2-5 0,-5 2 0,3-11 0,1 1 0,-1-4 0,2-10 0,-2-4 0,-1-6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4.6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16 12287,'13'0'0,"-13"0"0,-17-2 0,-9-3 0,-5 4 0,0-4 0,-1 3 0,2 2 0,-9 5 0,7 3 0,-3 2 0,-2 2 0,2 5 0,5-9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1:07.63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15 12287,'6'-8'0,"5"3"0,-5 3 0,6 5 0,-7 7 0,-2 11 0,-1 5 0,-2 6 0,0 3 0,0 6 0,-2 0 0,-3 1 0,-5-3 0,-3-2 0,-2-2 0,0-5 0,0-2 0,0-2 0,-1 2 0,1-3 0,0-3 0,0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2:19.362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377 237 16383,'0'-50'0,"27"28"0,13 57 0,22 17 0,-25-15 0,1 1 0,0-3 0,0-3 0,3 0 0,-2-3 0,11 4 0,-28-25 0,-47-33 0,-34-20 0,14 11 0,-5-2 0,-3-1 0,-1 0 0,-1-1 0,-1 1 0,2 0 0,1 2 0,4 1 0,3 2 0,-30-20 0,36 36 0,40 26 0,42 28 0,3-4 0,5 3 0,-1-3 0,-1 0 0,3 3 0,-1 0 0,-2-4 0,-1-1 0,1 2 0,0 1 0,10 5 0,0 0 0,-16-7 0,-2-2 0,32 21 0,-99-45 0,-33-27 0,10-1 0,-3-4 0,-7-6 0,0-3 0,0-1 0,-1 0 0,-2 1 0,1 2 0,4 3 0,2 1 0,1 4 0,4 3 0,-21-4 0,30 47 0,47 33 0,35 29 0,0-32 0,6 1 0,0 0 0,2 0 0,2 3 0,0-2 0,-7-6 0,-2-2 0,-4 0 0,-7-3 0,-13-1 0,-37-27 0,-16-22 0,-39-33 0,-7 7 0,10 2 0,0 10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05.89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633 364 16383,'50'23'0,"-1"-1"0,0 5 0,-2 2 0,23 19 0,-5 7 0,-23-23 0,-10-15 0,-47-47 0,-15-12 0,-7 1 0,-5-3 0,2 3 0,0 1 0,-3 2 0,0 1 0,3 1 0,0 1 0,1 3 0,-1-1 0,-8-7 0,1 0 0,6 5 0,3 6 0,-7 6 0,30 33 0,45 53 0,5-10 0,5 3 0,0-1 0,1-1 0,-2-4 0,0-3 0,-4-5 0,1-3 0,1-4 0,3 0 0,7 10 0,1 0 0,-5-7 0,-4-2 0,15 18 0,-61-48 0,-43-36 0,6 2 0,-4-4 0,-9-7 0,-2-1 0,5 6 0,1 0 0,1-1 0,2 3 0,4 6 0,1 1 0,-40-20 0,37 19 0,0 2 0,-24-10 0,26 63 0,35 36 0,30 31 0,10-40 0,6-2 0,-5-6 0,0-4 0,27 33 0,1 0 0,-23-36 0,1-1 0,0-2 0,1 1 0,4 5 0,-1-3 0,13 11 0,-39-17 0,-44-40 0,-7-3 0,-33-27 0,3 6 0,-9-6 0,7 3 0,-18 9 0,-5 8 0,19 15 0,2 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5.5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422 1 12287,'-30'0'0,"0"0"0,0 0 0,0 0 0,-2 1 0,-2 3 0,-1 1 0,-5 0 0,5-4 0,1 3 0,2 1 0,2 6 0,0-2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5.9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619 1 12287,'7'8'0,"3"-3"0,-5-3 0,-7-2 0,-11 0 0,-4-2 0,-8-1 0,-4-2 0,-4 1 0,-1 3 0,-4 1 0,-1 0 0,1 0 0,4 0 0,-3 0 0,2 1 0,0 4 0,0-3 0,6 3 0,3-2 0,0 2 0,8-3 0,-2 3 0,3-3 0,2-2 0,0 0 0,0 0 0,0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6.16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589 0 12287,'25'20'0,"-2"0"0,-6-1 0,-9-2 0,-14-7 0,-11-2 0,-10 0 0,-7 1 0,-14-1 0,-1 2 0,-3-5 0,2-3 0,-3-2 0,-1 0 0,0-2 0,4-3 0,5 2 0,5-6 0,4 3 0,11-6 0,4 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6.6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 73 12287,'27'-15'0,"2"1"0,-3 4 0,-2-2 0,-9 7 0,0 0 0,0-1 0,0 4 0,0-1 0,0 6 0,0 7 0,5 10 0,2 9 0,0 6 0,0 5 0,-4 7 0,-6-7 0,-4 2 0,-1-2 0,-2 2 0,-3-5 0,1 0 0,2 0 0,0-2 0,-5-7 0,2-1 0,3-2 0,-4-5 0,6 4 0,-2-2 0,0-4 0,7 4 0,-4-2 0,2 0 0,0 2 0,-5-4 0,4 6 0,-2-1 0,-4 1 0,-1-4 0,-4 3 0,-3-1 0,-5-4 0,-4-1 0,-2-2 0,-3 0 0,-1 0 0,-7-6 0,2-4 0,-3-5 0,-2-5 0,-1-5 0,0-11 0,-3-5 0,-1-8 0,-2-4 0,2-8 0,-4-5 0,-6-3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6.89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12287,'35'22'0,"-3"3"0,-9 4 0,-10 1 0,-4 0 0,-6 2 0,7 3 0,2 5 0,1-1 0,4 1 0,2-2 0,1-4 0,6-1 0,-2-13 0,-1-1 0,-3-2 0,2-9 0,0-3 0,0-3 0,0-2 0,-2-7 0,-5-3 0,-2-3 0,-3-3 0,-3-5 0,0-9 0,1-9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7.44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558 1 12287,'24'0'0,"-12"5"0,-17 2 0,-16-1 0,-10 1 0,-6 0 0,-7-4 0,1 2 0,-4-2 0,-7 4 0,4 0 0,1-1 0,2 1 0,4 5 0,3-2 0,-4 3 0,6 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7.77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225 1 12287,'14'18'0,"2"6"0,1 6 0,-17 8 0,-22-1 0,-8 0 0,-5 0 0,-4 5 0,8-2 0,2 5 0,1 5 0,6-1 0,4 8 0,6 2 0,7-1 0,5 4 0,6-10 0,8-2 0,4-3 0,7-3 0,-3-11 0,2 1 0,2-6 0,-2 1 0,1-9 0,0-3 0,-1-6 0,2 1 0,-4-7 0,0-2 0,0-1 0,11-9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5.1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61 12287,'15'-14'0,"-10"4"0,-17-3 0,-28 4 0,-5 1 0,-5 3 0,1 3 0,-6 2 0,-7 7 0,-7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8.05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16 12287,'45'-9'0,"-2"2"0,-3 7 0,-4 2 0,-4 3 0,-7 4 0,-2 7 0,1 6 0,-1 8 0,-5 7 0,3 10 0,-5 2 0,-1 1 0,-6 5 0,-4-3 0,-4 0 0,-1 0 0,0-9 0,0-6 0,-1-3 0,-4-4 0,1 2 0,-6-12 0,-1-3 0,-3-6 0,-1 1 0,0-7 0,0-2 0,0-1 0,5-14 0,0-4 0,-2-6 0,5-10 0,1-6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8.2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14 0 12287,'-9'22'0,"4"3"0,9 10 0,1 4 0,-2-1 0,-1 11 0,-2-2 0,0 5 0,0 5 0,0-4 0,1 1 0,4-2 0,5-3 0,5-3 0,4-2 0,1-4 0,-2-5 0,6-4 0,-1-6 0,2-7 0,1-6 0,-6-5 0,3-7 0,1 0 0,-3-4 0,1-6 0,0-3 0,-4-16 0,2-3 0,7-14 0,-3-1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8.4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12287,'7'67'0,"3"4"0,2 11 0,-2 0 0,-5-7 0,-4-4 0,-2-6 0,-3-3 0,-1 0 0,2-2 0,1 1 0,4-14 0,3-6 0,5-2 0,4-4 0,1-5 0,13-6 0,4-2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8.6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588 15 12287,'-16'-8'0,"-3"3"0,-1 3 0,-7 9 0,2 3 0,-5 3 0,-5 3 0,-4-3 0,-6-1 0,0-2 0,0 1 0,1-2 0,4-1 0,5-1 0,3-4 0,7-1 0,3-4 0,4-1 0,4-2 0,9-14 0,-2 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8.8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1 12287,'29'13'0,"6"-3"0,5 9 0,-1-4 0,-9 1 0,-8 1 0,-6 3 0,-2 0 0,-4 0 0,-5 2 0,-5-5 0,-5 5 0,-4-2 0,1 0 0,-4 5 0,7-5 0,2-1 0,1-3 0,4 4 0,5 2 0,8 0 0,8 0 0,6 5 0,1-1 0,0 6 0,0 3 0,-6 7 0,-4 0 0,-5 5 0,-5 5 0,-5 0 0,-4 0 0,-2-2 0,-4-6 0,-5-4 0,-5-2 0,-4-6 0,-1-2 0,-2 0 0,4-13 0,-4-5 0,-1-4 0,-4-4 0,3-4 0,-1-5 0,-1-5 0,-3-16 0,-3-7 0,0-6 0,2-2 0,-10-20 0,8 6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9.07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 12287,'45'47'0,"0"0"0,1 4 0,-1 3 0,-3 4 0,-2 2 0,-3 2 0,-4 3 0,-6 0 0,-4 1 0,-6-7 0,-4-1 0,-2-4 0,-2-1 0,-2-2 0,-2-1 0,2 38 0,-10-6 0,-6-5 0,-6-6 0,-15-8 0,0-19 0,-2-5 0,0-9 0,-3-9 0,-2-11 0,0-8 0,0-10 0,2-16 0,5-19 0,2-9 0,2-8 0,-2-11 0,11-11 0,-5-10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49.26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12287,'35'17'0,"-1"3"0,-6 3 0,-6 1 0,-7 4 0,-3-3 0,-2 6 0,2 4 0,1 3 0,4 7 0,3 1 0,5-1 0,5-2 0,4-2 0,-1-8 0,-4-6 0,8 0 0,-2-7 0,5-2 0,0-1 0,2-7 0,-7-2 0,-1-1 0,-2-3 0,-9-3 0,6-8 0,-6-1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0.08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664 16 12287,'31'0'0,"-12"0"0,-26-2 0,-16-1 0,-14-2 0,-12-1 0,-6 6 0,-5 2 0,-7 3 0,-7 2 0,5 5 0,-1-2 0,-2 1 0,1 3 0,11 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0.25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483 1 12287,'-1'15'0,"-4"0"0,-17 0 0,-13 0 0,-5 0 0,-1 0 0,-7 5 0,3 0 0,-4-1 0,-3-2 0,5-2 0,-5 0 0,7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0.4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664 1 12287,'10'17'0,"-4"-1"0,-9-1 0,-22 2 0,-22-12 0,-5-2 0,-5-1 0,-7-2 0,-3 0 0,0 2 0,0 3 0,-11-3 0,7 4 0,-11-6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4.2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451 1 12287,'5'21'0,"0"6"0,-5 7 0,-9 6 0,-9 5 0,-17 9 0,-5 8 0,-4 6 0,17-24 0,-1 0 0,-28 36 0,5 2 0,2 2 0,12-7 0,7 3 0,10-4 0,8-6 0,7 2 0,10-7 0,7-3 0,6-5 0,6 0 0,6-7 0,0-3 0,0-5 0,5-5 0,2-8 0,0-4 0,0-5 0,5-3 0,3-9 0,9-1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0.9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346 0 12287,'23'24'0,"-3"6"0,-6 12 0,-26 10 0,-13 1 0,-12 4 0,-10 8 0,-1 7 0,1 6 0,-2 2 0,7 9 0,9 0 0,6 4 0,7 1 0,10 3 0,5 0 0,6 1 0,9-1 0,0-3 0,12-9 0,0-5 0,3-3 0,2-8 0,0-5 0,-4-7 0,-1-7 0,-2-5 0,-5-5 0,0-4 0,0-5 0,7 0 0,2-1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1.6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57 12287,'11'-13'0,"4"3"0,2 5 0,-5-2 0,-4 0 0,-1-1 0,10 4 0,-2 1 0,3 6 0,4 7 0,2 16 0,6 5 0,-2 6 0,-3 5 0,2 7 0,-8 1 0,-6-1 0,-6-3 0,-6-7 0,-1-2 0,-1-4 0,-4-3 0,1 4 0,-4-9 0,1 2 0,4-2 0,-4 3 0,2-4 0,3 1 0,6 0 0,2-1 0,8 2 0,-2 0 0,-1 0 0,6 3 0,-7 1 0,2-2 0,-2-2 0,-2 2 0,-4-3 0,1 2 0,-2-2 0,-1 2 0,-2-7 0,0 0 0,0 2 0,0-5 0,0 3 0,-2-3 0,-3-2 0,-3-2 0,-7-1 0,-1-4 0,1-1 0,0-2 0,0-5 0,0 0 0,0 0 0,0-5 0,0-4 0,2-2 0,2-6 0,-2-6 0,5 1 0,-2-2 0,0-3 0,6-1 0,-2-2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1.89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12287,'40'67'0,"0"4"0,-13 6 0,-17-2 0,-7-8 0,-3-8 0,0 3 0,-1-5 0,-3-2 0,-1-2 0,-5-4 0,4-9 0,-1-6 0,0-7 0,0-6 0,2-6 0,4 0 0,-6 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2.0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423 0 12287,'-9'7'0,"1"1"0,1 9 0,-8 1 0,-8 3 0,-11-3 0,-3-6 0,1-2 0,-1 1 0,0-2 0,5-1 0,0-1 0,4-4 0,8-1 0,0-2 0,3-2 0,2-3 0,6 2 0,4-7 0,4 0 0,1-5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2.30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0 12287,'47'35'0,"3"1"0,0 5 0,-15 1 0,-10 4 0,-6-1 0,-11 8 0,-3-6 0,-7 5 0,-8 5 0,-1-5 0,-14-2 0,-2-4 0,-2-6 0,-1-8 0,2-9 0,1-3 0,2-6 0,1-4 0,-1-7 0,5 2 0,3-2 0,4-8 0,1-5 0,4-3 0,1-2 0,2-7 0,5-3 0,0-4 0,7-7 0,1-3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2.5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12287,'1'23'0,"3"7"0,1 9 0,5 4 0,-5 4 0,-2 2 0,-1 1 0,-2 5 0,0-3 0,0 0 0,0 0 0,0 3 0,2-4 0,3-5 0,5-4 0,3 0 0,2-8 0,0-6 0,0-6 0,5-5 0,2-4 0,0-3 0,0-5 0,-2-7 0,-3-6 0,1-9 0,2-4 0,0-11 0,-5-8 0,7-11 0,2-2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2.69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12287,'17'67'0,"1"3"0,-3 4 0,-6 1 0,-9-6 0,-4-2 0,-2-3 0,-3-4 0,6 3 0,-2-9 0,3 0 0,2-4 0,0-12 0,0-6 0,0-7 0,0-3 0,0-8 0,14-8 0,2-6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2.8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603 0 12287,'-20'25'0,"0"1"0,-3 0 0,-11 1 0,-8-2 0,-6-5 0,-8-3 0,-2-7 0,-3-1 0,3-3 0,2-2 0,5-3 0,12-1 0,2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3.10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152 1 12287,'42'25'0,"0"0"0,-6 2 0,-11 0 0,-11-2 0,-2-2 0,-7-3 0,-2 4 0,-1-1 0,-1 6 0,3-6 0,1 2 0,-2 0 0,5-1 0,2 3 0,4-4 0,1-1 0,2 3 0,1-3 0,4 1 0,1 4 0,-4 0 0,1 1 0,-5 1 0,-5 3 0,2 8 0,-7 0 0,-4 3 0,-4 3 0,0-1 0,-9 0 0,-3-1 0,-3-4 0,-9-5 0,2-10 0,-4-5 0,-1-3 0,-5-9 0,-2-3 0,0-5 0,0-5 0,-3-11 0,3-14 0,-1-11 0,-4-7 0,-2-13 0,-1-7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3.3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392 1 12210,'46'53'0,"1"1"0,0 3 0,-1 1 0,-1 2 0,-3 1 0,-3 0 0,-4 2 0,-6 2 0,-4 1 0,-8-7 0,-2-1 0,-3-1 0,-1 0 0,-3-1 0,-3 0 0,1-1 0,-3-1 0,-7 45 0,-2-47 0,-3 0 0,-1-2 0,-3-1 0,-22 38 0,-9-10 0,-6-7 0,-5-3 0,-12-2 0,5-4 0,-4-3 0,-1-2 0,-11-5 0,9-2 0,-10 0 0,2-1 0,-2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4.8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12287,'43'37'0,"0"0"0,0 3 0,-2 3 0,-3 3 0,-3 2 0,-3 2 0,-5 1 0,-6-2 0,-4 1 0,2 35 0,-7-6 0,-7-7 0,-5 5 0,-7-5 0,-6-2 0,-6-1 0,-13-4 0,-1-5 0,-6 1 0,-3-1 0,-11 0 0,6 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3.75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1 12287,'12'30'0,"2"7"0,-6 11 0,-11 17 0,-24 11 0,-18-1 0,-4 1 0,-3-1 0,5 7 0,22-38 0,0 1 0,2 1 0,2 2 0,3-1 0,1 1 0,2 7 0,3 1 0,2 43 0,5-1 0,4-6 0,12 1 0,4-13 0,4-8 0,3-7 0,-4-11 0,5-5 0,-1-8 0,-3-5 0,2-11 0,0-5 0,-3-5 0,-1-5 0,-2-5 0,0-12 0,0-9 0,0-13 0,7-14 0,1-11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4.12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15 12287,'30'-5'0,"0"0"0,-6 0 0,-4 5 0,-10 2 0,-5 5 0,-4 6 0,-1 6 0,-1 7 0,-4 1 0,-4 7 0,1 6 0,-4-3 0,6 0 0,-1-2 0,0 0 0,2 0 0,5-3 0,0 1 0,0 3 0,7 4 0,5-2 0,4 3 0,4 0 0,2 6 0,-3-8 0,1 1 0,-2 0 0,-6-6 0,-4 1 0,-1-3 0,-4-2 0,-1 0 0,-2-1 0,0-3 0,0-1 0,-5-6 0,-2 1 0,-1-3 0,-4-2 0,-6 0 0,-2-2 0,1-3 0,2-5 0,-3 2 0,0-2 0,0-2 0,-2-1 0,6-2 0,-6-2 0,0-3 0,5-3 0,-3-7 0,4 0 0,0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4.3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438 1 12287,'-13'16'0,"-14"-2"0,-15-12 0,0 1 0,-1 2 0,-1 5 0,1-3 0,2-1 0,6 1 0,-3 5 0,6 3 0,-5 8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5.01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0 12287,'14'2'0,"-4"5"0,-5 8 0,-10 6 0,-5 10 0,-9 5 0,-2 6 0,-3 7 0,-3 6 0,6 4 0,1 3 0,4 1 0,6 3 0,4 6 0,7-4 0,4 3 0,5-1 0,9-8 0,3 0 0,-1-7 0,1-3 0,3-3 0,-5-9 0,-1-5 0,-2-3 0,-4-8 0,-1-6 0,-2-6 0,2-7 0,-6-4 0,14-21 0,-3-5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5.2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12287,'37'15'0,"1"3"0,1 6 0,-4 6 0,-3 12 0,-4 3 0,-3 8 0,-5 6 0,-10 0 0,-5-2 0,-3-4 0,-2-1 0,0-3 0,-3-7 0,-6-5 0,-6-6 0,-3-4 0,1-12 0,-1-1 0,-2-4 0,-5-4 0,4-6 0,3 0 0,1 0 0,-3-11 0,2-6 0,3-3 0,3-2 0,9-10 0,-2 2 0,3-2 0,2-13 0,0-2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5.4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7 12287,'14'-6'0,"-4"7"0,-5 13 0,-3 12 0,-2 11 0,0 2 0,0 3 0,-2 3 0,-1 4 0,-3 2 0,3 3 0,1-5 0,2 1 0,0-5 0,0-5 0,2 2 0,1-7 0,4-3 0,2-5 0,-1-5 0,4-7 0,-2-2 0,1-3 0,-2-3 0,1-9 0,2-3 0,-4-10 0,0-12 0,-1-6 0,11-6 0,-1-6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5.69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1 12287,'-8'53'0,"5"8"0,4 6 0,4 1 0,0 4 0,-5-6 0,0-3 0,0-1 0,-5-3 0,0-2 0,2-5 0,1-5 0,2 0 0,0-14 0,0-3 0,0-3 0,0-8 0,0-4 0,0-9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5.92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453 0 12287,'-25'7'0,"0"3"0,0 3 0,-6 3 0,0-1 0,-5 0 0,3-2 0,-6-3 0,2-3 0,4 0 0,-4-6 0,4 4 0,4-3 0,6-9 0,8-1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6.3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76 634 12287,'24'0'0,"8"6"0,-6 8 0,1 8 0,2 8 0,-9 10 0,-3 0 0,-7 2 0,-4-2 0,-2 2 0,-8-5 0,-2-2 0,-3-3 0,1 0 0,-4-12 0,4-2 0,1-1 0,0-2 0,4 0 0,-2 0 0,2 0 0,6 2 0,4 2 0,1 1 0,-5 5 0,4-3 0,-2 1 0,0 4 0,0 0 0,-6-1 0,-5-2 0,-4-2 0,-3 3 0,-2-7 0,0-3 0,0-3 0,0-9 0,-2 2 0,-1-5 0,-3-5 0,1-5 0,5-10 0,-1-7 0,-5-6 0,11 1 0,-3-5 0</inkml:trace>
  <inkml:trace contextRef="#ctx0" brushRef="#br0" timeOffset="1">408 0 12287,'39'47'0,"-1"0"0,2 11 0,-3 2 0,-6-10 0,-2 0 0,-2 3 0,-2 1 0,-2 1 0,-2-1 0,-4-2 0,-2 0 0,-4-1 0,0 0 0,-2-1 0,0 1 0,-2 0 0,-1 0 0,-3 0 0,-1 0 0,1 0 0,-2-1 0,-5 43 0,-6-6 0,-11-6 0,-8-11 0,-4-6 0,-1-7 0,-3-12 0,-1-10 0,-3-5 0,0-4 0,-6-11 0,6-10 0,0-5 0,0-5 0,-2-17 0,11-3 0,-5-12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3:56.7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 12287,'42'0'0,"3"0"0,7 7 0,-5 3 0,-5 5 0,-4 5 0,9 15 0,2 17 0,6 15 0,-24-25 0,0 3 0,1 4 0,0 3 0,-2 3 0,-2 2 0,1 1 0,-2 1 0,-1 0 0,-2 1 0,-1 9 0,-1 3 0,-1-3 0,-2 1 0,-1 2 0,-2 1-76,-2 2 1,-1 0 0,-2-3-1,-2 0 1,-3-6 0,-2-2 0,-1-1-1,-1-2 76,0-2 0,-3-1 0,-4-2 0,-3-1 0,-1-5 0,-2-1 0,-18 38 0,-6-15 0,-3-7 0,-7-14 0,-1-5 37,1-4 0,2-5 0,1-7 0,3-1-37,2-4 0,-3-2 0,5-4 0,0 1 0,-2-2 0,3-1 0,-6 0 0,-2 1 0,-1 2 0,-1 4 0,1-6 0,-3 1 0,-2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5.8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0 104 12287,'0'-15'0,"0"0"0,0 0 0,0 0 0,2 2 0,1 1 0,4 4 0,2 1 0,-1 3 0,5 10 0,1 5 0,2 8 0,5 4 0,-3 9 0,2 1 0,-2 3 0,-1 6 0,-3-4 0,-3 2 0,-1 0 0,-6-8 0,1 0 0,-4-5 0,-1 0 0,0-6 0,-1-2 0,-3-6 0,-1-3 0,-5-5 0,4 4 0,-3-3 0,-2-2 0,2-3 0,-1-2 0,-2-4 0,-1-5 0,3-2 0,0 0 0,0 2 0,1-1 0,1-5 0,3-4 0,3 4 0,-4-6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4.6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 12287,'5'30'0,"1"0"0,-3 5 0,-12 2 0,-9 0 0,-10 0 0,-18 10 0,1-2 0,-2 3 0,0 4 0,14 0 0,4 5 0,8-2 0,7 2 0,6-3 0,8 1 0,1 2 0,4 2 0,9 0 0,8-4 0,-1-5 0,1-3 0,5-9 0,0-1 0,3-1 0,0-1 0,10-5 0,-4-8 0,4-4 0,0-5 0,17-8 0,-2 2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5.4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45 12287,'6'-8'0,"-2"-4"0,4 6 0,-1-3 0,4 6 0,0-2 0,4 3 0,5 2 0,-2 0 0,7 4 0,2 4 0,2 7 0,-1 15 0,-1 2 0,-4 3 0,-1 2 0,1 5 0,-6 0 0,-5 5 0,-4 3 0,2 0 0,-5-5 0,-3 1 0,-5-1 0,-1-7 0,-6-4 0,-1-7 0,-3-7 0,-1 0 0,-2-3 0,-1-6 0,-2-2 0,-2-3 0,4-2 0,-2 1 0,1-2 0,2-8 0,2-5 0,0-3 0,0-2 0,0-5 0,0-2 0,0-2 0,0-2 0,5-3 0,1-3 0,3-3 0,-6-3 0,4-8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5.6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1 12287,'15'28'0,"-1"1"0,-4-1 0,-5 4 0,-3 3 0,-4-1 0,-1 1 0,-2-2 0,-7 4 0,3 0 0,1 0 0,3 0 0,-2-2 0,2-3 0,2 0 0,1-2 0,2 2 0,2-11 0,1 1 0,2 0 0,7-4 0,-4-6 0,2-3 0,1-3 0,-1-1 0,5-5 0,1-1 0,5-4 0,2-5 0,7-11 0,7-2 0,1-7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5.7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1 12287,'0'15'0,"5"1"0,0 3 0,-5 1 0,-9-2 0,-7-2 0,-15-6 0,1-5 0,-2-4 0,-1-1 0,-2 0 0,1 0 0,2 0 0,2-1 0,2-3 0,3-2 0,5-3 0,3-1 0,2-5 0,6 0 0,4 0 0,4-7 0,1-1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6.1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16 12287,'23'-5'0,"6"0"0,4 1 0,-4 3 0,-9 1 0,-3 0 0,-2 0 0,0 3 0,-2 7 0,-3 10 0,-3 14 0,-7 8 0,0 5 0,0 3 0,0 5 0,0-3 0,0 0 0,0 0 0,2-2 0,1-6 0,4-4 0,1-5 0,0 0 0,4-5 0,-2-6 0,2-6 0,6-4 0,2-4 0,-1-4 0,-2 1 0,3-7 0,2 0 0,-1-8 0,1-6 0,3-11 0,-5-3 0,-1-4 0,-3-7 0,-5-8 0,-1-4 0,0-3 0,-2-3 0,-1-3 0,-7-6 0,13 4 0,4-5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6.2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6 12287,'14'-5'0,"7"13"0,11 20 0,8 19 0,2 15 0,0 7 0,-3 5 0,-2 8 0,-4-2 0,-10 2 0,-7-3 0,-10-2 0,-4-5 0,-2-3 0,-8-4 0,-8-5 0,-5-1 0,-11-4 0,-2-6 0,-2-6 0,-3-2 0,0-8 0,-1 2 0,5-3 0,3-8 0,2-3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6.6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182 0 12287,'21'39'0,"1"4"0,-3 7 0,-13 2 0,-12 0 0,-11 5 0,-15-1 0,-1 2 0,-3 2 0,1 11 0,7 3 0,3-1 0,5 1 0,9 1 0,6-8 0,4-1 0,1-4 0,1 5 0,4-12 0,6-5 0,2-6 0,4-4 0,1-8 0,4-5 0,1-4 0,-3-5 0,6-8 0,0-6 0,3-8 0,6-6 0,2-11 0,1-10 0,-4-5 0,3-10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6.9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46 12287,'27'-9'0,"3"4"0,-1-1 0,-6-1 0,-1 0 0,-4 1 0,4 1 0,-2 8 0,0 7 0,2 10 0,-3 14 0,4 9 0,-1 9 0,-4 8 0,-3 9 0,-5-4 0,-5-1 0,-3-2 0,-2 2 0,0-4 0,-2-6 0,-3-6 0,-3-9 0,-7-4 0,2-5 0,3-5 0,-7-3 0,3-9 0,1-1 0,0-2 0,-4-8 0,7-2 0,-4-10 0,-1-9 0,7-4 0,3-9 0,3-3 0,2-10 0,0-9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7.1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166 1 12287,'-8'22'0,"1"3"0,7 8 0,-3 4 0,-7 2 0,0-4 0,-10 5 0,3 2 0,-3 1 0,0 3 0,1-1 0,2 0 0,9 0 0,3 1 0,3-1 0,2 0 0,2-6 0,3-3 0,5-2 0,4-4 0,1 0 0,0-13 0,1-5 0,5-4 0,-3-3 0,5-5 0,1-2 0,-1-3 0,1-3 0,3-9 0,-2-1 0,2-2 0,-1-5 0,-1 5 0,11-14 0,-5 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7.3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12287,'6'46'0,"4"2"0,2 6 0,-2 6 0,-1 4 0,-4-4 0,-4 5 0,4 1 0,-3-4 0,-2-5 0,0 0 0,0-9 0,0-4 0,0-7 0,0-11 0,2-2 0,3-2 0,10-2 0,8-5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6.1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12287,'7'20'0,"3"0"0,2-2 0,-2-1 0,-3 3 0,-7 2 0,0 0 0,0-1 0,0 5 0,0-5 0,0 1 0,0 0 0,5 3 0,1-5 0,1-1 0,0-3 0,3-1 0,-4-1 0,3-3 0,3 0 0,-4-8 0,2 2 0,2-3 0,1-2 0,2 0 0,0 0 0,0-2 0,0-3 0,0-4 0,-1-6 0,-2 0 0,-2 0 0,-2 0 0,2-2 0,-3-1 0,-1-2 0,3-7 0,6 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7.5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15 12287,'-22'7'0,"-3"3"0,-8-3 0,-4-2 0,0-3 0,0-2 0,-5 0 0,4 0 0,-3-2 0,1-3 0,8 3 0,2-5 0,8 2 0,6 0 0,1 0 0,6-1 0,3-3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8.1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0 12287,'46'0'0,"1"0"0,-6 0 0,-5 0 0,-8 0 0,-10 2 0,1 3 0,-6 5 0,2 3 0,-5 4 0,2 3 0,-2 5 0,2 9 0,-7 1 0,-2-2 0,-1-1 0,-4-2 0,-3 0 0,-5-1 0,-3-4 0,3-3 0,0-7 0,-2 0 0,-1 0 0,4 0 0,4 0 0,4 2 0,1 3 0,5-1 0,3 6 0,4 1 0,4 3 0,5 3 0,-3 1 0,0 4 0,-4 2 0,1 1 0,-7 3 0,1-1 0,-4-2 0,-4-6 0,-2 1 0,-3-3 0,-1-2 0,-6-1 0,-1-3 0,-5-2 0,-3-2 0,-2-2 0,2-7 0,-3-3 0,-1-5 0,-4-3 0,3-4 0,-2-5 0,2-8 0,-7-6 0,3-13 0,-1-4 0,-3-8 0,-8-16 0,3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38.3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 12287,'40'37'0,"0"1"0,1 4 0,-1 2 0,5 7 0,-3 5 0,-9 3 0,-4 2 0,-4-1 0,-2-1 0,-3-3 0,-3 1 0,-2 0 0,-3-1 0,-5-4 0,-1-1 0,0-1 0,-2 0 0,1 49 0,-4-47 0,-2 0 0,-4 45 0,-6-7 0,-8-4 0,-4-12 0,-11-9 0,-4-5 0,-8-5 0,-9 2 0,0-6 0,-4-3 0,-8-8 0,-1-3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50.9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1 12287,'0'20'0,"0"2"0,-1 1 0,-4 4 0,3 6 0,-3 2 0,3-1 0,2-2 0,0-4 0,0-3 0,2-4 0,3-5 0,-2-2 0,7-4 0,-6-15 0,2-14 0,-1-6 0,0-7 0,0-1 0,-3 4 0,1 3 0,2 0 0,6 13 0,-5 0 0,3 6 0,2 9 0,9 8 0,6 15 0,0 12 0,-1 10 0,7 11 0,-5 7 0,-2-1 0,-1-2 0,-1-3 0,-6-2 0,-5-4 0,-4-1 0,-3-3 0,-5-7 0,0-5 0,0-6 0,-2 3 0,-3-11 0,-5-1 0,-3-7 0,-2-1 0,0-9 0,0-2 0,0-3 0,0-5 0,-1-5 0,1-4 0,0-6 0,0-1 0,0-1 0,0 0 0,2 0 0,3 2 0,-4-3 0,6-7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51.5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166 1 12287,'0'15'0,"0"0"0,0 0 0,0 0 0,-7-5 0,-3 0 0,-3 0 0,-2-2 0,-2-1 0,-2-7 0,-1 0 0,2 0 0,1 0 0,2-7 0,0-1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51.6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12287,'-15'15'0,"0"0"0,0-5 0,0 0 0,0 0 0,0-1 0,-5 2 0,0-6 0,1-1 0,2-3 0,2-1 0,5 0 0,0 0 0,7-6 0,-4-3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6:52.1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1 393 12287,'23'-7'0,"-6"-3"0,-9-8 0,-1-2 0,-4 1 0,-1-3 0,-2 1 0,0-1 0,0 0 0,0 4 0,0 1 0,0-3 0,0 0 0,5 0 0,2 3 0,1-2 0,4-1 0,3 0 0,3 5 0,2 2 0,-1 3 0,2-2 0,0 7 0,-1 2 0,1 1 0,-4 10 0,3 9 0,-1 12 0,1 9 0,-8 9 0,1 7 0,-3 6 0,-2 2 0,-4 5 0,1-2 0,-5-1 0,-5-2 0,-4-4 0,-6-1 0,0-3 0,0-2 0,0-2 0,0-6 0,0-2 0,0-2 0,1-7 0,4 3 0,5-6 0,4-5 0,1 2 0,0-7 0,0-2 0,0-1 0,1-7 0,6-2 0,6-1 0,6-4 0,8-1 0,-2-2 0,3 0 0,2 0 0,2-2 0,2-1 0,1-2 0,-2 2 0,-1 1 0,-3 2 0,-2 0 0,-2 0 0,-2 0 0,2 2 0,-5 1 0,-3 2 0,-2 2 0,0-4 0,0 2 0,-6-2 0,-6-8 0,-6-5 0,-6-10 0,-12-3 0,-3-7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0.7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408 0 12287,'0'49'0,"-5"9"0,-10 11 0,-15 8 0,-17 0 0,-8-5 0,-2-3 0,1-2 0,6 3 0,12-3 0,9 2 0,12 3 0,9 7 0,10 1 0,3-1 0,5-2 0,8-5 0,4-5 0,1-9 0,4-4 0,2-10 0,1-9 0,-2-5 0,-3-5 0,4-5 0,-6-10 0,2-6 0,1-8 0,-8-4 0,10-21 0,-4-2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1.0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12287,'22'-10'0,"3"0"0,-5 0 0,-3-5 0,-5 0 0,-2 6 0,5 4 0,0 3 0,0 2 0,2 14 0,1 8 0,4 8 0,2 5 0,-6 17 0,2 0 0,-3 3 0,-2 4 0,-7-6 0,-3 1 0,-3-2 0,-2-4 0,0-2 0,-2-6 0,-1-5 0,-2-3 0,-7-4 0,2-4 0,-3-7 0,-2-6 0,0-7 0,0 1 0,0-4 0,-1-1 0,1-8 0,0-7 0,2-9 0,3-4 0,-10-16 0,3-3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1.2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12287,'8'57'0,"5"2"0,4-2 0,-3-5 0,-1-4 0,-8 3 0,5-10 0,-5 5 0,0-5 0,2-2 0,0-2 0,4-7 0,-1-2 0,2-2 0,1-5 0,3-7 0,-1-4 0,0-5 0,0-3 0,2-2 0,1 0 0,2 0 0,0-5 0,-5-2 0,2-2 0,3-2 0,4-3 0,6-1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6.3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16 12287,'20'-9'0,"0"4"0,-5 3 0,-7 4 0,-1 3 0,0 5 0,-4 9 0,4 1 0,1-2 0,2 4 0,7-2 0,1-2 0,2-1 0,6-2 0,-5-1 0,1-3 0,0-1 0,3-6 0,-3 1 0,0-3 0,-1-2 0,-1-5 0,-6-2 0,-2 0 0,-2 0 0,-7-4 0,10 2 0,-4-6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1.4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1 12287,'8'15'0,"-9"0"0,-13 0 0,-6 0 0,-3 0 0,-2 0 0,-6-1 0,1-3 0,0-1 0,0-5 0,0 4 0,0-3 0,-1-2 0,6-9 0,0-5 0,7-4 0,-4-1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1.7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12287,'38'80'0,"-3"1"0,-9-13 0,-6 5 0,-4-10 0,0 1 0,-3-11 0,-3 3 0,-5-1 0,2-8 0,-2 0 0,-2-9 0,-1-6 0,-2 0 0,0-12 0,-2-7 0,-3-8 0,3-16 0,-4-6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1.9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12287,'38'44'0,"-1"-1"0,2 2 0,-2 1 0,-2 2 0,-3 2 0,-8-2 0,-3 0 0,14 44 0,-8-5 0,-10 5 0,-9-5 0,-3-1 0,-6-2 0,-8 4 0,-11-6 0,-5-6 0,-4-6 0,-2-11 0,-5-7 0,-2-4 0,-1-2 0,-4 2 0,11-9 0,-5 6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2.3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0 12287,'37'7'0,"-14"11"0,-3 9 0,-13 0 0,-10 1 0,-6 12 0,-6 7 0,-2 5 0,-3 5 0,4 15 0,-4 7 0,4 5 0,6 1 0,4 1 0,7 2 0,4-2 0,5-6 0,4-4 0,1-6 0,0-6 0,0-7 0,0-9 0,0-11 0,0-9 0,0-4 0,0-6 0,1-6 0,-1-4 0,0-1 0,5-4 0,0-9 0,-2-8 0,-1-4 0,5-9 0,-5-3 0,4-9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2.5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12287,'44'8'0,"6"7"0,-3 5 0,-5 7 0,-12-2 0,-6 2 0,1 8 0,-7 7 0,-4 5 0,-8 3 0,-4 16 0,-2-4 0,0-2 0,0 0 0,-2-8 0,-1-3 0,-4-7 0,-1-7 0,-1-5 0,-2-5 0,2-5 0,3-3 0,-6-9 0,2-3 0,-4-5 0,-1-5 0,0-5 0,0-11 0,0-10 0,0-7 0,0-6 0,0-1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2.7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12287,'0'29'0,"5"2"0,0 16 0,0 2 0,2 1 0,-6 7 0,4-2 0,-5 2 0,-5-1 0,4-1 0,-4-7 0,3-1 0,2 0 0,0-5 0,7-3 0,3-9 0,3 0 0,2-7 0,0-2 0,0-6 0,0-5 0,6 1 0,0-6 0,1-3 0,0-5 0,5-6 0,3-12 0,8-3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2.9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0 12287,'5'22'0,"0"3"0,-2 4 0,-10-4 0,-6-2 0,-5-1 0,-9-2 0,0-5 0,-7-2 0,-6-3 0,-3-4 0,2 0 0,3-1 0,1-1 0,4-4 0,6-4 0,5-2 0,5-3 0,0 4 0,12-5 0,2-2 0,1-1 0,16-2 0,3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3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 12287,'-10'13'0,"-1"9"0,-5 8 0,-2 5 0,-9 5 0,0-3 0,-4 2 0,-5 3 0,1 1 0,7 2 0,3 1 0,5-1 0,4-2 0,6 1 0,5-2 0,4 0 0,7 5 0,6-9 0,5 1 0,3-4 0,7-10 0,-2-5 0,3-3 0,3-2 0,-3-7 0,0-8 0,-1-11 0,0-15 0,10-21 0,-7-8 0,17-17 0,0-12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3.4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1 12287,'-19'75'0,"6"2"0,3 2 0,2 1 0,-4-1 0,-2-4 0,-1-4 0,-1-8 0,-3-6 0,-1-6 0,-5-11 0,5-5 0,-5-15 0,5-5 0,-7-10 0,3 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3.5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0 12160,'38'55'0,"0"-1"0,0 6 0,-1 3 0,-2 3 0,-3 2 0,-3 2 0,-3 2 0,-3 2 0,-4-1 0,-6-9 0,-2-2 0,-2-2 0,-2-1 0,0 0 0,-2-1 0,-3 1 0,-1-1 0,2-3 0,-1-1 0,-1-1 0,-3-2 0,-8 48 0,-9-3 0,-16-21 0,-7-6 0,-6-6 0,-11-6 0,-6-7 0,-14 7 0,2-10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6.6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1 12287,'33'0'0,"-4"1"0,-11 4 0,-10-3 0,-13 3 0,-5-3 0,-8 3 0,-6 1 0,-2 1 0,-6 0 0,-2 5 0,4-2 0,0 3 0,0 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14.1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1 12287,'18'20'0,"-2"0"0,-5 7 0,-12-4 0,-4 0 0,-5-2 0,-16 0 0,-5-1 0,-6-1 0,-5-2 0,-3-4 0,-6-1 0,-4-2 0,-4 0 0,-1 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21.4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22 12287,'0'-15'0,"-1"8"0,-4 7 0,3 14 0,-5 14 0,1 11 0,-4 11 0,3 9 0,2 4 0,3 3 0,2-3 0,0-1 0,2-1 0,3-3 0,5-3 0,3-9 0,1-13 0,-3-6 0,0-7 0,-6-5 0,3-6 0,-1-9 0,3-14 0,-5-13 0,-2-6 0,-1-7 0,4-9 0,4-3 0,4 0 0,1 0 0,2 9 0,3 9 0,5 9 0,3 10 0,14 10 0,4 17 0,-1 13 0,-3 12 0,5 18 0,-6 5 0,0 2 0,-3 0 0,-4-1 0,-9-1 0,-7-2 0,-6-2 0,-5-6 0,-7-8 0,0-4 0,0-1 0,-7-3 0,-3-9 0,-4-5 0,-1-3 0,0-9 0,-1-3 0,-3-3 0,-1-2 0,-5 0 0,5-4 0,0-4 0,-2-7 0,5-3 0,-3 1 0,3-2 0,2-1 0,2-6 0,3 0 0,-4-2 0,6-2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21.7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0 12287,'-15'0'0,"-2"2"0,-1 1 0,-2 2 0,-10 0 0,1-5 0,1 0 0,-1 0 0,-3 0 0,16 0 0,-6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21.8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1 12287,'13'15'0,"-4"0"0,-9 0 0,-7-5 0,-8-2 0,-2 1 0,-3-1 0,-2-4 0,-4 1 0,2-4 0,2-1 0,-3 0 0,5 0 0,2 0 0,1 0 0,2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22.6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0 12287,'-7'9'0,"-6"2"0,-9-4 0,-3 0 0,-7 0 0,-3-2 0,-9-5 0,3 0 0,-1 0 0,-9-5 0,11 0 0,-13-1 0,6 6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5.32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8292 137 16383,'-65'-35'0,"-6"9"0,-4 10 0,-5 9 0,11 0 0,-3 2 0,-5 0 0,-9 0 0,-1 5 0,-3 0 0,-1 0 0,36 0 0,-2 0 0,1 0 0,0 0 0,-5 0 0,-2 0 0,-3 0 0,0 0 0,-4 0 0,-1-1 0,-1-1 0,0 0 0,-1 0 0,0-1 0,-5 1 0,-1 1 0,-4-1 0,0 0 0,-2 1 0,-1-1 0,-1 0 0,0-1 0,0 1 0,-1 1 0,-8 0 0,-2 0 0,1 1 0,0 0 0,-2 0 0,0 0 0,32 0 0,1 0 0,-2 0 0,-1 0 0,-1 0 0,0 0 0,0 0 0,0 0 0,0 0 0,0 0 0,0 1 0,-1 0 0,0 0 0,0 1 0,-1 0 0,-3-2 0,-2 1 0,1-1 0,0 2 0,-1 0 0,1-1 0,-1 0 0,-1 0 0,1-1 0,2 0 0,0 0 0,-1 0 0,-2 0 0,-1 0 0,0 0 0,2 0 0,0 0 0,0 0 0,1 0 0,0 0 0,0 0 0,3 0 0,0 0 0,0 0 0,-1 0 0,1 0 0,0 0 0,5 0 0,1 0 0,0 0 0,-31 0 0,1 0 0,-1 0 0,0 0 0,7 0 0,1 0 0,4 0 0,2 0 0,5 0 0,3-2 0,7 0 0,1-1 0,0 3 0,2-1 0,10-2 0,1 1 0,5 1 0,0 0 0,-40 1 0,14 0 0,9 0 0,0 0 0,-47 8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7.6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 0 12287,'-5'64'0,"8"1"0,10 0 0,-1 2 0,-7-15 0,-3 0 0,-2 0 0,5 5 0,1-2 0,3 2 0,3-1 0,-4-11 0,0-12 0,1-8 0,-1-9 0,-3-8 0,3-13 0,1-12 0,-1-18 0,1-14 0,2-13 0,-2-1 0,-3-3 0,4 1 0,-3 8 0,1 9 0,4 12 0,8 8 0,7 13 0,7 10 0,6 11 0,3 25 0,3 22 0,-1 13 0,0 9 0,-23-28 0,0 1 0,-1 1 0,-1 0 0,0-1 0,-1 1 0,0-2 0,-1 0 0,-3 1 0,-2 1 0,7 36 0,-3-3 0,-2-3 0,-5-12 0,-1-5 0,-3-8 0,-2-8 0,-8-4 0,-2-12 0,-3-1 0,-2-4 0,-3-8 0,-1-9 0,-2-1 0,-3-4 0,4-3 0,-5-6 0,5-8 0,1-4 0,-6-9 0,1 2 0,4-4 0,4-1 0,0-5 0,5 0 0,1 1 0,-1 2 0,2-4 0,5-3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7.8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1 12287,'0'15'0,"0"5"0,-2 0 0,-5-2 0,-8-1 0,-1-4 0,-8-1 0,1-3 0,-1-3 0,1-1 0,-4-5 0,4 0 0,1 0 0,-5 0 0,10-6 0,-5-3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8.0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61 12287,'7'-24'0,"-5"8"0,1 7 0,-6 2 0,-12 2 0,-11 5 0,-4 2 0,-5 3 0,-2-3 0,-5 4 0,4 1 0,1 3 0,2 4 0,5 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8.4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254 0 12287,'-4'30'0,"-4"1"0,-7-1 0,-10 5 0,0 3 0,-4 4 0,-1 5 0,2 7 0,2-1 0,6 4 0,4 5 0,2 2 0,4-2 0,7 2 0,6 1 0,7 10 0,9-4 0,2-4 0,3-4 0,-1-9 0,4-5 0,-2-8 0,2-5 0,2-11 0,1-7 0,0-6 0,0-7 0,0-7 0,2-8 0,3-10 0,4-13 0,6-6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6.3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149 1 12287,'0'45'0,"6"10"0,-1 2 0,-5-1 0,-9-3 0,-8-3 0,-13-4 0,2-1 0,3 0 0,5 0 0,8 2 0,3 2 0,3 1 0,2 5 0,9-3 0,5-1 0,4-5 0,6 1 0,2-11 0,0-3 0,-1-1 0,6-10 0,-2-7 0,5-9 0,6-4 0,2-2 0,14-7 0,2-1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7.0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1 12287,'26'6'0,"-11"5"0,-17 7 0,-8 4 0,-5-1 0,-5 1 0,1 5 0,-6-2 0,0 4 0,2 1 0,3 5 0,9 0 0,6-1 0,4-2 0,2-2 0,6 1 0,7 1 0,4-2 0,9 2 0,0-12 0,4-1 0,5-2 0,4-4 0,-3-3 0,1-5 0,4-3 0,2-2 0,1-4 0,0-6 0,0-10 0,1-7 0,-1-16 0,0-4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8.7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31 12287,'22'0'0,"1"0"0,1 0 0,-2-2 0,-7-1 0,0-2 0,0-6 0,2 6 0,1 2 0,2 1 0,5 9 0,-3 7 0,0 7 0,-1 9 0,0 9 0,-6-1 0,-2 4 0,-3 5 0,-3 0 0,-7-5 0,0-3 0,0-3 0,-2 0 0,-1-6 0,-4-2 0,-1-3 0,-2-5 0,-5-9 0,0-6 0,-1-4 0,-4-4 0,0-7 0,2-10 0,3-9 0,5-6 0,-4-10 0,6-9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9.0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 12287,'15'-5'0,"0"10"0,-7 12 0,-3 18 0,-3 5 0,-2 4 0,-5 8 0,-2 3 0,1 4 0,-1 1 0,2-1 0,5-2 0,0-5 0,0-6 0,2 1 0,3-11 0,3-3 0,0-1 0,11-9 0,-4-3 0,2-5 0,-1-4 0,1-6 0,2-10 0,2-7 0,3-7 0,-6-9 0,2-7 0,4-14 0,-1 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9.2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12287,'6'81'0,"3"-3"0,-1-4 0,-1 5 0,-7-9 0,0-3 0,0-3 0,-2-11 0,-1-2 0,-2-8 0,1-6 0,3-7 0,1-10 0,0 0 0,1-9 0,4-6 0,10-17 0,9-5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9.3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1 12287,'-24'20'0,"4"0"0,-3 10 0,-4-3 0,-5-2 0,-3-2 0,0-4 0,3-7 0,-2-4 0,-1-1 0,2-2 0,6-5 0,2 0 0,6-7 0,-3-1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9.5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12287,'32'15'0,"0"0"0,-2 2 0,-7 1 0,-4 2 0,-11 12 0,-3-2 0,-3 11 0,-2 1 0,0 6 0,0 7 0,0-1 0,0 1 0,0 1 0,0-3 0,0 4 0,0-8 0,1-4 0,5-3 0,7-5 0,9 0 0,-1-9 0,1-5 0,5-2 0,-4-8 0,3-3 0,-1-5 0,-2-5 0,2-7 0,-3-9 0,0-13 0,-5-8 0,3-10 0,-4-3 0,0-10 0,-1-9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9.6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1 12287,'23'48'0,"0"1"0,2-1 0,-1 1 0,2 0 0,-2 1 0,-3 4 0,-3 1 0,-4-4 0,-1 0 0,-3-1 0,-2 0 0,0 49 0,-5-44 0,-2 1 0,-2-3 0,0-1 0,-4 47 0,-5-9 0,-10-11 0,-5-13 0,-4-11 0,-1-7 0,0-16 0,-2-8 0,0-11 0,2-8 0,-2-13 0,11-12 0,-1-17 0,0-15 0,2-17 0,5-8 0,0-5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39.8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12287,'25'25'0,"5"9"0,4 10 0,1 7 0,-18-4 0,-5-5 0,-4-3 0,2 1 0,-3-5 0,-1-1 0,1-3 0,3-7 0,-3-4 0,1-3 0,4-2 0,1-2 0,4-3 0,3-5 0,5-5 0,4-5 0,1-3 0,0-5 0,0 2 0,1-7 0,-3 3 0,-3-3 0,-5-4 0,4-2 0,-1-6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7:41.5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46 12287,'37'-7'0,"-5"4"0,1-5 0,-6-1 0,-7 1 0,4 4 0,1-1 0,1 4 0,0 1 0,2 13 0,-3 7 0,4 9 0,1 6 0,-2 3 0,-3 9 0,-4 0 0,-5-2 0,-7 2 0,-4-10 0,-4 0 0,-1 0 0,-6-2 0,-4-5 0,-4 0 0,-1 1 0,2-1 0,3 0 0,5 0 0,3 0 0,2 5 0,2 2 0,3 2 0,5 3 0,8 3 0,4 3 0,0 3 0,-1-3 0,5 3 0,-6-3 0,-2-3 0,-1-1 0,-9 3 0,-3-9 0,-3 1 0,-2-4 0,0 0 0,-2-3 0,-3-5 0,-5-4 0,-3-3 0,-4-5 0,-3-1 0,-5-4 0,-9-3 0,-3-7 0,-1 0 0,-4 0 0,-8 0 0,-4-14 0,-6-3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4.3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0 12287,'-8'3'0,"1"9"0,-1 7 0,-8 2 0,-4 11 0,-6-2 0,2 4 0,2 3 0,-1 1 0,6 9 0,5 2 0,4 1 0,3 7 0,5-2 0,0 2 0,0-2 0,12 2 0,3-6 0,3-3 0,4-1 0,-4-3 0,6-2 0,-2-6 0,-4-4 0,-1 0 0,-2-12 0,0-1 0,0-3 0,0-7 0,0-4 0,0-10 0,0-4 0,0-6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5.1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15 106 12287,'15'0'0,"0"0"0,-6-6 0,-4-5 0,-3-2 0,-2-2 0,0 0 0,0 0 0,6 1 0,6 4 0,5 5 0,3 4 0,7 2 0,-1 4 0,6 7 0,3 7 0,-1 4 0,-7 9 0,-4 1 0,-1 3 0,1 5 0,-6 0 0,-3 2 0,-9 2 0,0-1 0,-5-2 0,-5-4 0,-5-1 0,-4-2 0,-3-6 0,-1-2 0,-2-2 0,-5-12 0,3 1 0,0-4 0,0-2 0,-3-5 0,5 1 0,0-8 0,-2-6 0,6-3 0,-6-4 0,2-1 0,0-2 0,-1-7 0,8 2 0,1-4 0,2-1 0,7 0 0,-2 0 0,3-7 0,2-2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7.3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181 0 12287,'-22'57'0,"7"4"0,0-1 0,5 7 0,-3-9 0,-2-4 0,0-4 0,-1-4 0,1-1 0,0 0 0,5-5 0,0 0 0,7-6 0,-4 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5.3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12287,'15'0'0,"-5"2"0,-1 3 0,-2 5 0,-4 8 0,-8 6 0,-5 1 0,-4 2 0,-6 8 0,0-8 0,2 0 0,1 1 0,2 1 0,2 1 0,3 0 0,4 0 0,5 4 0,2-3 0,3-2 0,1-1 0,7-4 0,-2-1 0,3-1 0,2-4 0,0-6 0,0-3 0,0-3 0,0-2 0,6-3 0,-1-2 0,-2-4 0,-1-5 0,3-6 0,0-4 0,7-3 0,-4-7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5.5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12287,'15'40'0,"0"1"0,0 10 0,-1-5 0,-2 1 0,-2 0 0,-7-2 0,4 0 0,-2-1 0,0-4 0,1-3 0,-2-7 0,1-2 0,-2-3 0,0-5 0,1-8 0,1-2 0,0-6 0,-5 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5.7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0 12287,'-15'2'0,"0"3"0,0 5 0,-7 3 0,-1 3 0,-3-1 0,1 0 0,0-2 0,-5-1 0,2-4 0,2-1 0,0 3 0,6-5 0,1-2 0,2-1 0,2-2 0,0 0 0,7-7 0,1-8 0,7-8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6.0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1 12287,'35'0'0,"0"0"0,6 7 0,-6 3 0,-7 3 0,-8 4 0,-4 1 0,-6 2 0,-4 11 0,-7-5 0,-3 1 0,-1 2 0,-6-3 0,0 1 0,0-3 0,1-3 0,-2 0 0,7-6 0,2 0 0,1 0 0,2 2 0,2 1 0,3 2 0,5-2 0,-2 4 0,0 0 0,-1 0 0,-4 0 0,-1 4 0,-2-1 0,0 4 0,0 1 0,-2-1 0,-3-3 0,-3-2 0,0-2 0,-6-2 0,4-5 0,-3-2 0,-2-3 0,0-3 0,0-7 0,0 0 0,-1 0 0,-4-7 0,0-4 0,2-8 0,1-6 0,-3-5 0,0-5 0,-7-11 0,4-7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6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12287,'63'57'0,"8"3"0,-37-21 0,-1 3 0,22 38 0,-15-1 0,-12-6 0,-12 4 0,-11-6 0,-4-4 0,-1-4 0,-6-2 0,-4-3 0,-6-2 0,-4-6 0,2-12 0,-6-6 0,3-8 0,2-8 0,1 1 0,-1-12 0,-1-3 0,2-5 0,1-14 0,2-13 0,2-9 0,3-4 0,-4-16 0,6-3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6.5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12287,'16'10'0,"-1"0"0,-7 0 0,-1 5 0,-1 0 0,-4 0 0,3 0 0,-3 0 0,-2 0 0,1 7 0,3 2 0,1 1 0,-2 0 0,-1-2 0,0 4 0,1-3 0,2-3 0,5-1 0,-3-4 0,-1-1 0,1 0 0,5-7 0,-2-3 0,3-3 0,2-4 0,0-3 0,0-5 0,1-5 0,0-5 0,3-5 0,1-4 0,7-14 0,-4-4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6.9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12287,'12'59'0,"1"6"0,-1 5 0,-5 1 0,-6-6 0,-1-8 0,-1-4 0,-4-1 0,3 4 0,-5-6 0,2-1 0,0-3 0,-2-2 0,2-4 0,4 4 0,-6-6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7.1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588 0 12287,'-11'22'0,"-5"3"0,-4 2 0,-15 0 0,-5-2 0,-7-8 0,0 0 0,4-6 0,-1 1 0,0-4 0,1 1 0,3-3 0,5-2 0,4-2 0,6-2 0,5 0 0,3 0 0,4-2 0,3-3 0,5-5 0,3-4 0,2-1 0,2 0 0,3 0 0,17-7 0,10-1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7.4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 12287,'-3'13'0,"-6"-1"0,-6-2 0,-13-2 0,1 6 0,0-1 0,-2 4 0,8 10 0,1 3 0,5 8 0,4 6 0,5 13 0,9 5 0,6 7 0,6 8 0,10-2 0,0 7 0,3-3 0,2-4 0,-1 7 0,-4-11 0,-5-4 0,-3-4 0,-9-4 0,-3-4 0,-5-6 0,-5-7 0,-3-5 0,-9-9 0,-1-3 0,-2-5 0,-7-5 0,2-5 0,-4-5 0,-1-3 0,0-9 0,-2-3 0,-1-5 0,-3-5 0,1-8 0,5-11 0,2-3 0,3-5 0,-2-5 0,7 4 0,3-1 0,5-4 0,5-4 0,7-4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27.6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 91 12287,'32'2'0,"-7"3"0,-22-4 0,-13 5 0,-10-5 0,-12-1 0,-3-1 0,-5-5 0,-12-2 0,-8-7 0,-6 2 0,3 3 0,-8-4 0,11 6 0,-2-1 0,0-4 0,2 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58.4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61 151 12287,'-7'-15'0,"-1"0"0,-1 0 0,-2 0 0,6 0 0,0 2 0,-2 3 0,5-4 0,-3 4 0,4-3 0,7 4 0,4 4 0,4 4 0,1 1 0,5 6 0,0 4 0,0 4 0,2 1 0,-5 5 0,3 2 0,-5 0 0,-5-1 0,2 5 0,-7-5 0,-2 1 0,-1 0 0,-4-2 0,-1-3 0,-4 1 0,-1 2 0,2-1 0,-2-8 0,1-1 0,4 2 0,1 2 0,-3-4 0,0 0 0,7-7 0,8 2 0,3-3 0,8-2 0,0-2 0,1-1 0,0-2 0,3-5 0,-3 5 0,1 1 0,4 3 0,-4 1 0,1 0 0,-2 0 0,-4 0 0,-1 8 0,-2 7 0,7 7 0,1 8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53.8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38 12287,'5'30'0,"1"-2"0,-3-3 0,-1 4 0,-2-4 0,0 4 0,0 1 0,0 0 0,0-2 0,0-3 0,0-3 0,0-15 0,0-10 0,0-14 0,0-12 0,0-11 0,0 0 0,0-4 0,0-1 0,1 7 0,4 4 0,7 7 0,6 7 0,8 12 0,9 11 0,5 16 0,10 11 0,-1 25 0,4 12 0,-1 17 0,-27-37 0,-1 3-830,0 5 0,-1 1 830,-3-6 0,-2 0 0,-1 5 0,-2-1 0,7 40 0,-4-7 0,-6-8 0,-4-11 0,-4-6 0,-4-5 0,-5-13 0,-5-6 0,-4-8 0,-6-1 0,0-11 0,2-3 0,1-3 0,-3-9 0,-2 1 0,0-8 0,0-6 0,-3-8 0,5-4 0,2-1 0,1-4 0,2-2 0,2-1 0,1 0 0,2 0 0,1 0 415,-1 0 0,4 0 0,6-1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54.2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1 12287,'0'20'0,"0"0"0,0-1 0,-11-8 0,-6-2 0,-5-3 0,2 4 0,-5-5 0,-2-1 0,-1-2 0,-1-2 0,2 0 0,4-2 0,1-3 0,-5-4 0,4-6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39:54.4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408 0 12287,'22'35'0,"-1"-1"0,-2-6 0,-17-11 0,-21-10 0,-6-2 0,-7 0 0,-8-2 0,0-8 0,-4-5 0,-1-3 0,0-1 0,-1 2 0,1 2 0,0 0 0,0-5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7.2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692 16 12287,'22'15'0,"0"0"0,-4 0 0,-6-2 0,-19-1 0,-8-2 0,-8 2 0,-12-4 0,-7 0 0,-5-1 0,-3-3 0,-7-3 0,2-1 0,-1 0 0,6 0 0,-4 0 0,13 0 0,0 0 0,3 0 0,3-1 0,6-3 0,4-3 0,5-1 0,3-2 0,4-7 0,3-1 0,5-2 0,10-7 0,3 4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7.5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0 12287,'-4'17'0,"-4"1"0,-7 2 0,-12 12 0,-1 0 0,-8 3 0,-2 2 0,3 10 0,-2 0 0,5 3 0,9 2 0,6 5 0,7-2 0,5 4 0,3 1 0,10 0 0,8 1 0,7-3 0,5-2 0,8-11 0,0-13 0,3-9 0,3-8 0,6-13 0,4-9 0,0-18 0,0-17 0,12-23 0,-9-12 0,-21 32 0,-1-1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7.8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0 12287,'-37'76'0,"5"7"0,7 8 0,4-2 0,-6-4 0,2-13 0,-5-8 0,-6-4 0,5-1 0,-6 1 0,7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35.0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12287,'0'15'0,"0"1"0,0-1 0,0 0 0,0 6 0,0 3 0,2 1 0,3 0 0,-2 0 0,6 5 0,-1-1 0,0-4 0,1-3 0,2-9 0,-1-3 0,0-6 0,4-13 0,-4-6 0,2-13 0,-6 1 0,3 0 0,2-1 0,3 6 0,3 3 0,3 9 0,5 10 0,8 22 0,3 20 0,-1 15 0,2 12 0,-6 4 0,5 6 0,-6 1 0,-5 1 0,-3-4 0,-9-18 0,-3-6 0,-5-8 0,-5-1 0,-7-11 0,-6-4 0,-5-7 0,-8-7 0,5-5 0,-3-7 0,-3-6 0,-1-6 0,-2-7 0,0-3 0,-1-1 0,3-7 0,1 2 0,2-3 0,-2-2 0,-1 6 0,-2-11 0,-1 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5.1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0 12287,'0'24'0,"0"3"0,0 1 0,-15 11 0,-12-6 0,-13 6 0,-8 3 0,4 9 0,9-4 0,5 5 0,5 5 0,5 7 0,10 1 0,5 1 0,3 1 0,2-7 0,2 2 0,3-7 0,5-3 0,5-7 0,3-6 0,2-4 0,-1-7 0,2-4 0,1-11 0,0-1 0,0-2 0,5-8 0,-2-2 0,3-10 0,2-9 0,5-9 0,1-7 0,6-7 0,-4 3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5.4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12287,'30'0'0,"-2"0"0,-3 0 0,-5 0 0,-1 1 0,1 4 0,-3 0 0,3 10 0,-5 9 0,-3 9 0,-2 13 0,-5 0 0,3 8 0,-1-2 0,-2 3 0,-7-5 0,-1-1 0,-2-2 0,-7-3 0,2-4 0,-3-7 0,-3-6 0,1-5 0,0-9 0,0-3 0,0-5 0,0-3 0,0-5 0,0-6 0,0-6 0,1-10 0,4 0 0,-3-10 0,5-4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5.6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12287,'0'40'0,"0"-1"0,1 1 0,3 0 0,1 2 0,0 10 0,-5-9 0,0-1 0,0 4 0,0-8 0,0 1 0,5-3 0,1-5 0,1-3 0,1-3 0,1-5 0,1-3 0,5-2 0,0 0 0,5-6 0,2-4 0,0-4 0,-1-1 0,13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0.6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0 127 12287,'12'-33'0,"3"3"0,2 3 0,-7 12 0,-5 0 0,-3 8 0,-2 7 0,0 9 0,0 12 0,0 9 0,0 7 0,0 2 0,0 9 0,1-2 0,3 1 0,1-1 0,7-5 0,-2-3 0,5 1 0,5-1 0,2-9 0,6-1 0,1-6 0,2-9 0,3-4 0,-4-9 0,-2 0 0,-2 0 0,0-12 0,-4-3 0,0-2 0,0 0 0,-2 2 0,-5 0 0,-13 7 0,-4 1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5.8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348 1 12287,'-9'17'0,"4"1"0,3 2 0,1 0 0,-6-5 0,-6 0 0,-6 0 0,-6 0 0,2-1 0,-4-4 0,-5-5 0,0-3 0,5-2 0,4 0 0,1 0 0,-3-9 0,7-4 0,4-6 0,-1-7 0,7 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6.1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12287,'9'37'0,"6"4"0,0 9 0,5 5 0,-3 2 0,-2-2 0,0 6 0,-2-1 0,-1 7 0,-2 2 0,-7 1 0,4-8 0,-2-5 0,0-4 0,0-4 0,-5-9 0,0-5 0,0-3 0,0-8 0,0-4 0,0-12 0,0-8 0,0-13 0,0-11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6.5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12287,'56'58'0,"-3"8"0,-6 4 0,-8 1 0,-14 2 0,-5-1 0,-5 5 0,-5 4 0,-3 6 0,-7-3 0,0-1 0,0-2 0,-7-11 0,-5-6 0,-3-7 0,0-7 0,-8-10 0,8-6 0,-2-8 0,0-5 0,2-6 0,0-5 0,2-7 0,3-6 0,-2-12 0,5-12 0,-1-7 0,4-4 0,-2-7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6.7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12287,'35'2'0,"-3"3"0,-7 3 0,-9 1 0,-9 4 0,3-3 0,-1 10 0,2 4 0,-1-1 0,-6-1 0,2-5 0,-1 1 0,0 2 0,5 0 0,-5-5 0,1 0 0,0 1 0,-2-6 0,6-2 0,1-1 0,-2-2 0,1-7 0,1-3 0,10-3 0,2-7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4.6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0 12287,'-2'11'0,"-4"-3"0,-8-1 0,-4-4 0,-9-1 0,2-2 0,-3 0 0,-3 0 0,1 0 0,0 0 0,7-7 0,1-1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04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0 12287,'0'15'0,"0"0"0,-4 4 0,-6-3 0,-8-2 0,-4-1 0,-13 1 0,3 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36.3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618 1 12287,'24'6'0,"-2"3"0,-7 1 0,-5 0 0,-7-7 0,-10 2 0,-6-2 0,-5 2 0,-14-3 0,0 3 0,-5-3 0,-5-2 0,4 0 0,-3 0 0,1 0 0,2 0 0,-4 0 0,5 0 0,0 0 0,0 0 0,7 0 0,7 0 0,-1 0 0,1 0 0,4 0 0,-1 0 0,5-2 0,5-3 0,-3 3 0,4-4 0,-6 6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36.6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604 0 12287,'23'16'0,"-11"-6"0,-16-2 0,-9-1 0,-12 3 0,-2-5 0,-6-2 0,-8-1 0,-2 3 0,-2 0 0,-1-2 0,1-1 0,5-2 0,3 0 0,4 0 0,4 0 0,4 0 0,-2 0 0,4 0 0,1 0 0,2 0 0,5 0 0,0 0 0,5 0 0,0 0 0,6 0 0,-2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36.9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618 31 12287,'15'6'0,"-8"-4"0,-7 3 0,-8-8 0,-12-4 0,-6 0 0,-2 1 0,-9-4 0,-3 5 0,-2 1 0,2 3 0,-2 1 0,7 0 0,1 0 0,2 0 0,-1 0 0,-1 0 0,3 1 0,-3 4 0,1-1 0,2 6 0,1 0 0,0 5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39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0 164 12287,'24'-8'0,"-4"-5"0,-10 3 0,-5-4 0,-3-1 0,4 0 0,4 0 0,2 0 0,-2 0 0,9 1 0,-4 3 0,3 2 0,4 3 0,-4 2 0,6 9 0,-1 9 0,1 9 0,-6 14 0,2 17 0,-3 4 0,-2 9 0,-7 5 0,-3 5 0,-3 0 0,-2-1 0,-5 6 0,-2-12 0,1-4 0,-1-8 0,-3 1 0,5-6 0,1 1 0,3-4 0,1-8 0,1-3 0,4-2 0,6-4 0,2-8 0,2-5 0,2-5 0,3-5 0,-2-3 0,7-7 0,2 0 0,2 0 0,-4 0 0,-2-2 0,1-1 0,-1-2 0,-3 0 0,4 5 0,-2 0 0,-2 0 0,-5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1.8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15 12287,'9'-1'0,"-4"-5"0,-10 5 0,-5-4 0,-4 3 0,-1 2 0,-5 0 0,-2 0 0,1 0 0,-1 0 0,-5 7 0,2 3 0,-5 3 0,-5 2 0,-4 7 0,-6 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0:59.9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45 12287,'15'-1'0,"0"-3"0,0-1 0,0-5 0,0 4 0,0-3 0,-5 6 0,0-2 0,4 3 0,4 2 0,-1 7 0,3 5 0,-3 6 0,-2 7 0,3 4 0,-1 2 0,-5 3 0,-4 1 0,-3 5 0,-5-4 0,0-3 0,0-1 0,-6-2 0,-4-2 0,-6-2 0,-4-6 0,-1 1 0,-6 0 0,2-3 0,-2-1 0,-2 11 0,-1 4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0.1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12287,'7'30'0,"3"-1"0,3-4 0,3-5 0,-3-3 0,-3-2 0,-3-2 0,-1-3 0,-4 4 0,-2-6 0,-8 7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12.9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30 167 12287,'7'-19'0,"3"3"0,4 2 0,1 1 0,-5-1 0,-2-2 0,-1-5 0,5 5 0,-2-3 0,3 8 0,2 6 0,2 3 0,3 4 0,3 3 0,1 5 0,3 15 0,-6 8 0,0 7 0,-5 7 0,1 7 0,-12-2 0,-2 0 0,-1 0 0,-4-2 0,-4-5 0,-9-1 0,-9-4 0,-6-3 0,-3-7 0,-4-2 0,-2-2 0,4 0 0,-5-6 0,0 14 0,-6-2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13.3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12287,'28'45'0,"1"-2"0,6-2 0,-12-8 0,-9-6 0,-7-5 0,-9-9 0,-5-3 0,-8-5 0,-7-3 0,-8-2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1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118 1 12287,'7'26'0,"1"6"0,0 5 0,-3 5 0,-11 0 0,-8 0 0,-6-2 0,-3 2 0,4 3 0,-1 4 0,5 3 0,5 1 0,-2 1 0,7 3 0,4-4 0,4-1 0,5-3 0,7-7 0,0-5 0,1-6 0,-1 1 0,0-13 0,0-6 0,0-5 0,0-8 0,0-3 0,0-7 0,0-2 0,0-13 0,0 0 0,0 2 0,7-6 0,2 6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1.4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0 12287,'0'15'0,"0"0"0,-7-1 0,-4-3 0,-6-2 0,-3-3 0,-5 1 0,3-4 0,-2 2 0,-2-1 0,-1-3 0,2-1 0,5 0 0,3 0 0,2 0 0,0 0 0,0-6 0,-1-3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1.6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12287,'37'65'0,"2"0"0,-3-5 0,-5-8 0,-10-3 0,-11-16 0,-5-4 0,-3-7 0,-2-6 0,0 0 0,-2-10 0,-3-6 0,-3-6 0,-7-10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1.8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0 12287,'57'72'0,"-7"3"0,-8 8 0,-19-6 0,-7-5 0,-10-4 0,-6 3 0,-6-6 0,-10-3 0,-7-5 0,-12-5 0,-7-9 0,-5-4 0,-3-9 0,-9-1 0,1-9 0,-6-4 0,0-4 0,-4-5 0,6-7 0,-5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2.0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0 12287,'-17'60'0,"2"6"0,10 1 0,-5 0 0,-3 0 0,-1 3 0,4-1 0,5 3 0,4 5 0,2 2 0,6-2 0,6 1 0,6 3 0,11-3 0,-3-9 0,0-9 0,1-8 0,6-6 0,2-6 0,1-5 0,0-3 0,12-9 0,-2-1 0,13-7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2.4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45 12287,'12'-8'0,"3"3"0,2 3 0,0-3 0,-4-2 0,-3-1 0,3 5 0,-3-2 0,4 3 0,1 2 0,0 8 0,0 7 0,0 9 0,0 4 0,-1 13 0,-3 2 0,-1 2 0,2 4 0,-4-4 0,1-3 0,-1 2 0,1-3 0,-1-5 0,4-1 0,-2-5 0,1-5 0,3-3 0,1-9 0,0-3 0,0-5 0,0-5 0,2-5 0,1-5 0,2-3 0,-1-9 0,-7-3 0,-2-3 0,0-9 0,5-2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2.2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528 30 12287,'2'-13'0,"3"3"0,-7 3 0,-3 7 0,-13 0 0,-14 0 0,-5 2 0,1 1 0,-1 2 0,-5 5 0,3-5 0,1 0 0,3 2 0,3-5 0,2 4 0,1-1 0,4 0 0,-2 0 0,7-5 0,2 0 0,1-6 0,2-3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2.6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402 0 12287,'8'40'0,"4"-1"0,2-2 0,-11-4 0,-18-8 0,-9-6 0,-4-7 0,-7 1 0,-2-5 0,0 1 0,0-4 0,-1-4 0,4-1 0,4 0 0,2 0 0,-3 0 0,11 0 0,2 0 0,6-5 0,4-1 0,1-3 0,9-1 0,6-5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3.1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0 12287,'0'39'0,"-3"8"0,-6 10 0,-6 7 0,-10 1 0,2-7 0,-1-1 0,4-1 0,5-3 0,5 6 0,5 0 0,3 3 0,5 1 0,8-4 0,7-6 0,4-7 0,5-4 0,-6-12 0,3-9 0,3-7 0,-1-7 0,3-12 0,-2-11 0,-1-14 0,13-23 0,-14-16 0,12-15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3.2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1 12287,'-19'67'0,"1"8"0,-1 7 0,-4 7 0,-4-3 0,-6-6 0,-4-8 0,-4 2 0,5-6 0,2-4 0,4-7 0,5-12 0,1-1 0,3-4 0,1-3 0,4-7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3.6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122 30 12287,'21'0'0,"3"0"0,-1 0 0,-3 0 0,-3-5 0,-2 0 0,2 0 0,3-2 0,-3 6 0,3-4 0,-3 3 0,-2 2 0,5 7 0,0 4 0,-2 10 0,-1 9 0,-7 15 0,0 17 0,2 10 0,1 7 0,-6-30 0,0 2 0,-1 1 0,-1 0 0,1 4 0,-2 0 0,2 2 0,0 0 0,1-1 0,0 0 0,0 1 0,-1 1 0,0-2 0,-2 0 0,-1-1 0,-1 0 0,1-1 0,1-1 0,1 45 0,-2-10 0,-1-12 0,-7-4 0,-2-9 0,-1-5 0,-4-7 0,-6-12 0,-3-7 0,3-6 0,1-7 0,-3-3 0,-2-4 0,1-3 0,-1-5 0,-5-3 0,2-2 0,-4-2 0,-1-3 0,0-3 0,0-9 0,-2-3 0,-3-5 0,-4-10 0,-12-4 0,-3-6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04.7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830 0 12287,'15'0'0,"-5"0"0,0 0 0,-9 0 0,-1 0 0,-10 0 0,-8 0 0,-5 0 0,-9 0 0,-2 0 0,-1 0 0,-7 0 0,0 2 0,-5 1 0,-3 2 0,5 2 0,5-4 0,-1 4 0,3 1 0,-4 1 0,7 3 0,1-2 0,3 1 0,2 3 0,2 1 0,4 2 0,1 3 0,2-2 0,5 7 0,0 4 0,0 4 0,5 1 0,0 8 0,0 3 0,1 3 0,-3 14 0,7 2 0,2 6 0,1 7 0,2 7 0,0 2 0,0 6 0,0-42 0,0 2 0,0 1 0,0-1 0,0-1 0,0-1 0,2 44 0,3-7 0,-2 0 0,6-7 0,-1-3 0,1-5 0,-4-6 0,3-11 0,0-6 0,1-7 0,-1-6 0,4-7 0,-2-4 0,2-5 0,1-5 0,2-5 0,2-5 0,3-3 0,2-2 0,5 0 0,-2-2 0,1-3 0,3 4 0,3-6 0,0 2 0,-2 0 0,7-5 0,-11 5 0,1 1 0,2 3 0,-3 1 0,0 0 0,-6 0 0,-4 0 0,0 0 0,-8 6 0,-1 3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11.2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29 12287,'11'-8'0,"4"3"0,2 3 0,0-3 0,-2 0 0,0 1 0,-2 4 0,-1 4 0,-2 1 0,-1 12 0,2-1 0,-1 6 0,2 5 0,-4 0 0,3 1 0,-1-1 0,-2 0 0,5 3 0,-3-10 0,4-2 0,1-1 0,-5-3 0,0-3 0,2-2 0,1-3 0,-3-1 0,0-5 0,2 0 0,0-6 0,-1-4 0,-2-4 0,-3-1 0,-1 0 0,-5-2 0,0-1 0,0-2 0,-6 0 0,-3 5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11.5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1 12287,'7'16'0,"1"3"0,-1 3 0,-9-1 0,-11 1 0,-9-2 0,-10-3 0,-1 1 0,-2 2 0,-10 6 0,3-5 0,1 1 0,3 0 0,-1 0 0,6-4 0,3 2 0,1-1 0,2-3 0,9 0 0,-2-1 0,0 0 0,5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11.9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 12287,'40'22'0,"1"1"0,-6 1 0,-8-4 0,-12-4 0,-2-6 0,-8 1 0,-1 0 0,-3 3 0,-2 2 0,-3 3 0,-1 1 0,-5 2 0,3-4 0,1 2 0,-1-1 0,-3-3 0,5-1 0,2 1 0,1-1 0,2-5 0,0 0 0,0 1 0,0-2 0,2-1 0,3-1 0,-4 5 0,4-2 0,-3 3 0,-4 0 0,-1-1 0,-4-3 0,-1-3 0,-2 4 0,-5-5 0,1 0 0,4 2 0,-3-5 0,3 3 0,-5-5 0,-5-5 0,3-4 0,-3-6 0,-4-6 0,1-3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20.9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44 12287,'2'-10'0,"3"0"0,-2 1 0,7-1 0,2 5 0,1 10 0,2 7 0,0 6 0,1 7 0,0 4 0,3 4 0,1 4 0,-2 3 0,-1 12 0,-4-6 0,-1 1 0,-2-1 0,-7-2 0,3-2 0,-5-4 0,-1-1 0,-1-2 0,-3-6 0,-3-4 0,-1-5 0,-2-5 0,-5-3 0,0-4 0,0-1 0,0-2 0,0-7 0,0-3 0,0-5 0,-7-3 0,5-2 0,-5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2.3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101 1 12287,'0'20'0,"0"0"0,-12 9 0,-3 1 0,-2 8 0,0 6 0,4 8 0,1 5 0,4 5 0,1 3 0,9 4 0,8-7 0,3-5 0,2-4 0,4-6 0,-2-13 0,-6-13 0,-2-7 0,1-13 0,-5-2 0,0-13 0,1-9 0,-4-17 0,5-9 0,0-4 0,3-4 0,8-2 0,4 12 0,0 5 0,-1 4 0,11 9 0,0 11 0,5 6 0,5 7 0,1 18 0,4 14 0,2 17 0,1 14 0,0 9 0,-4 9 0,-3-1 0,-3 1 0,-5 2 0,-9-1 0,-8-5 0,-6-3 0,-1-4 0,-6-4 0,-3-3 0,-5-2 0,-7-10 0,-9-7 0,-2-4 0,-3-6 0,1-6 0,-4-8 0,2-1 0,-2-4 0,0-4 0,0-6 0,4-1 0,1-4 0,-3-4 0,5-6 0,3-2 0,5-3 0,-1 2 0,5-7 0,-1-2 0,4-2 0,4-1 0,1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2.5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12287,'45'38'0,"-3"17"0,-9-1 0,-11 1 0,-8-3 0,-11-7 0,2-3 0,-3-1 0,-2 0 0,0 1 0,0-2 0,0-4 0,0-5 0,0-2 0,0-2 0,0-2 0,0-7 0,0 2 0,0-10 0,0-3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2.7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1 12287,'-13'15'0,"-7"0"0,-9-7 0,-4-1 0,-4-2 0,-2 0 0,1 0 0,-4-5 0,3 0 0,2 0 0,2 0 0,5 0 0,7-7 0,1-1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2.9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 12287,'13'7'0,"-3"3"0,-5 3 0,-17 0 0,-9-1 0,-9-3 0,-6-3 0,-7 4 0,-2-5 0,-9-1 0,2 4 0,0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4.4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1 12287,'23'23'0,"7"7"0,-1 19 0,-16 11 0,-13 1 0,-13-4 0,-9 1 0,-8-3 0,0 4 0,0 1 0,1 7 0,4 7 0,7 6 0,6 6 0,5 11 0,11-5 0,6 4 0,10 1 0,-6-47 0,4-1 0,20 43 0,4-5 0,5-3 0,8-9 0,-1-8 0,-1-5 0,-2-8 0,-4-7 0,-4-9 0,-3-8 0,-5-8 0,-8-5 0,-2-2 0,0-7 0,6-1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6.0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0 134 12287,'32'0'0,"-10"-8"0,-17-6 0,-3-4 0,3-2 0,0 5 0,0 0 0,1 0 0,-2 5 0,6 1 0,2 2 0,1 4 0,7 8 0,2 9 0,0 7 0,-1 9 0,6 16 0,-3 1 0,-1 5 0,-3 4 0,-5 3 0,-3 1 0,-4 1 0,-1-1 0,-2-6 0,-7-6 0,-3-6 0,-5-7 0,-3-3 0,-2-3 0,0-4 0,0-5 0,-5-10 0,-1-5 0,1-3 0,-1-2 0,2-12 0,-4-5 0,1-5 0,4-5 0,1-8 0,2-5 0,-7-10 0,-2-4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6.2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12287,'0'44'0,"1"6"0,4 7 0,-3 5 0,3 1 0,-3 3 0,-2-1 0,-2-6 0,-1-2 0,-2-4 0,1 1 0,3-2 0,1 0 0,1-7 0,4-5 0,4-11 0,6-1 0,0-6 0,0-9 0,5 1 0,0-9 0,0-2 0,2-5 0,3-8 0,0-1 0,5-14 0,4-1 0,11-4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6.4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1 12287,'-8'6'0,"3"6"0,3 7 0,2 6 0,-3-3 0,-7-2 0,-9-4 0,-4 1 0,-2 3 0,-1-8 0,-4 3 0,0-2 0,-3-1 0,1-2 0,5-5 0,4-3 0,-3-2 0,6 0 0,7 0 0,6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6.7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46 12287,'38'-15'0,"-2"5"0,-11 1 0,-5 3 0,-3 2 0,-2 3 0,0 1 0,0 0 0,-2 8 0,-1 7 0,-4 10 0,-1 9 0,-2 9 0,-5 9 0,-2 0 0,-3 0 0,-3 5 0,-7-3 0,-2 1 0,-3 0 0,3-6 0,-3 3 0,3-2 0,2 0 0,2 4 0,3-7 0,5-7 0,3-7 0,2 1 0,2-11 0,3 1 0,5-4 0,3-5 0,6-5 0,3-5 0,3-3 0,11-9 0,-5-3 0,-1-5 0,-3-5 0,1-4 0,-4-6 0,-1-2 0,-3-3 0,-5 3 0,-3-6 0,-4-1 0,-1-1 0,-2-13 0,-5 6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6.9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 1 12287,'45'38'0,"11"17"0,-1 4 0,-5 8 0,-6 5 0,-12 8 0,-11-6 0,-2 2 0,-6 2 0,-8 6 0,0-4 0,-5-1 0,-5-2 0,-3-3 0,-11-2 0,-2-5 0,-5-5 0,-10 5 0,4-10 0,-3-2 0,-2-1 0,-3 1 0,3-5 0,0-3 0,0-5 0,-3-7 0,3-8 0,0-3 0,0-3 0,2-1 0,5-5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7.7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12287,'4'0'0,"6"0"0,5 0 0,-4 0 0,-1 0 0,-5 7 0,4 6 0,-2 11 0,-4 11 0,-1 7 0,-2 1 0,0-1 0,0-2 0,0-1 0,0 3 0,1-5 0,4-6 0,-1 1 0,4-12 0,0-1 0,1-2 0,1-9 0,7-3 0,1-3 0,2-2 0,2-7 0,-4-5 0,2-5 0,-1-3 0,3-6 0,-2 2 0,-2-1 0,-1 0 0,-7 5 0,0-2 0,2 5 0,1-8 0,2 8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8.0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12287,'12'44'0,"3"6"0,-3 15 0,-7 4 0,-3-5 0,-2-4 0,1 7 0,3-7 0,1 2 0,-2 0 0,-1-10 0,-1-5 0,3-7 0,1-3 0,1-4 0,0-7 0,2 2 0,7-4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2.8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36 12287,'6'-22'0,"-4"14"0,3 3 0,-3 13 0,-2 11 0,1 11 0,4 12 0,5 6 0,6 13 0,4 9 0,5 4 0,3 1 0,-3 0 0,-1 1 0,-2-4 0,-4-7 0,-3-1 0,-5-16 0,-5-4 0,-3-7 0,-9-7 0,-3-7 0,-5-7 0,-5-10 0,3-4 0,-3-5 0,3-6 0,2-6 0,2-15 0,3-4 0,5-4 0,3-4 0,2-10 0,2 5 0,3-3 0,5-2 0,5 2 0,3 6 0,4 4 0,2 5 0,-6 3 0,2 4 0,-3 2 0,-2 6 0,-7 9 0,-3 1 0,-3 0 0,-2-6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8.2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679 1 12287,'-15'8'0,"-1"7"0,-6 9 0,-7 2 0,-8-1 0,-6-4 0,-1-6 0,-11-4 0,-2-1 0,0-5 0,0 4 0,5-2 0,5-4 0,9-1 0,4-2 0,6 0 0,3 0 0,10-7 0,10-3 0,3-10 0,2-4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8.5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0 151 12287,'14'-1'0,"-4"-4"0,-4-4 0,-6-6 0,0 0 0,0 0 0,2 0 0,3 0 0,8 0 0,9 2 0,0 1 0,0 2 0,10 6 0,-2-1 0,3 4 0,4 1 0,2 3 0,6 9 0,0 11 0,0 9 0,-1 23 0,-4 6 0,-5 11 0,-3 8 0,-3 9 0,-16-40 0,-1 1 0,-2 0 0,0 0 0,-1 1 0,-2 0 0,-1 4 0,-1-1 0,-1-2 0,0-2 0,0 1 0,-1-1 0,-1 0 0,-1 0 0,0 1 0,0-1 0,-1 30 0,0-3 0,0-5 0,0-3 0,-2-12 0,-1-10 0,-2-7 0,-5-6 0,3-9 0,-2-7 0,-2-6 0,-3-2 0,1-12 0,3-9 0,-4-16 0,6-12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1:38.7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1071 0 12287,'6'17'0,"3"3"0,-2 5 0,-7 4 0,-14-7 0,-13-6 0,-6-4 0,-6-9 0,-6 2 0,-2-5 0,-3-5 0,-10-5 0,-11-8 0,-1-2 0,2 1 0,-9 3 0,4 2 0,-4 4 0,-3 5 0,-3 3 0,2 2 0,1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2:13.4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1915 1915 12287,'37'0'0,"-9"-1"0,-3-8 0,-13-11 0,-9-13 0,-3-9 0,0-7 0,-1-5 0,-4-6 0,-2-17 0,-5-3 0,2-7 0,-2-4 0,6 2 0,1 1 0,3 0 0,2 1 0,0-5 0,0 8 0,0 2 0,0 7 0,0 0 0,0 8 0,0 1 0,0 6 0,0 11 0,0 3 0,0 7 0,0 7 0,-2 0 0,-1 12 0,-2 2 0,2 1 0,-6 9 0,-1 1 0,-3 2 0,-2 0 0,-2 0 0,-3 5 0,-5 2 0,-4 3 0,-3-4 0,-1 6 0,-4-2 0,-2 0 0,-1 7 0,-7-4 0,-3 1 0,-5-4 0,-10-2 0,-8 0 0,-4 2 0,-3-1 0,-5-4 0,4-4 0,4-2 0,5-3 0,0 1 0,7-4 0,3 2 0,5-2 0,2 1 0,8-3 0,5 2 0,3 1 0,4-6 0,5 9 0,1-1 0,4 4 0,4 4 0,5 1 0,1 0 0,5 0 0,2 3 0,1 5 0,4 7 0,1 9 0,2-1 0,0 4 0,0 5 0,0 8 0,0 0 0,0 4 0,0 1 0,0 7 0,0 7 0,0 6 0,0 5 0,0 12 0,-1-5 0,-4 4 0,-6 1 0,-2 3 0,-2-3 0,0-1 0,0-4 0,0 5 0,0-10 0,0-3 0,0-6 0,-1-1 0,1-13 0,0-6 0,0-6 0,2-2 0,3-3 0,5-5 0,3-3 0,2-4 0,2-5 0,3 0 0,5 0 0,15-2 0,8-3 0,9-5 0,10-3 0,17-4 0,8-1 0,7-4 0,8-1 0,-2 5 0,7-2 0,-3 3 0,-3 2 0,-40 2 0,2 3 0,45 6 0,-47-3 0,1 1 0,0 1 0,-1 0 0,42 10 0,-16-6 0,-9-3 0,-6-1 0,-16-8 0,-20-2 0,-9-8 0,-14-6 0,-21-14 0,-14-4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2:19.1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1039 12287,'35'45'0,"-1"-3"0,-6-7 0,-11-15 0,-12-20 0,-4-13 0,-1-14 0,-1-7 0,-4-6 0,1-10 0,-6-7 0,-1-5 0,-3-3 0,1-9 0,1 4 0,4 1 0,1-1 0,-3-9 0,3 7 0,1 2 0,-1 1 0,-3 2 0,5 10 0,0 10 0,-2 7 0,5 11 0,-3 9 0,5 27 0,5 18 0,7 20 0,7 12 0,4 15 0,7 4 0,0 2 0,0 4 0,1-11 0,-1 1 0,-2-9 0,-3-7 0,2-3 0,-7-17 0,-1-3 0,-9-13 0,-5-15 0,-4-18 0,-6-26 0,-3-13 0,-4-8 0,-4-5 0,-3-11 0,4 8 0,0 6 0,0 8 0,-2 9 0,-1 6 0,-2 9 0,1 8 0,-3 12 0,1 5 0,-3 4 0,-3 1 0,1 6 0,-1 3 0,3 1 0,3 0 0,-10 0 0,5 3 0,-1-1 0,-2-2 0,3-2 0,-1 4 0,2-2 0,-2 2 0,5 8 0,2 5 0,-4 17 0,1 5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2:19.5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61 12287,'37'-9'0,"3"-3"0,0 6 0,-12-3 0,-7-2 0,-6 4 0,0 2 0,0 3 0,-2 9 0,-3 5 0,-5 6 0,-3 7 0,3 9 0,0 3 0,0 1 0,2 4 0,-6-3 0,4 1 0,-3 0 0,-2-2 0,-7 11 0,-3-4 0,-3 2 0,-2 0 0,-7-2 0,-1 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2:19.6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 1 12287,'-5'6'0,"10"4"0,9 2 0,11-2 0,-5-5 0,-3 4 0,-29-15 0,-6 5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18.6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37 12287,'-1'-8'0,"-4"3"0,1 10 0,-4 5 0,1 5 0,4 5 0,-4 3 0,2 8 0,2-1 0,1 0 0,2 5 0,2 0 0,1-1 0,2-2 0,5-9 0,-3-5 0,-1-4 0,1-4 0,3-10 0,-3-5 0,1-14 0,4-7 0,-5-15 0,-1-2 0,-1-2 0,0-4 0,2 7 0,-2 7 0,4 5 0,-1 5 0,10 5 0,1 11 0,6 11 0,7 11 0,3 24 0,-2 18 0,3 14 0,-3 10 0,-3 5 0,-3 6 0,-3 0 0,-3 1 0,-2-7 0,-9-6 0,-4-6 0,1-6 0,-5-6 0,1-6 0,-4-7 0,-4-6 0,-7-9 0,2 0 0,-4-7 0,-1-3 0,-5-2 0,-2-6 0,1-4 0,-1-5 0,2-5 0,5-7 0,0-8 0,-1-9 0,3-4 0,1-4 0,2-3 0,-1-5 0,-1 1 0,0 1 0,2 1 0,0-5 0,-5 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18.9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197 0 12287,'-9'15'0,"3"-1"0,-1-4 0,-1-2 0,-9-4 0,-2 1 0,-1-2 0,0-1 0,3-2 0,-1-2 0,-2-3 0,5 3 0,5-3 0,6-3 0,-2-1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19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282 1 12287,'0'15'0,"-2"0"0,-3 0 0,-5 0 0,-5-2 0,-5-1 0,-4-4 0,1-1 0,-6-2 0,4-5 0,-2 0 0,2 0 0,4 0 0,5 0 0,1 0 0,5 0 0,2-2 0,1-3 0,9-3 0,8-7 0,10 0 0,4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3.6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150 1 12287,'15'0'0,"-2"8"0,-3 7 0,-6 8 0,-8 6 0,-11 1 0,-10 2 0,-2 3 0,2 5 0,-2 6 0,7 4 0,2 3 0,1 1 0,9 3 0,3-5 0,6 0 0,10 0 0,4 1 0,13-4 0,1-2 0,2 1 0,8 1 0,-2-4 0,0-1 0,-1-4 0,0 2 0,-6-9 0,0-3 0,0-3 0,7-2 0,-5-1 0,5-2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19.8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0 227 12287,'12'-9'0,"3"3"0,2-1 0,-2-2 0,-5-6 0,4 0 0,-13 0 0,4 0 0,-3 0 0,-2 7 0,0 1 0,0 7 0,0 2 0,0 3 0,0-2 0,0 7 0,-7-7 0,6 4 0,-6-14 0,7-3 0,1-3 0,5-2 0,-5 5 0,4 0 0,2 0 0,-2-5 0,7 0 0,-2 1 0,3 4 0,-5 3 0,6 7 0,-4 0 0,3 2 0,2 3 0,0 7 0,1 6 0,-8 6 0,4 8 0,-6 3 0,3 5 0,-6 4 0,5 2 0,-4 1 0,1-1 0,0 7 0,-5-8 0,0 2 0,0-6 0,0 2 0,0-4 0,0-1 0,0-3 0,0 0 0,0-3 0,2-5 0,3-3 0,-2-4 0,5-5 0,1-2 0,-1-3 0,2-3 0,5-7 0,0-2 0,0-3 0,0-3 0,2-7 0,2 0 0,1 0 0,-5 1 0,-5 2 0,2 2 0,1-1 0,0-8 0,-1-1 0,-2 2 0,2 1 0,-4 2 0,2-2 0,0-1 0,-1-2 0,4 0 0,-3 4 0,4 8 0,1 3 0,0 3 0,0 2 0,0 7 0,0 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20.1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76 12287,'5'-10'0,"0"0"0,5 0 0,-3-4 0,1 4 0,-3 2 0,5 3 0,1 3 0,-3-5 0,5 16 0,-3 6 0,-3 7 0,5 10 0,-6 3 0,3 5 0,-6-3 0,4 13 0,-7-15 0,0 9 0,0-6 0,0-3 0,-7-6 0,-3-4 0,3 4 0,-6-13 0,3 3 0,-3-6 0,-2-3 0,4-7 0,1 3 0,-1-5 0,-1-9 0,2-7 0,5-9 0,3 3 0,2-8 0,0 4 0,0-10 0,0 3 0,7-18 0,1 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20.3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12287,'0'16'0,"0"5"0,0 5 0,0 8 0,0-1 0,0 6 0,0-2 0,-6-2 0,2-5 0,-4 0 0,1 0 0,2-1 0,5-2 0,0-4 0,0-1 0,2 1 0,3-6 0,5-4 0,3-1 0,3 2 0,-1-4 0,1-5 0,4-4 0,-1-2 0,6-4 0,0-10 0,5-9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20.4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1 12287,'0'15'0,"0"0"0,0 0 0,-2-1 0,-3-4 0,-8 1 0,-9-6 0,-2 0 0,-2 2 0,-1-5 0,0 3 0,4-4 0,1-1 0,2 0 0,5 0 0,0 0 0,6 0 0,2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3:20.8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12287,'40'0'0,"0"0"0,1 2 0,-13 1 0,-3 2 0,-3 7 0,-7-2 0,-2 3 0,-2 2 0,-5 7 0,-6 3 0,0 4 0,0 1 0,-1-2 0,-3-1 0,-3-3 0,-1-2 0,5-1 0,-2-2 0,3 1 0,2-2 0,0-1 0,2 0 0,3 1 0,5 2 0,8 0 0,2-5 0,-1 1 0,-2-1 0,-2 5 0,0 1 0,-2 3 0,-3 3 0,-3-4 0,-7 2 0,-2 0 0,-3-1 0,-3-1 0,-9-4 0,-1-1 0,-3-4 0,0-1 0,1-8 0,-4-2 0,1-1 0,-4-2 0,5 0 0,-1 0 0,-4 0 0,-8 0 0,-4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4:54.5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12287,'0'17'0,"0"3"0,-2 3 0,-1 7 0,-4 1 0,-1-1 0,4 5 0,-2 0 0,1-1 0,-1-3 0,1-2 0,4-4 0,-3-5 0,-1-3 0,0-2 0,5-13 0,0-7 0,7-21 0,1-5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4:54.6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12287,'10'22'0,"0"3"0,-6 10 0,2 7 0,-1 5 0,0 4 0,0 2 0,-5-6 0,0-5 0,0-4 0,-5 3 0,0-6 0,0-3 0,-1-6 0,-3 10 0,-6-5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0.4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12287,'0'17'0,"0"3"0,0 5 0,0 3 0,0 7 0,0 2 0,0 2 0,0 3 0,0-4 0,0 1 0,2-2 0,3-4 0,-2-3 0,5-5 0,1-6 0,-1-7 0,-3-1 0,5-7 0,0-8 0,-1-9 0,4-11 0,-5-9 0,1-4 0,-4-1 0,1-3 0,-1-2 0,0 4 0,2 9 0,-3 2 0,6 9 0,3 6 0,5 6 0,6 9 0,8 10 0,1 13 0,2 11 0,11 20 0,-6 7 0,-3 9 0,-4 11 0,-8-5 0,-1 1 0,-4-7 0,-7-5 0,-4 5 0,-9-15 0,0-3 0,0-6 0,-7-1 0,-3-12 0,-5-3 0,-5-5 0,3-5 0,-5-7 0,0-2 0,-3-3 0,2-3 0,-1-7 0,1-2 0,-1-3 0,6-8 0,-4-9 0,4-1 0,3-4 0,-7-7 0,10-3 0,1 1 0,-3-1 0,7-3 0,2 4 0,-3-6 0,0 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0.8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1 12287,'22'0'0,"1"7"0,-8-1 0,-11 6 0,-14-4 0,-9-1 0,-13 3 0,1-3 0,-5 0 0,0-1 0,0 4 0,5-5 0,-1-1 0,2-3 0,-2-1 0,12 0 0,1 0 0,2 0 0,2 0 0,0 0 0,7 0 0,1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4.9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0 212 12287,'9'0'0,"-3"-7"0,-6-3 0,0-4 0,0-1 0,0 0 0,0 0 0,0 0 0,0 0 0,0 0 0,0 0 0,2 0 0,3 0 0,5 0 0,4 6 0,1 3 0,0 1 0,0 0 0,5 0 0,0 5 0,-2 0 0,-1 0 0,-2 8 0,0 7 0,0 8 0,0 6 0,-6 8 0,-4 5 0,-4 5 0,-1 3 0,0 5 0,0-5 0,0-3 0,0-5 0,-5 2 0,0-4 0,2 2 0,1-2 0,2 2 0,0-7 0,0-1 0,0-3 0,5-7 0,2-4 0,0-3 0,0-2 0,4-2 0,-1-3 0,4-5 0,1-3 0,-5-4 0,0-5 0,2-8 0,1-8 0,-3-6 0,0-1 0,0 0 0,-1 0 0,4 0 0,-5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4.1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0 241 12287,'2'-25'0,"3"2"0,5 1 0,-3 2 0,-4 3 0,-5-1 0,-3-2 0,0-6 0,5 6 0,0 2 0,7 3 0,5 5 0,6 5 0,7 3 0,4 9 0,1 3 0,2 3 0,3 2 0,-5 7 0,4 3 0,-6 4 0,-1 1 0,0 2 0,-11 1 0,1 2 0,-3-1 0,-9 3 0,0 0 0,-4-1 0,-1 1 0,0-3 0,-1-7 0,-3-4 0,-1-1 0,-10 3 0,4-5 0,-1-3 0,-2-5 0,1-1 0,-2-6 0,-2-1 0,-3-3 0,3-1 0,-3-1 0,3-4 0,2-5 0,0-4 0,0-1 0,0 0 0,0 0 0,0-14 0,0-2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5.3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1 12287,'15'23'0,"-7"-1"0,-4-7 0,-8 0 0,-9-5 0,-11-1 0,-2-3 0,-6-2 0,-7 2 0,2-1 0,-1-1 0,-4-3 0,5-1 0,2 2 0,3 2 0,2 1 0,7 0 0,3-5 0,9 6 0,5 3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5.4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333 1 12287,'13'10'0,"-6"-2"0,-11 1 0,-9-1 0,-12-5 0,-2 4 0,-6 0 0,-6-5 0,-6 4 0,1-1 0,4 0 0,-3 7 0,4-4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5.8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378 1 12287,'6'12'0,"4"3"0,-15-5 0,-6 5 0,-9-9 0,-7-4 0,-2-2 0,-1 0 0,0 0 0,0 0 0,1 0 0,3 0 0,2 0 0,2 0 0,-3 0 0,5 0 0,3-2 0,6-3 0,-3 4 0,6-13 0,-7 6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6.0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12287,'31'52'0,"5"3"0,-3 4 0,-4 1 0,-9-8 0,-10-7 0,-2-1 0,-4-9 0,1-2 0,-2-1 0,-1-3 0,-2-3 0,-2-4 0,-3-5 0,3 1 0,-11-9 0,4 6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6.3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498 0 12287,'0'36'0,"0"-1"0,-7 0 0,-4-3 0,-8 1 0,-6 2 0,-10 2 0,-5-3 0,-2 1 0,2-2 0,-2-1 0,7-2 0,-1-1 0,-1-4 0,7 2 0,-2-5 0,6 1 0,7-4 0,-3 2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6.7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12287,'24'0'0,"-4"0"0,-5 2 0,-3 1 0,-2 2 0,-2 7 0,2 0 0,-5 6 0,-3 7 0,0 9 0,1 3 0,2 1 0,0 1 0,-5 3 0,0-4 0,0-1 0,5-2 0,2-5 0,1-1 0,4-4 0,0 2 0,-1-7 0,-1-3 0,2-6 0,-4-4 0,2-7 0,2 0 0,2-7 0,1-4 0,-2-6 0,-3-3 0,4-7 0,-4 0 0,3-6 0,9-6 0,1-6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6.9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 1 12287,'1'23'0,"4"7"0,-3 7 0,0 9 0,-9 0 0,-8 5 0,-8 1 0,-1 6 0,-3-1 0,-5 0 0,-1 10 0,4-5 0,4 4 0,5 1 0,10 6 0,5-2 0,4-3 0,1 3 0,1-4 0,4-10 0,5-6 0,4-4 0,6-5 0,2-13 0,-1-4 0,1-5 0,5-10 0,-2-5 0,4-3 0,1-2 0,0-12 0,0-5 0,-2-5 0,-2-4 0,9-3 0,-3-1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7.2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12287,'7'-15'0,"3"0"0,3 0 0,3 2 0,-1 2 0,0 5 0,0 9 0,-2 7 0,-3 10 0,2 14 0,-7 8 0,-2 6 0,-1 8 0,-2 2 0,0 2 0,-2-1 0,-3-4 0,2-3 0,-5-8 0,-1-2 0,1-2 0,3-8 0,-4 0 0,3-6 0,-6-9 0,2-2 0,2-15 0,-1-15 0,3-10 0,2-9 0,-4-11 0,-1-8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7.3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12287,'0'39'0,"0"6"0,5 18 0,1-4 0,1-2 0,0-5 0,-2 3 0,-5-3 0,0-5 0,0-2 0,0-6 0,0-1 0,0-2 0,0-8 0,0 0 0,1-7 0,4-3 0,4-8 0,6-7 0,0-6 0,0-7 0,2-8 0,3-3 0,3-5 0,8 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7.5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0 12287,'5'24'0,"0"-4"0,-2-3 0,-1-2 0,-2 0 0,-12-5 0,-4-2 0,-5-1 0,0-4 0,-9-1 0,1-2 0,1 0 0,-1 0 0,-1 0 0,8-2 0,-1-3 0,4-1 0,1-6 0,6 2 0,5 0 0,7-5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6.9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61 12287,'7'-15'0,"3"0"0,-2 1 0,2 4 0,2 5 0,-3 3 0,1 2 0,1 0 0,3 0 0,1 7 0,0 5 0,0 5 0,0 3 0,-2 7 0,-1-2 0,-2 3 0,2 2 0,-5 0 0,-2 2 0,-4 2 0,-1 1 0,0 0 0,0-5 0,-1 0 0,-4 1 0,-2-3 0,-5-3 0,2-5 0,-2-3 0,1-7 0,-3-2 0,-1-1 0,3-2 0,-8-5 0,4-1 0,1-5 0,1-2 0,2-7 0,2 0 0,5 0 0,-5 0 0,7-7 0,-4-1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4.4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12287,'12'17'0,"3"3"0,1 5 0,1 3 0,-3 7 0,-4 1 0,-5-1 0,-4 2 0,-1-4 0,2 7 0,1 2 0,2 2 0,12-1 0,-2-1 0,4-3 0,2-2 0,1-4 0,5-8 0,-4-5 0,-1-3 0,0-2 0,-4-2 0,2-2 0,-1-6 0,3-4 0,-2-2 0,0-4 0,2-6 0,-6-9 0,6-6 0,-2-6 0,0-3 0,0-7 0,2 3 0,2-6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7.9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0 12287,'7'0'0,"-7"0"0,-9 0 0,-4 12 0,-2 3 0,0 3 0,0 4 0,0 1 0,-1 9 0,3 3 0,3 6 0,-2 2 0,7 2 0,2 1 0,1-1 0,2 0 0,0 0 0,2-1 0,3-4 0,-3 4 0,3-4 0,-4 2 0,-1-2 0,0 2 0,-1-7 0,-3-1 0,-1-3 0,-10-7 0,2-4 0,-2-3 0,-4-2 0,-1-7 0,2-3 0,-2-3 0,1-2 0,-3-7 0,2-3 0,2-5 0,1-5 0,4 3 0,1-5 0,2 2 0,-2 0 0,6 0 0,-8-2 0,6-1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8.1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91 12287,'13'-10'0,"6"2"0,2 1 0,-6 0 0,-10 2 0,-11-1 0,-8-6 0,-6 4 0,-3 1 0,-4-3 0,-6 5 0,-3 1 0,3 3 0,-2 1 0,3 0 0,3 1 0,1 4 0,6-1 0,2 6 0,-3 0 0,-1 5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8.4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1 12287,'28'44'0,"-1"0"0,0 3 0,-2 0 0,0 3 0,-3 2 0,0 4 0,-3 1 0,-6-2 0,-1 2 0,-2-1 0,-2 0 0,-1 1 0,-2 0 0,-2 0 0,-1 0 0,-2-5 0,0 0 0,-2-1 0,-1 0 0,-7 43 0,-5-4 0,-5-15 0,-4-8 0,1-8 0,-9-9 0,3-9 0,-1-8 0,-3-6 0,-1-12 0,4-10 0,2-5 0,2-5 0,0-7 0,6-11 0,1-9 0,2-5 0,2-10 0,0-6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8.7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12287,'6'22'0,"4"5"0,4 6 0,-4 7 0,-2 7 0,-1-2 0,-2 7 0,-5-10 0,0-2 0,0-1 0,0-4 0,0-6 0,0-4 0,-7-3 0,-1-7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08.9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12287,'30'30'0,"-1"5"0,-4 4 0,-6 1 0,-8 2 0,-4 3 0,-7-10 0,0-1 0,0-3 0,-3 0 0,-7-1 0,-7 7 0,-13 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8.6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0 12287,'0'17'0,"-2"1"0,-3 3 0,-5-6 0,-10-7 0,-3-1 0,-1-4 0,-9 4 0,3-2 0,-2-2 0,0-1 0,2-2 0,0 0 0,-1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8.7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9 12287,'7'-8'0,"-5"8"0,3 10 0,-5 1 0,-5-1 0,-10 4 0,-11-4 0,-2 2 0,-2-2 0,-9 1 0,-6-6 0,-7 7 0,-8-3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9.0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452 0 12287,'31'0'0,"-16"5"0,-14 0 0,-14-1 0,-10-3 0,-16-1 0,4 0 0,-5 0 0,-1 0 0,0 5 0,4 0 0,-2 0 0,-3 2 0,7-4 0,3 6 0,7-1 0,3 1 0,2 1 0,5 5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9.3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 0 12287,'61'25'0,"-5"9"0,-5 9 0,-9 6 0,-17-4 0,-7 0 0,-6 1 0,-5-1 0,-7 2 0,-2 0 0,-3-2 0,-9 2 0,-7-12 0,-1-3 0,0-5 0,-5-2 0,4-9 0,-2-4 0,0-3 0,6-4 0,-1-5 0,3-2 0,2-3 0,7-3 0,1-9 0,2-3 0,0-5 0,14-11 0,7-2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9.4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 12287,'0'-7'0,"0"9"0,0 11 0,0 12 0,0 9 0,0-1 0,0 6 0,0-2 0,0 5 0,0-2 0,0 3 0,0 3 0,6-3 0,4-3 0,4-4 0,1-5 0,5-2 0,0-4 0,0-5 0,2-3 0,-5-9 0,3-3 0,-4-6 0,0-9 0,-1-2 0,0-15 0,0-5 0,7-5 0,1-8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4.6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75 12287,'6'-20'0,"4"-1"0,4 3 0,1 8 0,0 5 0,0 5 0,0 5 0,0 7 0,0 6 0,-1 6 0,-3 7 0,-1 1 0,2-2 0,1 9 0,1-9 0,-2 0 0,-2-3 0,0 0 0,5-7 0,0-2 0,0-1 0,0-4 0,0-2 0,0-6 0,0-4 0,0-2 0,0-4 0,-1-6 0,-3-4 0,-2-3 0,-2-2 0,-2-5 0,-5 5 0,6-7 0,3 3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9.6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12287,'29'54'0,"-3"-3"0,-2 0 0,-2-1 0,-2-6 0,-7-9 0,-1-5 0,-2-5 0,-7-3 0,11 0 0,-6 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9.7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0 12287,'-15'15'0,"0"0"0,-2 1 0,-3-1 0,-4-2 0,-7-1 0,-3-4 0,-1-1 0,-7-2 0,2-5 0,-2 0 0,2 0 0,5 0 0,8 0 0,2 0 0,6-7 0,-3-1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0.0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29 12287,'7'-13'0,"3"3"0,2 5 0,-1 12 0,-2 9 0,-2 13 0,-1 8 0,-2 11 0,2 7 0,3 11 0,1 13 0,3 6 0,-1 5 0,-2 6 0,-2-1 0,4 4 0,-4-7 0,-1-3 0,3-5 0,-5-14 0,-2-6 0,-1-7 0,-2-9 0,-2-11 0,-1-8 0,-2-6 0,-7-9 0,2-9 0,-3-5 0,-2-5 0,-2-10 0,-1-12 0,-2-7 0,1-6 0,2-10 0,2-4 0,0-6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0.2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12287,'22'0'0,"-1"6"0,3 6 0,-9 5 0,-8 3 0,-14 0 0,-8-5 0,-10-2 0,-9-2 0,-13 0 0,-13-6 0,-10-1 0,-9-3 0,-18 6 0,43-3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6.3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407 61 12287,'20'-5'0,"0"0"0,-1 2 0,-11 1 0,-8 2 0,-8 0 0,-7 0 0,-7 0 0,-6 0 0,-6 0 0,-1 0 0,3 0 0,-1 0 0,-3 0 0,0 0 0,4-2 0,0-1 0,3-2 0,9-2 0,0 4 0,3-2 0,2 1 0,7-4 0,-5 6 0,4-4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6.5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0 12287,'0'22'0,"5"-10"0,0 3 0,-1-2 0,-9 1 0,-6-1 0,-4-1 0,-5-2 0,-3-2 0,-9 4 0,-1-4 0,-3-1 0,-1-2 0,2-5 0,-3-7 0,-7-1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6.7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137 1 12287,'80'37'0,"0"6"0,-3 8 0,-5 4 0,-18 7 0,-15-5 0,-13 5 0,-11 3 0,-8 0 0,-14-6 0,-9-4 0,-13-4 0,-9-6 0,-13-5 0,-4-5 0,-3-3 0,-1-2 0,2-1 0,5-3 0,5 0 0,-1-1 0,16 5 0,-5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7.5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0 163 12287,'21'-15'0,"5"0"0,5 0 0,-5 0 0,-14-1 0,-4 1 0,-1 0 0,3 0 0,-3 0 0,1 0 0,-3 7 0,4 4 0,-3 8 0,4 16 0,-5 12 0,-1 5 0,-3 4 0,-1 3 0,0 1 0,0 0 0,0 1 0,-5-1 0,0-2 0,2-1 0,1-2 0,4-1 0,3 3 0,5-4 0,4-1 0,1-2 0,1-6 0,3-4 0,1-5 0,7-3 0,-4-2 0,1-2 0,-4-3 0,1-3 0,0-9 0,-3-3 0,-1-5 0,-2-3 0,0-4 0,0-3 0,0-5 0,0-3 0,0-3 0,-1 1 0,-4 0 0,1-5 0,-4 0 0,0 1 0,-1 2 0,6 9 0,-3 3 0,1 5 0,0 5 0,-5 5 0,5 10 0,0 6 0,-2 8 0,6 11 0,-6 10 0,2 2 0,0-2 0,-5 2 0,3-7 0,-1-3 0,-3-5 0,-3 0 0,1-9 0,1-3 0,2-3 0,0-10 0,-5-2 0,0-9 0,0-11 0,0-3 0,0-1 0,2-4 0,3 4 0,7-1 0,6 0 0,4 7 0,6-1 0,1 8 0,3 6 0,6 6 0,-1 11 0,0 13 0,0 12 0,3 18 0,-5 5 0,-3 2 0,-5 0 0,-5-3 0,-9-2 0,-3-3 0,-5-2 0,-5-7 0,-5-7 0,-5-1 0,-3-3 0,-9-8 0,-3-2 0,-2-4 0,2-7 0,-2-3 0,5-6 0,-1-1 0,-4-5 0,5 1 0,0-11 0,2-5 0,0-6 0,-7 1 0,11-13 0,-6 3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7.7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0 12287,'15'0'0,"-14"5"0,-9 2 0,-12 0 0,-10 0 0,-9 4 0,1-1 0,-4 2 0,-5-2 0,-2 3 0,4-2 0,0 9 0,0 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8.1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188 0 12287,'0'22'0,"-7"1"0,-3 7 0,-10 1 0,-4 0 0,-1 5 0,0 4 0,2 2 0,-1 1 0,7 1 0,6 3 0,9 8 0,4 0 0,11 2 0,11-1 0,11-3 0,5-6 0,2-2 0,-2-6 0,7-12 0,-7-9 0,-3-6 0,-4-7 0,1-12 0,-2-11 0,-5-14 0,-4-12 0,4-11 0,-10-5 0,4-9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5.1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12287,'0'23'0,"12"1"0,3-1 0,1 9 0,1 7 0,-2 14 0,0-3 0,2 7 0,3 4 0,-3 2 0,3-1 0,-3-5 0,-2-3 0,0-5 0,-2-8 0,-3-4 0,-5-5 0,-3 0 0,0-12 0,3-2 0,-4-8 0,6-10 0,-7-8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18.2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131 0 12287,'-15'76'0,"0"-3"0,0-2 0,2-8 0,3-6 0,-4-5 0,4-8 0,-1-2 0,0-2 0,3-12 0,5 1 0,-2-6 0,6-3 0,8-4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0.7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0 12287,'25'16'0,"0"-1"0,-8 0 0,-17 0 0,-10-2 0,-9-3 0,-4 2 0,-9-5 0,-2-1 0,-1 1 0,-5 0 0,5-4 0,1 4 0,3 1 0,2-4 0,4 1 0,-3-4 0,4-1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0.9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226 0 12287,'0'15'0,"0"2"0,0 3 0,0 5 0,0-3 0,-3 0 0,-5-2 0,-7 0 0,-11 0 0,1-7 0,-3-1 0,-2-2 0,0-7 0,-1 4 0,1-7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1.0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12287,'69'37'0,"2"8"0,-13 14 0,-9 6 0,-11 6 0,-13 1 0,-6-7 0,-9 4 0,-10-1 0,-9 4 0,-11-6 0,-5-4 0,-3-5 0,-7-7 0,-2-8 0,-2-4 0,-3-1 0,-1 3 0,-2-4 0,-1-3 0,8-8 0,1-3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1.7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44 12287,'45'-15'0,"3"6"0,-2 4 0,-9 2 0,-9-2 0,-6 3 0,-7-3 0,-5 5 0,-2 5 0,-1 5 0,-2 10 0,-5 5 0,0 4 0,0 1 0,-5 5 0,0 2 0,2 2 0,1 3 0,2 6 0,0 2 0,0-1 0,0-2 0,0-2 0,2 2 0,1 0 0,2-2 0,7 2 0,-2-12 0,3-1 0,2-2 0,0-9 0,0-5 0,1-6 0,-1-7 0,0-3 0,0-6 0,0-6 0,0-10 0,2-6 0,1-6 0,4-4 0,1-4 0,-3-3 0,4-1 0,-2 6 0,-4 8 0,-1 6 0,-2 11 0,0 4 0,0 9 0,0 14 0,2 12 0,1 6 0,2 3 0,6 7 0,-5-5 0,1-2 0,0-4 0,-2-11 0,-5-2 0,0-6 0,0-7 0,-5-5 0,-1-7 0,-1-8 0,0-8 0,-3-6 0,4-3 0,-1 0 0,0 2 0,9-2 0,8 14 0,6 5 0,4 6 0,5 14 0,10 13 0,5 15 0,4 14 0,0 26 0,-4-1 0,-5 1 0,-3 0 0,-10 6 0,-9-11 0,-9-3 0,-7-3 0,-11-7 0,-2-4 0,-11-6 0,-7-3 0,-14-6 0,-2-13 0,-7-4 0,-3-5 0,-6-7 0,-1-6 0,1-6 0,-1-7 0,1-10 0,6-7 0,0-7 0,6 2 0,3-4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2.0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0 12287,'15'22'0,"-6"-4"0,-6 6 0,-8-4 0,-10-7 0,-7 1 0,-8-9 0,0 0 0,0 1 0,-5-4 0,-1 3 0,3-3 0,-6-2 0,1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2.1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 1 12287,'8'12'0,"-3"3"0,-11 3 0,-9-3 0,-7 0 0,-10-1 0,-1-3 0,-3 0 0,-6-1 0,4 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2.4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0 12287,'18'9'0,"-6"4"0,-12 4 0,-12-4 0,-13 1 0,-2-8 0,-3 1 0,0 0 0,-9 3 0,9-3 0,0-1 0,3 1 0,0 5 0,7-2 0,0-4 0,5 1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2.6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141 1 12287,'47'36'0,"3"8"0,-3 6 0,-9 5 0,-11 6 0,-17-9 0,-5 0 0,-3 0 0,-14-4 0,-6-6 0,-7-3 0,-7-3 0,-3-5 0,1-10 0,-1-2 0,2-6 0,-3-8 0,5 0 0,4-3 0,3-2 0,9-2 0,5-3 0,13-17 0,-1-9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2.8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12287,'0'25'0,"0"11"0,5 4 0,2 15 0,0 0 0,-1-1 0,-1 10 0,-5-6 0,0-1 0,0-5 0,-5-5 0,0-3 0,2-4 0,1-5 0,4 0 0,3-3 0,5-5 0,3-4 0,8-8 0,0-6 0,1-3 0,0-2 0,5-11 0,-4-8 0,2-9 0,0-4 0,0-16 0,6-2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5.3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91 12287,'-8'-23'0,"1"3"0,2 3 0,-1 4 0,-3 3 0,-2 3 0,-8 8 0,-1 5 0,-7 2 0,0 7 0,-4 2 0,-5 3 0,-5 3 0,2 7 0,-6 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3.0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12287,'24'67'0,"6"4"0,-8 7 0,-1 3 0,-9-6 0,-5-8 0,0-8 0,-4-12 0,2-1 0,-2 0 0,-1-4 0,-2-14 0,2-3 0,3-5 0,-4-10 0,13-3 0,-6-7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3.1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724 14 12287,'-30'-8'0,"0"3"0,-2 5 0,-3 6 0,-5 8 0,-4 4 0,-1 1 0,-5-4 0,-1-5 0,-4 1 0,3-4 0,0 0 0,2-1 0,6-2 0,8-2 0,10-2 0,6 0 0,4 0 0,1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3.6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662 122 12287,'13'-26'0,"4"1"0,0 4 0,1 2 0,-13 4 0,-6 7 0,-11 3 0,-5 3 0,-3 2 0,-12 2 0,-1 4 0,-7 8 0,-7 4 0,-7 9 0,2-4 0,0 1 0,0-4 0,-6 2 0,4 0 0,5 1 0,4 4 0,7 1 0,13 2 0,4 1 0,5-1 0,7 5 0,4 2 0,7-2 0,8-3 0,0 0 0,10-14 0,-1-5 0,1-6 0,-2-5 0,7-6 0,0-4 0,-1-7 0,9-15 0,-2 0 0,2-4 0,4-3 0,-4-6 0,8-6 0,-1 6 0,-2 6 0,6 18 0,-4 13 0,2 12 0,-2 14 0,2 26 0,-5 11 0,0 8 0,0 7 0,1 0 0,-6 0 0,-4-3 0,1-2 0,-7-7 0,-2-6 0,-3-4 0,-2-7 0,-2 1 0,-3-9 0,-5-3 0,-3-5 0,-2-5 0,0-7 0,-2-2 0,-3-3 0,-10-3 0,-8-7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29.2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61 466 12287,'30'-17'0,"-1"-5"0,-4-8 0,-3-8 0,-7-11 0,0-1 0,0-1 0,0 6 0,2 2 0,3 2 0,-2 6 0,7 12 0,2 8 0,2 8 0,6 24 0,2 13 0,-1 15 0,1 17 0,-8 9 0,-9 7 0,-3 4 0,-2 4 0,-7-1 0,-5-11 0,-6-5 0,-7-9 0,-8-8 0,-6-14 0,-3-8 0,-4-8 0,-8-7 0,2-5 0,0-6 0,0-8 0,-3-6 0,5-10 0,3-5 0,5-3 0,-1-4 0,4-3 0,1-6 0,3-2 0,-2-4 0,2-3 0,-13-11 0,1-7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33.9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239 46 12287,'0'-16'0,"-2"3"0,-3 3 0,0 3 0,-9 11 0,-4 4 0,-4 7 0,2 12 0,-5 1 0,0 6 0,1-1 0,3 9 0,6 2 0,-1 1 0,1 4 0,7-3 0,5-2 0,6 0 0,7 3 0,5-6 0,4-5 0,1-6 0,-2-5 0,4-5 0,-2-8 0,-2-4 0,-1-1 0,-3-4 0,-3-10 0,-2-6 0,-3-5 0,4-3 0,-5 6 0,-1 0 0,-3 0 0,-1 0 0,-1 0 0,-4 0 0,1 5 0,-6 2 0,-1-1 0,-3 1 0,1 3 0,1-5 0,2-2 0,-2-1 0,-1-2 0,-2-1 0,0 1 0,0-6 0,0-3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34.1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12287,'16'45'0,"3"0"0,1 1 0,0-3 0,-7-3 0,-3-4 0,-4-5 0,-5 3 0,-1-2 0,0-6 0,0-2 0,-5-4 0,-2-7 0,-1-3 0,3-3 0,-5-7 0,0 0 0,2-7 0,1-1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34.3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1 12287,'10'23'0,"-1"6"0,-3 4 0,-14 2 0,-12-5 0,-7 1 0,-3-3 0,-2-1 0,-3-4 0,-5-1 0,3 3 0,3-5 0,6-1 0,3-2 0,6-2 0,-1 0 0,3 0 0,2-7 0,0-1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34.7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9 12287,'22'0'0,"0"0"0,3 0 0,-5 0 0,-8-5 0,-4 2 0,-1 4 0,-2 13 0,-4 13 0,4 6 0,5 7 0,-1 9 0,-1 3 0,1-2 0,-1-3 0,-3 7 0,3-9 0,-1 0 0,-4-3 0,4-5 0,-2-7 0,0-2 0,2-2 0,-4-5 0,7-6 0,2 1 0,3-8 0,2-5 0,-2-6 0,8-5 0,-8-8 0,2 3 0,0 3 0,-4-3 0,-1 3 0,-2-4 0,-7 6 0,11-6 0,-6 6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40.9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12287,'30'32'0,"-10"2"0,-12 1 0,-6 0 0,-2-3 0,0 2 0,0 1 0,0 7 0,0-4 0,0 1 0,0-4 0,0 0 0,0-5 0,0-6 0,0-6 0,0-3 0,0 0 0,0-8 0,0-7 0,-2-9 0,-3-4 0,4-4 0,-4-3 0,3-5 0,2-3 0,7-9 0,1-2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41.2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31 12287,'27'-13'0,"3"3"0,0 4 0,-3 5 0,0 1 0,-7 1 0,-3 6 0,-5 8 0,-1 2 0,-6 8 0,-1 2 0,-3 1 0,-1 8 0,-1-1 0,-3-2 0,-1-1 0,0-2 0,5 0 0,0 1 0,0-1 0,7-2 0,1-1 0,2-4 0,0-1 0,1-2 0,2-5 0,-1 0 0,-2 1 0,-7-1 0,2 0 0,-3 0 0,-2 0 0,-2 0 0,-3 0 0,-3 0 0,-1 0 0,-4-5 0,3 0 0,-4 0 0,-1-1 0,0-3 0,0-6 0,0 2 0,0 3 0,0-3 0,-2 3 0,-1-5 0,-2-5 0,-7-2 0,2-3 0,-10-3 0,-4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5.8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12287,'7'7'0,"-7"3"0,-9 3 0,-4 4 0,-2 3 0,0 3 0,0 1 0,1 4 0,4-3 0,5 4 0,3 1 0,4 0 0,3 0 0,5 1 0,4-1 0,12-2 0,5-3 0,0-3 0,1 0 0,-2-10 0,2 1 0,2-3 0,1-2 0,2-4 0,-4-1 0,4-6 0,2-7 0,-1-5 0,2-6 0,-5-4 0,4-10 0,0-3 0</inkml:trace>
  <inkml:trace contextRef="#ctx0" brushRef="#br0" timeOffset="1">272 302 12287,'-14'46'0,"4"-1"0,4 0 0,-1 0 0,5-6 0,-4-4 0,1-3 0,0-2 0,-1-1 0,6-3 0,0-1 0,-6-6 0,-3 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48.8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1 156 12287,'1'23'0,"4"9"0,5 12 0,-1 21 0,1 19 0,0 13 0,-6-42 0,0 1 0,1 3 0,-1 0 0,-2 3 0,1-1 0,1-1 0,2 0 0,0-3 0,1 0 0,1 3 0,1 1 0,0-2 0,0-1 0,1-1 0,0-2 0,0-3 0,-1-1 0,8 32 0,-4-12 0,-1-16 0,-2-12 0,-7-12 0,0-15 0,-6-9 0,-5-29 0,-7-25 0,-2-16 0,-3-18 0,-2-11 0,9 37 0,-1-2 0,1-3 0,1-1 0,3 0 0,1-2 0,0-3 0,1-2 0,3-1 0,2-1 0,0 1 0,2 1-37,-1 2 1,2 0 0,2-4 0,1 1 0,0 8 0,2 3 0,0 2 0,3 3 36,11-43 0,3 26 0,9 18 0,2 15 0,1 17 0,7 20 0,-4 22 0,1 16 0,-4 14 0,-3 20 0,-4 7 0,-4 1 0,-9-4 0,-7-4 0,-8-10 0,-2-5 0,-3-4 0,-10-4 0,-10-9 0,-3-5 0,-2-3 0,-1-7 0,1-1 0,2-2 0,3-4 0,3 5 0,3-7 0,4-1 0,4-7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48.9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12287,'54'5'0,"4"2"0,1 1 0,-24-4 0,-22 2 0,-28-6 0,-8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49.4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14 12287,'20'-9'0,"10"4"0,-16 5 0,-9 5 0,-20 4 0,-12 9 0,-6 6 0,-8 6 0,-2 10 0,-4 2 0,0 6 0,2 8 0,3 6 0,13 3 0,6 0 0,8 4 0,6 10 0,9-6 0,4 1 0,6 0 0,0 6 0,12-8 0,-2-1 0,0-3 0,3 3 0,-6-6 0,-3-1 0,-1-2 0,-1-9 0,-2-4 0,-5-7 0,-4-7 0,-1-10 0,0-5 0,0-3 0,7-2 0,1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49.5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1 12287,'21'6'0,"-4"3"0,-3 1 0,-16 0 0,-10 0 0,-6-2 0,-14 6 0,0-4 0,-3 3 0,-2 2 0,2 0 0,3 0 0,-1-1 0,-3-4 0,8 3 0,6-4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50.3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1 932 12287,'30'-25'0,"-2"-1"0,-2 0 0,-5 2 0,-6-3 0,2-3 0,3-3 0,2-9 0,8 2 0,2-4 0,5-1 0,20-5 0,0-1 0,8 3 0,7 1 0,-28 22 0,3 0 0,1-1 0,2 0 0,2 0 0,0 0 0,2 0 0,1 0 0,2 1 0,2 1 0,0 3 0,1 2 0,2 1 0,1 3-98,2 0 0,1 3 1,6 3-1,2 3 1,-4 3-1,0 2 1,2 3-1,0 1 98,3 3 0,1 3 0,5 6 0,-1 4 0,0 4 0,-1 3 0,0 2 0,0 2-88,1 5 1,0 2-1,-2 3 1,-1 2 0,0 6-1,0 1 1,-3 3 0,-1 0 87,-1 2 0,-2 1 0,0 5 0,-4 2 0,-7 0 0,-2 0 0,-3 3 0,-1 1 0,-3 1 0,-3 3 0,-2 9 0,-5 2 0,-5-2 0,-4 2 0,-4 1 0,-2 1 0,-4 3 0,-4 0 0,-4-5 0,-4-1 0,-6-1 0,-4-1 0,-3-5 0,-2-2-58,-5-4 0,-3-1 0,-6 4 0,-4-1 1,-4-8-1,-4-2 0,-3 0 0,-2-2 58,-4 0 0,-2-3 0,1-7 0,-3-2 0,-6-2 0,-4-3 0,-1-3 0,-2-3 0,-2-5 0,-4-3 0,-10 1 0,-2-4 0,-1-4 0,0-4 0,-6-1 0,-2-1 0,-1-4 0,-2-2 0,-7-2 0,-1-5 0,-4-4 0,1-3 0,0-4 0,2-3-107,0-3 0,3-3 0,1-7 0,3-3 0,6-3 0,2-3 0,0-3 0,0-4 107,1-4 0,1-1 0,4-1 0,1-1 0,5-2 0,1 0 0,3-1 0,2 0 0,3 3 0,1-2 0,1-2 0,3-1 0,5 4 0,3 0 0,5 1 0,4 0 33,4 0 1,4 1 0,4 0 0,4-1-1,5 2 1,3 0 0,3 0 0,3-2-34,4-4 0,2-1 0,2 0 0,0-1 0,1-2 0,0 1 0,0-1 0,0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50.5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12287,'41'17'0,"7"2"0,6 1 0,-17-2 0,-24-8 0,-20-5 0,-26-3 0,-14-2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5:54.4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182 0 12287,'29'55'0,"-4"11"0,-10 14 0,-10 17 0,-4 2 0,0-48 0,-2 0 0,-2 9 0,-2 1 0,-1 4 0,-1 1 0,-2 2 0,-1 3-249,1 2 1,0 3-1,-2 10 1,0 2-1,1 3 1,0 2 0,0 5-1,2 2 249,2-29 0,0 1 0,1 1 0,1 3 0,1 0 0,0 1 0,-1 4 0,1 0 0,0 0 0,-1 3 0,1 0 0,0 1-110,0 2 1,0 0 0,0 2-1,0-14 1,0 2 0,0 0-1,1-1 1,-1 19 0,1-2-1,0 0 1,0 1 0,-1-2-1,1 1 110,0-4 0,0-1 0,-1 1 0,0 3 0,-1 1 0,0-2 0,0-6 0,1-1 0,0 0 0,-1 2 0,0 0 0,0 0 0,0 2 0,1 1 0,0 1 0,0 5 0,1 2 0,0-1 0,2-3 0,0-1 0,0 1 0,1 1 0,-1 1 0,1 0 0,0 3 0,0 0 0,2 1 0,0-21 0,0 0 0,1 0 0,1 0 0,3 20 0,1 0 0,1-1 0,0-2 0,0 0 0,0 0 0,0-4 0,-1 1 0,2 0 0,2 4 0,0 2 0,0-3 0,-3-7 0,1-2 0,-1 0 0,2-1 0,0 0 0,0 0 0,0-1 0,0 0 0,0-1 0,0-5 0,0-1 0,0-1 0,-2-3 0,0 0 0,0-1 0,5 28 0,0-3 39,0-5 0,0-1 1,-3-1-1,0-2 1,-1-18-1,-1-3 1,0-6-1,-1-1-39,-2-9 0,1-2 0,14 40 0,-12-14 0,0-3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4.0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588 0 12287,'0'22'0,"0"3"0,-3 10 0,-7 5 0,-5 9 0,-14 5 0,-1 2 0,-7 6 0,-3 0 0,-2-3 0,4-4 0,1-3 0,-3 2 0,4-16 0,3 1 0,1-4 0,2-5 0,0-5 0,1-5 0,4-3 0,-3-8 0,4-3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4.2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12287,'21'47'0,"1"-1"0,2 1 0,1-1 0,1 1 0,0-1 0,24 37 0,-6-2 0,-8-16 0,-9-3 0,-8-5 0,-3-12 0,-11-10 0,-1-3 0,-3-2 0,-1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4.7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241 15 12287,'-6'-8'0,"-6"3"0,-5 3 0,-3 2 0,-5 0 0,3 0 0,0 0 0,1 0 0,0 9 0,8 6 0,1 7 0,2 1 0,9 10 0,1 1 0,8 4 0,5 4 0,4 4 0,2-10 0,1 3 0,-2 3 0,-6-4 0,-4 1 0,-1-1 0,-4 1 0,-1-6 0,-2 4 0,0-2 0,0 1 0,-7-3 0,-1-6 0,-2-4 0,0-1 0,0-2 0,-5-6 0,0-4 0,-1-5 0,6-4 0,0-1 0,-1 0 0,-3-6 0,-1-9 0,0-9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6.1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12287,'53'36'0,"9"10"0,4 11 0,-3 13 0,-6 12 0,-12 0 0,-1 2 0,-4 3 0,-5-3 0,-9-1 0,-6-2 0,-4-7 0,-7-1 0,-4-9 0,-4-5 0,-1-8 0,-5-7 0,-1-7 0,-3-9 0,-2-4 0,-8-6 0,-3-8 0,1-5 0,-1-3 0,-5-15 0,2-7 0,-4-9 0,-1-6 0,-7-10 0,-1-9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4.9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226 0 12287,'0'52'0,"2"-3"0,1 6 0,2 2 0,-1 0 0,-9-3 0,-5-7 0,-6-7 0,-4-3 0,-1-4 0,-6-8 0,2-5 0,6-10 0,-1-5 0,2-3 0,-2-2 0,10-7 0,-11-8 0,13-8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5.3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12287,'29'0'0,"-4"0"0,-5 0 0,-5 2 0,-5 3 0,-5 5 0,-5 10 0,-3 5 0,-4 4 0,-1 1 0,0 5 0,-3 2 0,5 0 0,-1 0 0,5 3 0,-1-3 0,6 0 0,7-1 0,9-2 0,3-7 0,-1-4 0,1-1 0,3-4 0,-3-8 0,0-5 0,0-3 0,3-2 0,-5-2 0,-2-3 0,-1-5 0,-7-3 0,-2-5 0,-1-4 0,-3-3 0,4-7 0,0 2 0,7-9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5.4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0 12287,'42'69'0,"4"9"0,-1 8 0,-24-40 0,-2 0 0,11 46 0,-8-10 0,-12 4 0,-5-8 0,-5 1 0,-7 0 0,-8-5 0,-8-6 0,-16 4 0,-4-16 0,-4-5 0,-7-2 0,4-12 0,-2-5 0,2-7 0,-1-3 0,-6-7 0,4-7 0,-1-1 0,4-4 0,-4-15 0,1-4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5.7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197 1 12287,'-39'68'0,"9"14"0,8-3 0,1-3 0,-5-6 0,5 4 0,2-12 0,7 3 0,7 4 0,4-1 0,2-6 0,4 5 0,6 2 0,7-5 0,4-11 0,1-3 0,4-6 0,1-7 0,3-12 0,-1-5 0,0-3 0,5-9 0,0-3 0,7-3 0,-3-2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8.9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12287,'17'7'0,"1"3"0,2 2 0,-1-2 0,-3 3 0,-1-3 0,0 9 0,1 3 0,-1-1 0,1 3 0,4-1 0,-1 1 0,4 3 0,-1-2 0,5 0 0,-2 5 0,4-2 0,1-2 0,5 2 0,2-3 0,0 4 0,-1 1 0,5 0 0,-5 0 0,1-1 0,0-4 0,3 3 0,-3-3 0,2 2 0,3-2 0,-6 2 0,1-5 0,0 1 0,3 4 0,-1 0 0,1 0 0,0-2 0,-1 2 0,4 1 0,-2 2 0,2 0 0,2 1 0,-1-1 0,-2 0 0,-2 0 0,2 0 0,-4 0 0,1 0 0,-2-1 0,-4-4 0,9 9 0,0-4 0,-2 0 0,-1-3 0,1 1 0,-3-3 0,0 4 0,0 1 0,3-2 0,-5-1 0,0-2 0,2 2 0,-5 2 0,5 1 0,-1 0 0,5 0 0,1 0 0,-1 0 0,-2 0 0,-2 1 0,5 4 0,-2 0 0,2-2 0,-2-1 0,7 3 0,-4 1 0,3-3 0,2-1 0,1-2 0,-2 2 0,0 1 0,-2 3 0,5-1 0,-6-3 0,4 1 0,1 2 0,3 7 0,0-2 0,0 4 0,0 1 0,3-1 0,-3-1 0,0-1 0,0 0 0,8 10 0,-3-7 0,0 2 0,1 0 0,1-2 0,1 2 0,-1 2 0,-4 1 0,4 0 0,-4-3 0,2 2 0,-2 1 0,7 0 0,-5-3 0,0 2 0,2 1 0,5 10 0,3-3 0,0 0 0,0 2 0,1-2 0,-2 1 0,-3-1 0,1 0 0,8 5 0,-10-8 0,3 1 0,2 0 0,4-4 0,-4 4 0,1 0 0,4-1 0,-5-2 0,0-5 0,-1 0 0,-1-2 0,0 7 0,-6-12 0,-4-2 0,-5 1 0,-9-12 0,-6 1 0,-5-4 0,-5-6 0,-10-8 0,-15-3 0,-8-7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09.7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9 12287,'6'-9'0,"-4"16"0,3 16 0,-3 14 0,-2 13 0,-7 16 0,-3 7 0,-3 6 0,-2 0 0,1 3 0,2-2 0,4-1 0,1-2 0,-3-10 0,5-5 0,2-7 0,1-3 0,2-6 0,0-10 0,0-2 0,0-6 0,0-7 0,0-1 0,0-4 0,2-7 0,3-4 0,-3-17 0,11-5 0,-5-13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0.0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829 0 12287,'9'15'0,"-4"0"0,-12-1 0,-10-3 0,-10-1 0,-6 2 0,-14 1 0,0 3 0,-6-1 0,-9 0 0,6-5 0,-2 0 0,4 0 0,6-2 0,1 4 0,1-5 0,3-1 0,3 1 0,3-2 0,7-5 0,-1 0 0,1 7 0,0 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0.8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31 12287,'7'-9'0,"-4"2"0,6 6 0,-3-4 0,-2 3 0,-11-3 0,-8 3 0,-7 9 0,-10 5 0,-3 6 0,-5 7 0,-3 2 0,-4 2 0,0-3 0,1 1 0,-2 8 0,11-8 0,2 2 0,5 4 0,10-3 0,1 7 0,7-2 0,7 1 0,4 4 0,1-5 0,1-2 0,4-1 0,4-2 0,8-1 0,1-2 0,2-2 0,2-12 0,-4 1 0,2-6 0,-1-5 0,3-8 0,-1-8 0,1-9 0,0-8 0,3-15 0,-5 0 0,-1-2 0,-3 0 0,-1 8 0,1 4 0,-1 5 0,0 5 0,0 3 0,0 9 0,0 3 0,0 6 0,2 16 0,1 13 0,2 12 0,2 8 0,-2 5 0,4 4 0,-1 0 0,4 3 0,-7-9 0,-2-3 0,-1-3 0,-4-8 0,-1 1 0,-2-5 0,2-5 0,-5-3 0,-2-7 0,-4 0 0,-1 0 0,-6-13 0,-3-4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1.0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0 12287,'5'49'0,"0"6"0,-7 10 0,-8-3 0,-2-3 0,2-1 0,-2 1 0,7 5 0,2 3 0,1 3 0,7 5 0,4-6 0,2 0 0,6-2 0,8 0 0,-1-17 0,1-3 0,0-5 0,-2-7 0,4-10 0,-2-5 0,2-3 0,2-9 0,8 6 0,1-6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1.2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12287,'5'67'0,"0"3"0,-3 0 0,-6-4 0,-9-9 0,-9-17 0,0-3 0,1-1 0,-4-4 0,3 3 0,0-4 0,0-6 0,2 3 0,5-11 0,0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6.4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45 12287,'25'-18'0,"0"3"0,-3 7 0,-4 4 0,-7 6 0,-1 3 0,-5 8 0,5 7 0,0 0 0,-2 2 0,10 0 0,-2 5 0,0-4 0,1-1 0,-2-2 0,2-5 0,1-1 0,2-4 0,1-4 0,-5-6 0,4 0 0,-3-1 0,3-4 0,-5-5 0,-5-4 0,4-8 0,-6-1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1.7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196 227 12287,'2'-14'0,"3"4"0,-3-3 0,3 3 0,-4-4 0,-1-1 0,0 0 0,-1-1 0,-3-3 0,-1-1 0,0 0 0,5 5 0,0 0 0,7 1 0,5 4 0,6 5 0,7 4 0,2 7 0,0 6 0,-2 6 0,2 8 0,-4 2 0,1 4 0,-3 3 0,-2 5 0,-2-1 0,-4-1 0,-3 1 0,-5-1 0,-3 1 0,-2 1 0,0-5 0,0-3 0,-7-2 0,-1-1 0,-2-2 0,0-2 0,-5-7 0,-6 1 0,3-6 0,1-3 0,-5-2 0,-1 2 0,-2-3 0,0 0 0,1-6 0,-2 5 0,2-5 0,2-1 0,-3 0 0,5 0 0,3-1 0,6-5 0,-3 3 0,6-7 0,-2-2 0,0-1 0,5-7 0,-4 0 0,1 1 0,0 3 0,3-6 0,-4-2 0,2-1 0,4 0 0,-4 0 0,2-5 0,-6-7 0,2-2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2.7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30 12287,'15'0'0,"-7"0"0,-1-1 0,-7-4 0,7-4 0,1-6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3.5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287 219 12287,'15'0'0,"0"-1"0,-2-4 0,-3-5 0,-3-10 0,-7-6 0,0-2 0,0-2 0,-7 1 0,-1 4 0,-2 5 0,0 3 0,7 9 0,-4 15 0,9 14 0,3 11 0,5 9 0,3 7 0,2 2 0,-1-1 0,-4-2 0,3-4 0,-5-1 0,2-5 0,1-5 0,-6 0 0,3-12 0,-1-2 0,-2-1 0,-5-22 0,-2-12 0,-1-11 0,-2-7 0,-12-7 0,2 3 0,-2 1 0,0 3 0,4 4 0,1 6 0,2 5 0,2 13 0,-2 12 0,5 14 0,3 19 0,4 9 0,3 5 0,5 5 0,-4-3 0,1-1 0,-2-1 0,0-3 0,0-4 0,-5-3 0,0-5 0,0-5 0,0 0 0,0-12 0,0-2 0,-8-10 0,-6-9 0,-4-13 0,-2-12 0,3-11 0,-3-2 0,-5-3 0,3-1 0,0-4 0,2 0 0,0 2 0,-5-2 0,5 12 0,1 3 0,3 5 0,7 5 0,3 9 0,-1 3 0,5 5 0,-3 11 0,5 8 0,5 4 0,-1 14 0,6-2 0,0 2 0,-2 0 0,4-2 0,-5 0 0,1 0 0,-5-6 0,2-4 0,-3-12 0,-2-8 0,0-8 0,0-12 0,-2-5 0,-1-5 0,-2-6 0,-7 5 0,4-5 0,-2 5 0,0 0 0,5 5 0,-4 4 0,1 8 0,0 6 0,3 5 0,-4 8 0,2 5 0,2 10 0,5 7 0,0 4 0,0 5 0,5 4 0,2-5 0,0-1 0,0-3 0,3-2 0,-4-4 0,1-5 0,0-3 0,3-2 0,-5 0 0,1-7 0,-2-4 0,1-8 0,-2-6 0,-1-3 0,-2-4 0,0-1 0,0-2 0,0-14 0,7 9 0,1-12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3.9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0 120 12287,'12'-24'0,"3"4"0,2 5 0,-1 5 0,-2-4 0,-2 4 0,-2-3 0,0 5 0,5 3 0,-5 10 0,0 6 0,0 8 0,-2 6 0,4 8 0,-5 3 0,-1-1 0,1 2 0,-2-4 0,-5 6 0,-2-1 0,-3 1 0,-3-4 0,-7 5 0,-2 0 0,-3-1 0,-3 4 0,-7-4 0,-1 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4.0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12287,'6'8'0,"4"-3"0,4-3 0,-4-2 0,0 0 0,2 0 0,-6 0 0,8-7 0,-6-1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4.3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 0 12287,'60'18'0,"-1"9"0,-4 15 0,-6 15 0,-7 12 0,-6 4 0,-7 10 0,-6 7 0,-14-41 0,-3 3 0,2 4 0,-2 1 0,-4-4 0,-1-2 0,0 1 0,-2-2 0,-2 49 0,-5-45 0,-3 0 0,-10 38 0,-11-4 0,-8-2 0,-6-14 0,-6-10 0,-8-7 0,-9-3-827,-11 5 1,-4-10 0,39-21 0,0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8.8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1 121 12287,'13'-2'0,"-1"-1"0,-2-2 0,-5-2 0,5 4 0,2-4 0,1-1 0,4 4 0,3-2 0,5 1 0,4-1 0,6 1 0,3 5 0,4 0 0,5 0 0,2 2 0,-2 1 0,0 4 0,-2 2 0,8-6 0,-7 2 0,1-2 0,0 2 0,-4-3 0,1 3 0,-1-3 0,4-2 0,2 0 0,-2 0 0,1 0 0,2 0 0,6-2 0,-4-1 0,1-2 0,4 1 0,-3 3 0,1 1 0,4 0 0,4 0 0,6 0 0,6 0 0,1 0 0,-1 0 0,6 0 0,-1-2 0,-1-1 0,-2-2 0,-4-2 0,-1 2 0,-3-4 0,-2 1 0,-3-4 0,-9 7 0,-6 2 0,-7 1 0,-7-3 0,-10 0 0,-5 2 0,-3 1 0,-11 2 0,-6 0 0,-13 0 0,-14 0 0,-6 0 0,-6-6 0,-6-3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9.1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302 1 12287,'29'0'0,"4"0"0,4 0 0,-1 0 0,-5 5 0,-1 0 0,6 11 0,-1 3 0,-2 6 0,-1 7 0,-3 3 0,-3-2 0,-2 4 0,-2 2 0,-4 1 0,-8 4 0,-5-4 0,-3-5 0,-5 3 0,-8 1 0,-9 0 0,-6-4 0,-11-3 0,-5-2 0,-7 0 0,-6 0 0,-4-7 0,-3-1 0,-3-2 0,-5 0 0,-17 1 0,1 0 0,-11 3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9.34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12287,'24'33'0,"1"4"0,-2 3 0,-4 4 0,-18-11 0,3-1 0,1 2 0,0 1 0,-4 0 0,3 4 0,1-1 0,6-1 0,-1-5 0,6 1 0,4 3 0,-2-3 0,7-8 0,4-6 0,4-8 0,-1 1 0,5-7 0,0-3 0,3-6 0,3-11 0,3-13 0,-1-11 0,0-11 0,-6-14 0,-4-6 0,-3-4 0,-2-1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19.47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1 12287,'-29'59'0,"4"6"0,-2 10 0,7 4 0,2-4 0,-1-1 0,-1-7 0,3-2 0,-4-3 0,-1-1 0,4 7 0,-8-7 0,1 9 0,-5-1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6.8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649 30 12287,'-5'-6'0,"10"-4"0,-5 3 0,4 2 0,-18 3 0,-14 2 0,-4 0 0,-8 2 0,-1 1 0,3 2 0,-11 2 0,4-4 0,0 2 0,3-1 0,-5 2 0,7-1 0,3-1 0,4-3 0,4-1 0,4 0 0,-10 7 0,3 2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1.70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377 890 12287,'-5'-10'0,"0"0"0,2-2 0,1-2 0,0-2 0,-1-4 0,-2-6 0,-5-2 0,3-2 0,-1-2 0,-4-3 0,1 1 0,-1-6 0,3 0 0,3 1 0,1-9 0,5 1 0,0-2 0,0 2 0,6-5 0,6 12 0,5 2 0,3-1 0,7 9 0,0-2 0,4 7 0,5 3 0,5 4 0,1 8 0,7 5 0,6 3 0,7 9 0,3 6 0,1 12 0,2 16 0,6 5 0,-5 18 0,-34-28 0,-1 2 0,-1 2 0,1 2 0,2 6 0,0 3 0,-8-3 0,-1 1 0,-1 3 0,0 1-31,-1 2 0,-2 1 1,-3 3-1,-3 1 1,-1-4-1,-3 0 1,-4-3-1,-2 0 31,-2-3 0,-3 0 0,-4 39 0,-9-7 0,-14-5 0,-12-7 0,-13-1 0,-6-19 0,-2-4 0,-3-10 0,-4-7 0,-2-16 0,0-3 0,0-5 0,-3-16 0,1-11 0,-1-10 0,-2-8 0,-11-5 0,10-4 0,-1-3 0,2-1 0,5-3 0,2-4 0,-1 5 0,14-1 0,4-1 0,4-1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2.3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12287,'26'0'0,"4"2"0,1 3 0,-5 5 0,-2 4 0,-4 4 0,5 6 0,4 6 0,9 15 0,7 3 0,9 8 0,5 6 0,-24-27 0,2 0 0,1 1 0,1 0 0,1 2 0,0-1 0,0 1 0,2 0 0,9 9 0,2 1 0,1-2 0,1 0-140,4 3 1,1 1-1,2 3 1,1 0 0,6 2-1,2 0 1,3 4-1,2 0 1,2 0 0,0 1 139,-23-19 0,1 1 0,1 0 0,2 3 0,2-1 0,-1 1 0,1 0 0,0-1 0,0 1 0,1 1 0,-1 1 0,0-1-87,0 1 1,0 0 0,2 0 0,4 4-1,1 0 1,-1-1 0,-5-2 0,-1 0-1,1 0 1,1 3 0,0 0 0,0 0 86,-1 0 0,1 0 0,-1 1 0,5 4 0,-1 1 0,1 1 0,-1-1 0,1 1 0,-1-1 0,-1 0 0,1 0 0,-1 0 0,2 1 0,0 0 0,0 1 0,0 0 0,0 0 0,0 0 0,-2-2 0,0-1 0,-1 0 0,0-1 0,-1-1 0,0 0 0,-3-3 0,1 0 0,-1-1 0,-1 1 0,1 0 0,-2 0 0,-2-4 0,-1 0 0,0-1 0,-2-1 0,-1-1 0,0 0 0,24 19 0,-2-1 0,-7-6 0,-2-3 0,-5-2 0,-1-3 0,-4-5 0,-1-2 0,-2-3 0,0-1 0,-5-4 0,-2-2 0,28 16 0,-11-10 0,-10-12 0,-13-14 0,-9-6 0,-10-6 0,-8-9 0,-7-7 0,-12-15 0,-8-1 0,-8-3 0,-13 1 0,0 0 0,-5 0 0,5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2.5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12287,'77'59'0,"-38"-28"0,1 2 0,-1 3 0,0 1 0,-1 3 0,-2 1 0,24 38 0,-14-1 0,-10-6 0,-10-1 0,-8-9 0,-6-5 0,-7-4 0,-12-8 0,-8-6 0,-10-4 0,-9-6 0,2-1 0,-4-8 0,0-1 0,1-3 0,2-1 0,8 1 0,-4-1 0,6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3.10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1 597 12287,'13'30'0,"7"10"0,12 2 0,-7-3 0,-6-6 0,-6-3 0,-9-13 0,1-4 0,-2-9 0,-8-4 0,-4-19 0,-4-12 0,1-8 0,2-8 0,2-5 0,-4-10 0,2-3 0,7 0 0,-2-7 0,5-2 0,5 3 0,5 3 0,3 6 0,2 13 0,2 14 0,3 12 0,2 13 0,5 10 0,-2 13 0,0 19 0,3 23 0,-1 4 0,-2-1 0,2-2 0,0 1 0,-2-9 0,-5-4 0,-3-7 0,-2-7 0,0-7 0,0-8 0,-6-10 0,-4-15 0,-4-10 0,-1-12 0,0-5 0,0 1 0,0-1 0,2 7 0,3 6 0,5 2 0,3 4 0,4 8 0,2 6 0,2 8 0,3 6 0,1 12 0,3 6 0,-1 6 0,-2-1 0,-5-1 0,4-2 0,-4 0 0,-7 0 0,3-6 0,-8-4 0,0-3 0,-3-2 0,-3-5 0,0-2 0,3-1 0,-4 5 0,6-4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3.33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242 15 12287,'-20'0'0,"-2"0"0,0-1 0,0-4 0,-4 3 0,1-3 0,-2 3 0,2 2 0,3 0 0,7 7 0,0 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3.50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332 16 12287,'7'-9'0,"3"4"0,-7 4 0,-8 1 0,-10 0 0,-15 1 0,-2 3 0,-3 1 0,-7 6 0,-6-1 0,-1 4 0,6 1 0,-9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3.79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1 12287,'25'0'0,"0"0"0,-15 0 0,-18 0 0,-11 0 0,-6 0 0,-6 0 0,-1 0 0,-7 0 0,2 0 0,-1 0 0,6 0 0,5 0 0,4 0 0,1 0 0,2 0 0,10 0 0,-4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4.0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12287,'46'62'0,"-3"2"0,-4 1 0,-9-3 0,-8-5 0,-6-5 0,-2-8 0,-4-2 0,-5-2 0,-3-7 0,-2 1 0,-2-6 0,-3-3 0,3-6 0,-11 3 0,4-7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4.45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423 1 12287,'5'42'0,"0"3"0,-2 7 0,-10 3 0,-8 2 0,-10-3 0,-8-2 0,-3 0 0,-7-4 0,-4 1 0,0-6 0,0 6 0,2-9 0,0 7 0,0-9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4.85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12287,'23'14'0,"-4"-2"0,-8-2 0,-6 1 0,2-2 0,-2 2 0,-2 5 0,-1 2 0,-2 4 0,0-2 0,0 5 0,0-2 0,0 1 0,0-1 0,2-1 0,3 0 0,-2-2 0,7-7 0,2-1 0,1-2 0,7-7 0,2 2 0,0-3 0,0-2 0,3 5 0,-5 0 0,-2-1 0,-1-3 0,-3 1 0,-4 3 0,-5-3 0,-10 3 0,-10-4 0,-9-1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7.3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12287,'46'30'0,"-1"10"0,-2 25 0,-19 12 0,-9-3 0,-8-4 0,-6-1 0,1-5 0,1-2 0,2 1 0,7 1 0,-2-4 0,3-3 0,3-6 0,-6-3 0,-2-13 0,0-3 0,1-5 0,-6-5 0,-3-14 0,-8-1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5.76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12287,'1'17'0,"5"3"0,0 6 0,4 13 0,-5 6 0,-3 22 0,-2 4 0,0 6 0,0 5 0,0 1 0,-2 11 0,-1 3 0,1-47 0,-1 1 0,0 2 0,1 1 0,2-3 0,2-1 0,-1 1 0,1 0 0,0-1 0,1 0 0,2 4 0,2 0 0,-2-4 0,0 0 0,6 47 0,-1-3 0,2-12 0,-5-5 0,0-7 0,-1-3 0,1-3 0,-4-7 0,2-5 0,-1-5 0,2-5 0,-1-14 0,0-3 0,2-5 0,-3-9 0,6-6 0,-2-5 0,2-7 0,-3-7 0,-1-4 0,-4-7 0,3 1 0,-3-4 0,-2 1 0,0-10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6.1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830 1 12287,'0'22'0,"0"4"0,0 8 0,0 5 0,0 7 0,0 3 0,0 1 0,-7 7 0,-3-3 0,-3 1 0,-2 0 0,1-6 0,3 1 0,0-3 0,0-2 0,-8-6 0,-1-6 0,2-6 0,1-7 0,-5-5 0,-3-3 0,-3-4 0,-3-1 0,1-4 0,0-9 0,0-9 0,0-9 0,-5-8 0,-2-6 0,-2-9 0,-3-5 0,-3-10 0,-7-8 0,-8-4 0,0 5 0,-7 2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6.5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1 12287,'0'15'0,"-9"-2"0,-4-3 0,-6-5 0,-7-3 0,2-2 0,-1 0 0,0 0 0,6 1 0,-2 3 0,1 1 0,-1-2 0,1-1 0,5-2 0,0-7 0,0-1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6.8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12287,'52'20'0,"3"10"0,-5 14 0,-6 3 0,-12-5 0,-11-4 0,-10 2 0,-5-3 0,-1 0 0,0 0 0,0 5 0,-5-4 0,2 2 0,3 1 0,-2-8 0,7 1 0,0-6 0,-1-3 0,9-8 0,-3 0 0,2-7 0,0-4 0,-2 0 0,0-6 0,0-2 0,0-3 0,-5-5 0,-1-10 0,-3-5 0,-2-4 0,-3-1 0,-4-2 0,-7-3 0,-7 3 0,-13-5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7.19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287 569 12287,'6'-30'0,"3"0"0,-1-1 0,-1 0 0,-7-3 0,0-1 0,0 1 0,0 3 0,1 0 0,3 1 0,2 0 0,3 0 0,8 0 0,6 0 0,0 0 0,13 1 0,-1 4 0,7 5 0,3 3 0,7 9 0,5 6 0,5 9 0,6 11 0,6 9 0,-2 8 0,9 14 0,-4 1 0,-38-15 0,0 2 0,0 0 0,-1 1 0,0 3 0,-2 0-30,2 4 1,-2 1 0,-5 2-1,-2 1 1,-1 0 0,-2 1-1,-3 0 1,-3 0 29,-1 1 0,-3 1 0,-2 1 0,-2 1 0,-2-5 0,-2 1 0,-1 0 0,-2 0 0,-2 1 0,-1-1 0,-7 37 0,-9-2 0,-9-6 0,-12-4 0,-14-8 0,-6-6 0,-4-11 0,-1-8 0,-7-12 0,-3-10 0,-4-5 0,-2-5 0,1-5 0,-2-12 0,0-8 0,2-8 0,-1-7 0,14-5 0,5-6 0,4-2 0,2-14 0,6-5 0,0-5 0,0-5 0,6-2 0,2-3 0,2-5 0,0-8 0,0 6 0,19 36 0,2 0 0,-16-37 0,-1-4 0,1-1 0,0-1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28.61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106 584 12287,'-3'10'0,"3"0"0,3-7 0,-3-5 0,0-13 0,0-8 0,-1-7 0,-5-5 0,-4-6 0,-1-2 0,1-2 0,-2 4 0,7 3 0,2 1 0,1 4 0,4 1 0,4 2 0,9-1 0,9 1 0,4 5 0,4 2 0,3 1 0,5 3 0,4 9 0,3 9 0,0 9 0,-2 12 0,7 27 0,-10 12 0,-4 9 0,-4 8 0,-7 1 0,-14 8 0,-3-6 0,-5-7 0,-6-5 0,-10-8 0,-7-6 0,-4-7 0,-13-10 0,2-12 0,-6-9 0,-1-8 0,1-6 0,-1-4 0,3-5 0,0-8 0,11-10 0,-5-4 0,5-9 0,2-5 0,-3-1 0,6-2 0,-1-1 0,0-3 0,-5-5 0,4 2 0,-7-6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36.37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752 0 12287,'19'7'0,"-4"3"0,-13-2 0,-24 4 0,-17 5 0,-13 6 0,-11 8 0,-4 5 0,0 8 0,0 5 0,-9 8 0,6-2 0,5 3 0,6 3 0,14-1 0,11 0 0,8 2 0,5 4 0,11-4 0,5 5 0,7-2 0,8 0 0,2 1 0,13-6 0,3-1 0,6-4 0,-2-3 0,3-9 0,-2-2 0,3-6 0,-3-10 0,6-5 0,-3-5 0,-2-5 0,4 2 0,1-7 0,1-2 0,0-1 0,-6-9 0,9-1 0,-4-7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36.50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12287,'15'0'0,"0"0"0,-8 0 0,-7 0 0,-7 0 0,-8 0 0,0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36.99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197 1 12287,'13'6'0,"-3"4"0,-5 11 0,-10 5 0,-6 6 0,-8 3 0,-4 14 0,-7 3 0,-1 8 0,1 6 0,2 11 0,4 0 0,9 5 0,9 5 0,4-3 0,4-1 0,4-1 0,9-3 0,2-3 0,8-6 0,2-5 0,1-3 0,-2-10 0,-1-5 0,0-8 0,-2-8 0,6-5 0,-6-16 0,2-5 0,0-4 0,-1-16 0,3-13 0,-2-18 0,2-12 0,-6-18 0,1-1 0,-2-6 0,0-9 0,6 6 0,-6-3 0,-2 7 0,-1 9 0,-2 7 0,0 16 0,0 11 0,0 11 0,0 8 0,0 13 0,0 12 0,0 17 0,1 22 0,-3 9 0,-3 12 0,3 6 0,-4 1 0,1-2 0,0 2 0,-2-6 0,4-4 0,-4-9 0,-1-6 0,3 0 0,-5-12 0,0-1 0,2-3 0,-5-2 0,3-4 0,-4-5 0,6-3 0,1-2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37.12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16 12287,'20'0'0,"0"0"0,-1 0 0,-11 0 0,-8 0 0,-13 0 0,-11-7 0,-6-1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7.9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69 12287,'2'-23'0,"3"4"0,3 6 0,1 3 0,4 6 0,-10 6 0,8 13 0,0 9 0,3 4 0,2 14 0,5 6 0,5 9 0,8 10 0,-1 4 0,8 4 0,-1 1 0,-2 1 0,4 11 0,-7-9 0,-3 0 0,-5-9 0,-2-4 0,-10-16 0,-6-3 0,-6-5 0,-3-7 0,-3-10 0,-8-7 0,-9-6 0,-6-5 0,-5-9 0,1-5 0,0-8 0,0-12 0,0-11 0,0-4 0,0-5 0,6-8 0,4 1 0,5-3 0,5-3 0,3-4 0,9-11 0,3 0 0,5-1 0,3 3 0,2 2 0,0 6 0,1 3 0,-3 13 0,-1 6 0,-2 6 0,1 8 0,-4 6 0,-2 8 0,-5 1 0,-5 4 0,-12 4 0,-14 6 0,-13 0 0,-21 6 0,-12 3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37.88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876 588 12287,'41'-26'0,"5"-4"0,1-2 0,-7 3 0,-5 1 0,-3-4 0,5-7 0,3 3 0,5-3 0,5-3 0,4-1 0,8-3 0,3 3 0,6 3 0,4 8 0,5 10 0,6 5 0,3 9 0,-40 6 0,2 1 0,1 1 0,0 1 0,1 1 0,1 1-52,3 2 1,0 0 0,-1 2 0,0 1 0,2 2 0,0 0 0,0 3 0,1 1 51,1 3 0,-1 0 0,-2-1 0,0 1 0,-2 3 0,-1 0 0,-2 2 0,0 0 0,-2 2 0,0 1 0,1 1 0,0 1 0,2 4 0,-2 0 0,-2 1 0,-1 0 0,0 0 0,0 1 0,-2 3 0,0 0 0,-2 0 0,-1 0 0,-1 2 0,-2 1 0,-1 1 0,-1 1 0,4 2 0,-2 1 0,-3-2 0,-2 1 0,0 0 0,-1 0 0,-2-3 0,0 0 0,-1 5 0,0 0 0,21 38 0,-2 2 0,-27-41 0,1 1 0,23 39 0,-12 3 0,-3 1 0,-6 1 0,-14-40 0,-3 1 0,1 41 0,-5-1 20,-4-3 0,-7-2 0,-6-6 0,-7 0-20,-6 5 0,-8 3 0,-6 5 0,-3-2 0,-4-4 0,16-40 0,-1-2 0,-31 32 0,-3-1 0,-2-3 0,-8-7 0,1-8 0,-2-1 0,-2 1 0,-1-7 0,0-3 0,-6-5 0,1-14 0,36-13 0,-1-1 0,-2-3 0,0-1 0,0-2 0,0-2-29,-1-2 1,0-2-1,-6 0 1,0-2 0,4 0-1,-1 0 1,0 0-1,0 0 29,-3 0 0,0 0 0,0 0 0,1 0 0,-3 0 0,1 0 0,1 0 0,0 0 0,2 0 0,0 0 0,-4 0 0,1-2 0,6 1 0,0-1 0,0-1 0,-1-1 0,1 0 0,-1 0 0,-3-1 0,0 0 0,0-2 0,0-1 0,2 0 0,1 1 0,1-1 0,1 1 0,-1-1 0,0-1 0,-44-11 0,47 8 0,1-1 0,-41-16 0,-2-3 0,3-1 0,8-4 0,8-1 0,12-8 0,9-7 0,4-4 0,3-5 0,-4-10 0,11-2 0,-1-5 0,4 1 0,3-6 0,2 0 0,1-1 0,4-1 0,3 3 0,7-5 0,2 1 0,3-5 0,-2-2 0,9 43 0,1-2 0,0 0 0,1-1 0,0 1 0,0-1 0,1 0 0,0 1 0,1 0 0,0 0 0,1 1 0,1 0 0,1 2 0,2 0 0,9-46 0,7 11 0,6 6 0,6 7 0,6 0 0,-2 10 0,6 9 0,5 7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6:38.3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12287,'13'1'0,"-1"6"0,-4 8 0,-1 8 0,3 13 0,-5 7 0,-1 11 0,-3 11 0,-1 7 0,0 5 0,0 0 0,0-1 0,5 6 0,2-9 0,0 1 0,-1 0 0,-1-4 0,-5-9 0,0-3 0,0-3 0,7 11 0,2-4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48.7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347 1 12287,'-3'13'0,"-7"-3"0,-14-3 0,-1-5 0,-3 1 0,-3 2 0,-4 5 0,0-3 0,0 1 0,-2 4 0,-1-6 0,-8 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48.9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559 1 12287,'15'0'0,"-10"0"0,-10 0 0,-14 0 0,-9 0 0,-7 0 0,-5 0 0,-4 0 0,-13 0 0,-5 1 0,-3 4 0,-2 5 0,-12 11 0,2 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49.81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1 105 12287,'30'-15'0,"-7"4"0,-3 1 0,-3-1 0,-2-1 0,0 0 0,0 2 0,0 5 0,0-3 0,0 1 0,0 4 0,1 8 0,-1 5 0,0 3 0,0 2 0,-5 10 0,-2 4 0,-1 1 0,-4 4 0,-1 1 0,-2 0 0,0 3 0,0 1 0,-2 3 0,-3-7 0,-5-2 0,-10-1 0,-3-2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49.95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12287,'1'15'0,"5"0"0,4 0 0,-4-5 0,1-1 0,-2-1 0,0 0 0,0 3 0,-5 4 0,0 0 0,0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50.18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1071 0 12287,'3'15'0,"-13"0"0,-22-1 0,-28-3 0,-9 0 0,-5-6 0,-3 5 0,-1 1 0,-3 3 0,-4 1 0,4 3 0,4 6 0,5 6 0,0-2 0,7-3 0,-7 1 0,3 4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50.4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12287,'22'42'0,"0"1"0,-6 2 0,-11-3 0,-10-3 0,-5-4 0,2 0 0,1-1 0,4-3 0,1 5 0,2-1 0,2 0 0,3 2 0,3-5 0,9 3 0,1-5 0,3-5 0,4-3 0,-2-9 0,4-3 0,5-5 0,1-10 0,-1-8 0,2-11 0,1-11 0,5-18 0,-5-8 0,0-9 0,-5 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7:50.58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1 12287,'-23'7'0,"-11"14"0,3 18 0,-5 10 0,0 6 0,2 12 0,9-5 0,5 3 0,3 2 0,2 3 0,2-4 0,2-3 0,-2-6 0,5-3 0,-2-2 0,0-3 0,0-3 0,-6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19.9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0 12287,'0'22'0,"0"15"0,0 18 0,-3 16 0,-6 21 0,3-38 0,-3 2 0,-3 5 0,-1 2 0,0 13 0,1 2 0,-2 6 0,-1 2 0,0 6 0,0 2 0,2-2 0,1 3 0,4-24 0,0 1 0,1 1-249,-1 2 1,1 0 0,0 1 0,0 3 0,0 0-1,1 1 1,0 3 0,1 0 0,1 1 0,-1 1-1,0 0 1,1 1 248,1 3 0,-1 1 0,1 1 0,1 3 0,-1 1 0,2-1 0,0-2 0,1 0 0,1-1 0,-1-3 0,0 1 0,1-2 0,1-1 0,0 0 0,-1 0 0,0 3 0,0 1 0,1-1 0,0-2 0,1 0 0,0-1 0,-1 0 0,1 0 0,-1 0 0,-1-1 0,0 0 0,0 0 0,0-6 0,-1-1 0,1 1 0,-1-1 0,0 0 0,0-1 0,0-4 0,0 1 0,0-2 0,0-2 0,0-1 0,0 0 0,0 31 0,0-1 0,0-9 0,0-1 0,0-1 0,0-2 32,0-2 1,0-2-1,0-2 1,0-2-1,0-6 1,0 0-1,0-4 1,0 0-33,0-4 0,0-1 0,0-8 0,0-1 0,-1-3 0,0-2 0,-2 42 150,-2-11 1,-2-8 0,4-18 0,-4-11-151,-1-11 0,4-7 0,-1-5 0,3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7.2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12287,'14'7'0,"-4"3"0,-3 4 0,-7 2 0,0 4 0,0 6 0,1 2 0,3 2 0,1 0 0,-2 0 0,4 6 0,-1-1 0,3-3 0,2-6 0,-2 1 0,1-8 0,0-4 0,-2-4 0,6-7 0,-4 1 0,1-5 0,1-5 0,-2-5 0,2-4 0,0-1 0,1 0 0,2 0 0,4 0 0,11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8.8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1 12287,'6'16'0,"3"6"0,-1 8 0,-9 2 0,-15 7 0,-7-2 0,1 4 0,0 1 0,4 5 0,3 3 0,-2 6 0,12-4 0,2 1 0,1 4 0,7-5 0,4-2 0,4-4 0,9-6 0,5-3 0,3-7 0,0-2 0,0-3 0,5-3 0,0-8 0,-1-3 0,-2-1 0,3-6 0,2-1 0,1-6 0,2-6 0,6-6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0.4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9031 0 12287,'-15'7'0,"-12"-3"0,-8 4 0,-10 0 0,-12 1 0,-19-4 0,-7 3 0,-16 0 0,42-3 0,-2-1 0,-5-2 0,-2-1 0,-7 2 0,0 1 0,-3-2 0,-1 1-227,-3-1 0,-2 1 1,-5 2-1,-2 0 0,-2-1 1,-1-1-1,-2 0 1,-1 0 226,1 1 0,-1-1 0,23-1 0,-1 1 0,0-1 0,3-1 0,0 0 0,-1 0 0,-2 1 0,-1 0 0,0 1-92,-3-1 1,-1 1 0,0 0 0,2 0 0,0 0 0,0 1 0,-1 1 0,0 0 0,0 0 0,0 0 0,0 0 0,0 0 91,-2 0 0,0 0 0,-1 0 0,-1 0 0,-1 0 0,1 1 0,-1-1 0,-1 1 0,1-1 0,0 1 0,-1 0 0,0 1 0,2-1 0,0 1 0,-1 0 0,-5 0 0,0 0 0,0-1 0,2-1 0,1-1 0,0 0 0,-1 0 0,1 0 0,0 0 0,0 0 0,0-1 0,0 0 0,2-1 0,1-1 0,0 1 0,1 1 0,1 0 0,0-1 0,0 1 0,1-1 0,-1 0 0,-1 0 0,1-1 0,0 0 0,3 0 0,1 0 0,0 0 0,0 0 0,1 0 0,0 0 0,2 1 0,1 0 0,1-1 0,3 1 0,0-1 0,0 0 0,-2-1 0,-1 1 0,1-1 0,-24 0 0,1 0 0,-1 0 0,1 0 0,2 0 0,1 0 0,4 0 0,1 0 0,6 0 0,0 0 0,-1 0 0,1 0 0,7 0 0,1 0 0,1 0 0,1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1.6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12287,'15'8'0,"-5"7"0,0 0 0,0 9 0,-2 4 0,6 9 0,1 1 0,2 14 0,4 4 0,1 2 0,3 3 0,4-1 0,1 0 0,-7-8 0,-2-5 0,-3-5 0,2 0 0,-8-10 0,3-4 0,-2-5 0,-1-11 0,-2-12 0,3-20 0,-4-12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1.7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679 1 12287,'-15'8'0,"0"5"0,-2 11 0,-3 9 0,2-1 0,-9 18 0,-5 4 0,-5 3 0,-8 3 0,1-1 0,4-4 0,-2-3 0,5-7 0,1-1 0,-1-4 0,1 2 0,6-7 0,2-1 0,3-3 0,-2-2 0,7-4 0,-7 10 0,4-3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2.7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 12287,'0'23'0,"-2"11"0,-5-1 0,-6 7 0,-5 7 0,-9 9 0,2-3 0,-4 2 0,-1 1 0,2-9 0,1 0 0,2-9 0,-2-6 0,3 0 0,1-14 0,1-3 0,4-3 0,-4-9 0,2-1 0,1-10 0,-4-9 0,0-13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2.8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12287,'30'65'0,"1"1"0,-1 2 0,0-6 0,-2-3 0,-3 0 0,-3-1 0,-7 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4.0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12287,'7'22'0,"-1"1"0,6 8 0,-2 0 0,2 5 0,0 7 0,-1 11 0,-1 3 0,2 5 0,0 1 0,1-1 0,-1 2 0,0 1 0,5-6 0,-9-9 0,2-6 0,0-9 0,-7-2 0,4-14 0,0-6 0,-6-6 0,4-12 0,4-10 0,-1-9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4.2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0 12287,'0'42'0,"0"3"0,-4 1 0,-6-5 0,-2-4 0,-13-7 0,0-1 0,2-4 0,-6 2 0,4-7 0,-3 0 0,-2 2 0,-6-5 0,1 1 0,2-5 0,1-3 0,-5-6 0,5 16 0,-5-3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5.8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3709 1 12287,'5'15'0,"0"0"0,-3 0 0,-5 0 0,-7 0 0,-9 0 0,-1 0 0,-7 5 0,2 2 0,-3 2 0,-3 2 0,-4 1 0,-2 2 0,1-2 0,-1-1 0,-5 6 0,3-7 0,-1 4 0,0 1 0,0 0 0,-4 0 0,2 2 0,2 3 0,2-3 0,-4 5 0,3-2 0,2 0 0,0 5 0,4-3 0,-4 0 0,-1 0 0,2 3 0,-2-3 0,-1 0 0,1 0 0,3 3 0,-4-3 0,1 0 0,-1 0 0,1-2 0,-4-7 0,3-1 0,2-2 0,-3-1 0,3 4 0,0 1 0,1 2 0,0 3 0,6-4 0,0 0 0,0 0 0,1 6 0,3-1 0,2-2 0,2-1 0,-3-4 0,3-1 0,1-2 0,-1 2 0,-3-5 0,5 0 0,0-2 0,-2 0 0,5 5 0,-5-5 0,2-1 0,0-3 0,-5 4 0,5 1 0,1-1 0,3 1 0,-4-4 0,-2 5 0,0-2 0,0 0 0,0 0 0,4-5 0,-2 0 0,2 1 0,-4-1 0,2 0 0,0 0 0,-2 0 0,5 0 0,-5 0 0,2 0 0,0 0 0,-2 0 0,4 0 0,-2-1 0,1-4 0,-2 6 0,0-2 0,1 1 0,-1 3 0,4 6 0,-3-4 0,3-2 0,2-1 0,0 0 0,0 1 0,-2 2 0,-3-1 0,3-2 0,-3-1 0,3 3 0,2 1 0,-5 2 0,-2-4 0,1 2 0,-1-1 0,-3 2 0,5-1 0,1-1 0,2-2 0,-3-2 0,-2 1 0,-1 3 0,-4 1 0,0-2 0,1-6 0,2 0 0,2 5 0,-4 4 0,-1 10 0,-3-3 0,-1-3 0,0 2 0,9-5 0,0 1 0,0 4 0,-4 1 0,2 3 0,1-3 0,3-3 0,3 2 0,2-7 0,-2 0 0,-3 2 0,3-5 0,-3 3 0,3-3 0,2-2 0,0 0 0,2 0 0,1-2 0,2-3 0,0 2 0,-4-5 0,4 1 0,2-5 0,5-1 0,-2-10 0,-7-9 0,4-13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7.1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12287,'5'10'0,"0"0"0,7-1 0,-2 1 0,-1 1 0,1-6 0,1-1 0,-2-3 0,1-1 0,1 0 0,3 0 0,6 5 0,0 0 0,0-1 0,2-2 0,0-2 0,4 0 0,0 1 0,0 4 0,3-3 0,1 5 0,0-1 0,0 4 0,6 2 0,-1 0 0,-2-2 0,-1 2 0,3 1 0,4 2 0,1 0 0,2 0 0,5 0 0,-7 0 0,3 0 0,3 0 0,-3 1 0,-1-1 0,-3 0 0,-2 0 0,3-2 0,-5-1 0,-2-2 0,-1 2 0,-7-1 0,-1 1 0,-1-3 0,1-3 0,-6 4 0,4-5 0,-2 0 0,0 2 0,2-5 0,-4 3 0,2-2 0,-1 2 0,4-2 0,2 6 0,4-1 0,1 1 0,0 1 0,0 5 0,2-2 0,3-3 0,-3 5 0,5-1 0,-2 4 0,0 0 0,1 4 0,-6-2 0,0-1 0,0-2 0,-1-2 0,-3 0 0,-1-2 0,2-3 0,-5 4 0,0-4 0,-2 1 0,0-1 0,7 4 0,-4-6 0,2 2 0,1 0 0,-1-1 0,5 2 0,-2-2 0,-3-3 0,9 4 0,-4-3 0,2 2 0,0 2 0,3 3 0,2 1 0,0 0 0,-1 0 0,5 0 0,-5 0 0,1 0 0,0 0 0,3 0 0,-4 0 0,-1 0 0,2 1 0,-6-3 0,6-1 0,-2-2 0,1 1 0,-1 1 0,-5 0 0,0-4 0,0-1 0,-1 5 0,-2-4 0,-2 2 0,1 0 0,1 0 0,0 5 0,-2-1 0,2-4 0,1 3 0,3-3 0,-1 4 0,0 1 0,-2-5 0,-1 0 0,-2 0 0,2-2 0,2 6 0,1-6 0,0 2 0,0 0 0,-5-2 0,0 4 0,2-3 0,2-3 0,-1 1 0,-1-4 0,-4 2 0,-1-1 0,-2 2 0,-3-1 0,1 0 0,2 2 0,1-4 0,-6 6 0,1-1 0,5 1 0,-5 1 0,6 3 0,-2-1 0,0-2 0,5 0 0,-3 3 0,0-1 0,0-2 0,8 0 0,-3 4 0,-1-3 0,3-1 0,-1-1 0,4 4 0,2 0 0,1 4 0,2 3 0,-2-1 0,3 3 0,1 1 0,5 2 0,-4 5 0,3 0 0,-2-4 0,-3-1 0,-1 0 0,-5-2 0,-5-3 0,-1 2 0,-6-2 0,-13-6 0,-15-13 0,-14-9 0,-10-9 0,-13-13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28.2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12287,'6'15'0,"1"7"0,5 3 0,-2 5 0,2 5 0,1-1 0,2 6 0,0 2 0,0 1 0,0 3 0,-1-1 0,-3 0 0,-1 0 0,1 1 0,2 1 0,-1 1 0,-2 2 0,-2 6 0,4-6 0,-2 0 0,2 2 0,1-5 0,2 5 0,0-4 0,0-2 0,0 7 0,0-6 0,0 3 0,1 2 0,-1-1 0,0-4 0,-2 1 0,-3 2 0,4 1 0,-4-6 0,1 0 0,-1 0 0,4 1 0,-6-1 0,2 0 0,0 0 0,-5 0 0,4 1 0,-3-1 0,-2 0 0,2 5 0,1 1 0,0-3 0,-1-1 0,6 3 0,-3 2 0,1 0 0,0 0 0,0-2 0,5-4 0,-2-1 0,-3 0 0,4 0 0,-6 1 0,2-3 0,0-3 0,-1 4 0,2-6 0,-2 3 0,-3-1 0,4-2 0,-3 4 0,0-2 0,-1 2 0,5 0 0,-5 0 0,1-2 0,0 2 0,4 0 0,-2 0 0,1-2 0,0 2 0,-5 0 0,3 0 0,-1-4 0,-4-1 0,6 3 0,-1-5 0,0-1 0,-3-2 0,2-2 0,0 2 0,0 1 0,-1 2 0,4 1 0,-3-6 0,0 0 0,-1 0 0,4 5 0,-3 0 0,0-1 0,0-2 0,3 1 0,-5 1 0,0-2 0,1 1 0,-2 1 0,4-3 0,-1 3 0,-4 1 0,4-1 0,-1-8 0,1 0 0,0 0 0,3 3 0,-5 3 0,0 1 0,2 2 0,-4 6 0,5-3 0,1 4 0,-1 5 0,-3 3 0,4 0 0,-1 4 0,0 0 0,1 3 0,2-7 0,-1-2 0,2-1 0,2-3 0,-1-4 0,-1-5 0,-2-3 0,-5-10 0,3-9 0,-1-11 0,-2-22 0,-5-12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9.1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1 151 12287,'30'-28'0,"-1"1"0,-4 2 0,-5 7 0,-9-3 0,0 6 0,0 5 0,8 4 0,2 6 0,3 1 0,3 4 0,1 14 0,2 9 0,1 4 0,-1 7 0,-7 2 0,-1 5 0,-4-3 0,-3-3 0,2 4 0,-12-5 0,-1-1 0,-3-3 0,-2-3 0,-5-3 0,-4-4 0,-3-5 0,-4 2 0,-1-4 0,-2-5 0,0-4 0,5-11 0,0-3 0,-1-5 0,1-5 0,0-5 0,0-10 0,0-9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2.0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12287,'3'32'0,"6"0"0,6-2 0,-5-8 0,-12-14 0,-11 0 0,-11 1 0,-3-6 0,1 2 0,2-3 0,2-2 0,-3 5 0,3 0 0,1-2 0,-1-1 0,-3-2 0,5-2 0,1-3 0,-4-3 0,-1-7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2.5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31 12287,'15'0'0,"0"-2"0,0-3 0,0 2 0,0-6 0,0 2 0,5 2 0,0 5 0,-1 0 0,-2 0 0,-7 7 0,-2 7 0,-1 7 0,-4 9 0,-1 16 0,-4 1 0,-3 5 0,-5 4 0,2-4 0,-2-1 0,0-4 0,1-2 0,3-2 0,6-1 0,0-3 0,0-2 0,0-4 0,0-6 0,1-4 0,4-1 0,4-3 0,6-8 0,0-1 0,0-6 0,0 1 0,0-5 0,0-5 0,5-4 0,0-6 0,-1-2 0,-3-3 0,-1 2 0,1-5 0,-1-1 0,0 1 0,0-3 0,7 3 0,1 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2.7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0 12287,'9'15'0,"-3"7"0,-6 5 0,0 5 0,0 3 0,0 7 0,-1-4 0,-3 1 0,-1-4 0,-6 0 0,2-3 0,-1-4 0,0 1 0,0-7 0,-5-4 0,0-6 0,5-5 0,0-9 0,0-3 0,1-5 0,-4-10 0,5-4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2.9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0 107 12287,'20'0'0,"2"-2"0,-2-3 0,-3-5 0,2-4 0,-9-1 0,3 2 0,2 3 0,0-4 0,2 6 0,1 0 0,2 3 0,6 3 0,-5 5 0,3 7 0,3 10 0,-4 7 0,0 7 0,1 3 0,-1 3 0,-9 7 0,-1-9 0,-4 2 0,-6 1 0,-1-9 0,-2-1 0,-4-4 0,-6 0 0,-2-7 0,-13-3 0,0-7 0,2-3 0,-9-2 0,5-5 0,0-4 0,-1-6 0,-1-5 0,-1-10 0,0-17 0,0 2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3.2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0 12287,'70'67'0,"-3"0"0,-5 2 0,-13 5 0,-19-7 0,-10-2 0,-8-3 0,-6 5 0,-6-8 0,-3 1 0,-7 4 0,-2-1 0,-15-4 0,-3-4 0,-3-5 0,-9-3 0,2-3 0,-6-4 0,-4-5 0,2-10 0,-8-6 0,-1-6 0,-1-3 0,-9-6 0,-2 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3.4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224 0 12287,'-32'64'0,"5"3"0,3 3 0,-2 4 0,-6-10 0,5-2 0,4 1 0,4 6 0,9 0 0,7 3 0,6 5 0,11 0 0,7-7 0,1-5 0,0-3 0,3-5 0,-3-5 0,1-10 0,4-8 0,0-4 0,0-15 0,-2-7 0,2-4 0,8-4 0,3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5.3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29 12287,'20'0'0,"0"0"0,-2-2 0,-6-1 0,-2-2 0,0 0 0,-1-2 0,4 5 0,-3-3 0,2 5 0,-2 5 0,6 4 0,-4 7 0,-2 5 0,-1 4 0,1-4 0,-5 1 0,-2-2 0,-1 0 0,-2 6 0,0-6 0,-2-2 0,-3-1 0,3-2 0,-3 0 0,4 0 0,1 0 0,0 0 0,0 2 0,1 1 0,4 3 0,4 0 0,6-2 0,0 3 0,0 1 0,0-3 0,-2 5 0,-3 2 0,-4 1 0,-5 4 0,-1 2 0,0 3 0,0 1 0,-1-4 0,-5 3 0,-4-2 0,-3 0 0,-2-2 0,-2-7 0,-1-6 0,-2-4 0,0-2 0,5-3 0,-1 0 0,1-8 0,2 0 0,3-6 0,5-7 0,-3-10 0,-1-4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5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211 1 12287,'0'52'0,"0"1"0,0 1 0,-7 1 0,-3-8 0,-3-5 0,-2-4 0,0-2 0,0-8 0,0-3 0,0-5 0,-5-5 0,-1-5 0,3-4 0,3-12 0,5-5 0,5-8 0,-4 3 0,1-6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5.7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211 0 12287,'5'15'0,"0"0"0,-1 0 0,-4 0 0,-4 0 0,-1 1 0,-5 5 0,3 4 0,1 6 0,-1 4 0,2 3 0,5 11 0,0 3 0,0 3 0,0 7 0,0-7 0,-2 2 0,-3-1 0,2 1 0,-7-7 0,-2-2 0,-1-1 0,3-8 0,0-4 0,-2-5 0,-1-5 0,-1-8 0,2-9 0,2-1 0,-1-4 0,-1-8 0,2-6 0,3-8 0,0-6 0,6-10 0,-6-10 0,7-9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5.9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392 0 12287,'2'15'0,"1"0"0,2 1 0,-1-1 0,-9 0 0,-5 0 0,-4 0 0,-8 0 0,-3 0 0,-3-2 0,-2-3 0,-6 2 0,0-7 0,-1-1 0,0-3 0,2-2 0,5-4 0,-1-4 0,1-6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9.5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12287,'3'22'0,"5"3"0,8 5 0,0 5 0,-1-3 0,-3 5 0,-4-2 0,-1 0 0,3 7 0,-3-3 0,1 1 0,4 0 0,6-6 0,4 1 0,0-5 0,0-5 0,3 2 0,-3-9 0,1-4 0,4-8 0,-4-4 0,1-2 0,-1-2 0,1-3 0,-4-5 0,3-10 0,-1-5 0,-4-3 0,-1-8 0,-3-2 0,-4-6 0,3 3 0,-5-11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6.2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679 0 12287,'50'74'0,"2"8"0,-27-37 0,0 2 0,-1 2 0,-1 3 0,-1 4 0,-2 3 0,-5 2 0,-2 0 0,0 3 0,-1 0 0,-1 2 0,-2 0 0,-2 0 0,-3-1 0,-2-1 0,-1-1 0,-2-4 0,-3-2 0,-3-2 0,-3-1-134,-3-1 1,-2-3 0,-24 34 0,-11 2 133,-5-16 0,-14-6 0,-5-9 0,-1-12 0,-4-7 0,-5-20 0,2-6 0,-2-6 0,-1-13 0,-5-6 0,-1-6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6.4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0 12287,'-9'36'0,"-6"9"0,-13 17 0,-14 12 0,-5 6 0,-3 5 0,25-37 0,1 2 0,3-4 0,2 1 0,1 4 0,3 1 0,0 3 0,3 2 0,1 1 0,2 1 0,3 0 0,2 1 0,0-2 0,3 0 0,0-2 0,2 0 0,0 0 0,3 0 0,-1-5 0,2-2 0,3 2 0,1-1 0,11 44 0,-3-12 0,4-8 0,1-12 0,3-11 0,4-7 0,3-9 0,1-10 0,2-6 0,14-11 0,-2-1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7.7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241 1 12287,'0'15'0,"0"5"0,-1 3 0,-4 4 0,-5 7 0,-4 2 0,-6 6 0,-2 7 0,-1 1 0,-1 0 0,-1-4 0,4-1 0,-1 0 0,10 4 0,-3-1 0,3-3 0,4-1 0,1-4 0,7-10 0,0 0 0,0 1 0,0-8 0,2-4 0,3-8 0,3-7 0,7-14 0,0-1 0,0-10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8.0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12287,'1'36'0,"3"6"0,1 7 0,-7-2 0,-8 3 0,-4-3 0,-1-2 0,-5 0 0,0 2 0,3 2 0,6 1 0,4 5 0,7-4 0,0-3 0,0-1 0,2-10 0,3-5 0,6-7 0,8-3 0,-1-2 0,7-7 0,2-3 0,2-5 0,1-6 0,2-9 0,3-12 0,5-10 0,-3-13 0,6-9 0,-4-6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8.1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197 0 12287,'-19'67'0,"4"0"0,2 2 0,-1-5 0,-1-6 0,0-2 0,0-8 0,0-3 0,0-1 0,2-9 0,3-6 0,-2-3 0,7-6 0,0 1 0,-2-6 0,-1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8.3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1 12287,'0'58'0,"0"3"0,-1 1 0,-4-7 0,-10-5 0,-4-6 0,-4-2 0,-1-4 0,1-1 0,4 1 0,-1-6 0,3-5 0,2-4 0,-5-4 0,0-9 0,0-10 0,5-8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8.6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241 0 12287,'6'25'0,"-1"-1"0,-2-3 0,-8 5 0,-5-6 0,-9-5 0,-2-5 0,-3 2 0,-3 1 0,-1-3 0,-2-2 0,1-1 0,4-4 0,3-1 0,7-2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9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12287,'26'0'0,"-1"0"0,-4 0 0,-2 0 0,-4 0 0,0 0 0,-5 0 0,-2 2 0,-1 3 0,-4 5 0,-1 8 0,-4 6 0,-3 2 0,-5 6 0,2 2 0,-2-2 0,0 1 0,2 2 0,-4 0 0,7-4 0,0-1 0,-2 0 0,5 0 0,-3 0 0,5-1 0,5-4 0,-1 2 0,6-7 0,2-2 0,1-1 0,4-7 0,1-2 0,2-1 0,-1-4 0,2-1 0,0-2 0,-1 0 0,1 0 0,-4-2 0,3-3 0,-3-6 0,-2-8 0,5-4 0,0-9 0,-3-3 0,-5-5 0,1-11 0,-4-9 0,6-9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8:39.2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348 1 12287,'23'79'0,"7"9"0,-14-39 0,0 0 0,-1 2 0,-2 0 0,-1-1 0,-3-1 0,1 36 0,-4 4 0,-6-5 0,0-1 0,0-2 0,-6-1 0,-6-4 0,-7-8 0,-6-4 0,-5-11 0,-5-4 0,-7-7 0,-6-7 0,-11-10 0,-6-5 0,-14-3 0,2-2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10.1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5413 12287,'0'24'0,"0"-4"0,1 1 0,3 1 0,1 0 0,-2 0 0,4-2 0,-2-5 0,0 2 0,2 3 0,-6-3 0,4 3 0,-1-4 0,1-1 0,-4 1 0,4-1 0,-3 0 0,-2 0 0,0 0 0,0-7 0,0-3 0,0-10 0,0-6 0,0-8 0,5-4 0,0-8 0,-2 0 0,-1-5 0,-2 3 0,0-7 0,0-2 0,0-2 0,0-6 0,2-2 0,1 0 0,2 0 0,0-5 0,-5 2 0,0-2 0,0 2 0,0 1 0,0 6 0,0-3 0,0 3 0,0-4 0,0 0 0,0 0 0,0 0 0,0-3 0,0 5 0,0 1 0,0 2 0,0 2 0,0 0 0,0-1 0,0 1 0,0 0 0,2-2 0,1-2 0,2-1 0,0-5 0,-5 3 0,0-2 0,0-3 0,0 6 0,0-1 0,0 1 0,0 1 0,0 2 0,0 6 0,0 1 0,0 0 0,0-1 0,2-2 0,1 2 0,2 0 0,0-10 0,-5 6 0,0-5 0,0-1 0,0-3 0,0 5 0,0 3 0,0 5 0,0-2 0,0 6 0,0-2 0,0 0 0,0 1 0,0-3 0,0 2 0,0-2 0,-1-1 0,-3-4 0,-1 0 0,2 1 0,1-7 0,2 8 0,0-2 0,0 0 0,0-2 0,0 2 0,0 4 0,0-1 0,0 1 0,0-1 0,0 2 0,0 2 0,0 7 0,0-4 0,0 3 0,0 4 0,-5-7 0,0 9 0,2-2 0,1-4 0,2 1 0,0 1 0,-1-3 0,-4-6 0,3-1 0,-3-1 0,3-1 0,2-3 0,-2 4 0,-1 3 0,-2 0 0,2 1 0,1-3 0,2 5 0,0-1 0,0-4 0,0 3 0,0-1 0,0-2 0,0-1 0,0-6 0,0 2 0,0 4 0,0-1 0,0-4 0,0-4 0,0 0 0,0 0 0,0 0 0,0 3 0,0-1 0,0 1 0,-5-1 0,0 5 0,-13-4 0,1 11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09.9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12287,'35'0'0,"4"0"0,-1 0 0,-1 0 0,-1 2 0,-20 3 0,-2 3 0,-1 1 0,-5 9 0,1-3 0,-2 4 0,-4 2 0,0-2 0,1 4 0,2-1 0,3-3 0,-4 2 0,5 1 0,1 0 0,3 0 0,1-2 0,5-5 0,0-2 0,-1-3 0,-3 4 0,-1-4 0,-1 3 0,-4 2 0,2 0 0,-7 0 0,-2 0 0,-1 0 0,-2 1 0,0 0 0,-2 3 0,-3 1 0,-2 0 0,-6-5 0,-1 0 0,-2 0 0,-3 0 0,2-1 0,-3-4 0,-5-5 0,-3 1 0,-2-1 0,-7 0 0,-2-5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11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5473 0 12287,'10'5'0,"-2"2"0,-1 1 0,3-3 0,-5 6 0,-2 0 0,-3-4 0,-5 0 0,-5-2 0,-3 0 0,-4 1 0,-3-2 0,-5 2 0,-3 3 0,-4-6 0,-2 2 0,-3-1 0,-1 1 0,-2-4 0,-6 4 0,1-3 0,0-2 0,-5 0 0,-1 0 0,3 0 0,1 0 0,2 0 0,-1 0 0,1 2 0,0 3 0,0-4 0,0 4 0,1-3 0,4-2 0,-4 0 0,6 0 0,-2 0 0,-1 0 0,8 0 0,-4 0 0,3 0 0,4 0 0,-7 0 0,9 0 0,0 0 0,-1 0 0,-3 0 0,7 0 0,-2 0 0,2 0 0,-2 0 0,6 0 0,-3 2 0,-3 3 0,4-4 0,-1 4 0,1-1 0,0 1 0,2-4 0,-2 6 0,1 0 0,4 3 0,-4-2 0,0 1 0,0-1 0,1 0 0,-4-3 0,4 4 0,1-1 0,-1 1 0,4-4 0,-5 3 0,0-1 0,-3-4 0,-2 4 0,-1-2 0,1-2 0,0-1 0,-5-2 0,7 0 0,-2 0 0,2 0 0,-3 5 0,3 2 0,-4 1 0,-1 4 0,0-4 0,-2 2 0,-1 0 0,-3-2 0,-4 4 0,2-5 0,-4 0 0,-5-1 0,-7-1 0,2-5 0,-1 2 0,-4 3 0,0-3 0,-2 3 0,1-4 0,-4-1 0,-2 0 0,4 0 0,-1-1 0,1-4 0,-2 3 0,-5-5 0,-5 2 0,-2 0 0,-3-5 0,10 5 0,-1 2 0,-4 1 0,5 2 0,1 0 0,6 0 0,5 0 0,-7 0 0,5 0 0,0 0 0,-2 0 0,2 0 0,0 2 0,4 1 0,1 2 0,2 0 0,4-3 0,1 1 0,0 2 0,5 0 0,1-5 0,1 0 0,-1 0 0,6 5 0,-3 0 0,5-1 0,0-3 0,3-1 0,1 0 0,2 0 0,-2 0 0,4 5 0,-1 0 0,2-1 0,4-3 0,1-1 0,2 0 0,0 0 0,0 0 0,0 0 0,2-1 0,1-3 0,4-2 0,1-3 0,-3-1 0,3-3 0,0 1 0,1 2 0,-6 0 0,2-5 0,-10-7 0,-4-1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12.3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 12287,'1'-9'0,"3"6"0,1 6 0,2 11 0,-4 9 0,2 4 0,-2 5 0,-1 3 0,-2 0 0,0 4 0,0-1 0,0 6 0,0-6 0,0 3 0,0-1 0,0-2 0,0 4 0,0-2 0,0 2 0,0-3 0,0 1 0,0 0 0,0-1 0,0 4 0,0-3 0,0 2 0,0-2 0,0 7 0,2-5 0,1 0 0,2 2 0,5-6 0,-5 2 0,0 1 0,2-3 0,-6 4 0,6-5 0,-2 0 0,0 0 0,2 3 0,-4-5 0,2 0 0,-1 2 0,2-5 0,-1 5 0,-1-2 0,-3 0 0,4 2 0,0-4 0,-1 3 0,-3-3 0,4 4 0,1 0 0,-3 1 0,-1 4 0,3-5 0,0 2 0,-2-1 0,-1 2 0,3 2 0,0-8 0,-2 3 0,-1 1 0,-2-4 0,0 2 0,0-2 0,0-4 0,5 9 0,0-9 0,-2 2 0,-1-1 0,-2 0 0,0-1 0,0 0 0,0 0 0,0 0 0,0 0 0,0 2 0,0 3 0,0-1 0,0 6 0,0 0 0,0-1 0,0-1 0,0-4 0,0 1 0,0-2 0,0 4 0,0 0 0,1 0 0,4 0 0,-3-2 0,3-6 0,-3-3 0,-2-1 0,0 1 0,0 2 0,0-1 0,0-2 0,0 0 0,0 4 0,0-3 0,0 0 0,0-1 0,0 5 0,2 0 0,3 0 0,-4 2 0,4 1 0,-3 3 0,-2-3 0,0-3 0,2-1 0,1-2 0,2-1 0,0 6 0,-5-5 0,0 5 0,0 3 0,2 0 0,1-5 0,2 0 0,-2 1 0,-1 5 0,-2 5 0,0 2 0,0 2 0,0 1 0,0-1 0,0-2 0,0-2 0,0 2 0,0-3 0,0 4 0,0 1 0,5-5 0,0 1 0,-2 0 0,-1 3 0,-2 6 0,0 2 0,0 0 0,0 0 0,0-3 0,0-9 0,0-5 0,0-3 0,0-4 0,0-3 0,0-11 0,0-14 0,0-9 0,0-14 0,0-2 0,-7-7 0,-1 9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15.2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0 181 12287,'15'5'0,"0"0"0,0 0 0,0-5 0,1 0 0,-1 0 0,0 0 0,0-5 0,0-2 0,0-1 0,5 5 0,0-4 0,0 2 0,2 0 0,-5-2 0,5 4 0,-2-2 0,0 1 0,2-2 0,-4-1 0,4 0 0,1 1 0,-3-4 0,4 3 0,-1 0 0,1 0 0,-6-3 0,4 5 0,-2 2 0,0 1 0,5 2 0,-3 0 0,0 0 0,-1 0 0,1 0 0,-3 0 0,1 0 0,-2 0 0,6-1 0,-1-3 0,2-1 0,0 2 0,-5 1 0,6 2 0,0 0 0,3 0 0,-4 0 0,0 0 0,2 0 0,1 0 0,-2 0 0,-3 2 0,0 1 0,1 2 0,-4 2 0,3-4 0,-1 2 0,-3-1 0,2-3 0,0-1 0,-3 0 0,-1 0 0,-2 0 0,0 0 0,0 0 0,0 0 0,0 0 0,0 0 0,0 0 0,0 0 0,0 0 0,0 0 0,1 0 0,-1 0 0,0 0 0,1 0 0,3 0 0,1 0 0,5 2 0,-5 1 0,0 3 0,2-3 0,-5-1 0,5-2 0,-2 0 0,0 0 0,0 0 0,-3 1 0,1 3 0,2 1 0,0 0 0,-5-5 0,0 0 0,1 0 0,-1 0 0,0 1 0,0 3 0,0 1 0,0 0 0,0-5 0,0 0 0,0 0 0,0 0 0,0 0 0,0 0 0,0 0 0,0 0 0,1 0 0,-1 0 0,0 0 0,0 0 0,0 0 0,0 0 0,0 0 0,7 0 0,1 0 0,1 0 0,-3 0 0,-5 0 0,-1 0 0,0 0 0,5 0 0,0 0 0,0 0 0,2 0 0,-5 1 0,4 3 0,-1 1 0,1-2 0,-1-1 0,-5-2 0,0 0 0,0 0 0,5 0 0,0 0 0,-2 0 0,-1 0 0,-2 0 0,2-2 0,1-1 0,3-2 0,-1 0 0,-4 5 0,3 0 0,1 0 0,0 0 0,-3 0 0,1 0 0,2 0 0,0 0 0,-3 0 0,2 0 0,1 0 0,0-2 0,-3-1 0,1-2 0,2 1 0,7-2 0,-4 1 0,2 0 0,1-2 0,-3 5 0,4-5 0,-2 2 0,2 0 0,-5 0 0,-1 5 0,-1 0 0,1 0 0,-1 0 0,-4 0 0,3 0 0,1 0 0,0 0 0,-3 2 0,1 1 0,2 2 0,2 0 0,-3-5 0,2 0 0,3 0 0,-4 5 0,3 1 0,1-3 0,-1-1 0,-4-2 0,2 0 0,-1 0 0,1 0 0,-1 0 0,-4 0 0,3 0 0,1 0 0,0 0 0,-3 0 0,1 0 0,2 0 0,0 0 0,-4 0 0,-1 0 0,0 0 0,5 0 0,0 0 0,-2-2 0,-1-3 0,-2 3 0,2-3 0,1 2 0,2-2 0,1 3 0,-5-3 0,4 3 0,-3 2 0,3 0 0,-3 0 0,-2 0 0,0 0 0,0 0 0,0 0 0,0 0 0,-5 0 0,0 0 0,2 0 0,2 0 0,1 0 0,1 0 0,3 0 0,1 0 0,5 0 0,-5 0 0,0 0 0,2 0 0,1 0 0,8-1 0,-3-3 0,-3-1 0,4 0 0,-2 4 0,4-3 0,5-1 0,-1 0 0,-3 5 0,1 0 0,2 0 0,0 0 0,-4 0 0,-1 0 0,0 0 0,-2 0 0,-1 0 0,-3 0 0,-3 0 0,-1 0 0,-6-1 0,-4-4 0,3-4 0,-4-6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0.8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2699 90 12287,'0'-15'0,"-2"7"0,-3 3 0,2 5 0,-6 7 0,3 6 0,2 6 0,3 7 0,2 1 0,3 3 0,1 0 0,6 4 0,-2-11 0,-1 1 0,-3-4 0,2-3 0,-2-2 0,-2-7 0,-9-6 0,-8-9 0,-4-8 0,-12-10 0,1-2 0,-1-5 0,-4-3 0,-4 0 0,3 5 0,1 1 0,2 4 0,4-2 0,1 7 0,4 2 0,1 1 0,2 9 0,5 3 0,1 5 0,4 5 0,4 6 0,6 15 0,1 9 0,4 7 0,9 13 0,7 4 0,3 1 0,3 3 0,-4-6 0,1-5 0,-3-3 0,-2-4 0,-4 0 0,-3-13 0,-4-5 0,-1-4 0,-4-2 0,-8-8 0,-5-3 0,-8-12 0,-6-13 0,-3-10 0,-5-8 0,-6-6 0,-1-8 0,-1 0 0,-2 2 0,-10-9 0,7 8 0,-2-5 0,0-1 0,2 2 0,2 5 0,1 1 0,1 4 0,8 5 0,-2 10 0,5 6 0,5 8 0,3 4 0,7 9 0,1 4 0,4 9 0,4 14 0,7 13 0,4 5 0,5 3 0,5 9 0,4-2 0,3 3 0,1-2 0,-5-2 0,4 1 0,-2-4 0,0-1 0,-5-7 0,-6-6 0,-2-4 0,-4-6 0,-1-1 0,-2-8 0,0-1 0,-7-9 0,-5-5 0,-6-5 0,-7-5 0,-4-10 0,-3-12 0,-1-5 0,-2-3 0,-7-7 0,3 2 0,-1-4 0,0-1 0,6 0 0,-3 0 0,2 1 0,0 4 0,-5-2 0,5 7 0,1 3 0,2 5 0,4 5 0,1 7 0,4 2 0,1 3 0,7 10 0,6 12 0,3 8 0,2 10 0,6 8 0,6 14 0,9 7 0,5 4 0,1 10 0,4-3 0,-2 2 0,2-2 0,-3-4 0,-1-9 0,-1-6 0,-4-4 0,-3 0 0,-5-13 0,-5-6 0,-3-6 0,-2-5 0,-7-17 0,-4-12 0,-8-15 0,-6-11 0,-5-7 0,-4-7 0,-1-5 0,2-2 0,-6-10 0,-1 7 0,-4-3 0,-1-2 0,0 3 0,-2 7 0,0 4 0,2 1 0,-4 8 0,11 9 0,-1 5 0,4 5 0,10 10 0,5 10 0,3 5 0,2 5 0,7 10 0,3 15 0,5 10 0,5 10 0,10 26 0,10 4 0,2 14 0,-15-45 0,1 1 0,1 0 0,0 0 0,11 44 0,4-2 0,1 2 0,0-7 0,2-6 0,0-6 0,-2-5 0,-3-4 0,-12-11 0,-2-6 0,-3-8 0,-3-5 0,-7-11 0,0-5 0,-12-12 0,-4-11 0,-6-14 0,-5-11 0,-1-19 0,-4-5 0,-3-10 0,-6-9 0,-2-4 0,-6-5 0,-3-6 0,25 42 0,-1-1 0,-1 3 0,1 1 0,-21-40 0,-1 8 0,2 7 0,1 4 0,2 17 0,1 7 0,4 4 0,5 11 0,8 4 0,5 9 0,5 10 0,1 14 0,10 17 0,3 18 0,1 21 0,3-20 0,2 2 0,0 5 0,2 0 0,3 2 0,1 0 0,1-1 0,2 1 0,0-1 0,1-1 0,2 5 0,0 0 0,1 3 0,0-1-62,1 4 1,1 0 0,-1 3 0,-1 0 0,3-2 0,1-2 0,-1-3 0,1-1 61,-1-2 0,0-3 0,-4-5 0,-1-3 0,12 33 0,-7-17 0,-11-18 0,-4-16 0,-6-13 0,-3-8 0,-5-11 0,-9-13 0,-2-9 0,-3-8 0,-1-17 0,-5-5 0,0-8 0,0-6 0,-1-2 0,1 4 0,0 2 0,0-2 0,5 1 0,1 4 0,3 4 0,2 5 0,1-1 0,-2 6 0,-4 3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2.7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197 2 12287,'8'23'0,"-1"13"0,-9 0 0,-3 11 0,-5 9 0,-8 11 0,-2 8 0,0 7 0,-2 2 0,3 5 0,-4-6 0,1 0 0,4-8 0,6 2 0,4-8 0,1-6 0,4-2 0,1-13 0,9-18 0,-6-8 0,6-7 0,0-8 0,1-10 0,2-18 0,0-17 0,0-14 0,7-17 0,3-9 0,5-11 0,-11 36 0,1-1 0,0 0 0,0 0 0,0-5 0,0-1 0,0 2 0,0 1 0,2-1 0,0 2 0,-2 5 0,0 1 0,8-33 0,-4 17 0,-9 23 0,-2 26 0,-1 10 0,-4 29 0,-8 27 0,-3 16 0,-1 15 0,-2 11 0,4-1 0,0-6 0,0-5 0,1-5 0,2-1 0,-1-2 0,2-4 0,1 11 0,4-12 0,1-4 0,2-9 0,5-6 0,-3-17 0,2-6 0,1-16 0,3-15 0,-1-16 0,-2-14 0,0-27 0,7-11 0,1-9 0,2-1 0,-7 37 0,-1-1 0,10-47 0,1-1 0,-9 47 0,-1 0 0,9-44 0,-4 20 0,-6 20 0,-7 19 0,-3 15 0,-2 19 0,0 16 0,0 26 0,0 26 0,0 9 0,0 4 0,-5-1 0,0-7 0,1-3 0,3-2 0,2 1 0,3-6 0,3-5 0,1-3 0,2-2 0,5-10 0,-2-10 0,-3-7 0,4-14 0,-4-12 0,3-13 0,-3-16 0,2-15 0,3-9 0,4-4 0,1-14 0,-4-5 0,5-4 0,4-1 0,-2 3 0,-1 11 0,-4 9 0,-4 12 0,-9 20 0,0 17 0,-4 12 0,-1 21 0,0 24 0,0 5 0,0 5 0,2 0 0,1 0 0,3-2 0,-3 2 0,4-5 0,-1-1 0,1-4 0,0-2 0,3-8 0,-4-7 0,1-8 0,0-6 0,5-9 0,-2-9 0,3-11 0,-3-22 0,0-14 0,2-6 0,1-5 0,2-1 0,0-7 0,2 4 0,3 0 0,-5 9 0,2 11 0,-7 13 0,-3 9 0,3 17 0,-5 15 0,-2 18 0,4 19 0,-2 9 0,0 2 0,2 2 0,-4 1 0,5-3 0,1-2 0,-1-6 0,-3 2 0,4-4 0,-3-4 0,6-6 0,-4-9 0,2-6 0,0-6 0,2-5 0,-3-10 0,1-6 0,1-14 0,3-16 0,1-13 0,0-6 0,2-4 0,3-5 0,3-5 0,7 3 0,-1 4 0,-4 1 0,-3 11 0,-7 14 0,0 9 0,0 10 0,-7 12 0,-3 18 0,-3 15 0,3 12 0,0 8 0,-2 4 0,-1-1 0,-2 4 0,0-7 0,2-3 0,3-5 0,-4 0 0,6-7 0,-2-3 0,0-5 0,2-7 0,-2-10 0,5-5 0,-3-12 0,-1-8 0,-1-8 0,0-6 0,7-13 0,-2-3 0,4-2 0,1 0 0,0 4 0,0 3 0,0 6 0,0 7 0,0 11 0,0 9 0,0 5 0,-1 17 0,-3 17 0,-1 5 0,2 5 0,-3 5 0,1 1 0,0-2 0,-2-3 0,5 2 0,-4-11 0,1-4 0,0-3 0,-5-10 0,5-2 0,2-9 0,-6-6 0,1-8 0,-2-10 0,0-11 0,2-16 0,-4-2 0,4-3 0,1-2 0,2-4 0,7 5 0,2 0 0,1 4 0,-2 7 0,-6 17 0,-2 6 0,2 5 0,-4 11 0,2 2 0,0 13 0,-2 9 0,4 12 0,-5 5 0,1 4 0,4 1 0,-4-1 0,2-2 0,0-5 0,-1-6 0,4 6 0,-4-12 0,1-3 0,0-3 0,-5-6 0,5-3 0,1-5 0,1-12 0,0-8 0,-2-8 0,2-6 0,1-6 0,4-2 0,1 0 0,2 1 0,0 2 0,-4 11 0,-1 6 0,0 5 0,-5 9 0,0 1 0,0 9 0,-2 8 0,6 12 0,-6 1 0,2 6 0,0-1 0,-2-1 0,4-2 0,-2-1 0,2-4 0,0-3 0,-1-7 0,-1-2 0,2-3 0,2-5 0,1-12 0,0-8 0,0-6 0,0-10 0,0 3 0,0 3 0,0-2 0,0 7 0,0 1 0,0 3 0,0 7 0,1 6 0,-1 6 0,-2 7 0,-1 11 0,-2 4 0,1 3 0,3 1 0,-1-3 0,-1-2 0,-2-2 0,0-2 0,4-5 0,-3-2 0,-1-3 0,0 2 0,5-7 0,0-2 0,-4-9 0,-1-8 0,1-4 0,3-1 0,1-1 0,0 4 0,0 4 0,0 3 0,-5 4 0,0 5 0,2 0 0,1 0 0,2 7 0,0 1 0,0 3 0,1-1 0,-1-5 0,1 3 0,3 0 0,1 1 0,2-6 0,-4 2 0,2-3 0,-1-2 0,-3 5 0,-1 0 0,1 0 0,-1 2 0,0-6 0,0 6 0,0 0 0,0-1 0,0 4 0,0-5 0,0-3 0,-5-2 0,-1-2 0,-3-3 0,-1-3 0,-5-7 0,-13-7 0,-4-1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4.0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513 152 12287,'13'-15'0,"-3"0"0,-5 6 0,-11 2 0,-9 2 0,-9 0 0,-11-5 0,-5 4 0,-4-3 0,-6 4 0,0-5 0,1 0 0,2 0 0,2 0 0,7 7 0,4-4 0,7 2 0,7 0 0,3 0 0,17 5 0,9 0 0,9 0 0,6 0 0,8 7 0,8 3 0,5 5 0,5 5 0,2-2 0,5 7 0,-2 2 0,2 2 0,-5 4 0,-3-1 0,-7-3 0,-7-1 0,-12-1 0,-8-2 0,-8-5 0,-5-3 0,-9-4 0,-6-3 0,-9-5 0,-8-3 0,-10-4 0,-1-4 0,-2-8 0,-2-4 0,1-9 0,2 2 0,4-2 0,1 2 0,3-2 0,9 5 0,5 1 0,3-1 0,9 2 0,3 5 0,3-1 0,9 8 0,5 5 0,4 6 0,4 7 0,14 17 0,1 8 0,7 9 0,3 6 0,0 9 0,1 8 0,-1 1 0,0 4 0,-1 0 0,-2-1 0,-4-8 0,-1-6 0,-9-11 0,-9-13 0,-6-6 0,-3-7 0,-10-12 0,-5-9 0,-13-13 0,-9-14 0,-5-14 0,-1-5 0,-2-3 0,-11-6 0,4 4 0,1 1 0,-3-1 0,4 3 0,1 9 0,7 5 0,4 3 0,3 10 0,10 7 0,0 10 0,0 8 0,6 21 0,4 19 0,5 18 0,5 12 0,4 16 0,7-2 0,4 0 0,6 2 0,2 5 0,-12-45 0,0 1 0,1 0 0,-1 0 0,2 1 0,0 0 0,2 3 0,1-2 0,-1-5 0,1 0 0,22 42 0,2-7 0,-6-20 0,-6-12 0,-7-13 0,-11-10 0,-2-16 0,-8-17 0,-2-18 0,-13-23 0,-6-16 0,-4-9 0,-2-11 0,-5 1 0,2-5 0,-4-3 0,-1-4 0,2 12 0,3 13 0,3 12 0,0 12 0,5 15 0,-3 22 0,3 21 0,9 32 0,3 41 0,4-37 0,2 2 0,1 6 0,1 2 0,1 3 0,0 1 0,4 1 0,0 0 0,-1 1 0,1 0 0,-1-1 0,1 0 0,-1 1 0,1 0 0,0 0 0,1-1 0,0 1 0,0 1-34,0 0 0,2-1 0,3-4 0,1 0 0,-2-1 1,2-1-1,1-6 0,2-1 34,15 40 0,-8-18 0,-6-20 0,-8-17 0,-6-14 0,-3-15 0,-2-11 0,-2-15 0,-3-16 0,-3-21 0,-7-12 0,0-9 0,0-4 0,5 3 0,1 12 0,3 13 0,2 13 0,3 19 0,2 25 0,4 19 0,4 26 0,7 30 0,3 9 0,1 8 0,-8-45 0,1 0 0,7 44 0,-3-6 0,-5-8 0,-1-5 0,-6-17 0,-3-8 67,-5-8 1,-6-4 0,-9-10 0,-6-6-68,-6-6 0,-10-3 0,2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7.4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1478 12287,'0'20'0,"2"2"0,3-1 0,5 1 0,-2-8 0,2-9 0,-5-19 0,4-13 0,-1-16 0,0-16 0,1-13 0,2-13 0,-1-9 0,-4 41 0,0-1 0,3-3 0,1 0 0,0-3 0,1-1 0,0 2 0,0-1 0,0 2 0,0-1 0,1-2 0,1 1 0,9-37 0,-2 10 0,-3 12 0,1 8 0,-9 23 0,-1 9 0,-3 7 0,-3 9 0,-4 1 0,-3 6 0,-8 5 0,-11 7 0,-1 2 0,-2 3 0,-10-2 0,7 7 0,-2 2 0,0 1 0,2-2 0,0-1 0,0 1 0,0 3 0,0-1 0,1-1 0,2-4 0,2-1 0,2 3 0,-2-5 0,5-2 0,3 6 0,2-1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7.6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829 1 12287,'24'13'0,"-4"6"0,-8 3 0,-19-1 0,-11-7 0,-9-3 0,-10-1 0,-10-6 0,-7 1 0,-4-3 0,-9-2 0,-4-6 0,-1 0 0,4-1 0,1 0 0,-5 2 0,1 5 0,-2 14 0,-3 3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9.1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333 1 12287,'15'15'0,"3"12"0,-3 6 0,-8 6 0,-9 3 0,-13 10 0,-12-6 0,-4 6 0,-5 5 0,-11 7 0,4 1 0,1-1 0,3-2 0,11 2 0,5-1 0,7-1 0,10 2 0,4-2 0,4-7 0,3-6 0,5-7 0,8-7 0,4-12 0,0-8 0,0-8 0,9-9 0,0-8 0,0-10 0,1-7 0,-8-1 0,-6 1 0,-6 4 0,-7 1 0,-3 2 0,-4 6 0,-3 4 0,-4 4 0,-7 6 0,-4 0 0,-5 0 0,-2 1 0,-2 4 0,1 4 0,-4-1 0,-8 5 0,1 3 0,-6 7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49:59.6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121 716 12287,'-13'-12'0,"3"-1"0,5-4 0,3-6 0,2-1 0,0-2 0,0-6 0,0-8 0,0-1 0,0-2 0,0-2 0,14-1 0,7-1 0,10-1 0,4-2 0,18-4 0,4 7 0,7 7 0,3 6 0,10 9 0,-2 17 0,4 11 0,3 16 0,-1 24 0,-39-10 0,-2 5 0,-3 1 0,-2 4 0,-2 1 0,-3 2 0,0 8 0,-4 3 0,-6-5 0,-2 1 0,-2 4 0,-2 0 0,-2 1 0,-2 0 0,-4-1 0,-2 0 0,-2-6 0,-2 0 0,-9 41 0,-11-7 0,-13-13 0,-9-11 0,-8-11 0,-11-8 0,-11-10 0,-10-11 0,-1-4 0,-5-8 0,5-6 0,4-6 0,10-9 0,4-13 0,10-5 0,8-14 0,5-6 0,0-9 0,5-13 0,4-2 0,4-8 0,4-6 0,7-6 0,6 41 0,2 0 0,2 0 0,1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0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181 0 12287,'23'14'0,"4"8"0,2 13 0,-8 10 0,-7 4 0,-6 3 0,-4-1 0,2 3 0,3 3 0,-1 0 0,4 0 0,-2-3 0,2-3 0,-6-7 0,-1-9 0,-3-5 0,-2-5 0,0-3 0,0-7 0,7-6 0,1-3 0</inkml:trace>
  <inkml:trace contextRef="#ctx0" brushRef="#br0" timeOffset="1">467 212 12287,'12'-9'0,"0"4"0,-5 5 0,-11 5 0,-16-1 0,-10 6 0,-9 1 0,-4 3 0,-4 1 0,-3 0 0,-7 2 0,-7 3 0,-5 3 0,-6 7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0:00.1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1388 12287,'2'-29'0,"3"-1"0,3-4 0,0-7 0,-1-13 0,-7-5 0,0-8 0,0-8 0,0-14 0,2 0 0,3-1 0,5-4 0,10-3 0,7 1 0,6 4 0,7 4 0,-16 43 0,3 2 0,30-19 0,5 9 0,3 11 0,15 24 0,1 19 0,3 26 0,-39-3 0,0 6 0,1 12 0,-2 6 0,1 8 0,-2 4 0,-1 6 0,-2 3-239,-1 4 1,-1 3-1,-2 12 1,-4 2-1,-5-2 1,-5 2-1,-3 4 1,-5 1 238,-3 0 0,-3 1 0,-4-26 0,-2 2 0,-1-1 0,-4 27 0,-3 0 0,-3-5 0,-4-2 0,-4-4 0,-4-2 0,-2-9 0,-4-4 0,-3-12 0,-2-5 0,0-4 0,-2-5 0,1-4 0,-4-5 0,-3-3 0,-4-4 0,-45 8 0,1-9 140,-1-12 1,-5-12-1,12-17 1,8-15-141,9-15 0,5-15 0,14-13 0,8-9 0,4-13 0,19 39 0,2-1 0,0-4 0,1 0 0,1-1 0,2-1-143,0 0 0,1 0 0,1-5 0,1-1 143,0 1 0,2-1 0,-3-2 0,2 1 0,2 4 0,1 0 0,0 1 0,0 0 0,2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0:07.2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62 12287,'0'-15'0,"0"0"0,0 5 0,0 0 0,0 0 0,0 8 0,0 9 0,0 10 0,0 8 0,1 4 0,3 2 0,2 3 0,3 1 0,-4 5 0,3-5 0,1-1 0,-1-2 0,0-2 0,4 0 0,-4-1 0,-1-4 0,-2 1 0,-5-5 0,0-3 0,0-6 0,0-2 0,-7-7 0,-3 2 0,-3-3 0,-2-2 0,-5-5 0,-2-2 0,-1 0 0,-4 1 0,-7-4 0,-1 5 0,2 1 0,1 3 0,2 1 0,1 0 0,2 0 0,2 0 0,7 0 0,-2 0 0,3 0 0,2 0 0,0-2 0,0-3 0,1-3 0,3-8 0,1 1 0,-2 0 0,-2-6 0,-1-3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0:17.7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12287,'32'14'0,"3"-3"0,5-1 0,5 7 0,6 6 0,4 3 0,3-1 0,3 0 0,-1 7 0,0 0 0,1-2 0,4 8 0,2-8 0,0 2 0,0 0 0,5-2 0,-2 0 0,4 0 0,1 1 0,3-1 0,0 0 0,3 0 0,-3 0 0,6 0 0,0 1 0,1-1 0,1 0 0,-2 0 0,4 2 0,-1 0 0,0-2 0,-38-11 0,0 0 0,41 11 0,1 2 0,-4 0 0,5-2 0,-2 0 0,2 1 0,2-1 0,-45-18 0,-1 1 0,39 14 0,4 1 0,-1 1 0,-38-10 0,0 0 0,-3-3 0,-1-2 0,2 2 0,-1 0-31,0 0 0,1 0 0,4 4 1,1 0-1,-2 1 0,-1 0 0,1 0 1,0 0 30,3 0 0,0 1 0,-1 2 0,1 1 0,2 1 0,1 0 0,0 0 0,1 0 0,-1 0 0,1 0 0,6 2 0,0 1 0,-3-2 0,-2 1 0,0 1 0,0-1-81,-1 0 1,1-1 0,7 4 0,1 0 0,-2-1 0,0-1 0,3 1 0,-1 2 80,4 2 0,0 1 0,0-2 0,0 1 0,2 1 0,1 0 0,-1 0 0,0 0 0,1-1 0,1 1 0,7 5 0,1 0 0,-3 0 0,0 1 0,3 1 0,1 0-101,0-2 1,1 0-1,-23-10 1,1 1 0,0 0-1,-3-2 1,0-1-1,0 0 1,1 2 0,0 1-1,0-1 101,1 1 0,0-1 0,1 1 0,2 0 0,0 0 0,0 1 0,-1 0 0,1 0 0,-1-1 0,1 1 0,0-1 0,0 0 0,-1 0 0,0 1 0,0-1 0,1 1 0,0 1 0,0-1 0,-6-3 0,0-1 0,-1 1 0,1-1 0,-1 2 0,0-1 0,27 13 0,-1 1 0,2 0 0,-2 0 0,-12-5 0,-2-1 0,-1-1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0:18.6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 12287,'-22'51'0,"0"1"0,1 3 0,0 1 0,1 2 0,0 1 0,-1 2 0,0-1 0,0-3 0,0 0 0,-1 0 0,1 0 0,0-1 0,0 0 0,0-1 0,0 0-572,-2 6 0,-1-1 0,2-6 0,-1-1 0,-4 8 0,0-1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3.5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0 664 12287,'22'35'0,"3"0"0,2-1 0,-2-7 0,-5-2 0,-10-13 0,-3-7 0,-7-22 0,-2-12 0,-3-9 0,2-12 0,-5-7 0,-1-5 0,1-4 0,4-6 0,-1 4 0,4-1 0,1 4 0,6 9 0,5 8 0,2 6 0,2 7 0,5 10 0,2 6 0,0 7 0,-1 7 0,1 4 0,-3 4 0,1 5 0,-2 8 0,-6 14 0,-4 0 0,-1 3 0,-4 4 0,-1-5 0,-2 5 0,0-2 0,0 0 0,0 0 0,0-4 0,0-1 0,0 0 0,2 0 0,3 0 0,5 2 0,3 3 0,7-3 0,2 3 0,0-3 0,0-2 0,-2 0 0,-5 0 0,-2-1 0,-3-4 0,2 4 0,-7-4 0,-2 1 0,-1 0 0,-7 0 0,-3-4 0,-4 0 0,-5 0 0,-3-7 0,0-7 0,-5 1 0,-4-1 0,1-5 0,-1 1 0,3-8 0,-1-6 0,-5-2 0,8 1 0,1 1 0,3-2 0,0-1 0,3-2 0,5-1 0,4 1 0,3 0 0,5 0 0,2 0 0,3 0 0,5 0 0,10 0 0,3-7 0,7-1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3.78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467 1 12287,'-15'13'0,"0"7"0,-7 14 0,-4 6 0,-8 4 0,-6 1 0,-9 12 0,-1 3 0,2 2 0,1 0 0,8-2 0,6 1 0,7-1 0,11 0 0,7 6 0,11-1 0,7-1 0,11-2 0,5-10 0,6-6 0,2-7 0,1-7 0,0-5 0,-3-14 0,1-3 0,3-5 0,0-7 0,-2-8 0,1-11 0,-1-11 0,2-8 0,0-11 0,-3-4 0,-1-4 0,-2-8 0,0-1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4.45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377 823 12287,'26'59'0,"0"-6"0,0-9 0,-3-12 0,-10-12 0,-8-15 0,-3-20 0,-2-24 0,-2-13 0,-3-13 0,-3-14 0,-9-6 0,-1-4 0,-2-2 0,-2 3 0,2 1 0,-4 5 0,1 4 0,-4 13 0,7 18 0,0 10 0,-2 12 0,5 14 0,-3 11 0,2 13 0,-2 17 0,3 19 0,-5 13 0,2 8 0,0 4 0,0 14 0,5-5 0,0-1 0,0-4 0,6-2 0,3-14 0,1-4 0,0 1 0,0-7 0,5-4 0,0-6 0,0-6 0,0-11 0,0-5 0,5-12 0,1-10 0,3-11 0,1-9 0,5-8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4.6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541 30 12287,'10'-13'0,"0"3"0,-8 3 0,-4 7 0,-11 2 0,-10 3 0,-9-2 0,-7 6 0,-6-3 0,-7 4 0,3-5 0,4 0 0,2 2 0,-3-5 0,11 4 0,3 0 0,6-1 0,-1 5 0,7-4 0,1 3 0,9-4 0,5 5 0,5-7 0,5 2 0,5-3 0,10 4 0,4 3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4.89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511 0 12287,'0'30'0,"-13"5"0,-9 2 0,-11 2 0,-12 3 0,-6 1 0,-6 4 0,2 2 0,-2 1 0,10 0 0,4-3 0,6 2 0,8 1 0,13 5 0,11-3 0,5 2 0,5 3 0,5-5 0,10-2 0,5-3 0,3-2 0,7-8 0,4-7 0,1-8 0,2-5 0,10-9 0,-7-3 0,2-3 0,0-2 0,-3-7 0,-3-3 0,-2-4 0,-2-1 0,-4 0 0,-6 0 0,-2 0 0,0 0 0,6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5.20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1 12287,'8'6'0,"-3"4"0,-3 4 0,-15-4 0,-7 0 0,-7 0 0,-3-2 0,-2 4 0,-2-7 0,-3-2 0,-1-1 0,4 5 0,-2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1.1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12287,'10'21'0,"0"4"0,-9 11 0,-14 2 0,-6 1 0,-6 3 0,5-6 0,3 3 0,6 3 0,4 0 0,7 1 0,2 1 0,3 3 0,5 0 0,10-5 0,5-4 0,4-1 0,2-2 0,3-6 0,1-4 0,-1-5 0,-4-10 0,-2-5 0,1-5 0,2-5 0,3-10 0,-4-12 0,0-7 0,7-11 0,2-8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5.32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181 1 12287,'-22'6'0,"-1"4"0,0 4 0,-13 1 0,5 7 0,-15 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5.71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318 1 12287,'10'40'0,"-2"0"0,-6-3 0,-11-7 0,-14-8 0,-7-7 0,-4-3 0,2 1 0,-1-1 0,-2-2 0,-6-5 0,6 5 0,0-7 0,5 4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5.86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498 0 12287,'-10'7'0,"0"3"0,-2 9 0,-8 1 0,-5 5 0,-10-3 0,-4-2 0,1-4 0,-9 6 0,5-10 0,2-2 0,1-2 0,-1-3 0,5-5 0,0-6 0,5-3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1.8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348 850 12287,'45'77'0,"-3"-12"0,-7-23 0,-10-15 0,-13-16 0,-9-21 0,-4-11 0,-4-11 0,-12-18 0,2-14 0,-2-8 0,0-10 0,2-9 0,-2-4 0,-1 1 0,-2 0 0,0-1 0,5 18 0,0 10 0,0 15 0,-6 17 0,1 13 0,2 7 0,1 11 0,-3 18 0,0 19 0,0 16 0,-2 15 0,4 14 0,-6 8 0,2 1 0,4-2 0,3-6 0,3-10 0,4-6 0,1 1 0,-3-7 0,5-7 0,2-5 0,1-4 0,4-5 0,1-7 0,4-6 0,1-8 0,2 0 0,5-13 0,0 5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2.0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493 0 12287,'-15'0'0,"5"2"0,-2 5 0,-4 10 0,-8 11 0,-4 2 0,-4 4 0,-3-8 0,3 1 0,-5-7 0,2 0 0,0 2 0,-1-5 0,8 1 0,3-4 0,5-4 0,3-7 0,2 2 0,0-3 0,6-4 0,3-3 0,1-6 0,0-8 0,6 2 0,8-4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2.4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106 753 12287,'30'-2'0,"0"-3"0,1-5 0,-13-15 0,-5-5 0,-2-4 0,-3-2 0,-5-5 0,2-9 0,-3-3 0,-2-1 0,2-3 0,3 5 0,3 0 0,0 0 0,6 4 0,-2 7 0,4 6 0,4 3 0,0 14 0,-3 5 0,2 4 0,1 6 0,-5 3 0,-7 7 0,-1 8 0,-4 8 0,-1 11 0,-2 2 0,-2 1 0,-3 0 0,2 3 0,-6-3 0,3 0 0,2 0 0,4 0 0,7-4 0,7 4 0,4 2 0,7-6 0,-5 4 0,-1-2 0,-3 0 0,-2 0 0,-4-4 0,-5-1 0,-3 0 0,-4 0 0,-3-1 0,-5-4 0,-4-5 0,-7-3 0,-5-4 0,-4-3 0,-5-5 0,-2-3 0,-5-6 0,2-4 0,-2-7 0,-5-5 0,-1 1 0,3-1 0,1 2 0,-3 1 0,9 2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6.1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468 0 12287,'-14'15'0,"-2"-1"0,-16-3 0,-3-1 0,-6 2 0,0 0 0,-1 0 0,1-4 0,0-1 0,-1-2 0,1-5 0,6 0 0,10 0 0,3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26.32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619 1 12287,'18'7'0,"-3"3"0,-5 1 0,-16 0 0,-10-5 0,-7 1 0,-12-5 0,-7 4 0,-7-1 0,-6 0 0,-9 0 0,-3-5 0,-1 0 0,-4 0 0,-9 7 0,-2 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26.3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270 118 12287,'12'-20'0,"1"0"0,-1 1 0,-5 3 0,-9 2 0,-6 3 0,-7 0 0,-10 8 0,-2 0 0,-7 6 0,2 5 0,-4 9 0,0 3 0,1 5 0,7 4 0,9 3 0,8 1 0,6 2 0,6 9 0,9 0 0,10 6 0,7 3 0,8 3 0,2 2 0,2-1 0,3-1 0,-7-3 0,-3 2 0,-7-6 0,-3-7 0,-4 5 0,-6-7 0,-4-3 0,-1-4 0,-2-9 0,-7-4 0,-3-3 0,-5-2 0,-3-7 0,-4-3 0,-2-3 0,-1-2 0,-6-12 0,0-5 0,-2-4 0,-2-6 0,1-2 0,4-1 0,-3-7 0,4-1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26.49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0 12287,'-7'15'0,"-9"-1"0,-13-4 0,-4-4 0,-1 1 0,-3 0 0,2 5 0,2-2 0,1 1 0,2-4 0,-7 6 0,-2-4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1.4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12287,'1'63'0,"4"-2"0,5-3 0,-3-1 0,-2-1 0,-3-8 0,-2-6 0,5-2 0,0-8 0,-2-5 0,-1-4 0,-2-3 0,0-11 0,0-2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26.7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272 1 12287,'83'13'0,"-7"6"0,-14 7 0,-9 5 0,-23-6 0,2 7 0,-12-4 0,-3 0 0,-5 1 0,-7 3 0,-10-7 0,-5 2 0,-4-2 0,-9-3 0,-6-7 0,-6-2 0,-3-3 0,3-3 0,-6-7 0,-1 0 0,-1 0 0,3-7 0,1-3 0,2-3 0,4-2 0,1-7 0,2-3 0,1-2 0,4 2 0,-2-4 0,7 4 0,0-10 0,5-4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27.1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2036 106 12287,'27'-2'0,"3"-3"0,-3 4 0,-9-6 0,-8 0 0,-10-3 0,-15-2 0,-15 1 0,-14 1 0,-14-2 0,-9 0 0,-27 2 0,43 7 0,-2 1 0,-2 1 0,-2 0 0,-11 2 0,-1 0 0,3 2 0,1 1 0,0 2 0,1 3-58,1 1 1,0 3-1,-1 5 1,1 3-1,2 0 1,1 1-1,6 0 1,1 2 57,4-1 0,1 2 0,5 2 0,2 1 0,-36 28 0,10 2 0,12 3 0,6 11 0,7 6 0,6 8 18,5 6 0,18-3 0,3-4 0,7 1-18,3-3 0,11-2 0,3-11 0,-1-6 0,-1-7 0,-4-7 0,4-10 0,-4-5 0,-1-3 0,-2-8 0,-5-4 0,-7-10 0,-3-7 0,-5-8 0,-5-10 0,-10-8 0,-12-13 0,-6-4 0,1-3 0,-5-3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18.7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1 618 12287,'15'15'0,"0"-6"0,0-4 0,-7-12 0,-3-8 0,-3-8 0,-2-6 0,-2-1 0,-1-2 0,-2-1 0,2-3 0,1-4 0,2 3 0,2-1 0,3-4 0,3 5 0,7 0 0,0 0 0,0 6 0,0-3 0,0 6 0,0 4 0,1 2 0,-1 4 0,0 8 0,0 5 0,0 3 0,0 6 0,-2 4 0,-3 7 0,-3 10 0,-5 0 0,1 4 0,2 1 0,0 0 0,-5 0 0,0 0 0,0 1 0,0-3 0,0 1 0,0-3 0,0 1 0,7 5 0,3-5 0,3 5 0,2 3 0,6 0 0,-1-3 0,-2 1 0,-1 2 0,-7 1 0,-2-6 0,-1 0 0,-4 0 0,-1-5 0,-2-1 0,-2-3 0,-3-2 0,-5-2 0,-8-4 0,-2-3 0,-5-3 0,3-7 0,-2 0 0,-3 0 0,-1 0 0,-4 0 0,-3 0 0,-4 6 0,-6 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17.75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422 994 12287,'7'15'0,"1"0"0,1 0 0,-2-6 0,-7-16 0,0-15 0,0-10 0,0-8 0,-6-12 0,0-8 0,-3-9 0,-2-5 0,-8-6 0,-1-2 0,2 2 0,1 2 0,0 1 0,-1 14 0,-2 6 0,1 10 0,3 5 0,0 12 0,1 6 0,0 6 0,0 10 0,0 3 0,0 5 0,0 5 0,-5 15 0,0 13 0,1 7 0,3 7 0,-4 19 0,1 1 0,4 1 0,3 1 0,9 1 0,-2-3 0,3 0 0,2 0 0,0-6 0,0-8 0,0-2 0,0-8 0,5 1 0,2-11 0,0-4 0,-1-8 0,6-4 0,-4-8 0,8-3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17.90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468 38 12287,'0'-15'0,"0"0"0,-2 8 0,-5 7 0,-8 7 0,-8 3 0,-6 0 0,-2-5 0,-3 3 0,-1-1 0,-5 3 0,5-5 0,1-2 0,2-1 0,4-2 0,1 0 0,4 0 0,1 0 0,-5 7 0,3 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19.3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453 0 12287,'3'22'0,"-3"0"0,-6-4 0,-18 7 0,-9-10 0,-8 4 0,-5 3 0,-3-6 0,4 5 0,1-3 0,4 2 0,0 4 0,8 9 0,7 4 0,6 3 0,8 12 0,11-7 0,1 2 0,4 0 0,10-3 0,12-4 0,5-5 0,3-3 0,7-4 0,-2-3 0,4-6 0,1-7 0,0-6 0,2-6 0,2-1 0,1-4 0,0-12 0,-6-13 0,-4-9 0,-5-4 0,4-16 0,-1-3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44.8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104 31 12287,'9'10'0,"-4"0"0,-4-5 0,-1 5 0,0-6 0,0 9 0,5-18 0,0 0 0,-1-7 0,-3-3 0,-1 0 0,0 0 0,-6 7 0,-4 3 0,-4 3 0,4 4 0,0 3 0,-2 5 0,-1 3 0,3 2 0,2 0 0,1 2 0,4 3 0,1-3 0,2 5 0,0-2 0,0 0 0,2 0 0,3-5 0,3 0 0,0 0 0,6-7 0,-4-3 0,3-3 0,2-2 0,2 0 0,1-2 0,3-4 0,-3-9 0,-3-2 0,-5-7 0,-3 1 0,-1 0 0,-4 2 0,3-2 0,-5 3 0,-5 7 0,-3-1 0,-7 9 0,0 2 0,0 1 0,-2 4 0,-2 3 0,-1 5 0,2 3 0,1 4 0,2 1 0,0 2 0,0-1 0,6 3 0,3-1 0,1 1 0,0 0 0,1-2 0,8-5 0,2 0 0,3 0 0,1-6 0,5-4 0,2-4 0,3-1 0,-2 0 0,6-1 0,-3-6 0,-2-8 0,3-2 0,-2-8 0,-2-2 0,-1-1 0,-9-2 0,-3 1 0,-3 2 0,-2 2 0,-2 7 0,-4-2 0,-8 3 0,-4 2 0,-2 7 0,3 3 0,-1 3 0,-3 2 0,-4 2 0,5 3 0,3 5 0,6 3 0,-1 7 0,5 0 0,1 0 0,-1 2 0,2-5 0,5 3 0,2-5 0,3-5 0,-2 2 0,7-7 0,2-2 0,1-3 0,1-5 0,-4-5 0,1-3 0,-6-2 0,-1 0 0,-3-1 0,-1 1 0,-1 7 0,-4 3 0,-5 3 0,1 7 0,1 2 0,1 1 0,-3 2 0,5 6 0,2-8 0,6-1 0,2-1 0,7-4 0,-4 1 0,1-6 0,4-5 0,-11-7 0,4-1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1:45.5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59 332 12287,'14'-2'0,"-4"-3"0,-4-3 0,-6-7 0,0 0 0,0 0 0,0 0 0,0 0 0,0 0 0,0-1 0,2 0 0,1-3 0,4-1 0,2 2 0,1 1 0,5 2 0,0 0 0,0 0 0,0 0 0,2 1 0,1 3 0,2 1 0,0 5 0,-3-4 0,1 2 0,3 4 0,4 1 0,-4 2 0,1 2 0,0 3 0,5 3 0,-2 8 0,2-1 0,-2 0 0,3 5 0,-3 2 0,2-1 0,-2 1 0,-3 3 0,-5-3 0,1 0 0,2 0 0,1 3 0,-6-3 0,0-1 0,0 1 0,-2-2 0,-1-3 0,-2 1 0,2 2 0,-4 6 0,0-5 0,1 1 0,-1 0 0,-4 3 0,1-3 0,-2 1 0,2 4 0,-3 0 0,3 0 0,-4-2 0,-1 2 0,0-1 0,0 3 0,-1-2 0,-4-1 0,3 5 0,-5-10 0,1 1 0,-5 0 0,3 3 0,-2-5 0,-2 0 0,-1 2 0,-2-5 0,0 3 0,0-3 0,0-2 0,0 0 0,-1 0 0,0 0 0,-4 0 0,3-2 0,-3-1 0,1-3 0,-1-3 0,2 4 0,-6-5 0,1-1 0,-1-3 0,4-1 0,-5 0 0,-2 0 0,-1 0 0,3 0 0,0 0 0,0-1 0,1-4 0,-3 1 0,7-4 0,0 0 0,-2-1 0,6-1 0,-5-5 0,5 0 0,1 0 0,-5-5 0,-1-2 0,5-1 0,4-4 0,-1-2 0,3-1 0,-2 0 0,2 0 0,1 0 0,6-2 0,-2-2 0,2-1 0,8-5 0,5 5 0,3 1 0,2 2 0,5-1 0,2-1 0,0 4 0,0 2 0,4-11 0,-2 7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37.13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0 287 12287,'16'0'0,"-1"0"0,0 0 0,-5 0 0,0 0 0,0 0 0,5 0 0,0-2 0,0-1 0,0-2 0,0-5 0,0 3 0,0 1 0,0-1 0,2-3 0,3 3 0,4 0 0,-1 1 0,11 1 0,-4 5 0,2 0 0,0 0 0,-2 0 0,1 0 0,3 0 0,1 0 0,0 5 0,-3 0 0,2 0 0,1 1 0,0-4 0,-5 3 0,0-3 0,0-2 0,4-5 0,-1-2 0,-2 0 0,-3 1 0,4 1 0,-7 5 0,4 0 0,1 0 0,0 0 0,2 0 0,1 0 0,2 0 0,2 0 0,-3 0 0,3 1 0,1 4 0,-3-3 0,5 3 0,1-3 0,-3-2 0,4-5 0,-5 0 0,0 0 0,0-2 0,-2 0 0,-5-4 0,0 2 0,0 2 0,0 2 0,2 5 0,2-1 0,1-4 0,0 3 0,-3-3 0,1 3 0,3 2 0,4 0 0,-5-1 0,-2-3 0,-1-1 0,4-1 0,0 1 0,3-5 0,3-4 0,1 1 0,3 1 0,-1 2 0,0-2 0,0 4 0,0-1 0,1 3 0,-1 2 0,0 3 0,0 1 0,1 0 0,-1 0 0,5 0 0,2 1 0,0 3 0,0 1 0,-2 0 0,-3-5 0,0 0 0,-2 0 0,4 0 0,-9 0 0,2 0 0,-2 0 0,-3 0 0,-5 0 0,0 0 0,-2 0 0,7 0 0,-11 0 0,1 0 0,-7-2 0,-1-3 0,-8-5 0,3-3 0,-6-2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37.8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3076 12287,'2'-22'0,"3"-3"0,5-4 0,-3-3 0,-2-3 0,-4-7 0,-1-6 0,0-13 0,0-7 0,0-1 0,0-10 0,0 4 0,0-4 0,0-3 0,0 0 0,0-5 0,0 3 0,0 2 0,2-5 0,1 3 0,2-3 0,-1-3 0,-3-2 0,0 40 0,0 0 0,1 1 0,-1 0 0,2 0 0,-1-1 0,2-1 0,-1-1 0,0 4 0,-1 0 0,2-2 0,1 0 0,-2-1 0,2 0 0,1 0 0,1-1 0,-2 3 0,0 0 0,9-41 0,1 6 0,0 9 0,-2 10 0,-1 9 0,-2 4 0,-7 4 0,2 5 0,-3-1 0,-2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1.9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1 529 12287,'84'50'0,"-39"-26"0,0 2 0,1 9 0,-3 4 0,-5-2 0,-2 1 0,-4 1 0,-2 1 0,22 39 0,-7-2 0,-5 5 0,-5 7 0,-3 4 0,-4-4 0,-4-7 0,-9-5 0,-8-6 0,-6 2 0,-1-17 0,-1-6 0,-4-7 0,-4-2 0,-7-11 0,-5-7 0,-4-4 0,-3-11 0,-2-6 0,0-11 0,-1-11 0,-2-12 0,1-4 0,4-3 0,1-8 0,-3-6 0</inkml:trace>
  <inkml:trace contextRef="#ctx0" brushRef="#br0" timeOffset="1">423 46 12287,'47'-18'0,"-2"3"0,-5 6 0,-11 6 0,-19 3 0,-5 5 0,5 2 0,0 1 0,-2 4 0,11 1 0,-4 2 0,2 0 0,-1 0 0,0-1 0,-1-4 0,0-5 0,0-3 0,-5-2 0,-2-2 0,-1-3 0,-2-4 0,-5-12 0,0-3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39.7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136 1 12287,'15'0'0,"-1"2"0,-4 3 0,-15-2 0,-12 7 0,-5 2 0,-5 1 0,1 4 0,0 3 0,8 3 0,6 1 0,1 9 0,6-1 0,3 5 0,5 5 0,11 2 0,6 1 0,0 0 0,2 0 0,-1 5 0,4 1 0,-4-3 0,-5-1 0,-2-2 0,-4 1 0,-5-3 0,-4-3 0,-1-3 0,-1-8 0,-4-4 0,-5-5 0,-4-3 0,-1-4 0,-2-3 0,-3-5 0,4-3 0,-4-2 0,3-2 0,2-3 0,1-3 0,3-7 0,2 0 0,3 0 0,0-14 0,6-3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39.9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41 12287,'64'-19'0,"4"6"0,8 4 0,9 11 0,-1 10 0,-2 6 0,-7 7 0,-3 9 0,-11 3 0,-9 1 0,-9 4 0,-13-3 0,-11-1 0,-8-1 0,-6-4 0,-10 4 0,-6-3 0,-8-4 0,-6-3 0,-10-11 0,-5 1 0,-4-7 0,-1-3 0,-5-2 0,-1-7 0,3-3 0,1-5 0,-2-8 0,2-4 0,4-1 0,-1-4 0,3-3 0,-1-4 0,3-3 0,2-1 0,2-2 0,5-6 0,0 1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40.30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2413 121 12287,'15'-13'0,"-9"8"0,-11-10 0,-16 2 0,-18-1 0,-30-1 0,-13 0 0,32 8 0,-2 1 0,-7 0 0,-2 2 0,-4 1 0,1 1 0,0 0 0,-1 2 0,-9 2 0,0 3 0,6-1 0,0 2 0,-2 0 0,0 3 0,4 1 0,1 1-47,2 3 1,0 3-1,3 1 1,2 2 0,0 4-1,2 2 1,0 2-1,3 1 1,4 3 0,2 3 46,2 4 0,3 3 0,5-1 0,4 3 0,3 7 0,5 4 0,3 1 0,3 2 0,3 3 0,4 2 0,3 4 0,3 1 0,3-3 0,2-1 0,2 0 0,2-2 0,1-4 0,2-1 0,2-1 0,2-3 0,10 38 0,-1-9 0,-2-8 0,-4-11 0,-3-11 0,-5-10 28,-3-8 1,-2-3-1,-2-12 1,-3-4-29,-5-3 0,-9-9 0,-2 0 0,-4-6 0,-7-7 0,-5-3 0,-10-4 0,-3-3 0,-2 1 0,-14-6 0,-6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49.43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 1 12287,'0'69'0,"0"3"0,0 6 0,-12 1 0,-3-12 0,0-8 0,3-6 0,7 9 0,10-1 0,7-1 0,6-3 0,1-2 0,6-8 0,0-5 0,-2-4 0,6-4 0,-4-9 0,4-6 0,1-8 0,2-6 0,1-11 0,2-9 0,-1-9 0,4-18 0,1-5 0,6-13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49.60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12287,'2'45'0,"3"0"0,3 7 0,5 2 0,-2-1 0,-6-3 0,3 2 0,0 0 0,2 0 0,0 0 0,-1-8 0,1-9 0,10 3 0,-3 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49.8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151 212 12287,'22'-46'0,"3"3"0,5 4 0,4 9 0,1 8 0,5 7 0,-3 5 0,0 5 0,0 4 0,-2 9 0,-5 7 0,-1 10 0,-4 9 0,-4-1 0,-7 7 0,-4 1 0,-5-3 0,-3-1 0,-4-7 0,-5 0 0,-8 0 0,-2-6 0,-8-4 0,-2-5 0,-1-5 0,-2-3 0,-2-7 0,-2-2 0,-1-3 0,-5-8 0,3-11 0,-1-3 0,-4-4 0,3-5 0,1 3 0,1-4 0,3-1 0,3-9 0,0-7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2:50.22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1840 74 12287,'-2'-15'0,"-13"0"0,-20 0 0,-22 1 0,-7 4 0,-6 5 0,-16 5 0,-6 5 0,-3 7 0,-3 6 0,5 11 0,6 8 0,1 3 0,-1 7 0,5 0 0,3 8 0,7 2 0,7 2 0,5 8 0,4 3 0,8 5 0,6 6 0,2 4 0,8 4 0,7-7 0,6-2 0,2 4 0,12-3 0,2-4 0,1-5 0,4-7 0,1-10 0,2-4 0,-1-5 0,-1-7 0,1-5 0,1-8 0,-2-6 0,-1-8 0,-4-3 0,-3-3 0,-3-7 0,-9-11 0,-3-7 0,-5-6 0,-9-8 0,-1-2 0,-20-14 0,-1 2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04.64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2675 704 16383,'-50'-56'0,"0"1"0,-17-3 0,0 9 0,-3 4 0,-4 1 0,-12-6 0,40 28 0,-1 0 0,-2 0 0,0-1 0,1-1 0,-1 0 0,-2 0 0,0 1 0,-34-18 0,3 6 0,3 3 0,7 9 0,-4 3 0,25 18 0,10 22 0,40 9 0,43 33 0,13 0 0,8 1 0,-24-27 0,1 0 0,0 0 0,1-1 0,2 2 0,2 0 0,3 0 0,0 1 0,-1 0 0,0-1 0,2 1 0,1 0 0,-2-2 0,-1 0 0,-2-3 0,-1-1 0,0 1 0,-1-2 0,32 17 0,-6-4 0,-5 1 0,-36-28 0,-30-14 0,-38-25 0,-28-26 0,-6-2 0,33 21 0,-2-1 0,-4-3 0,-1 1 0,-3 1 0,-1 0 0,-1-3 0,-1 1 0,-1-1 0,0 1 0,-3-3 0,0 1 0,1 1 0,0 0 0,0 0 0,0 1 0,1 0 0,0 2 0,1 1 0,1 1 0,1 2 0,1-1 0,1 0 0,1 1 0,3 2 0,0 1 0,-40-18 0,3 5 0,4 7 0,21 20 0,14 20 0,60 39 0,12-8 0,7 2 0,4 0 0,4 1 0,2-1 0,2 1 0,4 1 0,1 0 0,1 4 0,1-1 0,2 2 0,1-1 0,3 2 0,1 0 0,2 3 0,0 1 0,0 1 0,0 1 0,1-2 0,-1 0 0,1-1 0,-2-1 0,-1 1 0,-1-2 0,-3-6 0,-1-2 0,-6-3 0,-1-1 0,-5-5 0,-2-2 0,31 26 0,-17-14 0,-26-15 0,-34-20 0,-26-25 0,-44-38 0,-5-6 0,34 26 0,0-1 0,-6-2 0,0 0 0,-3-3 0,-1-1 0,0 0 0,0-2 0,-3 0 0,-1-1 0,-6-3 0,-2 0 0,0 3 0,0 0 0,0 0 0,1-1 0,1 1 0,-1 1 0,-3-1 0,0 0 0,3 4 0,1 1 0,4 3 0,2 0 0,3 3 0,2 0 0,1 3 0,2 1 0,-37-14 0,11 7 0,7 15 0,21 30 0,32 17 0,43 37 0,25 6 0,-15-30 0,4 0 0,5 5 0,2 1 0,4 3 0,1 1 0,1 1 0,1 0 0,3 3 0,0 1 0,5 7 0,1 0 0,-2-5 0,0 0 0,4 3 0,0 2 0,0 0 0,1 0 0,5 0 0,0 0 0,-3-2 0,-1-1 0,-4-4 0,0-1 0,-3-4 0,-1 0 0,-6-1 0,-2-2 0,-3-9 0,-2-1 0,-3-3 0,-2-1 0,32 26 0,-15-14 0,-33-17 0,-31-23 0,-33-25 0,-34-25 0,34 16 0,0-2 0,-4-3 0,-1-1 0,-2-1 0,-2-2 0,-4-2 0,-2 0 0,-5-2 0,-1 0 0,-1-1 0,-2-1 0,-2-2 0,-2 0 0,0-1 0,1 0 0,0 2 0,1 0 0,2 0 0,-1 1 0,2 1 0,-1 0 0,-4 2 0,0 2 0,3 3 0,1 2 0,3 2 0,2 2 0,4 3 0,1 2 0,3 0 0,1 1 0,-35-11 0,9 20 0,36 35 0,40 17 0,23 5 0,11 3 0,5-2 0,3-1 0,5 4 0,3-1 0,7 4 0,3 2 0,3 6 0,1 2 0,5 3 0,0 2 0,1 2 0,0 2 0,-20-23 0,-1 1 0,2 0 0,0 0 0,0 0 0,1-1 0,-1 0 0,1-1 0,0 0 0,1-1 0,0 0 0,-1 0 0,24 19 0,-1 0 0,-4-4 0,0-1 0,-3-3 0,-2-1 0,-6-3 0,-1-2 0,-3-4 0,-1-1 0,-10-8 0,-2 0 0,-3-2 0,-1-1 0,31 24 0,-55-23 0,-33-29 0,-39-33 0,10 0 0,-1-4 0,2-1 0,-1-2 0,-4-4 0,-3-1 0,-3 0 0,-2-1 0,-2-3 0,-2 1 0,-1 1 0,-1 0 0,0 0 0,0-1 0,-1 1 0,-1 1 0,2-1 0,0 0 0,5 4 0,1 1 0,2 3 0,0 0 0,4 3 0,0 0 0,2 1 0,0 2 0,-38-16 0,11 8 0,9 8 0,20 14 0,13 35 0,29 21 0,27 14 0,24 10 0,-12-23 0,4 2 0,4 5 0,1 1 0,2 1 0,1 1 0,1 3 0,2-1 0,6 2 0,1 1 0,-4-2 0,1 0 0,1 0 0,1-1 0,1 0 0,1 1 0,6 3 0,0-1 0,-5-5 0,-1-1 0,-1-2 0,-1 0 0,-3-1 0,-1-2 0,-2-2 0,-2-2 0,-7-7 0,-2-2 0,27 28 0,-1 12 0,-52-22 0,-25-3 0,-37-29 0,-30-28 0,4-19 0,-10-9 0,40 15 0,-1-1 0,2-4 0,-1 0 0,-1 1 0,-1 0 0,1 1 0,-1 0 0,0 2 0,0-1 0,-1-3 0,1 0 0,4 4 0,0 0 0,0-2 0,0 1 0,1 1 0,-1-1 0,-2-2 0,-1 0 0,-38-16 0,3 4 0,6 4 0,2 6 0,6 8 0,16 16 0,4 14 0,42 22 0,36 38 0,22 13 0,-17-39 0,1-1 0,0-5 0,1-1 0,1 1 0,0-1 0,2 1 0,1 0 0,4 2 0,0 0 0,-1 0 0,-1 1 0,1-2 0,0 0 0,-2 0 0,1-1 0,-1-1 0,0-2 0,3 4 0,-1-2 0,24 21 0,-21-7 0,-50-41 0,-39-29 0,-31-33 0,5 5 0,4 2 0,-6 7 0,-3 1 0,-2 5 0,0 9 0,-5 11 0,-9 12 0,-8 8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0.9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12287,'35'45'0,"0"10"0,7 29 0,-22-32 0,0 2 0,2 4 0,0 3 0,0 3 0,1 4 0,3 10 0,1 3 0,3 5 0,1 2 0,-9-24 0,1 2 0,0 0-229,2 5 0,-1 1 0,1 0 0,1 0 0,1 0 0,1 0 0,-1 1 0,1 0 0,0 0 0,1 1 0,1-1 0,0 1 229,2 2 0,1-1 0,-1 0 0,0-2 0,-1-2 0,0 0 0,0-2 0,1-1 0,-1-1 0,-1-2 0,-1-2 0,1 0 0,13 26 0,1 0 0,0 1 0,1-3 0,-7-14 0,1-3 0,-4-6 0,0-1 131,-3-5 0,0-2 1,-4-7-1,-1-3 0,13 33 1,-6-9-132,-8-9 0,-11-16 0,-9-15 451,-5-8-451,-14-19 0,3 2 0,-12-11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1.7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1478 1 12287,'15'0'0,"-1"1"0,-4 4 0,-5 5 0,-5 12 0,-5 8 0,-7 11 0,-6 7 0,-11 12 0,-8 12 0,-1 6 0,-4 2 0,20-34 0,0 0 0,0 0 0,-1 0 0,0 2 0,1 1 0,-1 2 0,1 1 0,-2 0 0,1 1 0,-2 1 0,0 1 0,-2 0 0,0 0-56,0 0 1,0-1 0,-1 0 0,-1 0 0,3-1 0,0 1-1,0 0 1,-1-1 55,-2 0 0,1 0 0,2 0 0,0 1 0,1-5 0,0-1 0,2 0 0,0-1 0,3-1 0,0 0 0,-1 3 0,0 0 0,-15 39 0,-1 3 4,18-44 1,1 0 0,-16 41-1,8-2 1,0-1-5,0-1 0,2 3 0,1-6 0,-1-4 0,1-5 0,4 5 0,-2-5 0,0-2 0,1-1 0,0-1 0,5-4 0,0-4 0,0-1 0,2-4 0,1-9 0,4-3 0,1-3 0,2-3 0,5-8 0,0-3 165,0 0 1,0-8-166,0 2 0,2-8 0,3-4 0,5-1 22,3-4 0,7-1 0,4-2 0,1 0-22,1 0 0,13 0 0,0 0 0,9 0 0,7 0 0,16 0 0,-3 0 0,11 0 0,5 0 0,11 0 0,-43-1 0,0 0 0,2 0 0,-1-1 0,4 0 0,0-1 0,1-3 0,0 0 0,1 2 0,1 0 0,-2-1 0,-1 0-34,-1-1 1,1 2 0,5 1 0,0 1-1,-6-2 1,0-1 0,0 1 0,0 0 33,-2 0 0,1 0 0,4 1 0,-1 1 0,-4-2 0,-1-1 0,0 1 0,-2 0 0,0-1 0,-1 1 0,44 1 0,-9-2 0,-6 3 0,-7 2 0,-7 0 0,-11 0 0,-9 2 0,-8 3 0,-12-3 0,-7 4 0,-6 1 0,-10 0 0,-7 3 0,0-3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2.3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588 39 12287,'12'-15'0,"3"0"0,-5 8 0,-12 6 0,-11 4 0,-14 4 0,-8-4 0,0 4 0,-2 1 0,-2 2 0,-8 4 0,-1-3 0,-2-1 0,-4-5 0,7 4 0,7-1 0,6 1 0,-3-6 0,12 2 0,-6 3 0,7 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2.5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12287,'5'19'0,"2"6"0,0 10 0,0 7 0,-2 10 0,-5 5 0,0 7 0,0 6 0,0 12 0,0 9 0,0-42 0,0 2 0,0 3 0,0 1 0,0 1 0,0 0 0,0 4 0,0 1 0,0 0 0,0 2-136,0 2 0,0 2 0,0 4 1,0 0-1,0 1 0,0 0 0,0 1 1,0-1 135,0-2 0,0 2 0,0 7 0,0 1 0,0-6 0,0-1 0,0 3 0,0-1 0,0 3 0,0 0 0,0-4 0,0-1 0,0 2 0,0-2 0,0-5 0,0-2 0,-1-4 0,2 0 0,-1-1 0,1 0 0,1-5 0,0-1 0,0-2 0,1-1 87,0 45 0,0-5 0,1-16 0,1-7-87,-2-6 0,-1-11 0,-2-8 0,0-13 60,0-9 0,-2-7 0,-3-8-60,-5-12 0,0 0 0,-5-15 0,-4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3.5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226 0 12287,'-13'15'0,"-7"-1"0,-7-3 0,-3-1 0,0-5 0,1 4 0,4 1 0,5 3 0,5 1 0,5 11 0,5 2 0,3 1 0,9 7 0,3 0 0,5 1 0,5 1 0,-3-6 0,4 5 0,0-5 0,-1-1 0,0 6 0,-7-1 0,-1-3 0,-2-6 0,-7 1 0,2-5 0,-3 0 0,-2 0 0,-2-7 0,-3-7 0,-5-1 0,-3-2 0,-2-7 0,0-3 0,0-5 0,0-3 0,-1-2 0,1-7 0,0-2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3.7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 0 12287,'38'15'0,"6"2"0,-6 1 0,1 4 0,-4 2 0,-3 2 0,-9 3 0,-4 1 0,-8 0 0,-4 5 0,-7 1 0,0-5 0,0-4 0,-2 0 0,-3-7 0,-6-3 0,-8-5 0,-3-1 0,-6-6 0,1-3 0,0-5 0,-4-6 0,5-7 0,-2-3 0,-2-1 0,1-7 0,3 2 0,2-3 0,2-3 0,-3-2 0,5 3 0,0-10 0,5 8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4.1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1055 30 12287,'9'-6'0,"-4"2"0,-14-4 0,-11 1 0,-13 4 0,-19 1 0,-10 2 0,-7 4 0,-10 6 0,-1 1 0,8 16 0,5 3 0,5 4 0,-5 14 0,12 3 0,6 6 0,11 3 0,11 10 0,17 4 0,5 1 0,3 4 0,9 3 0,3-3 0,3-5 0,2-6 0,0-1 0,0-16 0,-1-5 0,-4-4 0,-3-7 0,-7-9 0,-2-6 0,-3-4 0,-5-7 0,-9-4 0,-2-3 0,-3-2 0,-6-7 0,-7-5 0,-1-6 0,-3 1 0,-4-18 0,0 3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5.1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12287,'7'15'0,"3"0"0,-4 0 0,1 0 0,-2 2 0,0 3 0,0 2 0,-3 5 0,1-4 0,2-1 0,0 3 0,-5-5 0,0-1 0,0-2 0,0-7 0,0 0 0,0 0 0,0 5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5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241 0 12287,'0'30'0,"0"2"0,0 3 0,-6-3 0,-4 3 0,-6-3 0,-4-2 0,-3 1 0,-6 0 0,3 3 0,0 1 0,6-1 0,-5-9 0,7 3 0,-4-4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5.8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12287,'22'20'0,"2"0"0,-1-2 0,-6-1 0,-9-2 0,-1 0 0,-4 0 0,-1 7 0,-2 3 0,2 4 0,3 1 0,-4 5 0,6 0 0,-2-1 0,0-2 0,7-4 0,-2-1 0,3-4 0,2-1 0,-5-4 0,0-6 0,2-3 0,1-3 0,-3-1 0,1-6 0,0-4 0,1-9 0,0-8 0,-4-1 0,-1-4 0,-2-1 0,2-2 0,1-1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6.0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12287,'0'22'0,"0"3"0,0 4 0,-2 1 0,-3 0 0,-5 0 0,2 7 0,0 1 0,1 1 0,4-4 0,1 2 0,2-2 0,2-1 0,3-2 0,3-4 0,9-3 0,-1-5 0,0-3 0,7-9 0,-8-3 0,2-3 0,0-2 0,3-12 0,0-4 0,-2-6 0,6-10 0,-1-7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6.1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12287,'7'30'0,"2"0"0,4-1 0,-1-4 0,-2-5 0,-5-3 0,5-2 0,0-7 0,5-1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6.5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75 107 12287,'15'0'0,"-6"-7"0,-4-3 0,-3-4 0,-2-1 0,0 0 0,0 0 0,0 0 0,1 7 0,4 3 0,5 3 0,4 2 0,1 12 0,0 4 0,0 6 0,0 5 0,0 7 0,0 1 0,-1-3 0,-4-6 0,-4 3 0,-6-6 0,0 1 0,0-4 0,-1-3 0,-4-4 0,-5-1 0,-4-2 0,-1-7 0,-2 2 0,-1-5 0,-2-5 0,-5-3 0,3-9 0,0-1 0,0-3 0,2-9 0,5 5 0,0-13 0,0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2.7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12287,'44'54'0,"-2"18"0,3 3 0,-17 7 0,-13-1 0,-8-4 0,-7-17 0,0-6 0,0-6 0,0-2 0,-2-1 0,-1-2 0,-2-2 0,2-6 0,1-3 0,-5-9 0,6-1 0,-6-7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37.0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1 12287,'-22'6'0,"4"-2"0,-9 7 0,-5 4 0,-6 4 0,-11 6 0,-1-3 0,3 1 0,5 4 0,0 6 0,7 6 0,3 1 0,5 2 0,5 10 0,7-5 0,2 3 0,3 2 0,3 5 0,7-3 0,0-1 0,0-2 0,7-5 0,1 0 0,1-3 0,-4-3 0,-4-4 0,-1-10 0,0 0 0,0-8 0,-6-5 0,-4-13 0,-4-8 0,-6-5 0,0-3 0,-7-5 0,4-3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53:44.5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1569 106 12287,'21'-16'0,"-5"11"0,-1 12 0,-12 18 0,-11 17 0,-14 30 0,4-25 0,-3 2 0,0 5 0,-1 2 0,-4 4 0,0 1 0,-3 10 0,-1 0 0,-1-2 0,-1 0 0,-2 4 0,1 1-218,-2 0 1,1 1 0,-1 4-1,-1 1 1,0 3 0,-1 0 0,1 1-1,1 0 218,2-1 0,1 1 0,4-3 0,2-1 0,2-3 0,2-2 0,2-5 0,1-1 0,3-2 0,0-3 0,2-9 0,1-3 0,-2 35 0,0-21 272,0-16 0,5-10-272,0-15 0,7-18 0,1-20 0,9-19 57,8-17 0,10-21 0,2-14 0,-12 37 0,2-1-57,0-4 0,1-2 0,5-11 0,1-2 0,-1-2 0,1-1 0,1-4 0,0 0 0,1-2 0,0-2 0,2-2 0,-1-1 0,-1-1 0,-2 0 0,0 0 0,-1 0-38,-2 4 0,0 0 1,0-2-1,-2 3 1,-3 16-1,-2 3 0,-1 4 1,-2 2 37,7-33 0,-9 14 0,-4 26 220,-4 7 0,-4 28 0,-9 25 0,-13 32-220,-12 30 0,13-24 0,0 4 0,-2 8 0,0 1 0,-1 3 0,0 1 0,-1 4 0,-1 1 0,-2 10 0,-1 1 0,-2 0 0,1 0 0,-2 1 0,1-1-121,-2 3 0,0 1 0,3 1 0,1 1 0,0-1 0,2-1 0,2-4 0,0 0 121,2-3 0,0 0 0,1 1 0,2-2 0,3-11 0,1-1 0,3-6 0,2-1 0,3-7 0,0-2 0,-4 39 0,4-30 0,0-12 0,8-25 0,1-26 0,11-23 0,8-31 0,14-21 0,-13 29 0,0-2 0,1-5 0,2-3 0,3-15 0,2-4 0,2 1 0,1-1 0,3-4 0,0-2 0,0-3 0,1-2 0,-9 22 0,1-1 0,0-2 0,1-1 0,0-1 0,0 0 0,1 0 0,-1-1 0,0 0-56,0-2 1,0 0-1,-1 0 1,0-1 0,-2 0-1,0 1 1,-4 7 0,-1 1-1,0 0 1,7-24 0,-2 2 55,-1 10 0,-2 3 0,-4 12 0,-2 3 0,5-25 0,-7 19 0,-7 20 0,-7 29 0,-8 37 0,-10 32 0,-1-6 0,-3 7 0,-4 13 0,-1 3 0,-3 10 0,0 3 0,-1 7 0,-1 2 0,8-26 0,0 0 0,-1 2 0,1 1 0,-1 0 0,0 1 0,-2 0 0,0 1 0,0 1-29,-1 1 1,-1 1 0,1 0-1,1 0 1,-1-1 0,0 0 0,2-2-1,-1 1 1,1-2 0,1-2 0,1 0-1,0-1 29,2-1 0,0 0 0,0 0 0,2 0 0,0 0 0,1-2 0,-7 26 0,1-2 0,2-6 0,1-2 0,2-8 0,2-2 0,4-7 0,2-4 0,-6 34 0,3-17 0,2-19 0,7-14 0,3-22 0,3-12 0,10-27 0,9-32 0,12-23 0,-11 27 0,2-3 0,5-10 0,0-3 0,4-8 0,1-1 0,4-9 0,1-3 0,-9 21 0,1-2 0,0-1 0,2-4 0,0-2 0,0-1 0,2-4 0,0 0 0,-1-1 0,1-2 0,0 1 0,0-1-27,-1 0 0,0-1 0,0 0 0,1-4 0,-1-1 1,-1 1-1,-3 6 0,-1 0 0,-2 2 0,-1 2 0,-1 0 1,-2 2 26,7-25 0,-3 3 0,-5 15 0,-1 5 0,3-20 0,-10 24 0,-7 24 0,-4 23 0,-8 29 0,-11 23-64,-13 28 1,6-7 0,-2 6 0,-3 12 0,-1 4 0,-2 9 0,0 2 63,-1 4 0,1 1 0,11-26 0,0 1 0,0-1 0,-10 29 0,0 0 0,-1 1 0,1 0 0,1-2 0,-1 1 0,8-25 0,0 1 0,1-1 0,-6 26 0,2-2 0,1 0 0,2-2 0,3-6 0,1 0 0,1-5 0,2-1 0,3-9 0,1-3 0,3-8 0,1-2 0,-7 39 0,8-19 0,1-26 280,2-14 1,4-27 0,8-26 0,7-27-281,6-27 0,12-22 0,-9 36 0,0-2 0,3-3 0,1-3 0,2-6 0,1-3 0,4-10 0,0-2 0,-9 24 0,0 0 0,1-1 0,1-1 0,0 0 0,1-1-83,1-2 0,0-1 0,1-1 0,1-5 1,0-1-1,0 2 0,-3 7 0,-1 1 1,-1 1-1,10-29 0,-3 2 83,-3 9 0,-2 2 0,-4 13 0,-2 4 0,3-28 0,-8 27 0,-8 24 0,-7 26 0,-10 29 0,-13 31 85,-16 37 0,10-22 0,-2 6 1,-2 8-1,1 2 0,-4 4 0,1 1-85,0 1 0,0 2 0,-2 7 0,2 1 0,1-1 0,1 0 0,-1-2 0,1 0 0,-1 1 0,1 1 0,-2-1 0,1 1 0,3-2 0,2-1 0,2-4 0,2-2 0,2-3 0,2-1 0,2-1 0,1-3 0,4-13 0,0-3 0,1-5 0,1-2 0,-8 33 0,10-21 0,5-31 122,3-17 1,10-30 0,9-37 0,12-28-123,-11 28 0,2-3 0,7-14 0,1-3 0,4-4 0,0-2 0,3-8 0,2-2 0,-10 23 0,0 0 0,1-1 0,1-3 0,1-1 0,0-1 0,2-7 0,0-1 0,1-2 0,1-2 0,1 0 0,0-2-117,1-2 1,1-2 0,-1-1-1,-9 17 1,0-2 0,0 0 0,-1 1-1,7-17 1,-1 2 0,-1 0 0,-3 1-1,0 2 1,-1 0 116,-1 4 0,-2 0 0,0 3 0,-3 8 0,-2 2 0,0 1 0,3-19 0,-1 3 0,-4 15 0,-2 4 0,7-30 0,-12 38 0,-5 37 130,-3 17 1,-23 49 0,6-1 0,-1 6 0,-7 14 0,-1 4-131,-6 13 0,-1 3 0,9-20 0,-1 1 0,0 1 0,-3 4 0,0 2 0,-1-1 0,0 3 0,-1-1 0,1 2 0,-1 0 0,0 2 0,0-1 0,-1 0 0,-1 1 0,0 0 0,-1 1 0,0 1 0,0 0 0,0 0 0,1-1 0,0 0-28,0 1 0,1-1 1,-1 0-1,2-5 1,1-1-1,0-1 1,4-6-1,2-1 1,0-1-1,-7 22 0,2-3 28,4-10 0,1-2 0,2-4 0,3-3 0,2-12 0,2-2 0,-8 35 0,4-21 0,2-19 0,4-25 0,5-15 0,12-33 0,11-39 0,16-22 0,-11 35 0,2-3 0,9-17 0,1-4 0,3-7 0,1-3 0,-11 24 0,0-2 0,0-1 0,2-6 0,1-1 0,0-2 0,2-5 0,0-1 0,1-1 0,2-3 0,1-1 0,-1 0-4,1-3 1,0-1 0,-2 1 0,-1 2 0,-2 1 0,1-3 0,-7 16 0,0-1 0,0-1 0,0 1 0,-1 3 0,-1-1 0,0 1 0,0 1 0,5-18 0,0 1-1,-1 2 4,-4 5 0,0 2 0,0 1 0,-4 9 0,0 1 0,-2 4 0,2-12 0,-1 5 0,-4 12 0,-2 6 0,4-24 0,-10 38 0,-14 46-51,-8 31 0,-1 7 0,-3 7 1,-7 17-1,0 5 0,-4 13 0,-1 3 51,10-24 0,0 2 0,-2 1 0,-3 9 0,-1 1 0,0 0 0,0-1 0,0-1 0,0 1 0,0 2 0,-1-1 0,0 2 0,-2 1 0,0 1 0,-1 0 0,0-1 0,1 0 0,-1 0 0,1-2 0,-1 1 0,2-1 0,-1-1 0,1-1 0,0 0-1,2-4 1,0 0 0,1 0 0,1 3 0,1 0-1,1-3 1,-6 20 0,3-4 0,1-4 0,1-2 0,3-9 0,0-3 0,3-9 0,1-4 0,-8 32 0,5-19 0,3-17 0,9-18 0,3-20 0,5-14-6,5-18 1,11-42 0,18-37-1,-12 36 1,3-3 5,3-6 0,2-5 0,-3 11 0,2-3 0,-1-2 0,1-3 0,-1 0 0,1-2 0,0-3 0,0 0 0,0-1 0,1-5 0,1 0 0,0-1 0,1-1 0,0 0 0,-1 0 0,1-2 0,-2 1 0,1 0 0,-3 4 0,1 0 0,-1 1 76,-1 1 0,-1 0 0,0 1 1,-2 4-1,0 0 0,-2 2 0,6-22 1,-2 3-1,-3 6 0,-1 3-76,-3 11 0,-1 3 0,-6 8 0,-1 5 0,4-19 0,-8 22 117,-5 20 1,-12 31-1,-11 31 1,-14 40-118,12-20 0,-1 5 0,-7 24 0,-3 6 0,9-24 0,0 1 0,0 1 0,-2 5 0,1 0 0,0 1 0,-1 3 0,0 0 0,-1 1 0,-3 5 0,0 1 0,-1-1 0,-1 2 0,-2 0 0,1-1 0,0-1 0,0 0 0,0 0-21,-1 0 1,0 1 0,1-1 0,2-2 0,1-1-1,0-1 1,2-5 0,-1 0 0,2-2 0,2-4 0,1-2-1,1 0 21,-12 24 0,3-2 0,3-1 0,3-3 0,4-17 0,1-3 0,3-4 0,1-1 0,1-7 0,2-3 0,-7 26 0,7-28 0,8-13 7,6-9 1,2-23 0,6-23 0,10-31-8,11-31 0,-4 24 0,3-5 0,5-12 0,3-4 0,3-8 0,1-2 0,-11 25 0,0-1 0,1-2 0,2-6 0,0-2 0,1-1 0,1-3 0,0-1 0,0-1 0,0 1 0,1 0 0,-1 0-37,1-3 1,1 0-1,-2-1 1,1-2-1,-1-1 1,-1 2-1,-3 9 1,-2 2-1,-1 0 1,-2 4-1,-1 1 1,-1 1 36,5-24 0,-2 4 0,-5 13 0,-2 6 0,-5 21 0,-2 5 0,4-25 0,-8 25 0,-7 20 0,-9 29 0,-11 26-67,-13 34 1,8-13 0,-1 5 0,-3 14 0,-2 4-1,-2 9 1,-1 2 66,0 8 0,0 1 0,9-26 0,0 1 0,1-1 0,0 0 0,1-1 0,-1 0 0,0 2 0,0-1 0,0 1 0,1 1 0,-1 0 0,1 0 0,1-4 0,0 0 0,1-1 0,-8 26 0,2 0 0,2-4 0,2-1 0,1-3 0,2-1 0,2-10 0,1-3 0,3-13 0,1-4 0,-9 32 0,5-18 0,1-19 0,11-20 264,1-18 0,11-29 1,10-35-1,11-22-264,-9 28 0,1-3 0,2-13 0,1-2 0,2-8 0,2-2 0,2-1 0,1-1 0,1 1 0,1-1 0,6-8 0,0-1 0,-3 3 0,0 2 0,-2 3 0,-1 3 0,-2 7 0,-1 3 0,-4 11 0,-1 4 0,9-28 0,-13 20 0,-15 35 0,-20 42 0,-17 40 0,10-11 0,-1 6 0,-6 19 0,-1 5 0,-2 8 0,-1 3 0,2-1 0,0 0 0,2 0 0,1 1 0,-1 0 0,1-1 0,2-4 0,0-1 0,0 0 0,0 0 116,0-3 0,0 0 0,1 2 0,2-2 1,3-10-1,1-1 0,3-3 0,2-2-116,2-5 0,2-1 0,-5 43 0,4-28 0,2-16 197,2-12 1,4-30-1,10-21-197,8-27 0,13-48 0,-7 31 0,0-3 0,3-6 0,1-3 0,2-3 0,1-4 0,4-13 0,1-4 0,3-1 0,0-2 0,-10 27 0,1-1 0,-1-1-110,2-2 0,1-1 1,0-1-1,0-3 1,0 0-1,0-1 1,0 1-1,-1-1 0,0 1 1,-1 1-1,-2 1 1,0 0 109,-1 5 0,-2 0 0,-1 2 0,6-23 0,-5 5 0,-8 21 0,-3 4 0,1-35 0,-9 29 0,-5 26 0,-6 33 0,-12 29-56,-14 41 1,11-14 0,-2 5 0,-4 16 0,1 2 0,-2 2 0,0 1 55,-1-1 0,1 1 0,-1 7 0,0 0 0,5-9 0,2-1 0,0-1 0,1 0 0,2-4 0,0 0 0,0-2 0,0-2 0,3-9 0,1-2 0,1-5 0,0-1 0,-10 40 0,-1-10 0,7-11 0,1-14 401,2-14-401,9-9 0,-12-8 0,3 3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5.7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 12287,'28'-8'0,"-3"3"0,-5 3 0,-3 2 0,-2 0 0,0 2 0,2 3 0,3 5 0,5 5 0,5 7 0,5 6 0,6 6 0,4 13 0,2-1 0,1 8 0,-1 6 0,2 4 0,-1 8 0,-2-2 0,-6 9 0,-2 5 0,-1 3 0,-3 5 0,-19-43 0,0 1 0,10 45 0,-7-1 0,-6 0 0,-7 1 0,-10-2 0,-8 2 0,-11-3 0,-1-8 0,-12-4 0,1-3 0,-5-1 0,-1-1 0,1-1 0,2-4 0,2-4 0,-3 1 0,5-4 0,1-2 0,2-4 0,4-9 0,3 2 0,5-4 0,3-6 0,9-3 0,3-7 0,3 0 0,2 0 0,7-1 0,3-4 0,3-5 0,2-3 0,5-2 0,2 0 0,0 0 0,0 0 0,-1 5 0,-2 0 0,1-2 0,-2-1 0,-6-2 0,-4 2 0,-1 3 0,-4 5 0,-1 4 0,-2 1 0,0 0 0,0 0 0,0 7 0,0 3 0,0 5 0,0 6 0,2 7 0,3 11 0,7 5 0,6 8 0,-7-33 0,1 2 0,5 7 0,0 2 0,1 4 0,1 2 0,1 4 0,0 1 0,4 11 0,1 2 0,-4-6 0,1 0 0,2 3 0,1 0-108,-1 0 1,0 1 0,2 2 0,-1 1 0,-2-4 0,-1 0-1,-2-3 1,-2 0 107,0-1 0,-2 0 0,-4-1 0,-2-1 0,-2-7 0,-1-2 0,-3-4 0,-2 0 0,0-4 0,-2-1 0,0 3 0,0-2 0,0-7 0,-2-2 0,-4 47 0,-9-8 0,-6-7 0,-5-11 0,1-6 0,-2-7 0,-2-14 0,-3-12 0,-1-10 0,-2-4 0,0-9 0,4-3 0,1-6 0,0-9 0,2-9 0,3-16 0,-4 0 0,4-10 0,-4-4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7.6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1 12287,'-31'37'0,"6"11"0,0 9 0,-2 0 0,-1 2 0,-2 6 0,0 6 0,1 1 0,4-2 0,-2 4 0,7-4 0,2 2 0,1-2 0,7 9 0,1-4 0,3 3 0,2-1 0,3-2 0,1-1 0,1-2 0,4-2 0,9-11 0,6 1 0,13-3 0,-1 3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6.2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46 12287,'15'-8'0,"5"-4"0,1 5 0,-3 1 0,-1-1 0,-2 2 0,0 7 0,0 4 0,0 9 0,-2 14 0,-1 14 0,-4 9 0,-1 9 0,3 9 0,-5-1 0,-1-1 0,-3-2 0,-6-6 0,-1-5 0,-3-4 0,-3-5 0,1-7 0,-1-4 0,2-5 0,-2-5 0,-1-4 0,-2-11 0,0-5 0,1-7 0,3-8 0,2-10 0,2-7 0,-4-15 0,1-3 0,3-17 0,0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6.5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12287,'10'15'0,"1"10"0,0 12 0,-2 8 0,-1 6 0,-1 6 0,-4 6 0,-1-4 0,-2 3 0,0-2 0,0-3 0,5-2 0,0 2 0,0-3 0,2-2 0,-4-7 0,7-8 0,0-3 0,-2-6 0,6-8 0,-6 0 0,2-5 0,0-5 0,0-3 0,5-10 0,2-6 0,3-6 0,4-12 0,7-1 0,5-9 0,4-6 0,3 1 0,3-10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6.8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376 1 12287,'-2'30'0,"-3"-2"0,-5-3 0,-5 7 0,-5-5 0,-5 0 0,-4 1 0,-1 1 0,0-6 0,2-3 0,3-3 0,-7-3 0,7-4 0,3-4 0,3 1 0,4-5 0,0 1 0,0-6 0,7-1 0,3-6 0,10-6 0,3-8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7.0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12287,'-2'32'0,"-3"3"0,2 2 0,-7 5 0,-2 0 0,-1 5 0,-2 3 0,0 7 0,1-4 0,4-1 0,3 4 0,9-6 0,3-2 0,5-1 0,4-8 0,2-6 0,3-6 0,3-8 0,-1-8 0,1-6 0,3-6 0,-5-9 0,7-7 0,-2-15 0,4-3 0,8-17 0,1-10 0</inkml:trace>
  <inkml:trace contextRef="#ctx0" brushRef="#br0" timeOffset="1">332 362 12287,'-10'70'0,"0"1"0,0 4 0,-5-10 0,0-3 0,0-5 0,0-2 0,0-8 0,0-5 0,-1-3 0,6-6 0,2-8 0,1-4 0,-3-13 0,5-10 0,2-11 0,1-9 0,2-8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7.3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618 0 12287,'54'84'0,"-28"-40"0,0 1 0,19 42 0,-23-41 0,0 0 0,-2 1 0,0 2 0,-1 8 0,-1 1 0,-4-1 0,0 0 0,-1-1 0,-1 0 0,-1 0 0,-2 1 0,-3-2 0,-2 0 0,-1-2 0,-2 0 0,-5 44 0,-6-7 0,-12 2 0,-8-21 0,-8-6 0,-6-6 0,-13-4 0,-5-8 0,-3-7 0,-2-6 0,-5-4 0,2-14 0,-2-4 0,-2-3 0,-2-6 0,11-1 0,-15-2 0,11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7.9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132 1 12287,'7'90'0,"5"6"0,-1-1 0,-11-4 0,-11-9 0,-18 3 0,2-9 0,2 2 0,2 4 0,4 7 0,8 8 0,2-1 0,3-4 0,5-40 0,2 1 0,7 46 0,-3-48 0,2-1 0,9 47 0,5-12 0,-1-3 0,5-3 0,3-3 0,2-1 0,2-15 0,3-8 0,6-8 0,16 6 0,5-3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7.4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1 12287,'15'0'0,"-3"0"0,-7 0 0,-14 0 0,-16 0 0,-3 0 0,-2 5 0,0 0 0,1-2 0,4-1 0,-4-1 0,6 3 0,0 1 0,2-2 0,5-1 0,1-2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13.0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41 12287,'0'-22'0,"7"12"0,1 2 0,1 9 0,-4 10 0,-4 2 0,-1 5 0,0 6 0,0 6 0,4 17 0,4 5 0,9 10 0,5 8 0,3 14 0,5 5 0,0 3 0,-14-43 0,-2 1 0,10 43 0,-3 1 0,0-7 0,-1-5 0,-5-1 0,-7-21 0,-1-8 0,-4-8 0,-8-9 0,-5-12 0,-3-8 0,-2-8 0,-6-9 0,1-9 0,2-15 0,1-10 0,2-20 0,2-6 0,1-5 0,2-5 0,7-10 0,-2 0 0,3 5 0,4 3 0,3 6 0,8 2 0,9 13 0,1 8 0,1 3 0,2 10 0,0 5 0,0 4 0,-4 3 0,7-2 0,-6-2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8.3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1 10927,'41'85'0,"0"1"0,0 1 0,0 2 0,-14-28 0,0 0 0,-2 3 0,-2 4 0,-2 2 0,-2-1 0,4 29 0,-5-1 0,-4-7 0,-3-1 0,-4-6 0,-1 0 0,-2 1 0,-1-1 0,-3-5 0,-2 0 0,0-1 0,-1 0 0,-1-1 0,-2-1 0,-6-3 0,-3-2 0,-2-9 0,-3-3 0,-2-1 0,-3-2 0,-1-4 0,-3-1 0,-6 3 0,-2-2 0,1-6 0,-3 0 0,-8 6 0,-2-1 0,-2-2 0,0 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9.4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1860 12287,'15'30'0,"7"-2"0,0-3 0,-4-4 0,0-13 0,-13-8 0,0-8 0,-5-14 0,0-7 0,0-4 0,0-14 0,0-2 0,-1-6 0,-4-7 0,1-7 0,-6 1 0,0-3 0,2-1 0,0-11 0,4 0 0,-2-7 0,-3-5 0,4-4 0,-5 5 0,-2 3 0,-1 3 0,-2-1 0,0 13 0,1 8 0,4 4 0,-3 6 0,3 2 0,-2 6 0,2 3 0,2 9 0,4 2 0,-1 6 0,2 5 0,1 8 0,2 7 0,0 15 0,2 5 0,1 14 0,2 9 0,7 11 0,0 8 0,5 0 0,3 0 0,0 3 0,-3-5 0,1-3 0,2-5 0,0 3 0,-5-8 0,0-7 0,0-5 0,-5-6 0,1-9 0,-8-17 0,2-13 0,-5-8 0,-5-8 0,-4-7 0,-6-7 0,-1 1 0,-4 2 0,1 4 0,-4 2 0,-1 8 0,1 6 0,4 5 0,-2 7 0,0 2 0,1 3 0,0 3 0,5 7 0,0 0 0,0 0 0,0 8 0,-2 7 0,-1 9 0,-4 6 0,-1 5 0,4 4 0,-16 13 0,3 1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19.9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61 12287,'15'0'0,"0"-3"0,0-4 0,0-3 0,-5-7 0,0 9 0,2-1 0,2 4 0,6 4 0,0 1 0,0 0 0,2 0 0,-6 11 0,4 5 0,-3 2 0,-2 4 0,-1 3 0,-4 8 0,-5 3 0,-4-3 0,-1 6 0,0-1 0,-3 1 0,-7-4 0,0-3 0,-12-2 0,0 0 0,-8 7 0,-8 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20.1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12287,'21'38'0,"1"4"0,3-7 0,-5-1 0,-10-9 0,-5-5 0,-3-3 0,-2-2 0,0 0 0,0-5 0,0 0 0,0-7 0,0 4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47.0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1915 347 12287,'15'-9'0,"0"4"0,-5 4 0,0 1 0,2 0 0,1 8 0,2 5 0,1 6 0,-1 8 0,0-2 0,0 3 0,0 2 0,0 1 0,0-3 0,-2-3 0,-3-5 0,-3-3 0,-15-15 0,-7-11 0,-9-11 0,-4-10 0,-7-13 0,-2-1 0,-2-3 0,-3-6 0,0 2 0,1 1 0,2 5 0,2 5 0,-3-2 0,6 7 0,4 3 0,4 5 0,7 7 0,-1 10 0,3 5 0,2 3 0,7 5 0,3 7 0,3 11 0,2 5 0,7 18 0,5 6 0,6 5 0,7 1 0,4 6 0,1-4 0,0 3 0,0 2 0,-5-7 0,-1-10 0,-4-5 0,-7-5 0,0-2 0,-7-9 0,-3-5 0,-3-10 0,-5-8 0,-7-9 0,-6-8 0,-1-15 0,-8-3 0,-3-6 0,-3-3 0,-7-6 0,4 4 0,1-5 0,-2 1 0,2 1 0,-3 2 0,4 1 0,1 4 0,-1-2 0,4 5 0,0 2 0,0 3 0,5 5 0,1 12 0,2 0 0,4 10 0,8 10 0,5 14 0,5 9 0,5 9 0,5 7 0,3 4 0,9 7 0,2-3 0,1 0 0,0 0 0,-7 3 0,4-4 0,-2-3 0,0-1 0,-1-8 0,-8-4 0,-2-5 0,-3-5 0,-1-3 0,-6-9 0,-4-3 0,-4-5 0,-7-11 0,-3-9 0,-4-10 0,-6-9 0,3 1 0,-10-8 0,4-1 0,-3-1 0,-2-2 0,1 1 0,-1 4 0,-3-2 0,3 5 0,0 0 0,0 0 0,2 2 0,5 7 0,1 3 0,4 5 0,-2 5 0,7 4 0,2 6 0,3 10 0,5 7 0,5 8 0,3 10 0,9 9 0,3 10 0,5 3 0,5 1 0,-2 2 0,6 4 0,-3-4 0,-2-4 0,-4-1 0,-5-3 0,-5-5 0,-3-4 0,-2-4 0,-2-9 0,-5-5 0,-8-3 0,-12-9 0,-9-3 0,-3-5 0,-3-5 0,-6-5 0,-3-10 0,3-4 0,1 1 0,3-4 0,2 5 0,4-1 0,1-4 0,2 5 0,5 1 0,1 0 0,4 1 0,-3-5 0,3 3 0,-4 1 0,-1-1 0,-7 2 0,-1-2 0,-8-1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49.1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1946 310 12287,'0'-33'0,"-2"1"0,-3 4 0,-5 1 0,-9-2 0,-1 4 0,-5-2 0,5 9 0,0 5 0,-2 6 0,10 5 0,-3 2 0,4 4 0,2 6 0,3 8 0,6 17 0,1 5 0,4 4 0,9 8 0,7 1 0,3 1 0,3-4 0,0 1 0,-2-6 0,-5-7 0,-3-4 0,-7-7 0,-2-6 0,-1-5 0,-4-11 0,-8-2 0,-5-8 0,-3-10 0,-13-9 0,-2-11 0,-4-7 0,-6-6 0,1 1 0,-3-5 0,-1 3 0,3 4 0,-4-7 0,5 10 0,2 2 0,3 2 0,-5 2 0,10 8 0,2 3 0,2 5 0,3 5 0,5 5 0,6 16 0,4 16 0,5 8 0,5 5 0,9 17 0,7 0 0,3 3 0,3 4 0,1 0 0,2 1 0,-1-1 0,-4-4 0,-3-5 0,-9-8 0,-1-5 0,-2-5 0,-7 0 0,1-14 0,-8-5 0,-4-4 0,-7-9 0,-2-4 0,-3-6 0,-4-6 0,-7-16 0,-3-3 0,-1-6 0,-5-6 0,3-1 0,-2 1 0,-2-2 0,2 1 0,0 3 0,1-1 0,-1 1 0,6 2 0,-4 2 0,4 6 0,2 3 0,-2 9 0,9 3 0,1 5 0,3 5 0,8 3 0,4 9 0,1 4 0,4 9 0,3 14 0,6 13 0,8 6 0,4 8 0,9 2 0,-2 4 0,4 2 0,1 1 0,-2 1 0,-1-6 0,-3-1 0,-3-4 0,4 2 0,-4-7 0,-5-3 0,-4-5 0,-5-10 0,-7-9 0,0-1 0,-4-9 0,-4-8 0,-9-5 0,-5-5 0,-9-15 0,-8-12 0,-3-5 0,-3-4 0,3-1 0,-10-2 0,2 1 0,0-4 0,-2-2 0,5 4 0,0 1 0,3 4 0,3-3 0,-5 4 0,1-1 0,0 0 0,6 11 0,4 1 0,3 4 0,2 6 0,7 8 0,3 5 0,5 5 0,4 5 0,5 10 0,6 12 0,0 8 0,0 10 0,6 5 0,5 9 0,0-2 0,-1 0 0,4 3 0,-6-11 0,0-6 0,-3-6 0,-3-7 0,-4-5 0,-3-4 0,-5-5 0,-3-7 0,-4-4 0,-3-5 0,-5-5 0,-8-9 0,-3-6 0,-19-7 0,0 4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36.0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2639 12287,'7'30'0,"3"-2"0,4-3 0,-4-13 0,0-17 0,-7-10 0,2-17 0,-3-3 0,-2-5 0,1-4 0,3-3 0,1-3 0,-2-5 0,0-6 0,1-2 0,3-4 0,1-2 0,2-1 0,5-7 0,0-2 0,0-1 0,0-6 0,2 4 0,1 2 0,3 3 0,5-11 0,-1 11 0,4 2 0,1 0 0,-1 4 0,-3 4 0,0 7 0,0 1 0,1 2 0,0 0 0,-2 4 0,2 1 0,0-8 0,-1 3 0,0 0 0,0-2 0,-4 7 0,0 2 0,-2 5 0,0 4 0,0 5 0,-3 5 0,1 1 0,3 0 0,-1 2 0,-4 1 0,3 3 0,1 3 0,0 1 0,-3 5 0,1 1 0,2 4 0,0-2 0,-3 7 0,2 2 0,1 1 0,0 2 0,-5 2 0,0 3 0,0 5 0,0 8 0,2 6 0,1 3 0,2 5 0,0 11 0,-4 1 0,-1 1 0,0 3 0,5 13 0,0 1 0,0 5 0,2 5 0,-4 3 0,7 7 0,0 5 0,-1 2 0,-10-40 0,0 1 0,11 42 0,4 4 0,-14-48 0,0 1 0,0 0 0,0 1 0,0-3 0,0 1 0,1 0 0,-1 0 0,0 1 0,0 0 0,0 0 0,0-1 0,15 38 0,0-7 0,0-7 0,0 0 0,-1-9 0,-2-4 0,-2-7 0,-5-14 0,3-7 0,-1-10 0,-3-4 0,-3-3 0,1-4 0,2-5 0,1-4 0,1-14 0,-2-9 0,3-11 0,1-13 0,2-12 0,7-16 0,3-8 0,5-8 0,-21 40 0,-1-1 0,1 1 0,-1-1 0,-1 1 0,0 0 0,-2 2 0,0 1 0,2-4 0,-1 1 0,8-40 0,-1-1 0,-3 4 0,2 5 0,-2 7 0,0 1 0,2 3 0,-4 4 0,8 7 0,-1 2 0,-2 2 0,6-2 0,-6 2 0,-1-2 0,-7-3 0,-2 3 0,-8 1 0,-3 0 0,-5-5 0,-6 2 0,-6-7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37.6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5066 197 12287,'6'-8'0,"-6"1"0,-1 5 0,-13-1 0,-9-2 0,-12-7 0,-9 2 0,-8-2 0,-8 2 0,-15-3 0,-6 1 0,-8-3 0,-8 0 0,42 5 0,-2 2 0,2 2 0,-1 2 0,-1-2 0,-1 0 0,0 1 0,0 0 0,-3-1 0,-2 0 0,2 3 0,0 1 0,-2 0 0,-1 1-81,-2-1 1,-1 2 0,3 3 0,-1 1-1,-1 0 1,-2 2 0,0 0 0,-1 1 80,0 0 0,-1 1 0,-7 1 0,0 1 0,5-2 0,2 0 0,-2-1 0,-1 0 0,2 0 0,-2-1 0,-3 1 0,-2 0 0,1 0 0,0 1 0,-1-1 0,0 1 0,3 0 0,0-1 0,-2-2 0,1 0 0,3 0 0,0 0 0,1 0 0,0 0 0,-1-1 0,1 0 0,2 1 0,1-1 0,4-3 0,2 1 0,2 1 0,2 1 0,4 0 0,1 0 0,1-2 0,2-1 0,-41 6 0,6-2 39,8 0 0,12 2 0,16-4 0,5 4-39,5 1 0,3 2 0,7 5 0,0-3 0,-1 3 0,1 4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38.6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12287,'20'23'0,"0"-2"0,-2-5 0,-8-7 0,-10-4 0,-10-10 0,4 3 0,-8-11 0,6 4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38.9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12287,'26'20'0,"5"1"0,-10-8 0,-6-8 0,-11-3 0,-4-2 0,-14 6 0,-9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1.3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0 12287,'-2'20'0,"-3"2"0,-5 2 0,-3 2 0,-9 10 0,-3 5 0,-3 6 0,-3 4 0,6 4 0,2-3 0,1 0 0,4 0 0,6 3 0,4-5 0,1-1 0,4-2 0,1-2 0,4 0 0,3-1 0,5-4 0,5 2 0,3-7 0,4-2 0,1-1 0,-3-3 0,6-2 0,0-4 0,3-1 0,1-2 0,7-12 0,1-1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39.2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12287,'25'23'0,"0"-2"0,-16-11 0,-9-5 0,-20-24 0,-19-6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34.9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498 15 12287,'0'15'0,"-1"-1"0,-6-4 0,-8-5 0,-9-4 0,-2-1 0,-3 0 0,2-1 0,0-4 0,-9 3 0,4-3 0,-3 3 0,-2 2 0,2-5 0,6 0 0,2 2 0,2 1 0,7 1 0,-2-3 0,3-1 0,2-6 0,0 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35.3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 12287,'13'1'0,"-3"4"0,-5-1 0,-11 4 0,-8-1 0,-4-4 0,-4-1 0,2-1 0,-3 3 0,-3 1 0,1-2 0,-2 0 0,1 1 0,1 1 0,1 2 0,6-4 0,-2 2 0,-1 7 0,6-4 0,0 7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35.6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12287,'5'0'0,"-8"0"0,-12 0 0,-7 0 0,-3 0 0,-5 0 0,-2 0 0,-3 0 0,3 0 0,-5 0 0,2 0 0,0 0 0,4 0 0,6 0 0,0 0 0,2 0 0,1 0 0,7 0 0,0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36.1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1 12287,'-15'0'0,"5"5"0,2 2 0,1 3 0,4 6 0,1 8 0,2 11 0,2 7 0,3 6 0,3 3 0,7 9 0,0 7 0,0 5 0,0 3 0,-1-1 0,-4-2 0,-5-1 0,-3-14 0,-2-4 0,0-8 0,0-4 0,-2-13 0,-3 0 0,-5-6 0,-4-8 0,-1-6 0,0-11 0,0-7 0,5-4 0,2-16 0,1-7 0,4-3 0,1 0 0,2-4 0,2 4 0,3-3 0,3-1 0,7 2 0,2 4 0,3 1 0,-2 2 0,6 4 0,-2 1 0,-4 0 0,-1 2 0,-2 2 0,0 6 0,-7 4 0,-1 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8:38.3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10493 1794 12287,'30'15'0,"-1"-1"0,-4-4 0,-5-12 0,-10-13 0,-5-10 0,-3-9 0,-2-9 0,0-9 0,0-3 0,0-7 0,-5-5 0,0-10 0,1-1 0,3 3 0,-4-10 0,0 6 0,1-3 0,3 1 0,1 4 0,0 4 0,0 1 0,0 1 0,0 9 0,0 0 0,0 7 0,0 3 0,-5 4 0,-2 7 0,0 6 0,0 3 0,-3 4 0,4 3 0,-3 5 0,-2 3 0,-3-3 0,-1 0 0,0 1 0,-2 3 0,-1 2 0,-2 2 0,1 2 0,-2 5 0,-1-3 0,-2 1 0,-2 4 0,-3-4 0,-3 2 0,-1 2 0,-2 1 0,-12 2 0,1 0 0,0 0 0,-1 0 0,-4 2 0,1 3 0,2 3 0,1 1 0,-4 2 0,-1-4 0,1 0 0,-1-1 0,-4 4 0,4-4 0,0-1 0,1 1 0,-6-2 0,1 4 0,-2 0 0,-3 1 0,3-6 0,1 4 0,2-2 0,-2 0 0,-2 2 0,-1-4 0,-1 2 0,1-2 0,1-1 0,1-2 0,1 0 0,0 0 0,-10 0 0,7 0 0,-2 0 0,0 0 0,1 0 0,1 0 0,0 0 0,-1 0 0,3 0 0,-1 0 0,2 2 0,0 3 0,-10-4 0,7 6 0,0-2 0,3 0 0,-5 5 0,5-3 0,0-1 0,-2 1 0,0-2 0,-1-5 0,2 2 0,2 3 0,-2-3 0,2 3 0,-2-4 0,-3-1 0,-2 0 0,1 0 0,5 0 0,3 0 0,-3 0 0,2 0 0,-2 0 0,2 0 0,-4 0 0,4 0 0,-2 0 0,2 0 0,-2 0 0,5 0 0,0 0 0,0 0 0,-3 0 0,3 0 0,1 2 0,5 3 0,-8-3 0,9 3 0,-2-4 0,0-1 0,2 5 0,-2 0 0,-2-1 0,-1-3 0,-2-1 0,3 0 0,-1 0 0,2 0 0,-4 0 0,1 0 0,3 0 0,1 0 0,-3 0 0,-1 0 0,3 0 0,1 0 0,-3 0 0,-1 0 0,1 0 0,-2 0 0,5 0 0,-5 0 0,2 0 0,0 0 0,-5 0 0,4 0 0,3 0 0,1 0 0,-3 0 0,-1 0 0,3 0 0,1 0 0,-3 0 0,-1 2 0,3 1 0,1 2 0,2 1 0,-2-6 0,0 0 0,2 0 0,-4 5 0,9 1 0,-2 1 0,2 0 0,-2-1 0,5-2 0,0 2 0,0 3 0,1-4 0,2 3 0,-1 1 0,1-1 0,3-5 0,0 4 0,1 0 0,0 3 0,-3-2 0,-1 0 0,2 1 0,-1-1 0,-1-3 0,4 4 0,0-1 0,0 0 0,0-3 0,-1 4 0,1-3 0,0-2 0,-5 3 0,0-1 0,1 1 0,2 0 0,2-2 0,0-5 0,0 1 0,0 4 0,0-3 0,0 3 0,-1-3 0,1-2 0,-5 0 0,0 1 0,1 3 0,3 1 0,-5 0 0,0-5 0,-1 0 0,0 0 0,-3 0 0,3 0 0,0 0 0,0 0 0,-8 0 0,3 0 0,0 0 0,-1 0 0,4 0 0,-1 0 0,-2 0 0,-2 0 0,-1-2 0,0-1 0,1-2 0,4 1 0,-8 1 0,2 0 0,-1-2 0,1 1 0,-3-2 0,0 1 0,4 1 0,2 3 0,-9-4 0,8 0 0,1 1 0,1 3 0,3-5 0,-3 1 0,2 0 0,-2-1 0,5 4 0,1-5 0,0 2 0,1 0 0,-5-1 0,5 2 0,3-1 0,5 2 0,-5 1 0,6 2 0,0 0 0,3 0 0,3 0 0,5 0 0,0 0 0,0 0 0,0 0 0,1 2 0,4 3 0,-2 3 0,7 9 0,0 3 0,-1 5 0,4 5 0,-3 6 0,3 2 0,2 1 0,0 9 0,0-1 0,0 5 0,0 5 0,5 0 0,0 0 0,0-3 0,2-3 0,-5 1 0,4-3 0,-1 3 0,0 1 0,6 3 0,-6 4 0,0 0 0,1 1 0,-2-6 0,4 0 0,0 1 0,1-3 0,-4-1 0,3-7 0,-1-1 0,-4-4 0,6 0 0,1-8 0,3-3 0,2-1 0,0-6 0,0-2 0,0-3 0,0-2 0,7-5 0,3-2 0,4-1 0,1-4 0,0 4 0,2-2 0,1 0 0,3 2 0,4-6 0,-3 4 0,1-3 0,4-2 0,7 0 0,1 0 0,0 0 0,2 0 0,2-2 0,6-1 0,0-4 0,1-1 0,-1 5 0,4-4 0,3 2 0,3 0 0,5-5 0,-6 3 0,1 0 0,2 1 0,9-6 0,-8 4 0,3-1 0,3 4 0,4-2 0,-1 1 0,-1-1 0,-4 0 0,8 2 0,-4 4 0,4-3 0,1-1 0,6 0 0,-5 4 0,0-3 0,2-1 0,-2-1 0,2 2 0,-2-3 0,0-1 0,5 3 0,-7-3 0,2-1 0,-1 1 0,1 5 0,-5-4 0,2 2 0,3 0 0,0-2 0,3 4 0,1-4 0,1-1 0,7 4 0,-10-1 0,3 4 0,-3 1 0,9-2 0,-4-1 0,0-2 0,2 1 0,-3 1 0,1 0 0,2-2 0,-1 1 0,-44 1 0,-1-1 0,38-1 0,6 2 0,0 1 0,1 2 0,-1 0 0,-2 2 0,2 3 0,0-3 0,-2 4 0,0 0 0,-1-1 0,8 5 0,-11-5 0,3-2 0,1-1 0,-10-2 0,8 0 0,-1 0 0,0 0 0,-4 0 0,1 0 0,-1-2 0,-1-3 0,10 3 0,-5-3 0,-1 4 0,0 1 0,-8 0 0,5 0 0,2 0 0,2 0 0,2 0 0,-2 0 0,-2-2 0,-2-3 0,0 2 0,6-6 0,1 2 0,4 4 0,-4-4 0,3 2 0,-3 2 0,-1 1 0,-1 2 0,-1 0 0,-4 0 0,-4 0 0,-4 7 0,-3 1 0,-4 2 0,-5 1 0,-6-8 0,-7 2 0,-9-3 0,-4-2 0,-6-9 0,-9-6 0,-9-8 0,-8-6 0,-6-8 0,-21-1 0,-5-7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40.8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2955 1 12287,'-2'15'0,"-4"0"0,-11 0 0,-12 0 0,-19 2 0,-19 3 0,-15 5 0,32-10 0,-2-1 0,-6-1 0,-2-1 0,-5 0 0,-2-1 0,-4 1 0,0-2 0,-2 0 0,-2-2 0,-7 1 0,-2-1 0,5-1 0,-1 0 0,0-2 0,1 0-121,3-3 1,0 1-1,1 0 1,2 0-1,5 0 1,1-1-1,2 1 1,2-1 120,3 2 0,1-1 0,6-1 0,1-1 0,-42 8 0,9-1 0,9 1 0,4-1 0,10 4 0,7-2 103,6 1 1,1-2 0,8-1-104,-4-1 0,2-2 0,0-5 0,0 0 0,2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09:47.6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2850 12287,'15'0'0,"-6"0"0,-3-2 0,-6-3 0,0-5 0,0-3 0,0-7 0,0-2 0,0-1 0,0-4 0,0 0 0,0-2 0,-1 3 0,-4-1 0,3-10 0,-3 7 0,3-2 0,2 0 0,0 2 0,-1 0 0,-3 0 0,-1 0 0,0 1 0,5 2 0,0 4 0,0 1 0,0-3 0,0 3 0,0 0 0,0 1 0,0 1 0,0 3 0,0-2 0,0-1 0,0 0 0,0 5 0,0 0 0,0 0 0,0-5 0,0 0 0,0 1 0,0 3 0,0 0 0,0 0 0,2-3 0,3-1 0,-3 0 0,3 5 0,-4 0 0,-1 0 0,5 0 0,0 0 0,-1 0 0,-3 0 0,4-1 0,2 1 0,2 0 0,-4 0 0,3 0 0,-1 0 0,3 0 0,-4 0 0,3 0 0,-4 5 0,3 0 0,-1-2 0,3-1 0,-3-2 0,1-1 0,-5 6 0,4 2 0,-2 0 0,0-1 0,2 6 0,-4-4 0,2 1 0,7-1 0,-4-5 0,1 2 0,2 5 0,-4-3 0,0-1 0,-1 1 0,1 3 0,-2-3 0,5 1 0,-1 2 0,-1 3 0,0-1 0,1-2 0,-4 0 0,5 5 0,2 0 0,-4-5 0,2 0 0,2 1 0,-4 3 0,2 1 0,0 0 0,5 0 0,0 0 0,0 0 0,-5 0 0,0-2 0,2-3 0,2 3 0,1-3 0,0 4 0,0 1 0,0 0 0,0 0 0,0 0 0,0 0 0,0 0 0,0 0 0,0 0 0,0 0 0,1 0 0,-1 0 0,0 0 0,0 0 0,0-2 0,0-1 0,0-2 0,0 1 0,0-3 0,0 1 0,0-1 0,0 0 0,0 1 0,1 1 0,-1-4 0,0 1 0,5-6 0,0 6 0,-2-2 0,-1 0 0,3 0 0,2-5 0,0 0 0,-1 0 0,5-5 0,-5-2 0,3-2 0,3-2 0,-4-3 0,1-3 0,-3 0 0,-2 2 0,1-7 0,-3 9 0,-4-2 0,0-4 0,-1 1 0,0 1 0,-4-3 0,-1-5 0,-2-4 0,-5-3 0,0-1 0,0-3 0,5-4 0,0 3 0,-2 0 0,-1 0 0,-2 4 0,0 6 0,0 3 0,0 2 0,-5-3 0,0 5 0,-13-7 0,1 4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2.6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6046 332 12287,'0'-23'0,"5"1"0,0 7 0,-2 0 0,-1 0 0,-7 0 0,-4-1 0,-4 1 0,-9 0 0,-3 0 0,-3 0 0,-1 0 0,-3 0 0,-3 2 0,0 3 0,-5 5 0,-4 3 0,-1 2 0,-2 0 0,-2 0 0,-1 0 0,-7 7 0,2 3 0,-5 3 0,-6 2 0,-1-5 0,-6 0 0,-1 2 0,-3 1 0,-14 2 0,-2-1 0,43-8 0,-1 0 0,-2-1 0,-1 0 0,-4-3 0,0-1 0,1 2 0,-1-1 0,-2-1 0,-1 0-59,-1-1 1,-1 0-1,-1 0 1,0 0 0,-2-1-1,0 0 1,0-1-1,0-1 59,-3-2 0,0 0 0,0-2 0,-1 0 0,-3 0 0,0-1 0,3 1 0,0 1 0,1 1 0,-1 0 0,-6-2 0,-1 1 0,6 1 0,0-1 0,-1 0 0,0-1 0,0 0 0,0-1 0,-3 1 0,1 1 0,1-1 0,0 2 0,2 0 0,0 2 0,0-1 0,1 1 0,-2-2 0,1 0 0,6 2 0,1 1 0,1 0 0,-1 0 0,4 1 0,0 1 0,0-1 0,1 0 0,3 0 0,1-1 0,1-1 0,1-1 0,1 0 0,2 0 0,-46 0 0,9-2 0,5 1 0,5 0 0,5-1 0,13 5 0,4-3 0,5-1 0,10 0 0,6 5 0,7 0 0,7 0 0,3 0 0,2 0 0,7 0 468,1 0-468,7 0 0,0 2 0,0 3 0,-1 9 0,-4 9 0,-2 14 0,-5 16 0,2 6 0,-2 8 0,6 10 0,-1 7 0,2 3 0,0 5 0,0-40 0,0 2 0,1-1 0,1 1 0,0 1 0,-1 0 0,1 1 0,0 1 0,-1 2 0,1 1 0,1-3 0,1-1 0,-2 1 0,-1-1 0,0 1 0,0 1 0,0-1 0,-1 0 0,-1 0 0,0 0 0,2-4 0,0 0 0,-3 45 0,2-45 0,0-2 0,0 38 0,2-2 0,1-5 0,-3-6 0,0-4 0,2-4 0,1-1 0,2-8 0,0-9 0,0-5 0,0-4 0,2-6 0,3-8 0,5-2 0,8-7 0,4 1 0,2-8 0,2-6 0,8-3 0,4-2 0,4 0 0,5 0 0,10-2 0,4-1 0,7-2 0,6 2 0,3 1 0,3 2 0,7 0 0,7 0 0,3 0 0,-45 0 0,0 0 0,0 0 0,0 0 0,1 0 0,1 0 0,6 0 0,1 0 0,-1 0 0,1 0 0,0 0 0,2 0-68,0 0 0,1 0 0,2-2 1,0-1-1,5 0 0,1-1 1,-1 0-1,2 0 68,1-2 0,1 0 0,4 0 0,1-1 0,-5 0 0,1 0 0,0 1 0,2 1 0,1-1 0,1 2 0,5 1 0,1 1 0,-3-3 0,0 1 0,0 1 0,1-1-97,0 3 1,0-1-1,-2 1 1,0 0-1,0 1 1,0 0-1,0 0 1,0 0 96,2 0 0,0 0 0,0 0 0,1 0 0,-2 0 0,0 0 0,-1 0 0,0 0 0,-2 0 0,1 0 0,-1 0 0,0 0 0,-3 1 0,-1 0 0,-3 1 0,0 1 0,-4 2 0,1 0 0,-2 2 0,-1 0 0,-5 0 0,-1 1 0,-3 0 0,1 0-3,-2 2 1,0 1 0,-5-3-1,0 0 1,41 14 0,-9-3 2,-14-4 0,-4 1 0,-16-9 0,-5 0 0,-8-1 0,-8-7 0,-16-11 0,-3-6 0,-5-8 0,-8-5 0,-2-10 0,0-5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2.9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12287,'25'30'0,"0"10"0,-2 24 0,-12 18 0,-6 8 0,-4 6 0,-1-41 0,0 2 0,0-1 0,-1 0 0,-1 2 0,-1 0 0,-2 1 0,-1 1 0,2-4 0,0 0 0,0 1 0,0 0 0,0 0 0,1 0-52,1 0 0,1 1 0,0 3 0,2-1 0,1-4 0,1 0 1,1-1-1,0-1 52,0-3 0,0 0 0,3 3 0,0-1 0,1 36 0,1-7 45,-4-5 1,-4-6-1,-2-11-45,-4 0 0,-5-5 0,-7-3 0,2-5 0,3-5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1.8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1 12287,'32'23'0,"5"9"0,2 11 0,-1 11 0,-4 5 0,-7 3 0,-4 1 0,-1 3 0,-9 4 0,-8-5 0,-3-1 0,-2-2 0,-9-2 0,-6 1 0,-8-3 0,-6-3 0,-6-3 0,-2-6 0,-1-3 0,-4-3 0,-8 11 0,3-18 0,-5 11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3.9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7764 106 12287,'-23'-9'0,"-6"-2"0,1 4 0,-11 0 0,-11 1 0,-20-6 0,-14 3 0,-13 1 0,43 5 0,-3 1 0,-6 1 0,-3 0 0,-3 1 0,-1 0 0,-2 0 0,-1 0 0,-3 0 0,-1 0 0,-9 2 0,-2 1 0,-2 1 0,-1-1 0,-2 0 0,-2 1-148,-3-1 0,-1 1 0,28-2 1,-1 0-1,0 0 0,4 0 0,0-2 1,0 2-1,-1-1 0,0 1 0,-1 0 148,1-1 0,-1 0 0,0 0 0,-3 0 0,-1-1 0,0 1 0,2-1 0,0 0 0,0 0 0,0 0 0,0 0 0,0 0 0,0 0 0,0 0 0,0 0 0,-6 0 0,-1 0 0,1 0 0,3 0 0,1 0 0,0 1 0,1 1 0,-1-1 0,0 1 0,-1 1 0,-1 1 0,1-1 0,2 0 0,0-1 0,0 0 0,0 0 0,0 1 0,1-1 0,0 0 0,1-1 0,-1 1 0,2-1 0,0 1 0,-1 0 0,-1 0 0,0 0 0,0-1 0,4-1 0,-1 0 0,2 0 0,-32 0 0,2 0 0,4 0 0,0 0 0,-6 0 0,0 0 0,10 0 0,2 0 0,4 0 0,1 0-5,3 0 0,2 0 1,2-1-1,2 0 1,9-1-1,1-1 1,1-1-1,0-2 5,3 0 0,1-1 0,3-1 0,3-1 0,-34-11 0,-4 6 0,9-6 0,4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4.8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 12287,'9'-2'0,"-3"-1"0,1-3 0,-4 1 0,7 5 0,-1 2 0,2 3 0,-2 5 0,-3 4 0,5 7 0,-5 5 0,1 2 0,0 2 0,3 4 0,-5-1 0,-2-3 0,-1-1 0,-2 1 0,0-8 0,0-1 0,0 1 0,0-2 0,0-3 0,0 3 0,-5-3 0,-2 1 0,-1-6 0,-2-5 0,-5-7 0,-1 0 0,6-7 0,0-3 0,0-3 0,-5-2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5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12287,'15'42'0,"0"3"0,-2-3 0,-3 9 0,-5-6 0,-3-3 0,-2-2 0,0-7 0,0 3 0,0 2 0,0 1 0,0-1 0,2-1 0,3 0 0,-2-7 0,7 2 0,2-5 0,1-9 0,2 0 0,0-4 0,0-4 0,1-7 0,0 1 0,3-8 0,1-6 0,2-10 0,-4-5 0,2-3 0,7-3 0,-4 1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9.4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12287,'0'5'0,"0"10"0,0 10 0,-5 5 0,-2 2 0,1 1 0,-1 3 0,2 9 0,5-2 0,0 1 0,0-1 0,2 4 0,3-6 0,3 0 0,0 0 0,6-5 0,-4-7 0,3-4 0,2-5 0,0-10 0,0-5 0,1-5 0,-1-5 0,0-5 0,0-10 0,0-5 0,0-4 0,-2-12 0,-3-5 0,10-2 0,-3 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9.5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0 12287,'-10'29'0,"0"6"0,2 7 0,-4 1 0,3-1 0,3-1 0,-6-1 0,4 5 0,-1-1 0,4-4 0,-1 2 0,1-6 0,1 1 0,3 0 0,1-5 0,0-5 0,-7 1 0,-2-4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9.7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75 12287,'17'-23'0,"1"3"0,4 5 0,1 5 0,1 3 0,3 7 0,-4 3 0,-1 7 0,-2 7 0,-5 17 0,-2 3 0,-3 3 0,2 12 0,-7-7 0,-1 2 0,-3 0 0,-1-4 0,-1-3 0,-5-4 0,-4-5 0,2-7 0,-2-4 0,-2-3 0,-1-2 0,3-7 0,0-3 0,-2-3 0,5-9 0,1-4 0,-1-8 0,5-4 0,-4-8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49.9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12287,'0'21'0,"2"6"0,3 7 0,-3-1 0,3 7 0,-2 1 0,2-3 0,-3 4 0,3-5 0,-3-2 0,-2-3 0,5 1 0,0-8 0,0 1 0,1-6 0,-4 0 0,5-12 0,-1 1 0,1-11 0,5-13 0,-4-7 0,-1-1 0,-2-11 0,-5 4 0,7-10 0,1 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0.1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12287,'2'58'0,"3"-1"0,3-3 0,1-2 0,-4-4 0,-3-1 0,-2-3 0,0-4 0,0-5 0,5-3 0,0-4 0,-2-3 0,0-11 0,2-14 0,-3-14 0,11-9 0,-4-7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0.3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1 12287,'-11'13'0,"3"-1"0,1-2 0,-3-9 0,5-1 0,-6-6 0,9-9 0,-5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0.6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1 12287,'0'15'0,"0"0"0,0 0 0,0 7 0,-2 3 0,-3 4 0,-5 1 0,-1 5 0,-1 2 0,4 1 0,1 4 0,2-3 0,5-1 0,0 1 0,0-1 0,7-4 0,3 1 0,3-5 0,2-5 0,0-5 0,0-10 0,0-5 0,0-3 0,5-4 0,1-1 0,-3-2 0,-8-12 0,-5 2 0,-3-2 0,-4 6 0,-3 2 0,-5 3 0,-3 2 0,-2-2 0,-1 1 0,1-1 0,0 0 0,0 4 0,-7-18 0,-1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2.4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6 12287,'9'-2'0,"-14"-1"0,-12 13 0,-5 3 0,-5 5 0,0-1 0,1 5 0,2-2 0,2 0 0,2 5 0,7-5 0,3-1 0,5-2 0,5 3 0,5 0 0,7-2 0,6-1 0,5-2 0,8 0 0,-1 0 0,0 0 0,5 0 0,0 0 0,-3-1 0,-5-4 0,0 3 0,-7-3 0,-2 4 0,-1 1 0,-2 3 0,-2 1 0,-3-1 0,-3-5 0,-8 8 0,-5-5 0,-4-1 0,-3-6 0,-4-3 0,-3 0 0,-5-1 0,-3 0 0,-3-5 0,1-2 0,0-3 0,0-2 0,2-5 0,1 2 0,2-1 0,6-3 0,-1-1 0,-3 0 0,-1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1.0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12287,'7'75'0,"3"9"0,3 13 0,-6-42 0,0 2 0,-2 2 0,0 1 0,-2 5 0,-1 1 0,-1 6 0,-1 2 0,0 0 0,0 2 0,0 4 0,0 1 0,0 0 0,0 1-229,0-1 1,0 2 0,0 9-1,0 2 1,0-1 0,0 0-1,0-3 1,0 1 228,0-2 0,0-1 0,3-11 0,1-1 0,0-2 0,0-1 0,1-7 0,0-1 0,1-6 0,-2-1 0,-2-4 0,0-3 0,3 30 0,-4-14 285,-1-14 0,-1-4-285,-4-14 0,3-5 0,-3-5 0,3 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2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151 330 12287,'-3'7'0,"3"-7"0,1-10 0,1-8 0,-2-6 0,0-6 0,0 0 0,0 0 0,7 0 0,3-1 0,5 1 0,5 0 0,3 5 0,9 3 0,2 5 0,1 9 0,7 6 0,-2 11 0,2 9 0,-2 11 0,-3 16 0,-7 2 0,-1 3 0,-4 2 0,-9-3 0,-7-8 0,-3-2 0,-2-2 0,-4-2 0,-7-5 0,-8-1 0,-8-4 0,-6-5 0,-1-10 0,-2-5 0,-3-3 0,1-2 0,-4-2 0,1-3 0,4-5 0,-6-3 0,1-3 0,-1 3 0,4 3 0,-2-2 0,2 7 0,1 2 0,-4 8 0,-1 3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3.1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0 12287,'25'22'0,"0"3"0,-6 2 0,-14 0 0,-5 0 0,-5 5 0,-9-1 0,-7 10 0,-1 2 0,0 6 0,-5 3 0,4 6 0,-1 1 0,4 3 0,10 0 0,5-3 0,3-1 0,2 4 0,2 0 0,3-7 0,5-6 0,4-7 0,4-7 0,0-10 0,-1-6 0,2-8 0,-1-7 0,-5-13 0,-2-6 0,0-13 0,-6-1 0,-1-1 0,-3-3 0,-2-1 0,-4 4 0,-5-2 0,-4-3 0,-13-2 0,-3-3 0,-10-4 0,1 6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4.2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12287,'13'44'0,"-3"6"0,-3 12 0,-9 6 0,-1 6 0,-2 8 0,0-31 0,0 2 0,1 4 0,1 0 0,0 3 0,-1 1 0,1 3 0,0 1 0,-2-3 0,0 1 0,2 2 0,1-1 0,0 0 0,0 0-76,1-2 1,1 1 0,-1 7 0,2-1 0,-2-6-1,2-2 1,-1-2 0,1-1 75,2-5 0,-1-2 0,0 0 0,0-1 0,6 34 0,-1-9 49,-4-11 0,-1-18 0,-2-12 1,0-7-50,0-7 0,0-12 0,0-9 24,0-13 1,0-9 0,1-14 0,3-7-25,1-4 0,-7-9 0,-6 3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4.4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12287,'23'55'0,"4"-1"0,2-2 0,-9-4 0,-15-6 0,-4-4 0,-1-1 0,0 4 0,0-6 0,0-3 0,0-6 0,-8 8 0,-7-4 0,0 4 0,-7-4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5.5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12287,'2'27'0,"3"3"0,3 4 0,1 2 0,-3-4 0,-6 5 0,0 0 0,0 3 0,0-1 0,0-1 0,0-1 0,0-3 0,0-3 0,0-2 0,0-4 0,0-5 0,0-3 0,0-9 0,0-1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5.7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12287,'40'0'0,"0"0"0,-1 0 0,3 0 0,-4 1 0,-1 4 0,3 4 0,-5 8 0,-1 3 0,-2 5 0,-4 8 0,-1 6 0,-5 3 0,-5 5 0,-1 1 0,-11-4 0,-3-2 0,-5-2 0,-6-8 0,-9-1 0,-6-7 0,-6-7 0,-5-1 0,0-11 0,-4-5 0,1-8 0,-4-9 0,7-13 0,1-2 0,3-3 0,-6-10 0,-2-9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6.1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12287,'25'73'0,"0"8"0,-6 11 0,-14 7 0,-4-49 0,0 0 0,-1 1 0,0 0 0,0 8 0,0 0 0,0-1 0,0 1 0,0 3 0,0 0-124,0 2 0,0 1 0,0 8 0,0 1 0,-1-6 0,2 0 0,-1 1 0,1 1 124,1 0 0,1 1 0,1 4 0,1-1 0,2-7 0,1-2 0,-1-2 0,1-2 0,-1-1 0,1-3 0,-1-5 0,-1-3 0,6 36 0,-4-16 160,-1-15 0,-2-12-160,-5-17 0,0-20 0,0-20 0,0-21 0,0-16 0,0 4 0,0-11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6.4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12287,'40'4'0,"2"4"0,-3 7 0,-6 2 0,-8 6 0,-13 3 0,-2 2 0,0 4 0,-1 3 0,-3 2 0,-6 5 0,0-2 0,0 0 0,0 5 0,0-1 0,0-4 0,-5-3 0,0-7 0,2-1 0,1-4 0,2 2 0,2-7 0,3-2 0,3-3 0,7-5 0,0-5 0,1-5 0,-1-5 0,-2-5 0,-3-3 0,2-4 0,-6-1 0,1-4 0,0-2 0,-2-1 0,-5-5 0,0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7.3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12287,'13'39'0,"1"8"0,6-6 0,-10 0 0,-7-3 0,-1-1 0,1-4 0,2 3 0,-1-3 0,-3 4 0,-1 0 0,2-2 0,3-3 0,-3 5 0,3-12 0,-3-3 0,-2-4 0,0-11 0,0-7 0,0-7 0,-7-21 0,-2-4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2.8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12287,'9'21'0,"6"4"0,3 4 0,4 1 0,-9-1 0,-4-4 0,-4 3 0,-5-3 0,0 2 0,0-2 0,0-3 0,0-7 0,0 0 0,-7-7 0,-1 6 0,-7-6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7.5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12287,'0'41'0,"0"2"0,0 2 0,0 4 0,0-6 0,0-2 0,0 0 0,0 1 0,0-1 0,0-3 0,0-4 0,0 1 0,7 5 0,3-5 0,5-1 0,5-3 0,2-7 0,4-4 0,-1-5 0,2-5 0,2-5 0,1-12 0,0-8 0,0-11 0,0-13 0,0-1 0,7-25 0,2 3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1:57.7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1 12287,'-7'65'0,"-3"-3"0,-3-3 0,-2 3 0,0-9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1.2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12287,'16'81'0,"3"9"0,-9-39 0,0 3 0,0 16 0,-2 3 0,-2 5 0,-2 1 0,-1 4 0,-1 0 0,0 5 0,-2 2 0,0 8 0,0 3 0,0-30 0,-1 1 0,0 1 0,0 3 0,0 1 0,0 0-250,-1 1 0,1 1 0,-1 2 0,0 7 0,0 1 1,1 0-1,1-8 0,0 0 0,0 0 0,0 3 0,0 0 1,0 1 249,0-1 0,-1 0 0,2-1 0,1-5 0,0-1 0,1-1 0,0-3 0,0-2 0,1 0 0,2 27 0,1 0 0,1-4 0,-1-1 0,-1-8 0,-2-2 0,1-7 0,-1-2 0,-1-7 0,0-3 58,-1-6 1,0-2-1,-1-2 1,-1-1-59,0 38 0,-5-1 0,0-15 0,0-3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2.4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6498 167 12287,'16'-2'0,"-1"-3"0,-15 4 0,-12-6 0,-15 2 0,-11 0 0,-18 0 0,-9 3 0,-9-3 0,-8-5 0,32 6 0,-2 0 0,1-1 0,0 0 0,-3-1 0,-1 0 0,-1-1 0,0 0 0,-9 2 0,-1 0 0,0 0 0,0 0 0,-2 0 0,0-1-122,-3-1 0,0 0 0,-7 2 0,0 0 0,0 1 0,0 0 0,-1 0 0,-1 1 122,2 1 0,0 1 0,-6 0 0,-1 0 0,3 1 0,0 0 0,-5 0 0,0 0 0,-4 0 0,1 0 0,4 3 0,-1 1 0,-5 0 0,-2 2 0,1 0 0,-1 1-89,-1 1 0,0-1 1,-3 1-1,0-1 1,8 1-1,1-1 1,-2 1-1,0 0 89,1-1 0,0 1 0,-2-1 0,0 1 0,4-1 0,0 1 0,2-1 0,0 1 0,0-1 0,2 1 0,7-1 0,0 1 0,4 0 0,1 1 0,4 0 0,2 0-25,0 1 0,1 0 1,1 0-1,1-1 0,5-2 1,2-1-1,3 0 0,2 0 25,-41 6 0,10 9 0,10-6 0,3 4 0,2 3 0,7-6 0,4 6 0,-1 0 0,-6 1 0,-3 4 0,3-7 0,1-6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6.28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423 14 12287,'7'-8'0,"3"3"0,-4 5 0,-2 6 0,-8 9 0,-6 7 0,-8 8 0,-2 1 0,-7 5 0,2 5 0,-4 2 0,-1-4 0,0-2 0,0-7 0,0-2 0,0-3 0,6-1 0,2-6 0,2 1 0,0-6 0,5 0 0,5-8 0,-2-1 0,-1-3 0,0-2 0,3-4 0,3 3 0,7-11 0,0 4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6.48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453 317 12287,'17'0'0,"3"0"0,-12-5 0,-4-2 0,-14-3 0,-9-6 0,-7 0 0,-3-5 0,-6 1 0,-5-1 0,-11-5 0,10 2 0,0-1 0,3 0 0,-2 7 0,3-4 0,-2 0 0,12 5 0,-1-5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6.9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1 12287,'5'15'0,"0"2"0,-2 1 0,-1 2 0,-9 7 0,-3 0 0,-5 5 0,-5 3 0,2 0 0,-7-6 0,-1-3 0,3 0 0,-4-8 0,7 2 0,0-3 0,-2-2 0,5-5 0,-3-2 0,4-1 0,1-9 0,-1-6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7.1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12287,'26'37'0,"5"3"0,9 4-998,-2 1 998,1 1 0,-2-6 0,-7 0 0,-7-7 0,4 3 321,-7-11-321,0-4 0,-5-7 82,0-4 1,0-2-83,1-3 0,-8-3 0,12-2 0,-3-8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7.4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438 1 12287,'0'15'0,"0"13"0,0-9 0,-7 16 0,-1-12 0,-7 14 0,-7-5 0,5 5 0,-14-12 0,5 0 0,-12-7 0,13 3 0,-12-11 0,0-5 0,5-4 0,-11-1 0,11-6 0,-5-16 0,7-10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7.58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12287,'55'63'0,"1"-2"0,-8-11-1189,4-5 1189,-20-8 0,3 0 0,-11 1 0,6 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3.1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12287,'8'7'0,"6"2"0,1 6 0,8 0 0</inkml:trace>
  <inkml:trace contextRef="#ctx0" brushRef="#br0" timeOffset="1">287 513 12287,'25'13'0,"-2"-3"0,-1-4 0,-4-6 0,-8-7 0,-5-8 0,-3-2 0,-2-6 0,0 1 0,0 3 0,0-2 0,0 0 0,0 3 0,0 1 0,2 4 0,3 1 0,5 4 0,3 1 0,2 4 0,0 8 0,0 5 0,1 2 0,-1-1 0,0-1 0,0 2 0,-5 0 0,-2-1 0,1-2 0,-1-2 0,-5 4 0,11-2 0,-6 6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19.19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4945 1 12287,'-2'15'0,"-3"1"0,-5 3 0,-3 1 0,-7 5 0,-2-3 0,-1 0 0,-4-1 0,-2 0 0,-1-6 0,0-2 0,0-3 0,0 3 0,-2-4 0,-2 1 0,-1 0 0,0 0 0,3 5 0,-1 0 0,-2 0 0,-1 0 0,6 2 0,0 1 0,0 3 0,0 4 0,0-4 0,0 1 0,-1 0 0,1 3 0,0-3 0,0 0 0,0-1 0,1 5 0,2-5 0,2 1 0,-1 0 0,-3 3 0,-1-5 0,0-1 0,0-3 0,1 4 0,2 1 0,2-3 0,-2-1 0,-1 3 0,-1 0 0,3-2 0,1-1 0,-1 3 0,-2 0 0,1-1 0,2-3 0,2 0 0,-4 0 0,3 3 0,3 1 0,-6 0 0,3-5 0,-1 0 0,0 0 0,5-1 0,-5-3 0,0-1 0,1 2 0,-3 1 0,6 4 0,-3 2 0,-3 1 0,1 0 0,-1-5 0,3 2 0,3 3 0,-6-3 0,3 4 0,1-1 0,3 0 0,-2 1 0,2-6 0,0 0 0,-2 0 0,5 0 0,-5 0 0,2 0 0,0 0 0,-2 0 0,4 0 0,-2 0 0,2 0 0,-4 1 0,0-1 0,0 0 0,0 0 0,1 5 0,2 0 0,-3-2 0,-1-1 0,5 0 0,-4 1 0,2 2 0,0-1 0,-2-1 0,3 1 0,-2 1 0,-3-2 0,6-1 0,-4-2 0,0 0 0,-3 0 0,3 0 0,0 0 0,2 0 0,0 0 0,-2 1 0,4-1 0,-4 1 0,-1 4 0,3-3 0,-4 5 0,1-2 0,-1 0 0,1 5 0,-4-5 0,4-1 0,1-2 0,-3 3 0,5 0 0,0 0 0,-2 2 0,3-4 0,-4 6 0,-1-1 0,1 0 0,0-2 0,-4 4 0,2 0 0,-2-2 0,0 6 0,0-4 0,2 2 0,-2-2 0,-1 2 0,-2-6 0,1 3 0,4 3 0,-3-4 0,2 2 0,0 2 0,1 2 0,-4-1 0,4-1 0,-4-2 0,-1 2 0,0 5 0,0 1 0,0-1 0,0 1 0,-7 8 0,-2-3 0,-1 2 0,0 1 0,0-1 0,-7 5 0,-2 0 0,-1 0 0,-7 6 0,2-1 0,-2-2 0,2-1 0,-2 4 0,6-1 0,3-3 0,1-5 0,-2 5 0,4-7 0,5-2 0,1 1 0,12-9 0,-1 2 0,5-7 0,4-3 0,4-7 0,5-5 0,-3-7 0,4 4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2.10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0 12287,'0'22'0,"0"3"0,-5 6 0,-2 5 0,-1 10 0,-4 7 0,-1 11 0,-1 3 0,4 0 0,5 0 0,3 3 0,2-4 0,2-3 0,3-1 0,5-3 0,9-4 0,1-6 0,-2-7 0,4-7 0,-2-10 0,0-7 0,2-6 0,-5-5 0,4-11 0,-1-6 0,1-10 0,5-20 0,-2-7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2.2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 1 12287,'-5'60'0,"0"-1"0,2-2 0,1-2 0,1-8 0,-3 2 0,-1-6 0,2-1 0,-4-2 0,2-10 0,2 1 0,1-1 0,2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2.4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12287,'46'14'0,"-3"2"0,-3 16 0,-4 2 0,-5 1 0,-7 7 0,-4 0 0,-5 3 0,-5 0 0,-3 9 0,-7-9 0,0 0 0,-2-3 0,-3-8 0,-5-8 0,-3 1 0,-2-7 0,0 0 0,-1-6 0,1-4 0,0-5 0,0-3 0,0-4 0,0-3 0,0-5 0,7-5 0,1-5 0,0-5 0,6-4 0,-6-1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2.6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12287,'0'32'0,"0"2"0,0 1 0,0 7 0,0-2 0,0 4 0,0 1 0,0-2 0,1-2 0,3-6 0,1-3 0,2-4 0,-4-3 0,4-5 0,1-3 0,-3-9 0,5-4 0,2-8 0,-4-7 0,2-13 0,2-6 0,1-3 0,2-11 0,0-3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2.8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12287,'2'59'0,"3"-4"0,2 2 0,4-6 0,-1-3 0,2-1 0,-3 2 0,-1-2 0,-1-6 0,-4-2 0,4-9 0,-1-6 0,3-3 0,-1-6 0,4-6 0,-2-2 0,0-9 0,5-7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3.0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136 1 12287,'-15'13'0,"0"-3"0,0-1 0,0-6 0,0 2 0,0 2 0,0-2 0,0-3 0,0 4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3.31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318 1 12287,'-16'5'0,"1"0"0,0-2 0,0 1 0,0-1 0,-2 2 0,-3-2 0,2 4 0,-6 0 0,3 1 0,2 4 0,2-4 0,1 2 0,-4 2 0,8-4 0,-3 1 0,1-2 0,1 11 0,-2-1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3.6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1 12287,'8'15'0,"-3"0"0,-10 0 0,-5 0 0,-8 0 0,-4 2 0,-1 2 0,-4 1 0,0-2 0,0-6 0,4-4 0,1-1 0,-3 3 0,5-3 0,1-1 0,3 1 0,1-2 0,-1-5 0,8-2 0,3-3 0,3-3 0,2-7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3.9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1 12287,'0'46'0,"0"5"0,0 2 0,-2 8 0,-3-1 0,-5 0 0,-8-1 0,-2-2 0,0-2 0,-1 2 0,1 2 0,5-2 0,7 0 0,1 0 0,2 3 0,5-10 0,2-3 0,3-5 0,3-7 0,7-10 0,0-5 0,1-5 0,-1-5 0,5-3 0,0-7 0,0-7 0,-7-4 0,-3-6 0,-5-3 0,-3-5 0,-2 3 0,0 0 0,0 0 0,-2 2 0,-3 5 0,-6 0 0,-8 0 0,1 7 0,-7 3 0,-7-4 0,-7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3.6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31 150 12287,'-9'-7'0,"4"-3"0,4-4 0,-1-1 0,-3 0 0,3 0 0,-3 0 0,4 0 0,1 0 0,0 0 0,6 6 0,4 4 0,5 5 0,6 5 0,-3 4 0,5 8 0,1 1 0,-1 2 0,-3 7 0,4-2 0,-2 4 0,-4 1 0,-1 0 0,-4 0 0,-3 0 0,-5 0 0,-3 0 0,-2 1 0,0-3 0,0-3 0,-8-1 0,-6-8 0,-4 1 0,-1-3 0,1-4 0,-1 0 0,-1-5 0,2-4 0,0-1 0,-1 0 0,-1-1 0,2-4 0,3-4 0,3-6 0,3 0 0,3 0 0,1 0 0,-2-7 0,-1-1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4.5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1 162 12287,'1'-15'0,"4"0"0,-3-6 0,3 1 0,2 0 0,-1 5 0,3 0 0,3 0 0,1 7 0,4 1 0,1 2 0,2 0 0,7 7 0,-3 9 0,1 8 0,0 6 0,-7 10 0,2 7 0,-3 5 0,-2 3 0,-5 0 0,-1-4 0,-3-3 0,-2-3 0,-4-3 0,-5-7 0,-4-1 0,1-4 0,-11 0 0,4-8 0,-1-5 0,-1-4 0,2-3 0,0-7 0,0-3 0,0-17 0,-1-9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4.7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12287,'22'41'0,"0"-1"0,-4 2 0,1-6 0,-14 1 0,-2-2 0,-1 1 0,3-1 0,0-5 0,0 0 0,1 0 0,3 4 0,6-2 0,0-6 0,0-2 0,0-4 0,2-7 0,1-1 0,2-2 0,0-7 0,-4 1 0,-1-9 0,0-10 0,6-7 0,3-8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9.2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1 272 12287,'15'0'0,"0"0"0,0 0 0,0 0 0,0 0 0,0 0 0,0 0 0,2 0 0,3 0 0,-3 0 0,4 0 0,1 0 0,3 0 0,2 0 0,0 0 0,-2 0 0,2 0 0,-4-5 0,2 0 0,1 0 0,-3-2 0,4 4 0,-5-7 0,-1 0 0,1 2 0,3-6 0,-3 4 0,2-2 0,2 2 0,-2-1 0,1 4 0,2 0 0,1 1 0,2 1 0,0 5 0,1 0 0,-1 0 0,5 0 0,2 0 0,0 0 0,0 0 0,4 0 0,0 0 0,0 0 0,0 0 0,1 0 0,-7 0 0,-2 0 0,-1 0 0,-2-5 0,-1-1 0,-4 1 0,-5-1 0,-3 2 0,-4-6 0,-3-1 0,-5-3 0,-3-1 0,-2 0 0,-14-7 0,-2-1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29.8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29 12287,'6'-10'0,"4"2"0,4 1 0,-6 4 0,-3 8 0,-3 5 0,-4 10 0,-1 5 0,-2 4 0,-7 7 0,4 5 0,-2 2 0,0 2 0,1 2 0,-1 4 0,3 4 0,1 3 0,4 3 0,-3-1 0,3 0 0,2 1 0,0 1 0,0 1 0,0 3 0,0-3 0,0 4 0,0 0 0,2 0 0,3 0 0,-2-1 0,6-6 0,-3 0 0,-2 1 0,3-3 0,-2-1 0,0-3 0,1-2 0,-4-2 0,3-5 0,-2 0 0,2 1 0,-3-8 0,3-3 0,-2-5 0,2-4 0,-3 0 0,3-6 0,-3 1 0,-2-20 0,0-6 0,0-8 0,0-7 0,0 3 0,0-5 0,0 2 0,0 0 0,5-5 0,2 3 0,-1-1 0,1-4 0,5 5 0,-4-6 0,7 4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0.1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649 1 12287,'0'23'0,"0"7"0,0 7 0,0 10 0,0 2 0,0 1 0,-7 5 0,-3-5 0,-3-1 0,-2-2 0,-5-7 0,0-1 0,-1-4 0,0-7 0,2-4 0,-4-9 0,-1-2 0,1-3 0,-2-3 0,-4-7 0,2-3 0,2-7 0,2-2 0,-4-15 0,2-5 0,-2-6 0,-3-8 0,-3-4 0,-4-3 0,-2-1 0,-1-5 0,-5 6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2.6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12287,'7'22'0,"3"5"0,2 4 0,-2 5 0,-2 5 0,-4 1 0,1 7 0,-2 6 0,-1-1 0,-2-1 0,0-1 0,0-3 0,5-2 0,0-4 0,-2-3 0,-1-4 0,-2-6 0,0-3 0,0-4 0,0-1 0,0-7 0,0-5 0,0-13 0,0-2 0,0-7 0,0-3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2.9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12287,'3'30'0,"7"0"0,-7 6 0,9-1 0,-4-2 0,-6 4 0,3-2 0,-3-1 0,-2-2 0,5-2 0,0-2 0,-2-3 0,-1-5 0,-2-3 0,0-2 0,0 0 0,7 0 0,1 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3.1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 12287,'0'22'0,"0"3"0,-1 3 0,-5 1 0,-5-2 0,-8-2 0,-2-2 0,-6 4 0,2-4 0,-2-1 0,0-2 0,0-5 0,4-1 0,1-4 0,2 2 0,5-7 0,0 0 0,0 1 0,5-4 0,0 3 0,6-3 0,-2-2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3.3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12287,'0'21'0,"0"5"0,0 2 0,0 1 0,0-3 0,0-2 0,0-2 0,0 4 0,1-2 0,3 1 0,1 0 0,1-1 0,-1 2 0,5-2 0,4-2 0,1 3 0,2-5 0,1-2 0,2-1 0,7-7 0,-4-2 0,2-1 0,1-4 0,-6-8 0,3-6 0,-1-8 0,5-11 0,-4-8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3.5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12287,'0'49'0,"0"-3"0,0-4 0,0-3 0,0-4 0,0-5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4.0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12287,'13'8'0,"-1"5"0,-2 6 0,-7 6 0,2-3 0,-3 1 0,-2 4 0,0 5 0,0 1 0,0-1 0,0 2 0,1-1 0,3-3 0,2-1 0,3-4 0,6-3 0,5-7 0,-2 0 0,-1 0 0,3-5 0,2-2 0,2-1 0,1-2 0,3-7 0,-1-3 0,-2-3 0,2 0 0,1-6 0,2 2 0,1-4 0,-1-4 0,0-7 0,7 3 0,1-6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2:34.8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12287,'1'16'0,"4"-1"0,2 1 0,3 3 0,-5 3 0,-3 1 0,3 2 0,0 5 0,-2 0 0,-1 1 0,-7-1 0,0 0 0,0-2 0,-2-2 0,4 0 0,-7-6 0,0 1 0,1 0 0,-4-4 0,4 12 0,-6-6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4:57.0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12287,'14'67'0,"4"3"0,4 11 0,-2 7 0,-12-37 0,-1 1 0,-2 4 0,0 1 0,2-5 0,0 2 0,-5 18 0,-1 3 0,3-6 0,0 0 0,1 3 0,-1 1-230,0 4 0,0 2 0,1 9 1,0 2-1,2-1 0,1 1 0,0 2 1,-1 0 229,1 4 0,-1 1 0,-2-28 0,0 0 0,0 1 0,0-3 0,0 0 0,1 0 0,-1 0 0,0 1 0,0-1-68,0 2 1,0-1-1,0 1 1,0 3-1,0-1 1,0 1-1,0-3 1,1 0-1,-1 1 1,1-2 0,1 1-1,-1 0 68,0-1 0,1 0 0,0 0 0,0 1 0,0 0 0,-1 1 0,-1-2 0,0 0 0,0 0 0,0-1 0,0 0 0,0 0 0,0 0 0,0 1 0,0 0 0,0 3 0,0 2 0,0-1 0,0-4 0,1-1 0,-1 0 0,-1 1 0,1-1 0,-1-1 0,1 32 0,0-1 0,2 2 0,-1-1 0,-1-5 0,0-1 0,2 1 0,0 0-1,0-2 1,1-1 0,-1-5 0,-1-1 0,0-6 0,0 0 0,-1-5-1,0-1 1,1-1 0,0-1 0,0-1 0,1-2 0,1-7 0,-1-1 0,1-3 0,-1 0 0,1-5 0,-1-2 0,3 45 0,-1-20 0,-1-11 0,1-9 0,-6-15 197,2-9 1,-3-22-1,-2-21 1,0-17-198,0-14 0,0-11 0,0 1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4:57.5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8896 16 12287,'1'-8'0,"-9"3"0,-14 3 0,-13 2 0,-19 0 0,-13 0 0,-11 0 0,-14 0 0,37 0 0,-1 0 0,-1 0 0,-2 0 0,-4 0 0,-1 0 0,-3 0 0,-2 0 0,-10 0 0,-2 2 0,2-1 0,0 1 0,-4 1 0,-1 1-180,-2 0 1,-1 0 0,-8 0-1,-1 0 1,-1 2 0,0 0 0,-2-1-1,0-2 180,32 0 0,0-1 0,-1 0 0,-6 2 0,0 0 0,0 0 0,4-1 0,0-1 0,-1 1 0,0 0 0,-1 1 0,-1-1-86,0 1 0,0-1 0,-2 0 0,-4-1 0,0 0 0,-1-1 0,2 2 0,-1 0 0,0 0 0,-2 0 0,0-1 0,0 1 86,-1 0 0,-1 0 0,0-1 0,2 1 0,0 0 0,0 0 0,-2 1 0,0 0 0,0 0 0,-1-1 0,0 0 0,1 1 0,-3-1 0,1 1 0,-1 0 0,0 1 0,0-1 0,0 1 0,2-1 0,-1 1 0,1-1 0,1 0 0,1 0 0,-1 0 0,2-1 0,0 1 0,1-1 0,-1 0 0,0 0 0,1 1 0,3 0 0,1 1 0,0-1 0,1 0 0,0 0 0,0 0 0,2 0 0,0-1 0,0 0 0,1 0 0,1 0 0,1 1 0,-26 4 0,3-1 0,4 0 0,2 0-55,3-2 0,0 0 0,3 1 0,0 1 0,7-2 0,2 0 0,6 1 0,2 0 55,5-1 0,2 0 0,2 1 0,1 0 0,-38 0 0,7 1 0,8 0 0,11-2 0,1-5 0,3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4:58.8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981 468 12287,'8'-7'0,"4"4"0,-7-9 0,-2-3 0,-1-3 0,-9-14 0,-4 0 0,-8-3 0,-6-2 0,-3-3 0,-4 3 0,-2 0 0,-1 0 0,-7 4 0,2 6 0,-4 5 0,-1 6 0,-5-1 0,0 12 0,1 1 0,2 3 0,4 2 0,2 4 0,6 6 0,3 2 0,4 2 0,3 2 0,5 1 0,3 2 0,-1 5 0,1-5 0,2-1 0,-4-2 0,4-1 0,-5 3 0,3 1 0,2-2 0,-1-1 0,-5-2 0,5 0 0,-6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4:59.6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16 12287,'0'8'0,"-2"-1"0,-1-9 0,-2-3 0,0 2 0,5-7 0,0 7 0,8-4 0,5 7 0,6 0 0,6 0 0,-3 2 0,1 3 0,2 3 0,5 7 0,2 0 0,2 0 0,1 0 0,0 0 0,-5 2 0,0 2 0,0 1 0,-1 11 0,-4 3 0,-6 8 0,-8 10 0,1 0 0,-7 3 0,-2 2 0,-1 2 0,-4-4 0,-3-3 0,-5-4 0,-3-4 0,-2-4 0,0 0 0,0-6 0,0-7 0,-2-1 0,-2-6 0,-1-3 0,2-5 0,-1-5 0,1-7 0,-2 0 0,1 0 0,1-7 0,0-3 0,-2-3 0,1-3 0,9 1 0,-3 0 0,4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4:59.9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1 12287,'15'28'0,"0"-2"0,0-6 0,-1-9 0,-3-2 0,-1-3 0,-5 1 0,5-2 0,-5 2 0,4 5 0,-2-1 0,-4 6 0,-1 0 0,-2 8 0,0 2 0,0 1 0,0 7 0,-2 2 0,-1 0 0,-2 0 0,-2-2 0,2-5 0,-4 0 0,1 1 0,-4-8 0,6-1 0,-3-4 0,-2-3 0,-3 4 0,-1-11 0,0 2 0,0 0 0,5-6 0,0 1 0,0-5 0,1-5 0,-2-4 0,4-8 0,-1-3 0,4-10 0,-3-8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0.1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1 12287,'0'23'0,"0"7"0,-2 7 0,-3 1 0,2 9 0,-7-3 0,-2 1 0,-2 4 0,-1-2 0,2-5 0,3-2 0,5 2 0,3-1 0,2 0 0,0-6 0,0-3 0,7-4 0,3-1 0,3-4 0,2-1 0,5-3 0,2-9 0,2-5 0,3-4 0,1-1 0,2-3 0,0-5 0,0-7 0,-1-16 0,-4 1 0,10-10 0,-3 2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1.0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74 12287,'16'0'0,"-6"-2"0,-2-3 0,-1-5 0,-4-3 0,5-2 0,2 0 0,4 6 0,1 4 0,-2 5 0,-3 5 0,4 11 0,-6 10 0,2 8 0,0 6 0,-6 9 0,1 3 0,-4-1 0,-1 1 0,0 4 0,0-8 0,0-3 0,0-3 0,-5-8 0,-1-1 0,-1-6 0,0-7 0,-5-5 0,2-5 0,-3-5 0,-2-10 0,2-6 0,1-8 0,2-6 0,1-8 0,-1-3 0,-3-19 0,5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1.2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12287,'5'10'0,"0"10"0,5 17 0,-5 5 0,-1 5 0,-3 3 0,-1 11 0,0-4 0,0-2 0,0-2 0,0-2 0,2-6 0,1-1 0,2-4 0,5-3 0,-3-9 0,2-3 0,2-5 0,-2-5 0,1-5 0,1-5 0,3-3 0,1-4 0,2-3 0,1-6 0,2-8 0,7-11 0,-2-10 0,10-17 0,4-5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1.5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12287,'20'5'0,"0"0"0,0 7 0,-5-2 0,-5 5 0,-2 3 0,1 2 0,-1-1 0,-3 4 0,5 2 0,0 4 0,-1 1 0,2-1 0,-4-3 0,1-2 0,4-2 0,2 3 0,1-5 0,0-2 0,0-1 0,0-4 0,0-3 0,0-5 0,0-3 0,0-4 0,-1-3 0,-3-5 0,-1-3 0,-1-2 0,2 0 0,0 0 0,5-7 0,8-1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24.3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46 12287,'32'-19'0,"3"4"0,-10 4 0,1 11 0,-8 0 0,-10 1 0,-1 6 0,-2 6 0,0 7 0,-1 4 0,2 1 0,-1 5 0,-1 0 0,-1-6 0,0-4 0,4-3 0,1-2 0,-3-2 0,5-3 0,2-3 0,2 0 0,-4-6 0,0 3 0,1-8 0,3-6 0,1 2 0,0-2 0,0-2 0,-2-1 0,-1-1 0,-2 4 0,-6-3 0,-4 11 0,-9-5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1.7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12287,'7'60'0,"3"0"0,2 1 0,-1-1 0,-2 0 0,-3 0 0,1-6 0,-4-4 0,2-3 0,-1-2 0,3-6 0,-1-4 0,1-5 0,0-5 0,3-3 0,-4-8 0,3-4 0,2-5 0,3-4 0,1-2 0,0-4 0,0-5 0,0-12 0,0-7 0,0-4 0,7-9 0,2 3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1.9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354 76 12287,'0'-23'0,"0"3"0,0 3 0,-7 8 0,-6 3 0,-9 7 0,0 4 0,0 5 0,-5 6 0,2 2 0,-3 2 0,-2-1 0,1-3 0,4-1 0,3-1 0,0-4 0,6-2 0,-4-3 0,5-5 0,6 2 0,9-5 0,7-9 0,8 2 0,7-10 0,1-4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2.1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12287,'-15'28'0,"5"6"0,1 16 0,3 5 0,-6 6 0,2 4 0,-4 5 0,1 2 0,1 0 0,4-4 0,1-7 0,2 6 0,5-10 0,2-1 0,3-3 0,3-4 0,9-9 0,1-5 0,3-3 0,0-8 0,-2-6 0,3-6 0,1-7 0,-3-12 0,4-8 0,-1-10 0,0-9 0,3-11 0,4-9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2.4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12287,'3'49'0,"4"3"0,3 3 0,2 5 0,-9-10 0,2-1 0,-2-2 0,1-2 0,-1-1 0,2-4 0,-2-5 0,-1-10 0,-2 4 0,0-6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2.6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12287,'27'5'0,"3"0"0,0-1 0,-3-3 0,-5 4 0,-7 2 0,0 1 0,0 4 0,-1 8 0,-3 7 0,-1 5 0,2 3 0,-5 12 0,-2 0 0,-3 1 0,-2-1 0,-5 2 0,-2-11 0,-2 1 0,-4-4 0,-5-3 0,1-9 0,-3-2 0,3-5 0,0-6 0,-1-1 0,-2-3 0,1-2 0,3-9 0,2-7 0,4-6 0,-3-6 0,4-6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2.8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1 12287,'-9'31'0,"6"6"0,6 8 0,1 2 0,4 9 0,-1-1 0,-4-2 0,-1-1 0,-1-6 0,3-1 0,1 0 0,1-6 0,-2-4 0,1-5 0,-2-5 0,4-3 0,0-9 0,1-3 0,4-5 0,-1-6 0,1-9 0,-2-10 0,2-7 0,8-17 0,4-3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3.0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12287,'0'65'0,"0"1"0,0-3 0,0-1 0,0-3 0,0-2 0,0-3 0,0-3 0,2-5 0,1-9 0,2-6 0,-2-7 0,6-6 0,-1 4 0,7 1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3.3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211 0 12287,'-15'15'0,"-5"0"0,-2 0 0,-1-1 0,-4-4 0,5-4 0,2-6 0,3 0 0,2 0 0,0 0 0,0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3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 12287,'5'42'0,"-2"1"0,-6 6 0,-11 3 0,-9 3 0,-12 4 0,-4-1 0,-1 1 0,0 3 0,0 5 0,-6-7 0,8 11 0,3-8 0,5 4 0,4-1 0,6 1 0,10-2 0,5-1 0,4-3 0,1-7 0,3-5 0,5-9 0,7-10 0,9-7 0,-2-9 0,1-4 0,4-5 0,1-10 0,1-7 0,-2-5 0,-2-3 0,-7 0 0,2 4 0,-5-3 0,-5-1 0,-3 0 0,-7 5 0,0 0 0,0 0 0,-12 0 0,-4-2 0,-6-3 0,-5-5 0,-8-6 0,-5-4 0,-17-10 0,-5-9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7.8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 1 12287,'0'31'0,"0"5"0,0 4 0,-2 7 0,-3 0 0,-5-4 0,-3 1 0,-2-1 0,0 2 0,-1-1 0,1-4 0,0 0 0,0-8 0,0-5 0,0-3 0,0-4 0,-2-7 0,-3-3 0,3 3 0,-4-4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6.7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544 0 12287,'20'10'0,"-2"0"0,-4 2 0,-9 0 0,-9-2 0,-11 1 0,-10-4 0,-5 2 0,-5 2 0,-11-4 0,-9 0 0,-2-2 0,2 0 0,-4 1 0,4-2 0,-4 1 0,6 7 0,1-4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8.0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12287,'48'44'0,"3"4"0,-1 4 0,3 0 0,-12-7 0,1-1 0,-2-4 0,-5 2 0,-10-7 0,-5-1 0,-3-2 0,5 4 0,1 3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9.5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1 12287,'1'17'0,"3"1"0,1 2 0,-2 7 0,-8-2 0,2 4 0,-6 1 0,1 2 0,-1 3 0,4 3 0,-3 6 0,1-2 0,4-2 0,1-2 0,4 4 0,3-3 0,5-2 0,2-4 0,-1-6 0,0-4 0,0-1 0,1-7 0,0-6 0,-2-3 0,1-2 0,3-3 0,1-1 0,-2-1 0,-3-4 0,11-10 0,-5-9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9.7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12287,'7'50'0,"3"1"0,2 4 0,-2-5 0,-4-1 0,1-2 0,-5-4 0,3-3 0,-4-4 0,-1-5 0,0 0 0,0-3 0,-1-3 0,-4-5 0,3-3 0,-3-2 0,3-7 0,2-1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09.9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12287,'15'45'0,"-2"-5"0,-1-1 0,-4-4 0,-1-7 0,-2 1 0,-5-7 0,0-1 0,0 1 0,-2-3 0,-3-9 0,2-4 0,-7-6 0,6-13 0,-2-4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0.1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12287,'12'60'0,"3"1"0,9 2 0,-4-1 0,-4-5 0,-4-3 0,-3-6 0,-6-6 0,4-3 0,1-2 0,-5-4 0,2-8 0,-3-5 0,-2-13 0,0-12 0,0-13 0,0-16 0,0-5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0.4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12287,'17'57'0,"5"5"0,1 3 0,1 2 0,-6-3 0,-6-9 0,-4-3 0,-1 0 0,0-10 0,-4 2 0,2-6 0,-1-4 0,-3-14 0,-2-7 0,-3-6 0,-1-9 0,-7-11 0,4-17 0,-7-9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0.6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12287,'35'57'0,"-1"1"0,-2-1 0,-2 0 0,-3-1 0,-2 0 0,-3-1 0,-2-1 0,-6-2 0,-1-2 0,-1 1 0,-1-1 0,0 1 0,0 0 0,-3 0 0,-1-1 0,1 47 0,-1-10 0,-5-8 0,-7-12 0,-10-9 0,-9-7 0,-11-11 0,-10 3 0,-9-4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1.9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12287,'22'67'0,"2"10"0,-1 13 0,-14-36 0,-3 0 0,-3-4 0,-1 0 0,-1 8 0,0 1 0,-1-3 0,0 1 0,0 1 0,0 1-104,0 3 1,0 0 0,0 1 0,0 1-1,0 5 1,0-1 0,0 1 0,0-2 103,-1-2 0,2 1 0,1 3 0,1-1 0,0-5 0,1-2 0,-1 1 0,0 0 0,1-4 0,-1 0 0,0-3 0,-1-1 0,-2 36 0,0-10 66,0-11 1,0-7 0,0-17 0,0-6-67,0-6 0,2-13 0,3-9 0,1-8 0,4-18 0,-3-4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2.3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6242 121 12287,'-22'-13'0,"-4"3"0,-10 5 0,-9 3 0,-18 1 0,-18-3 0,-9-1 0,40 3 0,-2 1 0,-14-1 0,-2 1 0,-5-1 0,0 0 0,-6-1 0,-1-1 0,-2 0 0,-2 0 0,-12 0 0,-2 0 0,30 0 0,0 0 0,-1 0 0,0 1 0,-1 0 0,0 1-203,0-1 1,-1 1 0,1 0 0,-4-1 0,0-1 0,1 1 0,-1 1 0,1 0 0,0 1 0,0 0 0,-1-1 0,0 1 202,1 1 0,-1-1 0,0 1 0,-4 0 0,-1 0 0,1 0 0,8 0 0,0 1 0,1-1 0,-1 2 0,-1-1 0,1 2 0,0-1 0,-1 2 0,1 0 0,-1 0 0,0 1 0,0 1 0,3 0 0,1 0 0,-1 2 0,-31 4 0,1 1 0,-1 1 0,0 0 0,5 0 0,1 1 0,6-1 0,1 0 0,3 0 0,0-1 24,5 0 1,0 1 0,0 1 0,1 0 0,10-4 0,3-2 0,1 0 0,2-1-25,4-2 0,0 0 0,0 0 0,2-1 0,-42 0 0,8-3 0,8-5 0,4 1 0,12-3 0,0 3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2.9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 12287,'7'-1'0,"-1"7"0,4 14 0,2 7 0,-5-2 0,-1 4 0,1 1 0,0 5 0,-4 2 0,2 0 0,-1 0 0,-3-2 0,-1-5 0,0-2 0,0-2 0,0 0 0,0-5 0,0 5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7.8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12287,'2'17'0,"1"1"0,2 2 0,0 2 0,-5-4 0,0 3 0,0-3 0,0 5 0,0 3 0,0 0 0,0 0 0,12 2 0,3-5 0,2 1 0,-1-4 0,4-5 0,2-3 0,0-4 0,0-1 0,3-4 0,-3-9 0,-1-10 0,1-7 0,3-7 0,-5-5 0,14-11 0,-2-7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6.9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709 1 12287,'8'15'0,"-9"-5"0,-16-2 0,-10-1 0,-6-4 0,-14-1 0,0-2 0,-5 0 0,-5 0 0,0 0 0,0 0 0,4 0 0,1 0 0,-2-2 0,9-1 0,6-2 0,6 2 0,9-6 0,3 1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3.4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12287,'7'25'0,"1"7"0,1 6 0,2 9 0,-5-7 0,-1 9 0,-5 4 0,0 4 0,0 5 0,1 0 0,3-5 0,1-5 0,-2-5 0,-1 2 0,-2-13 0,0 0 0,0-6 0,0-17 0,0-18 0,0-20 0,6-20 0,3-2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3.7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12287,'9'57'0,"4"2"0,6 3 0,1 0 0,-4-5 0,1-2 0,-2 2 0,2-5 0,-12-2 0,-2-3 0,6 5 0,-1 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4.1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12287,'20'11'0,"0"-1"0,5-5 0,-5 5 0,1 1 0,0 3 0,-4 3 0,3 3 0,-3 6 0,-2 8 0,-2 6 0,-3 4 0,-3 6 0,-7 0 0,0 0 0,0-4 0,-2-3 0,-3-3 0,2 1 0,-7-10 0,0-4 0,2-3 0,-6-11 0,4-8 0,-3-3 0,-2-2 0,1-14 0,3-7 0,0-11 0,1 0 0,-5-5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4.3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12287,'6'24'0,"4"8"0,2 10 0,-2 6 0,-1 9 0,-6-2 0,2 2 0,-2-1 0,1 1 0,-1-5 0,2-1 0,-2 1 0,-1-8 0,0-7 0,1-2 0,2 0 0,2-5 0,-4-6 0,2-2 0,-1-4 0,2-1 0,-1-2 0,-1 0 0,4 0 0,0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4.8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88 12287,'0'15'0,"0"-8"0,0-7 0,0-7 0,0-8 0,0 0 0,0 0 0,0 0 0,2 1 0,3 2 0,5 2 0,-2 7 0,1 0 0,-1 6 0,0 7 0,1 10 0,1 5 0,-5 4 0,-3 1 0,-2 7 0,0 1 0,0 3 0,0-1 0,0-7 0,0 2 0,0-4 0,0-6 0,-5-4 0,-2-7 0,-2-4 0,-1-3 0,2-21 0,1-3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5.2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0 376 12287,'17'0'0,"2"3"0,1 7 0,-2 10 0,-1 9 0,-2 6 0,-5 2 0,-2 4 0,-1 0 0,-4 1 0,4-1 0,-2 1 0,-1-3 0,-3-1 0,-1 1 0,5-6 0,2 1 0,1-7 0,-3-6 0,5-7 0,2-4 0,2-5 0,1-10 0,0-7 0,0-6 0,7-12 0,1-9 0,7-6 0</inkml:trace>
  <inkml:trace contextRef="#ctx0" brushRef="#br0" timeOffset="1">438 14 12287,'0'-9'0,"0"4"0,0 14 0,0 9 0,0 11 0,0 11 0,0 0 0,0 4 0,0 1 0,0 0 0,1-1 0,3-4 0,1-5 0,5 2 0,-4-4 0,1-2 0,0-5 0,5-7 0,-2-1 0,3-6 0,2-5 0,0-9 0,0-3 0,0-5 0,0-9 0,1-2 0,-1-3 0,0-1 0,0-5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5.8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1 242 12287,'1'50'0,"3"0"0,2 1 0,3-1 0,2 0 0,3-1 0,-4-7 0,0-2 0,2 2 0,-1-5 0,1-2 0,-2-5 0,2-5 0,1-5 0,-3-5 0,0-5 0,2-5 0,1 4 0,3-1 0</inkml:trace>
  <inkml:trace contextRef="#ctx0" brushRef="#br0" timeOffset="1">272 604 12287,'-15'1'0,"0"4"0,-5 4 0,0 6 0,-1 0 0,0 0 0,2-5 0,-4 0 0,1 2 0,2-4 0,5 1 0,0-3 0,0-2 0,0-3 0,6-7 0,3-3 0</inkml:trace>
  <inkml:trace contextRef="#ctx0" brushRef="#br0" timeOffset="2">438 1 12287,'-2'21'0,"-1"6"0,-2 7 0,-7 6 0,4 8 0,-2 4 0,0 2 0,-1 0 0,-4 3 0,2-2 0,3 2 0,3-5 0,7 0 0,0-4 0,0-3 0,5 2 0,2-11 0,3-3 0,7-1 0,-2-14 0,7-4 0,-1-6 0,5-5 0,-3-8 0,2-6 0,2-8 0,1-6 0,-4-3 0,-4-2 0,3-7 0,1-2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6.4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60 166 12287,'-6'37'0,"-3"2"0,1 1 0,1 0 0,2 0 0,0-1 0,-2-2 0,2-7 0,4-7 0,-4-3 0,3-3 0,2-2 0,0 0 0,0 0 0</inkml:trace>
  <inkml:trace contextRef="#ctx0" brushRef="#br0" timeOffset="1">211 121 12287,'9'-8'0,"6"3"0,0 11 0,3 9 0,-4 11 0,-4 7 0,-7 11 0,2 8 0,-3-1 0,-2 1 0,-2-1 0,-3-6 0,-5-2 0,-4-2 0,-1-5 0,0-7 0,0-2 0,0-2 0,5-12 0,0 2 0,2-13 0,-2-7 0,5-13 0,10-16 0,3-4 0</inkml:trace>
  <inkml:trace contextRef="#ctx0" brushRef="#br0" timeOffset="2">332 0 12287,'-9'16'0,"4"7"0,4 10 0,1 6 0,0 5 0,0 4 0,0-1 0,0 2 0,0-2 0,0-6 0,0-2 0,0-2 0,0-4 0,1-8 0,4-4 0,5-5 0,-1-7 0,1-4 0,2-5 0,1-5 0,7-5 0,0-11 0,-1-4 0,-3-3 0,-1-4 0,1-3 0,-1-4 0,0-6 0</inkml:trace>
  <inkml:trace contextRef="#ctx0" brushRef="#br0" timeOffset="3">603 76 12287,'0'45'0,"0"0"0,2 2 0,1 0 0,2-2 0,0 9 0,-5-11 0,0 1 0,0-2 0,5-9 0,0 3 0,0-6 0,2-5 0,-4-3 0,7-9 0,2-3 0,2-3 0,1-7 0,0 0 0,0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16.7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227 920 12287,'-15'10'0,"0"0"0,-1 0 0,1-2 0,-5 4 0,0-5 0,2-1 0,1 1 0,2-2 0,0-5 0,0 0 0,0 0 0,5-5 0,0 0 0,6-13 0,-2 1 0</inkml:trace>
  <inkml:trace contextRef="#ctx0" brushRef="#br0" timeOffset="1">498 0 12287,'-8'32'0,"3"3"0,1 5 0,-1 4 0,-3 1 0,-9 2 0,-1 3 0,-2 6 0,-4 6 0,6 0 0,3-4 0,1 1 0,-1-2 0,10-2 0,2-5 0,1-3 0,4-8 0,3-4 0,5-3 0,3-2 0,7-12 0,2-4 0,0-4 0,0-2 0,-2-5 0,-5 3 0,0-5 0,0-1 0,-7-7 0,-3-3 0,-3-3 0,-4-2 0,-3-2 0,-5-3 0,-3 3 0,-2-4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54.9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137 1 12287,'1'25'0,"4"12"0,6 17 0,0 36 0,-5-31 0,-2 3 0,-1 6 0,-1 3 0,0 3 0,-2 4 0,0 17 0,-2 3 0,0-7 0,-2 0 0,0-24 0,-1 0 0,0 2-258,0 3 0,-1 2 0,-1 1 0,-2 7 0,0 3 0,0-1 0,1 4 1,0 0-1,1 1 0,-1 1 0,0 1 0,0-1 258,1 3 0,0 1 0,1-1 0,1 1 0,0-1 0,0-2 0,1-7 0,0-3 0,0 0 0,1 0 0,0-1 0,1-1 0,-1-2 0,1-1 0,0 0 0,0 1 0,0-1 0,1-2 0,1 22 0,0-3 0,0-2 0,0-1 46,0-5 1,0-1 0,0-7-1,0-2 1,0-6 0,0-2-1,0-6 1,0-1-47,0-4 0,0 0 0,1-1 0,0-1 0,2 38 0,2-7 151,-1-6 0,2-10 0,-1-19 0,-1-11-151,-3-11 0,6 1 0,1-19 0,7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7:17.3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16 12287,'30'6'0,"-10"4"0,-18-3 0,-18-2 0,-9-3 0,-8-2 0,-7 0 0,-12-2 0,-9-3 0,-7-5 0,-13 3 0,4-6 0,-5 5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55.6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9438 76 12287,'-38'-5'0,"-1"0"0,-1 1 0,-5 3 0,-17 1 0,-5 0 0,-9 0 0,-4 0 0,29 0 0,-2 0 0,-1 0 0,-1 0 0,-4 0 0,-1 0 0,-4 0 0,-1 0 0,-5 0 0,-2 0 0,-3-1 0,-1 0 0,-1 0 0,0-1-214,-2 0 1,-1-1 0,-6-2 0,-1 0-1,2 1 1,-1 1 0,-2 0 0,-1-1 213,-1 1 0,-1 0 0,-7-3 0,-2 1 0,33 3 0,0 1 0,0-1 0,-32 1 0,-1-1-78,32 1 1,-1 1-1,0-1 1,-3 1-1,0 0 1,0 0-1,2 0 1,0 0-1,0 0 1,1 0 0,-1 0-1,0 0 78,0 0 0,1 0 0,-1 0 0,-4 0 0,-1 0 0,1 0 0,1 0 0,0 0 0,-1 0 0,0 0 0,0 0 0,0 0 0,-1 0 0,0 0 0,0 0 0,-4 2 0,-2-1 0,2 1 0,1 1 0,0-1 0,1 0 0,-1 0 0,1 1 0,-1-1-49,-2 0 1,0 0-1,0 1 1,2 0-1,0 0 1,0 1-1,-1-2 1,0 0-1,1 0 1,-1 1-1,1 0 1,0 0 48,1 0 0,0 2 0,0-2 0,-4 0 0,0 0 0,2 0 0,5 0 0,2-1 0,0 1 0,0 0 0,1-1 0,0 0 0,2-1 0,1 0 0,0 0 0,-2 1 0,-1 1 0,1-1 0,-25 1 0,1 1 0,1-1 0,0 0-57,1 0 1,1 1-1,8 2 1,2 1 0,7 0-1,2 0 1,6 2 0,0 2 56,3 1 0,0-1 0,-1-1 0,1-1 0,5 1 0,1 0 0,0-1 0,0 0 0,-1 1 0,0 0 0,0 2 0,0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58.4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9107 76 12287,'-39'-8'0,"7"1"0,5 9 0,-4 3 0,-6-3 0,-10 4 0,-5-1 0,-7 0 0,-4-1 0,-14-3 0,-4-1 0,-6-1 0,-5-4 0,35 3 0,0 0 0,3-1 0,1-2 0,-4 1 0,0 0 0,-2-1 0,-1 1 0,1 2 0,-1-1 0,-1-1 0,0 0 0,-2 0 0,0 0-84,-2-1 0,-1 1 1,-3 2-1,-1-1 0,-1-1 1,0 0-1,0 0 0,1 1 84,2 1 0,-1 1 0,-5 0 0,-1 0 0,3 1 0,0 0 0,-2 0 0,0 0 0,0 0 0,-1 0 0,-3 0 0,-1 0 0,3 0 0,-1 0 0,-1 1 0,-1 0-76,-2 1 0,-1 1 1,0 0-1,0 2 1,-1 2-1,0 1 0,1-1 1,-1 0 75,0-3 0,0 2 0,-5 2 0,0 0 0,-1-1 0,0-2 0,0 1 0,-1 0 0,-2 0 0,0 1 0,2 0 0,1 0 0,-4 0 0,0 1 0,0-1 0,0 1-118,-3-1 0,-1 1 0,-2-1 0,-1 1 0,1 0 0,2-1 0,2 0 0,0-1 118,3-1 0,-1 0 0,25 0 0,0 0 0,1-1 0,-29 0 0,1 0 0,-1 1 0,1-1 0,-1-1 0,1-1 0,7-1 0,0-1 0,-1 0 0,1 0 0,2 0 0,1 0 0,1 0 0,2 0 0,1 0 0,1-1 0,7-1 0,2 0 0,3-1 0,0 0-16,4-2 1,1 1-1,5 2 1,2-1-1,3-1 1,2 0-1,-41-3 16,10 4 0,13-1 0,9 1 0,10-2 0,8 2 0,0 6 0,7 2 0,0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59.4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61 196 12287,'0'-23'0,"0"-6"0,0 6 0,0-2 0,0 0 0,0 6 0,0-1 0,1 5 0,4 5 0,4 3 0,6 7 0,0 4 0,0 6 0,0 13 0,0 17 0,-2 6 0,-3 4 0,-3 4 0,-7-1 0,0-1 0,0-7 0,0-6 0,-2-6 0,-3-4 0,-5-4 0,-3-8 0,-2-2 0,0-9 0,0-4 0,0-4 0,0-4 0,1-9 0,4-9 0,-3-4 0,4-4 0,1-2 0,3-1 0,-3-7 0,-1 4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5:59.8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0 235 12287,'7'45'0,"1"0"0,7-5 0,0 1 0,1-8 0,-1 4 0,0-7 0,0-6 0,0-9 0,-7-2 0,6-11 0,-6-2 0,2-15 0,0-10 0,-7-4 0,11-8 0,-11 5 0,7-3 0,-6 3 0,2 9 0,-6 1 0,0 14 0,7 1 0,-5 7 0,4 7 0,-4 8 0,3 10 0,5 3 0,-3 9 0,6 2 0,-4-1 0,12 6 0,-4-12 0,5 5 0,-7-7 0,0-7 0,2-1 0,3-7 0,-3-7 0,4-1 0,-6-14 0,1-6 0,-1-7 0,6-20 0,-4 10 0,3-21 0,-10 1-918,10-10 918,-16-1 0,16 1 0,-12 0 0,1 6 0,-3 2-15,-6 7 15,0 13 0,0 4 0,0 13 0,-1 1 0,-4 4 0,-4 10 0,1 9 918,-6 19-918,13-9 7,-6 29 1,2-14-8,0 16 0,0-3-476,5 5 476,0-12 0,7 17 0,1-17 0,0 5 0,6-8-81,-6-7 81,7 0 0,2-6 0,3-4 0,-3-3 0,5-2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0.0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333 16 12287,'-17'-5'0,"-2"0"0,-2 1 0,-3 3 0,1 1 0,-4 0 0,2 0 0,-2 0 0,4 0 0,-1 0 0,2 0 0,4 0 0,1 0 0,4 1 0,3 4 0,3-3 0,0 18 0,-1-3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0.4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42 12287,'2'45'0,"3"1"0,2-1 0,5 0 0,-4-1 0,-1-4 0,-2 3 0,0-11 0,0 3 0,0-9 0,-5-25 0,0-17 0,0-13 0,0-6 0,5-7 0,2 2 0,-1-2 0,1 2 0,5 0 0,-2 8 0,1 3 0,-1 1 0,4 6 0,-4 4 0,3 4 0,2 4 0,0 7 0,1-1 0,-1 8 0,-7 6 0,-3 10 0,-3 3 0,-2 1 0,0 3 0,0-6 0,-2 1 0,-3 0 0,2-7 0,-7-7 0,-2-1 0,3-4 0,1-8 0,1-5 0,4-3 0,1-2 0,2 0 0,7-7 0,1-1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0.8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0 404 12287,'19'7'0,"-4"3"0,-4 3 0,3 2 0,-2 0 0,-2 0 0,-5 4 0,3-2 0,-1-4 0,4-3 0,0 0 0,-3-8 0,2-11 0,0-2 0,-2-6 0,6-2 0,-4 4 0,3 0 0,-3 7 0,0 3 0,0 5 0,-1 5 0,4 8 0,-4 11 0,1 3 0,0 4 0,0 8 0,5-4 0,0-1 0,0-3 0,0-7 0,0-4 0,0-3 0,0-11 0,0-7 0,0-13 0,0-9 0,-1-17 0,-2-5 0,-4-4 0,-1-3 0,3-2 0,-4-6 0,3 0 0,2 0 0,-4 1 0,0 4 0,-2 6 0,0 7 0,0 7 0,-5 10 0,2 6 0,3 8 0,-4 7 0,4 14 0,-3 10 0,0 12 0,1 9 0,2 2 0,-2 4 0,6 10 0,-1-14 0,2 1 0,0-2 0,0-4 0,4 3 0,-4-6 0,10-3 0,-3-2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1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615 15 12287,'-25'-5'0,"-2"0"0,-3 2 0,-4 1 0,-8 2 0,1 2 0,-6 1 0,-4 2 0,-2 0 0,6-5 0,3 0 0,1 0 0,8 2 0,3 1 0,8 4 0,8 1 0,-1-3 0,12 5 0,3 2 0,6 1 0,11 3 0,8-1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1.2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15 12287,'-15'0'0,"0"0"0,0-1 0,0-4 0,0 3 0,0-3 0,0 3 0,-1 2 0,1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1.3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271 30 12287,'-8'-7'0,"-5"6"0,3-4 0,-4 3 0,-3 2 0,-1 0 0,-2 0 0,0 0 0,-2 0 0,0 0 0,-3 0 0,5 0 0,3 0 0,2 0 0,0 0 0,7 0 0,1-7 0,7-1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36.7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498 6 12287,'13'-5'0,"-6"8"0,-12 10 0,-10 11 0,-17-1 0,-1 4 0,-3 5 0,-10 13 0,0 4 0,-1 6 0,1 7 0,2 10 0,4-2 0,5-1 0,3 1 0,8 4 0,6-5 0,6 1 0,7 2 0,3 0 0,4-8 0,3 1 0,5-1 0,10 1 0,7-3 0,7-5 0,6-3 0,3-6 0,4-6 0,4-5 0,4-5 0,10 1 0,4-9 0,6 6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1.8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16 12287,'2'-8'0,"-7"3"0,-7 3 0,-3 2 0,-2 2 0,-3 4 0,-5 8 0,-3 4 0,-3 9 0,1-2 0,0 4 0,0 1 0,1 0 0,4 2 0,5 1 0,3 2 0,4 6 0,1-5 0,4 0 0,1-5 0,2 1 0,5-12 0,0-1 0,0-9 0,7-3 0,1-9 0,2-3 0,0-5 0,0-5 0,6-5 0,-1-4 0,0 1 0,5-6 0,2 4 0,1-2 0,4 2 0,-4 10 0,2 12 0,1 8 0,-3 10 0,4 20 0,-5 17 0,1 10 0,4 8 0,-5 7 0,-1 0 0,-2-3 0,-4 0 0,3-14 0,-8-3 0,2-7 0,-2-4 0,2-5 0,-7-12 0,-2-4 0,-1-5 0,-2-8 0,0-2 0,0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6.5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91 12287,'15'7'0,"-2"3"0,-3 3 0,-3 4 0,-7 3 0,0 5 0,5 4 0,0 1 0,0 0 0,2 0 0,1 5 0,7 2 0,-1 0 0,-4 0 0,6 3 0,-2-5 0,1 1 0,3 0 0,1-2 0,-4 4 0,0-1 0,0-3 0,0 3 0,0 0 0,0-1 0,0 1 0,0-2 0,2-3 0,0 2 0,-2 1 0,8 0 0,-8-3 0,2 0 0,0-2 0,-2 8 0,2-7 0,1 0 0,2 1 0,0-2 0,-4 2 0,-1 2 0,0 1 0,5 5 0,0-3 0,-2 0 0,-1 0 0,0-1 0,1-2 0,2 3 0,-1 1 0,-2-4 0,-2 1 0,0-3 0,0-2 0,1 5 0,3 0 0,1-1 0,-2-2 0,-1-2 0,-2 0 0,0 0 0,0 0 0,0 0 0,1 1 0,-1 0 0,0 5 0,0-5 0,0 5 0,0-5 0,0 0 0,0-1 0,2 0 0,0 0 0,-2 0 0,8 0 0,-8 1 0,2-1 0,0 0 0,-2 0 0,0 0 0,0-1 0,0-4 0,0 3 0,0-3 0,0 2 0,0-2 0,0 2 0,0-5 0,1 0 0,-1-1 0,0 5 0,0-5 0,0 1 0,0 0 0,0 3 0,0-3 0,0 0 0,0-1 0,-1-1 0,-3-5 0,-1 2 0,2 3 0,2-3 0,1 3 0,0-3 0,0-2 0,0 0 0,0 2 0,-2 1 0,-3 2 0,4 0 0,-4-3 0,3 2 0,2 1 0,0 0 0,0-5 0,1 0 0,-1 0 0,0-2 0,0-1 0,-2-2 0,-3 2 0,4 0 0,-4-1 0,3-2 0,2-2 0,0 4 0,0-2 0,0 1 0,0 0 0,-1 0 0,-1 3 0,1-1 0,2-2 0,3 0 0,-4 5 0,2-2 0,3-2 0,-4 2 0,5-5 0,-5 2 0,-1 0 0,6-1 0,-1 2 0,-2-2 0,-1-2 0,-2 4 0,0-2 0,0 1 0,0 0 0,5-2 0,0 4 0,-1-2 0,-3 2 0,0 1 0,-1 2 0,0 0 0,0 0 0,0 0 0,0-1 0,2-3 0,3 0 0,-3-3 0,3 4 0,-4-4 0,-1-1 0,2 4 0,2-2 0,1 1 0,-2 0 0,4-5 0,-2 5 0,0 2 0,2 1 0,0 2 0,5 0 0,-4 0 0,-1 0 0,3 0 0,-3 1 0,1-3 0,4-3 0,-4 3 0,1-4 0,-2 1 0,-4 0 0,4-7 0,0 4 0,-1-2 0,1 0 0,-2 0 0,-3-5 0,1 0 0,2 0 0,1 2 0,-6 1 0,0 4 0,0 1 0,0-3 0,0 4 0,0-1 0,0 0 0,0-4 0,0 1 0,0-2 0,0 2 0,-5-3 0,1 3 0,0-4 0,3-2 0,1-3 0,-2-2 0,-3-3 0,4 4 0,-3-5 0,6-1 0,3-3 0,0 4 0,-5 0 0,2-2 0,3-1 0,2-2 0,5 0 0,-2 1 0,2 4 0,-1-3 0,1 3 0,-2-2 0,2 2 0,2-3 0,1 4 0,-2-1 0,-3 0 0,2 2 0,-5-4 0,1 2 0,4-2 0,-5 4 0,-2-2 0,-1 0 0,1 1 0,-4-4 0,6 5 0,-2-1 0,0 4 0,1-1 0,-6 1 0,0 0 0,0-2 0,0 3 0,0-4 0,0 1 0,0-4 0,0 1 0,0-4 0,-5-1 0,0-2 0,2-1 0,1-2 0,3-7 0,-1 2 0,0-2 0,0 2 0,0-7 0,2 4 0,1-2 0,2-4 0,5 1 0,-5 1 0,0-2 0,2-1 0,-5-5 0,5 1 0,-2-1 0,0-2 0,5-5 0,-3 7 0,1-5 0,4-5 0,2 3 0,1-4 0,0 5 0,0 0 0,0-2 0,0 1 0,0 3 0,1 1 0,-1-1 0,0-3 0,0-1 0,0-3 0,0-4 0,1 3 0,-1-1 0,0-4 0,0 3 0,0-1 0,0 0 0,0 1 0,-1 2 0,-2 7 0,-2 1 0,2 4 0,-6-2 0,0 5 0,-5 0 0,-1 1 0,0-1 0,1 3 0,-1-1 0,0 2 0,-2 1 0,-1 0 0,-2-2 0,2-1 0,-4 0 0,0 3 0,1-3 0,-1-5 0,2-2 0,4-2 0,-3 1 0,-1-4 0,0-8 0,4 1 0,-3-1 0,0 0 0,-8 6 0,2-1 0,-2 3 0,2 2 0,-3-4 0,3 0 0,-3 4 0,-2 2 0,0-9 0,0 6 0,0 0 0,0-1 0,1 3 0,3 4 0,2 5 0,3 3 0,-4 3 0,3 3 0,1 2 0,-1 2 0,-5 2 0,2 5 0,-3 0 0,-2 0 0,-2 0 0,-3 0 0,-3 0 0,-7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7.2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46 384 12287,'8'-28'0,"-3"-8"0,-3-5 0,-7-10 0,0 3 0,2 2 0,1 5 0,2 9 0,0 2 0,0 8 0,7 13 0,3 11 0,3 13 0,2 14 0,0 13 0,0 9 0,-1 3 0,-4 3 0,-4 0 0,-6-2 0,0-4 0,0-5 0,-6-7 0,-4-6 0,-4-4 0,-1-4 0,0-8 0,0-2 0,0-8 0,5-6 0,1-4 0,1-5 0,0-8 0,3-14 0,-4 0 0,3-3 0,2-4 0,3-2 0,1 1 0,0 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7.7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0 553 12287,'17'0'0,"1"2"0,2 3 0,0 15 0,-4 13 0,-1 6 0,0 3 0,3 10 0,1-7 0,-3 0 0,3-3 0,-1-5 0,-4-9 0,-3-4 0,-1-9 0,0-2 0,5-11 0,1-9 0,-3-8 0,-1-17 0,-2-1 0,1-2 0,-2-7 0,1 3 0,0 2 0,-2 7 0,4 2 0,-5 9 0,1 6 0,2 5 0,4 11 0,-3 7 0,-1 10 0,0 9 0,5 6 0,1 3 0,-1 1 0,3-4 0,0-8 0,1-2 0,-6-8 0,7-6 0,-3-14 0,-3-14 0,-4-19 0,-4-10 0,1-7 0,-5-1 0,3-3 0,-2-5 0,2-7 0,3-4 0,1-3 0,4 3 0,-3 2 0,-1 1 0,-1 10 0,-1 9 0,-4 13 0,-1 9 0,-2 19 0,0 10 0,0 15 0,5 17 0,0 8 0,1 16 0,-2 4 0,3 2 0,1 0 0,0-2 0,6 2 0,-1 2 0,4 1 0,1-4 0,-3-10 0,0-4 0,0-8 0,1-7 0,0-7 0,3-5 0,1-3 0,5-9 0,-3-6 0,0-9 0,-1-8 0,4-10 0,-4 1 0,-5-1 0,-4 0 0,-5 2 0,-7-2 0,0 3 0,0 0 0,-9 7 0,-6-2 0,-7 7 0,-1 3 0,-5 1 0,1 2 0,-5-1 0,-3 2 0,0 1 0,6 2 0,2 2 0,2 3 0,7-3 0,-2 3 0,5-2 0,4 2 0,-2-3 0,11 11 0,-4-4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8.4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1213 12287,'23'77'0,"4"-5"0,-7-16 0,0-8 0,-6-12 0,-4-11 0,-3-17 0,-7-15 0,-2-16 0,-3-14 0,1-17 0,-4-4 0,0-4 0,-1-7 0,6 4 0,-2 1 0,3 7 0,2 7 0,7 5 0,3 5 0,3 6 0,3 7 0,-1 7 0,0 10 0,0 5 0,-2 5 0,-3 5 0,2 8 0,-7 9 0,0 2 0,2 2 0,-6 1 0,4-2 0,-3-3 0,-2-7 0,0 0 0,-5-8 0,0-9 0,2-11 0,1-4 0,2-6 0,0 1 0,0 4 0,7 1 0,3 2 0,3 0 0,2 0 0,0 6 0,0 4 0,0 3 0,-1 9 0,-2 3 0,-2 5 0,1 5 0,1-3 0,0 3 0,-4-3 0,-1-2 0,3 0 0,-3-1 0,1-4 0,-3-4 0,3-7 0,1-6 0,-1-8 0,-3-2 0,4-8 0,-1-2 0,0-1 0,-3-1 0,5 2 0,2 2 0,-4 9 0,3 0 0,0 10 0,-2 4 0,-1 5 0,0 6 0,1 8 0,2 4 0,0 6 0,0 5 0,1-2 0,8 2 0,-8-10 0,0-2 0,1-3 0,0-1 0,2-11 0,-1-3 0,-4-5 0,3-14 0,-4-13 0,-1-9 0,-3-4 0,-3-13 0,-2-1 0,1-1 0,4-6 0,-3-1 0,5-9 0,-1 2 0,5 0 0,-3-8 0,0 9 0,-1 8 0,-4 9 0,-1 12 0,-2 17 0,0 5 0,0 12 0,0 11 0,0 15 0,0 16 0,5 25 0,2 8 0,1 1 0,4 1 0,0 6 0,1-1 0,0 0 0,4-1 0,2 3 0,-4-13 0,0-4 0,0-7 0,0-8 0,0-9 0,0 0 0,0-12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8.6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16 12287,'-32'-8'0,"-8"1"0,8 7 0,-3 0 0,-2 0 0,2 0 0,5 0 0,0 7 0,-1 1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8.8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1 12287,'-1'15'0,"-4"-2"0,-5-3 0,-4-3 0,-1-7 0,-2 0 0,-3 0 0,4 0 0,-13 0 0,6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9.0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167 31 12287,'-15'0'0,"-5"0"0,-2-2 0,-2-1 0,-2-2 0,-3-7 0,-1 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9.1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12287,'18'57'0,"6"3"0,1 0 0,-5-3 0,-8-7 0,-5-3 0,-7-3 0,0-4 0,0-5 0,0-10 0,0-4 0,0-5 0,-7-1 0,-2-6 0,-6-3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09.7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67 12287,'7'-8'0,"-6"-5"0,4 2 0,-3-2 0,-2 3 0,0 0 0,0 8 0,2 2 0,3 9 0,3 11 0,7 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37.1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12287,'77'43'0,"3"12"0,-40-21 0,-1 3 0,-1 4 0,-2 3 0,-2 1 0,-1 1 0,-4-4 0,0 1 0,27 39 0,-6 0 0,-5 5 0,-24-40 0,-2 0 0,15 44 0,-7-3 0,-12-4 0,-10-10 0,-5-2 0,-5 0 0,-17-3 0,-13-13 0,-9 0 0,-6 1 0,-17-5 0,-4 6 0,-11-4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10.3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0 669 12287,'20'20'0,"1"0"0,-3-3 0,-1-5 0,-7-6 0,-2-7 0,-1-4 0,-2-9 0,-5-8 0,0 1 0,0-1 0,0-3 0,0 3 0,0-1 0,2 6 0,3 2 0,1 13 0,6 15 0,-2 9 0,2 8 0,6 17 0,2 4 0,-1 6 0,-3 3 0,0 5 0,-1 0 0,0 1 0,0 1 0,-2-10 0,-1 1 0,-4-6 0,-1-8 0,3-7 0,-5-12 0,-2-5 0,-1-12 0,-2-9 0,0-14 0,0-14 0,0-9 0,0-13 0,0-4 0,0-4 0,-2-1 0,-1 0 0,-2-1 0,2 1 0,6 3 0,4 4 0,1 6 0,4 3 0,-4 11 0,2 13 0,2 5 0,1 4 0,-3 5 0,0 7 0,1 6 0,-3 8 0,-1 7 0,-6 8 0,3 0 0,1 0 0,0 1 0,-5-3 0,0-3 0,0-5 0,0-3 0,0-10 0,1-7 0,4-9 0,-1-4 0,6-2 0,2 0 0,1 0 0,2 0 0,0 0 0,0 1 0,0 4 0,5 3 0,0 7 0,-1 0 0,-2 0 0,-2 7 0,0 3 0,0 4 0,0 1 0,0 0 0,-2 0 0,-1 0 0,-2 0 0,-5-5 0,5 0 0,-5-7 0,4-1 0,-3-10 0,-1-7 0,-3-10 0,1 3 0,2 0 0,7 7 0,-2 0 0,4 8 0,1 7 0,0 5 0,0 5 0,5 10 0,0 5 0,-2 4 0,-1 1 0,-2-1 0,0-3 0,0-2 0,0-2 0,1-4 0,-1-8 0,0-5 0,0-3 0,-2-6 0,-1-6 0,-2-10 0,-2-12 0,4-6 0,-4-4 0,-1-5 0,0-3 0,-2 0 0,3-6 0,1-2 0,4-18 0,-3-2 0,3-1 0,3-2 0,-8 9 0,-1 10 0,-2 10 0,0 12 0,0 8 0,-5 7 0,0 14 0,0 16 0,0 15 0,0 12 0,5 11 0,1 9 0,3 0 0,3 0 0,1 8 0,2-3 0,0 0 0,0 2 0,0-7 0,0-2 0,0-5 0,0-5 0,6-4 0,-1-11 0,6-4 0,-2-5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10.5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423 845 12287,'-17'0'0,"-3"0"0,-5 0 0,-4 7 0,-1 1 0,-2 2 0,-3 0 0,3-1 0,-5 2 0,2-2 0,0-2 0,5-2 0,5-5 0,6 0 0,-2 0 0</inkml:trace>
  <inkml:trace contextRef="#ctx0" brushRef="#br0" timeOffset="1">393 31 12287,'30'-13'0,"2"3"0,-4 5 0,-3 3 0,-10 4 0,-6 3 0,-1 5 0,0 3 0,-4 9 0,2 5 0,-1 5 0,0 3 0,2 2 0,-2-4 0,4 2 0,-1-1 0,5-7 0,-3-4 0,4-1 0,1-4 0,0-8 0,0-5 0,0-3 0,0-2 0,0-2 0,0-3 0,-1-5 0,-4-3 0,1-9 0,-6-3 0,14-10 0,-2-4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15.2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61 12287,'17'0'0,"2"2"0,1 3 0,0-4 0,-5 6 0,0 0 0,0-6 0,-2 8 0,-2-4 0,-6-4 0,-9 6 0,-3-2 0,-1 0 0,0 7 0,-4-2 0,2 2 0,-2-2 0,4 3 0,-1-3 0,1 2 0,0-2 0,4 3 0,-1-3 0,4 4 0,1-4 0,0 0 0,6-8 0,3-2 0,-1-9 0,6-4 0,-6-4 0,0-1 0,-3-2 0,-3-2 0,-2 3 0,0-1 0,0 2 0,-2 1 0,-3 2 0,-3 7 0,-7 3 0,0 3 0,0 7 0,1 2 0,3 1 0,0 4 0,8 3 0,-2 3 0,3 2 0,2 0 0,0-5 0,0 1 0,0-15 0,-1-7 0,-3-10 0,-1-4 0,-6-6 0,1 2 0,-4 1 0,-1 3 0,0-2 0,0 3 0,0 6 0,5 5 0,0 8 0,-2 0 0,5 8 0,2 5 0,4 6 0,7 1 0,4-5 0,4 0 0,1 0 0,0 0 0,0 0 0,0-1 0,0-4 0,0-4 0,0-6 0,-1-8 0,-4-5 0,-5-6 0,-3-1 0,-4 5 0,-3 0 0,-4 2 0,-6 3 0,0 4 0,0 5 0,0 1 0,0 0 0,7 7 0,3 3 0,5-4 0,5-1 0,-2-1 0,7-1 0,2 2 0,1 0 0,1-7 0,-3-1 0,-1-2 0,-6-2 0,2 4 0,1-2 0,-5-7 0,-9 11 0,-10-6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16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91 182 12287,'6'15'0,"3"0"0,-1-5 0,-3 0 0,-3-7 0,3 2 0,0-10 0,5-5 0,-5-10 0,-2-5 0,-1-3 0,-4-1 0,-3 2 0,-3 4 0,0 1 0,-6 2 0,4 7 0,-3 3 0,-2 5 0,0 5 0,0 5 0,1 8 0,4 7 0,5-2 0,3-1 0,2 3 0,0 0 0,2-1 0,3-2 0,-2-7 0,7 0 0,-5-7 0,6 2 0,-8-10 0,2-5 0,-3-3 0,-2-2 0,0-1 0,0 1 0,0 0 0,0 0 0,0 0 0,0 0 0,-2 5 0,-3 2 0,-5 1 0,-10-5 0,-4 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7.1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483 197 12287,'15'0'0,"0"0"0,-6 0 0,-3-7 0,-6-1 0,0-14 0,0-2 0,-6 1 0,-3-5 0,-12 4 0,2 6 0,-6 3 0,0 3 0,-5 4 0,0 1 0,-1 7 0,1 1 0,0 5 0,7 2 0,1 0 0,0 12 0,5-10 0,-4 12 0,5-7 0,1 7 0,7-5 0,-4 5 0,7-7 0,-6-5 0,1 0 0,1-7 0,-1 2 0,0-10 0,2-10 0,-6-10 0,4-10 0,-3-11 0,-2-7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7.4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76 376 12287,'-9'0'0,"2"-7"0,7-8 0,0-8 0,-6-14 0,-4-3 0,-4 3 0,-1 2 0,7 3 0,1 2 0,7 0 0,0 0 0,2 6 0,3 4 0,0 10 0,8 5 0,6 5 0,2 5 0,5 3 0,-3 21 0,4 3 0,-7 13 0,2 0 0,-2 0 0,-8 1 0,3-1 0,-10-2 0,0-3 0,-4-9 0,-1-3 0,-6-11 0,-3 5 0,-6-14 0,0-3 0,0-5 0,0-5 0,-5-5 0,0-10 0,-5-9 0,5-6 0,-1 0 0,6-2 0,0-1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7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1 468 12287,'28'28'0,"-2"-4"0,9 6 0,-3 0 0,-9-13 0,1 5 0,-4-7 0,-10-7 0,10 6 0,-19-13 0,13 6 0,-12-7 0,4-7 0,-6-6 0,0-7 0,0 0 0,0 5 0,0-1 0,0 1 0,0 7 0,0 1 0,2 9 0,3 3 0,3 3 0,7 14 0,0-3 0,1 6 0,-1 0 0,0-2 0,1-1 0,5-7 0,-5-1 0,4-4 0,-3-4 0,-2-6 0,-6-13 0,4-4 0,-11-20 0,4-1 0,-6-7 0,0-7 0,-1 3 0,-4-6 0,-4-1-863,-6-4 863,7 7 0,-6-6 0,13 19 0,-13-11 0,8 21 0,-4 0 0,-4 0 0,13 20 0,-13-3 0,12 19 431,-4 9 1,6 10-432,0 11 0,1 4 0,4 10 0,4-1 0,6 6 0,0 0 0,0-1 0,5-1 0,0-2 0,0-4 0,2-2 0,-5-8 0,3-7 0,-3-7 0,-9-8 0,6-1 0,-6-13 0,7-1 0,0-8 0,-7-14 0,13-8 0,-5-8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8.3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308 0 12287,'-15'0'0,"0"0"0,-5 0 0,0 0 0,-2 7 0,4 1 0,-4 2 0,-1 0 0,4-1 0,-1 1 0,-2 1 0,2-6 0,0 7 0,5-10 0,7 5 0,-6-7 0,13 0 0,-13 0 0,19-7 0,-3-1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8.6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0 882 12287,'30'69'0,"7"-2"0,2-7 0,-7-8 0,-7-9 0,-7-11 0,-3-8 0,-8-31 0,-7-13 0,-9-15 0,-4-9 0,-2-9 0,0-1 0,2 2 0,2-3 0,5 6 0,6 2 0,0 5 0,0 1 0,0 10 0,1 6 0,3 7 0,1 3 0,5 8 0,-3 7 0,1 8 0,-3 13 0,3 4 0,-1 1 0,-4 0 0,-1 0 0,-2-6 0,0-1 0,0-6 0,0-8 0,0-11 0,0-14 0,0 1 0,2 2 0,1 2 0,2 0 0,7 0 0,0 2 0,4 3 0,4 5 0,1 3 0,-5 2 0,3 2 0,1 3 0,0 8 0,-3 7 0,-1-1 0,-1-3 0,4-1 0,-9 1 0,3-1 0,2-2 0,1-3 0,-1-5 0,0-10 0,-7-8 0,-3-9 0,-2-2 0,2-2 0,-3-3 0,5-1 0,-2 0 0,0 0 0,7-2 0,-4-2 0,2-3 0,0-1 0,-2-2 0,4-7 0,-3-2 0,-3-1 0,-1-5 0,-5 4 0,0 5 0,0 4 0,-1 5 0,-4 8 0,-5 4 0,-2 12 0,2 15 0,3 13 0,2 13 0,0 12 0,2 9 0,3-2 0,5 3 0,-2 2 0,7 0 0,2 1 0,1 3 0,4-1 0,3 0 0,4 7 0,1-5 0,0 2 0,0-7 0,-2-10 0,-3-10 0,-3-9 0,-2-10 0,0-3 0,0-3 0,1-7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8.9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46 12287,'0'-16'0,"0"6"0,-2 2 0,-5 1 0,-8 4 0,-6 1 0,-13 2 0,-5 2 0,-6 3 0,-17 3 0,0 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38.4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61 12287,'0'-15'0,"-2"1"0,-3 4 0,-10-1 0,-10 6 0,-4 1 0,-6 3 0,-2 1 0,-1 0 0,-3 6 0,-2 3 0,3 1 0,4 0 0,5 2 0,7-1 0,6 1 0,6-2 0,7 2 0,3 1 0,4 2 0,5 0 0,8 0 0,2 0 0,8 2 0,0 2 0,-2 1 0,4 2 0,-5-4 0,0 4 0,-1 1 0,5-4 0,-6 2 0,-4-1 0,-4 1 0,0-1 0,-7-4 0,-2 3 0,-1 1 0,-2 0 0,0-5 0,-2 0 0,-3 0 0,-3-5 0,-7-1 0,-2-3 0,-3-2 0,3 2 0,-5 0 0,2-3 0,0-1 0,0-7 0,5-2 0,0-2 0,0-2 0,1-3 0,4-1 0,4 0 0,-1 0 0,5 0 0,-4 0 0,6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9.3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12287,'20'0'0,"0"0"0,-2 0 0,-1 0 0,-2 0 0,0 0 0,2 3 0,3 7 0,2 9 0,5 16 0,-4 7 0,1 8 0,-3 7 0,1 1 0,-3 6 0,-9-9 0,-5 4 0,1-4 0,-1-3 0,-1-5 0,-8 2 0,-2-11 0,-3-1 0,-2-7 0,-3-6 0,-1-9 0,0-2 0,0-3 0,0-6 0,0-13 0,0-6 0,5-10 0,1 0 0,3-4 0,2-1 0,3 0 0,-6 0 0,-2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9.6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16 399 12287,'15'40'0,"0"0"0,0 6 0,-2-10 0,-1 1 0,-2 0 0,-7-2 0,2-6 0,-3-4 0,-2-5 0,-2-5 0,-3-5 0,-3-10 0,-7-8 0</inkml:trace>
  <inkml:trace contextRef="#ctx0" brushRef="#br0" timeOffset="1">0 7 12287,'7'-7'0,"2"7"0,-1 9 0,4 6 0,-6 6 0,3 10 0,1 5 0,5 10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29.9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12287,'17'50'0,"3"0"0,-3-1 0,3-9 0,-2-5 0,2-3 0,-3-8 0,3-6 0,-3-6 0,-2-6 0,0-7 0,-1-4 0,-4-5 0,3-10 0,-5-4 0,3-1 0,-1 0 0,-5 6 0,3-1 0,-1 4 0,4 7 0,-2 6 0,-1 6 0,4 12 0,-5 12 0,-1 7 0,1 6 0,3 10 0,-3 7 0,-1 3 0,1 1 0,3 1 0,-5-10 0,0 0 0,2-1 0,-5-4 0,4-10 0,-1-8 0,0-6 0,0-6 0,-5-12 0,0-20 0,0-22 0,2-10 0,3-8 0,-3-4 0,3-1 0,-2 1 0,2 4 0,2-2 0,5 8 0,-2 6 0,1 6 0,3 5 0,1 4 0,0 4 0,0 9 0,0 7 0,0 8 0,-6 8 0,-4 6 0,-4 4 0,-1 0 0,0 4 0,0-2 0,0-1 0,0-3 0,0-7 0,5-4 0,2-10 0,0-5 0,-1-4 0,6-1 0,3 0 0,9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30.3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0 729 12287,'23'5'0,"-2"3"0,-5 2 0,-1 2 0,0 10 0,1-7 0,-3 2 0,-3-1 0,3 5 0,-3-1 0,4-7 0,1-8 0,0-8 0,-2-4 0,-1-1 0,-2-4 0,-1-1 0,2-1 0,-1 4 0,2 5 0,1 5 0,3 5 0,-1 5 0,0 10 0,0 5 0,0 4 0,0 1 0,5 0 0,0 0 0,-1-3 0,-3-7 0,4-1 0,1-14 0,-3-2 0,-1-1 0,1-17 0,1-11 0,-4-12 0,-2-11 0,4-4 0,-9-11 0,2-1 0,0-1 0,0-16 0,5 7 0,0-9 0,1-1 0,-1-4 0,-2 12 0,-1 13 0,-2 12 0,-7 12 0,2 15 0,-3 5 0,-2 13 0,0 14 0,0 16 0,0 14 0,2 14 0,1 7 0,4 7 0,1 6 0,0 4 0,6-8 0,-1-1 0,4-4 0,1 5 0,-3-12 0,0-5 0,1-6 0,12-1 0,4-4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30.4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61 12287,'-16'-13'0,"-3"3"0,-1 5 0,-12 1 0,1 1 0,-6-2 0,-5 1 0,-8-4 0,-4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39.3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317 3378 12287,'15'8'0,"0"-3"0,-6-10 0,-4-7 0,-4-8 0,-1-10 0,0-2 0,0-8 0,-1-2 0,-4-1 0,3-9 0,-5-5 0,2-5 0,0-3 0,0-7 0,4 1 0,-3-3 0,-1-1 0,0-4 0,5 1 0,-1-1 0,-4-5 0,3 5 0,-3 2 0,3 7 0,2 3 0,0-3 0,0 4 0,0 3 0,0 1 0,0-4 0,0 1 0,0 0 0,0-2 0,-5 5 0,0-2 0,2 5 0,1 4 0,0 0 0,-1-4 0,-2 2 0,2 2 0,-4 6 0,2-1 0,0 3 0,-2 2 0,4 0 0,-5 1 0,-1 2 0,1 2 0,3 2 0,-4-4 0,3 3 0,2 2 0,-2-3 0,1 2 0,1-3 0,3 0 0,1-6 0,0 8 0,0 2 0,0 7 0,0-3 0,0 6 0,0 2 0,0 1 0,1 6 0,3 6 0,1 2 0,6 8 0,-2 4 0,-1 11 0,6 4 0,-4 8 0,1 0 0,-1-1 0,2 3 0,-5-9 0,-1-3 0,1-3 0,-2-7 0,-5 5 0,-1-18 0,-3-4 0,-3-8 0,-1-7 0,-2-1 0,-5-3 0,0 3 0,0 3 0,0 3 0,1 7 0,3 2 0,1 2 0,5 5 0,-6 6 0,1 0 0,-5 1 0,2 4 0,3 6 0,-5 2 0,1 2 0,-4 2 0,0 3 0,-6 10 0,1 9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0.4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3498 12287,'10'15'0,"-1"0"0,-3 0 0,4-5 0,-4 0 0,-1-13 0,-5-2 0,0-7 0,0-10 0,0-3 0,0-3 0,0-2 0,0-6 0,0-2 0,-2-4 0,-3-5 0,3-7 0,-5 1 0,2-2 0,0-2 0,0-7 0,5 5 0,-1-6 0,-4-4 0,3 1 0,-3-4 0,3 1 0,2-1 0,0 5 0,0 2 0,0 5 0,0 4 0,-1-1 0,-3 7 0,-1 1 0,2 3 0,1-5 0,2-1 0,0-1 0,0-4 0,0 3 0,0 1 0,0 1 0,0 3 0,-1-3 0,-3 2 0,-1 1 0,2 2 0,-1 7 0,1 0 0,-2-2 0,2-1 0,-1-3 0,1 1 0,-2 2 0,2 2 0,1-7 0,2 3 0,0-2 0,0 0 0,0 3 0,0 2 0,0 4 0,0 1 0,0-5 0,-2 4 0,-1-1 0,-2 4 0,0-2 0,5 0 0,0 0 0,0 0 0,0 2 0,-2 7 0,-1 1 0,-2 2 0,0 6 0,5-1 0,0 4 0,0 1 0,0-1 0,0 1 0,0 7 0,0 0 0,0 3 0,0 3 0,0-5 0,0 6 0,0-4 0,-2-6 0,-3-2 0,3-2 0,-4 0 0,1 0 0,0 0 0,-7-5 0,4 0 0,-2 1 0,0 2 0,6 2 0,-3 2 0,1 3 0,4 3 0,-5 14 0,9 5 0,1 4 0,2 4 0,6 7 0,-5-2 0,3 2 0,2-2 0,-2 7 0,1-7 0,0-1 0,-2-1 0,4-6 0,-5 1 0,1-6 0,-5-5 0,4-7 0,-9-7 0,-3-3 0,-3-2 0,-7 1 0,0 2 0,0 3 0,-2-1 0,-5 3 0,-6-1 0,-6 2 0,-8-5 0,4-1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1.5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2893 12287,'15'0'0,"-2"-1"0,-2-6 0,-6-8 0,-4-8 0,-1-8 0,0-5 0,0-10 0,0-7 0,-1-8 0,-4-4 0,-4-4 0,1 1 0,-4-6 0,5 2 0,1-3 0,-1-1 0,-3-7 0,3 5 0,0 0 0,1 1 0,-4-5 0,3 10 0,0 1 0,1 3 0,-1-3 0,4 6 0,-2 1 0,1 2 0,3 2 0,1 0 0,0-1 0,0 1 0,0 1 0,0 2 0,0 4 0,0 1 0,0 3 0,0 7 0,0 2 0,0-2 0,0 0 0,0 1 0,0 0 0,0 0 0,0-3 0,0 0 0,0 3 0,0 0 0,0 1 0,0-3 0,0 2 0,0 6 0,-2 5 0,-2 3 0,-1 4 0,2 1 0,1 9 0,2 8 0,0 10 0,0 5 0,5 8 0,2 4 0,2 0 0,2-1 0,1 5 0,0-6 0,-4-2 0,-1-1 0,3-2 0,-5 0 0,7-7 0,-11-8 0,4-10 0,-3-3 0,-2-2 0,0-2 0,-2-1 0,-1-2 0,-2 1 0,-2 2 0,4 2 0,-2 0 0,-7 2 0,2 3 0,-2 1 0,1 6 0,1-2 0,-2 2 0,-2 1 0,-1 2 0,-1 0 0,-4 0 0,-2 0 0,-7 0 0,-1 0 0,3 7 0,-10 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2.5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3406 12287,'7'13'0,"3"-3"0,3-5 0,-5-5 0,-1-6 0,-2-11 0,0-11 0,0-8 0,-5-7 0,0-1 0,0-3 0,-5-8 0,0 0 0,2-4 0,1-1 0,2 0 0,0-2 0,-2-2 0,-3-1 0,4-7 0,-4 1 0,3-3 0,2-1 0,0 0 0,0-2 0,0-2 0,0-1 0,0-6 0,0 6 0,2 1 0,3 2 0,-4 3 0,4 2 0,-3 3 0,-2 2 0,0 2 0,0 5 0,0 1 0,0 4 0,0-2 0,2 5 0,3-2 0,-4 8 0,4-1 0,-3 5 0,-2 0 0,0-2 0,0-1 0,0 0 0,0 0 0,0-1 0,0 8 0,0 1 0,0 2 0,0 0 0,0-5 0,-2 4 0,-1 3 0,-2 1 0,0 2 0,5 0 0,0 0 0,0-1 0,-2 6 0,-1 2 0,-2-1 0,2 1 0,1 3 0,2-4 0,2 3 0,3 2 0,-4-3 0,6 1 0,-2-1 0,0 0 0,7 2 0,-2 5 0,-2 6 0,2 4 0,-6 5 0,2 7 0,-1 8 0,0 9 0,7 6 0,-2 5 0,2 4 0,-2-1 0,8 4 0,-3-7 0,1-1 0,-5-3 0,3-2 0,-4-4 0,1-5 0,0-3 0,-5-9 0,-6-8 0,-1-13 0,-4-9 0,-6-8 0,-2-9 0,-4 3 0,-1-1 0,-2 0 0,0 2 0,5 6 0,0 4 0,-1 5 0,3 8 0,1 4 0,2 1 0,-1 4 0,2 3 0,-1 5 0,-2 5 0,1 3 0,-1 2 0,2 0 0,-2 1 0,-1-1 0,-4 1 0,-1 3 0,-2 1 0,-7 13 0,3-1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6.8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0 121 12287,'9'-10'0,"6"0"0,0 0 0,5-5 0,-3 0 0,-2-1 0,0 3 0,0 1 0,0 4 0,0 1 0,-5 2 0,2 7 0,3 5 0,3 8 0,3 15 0,-8 17 0,-1 10 0,-2 6 0,-7 14 0,2-1 0,-3-1 0,-2-3 0,-7-1 0,-3-9 0,-3-6 0,-2-2 0,-1-10 0,1-9 0,0-5 0,0-5 0,0-10 0,0-10 0,0-5 0,0-5 0,0-15 0,0-13 0,1-11 0,4-13 0,-3-8 0,11-4 0,-4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38.7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12287,'27'29'0,"3"-4"0,3 8 0,-4-4 0,-4-1 0,-5-1 0,-5-7 0,-5 5 0,-5 1 0,-3-3 0,-2-1 0,0-7 0,0 0 0,-8-2 0,-8-3 0,1-3 0,-6-7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7.0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 12287,'6'-15'0,"1"10"0,3 12 0,-5 16 0,-3 14 0,-2 7 0,0 3 0,0 1 0,0 3 0,0 4 0,0-5 0,1-1 0,4-2 0,-1-2 0,4-2 0,-1-2 0,-4-6 0,6-10 0,-1-5 0,2-3 0,0-2 0,0-8 0,5-6 0,0-4 0,0-14 0,2 0 0,3-4 0,4-11 0,6-7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7.3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12287,'9'20'0,"6"0"0,-2 1 0,2-6 0,-7-7 0,-8 0 0,0-3 0,7-3 0,3 3 0,4-2 0,1 1 0,0 1 0,5 2 0,0-2 0,7-4 0,-2 6 0,2 0 0,-2 3 0,8 1 0,-3 1 0,4-2 0,3 2 0,-4 1 0,6 4 0,-2 1 0,-4 3 0,-1 4 0,-3-4 0,-4 3 0,-5 3 0,-10 1 0,-5 4 0,-4 2 0,-1 1 0,-6 5 0,-4-3 0,-5 0 0,-5-1 0,-4 5 0,-6-6 0,1-3 0,4-6 0,-6 6 0,4-5 0,2 0 0,1 1 0,2-6 0,4-2 0,-2-3 0,1-2 0,3-7 0,1-4 0,0-8 0,1-4 0,4-9 0,5-3 0,3-5 0,2-10 0,0-5 0,7-4 0,1-1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7.7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0 12287,'33'3'0,"4"6"0,3 6 0,1 3 0,-13-3 0,-1 1 0,-2-1 0,-6 6 0,1 4 0,-4 6 0,-1 4 0,-1 3 0,-4 8 0,-5-3 0,-3-3 0,-2 2 0,-2-7 0,-1-1 0,-2-2 0,-7-7 0,2-2 0,-4-1 0,-1-4 0,5 1 0,2 1 0,1 3 0,4 1 0,3 6 0,7-1 0,6 6 0,5 3 0,4 2 0,-3 6 0,1 1 0,-2 3 0,-3-3 0,-5 3 0,-5-3 0,-3-2 0,-2-6 0,-2-2 0,-3-2 0,-5 0 0,-8-5 0,-4-7 0,-1-1 0,-4-3 0,-7-4 0,-3-5 0,0-5 0,1-3 0,-6-2 0,3 0 0,-1 0 0,0 0 0,0 0 0,-6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8.5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60 151 12287,'7'9'0,"3"-4"0,4-3 0,-6-9 0,-1-5 0,-2-5 0,0-3 0,0-5 0,-4 5 0,3 2 0,1 1 0,7 3 0,-2 4 0,3 5 0,2 4 0,2 7 0,1 6 0,2 7 0,-1 6 0,-2 13 0,-4 6 0,-3 1 0,-5 4 0,-3-3 0,-2-4 0,-2-3 0,-3-2 0,-3-4 0,-9-8 0,-2-5 0,-1-3 0,-5-3 0,5-3 0,0-2 0,-2-3 0,5-2 0,-3-9 0,4-5 0,1-4 0,-1-2 0,3-5 0,1-2 0,2 0 0,7-6 0,-2 4 0,-3-4 0,-1-1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8.9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0 498 12287,'20'-5'0,"0"-2"0,-3-1 0,-5-4 0,1-7 0,-4-2 0,-1-3 0,-3-3 0,2-6 0,-2-2 0,-2 3 0,-1 5 0,3-1 0,1 4 0,3 1 0,3 3 0,1 3 0,2 2 0,0 0 0,0 0 0,0 5 0,0 0 0,0 0 0,0 1 0,6-4 0,-1 4 0,-2-1 0,-1 0 0,0 7 0,1-2 0,2 3 0,-1 2 0,4 7 0,0 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9.2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 12287,'20'0'0,"0"0"0,-3-2 0,-5-3 0,1 4 0,-3-4 0,-2 3 0,2 2 0,2 0 0,2 8 0,1 7 0,-2 9 0,-3 4 0,4 9 0,-6 3 0,2 4 0,0 1 0,-7 5 0,2 1 0,-5-3 0,-5-1 0,2-8 0,-7-2 0,-2-4 0,-1-3 0,-2 2 0,0-14 0,0-3 0,0-3 0,-1-8 0,1 1 0,0-4 0,7-7 0,3-4 0,3-4 0,2-1 0,0-7 0,0-8 0,0-8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9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 12287,'8'13'0,"4"-1"0,-7 13 0,-2 0 0,-1-1 0,-2 11 0,-2 0 0,-1 7 0,-2 3 0,-5 5 0,3 1 0,0-1 0,1 2 0,1-5 0,5 3 0,0-5 0,0-5 0,5-3 0,0-8 0,0-4 0,1-5 0,-2-8 0,6-4 0,2-1 0,1-7 0,2-9 0,0-4 0,0-9 0,0 1 0,0-5 0,7 1 0,2-5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49.8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363 0 12287,'0'22'0,"0"3"0,-2 8 0,-5 3 0,-6-1 0,-6 2 0,-7 1 0,-1 7 0,-5-1 0,-3-4 0,0-1 0,6-6 0,2 2 0,2-1 0,7-4 0,-2-3 0,3-2 0,2 2 0,6 0 0,4-1 0,4-2 0,1-2 0,1 3 0,4-5 0,5-2 0,4-1 0,1-2 0,0 0 0,2 0 0,3 0 0,-3-5 0,3-1 0,-4-3 0,0-2 0,-6-3 0,0-1 0,1 0 0,1-6 0,0-4 0,-2-4 0,-5-1 0,5 0 0,0-7 0,5-1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50.0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226 1 12287,'7'20'0,"2"0"0,-1-1 0,-3-3 0,-10-6 0,-5-1 0,-4-1 0,-1 0 0,-5-4 0,-2 1 0,1-3 0,-1-2 0,-3-2 0,3-3 0,-1-5 0,-3-4 0,-4-1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6:50.3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256 0 12287,'34'22'0,"4"6"0,1 8 0,-6 4 0,-6-3 0,-13-4 0,-1-3 0,-5 0 0,2 4 0,-5-1 0,-1-2 0,-3-3 0,-1 4 0,0-9 0,0 1 0,0-4 0,-1 2 0,-3 0 0,-1 1 0,2 4 0,1 1 0,2 4 0,0 5 0,0 8 0,7 0 0,3 7 0,2-3 0,-2-4 0,2 9 0,-7-9 0,-2 2 0,-1 0 0,-2-4 0,0-3 0,0-4 0,0-4 0,-7-7 0,-3-2 0,-3-1 0,-3-4 0,0-6 0,-3-4 0,-2-1 0,-3-4 0,-1 4 0,-5-2 0,0-3 0,-1-6 0,-5-9 0,-5-9 0,-2-1 0,-2-4 0,-14-15 0,-3-5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39.0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12287,'17'34'0,"1"-6"0,2-3 0,1-3 0,0 0 0,3 11 0,6-1 0</inkml:trace>
  <inkml:trace contextRef="#ctx0" brushRef="#br0" timeOffset="1">332 483 12287,'23'8'0,"-1"-1"0,-7-7 0,0 0 0,-6-14 0,-4-4 0,-4-6 0,-1-1 0,0-1 0,-6-1 0,-3 2 0,1 5 0,3 3 0,3 2 0,11 13 0,4 9 0,7 8 0,3 5 0,3 5 0,4-3 0,0 0 0,0-1 0,-1-1 0,-4-4 0,-5-1 0,-3 0 0,-2-2 0,0-1 0,0-2 0,-7-7 0,6 11 0,-6-6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03.4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21975 363 16383,'-57'-40'0,"-13"10"0,-16 5 0,36 14 0,0 1 0,-39-6 0,9 4 0,-6-1 0,-3 3 0,-1-4 0,-4-1 0,43 8 0,0-1 0,0 0 0,0 1 0,0-1 0,0 1 0,-2-1 0,0 1 0,-5 0 0,0 0 0,5 1 0,1 1 0,-1 0 0,0 1 0,2 1 0,0 0 0,-2-1 0,1 1 0,1 1 0,1 1 0,0-2 0,0 1 0,-3 0 0,0 0 0,0 1 0,1 0 0,-1 1 0,2 0 0,0 0 0,1 0 0,-47 0 0,43 0 0,-1 0 0,-42 0 0,-2 0 0,0 0 0,49 0 0,0 0 0,-49 0 0,49 0 0,0 0 0,-1 0 0,-1 0 0,-1 1 0,1-2 0,-44 0 0,3-3 0,0-1 0,-2 0 0,-1 5 0,1 0 0,-2 0 0,10 0 0,-4 0 0,2 0 0,1 0 0,2 0 0,1 2 0,-1 1 0,3 2 0,-6 0 0,3-5 0,-2 0 0,-3 0 0,2 0 0,-1 0 0,-2 0 0,-5 0 0,45-2 0,0-1 0,-47-3 0,0-1 0,2 0 0,40 4 0,0 1 0,5 1 0,0 1 0,-1-2 0,-1 0 0,-1 0 0,-1-1 0,1 0 0,0 1 0,1 2 0,1 0 0,1 0 0,0 0 0,-1 0 0,0 0 0,-1 2 0,-1 1 0,-42 4 0,2 1 0,3 4 0,-7-4 0,8 3 0,-1 0 0,0 3 0,2-4 0,-1-2 0,-1 0 0,-3 1 0,2-4 0,0 3 0,4-1 0,3-4 0,1 4 0,-5-2 0,-1-2 0,1-1 0,-4 0 0,-2 1 0,1 2 0,-4-2 0,45-1 0,-1-2 0,3 0 0,0-2 0,0 1 0,0-1 0,1 0 0,-1-1 0,-6 0 0,0-1 0,4 3 0,1-1 0,0-1 0,0 1 0,1 0 0,-1 1 0,-1-1 0,1 0 0,-2 1 0,1-1 0,0-1 0,0 1 0,0 0 0,0 1 0,-1-1 0,1 2 0,0 0 0,0 2 0,1-1 0,-1 1 0,2 0 0,-1 1 0,-6 2 0,0 2 0,5-2 0,0 0 0,-1 1 0,1 1 0,-1 1 0,-1-1 0,-1-1 0,0-2 0,0 1 0,0 0 0,0 1 0,-1 0 0,-1 1 0,0-1 0,-2 0 0,0-2 0,3 1 0,1 0 0,-2 1 0,0-1 0,2-1 0,-1 0 0,-5 0 0,0 0 0,3-2 0,0 0 0,0 1 0,1 0 0,-3 2 0,1-1 0,3-3 0,-1 1 0,0 1 0,1 1 0,-2-2 0,1 1 0,0-1 0,-1 1 0,-2 0 0,0-1 0,4-2 0,0 0 0,-1 0 0,-1 0 0,0 0 0,0 0 0,-4 0 0,1 0 0,0 0 0,0 0 0,2 0 0,0 0 0,-3 0 0,0 0 0,2 0 0,0 0 0,-2 0 0,-1 0 0,2 0 0,-1 0 0,1 0 0,0 0 0,-4-2 0,-1-1 0,6 0 0,0 1 0,-2 0 0,0 0 0,2 2 0,-1-1 0,-5-2 0,0 1 0,1-1 0,0 1 0,2 0 0,-1 0 0,0 2 0,0-1 0,2-2 0,1 1 0,-2-1 0,1 1 0,0 0 0,1 0 0,1 1 0,0 1 0,-3 0 0,1 0 0,-1 0 0,1 0 0,-2 0 0,1 0 0,0 0 0,-1 0 0,2 0 0,-1 0 0,-2 0 0,0 0 0,0 0 0,0 0 0,-1 0 0,-1 0 0,2 0 0,0 0 0,1 0 0,0 0 0,-1-1 0,0 0 0,0-2 0,0 1 0,-7 1 0,0 0 0,4-1 0,1-1 0,0 2 0,-1 1 0,0 0 0,-1 0 0,0-3 0,0 1 0,0-1 0,0 0 0,0 2 0,-1-1 0,1 1 0,-2 0 0,-3 1 0,0 0 0,7 0 0,0 0 0,0 0 0,-1 0 0,2 0 0,-1 0 0,-7 0 0,0 0 0,2 0 0,2 0 0,0 0 0,0 0 0,1 0 0,-1 0 0,-3 1 0,0 0 0,4 1 0,1 1 0,-1 2 0,0 0 0,-2 2 0,0 0 0,-2-2 0,1 0 0,2-1 0,1 0 0,2 0 0,-1-1 0,4-1 0,0-1 0,-2 0 0,0 0 0,8-1 0,1 0 0,1 0 0,1 0 0,3 0 0,1 0 0,-43 0 0,16 0 0,9 0 0,1 0 0,-7 30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20.6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0 300 12287,'12'27'0,"2"5"0,-3 3 0,-4 2 0,-5 0 0,-2-4 0,0 4 0,0 1 0,0 4 0,5-3 0,1 1 0,3 2 0,-6-7 0,4-3 0,0-5 0,-4-11 0,5-2 0,-1-12 0,-2-21 0,-5-14 0,-2-8 0,-3-5 0,4-11 0,-4-5 0,1-10 0,-1-7 0,4-2 0,-6 6 0,2 1 0,0 4 0,-7 11 0,2 14 0,-3 8 0,-1 22 0,4 17 0,5 20 0,3 14 0,4 15 0,3 4 0,5 4 0,4 6 0,1 0 0,0-3 0,0-5 0,5-6 0,0-10 0,-2-2 0,-1-2 0,-2-4 0,0-8 0,-1-5 0,-4-3 0,2-10 0,-7-9 0,-2-11 0,-1-11 0,-2-12 0,0-10 0,0-7 0,0-8 0,0-4 0,0-5 0,0-4 0,0 2 0,0 7 0,0 11 0,0 11 0,0 12 0,0 11 0,-5 29 0,0 14 0,1 14 0,3 10 0,7 11 0,4-1 0,2-1 0,-2-3 0,3-2 0,-2-6 0,2-2 0,2-2 0,0-5 0,-2-5 0,-1-3 0,-2-3 0,0-5 0,5-10 0,-1-10 0,-4-13 0,-5-9 0,-3-8 0,-2-10 0,0-2 0,1-7 0,4-6 0,-1-2 0,4 0 0,-1 4 0,-4 1 0,-1 10 0,-2 12 0,0 8 0,0 13 0,0 11 0,0 12 0,0 9 0,5 17 0,1 5 0,1 4 0,0 3 0,5-5 0,-2 3 0,1-5 0,-1-5 0,4 2 0,-4-6 0,2-5 0,-2-4 0,3 0 0,-3-7 0,2-8 0,-2-14 0,-5-11 0,2-11 0,-2-9 0,-2-4 0,-1-2 0,3-11 0,0-5 0,-2 3 0,-1 3 0,3 7 0,0 7 0,-2 10 0,-1 7 0,-2 11 0,0 9 0,0 11 0,0 11 0,1 11 0,3 5 0,1 3 0,5-2 0,-3-1 0,-1 0 0,1-1 0,3-4 0,-3-8 0,-1-4 0,1-1 0,3-2 0,-5-5 0,5-8 0,-5-7 0,-1-9 0,-3-4 0,1-9 0,1-5 0,2-4 0,-1-5 0,-1-6 0,0 2 0,2-3 0,-1-3 0,2 10 0,-1 5 0,-1 10 0,-1 12 0,1 11 0,1 11 0,1 11 0,-2 9 0,2 4 0,3 2 0,-4-1 0,5 2 0,0-4 0,-2-5 0,4-2 0,-5-2 0,1-5 0,4-6 0,-4 1 0,0-10 0,-1 1 0,3-11 0,-5-2 0,-1-7 0,-3-3 0,4-12 0,0-3 0,0-2 0,2 0 0,-5-5 0,4-3 0,-1-2 0,0 2 0,6 3 0,-6 9 0,-2 3 0,0 8 0,2 17 0,-1 10 0,4 22 0,0 1 0,1 3 0,-1 5 0,4-2 0,-4-2 0,-1-7 0,3-2 0,-3-6 0,-1 0 0,1 0 0,0-9 0,-4-6 0,2 0 0,0-7 0,-3 1 0,1-7 0,2-6 0,-1-5 0,-3-8 0,-1-2 0,0-3 0,0 0 0,0-9 0,2 7 0,1-3 0,2-2 0,5 9 0,-3 8 0,1 3 0,-3 9 0,4 4 0,-1 8 0,1 6 0,-4 15 0,3 5 0,0 2 0,1 0 0,-4-2 0,3 0 0,1-1 0,-1-4 0,-3-4 0,3-6 0,1-1 0,-1-4 0,-3-3 0,5-7 0,-5-7 0,4-5 0,-3-5 0,-2-3 0,-1-6 0,0 0 0,2-2 0,-1-2 0,2 1 0,-1 4 0,-1 5 0,2 3 0,1 4 0,1 3 0,-4 15 0,3 13 0,-2 9 0,0 10 0,6-2 0,-2 2 0,1-2 0,0 0 0,-2-1 0,4-7 0,-4-4 0,-1-1 0,3-2 0,-3-7 0,1-3 0,0-5 0,3-10 0,-5-5 0,-6-10 0,2-5 0,3-3 0,-3-2 0,3-1 0,-4 1 0,1 0 0,1 0 0,2 1 0,0 4 0,2 5 0,-4 5 0,7 5 0,-6 12 0,1 13 0,-2 10 0,2 8 0,-1-1 0,6 5 0,0-2 0,-2 1 0,4-1 0,-6-7 0,1-1 0,0-2 0,5-6 0,-2 1 0,3-12 0,2-8 0,-6-7 0,-4-9 0,-2-5 0,2-4 0,-3-3 0,4-2 0,1 0 0,-4-1 0,6 1 0,-1 0 0,-1 2 0,-1 2 0,5 5 0,-5 7 0,3 4 0,-1 10 0,4 12 0,-4 6 0,-1 8 0,-1 2 0,0 1 0,2-3 0,0-1 0,4-4 0,-5 2 0,1-1 0,-3-2 0,5-7 0,2-3 0,-4-5 0,1-10 0,-3-5 0,1-8 0,-4-2 0,2 0 0,-1-2 0,2 0 0,1-6 0,2 1 0,2 0 0,1-3 0,0 10 0,-2 1 0,0 4 0,5 5 0,-2 15 0,-1 14 0,-4 4 0,-1 4 0,0 10 0,-2-7 0,3 0 0,1-3 0,2 0 0,-4-6 0,1 1 0,4 0 0,-4-4 0,3-8 0,-3-6 0,2-14 0,-2-2 0,-4-13 0,1 0 0,-2 1 0,0-9 0,1 3 0,2-2 0,3 0 0,-1 2 0,4 1 0,-4 4 0,-1 5 0,0 8 0,-2 2 0,-4 15 0,6 5 0,-2 11 0,0 2 0,5 5 0,-5-4 0,0 1 0,2 0 0,-4-5 0,6 4 0,-1-2 0,0-4 0,-3-3 0,4-3 0,-2-2 0,4-7 0,-9-8 0,1-10 0,-4-3 0,-4-4 0,-14 5 0,2-5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23.4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1 141 12287,'17'27'0,"3"3"0,2 4 0,-12-6 0,-4-1 0,1-2 0,-5-5 0,3 4 0,-4-1 0,-1 0 0,5 1 0,2 3 0,2-4 0,2-1 0,-2-4 0,1-8 0,1-5 0,3-3 0,1-4 0,-2-4 0,-3-9 0,4-4 0,-6-9 0,2-6 0,0-3 0,2-4 0,0-3 0,-2-1 0,-4-1 0,1 1 0,-5 8 0,4 7 0,-1 8 0,1 6 0,-1 9 0,-5 9 0,0 11 0,5 16 0,1 12 0,3 6 0,2 4 0,3 6 0,1-4 0,0-1 0,0-7 0,0 2 0,0-8 0,-1-6 0,-4-3 0,3-4 0,-3-11 0,3 0 0,-2-7 0,-3-6 0,-1-9 0,-4-8 0,4-10 0,-2-2 0,0-5 0,1-3 0,-4-5 0,5 1 0,-2-1 0,0-2 0,5-3 0,-5 10 0,0 3 0,2 5 0,-4 7 0,5 12 0,-1 8 0,0 13 0,-4 14 0,4 5 0,1 3 0,2 7 0,5-2 0,-1 2 0,-4-2 0,3-5 0,-3-8 0,2-3 0,-2-3 0,2-1 0,-6-6 0,3-4 0,-1-7 0,2-11 0,-5-7 0,-3-15 0,-2-1 0,0-2 0,0-4 0,0 0 0,2-6 0,1 1 0,2 0 0,5-5 0,-3 8 0,-1 1 0,1 3 0,0 10 0,-2 5 0,2 18 0,3 14 0,-5 13 0,-4 8 0,4 14 0,2-3 0,0-1 0,-1-1 0,4-8 0,-3 1 0,0-3 0,0-2 0,3-7 0,-5-3 0,0-5 0,1-5 0,-2-5 0,6-10 0,-7-10 0,2-10 0,-3-3 0,-2-2 0,0-6 0,1 0 0,3-1 0,1 0 0,7-10 0,-2 3 0,3 1 0,2 1 0,-5 14 0,0 1 0,2 7 0,1 6 0,-3 11 0,-1 5 0,-3 11 0,5 10 0,-5 13 0,3 4 0,1 3 0,-2 3 0,4-6 0,-6-2 0,3-1 0,3-3 0,-6-8 0,1-2 0,-2-2 0,0-4 0,7-1 0,-9-9 0,5-4 0,-1-9 0,-3-9 0,-3-4 0,1-9 0,1 0 0,2-5 0,-1-3 0,-1-5 0,2 3 0,5 0 0,3 0 0,-3-1 0,1 6 0,0 5 0,3 4 0,1 9 0,0 11 0,0 6 0,-5 12 0,-2 11 0,1 4 0,-1 5 0,-3-3 0,3 5 0,1-4 0,-1-3 0,-3 7 0,4-10 0,-3-2 0,-2-2 0,4-2 0,2-6 0,-2-9 0,1-6 0,-2-8 0,-2-10 0,-5-4 0,0-2 0,0-2 0,0-8 0,1-1 0,3 1 0,1 2 0,6 2 0,-1 0 0,4 2 0,1 3 0,-2 3 0,-1 8 0,-2 4 0,2 5 0,-4 10 0,1 5 0,-3 5 0,-2 6 0,2 2 0,-1 7 0,0-1 0,2-4 0,-5 2 0,4-6 0,-1 1 0,0 0 0,2-2 0,-2-5 0,-1-7 0,6-2 0,-7-12 0,2-4 0,-2-3 0,2-2 0,-3-5 0,5-2 0,-1-1 0,4-4 0,-1 3 0,1 1 0,2 1 0,1 4 0,-3 3 0,0 5 0,2 5 0,1 3 0,-3 4 0,0 3 0,0 5 0,-1 3 0,2 4 0,-4 1 0,2 2 0,-1 0 0,2-5 0,-5 1 0,3-8 0,-6-8 0,3-10 0,-3-4 0,-2-1 0,5 0 0,0 0 0,-2 0 0,-1 0 0,5 0 0,1 0 0,2 2 0,0 3 0,-5 3 0,5 7 0,2 0 0,-4 7 0,1 3 0,-3 5 0,-2 5 0,2 2 0,1 4 0,0-2 0,-1-2 0,4-2 0,-5-5 0,1-2 0,0-3 0,-4 4 0,10-14 0,-7 0 0,-2-9 0,-1-4 0,-2-2 0,0 0 0,0 0 0,5-1 0,0 0 0,-2-3 0,-1-1 0,3 0 0,0 5 0,-2 0 0,0 7 0,1 4 0,1 8 0,2 6 0,-4 10 0,4 5 0,1 3 0,0 8 0,4-1 0,-4-2 0,-1-1 0,5-3 0,-2-3 0,3-1 0,1-6 0,-3-1 0,0-6 0,-3-7 0,2-10 0,-5-5 0,-2-10 0,1-5 0,1-2 0,-2 2 0,-1-7 0,-2 3 0,1-1 0,4-3 0,-3 4 0,5 6 0,-2 1 0,0 4 0,2 3 0,-4 6 0,2 9 0,5 14 0,-5 12 0,0 8 0,2 6 0,-6 4 0,6-1 0,-2-1 0,0-2 0,5 1 0,-3 2 0,0-1 0,-1-2 0,6-8 0,-4-2 0,2-8 0,1-5 0,-6-7 0,5 0 0,-7-10 0,4-4 0,-2-11 0,0-6 0,-2-6 0,-1-8 0,-2-4 0,1-1 0,4 0 0,-3-6 0,3-5 0,-2-1 0,2 0 0,-1-2 0,4 9 0,1 8 0,-1 9 0,-3 7 0,5 11 0,-7 19 0,4 16 0,-2 10 0,0 4 0,0 9 0,-5-3 0,2 2 0,3 0 0,-3-3 0,4-2 0,-1-4 0,0-1 0,5-2 0,-3-6 0,0-4 0,-1-5 0,1-5 0,-2-5 0,5-5 0,-3-12 0,-2-8 0,-3-8 0,-2-6 0,5-8 0,0-3 0,-2-2 0,-1 2 0,-2-7 0,1 4 0,4-2 0,5-4 0,-1 0 0,1 6 0,0 3 0,-2 4 0,6 11 0,-4 5 0,-2 24 0,1 11 0,-1 11 0,0 10 0,-4 2 0,2 7 0,-1 1 0,0-1 0,5-5 0,-5-1 0,0-3 0,2-2 0,-3-4 0,4-5 0,0-5 0,1-3 0,-4-5 0,5-7 0,-7-14 0,2-16 0,-3-3 0,-2-2 0,0-11 0,0 1 0,0 2 0,0-1 0,0 2 0,0-5 0,1 2 0,4-2 0,-1 6 0,6 2 0,0 7 0,-2 7 0,6 13 0,-4 12 0,-2 12 0,0 18 0,1 4 0,-1-1 0,-3 6 0,5-6 0,0 1 0,-1-4 0,2-3 0,-4-3 0,2-4 0,2-5 0,-2-5 0,1-5 0,-2-10 0,2-10 0,-5-5 0,-3-5 0,-2 1 0,1-6 0,5-2 0,-3-1 0,5-2 0,1-1 0,-1 3 0,4 3 0,-4-2 0,2 9 0,2 4 0,1 8 0,2 11 0,0 6 0,1 9 0,-1 11 0,0-1 0,0 5 0,0-3 0,0-2 0,-5 0 0,0-1 0,2-4 0,1-5 0,-3-5 0,0-3 0,2-2 0,-4-7 0,1 0 0,-1-4 0,0-4 0,-4-12 0,2 2 0,0-2 0,-1 0 0,5 2 0,-4-2 0,3-1 0,2-2 0,-2 0 0,-1 5 0,1 1 0,-1 4 0,-3 5 0,3 10 0,-1 5 0,5 5 0,-4 5 0,2 4 0,0-1 0,0 6 0,5-4 0,0 2 0,0-2 0,1 2 0,-1-9 0,0-4 0,0-6 0,-2-10 0,-3-3 0,4-8 0,-6-9 0,2-1 0,0-4 0,-5 0 0,4 2 0,-1 5 0,0 3 0,2 4 0,5 3 0,0 5 0,-4 10 0,-1 6 0,1 6 0,3 3 0,1 0 0,0-3 0,0 3 0,-7-3 0,-3 3 0,4-10 0,-1-3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3.4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105 73 12287,'12'-36'0,"3"11"0,2 14 0,-7 14 0,-5 12 0,-4 14 0,-1 16 0,0 23 0,-3 21 0,0-35 0,-2 3 0,-2 9 0,-1 3 0,-2 18 0,1 4 0,1 5 0,-1 1 0,3-30 0,0 0 0,0 1-234,-1 2 0,1 0 0,-1 1 0,0 8 0,0 2 0,1-1 0,1-2 0,1 0 0,-1 0 0,1 2 0,0 1 0,1 0 234,-1 3 0,0 2 0,2 0 0,0 0 0,1 1 0,0 0 0,0 2 0,-1 1 0,0 0 0,2-2 0,0 0 0,0-1 0,2-2 0,-1 0 0,1 0 0,1 6 0,-1 1 0,2-2 0,0-9 0,1-2 0,-1 0 0,0 3 0,0 0 0,0-1 0,-1-1 0,1-1 0,-1 0 0,0-3 0,-1 0 0,1-2 0,1-5 0,0-1 0,0-1 0,0 28 0,0-2 0,0-6 0,-1-1 0,2-9 0,0-4 0,-2-12 0,-1-3 0,0-5 0,-1-2 209,1 36 1,-2-8-1,0-20 1,0-13-210,0-12 0,0-16 454,0-28-454,0-26 0,0-3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3.9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9016 91 12287,'-15'0'0,"-12"0"0,-8 0 0,-11 0 0,-10 0 0,-20-5 0,-9 0 0,35 2 0,-2 1 0,-8-2 0,-1 1 0,-9 0 0,-2-1 0,-6-1 0,0 0 0,-3 2 0,-1 0-258,-1-1 0,-1 1 0,-13 2 1,-1 0-1,3-2 0,-1 0 0,-3 0 1,-1 1 257,32 0 0,0 0 0,-2 1 0,-4-2 0,0 1 0,-1 0 0,2 1 0,0 0 0,0-1 0,-1 1 0,0-1 0,-1 0-82,-3 1 0,0 0 0,0 0 0,0 0 0,1 1 0,-1-1 0,-1 1 0,-1 0 0,1 0 0,0 0 0,-1 0 0,1 0 82,1 0 0,-1 0 0,0 0 0,-7 0 0,-2 0 0,2 0 0,7 0 0,0 0 0,1 0 0,-2 0 0,-1 0 0,1 0 0,0 0 0,0 0 0,0 0 0,-3 0 0,0 0 0,0 0 0,1 1 0,1-1 0,1 1 0,0 0 0,1 0 0,0 0 0,-2 1 0,1-1 0,0 1 0,2 2 0,0 0 0,1 0 0,0 0 0,0 0 0,1 0 0,3 1 0,-1 1 0,2 0 0,3 0 0,0 1 0,-1 0 0,-4 0 0,-1-1 0,1 1 0,-24 1 0,2-1 0,2 0 0,0 1 13,5-1 1,1 1 0,4 2-1,0 0 1,3 0 0,2 0-1,4 0 1,2-1-14,4-1 0,1 0 0,1 0 0,1 0 0,11-1 0,2 1 0,0-1 0,2-1-4,-46 4 0,6-2 1,7-4 3,9 1 0,1-5 0,9-5 0,1 1 0,2 3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6.8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1 272 12287,'15'16'0,"0"3"0,-2 1 0,-3-2 0,-3 4 0,-7-2 0,2 7 0,1-2 0,2 5 0,-2 5 0,4 2 0,0 5 0,-1-2 0,1 2 0,3 2 0,-3 1 0,-1-2 0,1-2 0,5 2 0,-2-3 0,2 2 0,-2-1 0,3 0 0,-3-4 0,2 0 0,-2 0 0,2 3 0,-6-5 0,3-1 0,2-2 0,1 3 0,0 0 0,-2-1 0,2-3 0,-1 0 0,1 0 0,-2 3 0,2 1 0,-4 0 0,2-5 0,0 0 0,-1 1 0,4-1 0,-3 2 0,2 1 0,-2 2 0,3 0 0,-3-4 0,2-1 0,-2 0 0,4 0 0,-4 0 0,3 0 0,2 1 0,0 4 0,2 0 0,0-2 0,-2-1 0,8-2 0,-8 2 0,2 2 0,0 1 0,0 2 0,1-4 0,2 2 0,-1-1 0,-3-2 0,1 0 0,1 1 0,3 2 0,-1-1 0,-5-7 0,0-2 0,0 1 0,0 3 0,0 1 0,0-1 0,0-4 0,0 3 0,0-3 0,0 2 0,1-2 0,-1 4 0,0-4 0,0 3 0,0 2 0,5 1 0,0-1 0,-2-2 0,-1-3 0,-2 2 0,0-5 0,0 0 0,1 0 0,-1-2 0,0-4 0,0 3 0,0 1 0,2 2 0,1-4 0,2 2 0,-1-1 0,-3 2 0,-1 1 0,0 0 0,1 0 0,-1-2 0,1-3 0,3 1 0,1 2 0,0 0 0,-5-5 0,0 0 0,0 0 0,0 1 0,0-3 0,0-1 0,0-2 0,1-2 0,-1 4 0,1-2 0,5 2 0,-5-4 0,4 2 0,-3 0 0,-2-2 0,0 4 0,0-7 0,0 0 0,0 2 0,1-4 0,0 6 0,3-1 0,1 0 0,0-3 0,-3 5 0,1 1 0,2-3 0,5 5 0,-5-3 0,1 4 0,0 1 0,-2 0 0,4 0 0,-1 0 0,-4 0 0,4 0 0,-2-1 0,0-3 0,2-1 0,-5-5 0,3 4 0,-3-1 0,-2 1 0,5-4 0,0 5 0,-2 1 0,-1 3 0,3-4 0,0 0 0,1 2 0,0 1 0,-4 0 0,5-1 0,-2-2 0,0 2 0,0-4 0,-3 2 0,1 0 0,2-1 0,2-1 0,-3-5 0,1 2 0,-2-1 0,4-1 0,0 1 0,-1 1 0,1-2 0,0-1 0,-4-2 0,4 0 0,2 0 0,-1 0 0,4 0 0,-4 0 0,-1 0 0,5 0 0,-2 0 0,2 0 0,-2 0 0,3-5 0,-2-2 0,0-2 0,0-2 0,2 2 0,-3-1 0,2-3 0,-2-6 0,7 3 0,-5-6 0,0 2 0,1 0 0,0 0 0,1 5 0,-2-1 0,-2 1 0,-2 0 0,4 0 0,-3 0 0,-3 0 0,6-2 0,-3-1 0,-1-2 0,-3 1 0,4-2 0,-1 1 0,2-1 0,0 0 0,-1 4 0,3-5 0,-4 2 0,-1 0 0,5-5 0,-2 3 0,2-1 0,-2-4 0,3 0 0,-3 0 0,2 2 0,-2-2 0,7-1 0,-5-2 0,0 1 0,1 4 0,-1-2 0,0 5 0,-2 1 0,2-1 0,-1 2 0,1 3 0,-2-1 0,2-3 0,0-4 0,0 4 0,-2-3 0,2-3 0,1 4 0,2-2 0,0-2 0,1-2 0,-3-6 0,-1 0 0,-2 2 0,2 1 0,-4 2 0,1-1 0,-2 1 0,-4 0 0,-1 0 0,-2 0 0,0 1 0,0 4 0,0-2 0,0 7 0,0 0 0,0-1 0,4 2 0,-1-6 0,-1 0 0,1 1 0,1-4 0,-4 3 0,0-2 0,0 2 0,0-4 0,0 4 0,0-3 0,0-2 0,0-1 0,0 1 0,0 0 0,1 0 0,-3 0 0,-1-2 0,-2-1 0,1-3 0,3 1 0,1 5 0,-2 0 0,-3 0 0,4 0 0,-6-1 0,2 1 0,0 0 0,0-7 0,5-1 0,-1-2 0,-4-1 0,2 1 0,-6-3 0,1 2 0,0 6 0,-1 0 0,-2 1 0,1 3 0,-2-3 0,0-4 0,1 1 0,1-2 0,0 4 0,-5-5 0,1-2 0,3-2 0,1-1 0,5-5 0,-3 0 0,-1-1 0,1 0 0,5-3 0,-4-8 0,0 0 0,-2 2 0,2-9 0,0 9 0,2-2 0,0 0 0,-1 15 0,4 5 0,-1 7 0,0 5 0,8-2 0,-9 12 0,1 1 0,2 3 0,-3 0 0,-1 1 0,-3 0 0,-14 0 0,-1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7.6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91 208 12287,'0'-23'0,"7"-1"0,1 4 0,2-3 0,0-1 0,-5-2 0,5 6 0,0 1 0,-1 2 0,4 9 0,-4 5 0,1 8 0,0 10 0,-5 20 0,3 15 0,-1 7 0,-4 3 0,-1 4 0,-2-2 0,0-5 0,0-3 0,-7-11 0,-3-8 0,-3-5 0,-2-4 0,-5-5 0,-1-7 0,3-4 0,1-5 0,2-7 0,0-6 0,0-9 0,0-5 0,2-3 0,2-5 0,-2-7 0,5-1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8.2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1 617 12287,'20'29'0,"0"6"0,0 5 0,2 0 0,-6 4 0,4-5 0,-3-1 0,-2-3 0,0-5 0,-1-4 0,-2-8 0,-2-6 0,-5-6 0,5-7 0,1-4 0,-4-10 0,0-11 0,-1 0 0,5 1 0,-5-2 0,1 7 0,-2 1 0,2 2 0,1 2 0,-3 7 0,5 3 0,-2 12 0,4 8 0,-2 10 0,2 8 0,3-1 0,3 3 0,3-3 0,-3-2 0,-1-8 0,0-5 0,1-7 0,2-3 0,0-16 0,-6-12 0,-3-11 0,-1-9 0,-1-14 0,2-8 0,-2-6 0,-3-3 0,5-15 0,-5 5 0,1-2 0,0 0 0,3 5 0,-5 9 0,-2 8 0,-1 10 0,-2 10 0,0 17 0,-2 7 0,-3 6 0,2 7 0,-7 13 0,0 12 0,1 14 0,3 13 0,6 6 0,0 4 0,0 5 0,1 7 0,4 0 0,5 3 0,4 5 0,2 0 0,3-8 0,1-9 0,-2-8 0,-1-7 0,0-6 0,1-9 0,2-9 0,6-5 0,-5-6 0,3-7 0,3-6 0,-4-7 0,0-9 0,-1-3 0,-3-1 0,-3-1 0,-1-2 0,-1 1 0,-4-2 0,-3 5 0,-9 2 0,-3 3 0,-5 2 0,-10 2 0,-5 3 0,-4 5 0,-1 3 0,-5 2 0,0 0 0,1 0 0,2 0 0,2 5 0,2 0 0,1-2 0,2-1 0,5 3 0,-4 0 0,4 0 0,7 2 0,-1-4 0,9 7 0,-6 0 0,2 5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8.9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1297 12287,'21'91'0,"-4"-16"0,3-11 0,-5-17 0,-5-16 0,-3-12 0,-7-19 0,-2-24 0,-1-28 0,-4-8 0,-1-5 0,3-6 0,-3 3 0,1-1 0,4 2 0,1-2 0,2 16 0,0 1 0,0 7 0,7 3 0,3 10 0,3 7 0,2 6 0,0 3 0,0 12 0,0 8 0,0 9 0,-6 9 0,-3 8 0,0 0 0,-1 0 0,-2 0 0,4-6 0,-2-4 0,0-3 0,-4-4 0,4-3 0,-1-3 0,4-9 0,0-3 0,1-5 0,-1-3 0,4-2 0,-2-2 0,2-3 0,1 5 0,2-2 0,0 7 0,0 3 0,0 2 0,0 5 0,1 0 0,-6 9 0,-2 4 0,0 7 0,1 4 0,-4-6 0,5 2 0,0-3 0,-2-2 0,4 0 0,-5-2 0,1-3 0,4-5 0,-4-3 0,2-2 0,2-2 0,1-3 0,1-3 0,-3-9 0,-1-3 0,2-5 0,0-2 0,0 0 0,-4 4 0,-1 1 0,-2 2 0,-4 7 0,3 1 0,1 2 0,2 8 0,-4 4 0,2 11 0,2 4 0,-4 7 0,4-1 0,1 0 0,0-4 0,4-1 0,-2-6 0,-5-7 0,4-12 0,-3-8 0,-2-8 0,-3-12 0,-1-7 0,0-5 0,0-3 0,0-11 0,0 1 0,2-4 0,3-4 0,-2-8 0,7 6 0,2-2 0,2 2 0,1-1 0,-2 13 0,-3 11 0,-5 13 0,-2 11 0,2 8 0,-3 21 0,5 16 0,-2 18 0,0 14 0,5 15 0,-3 4 0,1 3 0,4 2 0,1 5 0,2-5 0,0-2 0,0-3 0,-1-4 0,-3-14 0,0-6 0,0-7 0,1-7 0,-2-10 0,10-3 0,-3-7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45 12287,'-15'-10'0,"0"0"0,-7 2 0,-1-2 0,-2 5 0,0 3 0,0 2 0,-6 0 0,1 0 0,0 0 0,5 5 0,1 2 0,3 1 0,2 4 0,3 8 0,0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39.5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0 118 12287,'2'-15'0,"3"0"0,-3 5 0,3 0 0,-4-2 0,-1-1 0,2-1 0,3 3 0,5 1 0,3 6 0,4 1 0,2 6 0,1 7 0,6 5 0,1 5 0,5 6 0,3 2 0,-1 4 0,-7 1 0,-4 3 0,-1-3 0,1-1 0,-6-2 0,-5 0 0,-4 0 0,-3-4 0,-5-3 0,-2-1 0,-3-4 0,-3-3 0,-9-3 0,-1-4 0,-2-1 0,-2-2 0,4-5 0,-2 0 0,1 0 0,-3-5 0,2-2 0,2-1 0,1-4 0,2-1 0,7-9 0,1-1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9.2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197 1 12287,'0'15'0,"0"0"0,-2-1 0,-3-4 0,-5-5 0,-9 1 0,-1-1 0,0-1 0,-2-3 0,4-1 0,-7 0 0,0-13 0,-5-4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9.4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181 0 12287,'7'7'0,"-7"2"0,-9-1 0,-9 0 0,-4-4 0,-3 1 0,-7-2 0,-5-1 0,-8-2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9.7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12287,'13'57'0,"8"4"0,-3 1 0,-3-5 0,-8-5 0,-6-6 0,-1 1 0,0-13 0,0-4 0,0-3 0,-6-10 0,-4-2 0,3 0 0,0-7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49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12287,'15'0'0,"0"0"0,-1 1 0,-4 4 0,-4 5 0,1 4 0,-5 2 0,3 5 0,10 9 0,2 8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0.6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1 730 12287,'5'32'0,"1"2"0,3 3 0,1 1 0,-2 4 0,1 2 0,-6 1 0,2 0 0,-2 0 0,4 1 0,-2-1 0,0-2 0,2-2 0,-6-5 0,6-5 0,0-1 0,-4-9 0,7-5 0,-1-27 0,1-17 0,-5-12 0,-4-12 0,4-5 0,0-7 0,0-1 0,2 0 0,1-9 0,8 14 0,-1-1 0,0 4 0,5 7 0,0 12 0,-2 7 0,-1 10 0,-2 11 0,0 5 0,-1 6 0,-4 9 0,-2 9 0,-5 16 0,2 5 0,-1 4 0,-4 4 0,-4-1 0,-2-5 0,-3-3 0,1-9 0,-4-7 0,2-3 0,-2-6 0,-1-6 0,-2-10 0,0-3 0,7-8 0,3-9 0,3-1 0,2-4 0,2-2 0,3-1 0,5 0 0,3 0 0,9 1 0,3 4 0,3 5 0,3 3 0,-3 4 0,-1 3 0,-2 5 0,2 3 0,-4 9 0,1 5 0,-3 6 0,-2 7 0,-2-1 0,-4 1 0,-1 0 0,-2-2 0,-5-1 0,5-8 0,2-4 0,-4 1 0,0-7 0,-1-6 0,5-6 0,-4-11 0,2-2 0,0-3 0,-5 4 0,4-3 0,-1-1 0,0 1 0,-3 6 0,4 0 0,-3 5 0,6 11 0,-3 2 0,-1 13 0,5 8 0,-3 8 0,4 2 0,1 3 0,-2-3 0,-1 3 0,-2-5 0,2-5 0,1-3 0,2-9 0,0-3 0,0-5 0,-1-11 0,-2-10 0,-2-7 0,-2-10 0,4-6 0,-4-3 0,-1-5 0,3-8 0,-3 0 0,1-6 0,4-4 0,3-2 0,3-7 0,2 2 0,-1 0 0,-3 2 0,-2 11 0,-2 7 0,-2 12 0,-7 5 0,2 15 0,-3 8 0,-2 15 0,0 16 0,0 14 0,0 16 0,0 6 0,0 2 0,0-2 0,1 12 0,3-5 0,1 0 0,-2 4 0,4-13 0,-1 4 0,3-6 0,3-6 0,1-3 0,2-12 0,0 0 0,0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0.8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1 12287,'-15'0'0,"-2"1"0,-3 3 0,-5 1 0,-3-2 0,-8-1 0,0-1 0,-1 3 0,0 1 0,-2 0 0,8-5 0,2 0 0,1 0 0,6-2 0,2-3 0,3-3 0,2-7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1.0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31 12287,'37'-14'0,"-7"4"0,-8 5 0,-5 3 0,-2 4 0,-2 3 0,-2 5 0,-5 4 0,-4 1 0,1 1 0,2 5 0,5 0 0,-3 4 0,0-4 0,-1-5 0,4-1 0,-3-1 0,2-4 0,2-5 0,3-3 0,-1-4 0,-1-5 0,-2-6 0,2-6 0,1-7 0,2 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6.4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4614 12287,'15'-7'0,"-2"4"0,-1-7 0,-2-2 0,-2-3 0,4-5 0,-2-3 0,2-1 0,1-4 0,2 3 0,0-2 0,1 2 0,-1-4 0,0 4 0,0-3 0,0-3 0,0 3 0,0 1 0,0 2 0,0-2 0,2-1 0,1-2 0,2-1 0,-1 1 0,-1 0 0,1 0 0,1 0 0,-2 0 0,-1 1 0,0 2 0,-1 2 0,0-2 0,7 4 0,-8-2 0,2 0 0,0 1 0,3-3 0,0 6 0,-2-3 0,-1-3 0,3 4 0,2-2 0,0 0 0,-1 1 0,1-4 0,-3 3 0,1-4 0,-2-1 0,4 5 0,0 0 0,-1 0 0,1 1 0,0-4 0,-4 3 0,4-2 0,2 2 0,-4-4 0,3 4 0,1-2 0,-1 2 0,-3-3 0,4 3 0,-1-2 0,1 2 0,-6-4 0,4 4 0,-2-2 0,0 2 0,5-2 0,-3 5 0,1-1 0,4-4 0,-3 4 0,1-2 0,0-2 0,-2-2 0,6-1 0,-6 0 0,2 0 0,0 0 0,-1-5 0,3-1 0,-4 3 0,-1 1 0,3 2 0,-3 0 0,1 1 0,4 4 0,-3-3 0,1 3 0,1-4 0,3-1 0,-1 5 0,1 0 0,-1-4 0,4-4 0,-3 1 0,-4-3 0,2 3 0,1 2 0,2 0 0,0-1 0,-1 1 0,-4 0 0,3 0 0,-4 0 0,-1 0 0,-3 0 0,2 1 0,0 2 0,0 2 0,0-2 0,4-1 0,0-2 0,2 0 0,2-1 0,-5-4 0,0 0 0,2 2 0,2 1 0,1 2 0,0-1 0,0 1 0,0 0 0,-1 0 0,-2 0 0,-2 1 0,1 4 0,1-3 0,2 3 0,-2-4 0,-1-1 0,11 0 0,-5-2 0,3-2 0,2-1 0,7-7 0,-1 1 0,6-6 0,-1-4 0,-1 1 0,-2 7 0,1 1 0,-1 1 0,-2 8 0,-2-1 0,-6 6 0,-3 3 0,-2 5 0,0-5 0,-2-2 0,-2-2 0,0-1 0,-4-2 0,0-1 0,0-2 0,-7-7 0,-7 3 0,-1 1 0,-2 1 0,-5 7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7.0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1 133 12287,'11'9'0,"4"-4"0,2-5 0,0-5 0,-9-9 0,-1-8 0,-2 1 0,0-1 0,7-3 0,-2 5 0,-2 6 0,1 11 0,-3 6 0,-1 12 0,-5 12 0,0 3 0,0 0 0,-1 7 0,-4-10 0,-4-2 0,1-1 0,-6-1 0,4-6 0,-3-6 0,-2-2 0,2-6 0,3-8 0,4-5 0,0-3 0,1-2 0,6-14 0,8-3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7.56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0 528 12287,'15'15'0,"0"2"0,-1 3 0,-4 5 0,2 2 0,-6 0 0,3-2 0,2 2 0,-2-1 0,-1-1 0,1-4 0,-1-5 0,-3-2 0,5-4 0,2-5 0,1-5 0,2-5 0,0-5 0,-5-9 0,-1-1 0,-3 2 0,6 3 0,-2 5 0,-3 6 0,0 14 0,-2 10 0,0 7 0,5 3 0,-4 1 0,3-1 0,1-2 0,-2-3 0,6-3 0,-4-7 0,3 0 0,2-6 0,0-8 0,2-9 0,3-12 0,-3-7 0,5-6 0,-1-6 0,4-6 0,-1-11 0,1 0 0,2-8 0,1-6 0,4-6 0,2-3 0,1 1 0,-2 4 0,-3 7 0,-4 12 0,-6 8 0,-4 10 0,-7 8 0,-4 14 0,-3 0 0,-2 15 0,-2 12 0,-3 15 0,-5 11 0,1 13 0,-1 6 0,0 5 0,2 3 0,-4 10 0,7-3 0,2-1 0,1-3 0,2 3 0,0-6 0,0-5 0,0-8 0,2-3 0,3-16 0,5-4 0,3-7 0,4-12 0,1-5 0,4-5 0,2-5 0,1-10 0,5-11 0,-2-4 0,-2-5 0,-1 3 0,-9-5 0,-4 2 0,-3 0 0,-4 5 0,-5 6 0,-2 3 0,-3 2 0,-10 4 0,-10 3 0,-2 4 0,2 1 0,-4 2 0,4 5 0,-3 0 0,-2 0 0,1 0 0,4 2 0,5 3 0,3 5 0,4-2 0,3 3 0,5 0 0,3 3 0,2-4 0,2-2 0,3-1 0,5-4 0,10-1 0,3-2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0.0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12287,'0'17'0,"2"2"0,3 2 0,5 3 0,-4 1 0,-1 5 0,-3 0 0,-2 0 0,0 6 0,2-1 0,1-2 0,2-1 0,5-2 0,-3 0 0,1 1 0,4-1 0,1-7 0,2-3 0,0-3 0,1-2 0,-1-7 0,0-1 0,0 0 0,0-7 0,0 0 0,0-9 0,0-9 0,0-2 0,0-7 0,0 4 0</inkml:trace>
  <inkml:trace contextRef="#ctx0" brushRef="#br0" timeOffset="1">498 46 12287,'31'38'0,"-1"7"0,-7 7 0,-3 7 0,-3-4 0,-2-5 0,-5-3 0,0-1 0,0-1 0,-1 0 0,2-8 0,-6-5 0,-1-7 0,-3-3 0,-1-2 0,7-12 0,1-1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8.26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31 525 12287,'10'38'0,"-2"6"0,-1 4 0,-2 14 0,-5-1 0,0 2 0,0 4 0,-2-5 0,-3 5 0,-3-3 0,-1-4 0,-3 1 0,6-16 0,-1-7 0,0-4 0,2-11 0,5-21 0,0-21 0,2-14 0,3-12 0,3-11 0,8 3 0,-1-2 0,0-1 0,5 8 0,2-3 0,1 6 0,4 5 0,0 5 0,-1 10 0,-2 5 0,-2 3 0,-2 9 0,-7 4 0,-1 8 0,-2 6 0,-7 10 0,2 6 0,-3 6 0,-2 3 0,0-1 0,0-7 0,0-4 0,0-1 0,0-4 0,0-6 0,0-2 0,0-8 0,0-2 0,0-8 0,2-11 0,1-1 0,4 0 0,1-2 0,2 5 0,5-4 0,0 2 0,0 4 0,0-2 0,0 12 0,1 2 0,-3 3 0,-3 5 0,-3 5 0,-1 3 0,-4 9 0,5 2 0,-2-1 0,0-3 0,2 0 0,-4-3 0,4-5 0,1-4 0,-3 2 0,5-5 0,0-3 0,-2-5 0,6-6 0,-4-8 0,3-4 0,2-10 0,0 1 0,1-7 0,-1 2 0,0 0 0,0 0 0,0 6 0,0 4 0,0 5 0,-5 5 0,0 5 0,2 5 0,-5 7 0,-2 8 0,-2 10 0,2 7 0,-3 10 0,3 1 0,-2 1 0,2-4 0,-3-5 0,4-5 0,-1-5 0,0-3 0,7-4 0,-2-4 0,4-9 0,-4-15 0,0-16 0,1-9 0,3-8 0,1-6 0,0-6 0,0 0 0,0-1 0,0-4 0,2-4 0,3-1 0,5-2 0,2-9 0,0 13 0,-4 7 0,-1 13 0,-7 11 0,-7 12 0,1 6 0,-1 8 0,-4 7 0,1 16 0,-4 13 0,-1 12 0,0 13 0,0 6 0,0 2 0,0 3 0,0 4 0,2 0 0,1-1 0,2-2 0,5-4 0,-3-2 0,0-8 0,-1-6 0,6-2 0,-2-8 0,4-7 0,1-6 0,13-1 0,4-9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8.46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61 12287,'-22'-10'0,"-5"2"0,-4-1 0,-5 1 0,1 5 0,5-4 0,0 2 0,0 0 0,1 0 0,4 5 0,5 0 0,3 0 0,2 7 0,7 8 0,1 8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8.6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0 12287,'-15'5'0,"0"0"0,0-1 0,0-3 0,0-1 0,0 0 0,0 0 0,0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8.86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137 16 12287,'-16'0'0,"1"0"0,0 0 0,0 0 0,0 0 0,0 0 0,0-7 0,0 6 0,0-6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9.15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76 12287,'25'-24'0,"0"4"0,5 5 0,-10 5 0,-1 5 0,-2 4 0,-2 14 0,0 9 0,-2 10 0,-3 8 0,-3 5 0,-5 4 0,1 2 0,2 3 0,0-7 0,-5 0 0,-2-7 0,-3-3 0,2 1 0,-5-6 0,-1-3 0,1-1 0,-1-4 0,-1-1 0,4-1 0,-1-4 0,5 1 0,-3-1 0,4 2 0,1-1 0,5 4 0,1 2 0,3 4 0,2 1 0,-4 5 0,-2 0 0,-3-1 0,-2-2 0,0 3 0,-2 0 0,-3-2 0,-5-1 0,-3-2 0,-2-1 0,0-4 0,0-5 0,-6-5 0,1-5 0,2-5 0,1-3 0,2-2 0,0-2 0,2-3 0,3-5 0,-2-5 0,7-3 0,1-2 0,3 1 0,1 2 0,0 7 0,1 0 0,4 0 0,6 2 0,2 0 0,2 3 0,7-4 0,1-6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9.58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598 18 12287,'-2'-12'0,"-3"7"0,-5 10 0,-10 22 0,-7 13 0,-4 13 0,-5 11 0,-5-2 0,0 5 0,-2-2 0,-2 1 0,4-1 0,3-6 0,3-6 0,6-7 0,1-8 0,6-9 0,0-4 0,0-5 0,2-3 0,7-2 0,3 0 0,-2-5 0,7 0 0,7 0 0,6 5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8:59.7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408 694 12287,'15'-6'0,"0"-4"0,0-4 0,0-1 0,-7-7 0,-3-3 0,-3-3 0,-2-2 0,-12 0 0,-4-1 0,-6 1 0,-5 0 0,0-5 0,-1 0 0,-1 0 0,-3-2 0,-1 5 0,3-3 0,1 3 0,4 2 0,-3 1 0,2 2 0,0 4 0,1 1 0,-11-5 0,5 4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9:00.5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12287,'22'40'0,"2"0"0,-1 2 0,-6 0 0,-9 0 0,-1-4 0,-4-1 0,-1 3 0,-4-4 0,-1-3 0,-2-1 0,-5-9 0,3-4 0,-1-6 0,-4-3 0,-1-6 0,-2 2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9:00.7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12287,'13'7'0,"-3"3"0,-5 3 0,-3 2 0,-2 0 0,0 0 0,0 0 0,0 0 0,0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9:01.1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91 12287,'10'-5'0,"-1"-2"0,-2-1 0,3 3 0,-4-3 0,1-1 0,0 1 0,-1 5 0,-1-3 0,2 6 0,5 6 0,-4 5 0,-1 8 0,5 6 0,-4 8 0,2 4 0,0 2 0,-5-1 0,4 2 0,-1-3 0,-1-2 0,-1 2 0,-2 2 0,2 1 0,-1 5 0,0 0 0,-5 2 0,2 2 0,3 1 0,-3-1 0,3-7 0,-2-5 0,2-6 0,-1-4 0,6-12 0,0-15 0,3-11 0,-1-16 0,-2-12 0,-2-11 0,4-7 0,-2-7 0,2-6 0,1-2 0,4 0 0,1 3 0,4 2 0,1 4 0,3 2 0,2 8 0,-3 7 0,-3 10 0,-7 12 0,0 9 0,0 8 0,-5 6 0,-1 4 0,-3 7 0,-2 10 0,-8 9 0,-2 4 0,-3 4 0,-2 2 0,-3-1 0,-1 2 0,-2-6 0,-3-7 0,3-1 0,-3-7 0,4-4 0,1-3 0,-1-9 0,1 0 0,0-6 0,7-7 0,3-10 0,10-4 0,3-6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0.2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31 12287,'0'-15'0,"0"6"0,-1 2 0,-6 7 0,-8 2 0,-9 3 0,-11 2 0,-7 5 0,-6-2 0,-8 1 0,-4-2 0,-5 1 0,-11 0 0,-7 5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9:01.59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0 610 12287,'15'32'0,"0"3"0,-5-3 0,1 3 0,-1-5 0,-2-5 0,0-3 0,-4-7 0,1 0 0,0-8 0,-5-7 0,5-7 0,0-10 0,0-1 0,2-2 0,-4 5 0,7 6 0,2 3 0,1 7 0,2 11 0,0 6 0,0 8 0,-5 4 0,2 5 0,1 3 0,1 1 0,9 3 0,-8-5 0,2-2 0,0-3 0,0-6 0,1-12 0,2-4 0,0-8 0,2-11 0,-5-9 0,3-17 0,-2-7 0,2-7 0,-3-4 0,3-9 0,-3-4 0,3-2 0,2-9 0,1-4 0,4-4 0,5-2 0,0-1 0,-5 8 0,-4 8 0,-3 5 0,-6 22 0,-4 8 0,-5 8 0,-4 16 0,-2 15 0,-4 11 0,-4 21 0,-4 14 0,1 8 0,2 5 0,5 13 0,-3-2 0,1 0 0,4 2 0,1 0 0,2 1 0,0 0 0,0 1 0,5-6 0,2-3 0,1-5 0,4-8 0,1-7 0,2-7 0,7-3 0,1-7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19:01.76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303 16 12287,'-7'-9'0,"-3"3"0,-10 6 0,-5 0 0,-4 0 0,-3 5 0,-5 0 0,-8-2 0,0 5 0,-7 1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03.6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12287,'10'49'0,"0"1"0,0 4 0,-1 2 0,-2 3 0,-1 1 0,-2 2 0,-1 0 0,-2 4 0,-2 0 0,0-4 0,-1 0 0,-1 3 0,-1 1 0,-1 2 0,1 1 0,3 8 0,-1 0 0,0 1 0,-1 0 0,2 1 0,0 0-157,1 1 0,0 1 0,0 0 0,0 0 0,1-3 0,0-2 0,1-2 1,-1 0 156,2-5 0,-1 1 0,1 0 0,0-1 0,-3-11 0,0-2 0,0-3 0,0-1 0,0 42 0,0-12 0,0-13 0,0-11 200,0-11 0,-6-8-200,1-9 0,0-7 0,5-1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04.0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5744 0 12287,'-22'15'0,"-6"0"0,-9 1 0,-8-1 0,-21 0 0,-4 0 0,-9 0 0,-10 0 0,37-8 0,-3-1 0,-2 0 0,-1 0 0,-5-1 0,-2 0 0,-1 1 0,-2 0 0,-9 0 0,-1 1 0,-3 1 0,1-1 0,-3 0 0,0 0-168,-5-2 1,-2 0 0,-1-1 0,-2-2-1,-5-1 1,0 0 0,2 1 0,1-1 167,0 2 0,-3-1 0,27 1 0,-3-1 0,2 0 0,3 0 0,1-1 0,0 1 0,-1 1 0,0 0 0,0 1 0,0 0 0,1 1 0,-1 0 0,-3 1 0,-1 1 0,2 0 0,3-1 0,2 1 0,0 0 0,-31 3 0,0 0 0,-1 1 0,2 0 0,6-1 0,2 2 0,0 1 0,2 0 0,4-1 0,1 0 0,5-2 0,0 2 0,2 0 0,2 1 0,10-2 0,2-1 0,0 1 0,1 0 51,4 0 0,1 0 0,2-1 0,0 0 0,-38 5 0,8 0-51,8 0 0,9-6 0,9-4 0,6 1 0,10-1 0,3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05.9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1 483 12287,'13'23'0,"-3"-3"0,-5-3 0,-3-2 0,-2 7 0,0-5 0,0 3 0,7 3 0,-6 1 0,6 6 0,-7 0 0,7 0 0,-6 0 0,8 1 0,-4-1 0,-4 0 0,13 7 0,-11-5 0,7 3 0,0-3 0,-1-2 0,4 0 0,-5 0 0,1 0 0,4 0 0,-6 0 0,5-1 0,-2-4 0,0 4 0,5-6 0,0 7 0,-7 0 0,6 0 0,-6 1 0,7-1 0,0 0 0,0 0 0,0-5 0,0 0 0,-6-6 0,4 9 0,-5-11 0,8 11 0,-8-11 0,5 12 0,-9-13 0,6 5 0,0 2 0,5-6 0,-5 5 0,-2-6 0,-1 4 0,5-3 0,-4 3 0,2-3 0,0-2 0,-1 0 0,2 0 0,-2 0 0,-3 0 0,6 0 0,-2-1 0,2-2 0,-2-2 0,3 0 0,-4 5 0,1-2 0,0-3 0,0 4 0,5-4 0,0 1 0,0-1 0,0 2 0,0-5 0,0 0 0,0-1 0,0 1 0,1-4 0,0 2 0,4-1 0,-3-3 0,5-1 0,-2 0 0,0 0 0,5 0 0,-3 0 0,0 0 0,0 0 0,3 0 0,-4 0 0,3 0 0,3 0 0,-4 0 0,2-1 0,2-3 0,2-1 0,-1-5 0,1 4 0,-3-3 0,1-3 0,10-6 0,-7-5 0,4-4 0,2-5 0,-4-8 0,5-4 0,0-9 0,3-13 0,2-7 0,-2-8 0,-5-3 0,-3 1 0,-2-6 0,1 3 0,-3-2 0,-3-3 0,2 7 0,-5 2 0,1 0 0,4-3 0,-3 3 0,-1 1 0,0 4 0,1 2 0,-6-4 0,2 0 0,-3 2 0,-2-1 0,0-8 0,0 2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07.5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12287,'20'0'0,"0"0"0,-1 0 0,-3 0 0,0 5 0,0 0 0,4-1 0,5-3 0,4-1 0,1 0 0,0 0 0,0 0 0,7 0 0,3 0 0,2 0 0,-1 0 0,7 2 0,-4 3 0,-1 3 0,-1 1 0,-3 4 0,1-4 0,-5 1 0,-3 0 0,-9-7 0,-3 2 0,-3-3 0,-3-9 0,-4-3 0,-5-3 0,-17-9 0,-5-2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07.7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12287,'30'12'0,"-2"4"0,-2 6 0,2 3 0,-5 5 0,1 0 0,-4 1 0,-5-3 0,-5-1 0,-5-2 0,-3 2 0,-4-5 0,-3-2 0,-5-4 0,-3 0 0,-2-3 0,-2-1 0,-3-2 0,-4 0 0,-6 5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08.5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1 453 12287,'8'7'0,"-3"3"0,2 5 0,-2 5 0,-2 5 0,-1 3 0,3 4 0,0 3 0,0 6 0,2 2 0,-4 2 0,7 2 0,0 2 0,-1 1 0,4 7 0,-3-3 0,3-1 0,2-3 0,1 2 0,-1 0 0,0 0 0,0 0 0,-2-2 0,-1-6 0,-2-2 0,2-2 0,4 0 0,3 6 0,-4-3 0,-2-3 0,4 2 0,-7-7 0,3-1 0,3-2 0,-1 3 0,0 0 0,0-2 0,0-1 0,-2-2 0,-1 1 0,-2-1 0,2 0 0,1-5 0,2 0 0,0 0 0,0-1 0,0 3 0,1-6 0,-1 1 0,0 0 0,0 5 0,0-4 0,0 2 0,0 0 0,0-1 0,2 3 0,0-4 0,-2-1 0,8-2 0,-6-5 0,3 0 0,2 0 0,3 0 0,-3-1 0,1-3 0,4-1 0,0-5 0,0 4 0,-2-1 0,1 1 0,3-1 0,-1 4 0,-1-4 0,-2-1 0,-1 3 0,3-3 0,-4 1 0,-1 4 0,3-6 0,-5 1 0,0-2 0,2 0 0,-5-2 0,4-8 0,0-5 0,-1-3 0,6-14 0,0-8 0,2-10 0,2-12 0,5-14 0,2-6 0,0-11 0,-19 39 0,1-1 0,2-5 0,0-1 0,0-3 0,0-1 0,2-2 0,1-1-63,1-2 0,0-1 0,0-4 0,-2-1 0,-2 4 0,-1 0 0,-2 0 0,0 0 63,1 0 0,-1 0 0,-2 5 0,0 2 0,1 6 0,0 2 0,11-43 0,-3 8 0,-6 6 0,1 11 0,-5 3 0,-5 0 0,-3 5 0,-7-3 0,0 3 0,0 7 0,0-4 0,0-8 0,0-8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1.7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1 12287,'2'57'0,"1"3"0,2 2 0,1-7 0,-13-3 0,-3-5 0,-2 3 0,2 6 0,-2 1 0,6 0 0,-1-4 0,0-1 0,2 3 0,5-4 0,0-3 0,0-1 0,2-3 0,1-4 0,2-5 0,7-8 0,-4-4 0,2-1 0,0-3 0,0-4 0,6-5 0,-1-7 0,0-6 0,0-6 0,0-6 0,7 0 0,1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1.9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1 212 12287,'22'-37'0,"-4"5"0,5-1 0,1 4 0,-2 6 0,-1 1 0,5 4 0,-5 8 0,1 5 0,0 3 0,-2 14 0,-7 6 0,-1 9 0,-2 10 0,-6 10 0,-1 4 0,-5 1 0,-3 0 0,-7-3 0,2-7 0,-3-4 0,-2-1 0,2-7 0,1-6 0,2-4 0,-2-7 0,-1 1 0,-2-9 0,1-7 0,4-10 0,5-6 0,3-6 0,2-6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6:28.0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1 12287,'-9'60'0,"3"1"0,4-1 0,-1-3 0,-2-7 0,-5-1 0,4-14 0,3-2 0,1-1 0,2-8 0,0-4 0,7-10 0,2-4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1.0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71 1 12287,'-9'15'0,"3"5"0,4 1 0,-3 3 0,-5 3 0,-2 1 0,2 2 0,3 0 0,1 1 0,4-1 0,0 2 0,9 1 0,8 2 0,15 7 0,0-3 0,4-1 0,3-3 0,0-4 0,6-6 0,1-5 0,3-3 0,-4-7 0,-4-2 0,-2-1 0,-4-4 0,1-13 0,-1-8 0,2-9 0,7-13 0,-3-14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2.1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0 12287,'0'24'0,"0"6"0,0 8 0,0 11 0,0 4 0,0 3 0,0 1 0,-5 1 0,0-11 0,1-3 0,3-1 0,-4-3 0,0-3 0,1-7 0,3-1 0,6-7 0,3-2 0,4-5 0,4-5 0,8-3 0,-4-7 0,13 0 0,-1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2.5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392 0 12287,'7'20'0,"3"0"0,0 0 0,-5-6 0,-10-4 0,-8 1 0,-7-4 0,-6 0 0,-2 0 0,-7-2 0,0-5 0,-1 0 0,0 0 0,5 0 0,0 0 0,4-2 0,0-3 0,5 2 0,4-7 0,4-2 0,4-2 0,7-1 0,-4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2.8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12287,'23'5'0,"4"4"0,2 4 0,1-1 0,-13 9 0,-4 1 0,-6-2 0,1 10 0,-1 7 0,-4 5 0,-1 3 0,-4 4 0,-1 0 0,-2-3 0,1 3 0,1-5 0,0-6 0,-2-1 0,1-4 0,3 3 0,2-5 0,4-4 0,5-3 0,4-4 0,1-7 0,0-3 0,0-5 0,0-3 0,2-2 0,1-3 0,2-7 0,0-7 0,-5-17 0,1-6 0,5-7 0,3-13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3.0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167 0 12287,'20'54'0,"2"8"0,-1 10 0,1 6 0,-3 20 0,-9-3 0,-5-1 0,-4-5 0,-2-4 0,-4-9 0,-7-8 0,-6-4 0,-1-12 0,-4-7 0,-1-10 0,1-8 0,3-7 0,-4-10 0,1-5 0,-1-3 0,8-17 0,-1-10 0,5-16 0,0-12 0,6-9 0,-1-14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3.2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24 12287,'7'-15'0,"-5"6"0,11 16 0,-3 13 0,4 7 0,1 3 0,0 7 0,-2 3 0,-1 2 0,-2-2 0,-2 2 0,4-5 0,-2 0 0,2 0 0,1-4 0,2-8 0,0-5 0,0-3 0,1-8 0,-1-4 0,0-4 0,-2-9 0,-1-7 0,-4-10 0,-1-9 0,11-11 0,-1-9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5.3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12287,'14'17'0,"-4"3"0,-5 5 0,-4 10 0,-1 7 0,0 5 0,0 3 0,2 12 0,1 0 0,2 4 0,-1 1 0,2-2 0,1-5 0,0-3 0,0-6 0,3-1 0,-4-12 0,1 1 0,0-4 0,-2-10 0,-4-5 0,4-3 0,-3-10 0,3-7 0,2-14 0,-2-11 0,-2-2 0,-1 2 0,5-10 0,1 3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5.7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544 0 12287,'1'19'0,"4"6"0,-3 2 0,3 13 0,-3 2 0,-2 8 0,0 5 0,0 4 0,0 1 0,0-1 0,0-2 0,0-4 0,0-1 0,-2-10 0,-3-10 0,-3-7 0,-1-3 0,-9-7 0,3-7 0,-4-1 0,-2-4 0,-1-1 0,-5-2 0,4-2 0,1-3 0,-5 0 0,2-8 0,-4-4 0,3-8 0,-3 0 0,-4-5 0,-3-6 0,0-4 0,-13-3 0,15-2 0,-9-1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7.1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107 0 12287,'6'22'0,"4"3"0,-3 24 0,-2 11 0,-3 32 0,-3-37 0,0 1 0,-1 5 0,-1 2 0,-1 4 0,-2 1 0,0 5 0,-1 0 0,-1-4 0,1 1 0,-1 10 0,1 1 0,-1-1 0,0 1-344,1 0 0,-1 0 0,1 1 0,-1-1 0,1 1 1,1 0 343,0 2 0,2 0 0,0-2 0,1 0 0,3-2 0,0 1 0,0-3 0,0-1 0,0-4 0,0-2 0,0 4 0,0-2 0,0-13 0,0-1 0,0-3 0,0-2 127,0-3 0,0-1 1,0 34-1,0-11 1,0-11-128,0-10 0,0-17 0,2-8 0,3-8 0,-3 2 0,3-11 0,-4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17.6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6378 0 12287,'-77'7'0,"-14"1"0,11 8 0,30-7 0,-2 2 0,0-1 0,-2 0 0,-5-1 0,-2 0-189,-7 0 0,-2-1 1,-7 2-1,-1 0 0,-6 1 1,-2 0-1,-1 0 0,-2 0 189,-2-1 0,-2 1 0,23-2 0,-1-1 0,-1 1 0,4-2 0,0-1 0,0 1 0,-2-1 0,1 1 0,-1 0-81,0 0 0,0 1 0,-1-2 1,-5 0-1,0-1 0,0 1 0,3 1 1,0 1-1,1-1 0,1 0 0,1-1 1,0 1 80,-1 0 0,0-1 0,0 1 0,1 0 0,1 0 0,-1-1 0,0 0 0,0-1 0,0-1 0,2 1 0,0 0 0,0 0 0,-30 3 0,-2 0 0,28-2 0,-1 2 0,2-1 0,-16 2 0,2-1 0,-9 2 0,0-2 0,5-1 0,1-2 0,8 2 0,0 0 0,1-2 0,-1 0 0,5 1 0,1-1 0,3 0 0,0 0 0,2 1 0,1 0 0,7-2 0,1-1 0,0 0 0,1 1-4,1-1 0,0 0 1,2 0-1,0-1 4,3-1 0,1-2 0,-47 1 0,3 0 0,4 0 0,2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0.4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16 136 12287,'-2'-14'0,"-3"4"0,3 4 0,-4 14 0,6 7 0,0 7 0,0 1 0,6 18 0,4 0 0,5 11 0,6 10 0,-3 5 0,9 12 0,5 5 0,6 6 0,-16-41 0,0 1 0,0-1 0,1-1 0,-1 1 0,1-1 0,-1 1 0,1 0 0,2 1 0,1 0 0,-1-2 0,0 0 0,0-2 0,0 0 0,1-2 0,0-1 0,21 30 0,5-12 0,-2-11 0,0-8 0,1-14 0,-4-13 0,1-10 0,2-8 0,6-20 0,-4-21 0,1-18 0,4-17 0,-28 33 0,-1-3 0,1-3 0,-1-2 0,0-3 0,-1-1 0,2-4 0,-1 0 0,-1 3 0,-2 1 0,0-2 0,-1 1 0,-3 3 0,0 1 0,-3 5 0,-1 1 0,-2 1 0,0 1 0,10-34 0,-6 6 0,-8 8 0,-4 3 0,-7 16 0,0 4 0,0 7 0,-12 6 0,-5 2 0,-3 4 0,-1 5 0,-6 10 0,3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1.2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315 0 12287,'-15'22'0,"-5"10"0,-2 11 0,1 8 0,-1 2 0,-5 1 0,2 3 0,-3-3 0,-3-3 0,8 5 0,3-6 0,3-3 0,2-5 0,5 0 0,2-7 0,1-2 0,4-1 0,8-8 0,3-3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1.1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0 12287,'7'22'0,"5"3"0,4 5 0,5 7 0,-3 8 0,4 4 0,-1 11 0,3 7 0,-4 0 0,3 4 0,1 1 0,-2-2 0,-1-5 0,5-1 0,-6-14 0,-2-1 0,-1-4 0,-2-6 0,0-9 0,0-8 0,-1-14 0,-3-10 0,-1-11 0,-5-16 0,5-13 0,0-6 0,-1-7 0,-1-4 0,-4 0 0,1 4 0,-2 5 0,-3 11 0,-3 9 0,-4 8 0,-2 6 0,-2 1 0,-3 6 0,-1 4 0,0 3 0,-7 6 0,-1 4 0,-2 7 0,0 2 0,-2 1 0,-7 1 0,-1 1 0,2-2 0,1 1 0,3-1 0,3 2 0,1-1 0,1-2 0,-1-2 0,5 0 0,3 0 0,2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1.5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0 12287,'7'69'0,"-1"14"0,4-2 0,-6-2 0,-8-6 0,-9-7 0,-7-9 0,3-2 0,5 2 0,1 3 0,6 5 0,1 4 0,3 0 0,1 8 0,0-7 0,1-4 0,4-8 0,4-9 0,6-12 0,0-7 0,0-2 0,0-8 0,0-5 0,0-8 0,0-5 0,0-12 0,2-10 0,1-14 0,3-8 0,4-8 0,-5 0 0,7-14 0,-4 2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2.0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1 121 12287,'15'0'0,"-2"-7"0,-3-3 0,-5-3 0,-2-3 0,3 1 0,-3 2 0,5 1 0,1 4 0,-1 1 0,2-3 0,5 5 0,0 2 0,0 1 0,0 2 0,0 0 0,1 0 0,-6 7 0,-2 5 0,-1 4 0,-4 4 0,-1 7 0,-1-2 0,3 4 0,1 1 0,0-2 0,-5-1 0,0-3 0,0-3 0,0 0 0,0-6 0,0 0 0,0 0 0,0-5 0,0 0 0,1-2 0,3 6 0,2-1 0,3 4 0,-4 3 0,3 0 0,-1 5 0,-4 4 0,-1-1 0,0-1 0,1-4 0,2-1 0,0 3 0,-5-3 0,0 0 0,0 0 0,0-7 0,-2-5 0,-3 1 0,2-4 0,-7 0 0,-2 0 0,4-6 0,-2 4 0,-2-3 0,-1-2 0,-2 0 0,5 0 0,-1 0 0,8-2 0,-2-3 0,3-5 0,2 2 0,0-2 0,0-2 0,0-1 0,0-2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2.4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61 272 12287,'-15'0'0,"6"0"0,1-7 0,5-3 0,-2-4 0,-2-1 0,3 0 0,-1 0 0,2 0 0,1 0 0,2 0 0,0 0 0,0 0 0,0 0 0,0 0 0,2 0 0,3 0 0,5-1 0,-1 6 0,1 2 0,1 1 0,-2-3 0,1 5 0,1 2 0,3 1 0,-4 2 0,0 2 0,2 5 0,1 8 0,2 6 0,0 10 0,0-1 0,-5 7 0,0 3 0,1 3 0,-3 1 0,-3-4 0,2 7 0,-2-5 0,-2 0 0,-1 1 0,-2-1 0,-2-2 0,-1-4 0,-2-5 0,-7 0 0,4-3 0,-3-3 0,1-5 0,0-3 0,-5-4 0,0-3 0,0-4 0,2-12 0,3-4 0,-2-5 0,7-5 0,2-5 0,1-3 0,-5-2 0,-1-1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2.7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 12287,'0'20'0,"0"0"0,0 7 0,0 0 0,0 5 0,0 3 0,-1 7 0,-3-2 0,-1 3 0,2 3 0,-4-1 0,2 0 0,2 0 0,1 1 0,7-1 0,2 0 0,1 0 0,4 0 0,-4-8 0,1-5 0,-1-8 0,1-8 0,-4 1 0,5-12 0,1-2 0,1-8 0,0-6 0,-2-8 0,2-6 0,1-3 0,9-2 0,1-1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3.0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1 12287,'-10'17'0,"0"3"0,-2 5 0,-1 3 0,-2 1 0,-2-4 0,-3-5 0,1 2 0,-4-4 0,-1-3 0,1-3 0,5-7 0,-3 3 0,5-1 0,1-2 0,0-12 0,-1-1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3.4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44 12287,'16'-10'0,"3"2"0,1 1 0,-2 4 0,-1-4 0,-2 2 0,-2 2 0,-2 9 0,-6 10 0,-4 7 0,-2 14 0,-4 8 0,-6 7 0,-2 2 0,3 4 0,2-2 0,-1 0 0,1 0 0,5-1 0,-2-6 0,3-2 0,2 1 0,7 1 0,3-6 0,3-3 0,2-4 0,5-6 0,0-5 0,0-5 0,2-3 0,-3-7 0,4-2 0,-1-3 0,-4-6 0,4-8 0,-2-11 0,-3-5 0,-5-4 0,1-6 0,-3-3 0,2-2 0,-2-2 0,2-10 0,-7 6 0,6-9 0,-2 2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3.6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1 12287,'17'53'0,"1"11"0,2 15 0,-1-1 0,-7 16 0,-4-2 0,-1-3 0,-2 7 0,-5-19 0,-2 3 0,-3 4 0,-3-4 0,-1-3 0,-4-5 0,4-13 0,1-4 0,-5-8 0,3-7 0,-4-15 0,-1-4 0,2-15 0,3-9 0,-2-14 0,5-16 0,1-16 0,-1-15 0,2-8 0,5-3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3.9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0 12287,'16'0'0,"-8"2"0,-3 3 0,-3-1 0,-2 6 0,0 1 0,0-2 0,0 1 0,0 1 0,-2 1 0,-1 0 0,-2-2 0,-2 5 0,4 5 0,-2-1 0,1-3 0,1 1 0,-2 3 0,3-3 0,-3 3 0,3-3 0,2-2 0,0 0 0,2-2 0,3-3 0,10-3 0,9-7 0,-1 0 0,-1 0 0,-7-2 0,0-1 0,0-2 0,0-7 0,-1 2 0,-3-3 0,-1-2 0,-6-7 0,9-1 0,-5-8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4.2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0 12287,'7'42'0,"1"9"0,1 9 0,-4 12 0,-3 3 0,-2-3 0,0-3 0,0-2 0,-6-2 0,0-6 0,-1-4 0,0-4 0,-3-11 0,5-5 0,-6-3 0,2-2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1.6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12287,'15'0'0,"4"4"0,-4 4 0,-7 7 0,-4 2 0,-4 5 0,0 0 0,0 1 0,0 4 0,0 0 0,0-1 0,0 0 0,0 0 0,6 1 0,6 0 0,5-4 0,3-1 0,5-2 0,-3-6 0,1-4 0,4-5 0,1-4 0,3-1 0,-1 0 0,0 0 0,-7 0 0,6-6 0,-6-3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24.5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393 754 12287,'-10'17'0,"0"3"0,-7 2 0,-8 3 0,-3-5 0,-3-3 0,1-2 0,0 0 0,0-2 0,0-2 0,0 0 0,1-4 0,2 0 0,2-1 0,7 6 0,-4-4 0</inkml:trace>
  <inkml:trace contextRef="#ctx0" brushRef="#br0" timeOffset="1">740 1 12287,'47'18'0,"0"5"0,-2 8 0,-5 7 0,-15-3 0,-5-1 0,-3-2 0,-2-4 0,0-1 0,-2-2 0,-2 2 0,-3 0 0,-5-2 0,2-4 0,-1 1 0,-3-5 0,-1 5 0,2-2 0,3 0 0,-2 14 0,6 1 0,-1 8 0,0 7 0,1 4 0,3 8 0,-2 2 0,1 1 0,-4 0 0,-2-4 0,-3-3 0,-2-2 0,0-6 0,0-8 0,0-5 0,0-6 0,-9 1 0,-4-12 0,-7-3 0,-4-5 0,-7-7 0,-11-12 0,-7-10 0,-6-11 0,-10-22 0,3 1 0,-5-10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4.1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649 0 12287,'21'32'0,"3"0"0,-2-2 0,-9-8 0,-11-9 0,-21-1 0,-12-7 0,-5-2 0,-1-1 0,-6-2 0,-2 0 0,-7 0 0,-2 0 0,-3-7 0,5-3 0,0-2 0,0 2 0,9-3 0,8 5 0,5-2 0,4-1 0,-2 1 0,11-5 0,-5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4.3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0 12287,'20'20'0,"-2"0"0,-4-1 0,-13-7 0,-12-4 0,-8-1 0,-6-4 0,-3-1 0,-4-2 0,-2 0 0,-1 0 0,-5-2 0,3-3 0,-1-5 0,-3-3 0,-4-3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4.5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12287,'7'29'0,"3"-4"0,-5-5 0,-7-8 0,-11-2 0,-10 2 0,-13-4 0,-6 0 0,-4-1 0,-5-4 0,-4-1 0,5-2 0,1 0 0,2 0 0,2 7 0,0 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4.8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1 12287,'1'33'0,"3"3"0,1-1 0,-10 5 0,-15-10 0,-12 9 0,-5 4 0,-5 7 0,5 4 0,-1 5 0,-4 8 0,12 10 0,5 7 0,8 3 0,7 5 0,3 2 0,9-4 0,3 0 0,5 1 0,3-7 0,2-6 0,0-7 0,0-11 0,5-8 0,1-13 0,-3-9 0,-1-9 0,3-5 0,2-6 0,1-7 0,4-6 0,1-7 0,3-11 0,-1-4 0,0-3 0,2-4 0,3-3 0,3-4 0,8-6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5.0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0 12287,'24'0'0,"3"2"0,-7 3 0,-4 5 0,-4 3 0,2 9 0,-4 5 0,1 5 0,-1 3 0,-1 7 0,-6-2 0,2 2 0,-2-2 0,-3 2 0,-5-5 0,-5 0 0,-3-1 0,-2 0 0,0-6 0,0 0 0,-2-2 0,-3-2 0,3-6 0,-3-9 0,3-1 0,-5-8 0,-1-4 0,0-11 0,1-15 0,7-11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5.2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12287,'16'53'0,"5"4"0,3-7 0,-2-3 0,-7-5 0,-7 0 0,-8-5 0,0 0 0,0 0 0,0 5 0,0-2 0,0 2 0,0-2 0,2 2 0,1-9 0,4-3 0,1-3 0,1-8 0,2 1 0,-1-4 0,0-7 0,5-6 0,-1-6 0,-4-7 0,10-10 0,-3-4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5.5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317 0 12287,'0'45'0,"0"-6"0,-4-4 0,-4-5 0,-7-5 0,-10 2 0,0-7 0,-4-3 0,-1-5 0,0-1 0,0-6 0,0-1 0,-1-3 0,1-1 0,0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5.7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12287,'51'15'0,"-3"4"0,-4 4 0,-7 7 0,-14 9 0,-6-1 0,-7 4 0,-3 5 0,-2 2 0,-5-2 0,0 0 0,0-2 0,0 8 0,0-7 0,0 1 0,0-1 0,0-2 0,0-4 0,1-5 0,4-3 0,-1-8 0,6-4 0,1-4 0,3-7 0,1-4 0,-2-7 0,-3-8 0,4-12 0,-6-16 0,1-7 0,-4-12 0,3-2 0,0-8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6.0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347 0 12287,'29'69'0,"-1"0"0,1 1 0,-1 1 0,-2-3 0,-3 1 0,-5-4 0,-4-1 0,-4-4 0,-4-1 0,-5-6 0,-3-1 0,0 0 0,-1-1 0,-7 44 0,-9 2 0,-3-16 0,-1-9 0,-4-7 0,-6-18 0,-4-9 0,-2-11 0,-3-12 0,4-6 0,-2-14 0,0-10 0,1-16 0,-3-17 0,7-13 0,0-6 0,5-8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2.2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498 17 12287,'14'-15'0,"-19"13"0,0 7 0,-15 5 0,-9 0 0,-3 2 0,-3-5 0,-5-1 0,-4 1 0,-1 3 0,0-5 0,0-1 0,0-3 0,6-1 0,4 0 0,10 0 0,3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6.1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12287,'65'15'0,"-1"8"0,13 6 0,-10 4 0,-17 1 0,-18-7 0,-7-4 0,-3-1 0,-2 0 0,-5-4 0,0 2 0,0-1 0,-5-3 0,0-1 0,2 1 0,-3-8 0,1-3 0,-5-12 0,3-6 0,-1-6 0,-4 1 0,-1-12 0,-16 5 0,-2-12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6.8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0 12287,'38'30'0,"-4"-1"0,-7-4 0,-19 0 0,-15-6 0,-9-4 0,-9-2 0,-9 4 0,-3-9 0,-1 1 0,-4-4 0,-8-4 0,-4-1 0,0 0 0,4 0 0,-2-5 0,4 0 0,4 0 0,7-1 0,2 4 0,3-5 0,5 2 0,4 0 0,3-7 0,5 2 0,0 4 0,0-1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37.1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0 12287,'86'32'0,"-4"2"0,-5 1 0,-20 5 0,-22-5 0,-13-3 0,-10-5 0,-6 1 0,-9-3 0,-5 2 0,-8-2 0,-9 2 0,0-7 0,-3-1 0,-2-3 0,-1 5 0,3-1 0,3 0 0,5 2 0,10-1 0,5 8 0,3 1 0,2 7 0,2 3 0,3 4 0,5-3 0,3 3 0,2-2 0,-1 0 0,-3 3 0,-1 0 0,-6-6 0,1-4 0,-4-3 0,-1-2 0,0-2 0,0-3 0,-1-6 0,-4-7 0,-9-6 0,-9-6 0,-4-1 0,-5-4 0,-8-10 0,-2-12 0,-6-7 0,-8-6 0,-2-4 0,-3-1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1.2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12287,'20'16'0,"-2"9"0,-4 12 0,-7 6 0,-6 9 0,-1 3 0,2 6 0,3 4 0,-3 7 0,4 7 0,-1-1 0,0 6 0,5-3 0,-3-3 0,1-6 0,4-6 0,0-6 0,0-5 0,-4-6 0,-1-7 0,-1-10 0,-2-9 0,1-1 0,2-9 0,-2-8 0,-4-17 0,4-8 0,4-13 0,-1-6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1.5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0 12287,'15'30'0,"6"21"0,3 9 0,-1 9 0,-3 1 0,-10-5 0,-4-6 0,-5-2 0,-1 0 0,-1-9 0,-6-13 0,-8-4 0,-9-6 0,-4-3 0,-4-9 0,-3-3 0,-5-5 0,-2-5 0,-2-5 0,1-5 0,-4-3 0,-2-9 0,4-3 0,-14-4 0,-3-1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3.0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12287,'19'33'0,"-4"17"0,1 14 0,-11 25 0,-1 8 0,-3-44 0,-1 1 0,-2 1 0,-1 1 0,1 9 0,-1 2 0,2 2 0,-1 1 0,-1 3 0,-1 0 0,2-3 0,-1 1 0,1-2 0,1 1-161,0-1 0,0 1 1,3 8-1,1 1 1,1-3-1,1-1 1,0 2-1,1 0 161,2 1 0,1 0 0,0-1 0,1-2 0,-2-7 0,0-2 0,1-2 0,1-1 0,0 1 0,0-2 0,0-4 0,-2 0 0,-1-4 0,-2-1 0,3 44 102,-1-10 1,-2-10-1,-5-21 1,0-10-103,0-9 0,5 0 0,0-17 0,0-3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3.5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4553 0 12287,'-16'0'0,"-8"4"0,-9 6 0,-11 10 0,-18 5 0,-7 2 0,-13-4 0,-13-1 0,41-10 0,-1 1 0,-4-1 0,-1-1 0,-3 2 0,-1 1 0,-3 2 0,-2 0 0,-6 1 0,-2 0 0,-1-2 0,0 0 0,-2-1 0,-1 0-153,1-1 0,-1-1 1,-7 0-1,-1-2 1,1-2-1,0-1 1,-1 1-1,0-1 153,-2 1 0,0-1 0,3-1 0,1-2 0,2 1 0,0-1 0,2-1 0,1 0 0,4-1 0,-1 0 0,-4 2 0,2 0 0,12 1 0,2 0 0,1 1 0,1 0 9,2-1 1,1 0 0,0 1 0,1 0 0,3-3 0,1-1 0,4 0 0,2-1-10,-44 1 0,12-2 0,5 0 0,6 0 0,5 0 0,-2 0 0,14 0 0,-4 0 0,2 0 0,7 0 0,6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6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0 438 12287,'7'23'0,"-1"6"0,5-4 0,-5 3 0,1 2 0,0 12 0,4 5 0,-2 5 0,-3 5 0,8 7 0,-1 4 0,7 6 0,4 8 0,1 10 0,-10-42 0,2 1 0,-1 1 0,1 0 0,1 1 0,-1 1 0,4 5 0,0 1 0,0-5 0,0 0 0,2 4 0,1 0-62,1 1 0,0 0 0,1 0 1,0-1-1,-1 0 0,-1 0 0,1-3 1,0 0 61,-1-2 0,1-1 0,0 0 0,2-1 0,-2-5 0,0-3 0,23 38 0,-1-8 0,4-9 0,1-13 0,1-12 30,4-13 0,-3-15 1,3-11-1,5-12-30,6-19 0,11-21 0,-38 17 0,-2-4 0,1-1 0,-1-2 0,0-3 0,-1-3 0,5-9 0,0-5 0,0-5 0,-1-4 0,0-2 0,-2-1-78,0-3 0,-1 1 0,-5 4 1,-3 0-1,-1 2 0,-3 0 1,-3 4-1,-1 0 78,-1 1 0,0 0 0,-4 2 0,-1 0 0,-1 4 0,-2 1 0,-2 2 0,-2 1 0,-1 3 0,-2 0 0,-1-3 0,-3 0 0,-1 4 0,-1 0 0,-4-47-20,-7 3 0,-5 9 0,-5-1 0,-7 1 20,-7 1 0,3-2 0,-8 8 0,-3-1 0,-5-1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6.5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378 1 12287,'0'17'0,"0"3"0,0 5 0,-2 10 0,-1 5 0,-2 4 0,-9 3 0,-1 3 0,-8 5 0,-1 2 0,1 0 0,-1-2 0,2 1 0,1-3 0,1-1 0,4-8 0,1-2 0,0-2 0,0-7 0,2 3 0,1-6 0,2-5 0,0-5 0,-5-10 0,0-5 0,0-3 0,0-16 0,0-2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6.7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12287,'28'47'0,"5"4"0,4 4 0,-1 3 0,-5-1 0,-1-5 0,-1-6 0,-4-3 0,2-1 0,-7-2 0,-2-5 0,-1-3 0,2-3 0,-3-4 0,-2-5 0,-1-3 0,1 4 0,1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2.5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12287,'52'48'0,"-9"9"0,-11 14 0,-8 6 0,-9 3 0,-2-11 0,-3-10 0,2-3 0,-5-4 0,-1-1 0,1-4 0,-2-1 0,-5-10 0,2-5 0,3-4 0,-4-5 0,4-7 0,-3-13 0,-2-4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7.0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0 12287,'1'55'0,"3"7"0,1 7 0,-7 7 0,-8-11 0,-3-1 0,-1-6 0,2 2 0,4 7 0,1 5 0,2 9 0,5-1 0,0-1 0,0-4 0,2-4 0,1-8 0,2-6 0,7-10 0,-2-8 0,4-4 0,1-7 0,0-4 0,0-9 0,0-2 0,0-3 0,0 2 0,2-7 0,1-3 0,2-5 0,5-6 0,-3-8 0,2-3 0,2-5 0,10-3 0,2-2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7.3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14 12287,'20'0'0,"2"0"0,1 0 0,-4-1 0,1-3 0,-4-1 0,0 2 0,-1 3 0,0 5 0,-2 7 0,-3 6 0,-2 12 0,-4 12 0,1 5 0,-2 3 0,-1 6 0,-4-4 0,-1-1 0,-2 1 0,-7-1 0,2-8 0,-3-1 0,-2-2 0,1-8 0,2 0 0,2-7 0,-1-3 0,-3-7 0,-1-7 0,0-1 0,0-4 0,0-8 0,2-6 0,3-8 0,5-6 0,-4-10 0,1-4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7.6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0 12287,'0'37'0,"0"-3"0,0 7 0,0 5 0,0 2 0,-5 4 0,-2-2 0,0 4 0,0 0 0,2 3 0,5-5 0,0-1 0,0 1 0,2-6 0,3-8 0,5-3 0,4-6 0,-4-6 0,0-8 0,1-1 0,3-4 0,1-4 0,0-6 0,0 0 0,0-6 0,0-6 0,0-5 0,0-3 0,0-7 0,7-3 0,2-8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8.0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241 1 12287,'20'8'0,"-1"6"0,-6 4 0,-6 0 0,-5-1 0,-9-3 0,-3-4 0,-5 3 0,-5-3 0,-4 2 0,1-2 0,-6 2 0,4-7 0,-3-2 0,-2-1 0,1-2 0,4 0 0,3-7 0,7-1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8.4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12287,'15'0'0,"5"0"0,0 1 0,-1 4 0,-7-3 0,-2 3 0,-7-2 0,2 2 0,-3-3 0,-2 6 0,0-2 0,0 4 0,0 8 0,0 4 0,0 0 0,0-1 0,-5 6 0,0-2 0,1 4 0,3 1 0,1-2 0,0 1 0,0-2 0,0-1 0,1 5 0,4-11 0,4-2 0,-1-1 0,5-4 0,-2-1 0,2-4 0,2-1 0,0-2 0,0-5 0,0 0 0,-5 0 0,-1-3 0,-3-6 0,-2-6 0,-3-10 0,1-2 0,1-4 0,2-5 0,0-6 0,-5 4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8.7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1 12287,'24'50'0,"4"14"0,4 16 0,-3 16 0,-6-1 0,-8 1 0,-1-3 0,-4 3 0,-4-4 0,-6 2 0,-1-7 0,-4-7 0,-4-6 0,-6-7 0,0-8 0,0-6 0,0-9 0,0-9 0,0-5 0,0-5 0,-5-5 0,0-10 0,1-5 0,2-3 0,-3-10 0,0-7 0,2-9 0,1-4 0,2-9 0,0-2 0,0-6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9.0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12287,'22'1'0,"-7"4"0,-7-1 0,-6 4 0,1 0 0,2 1 0,0-4 0,-5 5 0,0 2 0,0 1 0,0 2 0,0 0 0,0 0 0,0 2 0,0 1 0,0 3 0,0-1 0,0-5 0,0 0 0,2 0 0,1 0 0,2 0 0,7 0 0,-2 0 0,4 0 0,1 0 0,5-6 0,0-3 0,-2-1 0,-1 0 0,-2 0 0,0-5 0,-1-6 0,-4-4 0,-5-4 0,-4-1 0,-6 5 0,-1 0 0,-3-2 0,-3-1 0,-1 5 0,-2 1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9.3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 1 12287,'21'6'0,"-6"3"0,1 6 0,-11 0 0,-9 0 0,-11 0 0,-10 0 0,-3-2 0,-3-3 0,-9 4 0,-3-6 0,-3 1 0,-2-4 0,-6-4 0,6-1 0,2 0 0,5 0 0,7 0 0,-1 0 0,3-1 0,2-4 0,5 1 0,0-6 0,6 0 0,-3-5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49.6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 12287,'52'0'0,"-2"18"0,2 11 0,-10 7 0,-8 6 0,-2 4 0,-12-10 0,-4 1 0,-4 0 0,0-2 0,-7-3 0,-2 2 0,-1 1 0,-2-2 0,-2-6 0,-3-2 0,-5 2 0,2-5 0,-2 0 0,0-2 0,1 0 0,1 5 0,5-3 0,-2 1 0,1 4 0,3 6 0,1 4 0,0 2 0,0 3 0,0 1 0,0 2 0,0 1 0,0-1 0,0-7 0,0-2 0,0-6 0,0-5 0,-7-3 0,-5-9 0,-6-3 0,-7-5 0,-11-10 0,-5-8 0,-10-12 0,-9-16 0,-9-11 0,30 20 0,-2-1 0,-4 2 0,-1 0 0,-3-2 0,0-1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2:57.0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121 920 12287,'0'-15'0,"0"0"0,-2-2 0,-3-3 0,2 2 0,-7-7 0,-2-1 0,-2 3 0,4-6 0,0 4 0,0-3 0,2-2 0,-4 0 0,7-1 0,0 1 0,-2 0 0,6-7 0,-4-1 0,3-2 0,2-1 0,2 8 0,3-4 0,5 2 0,3 0 0,7-1 0,2 6 0,0 2 0,0 3 0,6-2 0,1 7 0,6 1 0,3 3 0,-2 6 0,5 1 0,5 2 0,2 4 0,7 1 0,-4 2 0,-1 0 0,2 0 0,0 7 0,5 3 0,-2 4 0,2 1 0,7 6 0,3 5 0,0 4 0,0 5 0,-2 2 0,-5 6 0,1 1 0,-1 3 0,-3 8 0,-4 2 0,-6 7 0,-3 6 0,-4 5 0,-11 7 0,-4 6 0,-5 0 0,-5 11 0,-5-8 0,-5-1 0,-3-3 0,-9-1 0,-6-9 0,-9-7 0,-8-6 0,-16-2 0,-4-14 0,-8-4 0,-9-7 0,-21-12 0,0-7 0,-8-6 0,-1-7 0,44-4 0,0 0 0,-35-5 0,4-6 0,2-10 0,6-7 0,8-4 0,6-1 0,3 2 0,4-9 0,11 9 0,4-2 0,5 0 0,3 4 0,4 1 0,3 2 0,4-2 0,6-1 0,5-3 0,-10-5 0,3-3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2.9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61 12287,'0'-24'0,"7"2"0,-14 14 0,-1 3 0,-9 3 0,-1 2 0,-6 9 0,-1 4 0,-2 7 0,0 2 0,2 0 0,2 4 0,-4 0 0,2 2 0,5 1 0,-4-3 0,3-1 0,2 2 0,9 7 0,5 3 0,3 1 0,2 4 0,7 8 0,7 7 0,7 5 0,9 4 0,6 11 0,-3-2 0,1 0 0,-6-3 0,2 0 0,-6-6 0,-1-6 0,-3-8 0,-5-3 0,-5-16 0,-5-4 0,-3-8 0,-4-6 0,-3-5 0,-5-6 0,-3-8 0,-7-9 0,-2-12 0,0-7 0,0-10 0,7-10 0,7-1 0,1-4 0,4-5 0,3-7 0,5 4 0,5 1 0,3 2 0,3 3 0,0 4 0,3 5 0,1 3 0,5 8 0,-5 6 0,-2 6 0,-1 7 0,-2 3 0,0 2 0,-6 0 0,-3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1.1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76 12287,'0'-28'0,"0"3"0,0 3 0,0 27 0,-2 13 0,-4 19 0,-9 18 0,-2 31 0,5-33 0,0 3 0,1 4 0,1 2 0,0 2 0,1 3 0,1 9 0,1 2 0,2-1 0,0 2 0,2 4 0,1 1-168,1 5 0,0 1 0,1 5 0,0 0 0,0 0 0,0 1 0,0-2 0,0 1 168,0 0 0,0 2 0,2-26 0,0 0 0,1-2 0,2 27 0,0-2 0,2-2 0,0 0 0,0-3 0,1-2 0,-1-5 0,-1-2 0,0-3 0,0-1 0,-1-7 0,0-1 0,1-4 0,0-2 0,-3-7 0,0-3 0,4 37 0,-2-12 106,0-8 0,0-9 1,-7-20-107,-3-5 0,-3-16 0,-7 1 0,0-12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1.6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6347 0 12287,'-17'0'0,"-3"0"0,-3 0 0,-11 2 0,-4 1 0,-7 2 0,-22 5 0,-9-3 0,-11 0 0,-10-1 0,39-2 0,-1-1 0,0-1 0,-1 0 0,-4 0 0,-1 1 0,-3-2 0,-2 1 0,-5 0 0,-2-1 0,-1 1 0,0 0 0,-3 0 0,0 1-152,-2-2 0,0 1 1,-2 1-1,-1 1 1,-2-1-1,-2 0 1,0 1-1,-1-1 152,1 1 0,-2-1-147,22-1 0,-2-1 0,3 1 0,-19 1 0,2 0 0,-13 2 0,0 1 147,6 0 0,0 1 0,-5 0 0,0-1 0,4 1 0,0 0 0,1-1 0,-1 1 0,-3 1 0,0 1 0,2 0 0,2-1 0,0-2 0,0-1 0,3 0 0,1 0-75,2 1 1,1 0-1,-4 0 1,1 0-1,11 0 1,2 0-1,0-1 1,1 0 74,2 1 0,0-1 0,0 0 0,1-1 0,7 1 0,1 0 0,1 0 0,0 0 0,0-1 0,0 0 0,2 2 0,0 0 0,3-3 0,1-1 0,-1 3 0,2 0 0,0-2 0,1-1 0,-2 1 0,0-1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3.9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 12287,'1'-8'0,"4"3"0,-3 3 0,5 2 0,0 0 0,-6 7 0,13 1 0,-13 7 0,13 0 0,-13 7 0,13 2 0,-4 6 0,-3 0 0,6 0 0,-5 0 0,7 7 0,0-5 0,1 11 0,-1-4 0,0-1 0,0 6-373,0-5 373,0-1 0,0 12 0,0-16 0,0 16 0,5-11 0,0 6 0,0-7 0,2 13 0,-5-18 0,10 21 0,-7-14 0,7 13-242,-11-19 242,6 23 121,0-17 0,-4 10 0,6-8-121,-2-2 0,-2 1 0,2 4 0,-6-7 0,6 6 0,-7-12 0,0 5 0,2-2 0,3 0 0,-3 7 0,5-10 0,-7 11 0,0-11 0,0 5 0,0 0 0,2-4 0,1 6 0,2-2 0,0-2 0,-5-3 0,0 3 0,0 5 0,1-3 0,-1 0 0,0 0 0,0-6 0,0 13 0,2-12 0,3 3 0,-4 4 0,6-8 0,-7 13 0,0-12 0,7 5 0,-5-1 0,5-4 0,-7 5 0,0-7 0,7 0 0,-6 1 0,8-1 63,-4 0 0,-3-2 0,4-1 0,0-2-63,-1 2 0,5 0 0,-3-2 0,1-3 0,4 0 0,0-6 0,-1 4 0,0-3 0,0-2 0,3-1 0,3-4 0,1-5 0,2-4 0,1-1 0,-5-1 0,3-4 0,1-5 0,5-5 0,-3-5 0,2-6 0,2-2 0,-2-11 0,3-8 0,1-9 0,1-8 0,-17 22 0,0-2 0,-4 0 0,-1-2 0,2-6 0,0-2 0,2-5 0,0-2 0,0-5 0,0-2 0,3-8 0,-1-2 0,-1 1 0,0 0-81,-1-3 1,0 0 0,1 4 0,-1 0 0,-1 1-1,-1 1 1,-1 5 0,-1 2 80,0 5 0,0 0 0,1 0 0,-1 0 0,-4 11 0,-1 2 0,1 0 0,-1 1 0,2 0 0,-1 2 0,12-38 0,2 2 0,-5 3 0,0 4 0,-6 8 0,0 13 0,-6 4 0,-5 7 0,-4-1 0,-6 9 0,-1 3 0,-4 5 0,-2 4 0,-3 3 0,3-4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4.9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0 12287,'0'27'0,"0"2"0,0 2 0,-6 10 0,-3-1 0,-1 3 0,0 3 0,2-3 0,-4-1 0,4-3 0,1-3 0,-3-2 0,5-7 0,0-4 0,-2-1 0,4-4 0,-7-8 0,5-3 0,-4-8 0,3-5 0,2-4 0,-4-10 0,0-3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5.1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12287,'16'22'0,"-1"3"0,0 4 0,1 2 0,3 3 0,1 1 0,-2-1 0,4-2 0,-2-1 0,-1 3 0,-3 1 0,0-5 0,-1-6 0,-2-3 0,-3-2 0,3 1 0,-4-2 0,-1-1 0,-3 2 0,2 1 0,-2 0 0,0 3 0,-5 7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5.4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181 1 12287,'-8'13'0,"-4"4"0,5 15 0,-1 3 0,-4 5 0,-6 4 0,-2 1 0,1 0 0,2 0 0,2 5 0,2 2 0,3 0 0,5 0 0,-2-1 0,2-6 0,2-2 0,1-3 0,4-3 0,1-8 0,4-4 0,1-5 0,2-3 0,5-4 0,0-3 0,2-3 0,2-10 0,1-6 0,-2-6 0,-1-10 0,-2 0 0,7-4 0,1-1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5.7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29 12287,'24'0'0,"-4"0"0,-5-2 0,-5-3 0,-2 2 0,-3-5 0,5 1 0,-3 4 0,-2 8 0,-3 10 0,-2 12 0,0 4 0,0 5 0,-5 0 0,0-2 0,1 3 0,3 1 0,1 1 0,0 3 0,0-4 0,0-1 0,0-2 0,1-5 0,3 1 0,1-1 0,5-5 0,-4-2 0,3-3 0,3-6 0,-4-4 0,2-7 0,2 2 0,-1-1 0,1-9 0,0-5 0,5-4 0,4-8 0,10-1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5.9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197 1 12287,'-9'44'0,"4"-4"0,-2-3 0,1-7 0,-3 0 0,-2 0 0,-3-7 0,-3-2 0,-3-5 0,-1-7 0,-5-6 0,6-6 0,4-6 0,1-6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6.2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1 12287,'5'15'0,"0"0"0,-1-5 0,-9-2 0,-7 1 0,-6-1 0,-1-5 0,-4 4 0,-1-2 0,1 0 0,4 5 0,-2-3 0,1 0 0,-1-1 0,1 1 0,5-4 0,0 2 0,7 0 0,-6-5 0,6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6.5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12287,'22'9'0,"3"4"0,2 7 0,-2 4 0,2-6 0,-9 2 0,-3-3 0,-3-2 0,-4 0 0,2 2 0,-5 1 0,-3 3 0,-2-1 0,0-4 0,0 3 0,0 1 0,0 2 0,2-4 0,1 2 0,2-1 0,5 4 0,-3 2 0,0 4 0,-1 1 0,-1 0 0,-5 0 0,0 0 0,0 0 0,-6 4 0,-4-2 0,-4-5 0,-1-4 0,-5-5 0,-2-6 0,-1-3 0,-4-3 0,0-2 0,0-11 0,2-8 0,-2-9 0,4-12 0,-1-8 0,3-5 0,1-14 0,5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18:44.1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0 285 12287,'2'-28'0,"3"3"0,-4 1 0,4 6 0,-3-2 0,-2-7 0,0 2 0,0-2 0,0 2 0,0 3 0,2 7 0,3 2 0,5 3 0,10 5 0,7 11 0,6 11 0,7 12 0,4 12 0,1 13 0,-1 1 0,-4 2 0,0 4 0,-10-11 0,-6-3 0,-6-5 0,-4-5 0,-4-9 0,-5-3 0,-4-5 0,-12-5 0,-6-5 0,-3-5 0,-2-3 0,-5-4 0,0-3 0,-4-6 0,-5-8 0,-4-9 0,3-7 0,0 1 0,1 2 0,-6-5 0,3 6 0,-6-6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6.7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0 12287,'50'74'0,"1"4"0,-4 6 0,-6 2 0,-5 2 0,-11 5 0,-7-5 0,-6 1 0,-9-2 0,-8 0 0,-10-1 0,-7-14 0,-9 12 0,-5-14 0,-5-3 0,-8-3 0,-5-4 0,-6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7.3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0 12287,'7'22'0,"-5"1"0,1 9 0,-6 3 0,-1 6 0,-6 7 0,-1 2 0,-1 6 0,0-4 0,2 1 0,-2 4 0,6-3 0,1-2 0,3-4 0,2-4 0,0-6 0,0-1 0,0-8 0,0-6 0,5-3 0,0-5 0,2-6 0,-4-6 0,4-6 0,1-7 0,-3-10 0,5-6 0,0-2 0,5-2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7.6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91 12287,'7'8'0,"-4"-1"0,7-9 0,0-3 0,-1-5 0,2-3 0,-4-2 0,0 0 0,-1 0 0,6 5 0,-2 1 0,4 2 0,1 4 0,0 1 0,0 6 0,-2 4 0,-3 7 0,4 10 0,-6 0 0,0 2 0,-3-2 0,-3 7 0,-2-5 0,-2 0 0,-3 1 0,-1-6 0,-8 0 0,1-4 0,-4-3 0,-1 4 0,3-11 0,0 1 0,-1-4 0,1 1 0,0-1 0,0-3 0,0-5 0,2-6 0,3-6 0,5 0 0,3 0 0,9-7 0,1-1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7.8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0 12287,'5'35'0,"0"4"0,-2 1 0,-1 2 0,-2 5 0,0-7 0,0 4 0,0 1 0,0-2 0,-2-2 0,-1-8 0,-2-6 0,0-5 0,5-7 0,-2-2 0,-3-3 0,3-5 0,-3-10 0,10-10 0,4-8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8.1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12287,'11'64'0,"4"-2"0,0-5 0,-3-3 0,-5-4 0,-7-5 0,2-1 0,3-4 0,-4-8 0,4-9 0,-3-1 0,-4-9 0,-1-11 0,-4-10 0,-1-12 0,-2-21 0,-5-6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38.3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12287,'27'65'0,"3"5"0,0 7 0,-3 11 0,-5 2 0,-7-1 0,0-4 0,0-3 0,-7 5 0,-3-16 0,-3-4 0,-4-5 0,-3-7 0,-8-8 0,-11-9 0,-4-1 0,1-2 0,-17-11 0,6-2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45.72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5670 1 16383,'-91'38'0,"2"-9"0,38-20 0,-3-3 0,-10-1 0,-5-2 0,-14-2 0,-3-3 0,8 0 0,2-1 0,3-2 0,0 0 0,-6 0 0,-1 1 0,-1 0 0,0 0 0,-3 0 0,0 1 0,-4 1 0,-1 1 0,-5-2 0,0-1 0,-1 2 0,-1-1 0,2 1 0,0-1 0,1 0 0,-1-1 0,23 4 0,-1-1 0,0 1 0,-24-3 0,0 1 0,-1 1 0,1 0 0,2 1 0,1 0 0,-5 0 0,0 0 0,4 0 0,2 0 0,0 0 0,1 0 0,-1 0 0,0 0 0,3 0 0,2 0 0,2 0 0,1 0 0,3 0 0,3 0 0,4 0 0,2 0 0,-4 0 0,1 0 0,6 0 0,1 0 0,1 0 0,1 0 0,3 0 0,1 0 0,3 0 0,2 0 0,6 0 0,-94 0 0,31 0 0,9 0 0,6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8.3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406 43 12287,'8'-14'0,"7"4"0,-8 2 0,-2 3 0,-15 3 0,-13-1 0,-4 8 0,-5 10 0,-7 7 0,3 8 0,-3 2 0,-3 3 0,5 3 0,0 7 0,4 2 0,3 4 0,3-1 0,14 9 0,3 2 0,5 1 0,8 5 0,5 0 0,4 0 0,5 0 0,1-1 0,-4-6 0,-3-1 0,-1-4 0,-5-5 0,4-10 0,-3-4 0,-2-5 0,-3-7 0,-1-4 0,0-3 0,0-11 0,0-6 0,0-8 0,7-19 0,2-5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8.6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633 76 12287,'15'0'0,"-18"5"0,-10 2 0,-11-1 0,-8 1 0,-8 3 0,0-5 0,-4-2 0,4-1 0,0-2 0,0 0 0,0 0 0,-1 0 0,8 0 0,-2 0 0,5-2 0,4-3 0,0-1 0,6-6 0,1 2 0,2-2 0,2-1 0,0-2 0,7-7 0,1-2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8.9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12287,'26'45'0,"-1"0"0,-5 0 0,-7 1 0,-13-3 0,-8 1 0,-2-1 0,0 4 0,-4 4 0,-2-3 0,4 4 0,3 2 0,4-6 0,7 4 0,3-3 0,5-4 0,4 2 0,1-12 0,1-1 0,4-3 0,-3-7 0,5-4 0,-2-3 0,0-2 0,0-7 0,-5-3 0,0-3 0,-6-2 0,4-14 0,-4-2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0:51.55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1569 407 16383,'-34'-52'0,"-19"7"0,-21 8 0,25 21 0,-1 0 0,-35-14 0,32 13 0,-1-1 0,-3 0 0,0 1 0,-4 0 0,-1 2 0,0 1 0,0 1 0,1-1 0,0 1 0,2 3 0,-1 0 0,2 1 0,1 1 0,1 2 0,1 1 0,4 1 0,2 1 0,-49 3 0,8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9.1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76 12287,'37'26'0,"3"5"0,2 9 0,-1 2 0,-8 5 0,-6 3 0,-7 7 0,-8-2 0,-4 2 0,-1-2 0,-2 2 0,-5-7 0,1-1 0,4-2 0,-3-9 0,3-2 0,-3-6 0,-2-5 0,0-3 0,0-7 0,-2-9 0,-1-7 0,-4-13 0,-1-9 0,3-7 0,-5-5 0,-7-11 0,-7-7 0</inkml:trace>
  <inkml:trace contextRef="#ctx0" brushRef="#br0" timeOffset="1">151 0 12287,'7'52'0,"5"5"0,4 5 0,4 3 0,-4 1 0,-6-6 0,1-1 0,3-4 0,1 7 0,2-5 0,1-2 0,2-1 0,5-4 0,-5-8 0,-3-5 0,-5-7 0,1-15 0,-3-2 0,4-4 0,-6-18 0,-3-12 0,-5-11 0,-5-8 0,3-17 0,-4-5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9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12287,'45'69'0,"-1"11"0,-6-1 0,-8 3 0,-8-1 0,-7-1 0,-5-1 0,-5 0 0,-3-6 0,-2 6 0,0-7 0,-2-7 0,-3-3 0,2-8 0,-6-4 0,1-5 0,0-4 0,3-11 0,-5-10 0,-2-3 0,4-9 0,-2-3 0,6-10 0,-3-3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9.6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1 12287,'13'15'0,"-3"0"0,-3 0 0,-9 0 0,-3 2 0,-5 3 0,-15-3 0,-5 5 0,-3-4 0,-4-3 0,0 4 0,-3-11 0,4 0 0,5-3 0,2-3 0,4-2 0,-3 0 0,4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3:59.8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16 12287,'-10'-5'0,"0"0"0,-2 0 0,-8 5 0,-5 1 0,-4 4 0,-8-1 0,-3 6 0,-3 1 0,-3 3 0,8 8 0,1 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0.1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0 136 12287,'32'-8'0,"-5"-11"0,-17 4 0,-3-2 0,-1 1 0,1 1 0,7-1 0,-1 3 0,4 3 0,1 3 0,-1 7 0,3 2 0,5 3 0,4 10 0,1 12 0,-2 6 0,-3 8 0,2 11 0,-7 1 0,-3-1 0,-5 3 0,-6-4 0,-6 1 0,0-4 0,0-1 0,0-3 0,-6-9 0,-4 0 0,-4-5 0,-1-5 0,0-3 0,0-9 0,0-3 0,-5-3 0,0-9 0,1-4 0,3-9 0,0-7 0,1-10 0,0-1 0,0-3 0,0-12 0,0 1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0.3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44 12287,'7'-22'0,"3"7"0,3 8 0,2 9 0,-1 10 0,-4 13 0,-5 12 0,1 11 0,-1 4 0,-1 0 0,-3 0 0,-1 3 0,0-3 0,0 0 0,0 0 0,0-2 0,2-4 0,3-3 0,5-3 0,9 2 0,1-8 0,-2-6 0,-1-6 0,-2-7 0,0-5 0,0-5 0,0-3 0,-1-4 0,-1-5 0,0-8 0,4-8 0,2-7 0,-3-5 0,3-4 0,1 1 0,13-13 0,-1 4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0.6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12287,'17'0'0,"3"0"0,-8 2 0,3 3 0,-2 5 0,-5 8 0,1 4 0,-1 2 0,0 2 0,-2 3 0,4 1 0,1 0 0,3 0 0,-1 0 0,-1 1 0,-2-3 0,2-3 0,1 2 0,2-7 0,0-1 0,0-3 0,0-2 0,0-4 0,0-5 0,1-4 0,-6-1 0,-2-3 0,-1-5 0,-4-7 0,-1-4 0,-2 4 0,0 0 0,0-7 0,0-1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0.8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0 12287,'15'17'0,"0"3"0,-8-3 0,-7 3 0,-10-3 0,-9-2 0,-6 0 0,-8 0 0,-4 0 0,-2 0 0,1-5 0,-4-2 0,5-1 0,5-4 0,1-1 0,10-2 0,3 0 0,1 0 0,9 0 0,1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1.1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167 0 12287,'-14'37'0,"4"3"0,0 16 0,2 6 0,-7 3 0,-2 2 0,-7 10 0,1-2 0,1 3 0,7-1 0,7-4 0,8 1 0,3-2 0,7 0 0,9-7 0,2-6 0,11-9 0,-3-10 0,2-4 0,-2-11 0,6-7 0,-3-6 0,-2-7 0,0-12 0,0-8 0,1-8 0,-3-12 0,-3-9 0,-5-10 0,4-1 0,-1-12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1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0 12287,'-10'64'0,"2"3"0,1 3 0,-3 5 0,3-9 0,-1-4 0,-4-5 0,4 0 0,-1-7 0,1-3 0,0-5 0,4-10 0,-1-9 0,4-1 0,2-9 0,4-8 0,4-17 0,6-4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0:52.02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2442 453 16383,'-33'-55'0,"-16"11"0,-18 14 0,-20 2 0,39 14 0,-1 1 0,-6-3 0,-1-2 0,-1-1 0,-3-2 0,-11 0 0,-2 0 0,4 1 0,-1 0 0,0 2 0,-1 1 0,0 0 0,0 2 0,2 5 0,1 2 0,2 0 0,1 2 0,3 2 0,0 0 0,3 2 0,1 1 0,-1-1 0,0 2 0,4 0 0,0 2 0,1-1 0,-51 3 0,-43 9 0,58-5 0,-1 6 0,1 4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1.6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12287,'22'10'0,"3"10"0,2 12 0,-2 18 0,-5 5 0,-3 4 0,-9 0 0,-2-2 0,-6-4 0,-6-1 0,-2 3 0,-7-4 0,-2-4 0,-3-6 0,3-4 0,-3-7 0,4-1 0,1-4 0,4-5 0,1-10 0,2-5 0,-2-12 0,5-8 0,3-8 0,9-12 0,1-4 0,7-6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1.9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0 12287,'-24'29'0,"4"7"0,5 11 0,5 9 0,-3 7 0,3 3 0,-4-3 0,-1-1 0,2 7 0,3-2 0,5-7 0,3-5 0,4 1 0,4-6 0,8-3 0,4-5 0,9-5 0,-2-9 0,2-3 0,-2-5 0,7-10 0,-5-8 0,0-9 0,1-8 0,-1-15 0,1-3 0,-1-6 0,0-3 0,11-18 0,-6 5 0</inkml:trace>
  <inkml:trace contextRef="#ctx0" brushRef="#br0" timeOffset="1">905 543 12287,'15'45'0,"0"2"0,0 0 0,0-2 0,-2 0 0,-1-13 0,-4-3 0,-1-1 0,3-6 0,-5-2 0,0-10 0,-5-3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2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543 0 12287,'5'15'0,"0"0"0,-11 4 0,-13-3 0,-6-4 0,-7-3 0,-8-4 0,0-5 0,-4 0 0,-1 0 0,0-5 0,0-2 0,1 0 0,4 0 0,5-3 0,8 4 0,2-3 0,6-1 0,-2-5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2.5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12287,'30'82'0,"-1"2"0,-4 6 0,-7 3 0,-6-1 0,-4 0 0,-4-8 0,1 1 0,-2 2 0,-1-1 0,-2-11 0,-2-1 0,-3-4 0,-10 4 0,-9-6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3.4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227 0 12287,'-2'15'0,"-3"0"0,-8 0 0,-7 2 0,0 3 0,-2 5 0,0 9 0,-3 4 0,5 4 0,3 5 0,7 8 0,2 1 0,1 2 0,4 3 0,1-1 0,2 2 0,0 2 0,0 1 0,2-2 0,1-6 0,2-3 0,-2-2 0,1-3 0,-1-8 0,2-4 0,-2-5 0,-1 2 0,-2-11 0,0 1 0,0-3 0,-5-14 0,-2-9 0,1-9 0,-1-8 0,-3-8 0,3 2 0,0-3 0,1-2 0,1-7 0,5-2 0,0-6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3.7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90 12287,'31'-25'0,"5"0"0,-5 14 0,3 0 0,-7 8 0,-7 3 0,-5 2 0,-5 3 0,-15 2 0,-12 4 0,-5-2 0,-4-3 0,-4 4 0,-4-5 0,-1-1 0,1-3 0,3-1 0,2 0 0,2 0 0,2 0 0,7 0 0,-4 0 0,2 0 0,0 0 0,0-5 0,6-1 0,2-1 0,2 0 0,2-4 0,-2 1 0,-3-4 0,4-1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4:04.0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12287,'8'50'0,"8"1"0,-8 4 0,2-3 0,-7 0 0,-3 0 0,-5 0 0,-1-2 0,-1 5 0,0 4 0,2 1 0,7 2 0,3 2 0,5 1 0,5 0 0,5-4 0,5-3 0,4-2 0,1-11 0,0-10 0,-2-5 0,-2-5 0,2-5 0,-3-9 0,4-6 0,1-4 0,0-2 0,0-4 0,7-11 0,2-7 0</inkml:trace>
  <inkml:trace contextRef="#ctx0" brushRef="#br0" timeOffset="1">1658 76 12287,'47'60'0,"4"0"0,-6 4 0,-17-4 0,-11-6 0,-10-6 0,-6-2 0,-4-1 0,-9 2 0,-13 3 0,-17 2 0,-13 3 0,-10 10 0,-4-3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5:03.6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815 91 12287,'39'0'0,"-19"5"0,-20 0 0,-17-2 0,-17-3 0,-7-3 0,-8-4 0,-6-1 0,-11-3 0,-4-4 0,-4 0 0,-1 0 0,-9 2 0,2 3 0,5 5 0,3 3 0,-1 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5:04.6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46 12287,'47'-9'0,"3"4"0,-10-2 0,-1 1 0,-11-3 0,-5 6 0,-4-2 0,1 3 0,-2 2 0,-1 14 0,-2 7 0,0 11 0,0 8 0,-1 9 0,-4 3 0,-5 0 0,-3 0 0,-2 3 0,-2-6 0,-3-6 0,-5-6 0,-9-7 0,-1-5 0,2-5 0,1-3 0,-3-3 0,-2-4 0,0-7 0,1-6 0,-4-7 0,4-10 0,-5-4 0,2-6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5:04.8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 12287,'12'-7'0,"3"11"0,2 12 0,0 13 0,-4 16 0,-3 2 0,-5 3 0,-3 2 0,-4-3 0,-1-6 0,-2-1 0,1 0 0,3 3 0,1-8 0,0 0 0,0 0 0,6-4 0,6-8 0,5-4 0,3-5 0,0-1 0,-5-1 0,0-4 0,0-5 0,0-5 0,0-7 0,1-8 0,-1-8 0,0-6 0,0-8 0,0-1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3:20:52.44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1734 317 16383,'-42'-40'0,"-5"4"0,-28 21 0,-4-1 0,-8-4 0,37 8 0,-1 0 0,-3-3 0,-1 0 0,-3 0 0,-1 1 0,0 2 0,-1-1 0,-5 0 0,0 0 0,9 3 0,1 1 0,0 1 0,0 1 0,0 0 0,1 2 0,-44 2 0,6-2 0,9 3 0,6 2 0,-2 7 0,10 1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2.9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815 1 12287,'15'1'0,"0"4"0,-8 7 0,-11 5 0,-13-4 0,-11 1 0,-17 2 0,-4 1 0,-6-3 0,-7-1 0,-5-6 0,3-2 0,4-2 0,1 2 0,4-3 0,12 3 0,2-4 0,6-1 0,3 2 0,4 2 0,3 1 0,5-2 0,3-1 0,2-2 0,0 0 0,6 6 0,3 3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3.2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844 0 12287,'0'15'0,"0"0"0,0 0 0,-13 0 0,-9 1 0,-10-1 0,-8 0 0,-4-5 0,-2-2 0,-3 0 0,-1 1 0,-6-4 0,5 3 0,-1-1 0,0-4 0,6-1 0,6-2 0,0 0 0,2 0 0,1 0 0,8 0 0,2 0 0,2 0 0,0 7 0,-5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4.2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784 31 12287,'25'7'0,"-1"3"0,-11 2 0,-14-2 0,-19-4 0,-19-6 0,-3-1 0,-5-4 0,-8 1 0,1-6 0,-1 0 0,0 2 0,0-4 0,-4 5 0,2 1 0,2-1 0,6 2 0,-1 5 0,5 2 0,4 3 0,5 3 0,5 7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5.2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9 12287,'6'-8'0,"8"8"0,4 12 0,-4 4 0,-8 5 0,-6 10 0,-5 1 0,-5 7 0,-3 8 0,-2 1 0,1 11 0,3 3 0,1 0 0,6 7 0,-1 1 0,4 4 0,1 1 0,5 5 0,3 2 0,2 1 0,2-1 0,4-4 0,-6-7 0,2-8 0,-2-6 0,-1-1 0,-6-11 0,2-7 0,-2-4 0,-3-11 0,-5-4 0,-5-8 0,2-6 0,-2-13 0,-2-10 0,-1-11 0,-1-11 0,3-2 0,2-6 0,3-8 0,2-4 0,9-5 0,10-11 0,9-8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5.4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378 437 12287,'15'-28'0,"0"3"0,-5 8 0,0 7 0,-18 13 0,-4 2 0,-8 7 0,-7 3 0,-7 0 0,-1 0 0,2 2 0,1 3 0,2-3 0,0 3 0,1-5 0,4-5 0,3 4 0,7-6 0,0 0 0,0-3 0,0-3 0,0-2 0,7 0 0,1-13 0,7-4 0</inkml:trace>
  <inkml:trace contextRef="#ctx0" brushRef="#br0" timeOffset="1">815 0 12287,'20'49'0,"0"6"0,-6 10 0,-9-3 0,-5-5 0,-5-3 0,-7 3 0,-5-2 0,4 4 0,-1 1 0,3 0 0,0 1 0,6-3 0,4-2 0,1-4 0,0-9 0,1-3 0,4-4 0,2-6 0,5-5 0,-4-5 0,-1-3 0,5-9 0,-2-1 0,3-2 0,2 0 0,5-7 0,2-8 0,0-3 0,0-2 0,4-7 0,-2-2 0,6-6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5.7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1 225 12287,'35'-7'0,"0"7"0,3 19 0,-6 13 0,-3 5 0,-1 4 0,-8 13 0,-5 3 0,-8 0 0,-5 2 0,-2-4 0,0-2 0,-2-6 0,-3-3 0,-2 1 0,-4-10 0,2-1 0,3-2 0,-4-9 0,3-3 0,-2-3 0,-1-9 0,-5-4 0,0-8 0,5-11 0,2-10 0,-1-5 0,1-5 0,5-9 0,-2-9 0,5-4 0,5-5 0,3-9 0,7 1 0,14-17 0,3-5 0</inkml:trace>
  <inkml:trace contextRef="#ctx0" brushRef="#br0" timeOffset="1">257 105 12287,'7'-37'0,"1"7"0,2 9 0,0 10 0,-7 6 0,2 11 0,-3 11 0,-2 12 0,-5 14 0,-2 12 0,1 6 0,-1 4 0,-3-8 0,5 3 0,2-3 0,1-3 0,-3 1 0,0-8 0,3-5 0,6-3 0,-1-4 0,7-7 0,2-4 0,1-9 0,2-2 0,0-8 0,0-2 0,0-1 0,5-14 0,2-3 0,0-3 0,0-4 0,5-1 0,-4-7 0,0-1 0,13-5 0,-5-3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6.0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12287,'7'51'0,"3"-1"0,-2 0 0,2-6 0,0-4 0,-1-5 0,2-3 0,-4-2 0,1 0 0,4 0 0,-3-5 0,1-1 0,0-2 0,-2-4 0,12-1 0,-3-2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6.3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0 12287,'0'15'0,"0"7"0,-1 2 0,-6 1 0,-8 0 0,-7-7 0,-8 2 0,-2-3 0,-3-2 0,-7-1 0,-7-4 0,4-5 0,2-4 0,-3-2 0,11-4 0,2-4 0,1 1 0,8-6 0,4 4 0,10-3 0,4-2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6.6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225 1 12287,'-9'38'0,"1"6"0,1-2 0,-8 4 0,-8 5 0,-6-8 0,-1-6 0,1 0 0,4 3 0,4 4 0,7 1 0,4 0 0,5 0 0,5 1 0,7-1 0,6-2 0,6-2 0,7-6 0,1-8 0,5-6 0,3-4 0,5 0 0,-3-14 0,0-4 0,2-11 0,-1-12 0,-3-4 0,6-17 0,0-7 0,3-12 0,1-11 0,0-9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4:26:06.8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197 1 12287,'-24'67'0,"4"3"0,5 7 0,2 0 0,0-5 0,-4-3 0,3-4 0,4-6 0,-1-4 0,-3-5 0,6-10 0,1-4 0,0-5 0,-1-7 0,-7-2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8E0C-7C12-2647-B8ED-7D4B4B604111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C8A2-47E4-E24F-8C5F-0507873EA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0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C8A2-47E4-E24F-8C5F-0507873EAE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C8A2-47E4-E24F-8C5F-0507873EAE2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21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54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7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21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72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7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C8A2-47E4-E24F-8C5F-0507873EAE2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2pPr marL="742950" indent="-285750">
              <a:buSzPct val="8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9202-5607-5340-9CA3-0E22F6B9BB34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512A-A585-4C47-847D-16D70E8A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9150" y="3636963"/>
            <a:ext cx="76390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8984-259B-0E40-9D4F-51F13C01FECC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C4EC-9399-D346-9443-A39C5904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9000"/>
              </a:lnSpc>
              <a:defRPr sz="8000">
                <a:solidFill>
                  <a:srgbClr val="F0E632"/>
                </a:solidFill>
                <a:latin typeface="NovitoNova Regular"/>
                <a:cs typeface="NovitoNova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D72B-0BCA-7944-A316-1A294A69AD54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CCD7-C434-F647-BB4B-761C567E8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1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bg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LT Std 85 Heavy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F3A6-088C-BA46-87AC-E51712300867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FB10-4B7D-2049-B261-229E34B2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19" y="245142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3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18B0-C4C1-3948-B4A0-3E4BA142E0B9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2D19-1851-4443-BED3-F97B8393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0612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3397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5900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7B959-8710-B848-AB00-3209B1C7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8815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70B0-618B-0E4E-9D01-9C792D77A2FA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C4D4-4796-EE4E-A9F7-387016EB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3650-D119-7243-8F2E-DDFACFFEE67B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10BD-D8F6-C048-9015-A8C25429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2D43-6042-CB43-9F86-7BC59FC04231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EDF1-858F-E349-B904-AB491F57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6D51-5F8A-C544-8281-F32483EE6261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F531-D2CE-834B-AFBD-80F423D4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20" y="24514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Yellow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rpl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9BA2CBDD-EDE3-CB4C-B8C5-0B9B47EC9E05}" type="datetimeFigureOut">
              <a:rPr lang="en-US" smtClean="0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333D72E9-BE1A-EF46-B423-347B65CE3D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6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Orang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0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072C-7BE6-F245-A9BD-F05F47827B66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E9EE-024E-014B-B8DF-2E6AAAF2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710" y="235298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00450"/>
            <a:ext cx="7639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White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White with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White wit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" y="3613152"/>
            <a:ext cx="7639050" cy="1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tudent Facing_White wit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F175E-D40B-B048-9B7C-4708358AA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225" y="3605257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FB1B79-F50B-4145-8D10-C569156A28CD}"/>
              </a:ext>
            </a:extLst>
          </p:cNvPr>
          <p:cNvSpPr/>
          <p:nvPr userDrawn="1"/>
        </p:nvSpPr>
        <p:spPr>
          <a:xfrm>
            <a:off x="7420303" y="162138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490" y="274638"/>
            <a:ext cx="58963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1A2C9-C403-674B-835C-4C9143ECB602}" type="datetimeFigureOut">
              <a:rPr lang="en-US"/>
              <a:pPr>
                <a:defRPr/>
              </a:pPr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F9741D-5EB7-B047-ADAF-B619F905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D75F2-516A-F948-A478-A891A21EA0D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18301" y="267717"/>
            <a:ext cx="1340068" cy="1142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EB7DD-B078-8C4B-9BDD-0B20E366D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r="53746"/>
          <a:stretch/>
        </p:blipFill>
        <p:spPr>
          <a:xfrm>
            <a:off x="285631" y="274638"/>
            <a:ext cx="1144791" cy="1152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02" r:id="rId6"/>
    <p:sldLayoutId id="2147483703" r:id="rId7"/>
    <p:sldLayoutId id="2147483704" r:id="rId8"/>
    <p:sldLayoutId id="2147483714" r:id="rId9"/>
    <p:sldLayoutId id="2147483695" r:id="rId10"/>
    <p:sldLayoutId id="2147483706" r:id="rId11"/>
    <p:sldLayoutId id="2147483707" r:id="rId12"/>
    <p:sldLayoutId id="2147483705" r:id="rId13"/>
    <p:sldLayoutId id="2147483715" r:id="rId14"/>
    <p:sldLayoutId id="2147483696" r:id="rId15"/>
    <p:sldLayoutId id="2147483697" r:id="rId16"/>
    <p:sldLayoutId id="2147483698" r:id="rId17"/>
    <p:sldLayoutId id="2147483716" r:id="rId18"/>
    <p:sldLayoutId id="2147483717" r:id="rId19"/>
    <p:sldLayoutId id="2147483718" r:id="rId20"/>
    <p:sldLayoutId id="2147483687" r:id="rId21"/>
    <p:sldLayoutId id="2147483699" r:id="rId22"/>
    <p:sldLayoutId id="2147483711" r:id="rId23"/>
    <p:sldLayoutId id="2147483712" r:id="rId24"/>
    <p:sldLayoutId id="2147483713" r:id="rId25"/>
    <p:sldLayoutId id="2147483719" r:id="rId26"/>
    <p:sldLayoutId id="2147483688" r:id="rId27"/>
    <p:sldLayoutId id="2147483700" r:id="rId28"/>
    <p:sldLayoutId id="2147483689" r:id="rId29"/>
    <p:sldLayoutId id="2147483701" r:id="rId30"/>
    <p:sldLayoutId id="2147483708" r:id="rId31"/>
    <p:sldLayoutId id="2147483709" r:id="rId32"/>
    <p:sldLayoutId id="2147483710" r:id="rId33"/>
    <p:sldLayoutId id="2147483720" r:id="rId3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i="0" kern="1200">
          <a:solidFill>
            <a:srgbClr val="002060"/>
          </a:solidFill>
          <a:latin typeface="Avenir LT Std 85 Heavy" panose="020B0502020203020204" pitchFamily="34" charset="77"/>
          <a:ea typeface="ＭＳ Ｐゴシック" charset="0"/>
          <a:cs typeface="Avenir LT Std 85 Heavy" panose="020B0502020203020204" pitchFamily="34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38"/>
        </a:buBlip>
        <a:defRPr sz="32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38"/>
        </a:buBlip>
        <a:defRPr sz="28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2pPr>
      <a:lvl3pPr marL="91440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101.png"/><Relationship Id="rId226" Type="http://schemas.openxmlformats.org/officeDocument/2006/relationships/image" Target="../media/image129.png"/><Relationship Id="rId268" Type="http://schemas.openxmlformats.org/officeDocument/2006/relationships/image" Target="../media/image150.png"/><Relationship Id="rId32" Type="http://schemas.openxmlformats.org/officeDocument/2006/relationships/image" Target="../media/image32.png"/><Relationship Id="rId74" Type="http://schemas.openxmlformats.org/officeDocument/2006/relationships/image" Target="../media/image53.png"/><Relationship Id="rId128" Type="http://schemas.openxmlformats.org/officeDocument/2006/relationships/image" Target="../media/image80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91.png"/><Relationship Id="rId171" Type="http://schemas.openxmlformats.org/officeDocument/2006/relationships/customXml" Target="../ink/ink85.xml"/><Relationship Id="rId192" Type="http://schemas.openxmlformats.org/officeDocument/2006/relationships/image" Target="../media/image112.png"/><Relationship Id="rId206" Type="http://schemas.openxmlformats.org/officeDocument/2006/relationships/image" Target="../media/image119.png"/><Relationship Id="rId227" Type="http://schemas.openxmlformats.org/officeDocument/2006/relationships/customXml" Target="../ink/ink113.xml"/><Relationship Id="rId248" Type="http://schemas.openxmlformats.org/officeDocument/2006/relationships/image" Target="../media/image140.png"/><Relationship Id="rId269" Type="http://schemas.openxmlformats.org/officeDocument/2006/relationships/customXml" Target="../ink/ink134.xml"/><Relationship Id="rId12" Type="http://schemas.openxmlformats.org/officeDocument/2006/relationships/image" Target="../media/image22.png"/><Relationship Id="rId33" Type="http://schemas.openxmlformats.org/officeDocument/2006/relationships/customXml" Target="../ink/ink16.xml"/><Relationship Id="rId108" Type="http://schemas.openxmlformats.org/officeDocument/2006/relationships/image" Target="../media/image70.png"/><Relationship Id="rId129" Type="http://schemas.openxmlformats.org/officeDocument/2006/relationships/customXml" Target="../ink/ink64.xml"/><Relationship Id="rId280" Type="http://schemas.openxmlformats.org/officeDocument/2006/relationships/image" Target="../media/image156.png"/><Relationship Id="rId54" Type="http://schemas.openxmlformats.org/officeDocument/2006/relationships/image" Target="../media/image43.png"/><Relationship Id="rId75" Type="http://schemas.openxmlformats.org/officeDocument/2006/relationships/customXml" Target="../ink/ink37.xml"/><Relationship Id="rId96" Type="http://schemas.openxmlformats.org/officeDocument/2006/relationships/image" Target="../media/image64.png"/><Relationship Id="rId140" Type="http://schemas.openxmlformats.org/officeDocument/2006/relationships/image" Target="../media/image86.png"/><Relationship Id="rId161" Type="http://schemas.openxmlformats.org/officeDocument/2006/relationships/customXml" Target="../ink/ink80.xml"/><Relationship Id="rId182" Type="http://schemas.openxmlformats.org/officeDocument/2006/relationships/image" Target="../media/image107.png"/><Relationship Id="rId217" Type="http://schemas.openxmlformats.org/officeDocument/2006/relationships/customXml" Target="../ink/ink108.xml"/><Relationship Id="rId6" Type="http://schemas.openxmlformats.org/officeDocument/2006/relationships/image" Target="../media/image19.png"/><Relationship Id="rId238" Type="http://schemas.openxmlformats.org/officeDocument/2006/relationships/image" Target="../media/image135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51.png"/><Relationship Id="rId44" Type="http://schemas.openxmlformats.org/officeDocument/2006/relationships/image" Target="../media/image38.png"/><Relationship Id="rId65" Type="http://schemas.openxmlformats.org/officeDocument/2006/relationships/customXml" Target="../ink/ink32.xml"/><Relationship Id="rId86" Type="http://schemas.openxmlformats.org/officeDocument/2006/relationships/image" Target="../media/image59.png"/><Relationship Id="rId130" Type="http://schemas.openxmlformats.org/officeDocument/2006/relationships/image" Target="../media/image81.png"/><Relationship Id="rId151" Type="http://schemas.openxmlformats.org/officeDocument/2006/relationships/customXml" Target="../ink/ink75.xml"/><Relationship Id="rId172" Type="http://schemas.openxmlformats.org/officeDocument/2006/relationships/image" Target="../media/image102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30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46.png"/><Relationship Id="rId281" Type="http://schemas.openxmlformats.org/officeDocument/2006/relationships/customXml" Target="../ink/ink140.xml"/><Relationship Id="rId34" Type="http://schemas.openxmlformats.org/officeDocument/2006/relationships/image" Target="../media/image33.png"/><Relationship Id="rId55" Type="http://schemas.openxmlformats.org/officeDocument/2006/relationships/customXml" Target="../ink/ink27.xml"/><Relationship Id="rId76" Type="http://schemas.openxmlformats.org/officeDocument/2006/relationships/image" Target="../media/image54.png"/><Relationship Id="rId97" Type="http://schemas.openxmlformats.org/officeDocument/2006/relationships/customXml" Target="../ink/ink48.xml"/><Relationship Id="rId120" Type="http://schemas.openxmlformats.org/officeDocument/2006/relationships/image" Target="../media/image76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97.png"/><Relationship Id="rId183" Type="http://schemas.openxmlformats.org/officeDocument/2006/relationships/customXml" Target="../ink/ink91.xml"/><Relationship Id="rId218" Type="http://schemas.openxmlformats.org/officeDocument/2006/relationships/image" Target="../media/image125.png"/><Relationship Id="rId239" Type="http://schemas.openxmlformats.org/officeDocument/2006/relationships/customXml" Target="../ink/ink119.xml"/><Relationship Id="rId250" Type="http://schemas.openxmlformats.org/officeDocument/2006/relationships/image" Target="../media/image141.png"/><Relationship Id="rId271" Type="http://schemas.openxmlformats.org/officeDocument/2006/relationships/customXml" Target="../ink/ink135.xml"/><Relationship Id="rId24" Type="http://schemas.openxmlformats.org/officeDocument/2006/relationships/image" Target="../media/image28.png"/><Relationship Id="rId45" Type="http://schemas.openxmlformats.org/officeDocument/2006/relationships/customXml" Target="../ink/ink22.xml"/><Relationship Id="rId66" Type="http://schemas.openxmlformats.org/officeDocument/2006/relationships/image" Target="../media/image49.png"/><Relationship Id="rId87" Type="http://schemas.openxmlformats.org/officeDocument/2006/relationships/customXml" Target="../ink/ink43.xml"/><Relationship Id="rId110" Type="http://schemas.openxmlformats.org/officeDocument/2006/relationships/image" Target="../media/image71.png"/><Relationship Id="rId131" Type="http://schemas.openxmlformats.org/officeDocument/2006/relationships/customXml" Target="../ink/ink65.xml"/><Relationship Id="rId152" Type="http://schemas.openxmlformats.org/officeDocument/2006/relationships/image" Target="../media/image92.png"/><Relationship Id="rId173" Type="http://schemas.openxmlformats.org/officeDocument/2006/relationships/customXml" Target="../ink/ink86.xml"/><Relationship Id="rId194" Type="http://schemas.openxmlformats.org/officeDocument/2006/relationships/image" Target="../media/image113.png"/><Relationship Id="rId208" Type="http://schemas.openxmlformats.org/officeDocument/2006/relationships/image" Target="../media/image120.png"/><Relationship Id="rId229" Type="http://schemas.openxmlformats.org/officeDocument/2006/relationships/customXml" Target="../ink/ink114.xml"/><Relationship Id="rId240" Type="http://schemas.openxmlformats.org/officeDocument/2006/relationships/image" Target="../media/image136.png"/><Relationship Id="rId261" Type="http://schemas.openxmlformats.org/officeDocument/2006/relationships/customXml" Target="../ink/ink130.xml"/><Relationship Id="rId14" Type="http://schemas.openxmlformats.org/officeDocument/2006/relationships/image" Target="../media/image23.png"/><Relationship Id="rId35" Type="http://schemas.openxmlformats.org/officeDocument/2006/relationships/customXml" Target="../ink/ink17.xml"/><Relationship Id="rId56" Type="http://schemas.openxmlformats.org/officeDocument/2006/relationships/image" Target="../media/image44.png"/><Relationship Id="rId77" Type="http://schemas.openxmlformats.org/officeDocument/2006/relationships/customXml" Target="../ink/ink38.xml"/><Relationship Id="rId100" Type="http://schemas.openxmlformats.org/officeDocument/2006/relationships/image" Target="../media/image66.png"/><Relationship Id="rId282" Type="http://schemas.openxmlformats.org/officeDocument/2006/relationships/image" Target="../media/image157.png"/><Relationship Id="rId8" Type="http://schemas.openxmlformats.org/officeDocument/2006/relationships/image" Target="../media/image20.png"/><Relationship Id="rId98" Type="http://schemas.openxmlformats.org/officeDocument/2006/relationships/image" Target="../media/image65.png"/><Relationship Id="rId121" Type="http://schemas.openxmlformats.org/officeDocument/2006/relationships/customXml" Target="../ink/ink60.xml"/><Relationship Id="rId142" Type="http://schemas.openxmlformats.org/officeDocument/2006/relationships/image" Target="../media/image87.png"/><Relationship Id="rId163" Type="http://schemas.openxmlformats.org/officeDocument/2006/relationships/customXml" Target="../ink/ink81.xml"/><Relationship Id="rId184" Type="http://schemas.openxmlformats.org/officeDocument/2006/relationships/image" Target="../media/image108.png"/><Relationship Id="rId219" Type="http://schemas.openxmlformats.org/officeDocument/2006/relationships/customXml" Target="../ink/ink109.xml"/><Relationship Id="rId230" Type="http://schemas.openxmlformats.org/officeDocument/2006/relationships/image" Target="../media/image131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39.png"/><Relationship Id="rId67" Type="http://schemas.openxmlformats.org/officeDocument/2006/relationships/customXml" Target="../ink/ink33.xml"/><Relationship Id="rId272" Type="http://schemas.openxmlformats.org/officeDocument/2006/relationships/image" Target="../media/image152.png"/><Relationship Id="rId88" Type="http://schemas.openxmlformats.org/officeDocument/2006/relationships/image" Target="../media/image60.png"/><Relationship Id="rId111" Type="http://schemas.openxmlformats.org/officeDocument/2006/relationships/customXml" Target="../ink/ink55.xml"/><Relationship Id="rId132" Type="http://schemas.openxmlformats.org/officeDocument/2006/relationships/image" Target="../media/image82.png"/><Relationship Id="rId153" Type="http://schemas.openxmlformats.org/officeDocument/2006/relationships/customXml" Target="../ink/ink76.xml"/><Relationship Id="rId174" Type="http://schemas.openxmlformats.org/officeDocument/2006/relationships/image" Target="../media/image103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26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34.png"/><Relationship Id="rId57" Type="http://schemas.openxmlformats.org/officeDocument/2006/relationships/customXml" Target="../ink/ink28.xml"/><Relationship Id="rId262" Type="http://schemas.openxmlformats.org/officeDocument/2006/relationships/image" Target="../media/image147.png"/><Relationship Id="rId283" Type="http://schemas.openxmlformats.org/officeDocument/2006/relationships/customXml" Target="../ink/ink141.xml"/><Relationship Id="rId78" Type="http://schemas.openxmlformats.org/officeDocument/2006/relationships/image" Target="../media/image55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7.png"/><Relationship Id="rId143" Type="http://schemas.openxmlformats.org/officeDocument/2006/relationships/customXml" Target="../ink/ink71.xml"/><Relationship Id="rId164" Type="http://schemas.openxmlformats.org/officeDocument/2006/relationships/image" Target="../media/image98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21.png"/><Relationship Id="rId26" Type="http://schemas.openxmlformats.org/officeDocument/2006/relationships/image" Target="../media/image29.png"/><Relationship Id="rId231" Type="http://schemas.openxmlformats.org/officeDocument/2006/relationships/customXml" Target="../ink/ink115.xml"/><Relationship Id="rId252" Type="http://schemas.openxmlformats.org/officeDocument/2006/relationships/image" Target="../media/image142.png"/><Relationship Id="rId273" Type="http://schemas.openxmlformats.org/officeDocument/2006/relationships/customXml" Target="../ink/ink136.xml"/><Relationship Id="rId47" Type="http://schemas.openxmlformats.org/officeDocument/2006/relationships/customXml" Target="../ink/ink23.xml"/><Relationship Id="rId68" Type="http://schemas.openxmlformats.org/officeDocument/2006/relationships/image" Target="../media/image50.png"/><Relationship Id="rId89" Type="http://schemas.openxmlformats.org/officeDocument/2006/relationships/customXml" Target="../ink/ink44.xml"/><Relationship Id="rId112" Type="http://schemas.openxmlformats.org/officeDocument/2006/relationships/image" Target="../media/image72.png"/><Relationship Id="rId133" Type="http://schemas.openxmlformats.org/officeDocument/2006/relationships/customXml" Target="../ink/ink66.xml"/><Relationship Id="rId154" Type="http://schemas.openxmlformats.org/officeDocument/2006/relationships/image" Target="../media/image93.png"/><Relationship Id="rId175" Type="http://schemas.openxmlformats.org/officeDocument/2006/relationships/customXml" Target="../ink/ink87.xml"/><Relationship Id="rId196" Type="http://schemas.openxmlformats.org/officeDocument/2006/relationships/image" Target="../media/image114.png"/><Relationship Id="rId200" Type="http://schemas.openxmlformats.org/officeDocument/2006/relationships/image" Target="../media/image116.png"/><Relationship Id="rId16" Type="http://schemas.openxmlformats.org/officeDocument/2006/relationships/image" Target="../media/image24.png"/><Relationship Id="rId221" Type="http://schemas.openxmlformats.org/officeDocument/2006/relationships/customXml" Target="../ink/ink110.xml"/><Relationship Id="rId242" Type="http://schemas.openxmlformats.org/officeDocument/2006/relationships/image" Target="../media/image137.png"/><Relationship Id="rId263" Type="http://schemas.openxmlformats.org/officeDocument/2006/relationships/customXml" Target="../ink/ink131.xml"/><Relationship Id="rId284" Type="http://schemas.openxmlformats.org/officeDocument/2006/relationships/image" Target="../media/image158.png"/><Relationship Id="rId37" Type="http://schemas.openxmlformats.org/officeDocument/2006/relationships/customXml" Target="../ink/ink18.xml"/><Relationship Id="rId58" Type="http://schemas.openxmlformats.org/officeDocument/2006/relationships/image" Target="../media/image45.png"/><Relationship Id="rId79" Type="http://schemas.openxmlformats.org/officeDocument/2006/relationships/customXml" Target="../ink/ink39.xml"/><Relationship Id="rId102" Type="http://schemas.openxmlformats.org/officeDocument/2006/relationships/image" Target="../media/image67.png"/><Relationship Id="rId123" Type="http://schemas.openxmlformats.org/officeDocument/2006/relationships/customXml" Target="../ink/ink61.xml"/><Relationship Id="rId144" Type="http://schemas.openxmlformats.org/officeDocument/2006/relationships/image" Target="../media/image88.png"/><Relationship Id="rId90" Type="http://schemas.openxmlformats.org/officeDocument/2006/relationships/image" Target="../media/image61.png"/><Relationship Id="rId165" Type="http://schemas.openxmlformats.org/officeDocument/2006/relationships/customXml" Target="../ink/ink82.xml"/><Relationship Id="rId186" Type="http://schemas.openxmlformats.org/officeDocument/2006/relationships/image" Target="../media/image109.png"/><Relationship Id="rId211" Type="http://schemas.openxmlformats.org/officeDocument/2006/relationships/customXml" Target="../ink/ink105.xml"/><Relationship Id="rId232" Type="http://schemas.openxmlformats.org/officeDocument/2006/relationships/image" Target="../media/image132.png"/><Relationship Id="rId253" Type="http://schemas.openxmlformats.org/officeDocument/2006/relationships/customXml" Target="../ink/ink126.xml"/><Relationship Id="rId274" Type="http://schemas.openxmlformats.org/officeDocument/2006/relationships/image" Target="../media/image153.png"/><Relationship Id="rId27" Type="http://schemas.openxmlformats.org/officeDocument/2006/relationships/customXml" Target="../ink/ink13.xml"/><Relationship Id="rId48" Type="http://schemas.openxmlformats.org/officeDocument/2006/relationships/image" Target="../media/image40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83.png"/><Relationship Id="rId80" Type="http://schemas.openxmlformats.org/officeDocument/2006/relationships/image" Target="../media/image56.png"/><Relationship Id="rId155" Type="http://schemas.openxmlformats.org/officeDocument/2006/relationships/customXml" Target="../ink/ink77.xml"/><Relationship Id="rId176" Type="http://schemas.openxmlformats.org/officeDocument/2006/relationships/image" Target="../media/image104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27.png"/><Relationship Id="rId243" Type="http://schemas.openxmlformats.org/officeDocument/2006/relationships/customXml" Target="../ink/ink121.xml"/><Relationship Id="rId264" Type="http://schemas.openxmlformats.org/officeDocument/2006/relationships/image" Target="../media/image148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35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78.png"/><Relationship Id="rId70" Type="http://schemas.openxmlformats.org/officeDocument/2006/relationships/image" Target="../media/image51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99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22.png"/><Relationship Id="rId233" Type="http://schemas.openxmlformats.org/officeDocument/2006/relationships/customXml" Target="../ink/ink116.xml"/><Relationship Id="rId254" Type="http://schemas.openxmlformats.org/officeDocument/2006/relationships/image" Target="../media/image143.png"/><Relationship Id="rId28" Type="http://schemas.openxmlformats.org/officeDocument/2006/relationships/image" Target="../media/image30.png"/><Relationship Id="rId49" Type="http://schemas.openxmlformats.org/officeDocument/2006/relationships/customXml" Target="../ink/ink24.xml"/><Relationship Id="rId114" Type="http://schemas.openxmlformats.org/officeDocument/2006/relationships/image" Target="../media/image73.png"/><Relationship Id="rId275" Type="http://schemas.openxmlformats.org/officeDocument/2006/relationships/customXml" Target="../ink/ink137.xml"/><Relationship Id="rId60" Type="http://schemas.openxmlformats.org/officeDocument/2006/relationships/image" Target="../media/image46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94.png"/><Relationship Id="rId177" Type="http://schemas.openxmlformats.org/officeDocument/2006/relationships/customXml" Target="../ink/ink88.xml"/><Relationship Id="rId198" Type="http://schemas.openxmlformats.org/officeDocument/2006/relationships/image" Target="../media/image115.png"/><Relationship Id="rId202" Type="http://schemas.openxmlformats.org/officeDocument/2006/relationships/image" Target="../media/image117.png"/><Relationship Id="rId223" Type="http://schemas.openxmlformats.org/officeDocument/2006/relationships/customXml" Target="../ink/ink111.xml"/><Relationship Id="rId244" Type="http://schemas.openxmlformats.org/officeDocument/2006/relationships/image" Target="../media/image138.png"/><Relationship Id="rId18" Type="http://schemas.openxmlformats.org/officeDocument/2006/relationships/image" Target="../media/image25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59.png"/><Relationship Id="rId50" Type="http://schemas.openxmlformats.org/officeDocument/2006/relationships/image" Target="../media/image41.png"/><Relationship Id="rId104" Type="http://schemas.openxmlformats.org/officeDocument/2006/relationships/image" Target="../media/image68.png"/><Relationship Id="rId125" Type="http://schemas.openxmlformats.org/officeDocument/2006/relationships/customXml" Target="../ink/ink62.xml"/><Relationship Id="rId146" Type="http://schemas.openxmlformats.org/officeDocument/2006/relationships/image" Target="../media/image89.png"/><Relationship Id="rId167" Type="http://schemas.openxmlformats.org/officeDocument/2006/relationships/customXml" Target="../ink/ink83.xml"/><Relationship Id="rId188" Type="http://schemas.openxmlformats.org/officeDocument/2006/relationships/image" Target="../media/image110.png"/><Relationship Id="rId71" Type="http://schemas.openxmlformats.org/officeDocument/2006/relationships/customXml" Target="../ink/ink35.xml"/><Relationship Id="rId92" Type="http://schemas.openxmlformats.org/officeDocument/2006/relationships/image" Target="../media/image62.png"/><Relationship Id="rId213" Type="http://schemas.openxmlformats.org/officeDocument/2006/relationships/customXml" Target="../ink/ink106.xml"/><Relationship Id="rId234" Type="http://schemas.openxmlformats.org/officeDocument/2006/relationships/image" Target="../media/image133.png"/><Relationship Id="rId2" Type="http://schemas.openxmlformats.org/officeDocument/2006/relationships/image" Target="../media/image17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54.png"/><Relationship Id="rId40" Type="http://schemas.openxmlformats.org/officeDocument/2006/relationships/image" Target="../media/image36.png"/><Relationship Id="rId115" Type="http://schemas.openxmlformats.org/officeDocument/2006/relationships/customXml" Target="../ink/ink57.xml"/><Relationship Id="rId136" Type="http://schemas.openxmlformats.org/officeDocument/2006/relationships/image" Target="../media/image84.png"/><Relationship Id="rId157" Type="http://schemas.openxmlformats.org/officeDocument/2006/relationships/customXml" Target="../ink/ink78.xml"/><Relationship Id="rId178" Type="http://schemas.openxmlformats.org/officeDocument/2006/relationships/image" Target="../media/image105.png"/><Relationship Id="rId61" Type="http://schemas.openxmlformats.org/officeDocument/2006/relationships/customXml" Target="../ink/ink30.xml"/><Relationship Id="rId82" Type="http://schemas.openxmlformats.org/officeDocument/2006/relationships/image" Target="../media/image57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28.png"/><Relationship Id="rId245" Type="http://schemas.openxmlformats.org/officeDocument/2006/relationships/customXml" Target="../ink/ink122.xml"/><Relationship Id="rId266" Type="http://schemas.openxmlformats.org/officeDocument/2006/relationships/image" Target="../media/image149.png"/><Relationship Id="rId30" Type="http://schemas.openxmlformats.org/officeDocument/2006/relationships/image" Target="../media/image31.png"/><Relationship Id="rId105" Type="http://schemas.openxmlformats.org/officeDocument/2006/relationships/customXml" Target="../ink/ink52.xml"/><Relationship Id="rId126" Type="http://schemas.openxmlformats.org/officeDocument/2006/relationships/image" Target="../media/image79.png"/><Relationship Id="rId147" Type="http://schemas.openxmlformats.org/officeDocument/2006/relationships/customXml" Target="../ink/ink73.xml"/><Relationship Id="rId168" Type="http://schemas.openxmlformats.org/officeDocument/2006/relationships/image" Target="../media/image100.png"/><Relationship Id="rId51" Type="http://schemas.openxmlformats.org/officeDocument/2006/relationships/customXml" Target="../ink/ink25.xml"/><Relationship Id="rId72" Type="http://schemas.openxmlformats.org/officeDocument/2006/relationships/image" Target="../media/image52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23.png"/><Relationship Id="rId235" Type="http://schemas.openxmlformats.org/officeDocument/2006/relationships/customXml" Target="../ink/ink117.xml"/><Relationship Id="rId256" Type="http://schemas.openxmlformats.org/officeDocument/2006/relationships/image" Target="../media/image144.png"/><Relationship Id="rId277" Type="http://schemas.openxmlformats.org/officeDocument/2006/relationships/customXml" Target="../ink/ink138.xml"/><Relationship Id="rId116" Type="http://schemas.openxmlformats.org/officeDocument/2006/relationships/image" Target="../media/image74.png"/><Relationship Id="rId137" Type="http://schemas.openxmlformats.org/officeDocument/2006/relationships/customXml" Target="../ink/ink68.xml"/><Relationship Id="rId158" Type="http://schemas.openxmlformats.org/officeDocument/2006/relationships/image" Target="../media/image95.png"/><Relationship Id="rId20" Type="http://schemas.openxmlformats.org/officeDocument/2006/relationships/image" Target="../media/image26.png"/><Relationship Id="rId41" Type="http://schemas.openxmlformats.org/officeDocument/2006/relationships/customXml" Target="../ink/ink20.xml"/><Relationship Id="rId62" Type="http://schemas.openxmlformats.org/officeDocument/2006/relationships/image" Target="../media/image47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111.png"/><Relationship Id="rId204" Type="http://schemas.openxmlformats.org/officeDocument/2006/relationships/image" Target="../media/image118.png"/><Relationship Id="rId225" Type="http://schemas.openxmlformats.org/officeDocument/2006/relationships/customXml" Target="../ink/ink112.xml"/><Relationship Id="rId246" Type="http://schemas.openxmlformats.org/officeDocument/2006/relationships/image" Target="../media/image139.png"/><Relationship Id="rId267" Type="http://schemas.openxmlformats.org/officeDocument/2006/relationships/customXml" Target="../ink/ink133.xml"/><Relationship Id="rId106" Type="http://schemas.openxmlformats.org/officeDocument/2006/relationships/image" Target="../media/image69.png"/><Relationship Id="rId127" Type="http://schemas.openxmlformats.org/officeDocument/2006/relationships/customXml" Target="../ink/ink63.xml"/><Relationship Id="rId10" Type="http://schemas.openxmlformats.org/officeDocument/2006/relationships/image" Target="../media/image21.png"/><Relationship Id="rId31" Type="http://schemas.openxmlformats.org/officeDocument/2006/relationships/customXml" Target="../ink/ink15.xml"/><Relationship Id="rId52" Type="http://schemas.openxmlformats.org/officeDocument/2006/relationships/image" Target="../media/image42.png"/><Relationship Id="rId73" Type="http://schemas.openxmlformats.org/officeDocument/2006/relationships/customXml" Target="../ink/ink36.xml"/><Relationship Id="rId94" Type="http://schemas.openxmlformats.org/officeDocument/2006/relationships/image" Target="../media/image63.png"/><Relationship Id="rId148" Type="http://schemas.openxmlformats.org/officeDocument/2006/relationships/image" Target="../media/image90.png"/><Relationship Id="rId169" Type="http://schemas.openxmlformats.org/officeDocument/2006/relationships/customXml" Target="../ink/ink84.xml"/><Relationship Id="rId4" Type="http://schemas.openxmlformats.org/officeDocument/2006/relationships/image" Target="../media/image18.png"/><Relationship Id="rId180" Type="http://schemas.openxmlformats.org/officeDocument/2006/relationships/image" Target="../media/image106.png"/><Relationship Id="rId215" Type="http://schemas.openxmlformats.org/officeDocument/2006/relationships/customXml" Target="../ink/ink107.xml"/><Relationship Id="rId236" Type="http://schemas.openxmlformats.org/officeDocument/2006/relationships/image" Target="../media/image134.png"/><Relationship Id="rId257" Type="http://schemas.openxmlformats.org/officeDocument/2006/relationships/customXml" Target="../ink/ink128.xml"/><Relationship Id="rId278" Type="http://schemas.openxmlformats.org/officeDocument/2006/relationships/image" Target="../media/image155.png"/><Relationship Id="rId42" Type="http://schemas.openxmlformats.org/officeDocument/2006/relationships/image" Target="../media/image37.png"/><Relationship Id="rId84" Type="http://schemas.openxmlformats.org/officeDocument/2006/relationships/image" Target="../media/image58.png"/><Relationship Id="rId138" Type="http://schemas.openxmlformats.org/officeDocument/2006/relationships/image" Target="../media/image8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95" Type="http://schemas.openxmlformats.org/officeDocument/2006/relationships/customXml" Target="../ink/ink47.xml"/><Relationship Id="rId160" Type="http://schemas.openxmlformats.org/officeDocument/2006/relationships/image" Target="../media/image96.png"/><Relationship Id="rId216" Type="http://schemas.openxmlformats.org/officeDocument/2006/relationships/image" Target="../media/image124.png"/><Relationship Id="rId258" Type="http://schemas.openxmlformats.org/officeDocument/2006/relationships/image" Target="../media/image145.png"/><Relationship Id="rId22" Type="http://schemas.openxmlformats.org/officeDocument/2006/relationships/image" Target="../media/image27.png"/><Relationship Id="rId64" Type="http://schemas.openxmlformats.org/officeDocument/2006/relationships/image" Target="../media/image48.png"/><Relationship Id="rId118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0.xml"/><Relationship Id="rId21" Type="http://schemas.openxmlformats.org/officeDocument/2006/relationships/customXml" Target="../ink/ink152.xml"/><Relationship Id="rId42" Type="http://schemas.openxmlformats.org/officeDocument/2006/relationships/image" Target="../media/image179.png"/><Relationship Id="rId63" Type="http://schemas.openxmlformats.org/officeDocument/2006/relationships/customXml" Target="../ink/ink173.xml"/><Relationship Id="rId84" Type="http://schemas.openxmlformats.org/officeDocument/2006/relationships/image" Target="../media/image200.png"/><Relationship Id="rId138" Type="http://schemas.openxmlformats.org/officeDocument/2006/relationships/image" Target="../media/image227.png"/><Relationship Id="rId107" Type="http://schemas.openxmlformats.org/officeDocument/2006/relationships/customXml" Target="../ink/ink195.xml"/><Relationship Id="rId11" Type="http://schemas.openxmlformats.org/officeDocument/2006/relationships/customXml" Target="../ink/ink147.xml"/><Relationship Id="rId32" Type="http://schemas.openxmlformats.org/officeDocument/2006/relationships/image" Target="../media/image174.png"/><Relationship Id="rId53" Type="http://schemas.openxmlformats.org/officeDocument/2006/relationships/customXml" Target="../ink/ink168.xml"/><Relationship Id="rId74" Type="http://schemas.openxmlformats.org/officeDocument/2006/relationships/image" Target="../media/image195.png"/><Relationship Id="rId128" Type="http://schemas.openxmlformats.org/officeDocument/2006/relationships/image" Target="../media/image222.png"/><Relationship Id="rId149" Type="http://schemas.openxmlformats.org/officeDocument/2006/relationships/customXml" Target="../ink/ink216.xml"/><Relationship Id="rId5" Type="http://schemas.openxmlformats.org/officeDocument/2006/relationships/customXml" Target="../ink/ink144.xml"/><Relationship Id="rId95" Type="http://schemas.openxmlformats.org/officeDocument/2006/relationships/customXml" Target="../ink/ink189.xml"/><Relationship Id="rId22" Type="http://schemas.openxmlformats.org/officeDocument/2006/relationships/image" Target="../media/image169.png"/><Relationship Id="rId27" Type="http://schemas.openxmlformats.org/officeDocument/2006/relationships/customXml" Target="../ink/ink155.xml"/><Relationship Id="rId43" Type="http://schemas.openxmlformats.org/officeDocument/2006/relationships/customXml" Target="../ink/ink163.xml"/><Relationship Id="rId48" Type="http://schemas.openxmlformats.org/officeDocument/2006/relationships/image" Target="../media/image182.png"/><Relationship Id="rId64" Type="http://schemas.openxmlformats.org/officeDocument/2006/relationships/image" Target="../media/image190.png"/><Relationship Id="rId69" Type="http://schemas.openxmlformats.org/officeDocument/2006/relationships/customXml" Target="../ink/ink176.xml"/><Relationship Id="rId113" Type="http://schemas.openxmlformats.org/officeDocument/2006/relationships/customXml" Target="../ink/ink198.xml"/><Relationship Id="rId118" Type="http://schemas.openxmlformats.org/officeDocument/2006/relationships/image" Target="../media/image217.png"/><Relationship Id="rId134" Type="http://schemas.openxmlformats.org/officeDocument/2006/relationships/image" Target="../media/image225.png"/><Relationship Id="rId139" Type="http://schemas.openxmlformats.org/officeDocument/2006/relationships/customXml" Target="../ink/ink211.xml"/><Relationship Id="rId80" Type="http://schemas.openxmlformats.org/officeDocument/2006/relationships/image" Target="../media/image198.png"/><Relationship Id="rId85" Type="http://schemas.openxmlformats.org/officeDocument/2006/relationships/customXml" Target="../ink/ink184.xml"/><Relationship Id="rId150" Type="http://schemas.openxmlformats.org/officeDocument/2006/relationships/image" Target="../media/image233.png"/><Relationship Id="rId12" Type="http://schemas.openxmlformats.org/officeDocument/2006/relationships/image" Target="../media/image164.png"/><Relationship Id="rId17" Type="http://schemas.openxmlformats.org/officeDocument/2006/relationships/customXml" Target="../ink/ink150.xml"/><Relationship Id="rId33" Type="http://schemas.openxmlformats.org/officeDocument/2006/relationships/customXml" Target="../ink/ink158.xml"/><Relationship Id="rId38" Type="http://schemas.openxmlformats.org/officeDocument/2006/relationships/image" Target="../media/image177.png"/><Relationship Id="rId59" Type="http://schemas.openxmlformats.org/officeDocument/2006/relationships/customXml" Target="../ink/ink171.xml"/><Relationship Id="rId103" Type="http://schemas.openxmlformats.org/officeDocument/2006/relationships/customXml" Target="../ink/ink193.xml"/><Relationship Id="rId108" Type="http://schemas.openxmlformats.org/officeDocument/2006/relationships/image" Target="../media/image212.png"/><Relationship Id="rId124" Type="http://schemas.openxmlformats.org/officeDocument/2006/relationships/image" Target="../media/image220.png"/><Relationship Id="rId129" Type="http://schemas.openxmlformats.org/officeDocument/2006/relationships/customXml" Target="../ink/ink206.xml"/><Relationship Id="rId54" Type="http://schemas.openxmlformats.org/officeDocument/2006/relationships/image" Target="../media/image185.png"/><Relationship Id="rId70" Type="http://schemas.openxmlformats.org/officeDocument/2006/relationships/image" Target="../media/image193.png"/><Relationship Id="rId75" Type="http://schemas.openxmlformats.org/officeDocument/2006/relationships/customXml" Target="../ink/ink179.xml"/><Relationship Id="rId91" Type="http://schemas.openxmlformats.org/officeDocument/2006/relationships/customXml" Target="../ink/ink187.xml"/><Relationship Id="rId96" Type="http://schemas.openxmlformats.org/officeDocument/2006/relationships/image" Target="../media/image206.png"/><Relationship Id="rId140" Type="http://schemas.openxmlformats.org/officeDocument/2006/relationships/image" Target="../media/image228.png"/><Relationship Id="rId145" Type="http://schemas.openxmlformats.org/officeDocument/2006/relationships/customXml" Target="../ink/ink2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1.png"/><Relationship Id="rId23" Type="http://schemas.openxmlformats.org/officeDocument/2006/relationships/customXml" Target="../ink/ink153.xml"/><Relationship Id="rId28" Type="http://schemas.openxmlformats.org/officeDocument/2006/relationships/image" Target="../media/image172.png"/><Relationship Id="rId49" Type="http://schemas.openxmlformats.org/officeDocument/2006/relationships/customXml" Target="../ink/ink166.xml"/><Relationship Id="rId114" Type="http://schemas.openxmlformats.org/officeDocument/2006/relationships/image" Target="../media/image215.png"/><Relationship Id="rId119" Type="http://schemas.openxmlformats.org/officeDocument/2006/relationships/customXml" Target="../ink/ink201.xml"/><Relationship Id="rId44" Type="http://schemas.openxmlformats.org/officeDocument/2006/relationships/image" Target="../media/image180.png"/><Relationship Id="rId60" Type="http://schemas.openxmlformats.org/officeDocument/2006/relationships/image" Target="../media/image188.png"/><Relationship Id="rId65" Type="http://schemas.openxmlformats.org/officeDocument/2006/relationships/customXml" Target="../ink/ink174.xml"/><Relationship Id="rId81" Type="http://schemas.openxmlformats.org/officeDocument/2006/relationships/customXml" Target="../ink/ink182.xml"/><Relationship Id="rId86" Type="http://schemas.openxmlformats.org/officeDocument/2006/relationships/image" Target="../media/image201.png"/><Relationship Id="rId130" Type="http://schemas.openxmlformats.org/officeDocument/2006/relationships/image" Target="../media/image223.png"/><Relationship Id="rId135" Type="http://schemas.openxmlformats.org/officeDocument/2006/relationships/customXml" Target="../ink/ink209.xml"/><Relationship Id="rId151" Type="http://schemas.openxmlformats.org/officeDocument/2006/relationships/customXml" Target="../ink/ink217.xml"/><Relationship Id="rId13" Type="http://schemas.openxmlformats.org/officeDocument/2006/relationships/customXml" Target="../ink/ink148.xml"/><Relationship Id="rId18" Type="http://schemas.openxmlformats.org/officeDocument/2006/relationships/image" Target="../media/image167.png"/><Relationship Id="rId39" Type="http://schemas.openxmlformats.org/officeDocument/2006/relationships/customXml" Target="../ink/ink161.xml"/><Relationship Id="rId109" Type="http://schemas.openxmlformats.org/officeDocument/2006/relationships/customXml" Target="../ink/ink196.xml"/><Relationship Id="rId34" Type="http://schemas.openxmlformats.org/officeDocument/2006/relationships/image" Target="../media/image175.png"/><Relationship Id="rId50" Type="http://schemas.openxmlformats.org/officeDocument/2006/relationships/image" Target="../media/image183.png"/><Relationship Id="rId55" Type="http://schemas.openxmlformats.org/officeDocument/2006/relationships/customXml" Target="../ink/ink169.xml"/><Relationship Id="rId76" Type="http://schemas.openxmlformats.org/officeDocument/2006/relationships/image" Target="../media/image196.png"/><Relationship Id="rId97" Type="http://schemas.openxmlformats.org/officeDocument/2006/relationships/customXml" Target="../ink/ink190.xml"/><Relationship Id="rId104" Type="http://schemas.openxmlformats.org/officeDocument/2006/relationships/image" Target="../media/image210.png"/><Relationship Id="rId120" Type="http://schemas.openxmlformats.org/officeDocument/2006/relationships/image" Target="../media/image218.png"/><Relationship Id="rId125" Type="http://schemas.openxmlformats.org/officeDocument/2006/relationships/customXml" Target="../ink/ink204.xml"/><Relationship Id="rId141" Type="http://schemas.openxmlformats.org/officeDocument/2006/relationships/customXml" Target="../ink/ink212.xml"/><Relationship Id="rId146" Type="http://schemas.openxmlformats.org/officeDocument/2006/relationships/image" Target="../media/image231.png"/><Relationship Id="rId7" Type="http://schemas.openxmlformats.org/officeDocument/2006/relationships/customXml" Target="../ink/ink145.xml"/><Relationship Id="rId71" Type="http://schemas.openxmlformats.org/officeDocument/2006/relationships/customXml" Target="../ink/ink177.xml"/><Relationship Id="rId92" Type="http://schemas.openxmlformats.org/officeDocument/2006/relationships/image" Target="../media/image204.png"/><Relationship Id="rId2" Type="http://schemas.openxmlformats.org/officeDocument/2006/relationships/image" Target="../media/image1840.png"/><Relationship Id="rId29" Type="http://schemas.openxmlformats.org/officeDocument/2006/relationships/customXml" Target="../ink/ink156.xml"/><Relationship Id="rId24" Type="http://schemas.openxmlformats.org/officeDocument/2006/relationships/image" Target="../media/image170.png"/><Relationship Id="rId40" Type="http://schemas.openxmlformats.org/officeDocument/2006/relationships/image" Target="../media/image178.png"/><Relationship Id="rId45" Type="http://schemas.openxmlformats.org/officeDocument/2006/relationships/customXml" Target="../ink/ink164.xml"/><Relationship Id="rId66" Type="http://schemas.openxmlformats.org/officeDocument/2006/relationships/image" Target="../media/image191.png"/><Relationship Id="rId87" Type="http://schemas.openxmlformats.org/officeDocument/2006/relationships/customXml" Target="../ink/ink185.xml"/><Relationship Id="rId110" Type="http://schemas.openxmlformats.org/officeDocument/2006/relationships/image" Target="../media/image213.png"/><Relationship Id="rId115" Type="http://schemas.openxmlformats.org/officeDocument/2006/relationships/customXml" Target="../ink/ink199.xml"/><Relationship Id="rId131" Type="http://schemas.openxmlformats.org/officeDocument/2006/relationships/customXml" Target="../ink/ink207.xml"/><Relationship Id="rId136" Type="http://schemas.openxmlformats.org/officeDocument/2006/relationships/image" Target="../media/image226.png"/><Relationship Id="rId61" Type="http://schemas.openxmlformats.org/officeDocument/2006/relationships/customXml" Target="../ink/ink172.xml"/><Relationship Id="rId82" Type="http://schemas.openxmlformats.org/officeDocument/2006/relationships/image" Target="../media/image199.png"/><Relationship Id="rId152" Type="http://schemas.openxmlformats.org/officeDocument/2006/relationships/image" Target="../media/image234.png"/><Relationship Id="rId19" Type="http://schemas.openxmlformats.org/officeDocument/2006/relationships/customXml" Target="../ink/ink151.xml"/><Relationship Id="rId14" Type="http://schemas.openxmlformats.org/officeDocument/2006/relationships/image" Target="../media/image165.png"/><Relationship Id="rId30" Type="http://schemas.openxmlformats.org/officeDocument/2006/relationships/image" Target="../media/image173.png"/><Relationship Id="rId35" Type="http://schemas.openxmlformats.org/officeDocument/2006/relationships/customXml" Target="../ink/ink159.xml"/><Relationship Id="rId56" Type="http://schemas.openxmlformats.org/officeDocument/2006/relationships/image" Target="../media/image186.png"/><Relationship Id="rId77" Type="http://schemas.openxmlformats.org/officeDocument/2006/relationships/customXml" Target="../ink/ink180.xml"/><Relationship Id="rId100" Type="http://schemas.openxmlformats.org/officeDocument/2006/relationships/image" Target="../media/image208.png"/><Relationship Id="rId105" Type="http://schemas.openxmlformats.org/officeDocument/2006/relationships/customXml" Target="../ink/ink194.xml"/><Relationship Id="rId126" Type="http://schemas.openxmlformats.org/officeDocument/2006/relationships/image" Target="../media/image221.png"/><Relationship Id="rId147" Type="http://schemas.openxmlformats.org/officeDocument/2006/relationships/customXml" Target="../ink/ink215.xml"/><Relationship Id="rId8" Type="http://schemas.openxmlformats.org/officeDocument/2006/relationships/image" Target="../media/image162.png"/><Relationship Id="rId51" Type="http://schemas.openxmlformats.org/officeDocument/2006/relationships/customXml" Target="../ink/ink167.xml"/><Relationship Id="rId72" Type="http://schemas.openxmlformats.org/officeDocument/2006/relationships/image" Target="../media/image194.png"/><Relationship Id="rId93" Type="http://schemas.openxmlformats.org/officeDocument/2006/relationships/customXml" Target="../ink/ink188.xml"/><Relationship Id="rId98" Type="http://schemas.openxmlformats.org/officeDocument/2006/relationships/image" Target="../media/image207.png"/><Relationship Id="rId121" Type="http://schemas.openxmlformats.org/officeDocument/2006/relationships/customXml" Target="../ink/ink202.xml"/><Relationship Id="rId142" Type="http://schemas.openxmlformats.org/officeDocument/2006/relationships/image" Target="../media/image229.png"/><Relationship Id="rId3" Type="http://schemas.openxmlformats.org/officeDocument/2006/relationships/customXml" Target="../ink/ink143.xml"/><Relationship Id="rId25" Type="http://schemas.openxmlformats.org/officeDocument/2006/relationships/customXml" Target="../ink/ink154.xml"/><Relationship Id="rId46" Type="http://schemas.openxmlformats.org/officeDocument/2006/relationships/image" Target="../media/image181.png"/><Relationship Id="rId67" Type="http://schemas.openxmlformats.org/officeDocument/2006/relationships/customXml" Target="../ink/ink175.xml"/><Relationship Id="rId116" Type="http://schemas.openxmlformats.org/officeDocument/2006/relationships/image" Target="../media/image216.png"/><Relationship Id="rId137" Type="http://schemas.openxmlformats.org/officeDocument/2006/relationships/customXml" Target="../ink/ink210.xml"/><Relationship Id="rId20" Type="http://schemas.openxmlformats.org/officeDocument/2006/relationships/image" Target="../media/image168.png"/><Relationship Id="rId41" Type="http://schemas.openxmlformats.org/officeDocument/2006/relationships/customXml" Target="../ink/ink162.xml"/><Relationship Id="rId62" Type="http://schemas.openxmlformats.org/officeDocument/2006/relationships/image" Target="../media/image189.png"/><Relationship Id="rId83" Type="http://schemas.openxmlformats.org/officeDocument/2006/relationships/customXml" Target="../ink/ink183.xml"/><Relationship Id="rId88" Type="http://schemas.openxmlformats.org/officeDocument/2006/relationships/image" Target="../media/image202.png"/><Relationship Id="rId111" Type="http://schemas.openxmlformats.org/officeDocument/2006/relationships/customXml" Target="../ink/ink197.xml"/><Relationship Id="rId132" Type="http://schemas.openxmlformats.org/officeDocument/2006/relationships/image" Target="../media/image224.png"/><Relationship Id="rId153" Type="http://schemas.openxmlformats.org/officeDocument/2006/relationships/customXml" Target="../ink/ink218.xml"/><Relationship Id="rId15" Type="http://schemas.openxmlformats.org/officeDocument/2006/relationships/customXml" Target="../ink/ink149.xml"/><Relationship Id="rId36" Type="http://schemas.openxmlformats.org/officeDocument/2006/relationships/image" Target="../media/image176.png"/><Relationship Id="rId57" Type="http://schemas.openxmlformats.org/officeDocument/2006/relationships/customXml" Target="../ink/ink170.xml"/><Relationship Id="rId106" Type="http://schemas.openxmlformats.org/officeDocument/2006/relationships/image" Target="../media/image211.png"/><Relationship Id="rId127" Type="http://schemas.openxmlformats.org/officeDocument/2006/relationships/customXml" Target="../ink/ink205.xml"/><Relationship Id="rId10" Type="http://schemas.openxmlformats.org/officeDocument/2006/relationships/image" Target="../media/image163.png"/><Relationship Id="rId31" Type="http://schemas.openxmlformats.org/officeDocument/2006/relationships/customXml" Target="../ink/ink157.xml"/><Relationship Id="rId52" Type="http://schemas.openxmlformats.org/officeDocument/2006/relationships/image" Target="../media/image184.png"/><Relationship Id="rId73" Type="http://schemas.openxmlformats.org/officeDocument/2006/relationships/customXml" Target="../ink/ink178.xml"/><Relationship Id="rId78" Type="http://schemas.openxmlformats.org/officeDocument/2006/relationships/image" Target="../media/image197.png"/><Relationship Id="rId94" Type="http://schemas.openxmlformats.org/officeDocument/2006/relationships/image" Target="../media/image205.png"/><Relationship Id="rId99" Type="http://schemas.openxmlformats.org/officeDocument/2006/relationships/customXml" Target="../ink/ink191.xml"/><Relationship Id="rId101" Type="http://schemas.openxmlformats.org/officeDocument/2006/relationships/customXml" Target="../ink/ink192.xml"/><Relationship Id="rId122" Type="http://schemas.openxmlformats.org/officeDocument/2006/relationships/image" Target="../media/image219.png"/><Relationship Id="rId143" Type="http://schemas.openxmlformats.org/officeDocument/2006/relationships/customXml" Target="../ink/ink213.xml"/><Relationship Id="rId148" Type="http://schemas.openxmlformats.org/officeDocument/2006/relationships/image" Target="../media/image232.png"/><Relationship Id="rId4" Type="http://schemas.openxmlformats.org/officeDocument/2006/relationships/image" Target="../media/image160.png"/><Relationship Id="rId9" Type="http://schemas.openxmlformats.org/officeDocument/2006/relationships/customXml" Target="../ink/ink146.xml"/><Relationship Id="rId26" Type="http://schemas.openxmlformats.org/officeDocument/2006/relationships/image" Target="../media/image171.png"/><Relationship Id="rId47" Type="http://schemas.openxmlformats.org/officeDocument/2006/relationships/customXml" Target="../ink/ink165.xml"/><Relationship Id="rId68" Type="http://schemas.openxmlformats.org/officeDocument/2006/relationships/image" Target="../media/image192.png"/><Relationship Id="rId89" Type="http://schemas.openxmlformats.org/officeDocument/2006/relationships/customXml" Target="../ink/ink186.xml"/><Relationship Id="rId112" Type="http://schemas.openxmlformats.org/officeDocument/2006/relationships/image" Target="../media/image214.png"/><Relationship Id="rId133" Type="http://schemas.openxmlformats.org/officeDocument/2006/relationships/customXml" Target="../ink/ink208.xml"/><Relationship Id="rId154" Type="http://schemas.openxmlformats.org/officeDocument/2006/relationships/image" Target="../media/image235.png"/><Relationship Id="rId16" Type="http://schemas.openxmlformats.org/officeDocument/2006/relationships/image" Target="../media/image166.png"/><Relationship Id="rId37" Type="http://schemas.openxmlformats.org/officeDocument/2006/relationships/customXml" Target="../ink/ink160.xml"/><Relationship Id="rId58" Type="http://schemas.openxmlformats.org/officeDocument/2006/relationships/image" Target="../media/image187.png"/><Relationship Id="rId79" Type="http://schemas.openxmlformats.org/officeDocument/2006/relationships/customXml" Target="../ink/ink181.xml"/><Relationship Id="rId102" Type="http://schemas.openxmlformats.org/officeDocument/2006/relationships/image" Target="../media/image209.png"/><Relationship Id="rId123" Type="http://schemas.openxmlformats.org/officeDocument/2006/relationships/customXml" Target="../ink/ink203.xml"/><Relationship Id="rId144" Type="http://schemas.openxmlformats.org/officeDocument/2006/relationships/image" Target="../media/image230.png"/><Relationship Id="rId90" Type="http://schemas.openxmlformats.org/officeDocument/2006/relationships/image" Target="../media/image20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6.xml"/><Relationship Id="rId21" Type="http://schemas.openxmlformats.org/officeDocument/2006/relationships/customXml" Target="../ink/ink228.xml"/><Relationship Id="rId42" Type="http://schemas.openxmlformats.org/officeDocument/2006/relationships/image" Target="../media/image255.png"/><Relationship Id="rId63" Type="http://schemas.openxmlformats.org/officeDocument/2006/relationships/customXml" Target="../ink/ink249.xml"/><Relationship Id="rId84" Type="http://schemas.openxmlformats.org/officeDocument/2006/relationships/image" Target="../media/image276.png"/><Relationship Id="rId138" Type="http://schemas.openxmlformats.org/officeDocument/2006/relationships/image" Target="../media/image303.png"/><Relationship Id="rId159" Type="http://schemas.openxmlformats.org/officeDocument/2006/relationships/customXml" Target="../ink/ink297.xml"/><Relationship Id="rId170" Type="http://schemas.openxmlformats.org/officeDocument/2006/relationships/image" Target="../media/image319.png"/><Relationship Id="rId191" Type="http://schemas.openxmlformats.org/officeDocument/2006/relationships/customXml" Target="../ink/ink313.xml"/><Relationship Id="rId205" Type="http://schemas.openxmlformats.org/officeDocument/2006/relationships/customXml" Target="../ink/ink320.xml"/><Relationship Id="rId107" Type="http://schemas.openxmlformats.org/officeDocument/2006/relationships/customXml" Target="../ink/ink271.xml"/><Relationship Id="rId11" Type="http://schemas.openxmlformats.org/officeDocument/2006/relationships/customXml" Target="../ink/ink223.xml"/><Relationship Id="rId32" Type="http://schemas.openxmlformats.org/officeDocument/2006/relationships/image" Target="../media/image250.png"/><Relationship Id="rId53" Type="http://schemas.openxmlformats.org/officeDocument/2006/relationships/customXml" Target="../ink/ink244.xml"/><Relationship Id="rId74" Type="http://schemas.openxmlformats.org/officeDocument/2006/relationships/image" Target="../media/image271.png"/><Relationship Id="rId128" Type="http://schemas.openxmlformats.org/officeDocument/2006/relationships/image" Target="../media/image298.png"/><Relationship Id="rId149" Type="http://schemas.openxmlformats.org/officeDocument/2006/relationships/customXml" Target="../ink/ink292.xml"/><Relationship Id="rId5" Type="http://schemas.openxmlformats.org/officeDocument/2006/relationships/customXml" Target="../ink/ink220.xml"/><Relationship Id="rId95" Type="http://schemas.openxmlformats.org/officeDocument/2006/relationships/customXml" Target="../ink/ink265.xml"/><Relationship Id="rId160" Type="http://schemas.openxmlformats.org/officeDocument/2006/relationships/image" Target="../media/image314.png"/><Relationship Id="rId181" Type="http://schemas.openxmlformats.org/officeDocument/2006/relationships/customXml" Target="../ink/ink308.xml"/><Relationship Id="rId22" Type="http://schemas.openxmlformats.org/officeDocument/2006/relationships/image" Target="../media/image245.png"/><Relationship Id="rId43" Type="http://schemas.openxmlformats.org/officeDocument/2006/relationships/customXml" Target="../ink/ink239.xml"/><Relationship Id="rId64" Type="http://schemas.openxmlformats.org/officeDocument/2006/relationships/image" Target="../media/image266.png"/><Relationship Id="rId118" Type="http://schemas.openxmlformats.org/officeDocument/2006/relationships/image" Target="../media/image293.png"/><Relationship Id="rId139" Type="http://schemas.openxmlformats.org/officeDocument/2006/relationships/customXml" Target="../ink/ink287.xml"/><Relationship Id="rId85" Type="http://schemas.openxmlformats.org/officeDocument/2006/relationships/customXml" Target="../ink/ink260.xml"/><Relationship Id="rId150" Type="http://schemas.openxmlformats.org/officeDocument/2006/relationships/image" Target="../media/image309.png"/><Relationship Id="rId171" Type="http://schemas.openxmlformats.org/officeDocument/2006/relationships/customXml" Target="../ink/ink303.xml"/><Relationship Id="rId192" Type="http://schemas.openxmlformats.org/officeDocument/2006/relationships/image" Target="../media/image330.png"/><Relationship Id="rId206" Type="http://schemas.openxmlformats.org/officeDocument/2006/relationships/image" Target="../media/image337.png"/><Relationship Id="rId12" Type="http://schemas.openxmlformats.org/officeDocument/2006/relationships/image" Target="../media/image240.png"/><Relationship Id="rId33" Type="http://schemas.openxmlformats.org/officeDocument/2006/relationships/customXml" Target="../ink/ink234.xml"/><Relationship Id="rId108" Type="http://schemas.openxmlformats.org/officeDocument/2006/relationships/image" Target="../media/image288.png"/><Relationship Id="rId129" Type="http://schemas.openxmlformats.org/officeDocument/2006/relationships/customXml" Target="../ink/ink282.xml"/><Relationship Id="rId54" Type="http://schemas.openxmlformats.org/officeDocument/2006/relationships/image" Target="../media/image261.png"/><Relationship Id="rId75" Type="http://schemas.openxmlformats.org/officeDocument/2006/relationships/customXml" Target="../ink/ink255.xml"/><Relationship Id="rId96" Type="http://schemas.openxmlformats.org/officeDocument/2006/relationships/image" Target="../media/image282.png"/><Relationship Id="rId140" Type="http://schemas.openxmlformats.org/officeDocument/2006/relationships/image" Target="../media/image304.png"/><Relationship Id="rId161" Type="http://schemas.openxmlformats.org/officeDocument/2006/relationships/customXml" Target="../ink/ink298.xml"/><Relationship Id="rId182" Type="http://schemas.openxmlformats.org/officeDocument/2006/relationships/image" Target="../media/image325.png"/><Relationship Id="rId6" Type="http://schemas.openxmlformats.org/officeDocument/2006/relationships/image" Target="../media/image237.png"/><Relationship Id="rId23" Type="http://schemas.openxmlformats.org/officeDocument/2006/relationships/customXml" Target="../ink/ink229.xml"/><Relationship Id="rId119" Type="http://schemas.openxmlformats.org/officeDocument/2006/relationships/customXml" Target="../ink/ink277.xml"/><Relationship Id="rId44" Type="http://schemas.openxmlformats.org/officeDocument/2006/relationships/image" Target="../media/image256.png"/><Relationship Id="rId65" Type="http://schemas.openxmlformats.org/officeDocument/2006/relationships/customXml" Target="../ink/ink250.xml"/><Relationship Id="rId86" Type="http://schemas.openxmlformats.org/officeDocument/2006/relationships/image" Target="../media/image277.png"/><Relationship Id="rId130" Type="http://schemas.openxmlformats.org/officeDocument/2006/relationships/image" Target="../media/image299.png"/><Relationship Id="rId151" Type="http://schemas.openxmlformats.org/officeDocument/2006/relationships/customXml" Target="../ink/ink293.xml"/><Relationship Id="rId172" Type="http://schemas.openxmlformats.org/officeDocument/2006/relationships/image" Target="../media/image320.png"/><Relationship Id="rId193" Type="http://schemas.openxmlformats.org/officeDocument/2006/relationships/customXml" Target="../ink/ink314.xml"/><Relationship Id="rId13" Type="http://schemas.openxmlformats.org/officeDocument/2006/relationships/customXml" Target="../ink/ink224.xml"/><Relationship Id="rId109" Type="http://schemas.openxmlformats.org/officeDocument/2006/relationships/customXml" Target="../ink/ink272.xml"/><Relationship Id="rId34" Type="http://schemas.openxmlformats.org/officeDocument/2006/relationships/image" Target="../media/image251.png"/><Relationship Id="rId55" Type="http://schemas.openxmlformats.org/officeDocument/2006/relationships/customXml" Target="../ink/ink245.xml"/><Relationship Id="rId76" Type="http://schemas.openxmlformats.org/officeDocument/2006/relationships/image" Target="../media/image272.png"/><Relationship Id="rId97" Type="http://schemas.openxmlformats.org/officeDocument/2006/relationships/customXml" Target="../ink/ink266.xml"/><Relationship Id="rId120" Type="http://schemas.openxmlformats.org/officeDocument/2006/relationships/image" Target="../media/image294.png"/><Relationship Id="rId141" Type="http://schemas.openxmlformats.org/officeDocument/2006/relationships/customXml" Target="../ink/ink288.xml"/><Relationship Id="rId7" Type="http://schemas.openxmlformats.org/officeDocument/2006/relationships/customXml" Target="../ink/ink221.xml"/><Relationship Id="rId162" Type="http://schemas.openxmlformats.org/officeDocument/2006/relationships/image" Target="../media/image315.png"/><Relationship Id="rId183" Type="http://schemas.openxmlformats.org/officeDocument/2006/relationships/customXml" Target="../ink/ink309.xml"/><Relationship Id="rId24" Type="http://schemas.openxmlformats.org/officeDocument/2006/relationships/image" Target="../media/image246.png"/><Relationship Id="rId40" Type="http://schemas.openxmlformats.org/officeDocument/2006/relationships/image" Target="../media/image254.png"/><Relationship Id="rId45" Type="http://schemas.openxmlformats.org/officeDocument/2006/relationships/customXml" Target="../ink/ink240.xml"/><Relationship Id="rId66" Type="http://schemas.openxmlformats.org/officeDocument/2006/relationships/image" Target="../media/image267.png"/><Relationship Id="rId87" Type="http://schemas.openxmlformats.org/officeDocument/2006/relationships/customXml" Target="../ink/ink261.xml"/><Relationship Id="rId110" Type="http://schemas.openxmlformats.org/officeDocument/2006/relationships/image" Target="../media/image289.png"/><Relationship Id="rId115" Type="http://schemas.openxmlformats.org/officeDocument/2006/relationships/customXml" Target="../ink/ink275.xml"/><Relationship Id="rId131" Type="http://schemas.openxmlformats.org/officeDocument/2006/relationships/customXml" Target="../ink/ink283.xml"/><Relationship Id="rId136" Type="http://schemas.openxmlformats.org/officeDocument/2006/relationships/image" Target="../media/image302.png"/><Relationship Id="rId157" Type="http://schemas.openxmlformats.org/officeDocument/2006/relationships/customXml" Target="../ink/ink296.xml"/><Relationship Id="rId178" Type="http://schemas.openxmlformats.org/officeDocument/2006/relationships/image" Target="../media/image323.png"/><Relationship Id="rId61" Type="http://schemas.openxmlformats.org/officeDocument/2006/relationships/customXml" Target="../ink/ink248.xml"/><Relationship Id="rId82" Type="http://schemas.openxmlformats.org/officeDocument/2006/relationships/image" Target="../media/image275.png"/><Relationship Id="rId152" Type="http://schemas.openxmlformats.org/officeDocument/2006/relationships/image" Target="../media/image310.png"/><Relationship Id="rId173" Type="http://schemas.openxmlformats.org/officeDocument/2006/relationships/customXml" Target="../ink/ink304.xml"/><Relationship Id="rId194" Type="http://schemas.openxmlformats.org/officeDocument/2006/relationships/image" Target="../media/image331.png"/><Relationship Id="rId199" Type="http://schemas.openxmlformats.org/officeDocument/2006/relationships/customXml" Target="../ink/ink317.xml"/><Relationship Id="rId203" Type="http://schemas.openxmlformats.org/officeDocument/2006/relationships/customXml" Target="../ink/ink319.xml"/><Relationship Id="rId19" Type="http://schemas.openxmlformats.org/officeDocument/2006/relationships/customXml" Target="../ink/ink227.xml"/><Relationship Id="rId14" Type="http://schemas.openxmlformats.org/officeDocument/2006/relationships/image" Target="../media/image241.png"/><Relationship Id="rId30" Type="http://schemas.openxmlformats.org/officeDocument/2006/relationships/image" Target="../media/image249.png"/><Relationship Id="rId35" Type="http://schemas.openxmlformats.org/officeDocument/2006/relationships/customXml" Target="../ink/ink235.xml"/><Relationship Id="rId56" Type="http://schemas.openxmlformats.org/officeDocument/2006/relationships/image" Target="../media/image262.png"/><Relationship Id="rId77" Type="http://schemas.openxmlformats.org/officeDocument/2006/relationships/customXml" Target="../ink/ink256.xml"/><Relationship Id="rId100" Type="http://schemas.openxmlformats.org/officeDocument/2006/relationships/image" Target="../media/image284.png"/><Relationship Id="rId105" Type="http://schemas.openxmlformats.org/officeDocument/2006/relationships/customXml" Target="../ink/ink270.xml"/><Relationship Id="rId126" Type="http://schemas.openxmlformats.org/officeDocument/2006/relationships/image" Target="../media/image297.png"/><Relationship Id="rId147" Type="http://schemas.openxmlformats.org/officeDocument/2006/relationships/customXml" Target="../ink/ink291.xml"/><Relationship Id="rId168" Type="http://schemas.openxmlformats.org/officeDocument/2006/relationships/image" Target="../media/image318.png"/><Relationship Id="rId8" Type="http://schemas.openxmlformats.org/officeDocument/2006/relationships/image" Target="../media/image238.png"/><Relationship Id="rId51" Type="http://schemas.openxmlformats.org/officeDocument/2006/relationships/customXml" Target="../ink/ink243.xml"/><Relationship Id="rId72" Type="http://schemas.openxmlformats.org/officeDocument/2006/relationships/image" Target="../media/image270.png"/><Relationship Id="rId93" Type="http://schemas.openxmlformats.org/officeDocument/2006/relationships/customXml" Target="../ink/ink264.xml"/><Relationship Id="rId98" Type="http://schemas.openxmlformats.org/officeDocument/2006/relationships/image" Target="../media/image283.png"/><Relationship Id="rId121" Type="http://schemas.openxmlformats.org/officeDocument/2006/relationships/customXml" Target="../ink/ink278.xml"/><Relationship Id="rId142" Type="http://schemas.openxmlformats.org/officeDocument/2006/relationships/image" Target="../media/image305.png"/><Relationship Id="rId163" Type="http://schemas.openxmlformats.org/officeDocument/2006/relationships/customXml" Target="../ink/ink299.xml"/><Relationship Id="rId184" Type="http://schemas.openxmlformats.org/officeDocument/2006/relationships/image" Target="../media/image326.png"/><Relationship Id="rId189" Type="http://schemas.openxmlformats.org/officeDocument/2006/relationships/customXml" Target="../ink/ink312.xml"/><Relationship Id="rId3" Type="http://schemas.openxmlformats.org/officeDocument/2006/relationships/customXml" Target="../ink/ink219.xml"/><Relationship Id="rId25" Type="http://schemas.openxmlformats.org/officeDocument/2006/relationships/customXml" Target="../ink/ink230.xml"/><Relationship Id="rId46" Type="http://schemas.openxmlformats.org/officeDocument/2006/relationships/image" Target="../media/image257.png"/><Relationship Id="rId67" Type="http://schemas.openxmlformats.org/officeDocument/2006/relationships/customXml" Target="../ink/ink251.xml"/><Relationship Id="rId116" Type="http://schemas.openxmlformats.org/officeDocument/2006/relationships/image" Target="../media/image292.png"/><Relationship Id="rId137" Type="http://schemas.openxmlformats.org/officeDocument/2006/relationships/customXml" Target="../ink/ink286.xml"/><Relationship Id="rId158" Type="http://schemas.openxmlformats.org/officeDocument/2006/relationships/image" Target="../media/image313.png"/><Relationship Id="rId20" Type="http://schemas.openxmlformats.org/officeDocument/2006/relationships/image" Target="../media/image244.png"/><Relationship Id="rId41" Type="http://schemas.openxmlformats.org/officeDocument/2006/relationships/customXml" Target="../ink/ink238.xml"/><Relationship Id="rId62" Type="http://schemas.openxmlformats.org/officeDocument/2006/relationships/image" Target="../media/image265.png"/><Relationship Id="rId83" Type="http://schemas.openxmlformats.org/officeDocument/2006/relationships/customXml" Target="../ink/ink259.xml"/><Relationship Id="rId88" Type="http://schemas.openxmlformats.org/officeDocument/2006/relationships/image" Target="../media/image278.png"/><Relationship Id="rId111" Type="http://schemas.openxmlformats.org/officeDocument/2006/relationships/customXml" Target="../ink/ink273.xml"/><Relationship Id="rId132" Type="http://schemas.openxmlformats.org/officeDocument/2006/relationships/image" Target="../media/image300.png"/><Relationship Id="rId153" Type="http://schemas.openxmlformats.org/officeDocument/2006/relationships/customXml" Target="../ink/ink294.xml"/><Relationship Id="rId174" Type="http://schemas.openxmlformats.org/officeDocument/2006/relationships/image" Target="../media/image321.png"/><Relationship Id="rId179" Type="http://schemas.openxmlformats.org/officeDocument/2006/relationships/customXml" Target="../ink/ink307.xml"/><Relationship Id="rId195" Type="http://schemas.openxmlformats.org/officeDocument/2006/relationships/customXml" Target="../ink/ink315.xml"/><Relationship Id="rId190" Type="http://schemas.openxmlformats.org/officeDocument/2006/relationships/image" Target="../media/image329.png"/><Relationship Id="rId204" Type="http://schemas.openxmlformats.org/officeDocument/2006/relationships/image" Target="../media/image336.png"/><Relationship Id="rId15" Type="http://schemas.openxmlformats.org/officeDocument/2006/relationships/customXml" Target="../ink/ink225.xml"/><Relationship Id="rId36" Type="http://schemas.openxmlformats.org/officeDocument/2006/relationships/image" Target="../media/image252.png"/><Relationship Id="rId57" Type="http://schemas.openxmlformats.org/officeDocument/2006/relationships/customXml" Target="../ink/ink246.xml"/><Relationship Id="rId106" Type="http://schemas.openxmlformats.org/officeDocument/2006/relationships/image" Target="../media/image287.png"/><Relationship Id="rId127" Type="http://schemas.openxmlformats.org/officeDocument/2006/relationships/customXml" Target="../ink/ink281.xml"/><Relationship Id="rId10" Type="http://schemas.openxmlformats.org/officeDocument/2006/relationships/image" Target="../media/image239.png"/><Relationship Id="rId31" Type="http://schemas.openxmlformats.org/officeDocument/2006/relationships/customXml" Target="../ink/ink233.xml"/><Relationship Id="rId52" Type="http://schemas.openxmlformats.org/officeDocument/2006/relationships/image" Target="../media/image260.png"/><Relationship Id="rId73" Type="http://schemas.openxmlformats.org/officeDocument/2006/relationships/customXml" Target="../ink/ink254.xml"/><Relationship Id="rId78" Type="http://schemas.openxmlformats.org/officeDocument/2006/relationships/image" Target="../media/image273.png"/><Relationship Id="rId94" Type="http://schemas.openxmlformats.org/officeDocument/2006/relationships/image" Target="../media/image281.png"/><Relationship Id="rId99" Type="http://schemas.openxmlformats.org/officeDocument/2006/relationships/customXml" Target="../ink/ink267.xml"/><Relationship Id="rId101" Type="http://schemas.openxmlformats.org/officeDocument/2006/relationships/customXml" Target="../ink/ink268.xml"/><Relationship Id="rId122" Type="http://schemas.openxmlformats.org/officeDocument/2006/relationships/image" Target="../media/image295.png"/><Relationship Id="rId143" Type="http://schemas.openxmlformats.org/officeDocument/2006/relationships/customXml" Target="../ink/ink289.xml"/><Relationship Id="rId148" Type="http://schemas.openxmlformats.org/officeDocument/2006/relationships/image" Target="../media/image308.png"/><Relationship Id="rId164" Type="http://schemas.openxmlformats.org/officeDocument/2006/relationships/image" Target="../media/image316.png"/><Relationship Id="rId169" Type="http://schemas.openxmlformats.org/officeDocument/2006/relationships/customXml" Target="../ink/ink302.xml"/><Relationship Id="rId185" Type="http://schemas.openxmlformats.org/officeDocument/2006/relationships/customXml" Target="../ink/ink310.xml"/><Relationship Id="rId4" Type="http://schemas.openxmlformats.org/officeDocument/2006/relationships/image" Target="../media/image236.png"/><Relationship Id="rId9" Type="http://schemas.openxmlformats.org/officeDocument/2006/relationships/customXml" Target="../ink/ink222.xml"/><Relationship Id="rId180" Type="http://schemas.openxmlformats.org/officeDocument/2006/relationships/image" Target="../media/image324.png"/><Relationship Id="rId26" Type="http://schemas.openxmlformats.org/officeDocument/2006/relationships/image" Target="../media/image247.png"/><Relationship Id="rId47" Type="http://schemas.openxmlformats.org/officeDocument/2006/relationships/customXml" Target="../ink/ink241.xml"/><Relationship Id="rId68" Type="http://schemas.openxmlformats.org/officeDocument/2006/relationships/image" Target="../media/image268.png"/><Relationship Id="rId89" Type="http://schemas.openxmlformats.org/officeDocument/2006/relationships/customXml" Target="../ink/ink262.xml"/><Relationship Id="rId112" Type="http://schemas.openxmlformats.org/officeDocument/2006/relationships/image" Target="../media/image290.png"/><Relationship Id="rId133" Type="http://schemas.openxmlformats.org/officeDocument/2006/relationships/customXml" Target="../ink/ink284.xml"/><Relationship Id="rId154" Type="http://schemas.openxmlformats.org/officeDocument/2006/relationships/image" Target="../media/image311.png"/><Relationship Id="rId175" Type="http://schemas.openxmlformats.org/officeDocument/2006/relationships/customXml" Target="../ink/ink305.xml"/><Relationship Id="rId196" Type="http://schemas.openxmlformats.org/officeDocument/2006/relationships/image" Target="../media/image332.png"/><Relationship Id="rId200" Type="http://schemas.openxmlformats.org/officeDocument/2006/relationships/image" Target="../media/image334.png"/><Relationship Id="rId16" Type="http://schemas.openxmlformats.org/officeDocument/2006/relationships/image" Target="../media/image242.png"/><Relationship Id="rId37" Type="http://schemas.openxmlformats.org/officeDocument/2006/relationships/customXml" Target="../ink/ink236.xml"/><Relationship Id="rId58" Type="http://schemas.openxmlformats.org/officeDocument/2006/relationships/image" Target="../media/image263.png"/><Relationship Id="rId79" Type="http://schemas.openxmlformats.org/officeDocument/2006/relationships/customXml" Target="../ink/ink257.xml"/><Relationship Id="rId102" Type="http://schemas.openxmlformats.org/officeDocument/2006/relationships/image" Target="../media/image285.png"/><Relationship Id="rId123" Type="http://schemas.openxmlformats.org/officeDocument/2006/relationships/customXml" Target="../ink/ink279.xml"/><Relationship Id="rId144" Type="http://schemas.openxmlformats.org/officeDocument/2006/relationships/image" Target="../media/image306.png"/><Relationship Id="rId90" Type="http://schemas.openxmlformats.org/officeDocument/2006/relationships/image" Target="../media/image279.png"/><Relationship Id="rId165" Type="http://schemas.openxmlformats.org/officeDocument/2006/relationships/customXml" Target="../ink/ink300.xml"/><Relationship Id="rId186" Type="http://schemas.openxmlformats.org/officeDocument/2006/relationships/image" Target="../media/image327.png"/><Relationship Id="rId27" Type="http://schemas.openxmlformats.org/officeDocument/2006/relationships/customXml" Target="../ink/ink231.xml"/><Relationship Id="rId48" Type="http://schemas.openxmlformats.org/officeDocument/2006/relationships/image" Target="../media/image258.png"/><Relationship Id="rId69" Type="http://schemas.openxmlformats.org/officeDocument/2006/relationships/customXml" Target="../ink/ink252.xml"/><Relationship Id="rId113" Type="http://schemas.openxmlformats.org/officeDocument/2006/relationships/customXml" Target="../ink/ink274.xml"/><Relationship Id="rId134" Type="http://schemas.openxmlformats.org/officeDocument/2006/relationships/image" Target="../media/image301.png"/><Relationship Id="rId80" Type="http://schemas.openxmlformats.org/officeDocument/2006/relationships/image" Target="../media/image274.png"/><Relationship Id="rId155" Type="http://schemas.openxmlformats.org/officeDocument/2006/relationships/customXml" Target="../ink/ink295.xml"/><Relationship Id="rId176" Type="http://schemas.openxmlformats.org/officeDocument/2006/relationships/image" Target="../media/image322.png"/><Relationship Id="rId197" Type="http://schemas.openxmlformats.org/officeDocument/2006/relationships/customXml" Target="../ink/ink316.xml"/><Relationship Id="rId201" Type="http://schemas.openxmlformats.org/officeDocument/2006/relationships/customXml" Target="../ink/ink318.xml"/><Relationship Id="rId17" Type="http://schemas.openxmlformats.org/officeDocument/2006/relationships/customXml" Target="../ink/ink226.xml"/><Relationship Id="rId38" Type="http://schemas.openxmlformats.org/officeDocument/2006/relationships/image" Target="../media/image253.png"/><Relationship Id="rId59" Type="http://schemas.openxmlformats.org/officeDocument/2006/relationships/customXml" Target="../ink/ink247.xml"/><Relationship Id="rId103" Type="http://schemas.openxmlformats.org/officeDocument/2006/relationships/customXml" Target="../ink/ink269.xml"/><Relationship Id="rId124" Type="http://schemas.openxmlformats.org/officeDocument/2006/relationships/image" Target="../media/image296.png"/><Relationship Id="rId70" Type="http://schemas.openxmlformats.org/officeDocument/2006/relationships/image" Target="../media/image269.png"/><Relationship Id="rId91" Type="http://schemas.openxmlformats.org/officeDocument/2006/relationships/customXml" Target="../ink/ink263.xml"/><Relationship Id="rId145" Type="http://schemas.openxmlformats.org/officeDocument/2006/relationships/customXml" Target="../ink/ink290.xml"/><Relationship Id="rId166" Type="http://schemas.openxmlformats.org/officeDocument/2006/relationships/image" Target="../media/image317.png"/><Relationship Id="rId187" Type="http://schemas.openxmlformats.org/officeDocument/2006/relationships/customXml" Target="../ink/ink311.xml"/><Relationship Id="rId1" Type="http://schemas.openxmlformats.org/officeDocument/2006/relationships/slideLayout" Target="../slideLayouts/slideLayout22.xml"/><Relationship Id="rId28" Type="http://schemas.openxmlformats.org/officeDocument/2006/relationships/image" Target="../media/image248.png"/><Relationship Id="rId49" Type="http://schemas.openxmlformats.org/officeDocument/2006/relationships/customXml" Target="../ink/ink242.xml"/><Relationship Id="rId114" Type="http://schemas.openxmlformats.org/officeDocument/2006/relationships/image" Target="../media/image291.png"/><Relationship Id="rId60" Type="http://schemas.openxmlformats.org/officeDocument/2006/relationships/image" Target="../media/image264.png"/><Relationship Id="rId81" Type="http://schemas.openxmlformats.org/officeDocument/2006/relationships/customXml" Target="../ink/ink258.xml"/><Relationship Id="rId135" Type="http://schemas.openxmlformats.org/officeDocument/2006/relationships/customXml" Target="../ink/ink285.xml"/><Relationship Id="rId156" Type="http://schemas.openxmlformats.org/officeDocument/2006/relationships/image" Target="../media/image312.png"/><Relationship Id="rId177" Type="http://schemas.openxmlformats.org/officeDocument/2006/relationships/customXml" Target="../ink/ink306.xml"/><Relationship Id="rId198" Type="http://schemas.openxmlformats.org/officeDocument/2006/relationships/image" Target="../media/image333.png"/><Relationship Id="rId202" Type="http://schemas.openxmlformats.org/officeDocument/2006/relationships/image" Target="../media/image335.png"/><Relationship Id="rId18" Type="http://schemas.openxmlformats.org/officeDocument/2006/relationships/image" Target="../media/image243.png"/><Relationship Id="rId39" Type="http://schemas.openxmlformats.org/officeDocument/2006/relationships/customXml" Target="../ink/ink237.xml"/><Relationship Id="rId50" Type="http://schemas.openxmlformats.org/officeDocument/2006/relationships/image" Target="../media/image259.png"/><Relationship Id="rId104" Type="http://schemas.openxmlformats.org/officeDocument/2006/relationships/image" Target="../media/image286.png"/><Relationship Id="rId125" Type="http://schemas.openxmlformats.org/officeDocument/2006/relationships/customXml" Target="../ink/ink280.xml"/><Relationship Id="rId146" Type="http://schemas.openxmlformats.org/officeDocument/2006/relationships/image" Target="../media/image307.png"/><Relationship Id="rId167" Type="http://schemas.openxmlformats.org/officeDocument/2006/relationships/customXml" Target="../ink/ink301.xml"/><Relationship Id="rId188" Type="http://schemas.openxmlformats.org/officeDocument/2006/relationships/image" Target="../media/image328.png"/><Relationship Id="rId71" Type="http://schemas.openxmlformats.org/officeDocument/2006/relationships/customXml" Target="../ink/ink253.xml"/><Relationship Id="rId92" Type="http://schemas.openxmlformats.org/officeDocument/2006/relationships/image" Target="../media/image280.png"/><Relationship Id="rId2" Type="http://schemas.openxmlformats.org/officeDocument/2006/relationships/image" Target="../media/image1910.png"/><Relationship Id="rId29" Type="http://schemas.openxmlformats.org/officeDocument/2006/relationships/customXml" Target="../ink/ink2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1.xml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331.xml"/><Relationship Id="rId42" Type="http://schemas.openxmlformats.org/officeDocument/2006/relationships/image" Target="../media/image358.png"/><Relationship Id="rId47" Type="http://schemas.openxmlformats.org/officeDocument/2006/relationships/customXml" Target="../ink/ink344.xml"/><Relationship Id="rId63" Type="http://schemas.openxmlformats.org/officeDocument/2006/relationships/customXml" Target="../ink/ink352.xml"/><Relationship Id="rId68" Type="http://schemas.openxmlformats.org/officeDocument/2006/relationships/image" Target="../media/image371.png"/><Relationship Id="rId16" Type="http://schemas.openxmlformats.org/officeDocument/2006/relationships/image" Target="../media/image345.png"/><Relationship Id="rId11" Type="http://schemas.openxmlformats.org/officeDocument/2006/relationships/customXml" Target="../ink/ink326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339.xml"/><Relationship Id="rId40" Type="http://schemas.openxmlformats.org/officeDocument/2006/relationships/image" Target="../media/image357.png"/><Relationship Id="rId45" Type="http://schemas.openxmlformats.org/officeDocument/2006/relationships/customXml" Target="../ink/ink343.xml"/><Relationship Id="rId53" Type="http://schemas.openxmlformats.org/officeDocument/2006/relationships/customXml" Target="../ink/ink347.xml"/><Relationship Id="rId58" Type="http://schemas.openxmlformats.org/officeDocument/2006/relationships/image" Target="../media/image366.png"/><Relationship Id="rId66" Type="http://schemas.openxmlformats.org/officeDocument/2006/relationships/image" Target="../media/image370.png"/><Relationship Id="rId74" Type="http://schemas.openxmlformats.org/officeDocument/2006/relationships/image" Target="../media/image374.png"/><Relationship Id="rId5" Type="http://schemas.openxmlformats.org/officeDocument/2006/relationships/customXml" Target="../ink/ink323.xml"/><Relationship Id="rId61" Type="http://schemas.openxmlformats.org/officeDocument/2006/relationships/customXml" Target="../ink/ink351.xml"/><Relationship Id="rId19" Type="http://schemas.openxmlformats.org/officeDocument/2006/relationships/customXml" Target="../ink/ink330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334.xml"/><Relationship Id="rId30" Type="http://schemas.openxmlformats.org/officeDocument/2006/relationships/image" Target="../media/image352.png"/><Relationship Id="rId35" Type="http://schemas.openxmlformats.org/officeDocument/2006/relationships/customXml" Target="../ink/ink338.xml"/><Relationship Id="rId43" Type="http://schemas.openxmlformats.org/officeDocument/2006/relationships/customXml" Target="../ink/ink342.xml"/><Relationship Id="rId48" Type="http://schemas.openxmlformats.org/officeDocument/2006/relationships/image" Target="../media/image361.png"/><Relationship Id="rId56" Type="http://schemas.openxmlformats.org/officeDocument/2006/relationships/image" Target="../media/image365.png"/><Relationship Id="rId64" Type="http://schemas.openxmlformats.org/officeDocument/2006/relationships/image" Target="../media/image369.png"/><Relationship Id="rId69" Type="http://schemas.openxmlformats.org/officeDocument/2006/relationships/customXml" Target="../ink/ink355.xml"/><Relationship Id="rId77" Type="http://schemas.openxmlformats.org/officeDocument/2006/relationships/customXml" Target="../ink/ink359.xml"/><Relationship Id="rId8" Type="http://schemas.openxmlformats.org/officeDocument/2006/relationships/image" Target="../media/image341.png"/><Relationship Id="rId51" Type="http://schemas.openxmlformats.org/officeDocument/2006/relationships/customXml" Target="../ink/ink346.xml"/><Relationship Id="rId72" Type="http://schemas.openxmlformats.org/officeDocument/2006/relationships/image" Target="../media/image373.png"/><Relationship Id="rId3" Type="http://schemas.openxmlformats.org/officeDocument/2006/relationships/customXml" Target="../ink/ink322.xml"/><Relationship Id="rId12" Type="http://schemas.openxmlformats.org/officeDocument/2006/relationships/image" Target="../media/image343.png"/><Relationship Id="rId17" Type="http://schemas.openxmlformats.org/officeDocument/2006/relationships/customXml" Target="../ink/ink329.xml"/><Relationship Id="rId25" Type="http://schemas.openxmlformats.org/officeDocument/2006/relationships/customXml" Target="../ink/ink333.xml"/><Relationship Id="rId33" Type="http://schemas.openxmlformats.org/officeDocument/2006/relationships/customXml" Target="../ink/ink337.xml"/><Relationship Id="rId38" Type="http://schemas.openxmlformats.org/officeDocument/2006/relationships/image" Target="../media/image356.png"/><Relationship Id="rId46" Type="http://schemas.openxmlformats.org/officeDocument/2006/relationships/image" Target="../media/image360.png"/><Relationship Id="rId59" Type="http://schemas.openxmlformats.org/officeDocument/2006/relationships/customXml" Target="../ink/ink350.xml"/><Relationship Id="rId67" Type="http://schemas.openxmlformats.org/officeDocument/2006/relationships/customXml" Target="../ink/ink354.xml"/><Relationship Id="rId20" Type="http://schemas.openxmlformats.org/officeDocument/2006/relationships/image" Target="../media/image347.png"/><Relationship Id="rId41" Type="http://schemas.openxmlformats.org/officeDocument/2006/relationships/customXml" Target="../ink/ink341.xml"/><Relationship Id="rId54" Type="http://schemas.openxmlformats.org/officeDocument/2006/relationships/image" Target="../media/image364.png"/><Relationship Id="rId62" Type="http://schemas.openxmlformats.org/officeDocument/2006/relationships/image" Target="../media/image368.png"/><Relationship Id="rId70" Type="http://schemas.openxmlformats.org/officeDocument/2006/relationships/image" Target="../media/image372.png"/><Relationship Id="rId75" Type="http://schemas.openxmlformats.org/officeDocument/2006/relationships/customXml" Target="../ink/ink35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0.png"/><Relationship Id="rId15" Type="http://schemas.openxmlformats.org/officeDocument/2006/relationships/customXml" Target="../ink/ink328.xml"/><Relationship Id="rId23" Type="http://schemas.openxmlformats.org/officeDocument/2006/relationships/customXml" Target="../ink/ink332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49" Type="http://schemas.openxmlformats.org/officeDocument/2006/relationships/customXml" Target="../ink/ink345.xml"/><Relationship Id="rId57" Type="http://schemas.openxmlformats.org/officeDocument/2006/relationships/customXml" Target="../ink/ink349.xml"/><Relationship Id="rId10" Type="http://schemas.openxmlformats.org/officeDocument/2006/relationships/image" Target="../media/image342.png"/><Relationship Id="rId31" Type="http://schemas.openxmlformats.org/officeDocument/2006/relationships/customXml" Target="../ink/ink336.xml"/><Relationship Id="rId44" Type="http://schemas.openxmlformats.org/officeDocument/2006/relationships/image" Target="../media/image359.png"/><Relationship Id="rId52" Type="http://schemas.openxmlformats.org/officeDocument/2006/relationships/image" Target="../media/image363.png"/><Relationship Id="rId60" Type="http://schemas.openxmlformats.org/officeDocument/2006/relationships/image" Target="../media/image367.png"/><Relationship Id="rId65" Type="http://schemas.openxmlformats.org/officeDocument/2006/relationships/customXml" Target="../ink/ink353.xml"/><Relationship Id="rId73" Type="http://schemas.openxmlformats.org/officeDocument/2006/relationships/customXml" Target="../ink/ink357.xml"/><Relationship Id="rId78" Type="http://schemas.openxmlformats.org/officeDocument/2006/relationships/image" Target="../media/image376.png"/><Relationship Id="rId4" Type="http://schemas.openxmlformats.org/officeDocument/2006/relationships/image" Target="../media/image339.png"/><Relationship Id="rId9" Type="http://schemas.openxmlformats.org/officeDocument/2006/relationships/customXml" Target="../ink/ink325.xml"/><Relationship Id="rId13" Type="http://schemas.openxmlformats.org/officeDocument/2006/relationships/customXml" Target="../ink/ink327.xml"/><Relationship Id="rId18" Type="http://schemas.openxmlformats.org/officeDocument/2006/relationships/image" Target="../media/image346.png"/><Relationship Id="rId39" Type="http://schemas.openxmlformats.org/officeDocument/2006/relationships/customXml" Target="../ink/ink340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348.xml"/><Relationship Id="rId76" Type="http://schemas.openxmlformats.org/officeDocument/2006/relationships/image" Target="../media/image375.png"/><Relationship Id="rId7" Type="http://schemas.openxmlformats.org/officeDocument/2006/relationships/customXml" Target="../ink/ink324.xml"/><Relationship Id="rId71" Type="http://schemas.openxmlformats.org/officeDocument/2006/relationships/customXml" Target="../ink/ink356.xml"/><Relationship Id="rId2" Type="http://schemas.openxmlformats.org/officeDocument/2006/relationships/image" Target="../media/image2110.png"/><Relationship Id="rId29" Type="http://schemas.openxmlformats.org/officeDocument/2006/relationships/customXml" Target="../ink/ink33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8.png"/><Relationship Id="rId21" Type="http://schemas.openxmlformats.org/officeDocument/2006/relationships/customXml" Target="../ink/ink369.xml"/><Relationship Id="rId42" Type="http://schemas.openxmlformats.org/officeDocument/2006/relationships/image" Target="../media/image396.png"/><Relationship Id="rId47" Type="http://schemas.openxmlformats.org/officeDocument/2006/relationships/customXml" Target="../ink/ink382.xml"/><Relationship Id="rId63" Type="http://schemas.openxmlformats.org/officeDocument/2006/relationships/customXml" Target="../ink/ink390.xml"/><Relationship Id="rId68" Type="http://schemas.openxmlformats.org/officeDocument/2006/relationships/image" Target="../media/image409.png"/><Relationship Id="rId84" Type="http://schemas.openxmlformats.org/officeDocument/2006/relationships/image" Target="../media/image417.png"/><Relationship Id="rId89" Type="http://schemas.openxmlformats.org/officeDocument/2006/relationships/customXml" Target="../ink/ink403.xml"/><Relationship Id="rId16" Type="http://schemas.openxmlformats.org/officeDocument/2006/relationships/image" Target="../media/image383.png"/><Relationship Id="rId11" Type="http://schemas.openxmlformats.org/officeDocument/2006/relationships/customXml" Target="../ink/ink364.xml"/><Relationship Id="rId32" Type="http://schemas.openxmlformats.org/officeDocument/2006/relationships/image" Target="../media/image391.png"/><Relationship Id="rId37" Type="http://schemas.openxmlformats.org/officeDocument/2006/relationships/customXml" Target="../ink/ink377.xml"/><Relationship Id="rId53" Type="http://schemas.openxmlformats.org/officeDocument/2006/relationships/customXml" Target="../ink/ink385.xml"/><Relationship Id="rId58" Type="http://schemas.openxmlformats.org/officeDocument/2006/relationships/image" Target="../media/image404.png"/><Relationship Id="rId74" Type="http://schemas.openxmlformats.org/officeDocument/2006/relationships/image" Target="../media/image412.png"/><Relationship Id="rId79" Type="http://schemas.openxmlformats.org/officeDocument/2006/relationships/customXml" Target="../ink/ink398.xml"/><Relationship Id="rId5" Type="http://schemas.openxmlformats.org/officeDocument/2006/relationships/customXml" Target="../ink/ink361.xml"/><Relationship Id="rId90" Type="http://schemas.openxmlformats.org/officeDocument/2006/relationships/image" Target="../media/image420.png"/><Relationship Id="rId95" Type="http://schemas.openxmlformats.org/officeDocument/2006/relationships/customXml" Target="../ink/ink406.xml"/><Relationship Id="rId22" Type="http://schemas.openxmlformats.org/officeDocument/2006/relationships/image" Target="../media/image386.png"/><Relationship Id="rId27" Type="http://schemas.openxmlformats.org/officeDocument/2006/relationships/customXml" Target="../ink/ink372.xml"/><Relationship Id="rId43" Type="http://schemas.openxmlformats.org/officeDocument/2006/relationships/customXml" Target="../ink/ink380.xml"/><Relationship Id="rId48" Type="http://schemas.openxmlformats.org/officeDocument/2006/relationships/image" Target="../media/image399.png"/><Relationship Id="rId64" Type="http://schemas.openxmlformats.org/officeDocument/2006/relationships/image" Target="../media/image407.png"/><Relationship Id="rId69" Type="http://schemas.openxmlformats.org/officeDocument/2006/relationships/customXml" Target="../ink/ink393.xml"/><Relationship Id="rId80" Type="http://schemas.openxmlformats.org/officeDocument/2006/relationships/image" Target="../media/image415.png"/><Relationship Id="rId85" Type="http://schemas.openxmlformats.org/officeDocument/2006/relationships/customXml" Target="../ink/ink401.xml"/><Relationship Id="rId3" Type="http://schemas.openxmlformats.org/officeDocument/2006/relationships/customXml" Target="../ink/ink360.xml"/><Relationship Id="rId12" Type="http://schemas.openxmlformats.org/officeDocument/2006/relationships/image" Target="../media/image381.png"/><Relationship Id="rId17" Type="http://schemas.openxmlformats.org/officeDocument/2006/relationships/customXml" Target="../ink/ink367.xml"/><Relationship Id="rId25" Type="http://schemas.openxmlformats.org/officeDocument/2006/relationships/customXml" Target="../ink/ink371.xml"/><Relationship Id="rId33" Type="http://schemas.openxmlformats.org/officeDocument/2006/relationships/customXml" Target="../ink/ink375.xml"/><Relationship Id="rId38" Type="http://schemas.openxmlformats.org/officeDocument/2006/relationships/image" Target="../media/image394.png"/><Relationship Id="rId46" Type="http://schemas.openxmlformats.org/officeDocument/2006/relationships/image" Target="../media/image398.png"/><Relationship Id="rId59" Type="http://schemas.openxmlformats.org/officeDocument/2006/relationships/customXml" Target="../ink/ink388.xml"/><Relationship Id="rId67" Type="http://schemas.openxmlformats.org/officeDocument/2006/relationships/customXml" Target="../ink/ink392.xml"/><Relationship Id="rId20" Type="http://schemas.openxmlformats.org/officeDocument/2006/relationships/image" Target="../media/image385.png"/><Relationship Id="rId41" Type="http://schemas.openxmlformats.org/officeDocument/2006/relationships/customXml" Target="../ink/ink379.xml"/><Relationship Id="rId54" Type="http://schemas.openxmlformats.org/officeDocument/2006/relationships/image" Target="../media/image402.png"/><Relationship Id="rId62" Type="http://schemas.openxmlformats.org/officeDocument/2006/relationships/image" Target="../media/image406.png"/><Relationship Id="rId70" Type="http://schemas.openxmlformats.org/officeDocument/2006/relationships/image" Target="../media/image410.png"/><Relationship Id="rId75" Type="http://schemas.openxmlformats.org/officeDocument/2006/relationships/customXml" Target="../ink/ink396.xml"/><Relationship Id="rId83" Type="http://schemas.openxmlformats.org/officeDocument/2006/relationships/customXml" Target="../ink/ink400.xml"/><Relationship Id="rId88" Type="http://schemas.openxmlformats.org/officeDocument/2006/relationships/image" Target="../media/image419.png"/><Relationship Id="rId91" Type="http://schemas.openxmlformats.org/officeDocument/2006/relationships/customXml" Target="../ink/ink404.xml"/><Relationship Id="rId96" Type="http://schemas.openxmlformats.org/officeDocument/2006/relationships/image" Target="../media/image4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8.png"/><Relationship Id="rId15" Type="http://schemas.openxmlformats.org/officeDocument/2006/relationships/customXml" Target="../ink/ink366.xml"/><Relationship Id="rId23" Type="http://schemas.openxmlformats.org/officeDocument/2006/relationships/customXml" Target="../ink/ink370.xml"/><Relationship Id="rId28" Type="http://schemas.openxmlformats.org/officeDocument/2006/relationships/image" Target="../media/image389.png"/><Relationship Id="rId36" Type="http://schemas.openxmlformats.org/officeDocument/2006/relationships/image" Target="../media/image393.png"/><Relationship Id="rId49" Type="http://schemas.openxmlformats.org/officeDocument/2006/relationships/customXml" Target="../ink/ink383.xml"/><Relationship Id="rId57" Type="http://schemas.openxmlformats.org/officeDocument/2006/relationships/customXml" Target="../ink/ink387.xml"/><Relationship Id="rId10" Type="http://schemas.openxmlformats.org/officeDocument/2006/relationships/image" Target="../media/image380.png"/><Relationship Id="rId31" Type="http://schemas.openxmlformats.org/officeDocument/2006/relationships/customXml" Target="../ink/ink374.xml"/><Relationship Id="rId44" Type="http://schemas.openxmlformats.org/officeDocument/2006/relationships/image" Target="../media/image397.png"/><Relationship Id="rId52" Type="http://schemas.openxmlformats.org/officeDocument/2006/relationships/image" Target="../media/image401.png"/><Relationship Id="rId60" Type="http://schemas.openxmlformats.org/officeDocument/2006/relationships/image" Target="../media/image405.png"/><Relationship Id="rId65" Type="http://schemas.openxmlformats.org/officeDocument/2006/relationships/customXml" Target="../ink/ink391.xml"/><Relationship Id="rId73" Type="http://schemas.openxmlformats.org/officeDocument/2006/relationships/customXml" Target="../ink/ink395.xml"/><Relationship Id="rId78" Type="http://schemas.openxmlformats.org/officeDocument/2006/relationships/image" Target="../media/image414.png"/><Relationship Id="rId81" Type="http://schemas.openxmlformats.org/officeDocument/2006/relationships/customXml" Target="../ink/ink399.xml"/><Relationship Id="rId86" Type="http://schemas.openxmlformats.org/officeDocument/2006/relationships/image" Target="../media/image418.png"/><Relationship Id="rId94" Type="http://schemas.openxmlformats.org/officeDocument/2006/relationships/image" Target="../media/image422.png"/><Relationship Id="rId4" Type="http://schemas.openxmlformats.org/officeDocument/2006/relationships/image" Target="../media/image377.png"/><Relationship Id="rId9" Type="http://schemas.openxmlformats.org/officeDocument/2006/relationships/customXml" Target="../ink/ink363.xml"/><Relationship Id="rId13" Type="http://schemas.openxmlformats.org/officeDocument/2006/relationships/customXml" Target="../ink/ink365.xml"/><Relationship Id="rId18" Type="http://schemas.openxmlformats.org/officeDocument/2006/relationships/image" Target="../media/image384.png"/><Relationship Id="rId39" Type="http://schemas.openxmlformats.org/officeDocument/2006/relationships/customXml" Target="../ink/ink378.xml"/><Relationship Id="rId34" Type="http://schemas.openxmlformats.org/officeDocument/2006/relationships/image" Target="../media/image392.png"/><Relationship Id="rId50" Type="http://schemas.openxmlformats.org/officeDocument/2006/relationships/image" Target="../media/image400.png"/><Relationship Id="rId55" Type="http://schemas.openxmlformats.org/officeDocument/2006/relationships/customXml" Target="../ink/ink386.xml"/><Relationship Id="rId76" Type="http://schemas.openxmlformats.org/officeDocument/2006/relationships/image" Target="../media/image413.png"/><Relationship Id="rId97" Type="http://schemas.openxmlformats.org/officeDocument/2006/relationships/customXml" Target="../ink/ink407.xml"/><Relationship Id="rId7" Type="http://schemas.openxmlformats.org/officeDocument/2006/relationships/customXml" Target="../ink/ink362.xml"/><Relationship Id="rId71" Type="http://schemas.openxmlformats.org/officeDocument/2006/relationships/customXml" Target="../ink/ink394.xml"/><Relationship Id="rId92" Type="http://schemas.openxmlformats.org/officeDocument/2006/relationships/image" Target="../media/image421.png"/><Relationship Id="rId2" Type="http://schemas.openxmlformats.org/officeDocument/2006/relationships/image" Target="../media/image2210.png"/><Relationship Id="rId29" Type="http://schemas.openxmlformats.org/officeDocument/2006/relationships/customXml" Target="../ink/ink373.xml"/><Relationship Id="rId24" Type="http://schemas.openxmlformats.org/officeDocument/2006/relationships/image" Target="../media/image387.png"/><Relationship Id="rId40" Type="http://schemas.openxmlformats.org/officeDocument/2006/relationships/image" Target="../media/image395.png"/><Relationship Id="rId45" Type="http://schemas.openxmlformats.org/officeDocument/2006/relationships/customXml" Target="../ink/ink381.xml"/><Relationship Id="rId66" Type="http://schemas.openxmlformats.org/officeDocument/2006/relationships/image" Target="../media/image408.png"/><Relationship Id="rId87" Type="http://schemas.openxmlformats.org/officeDocument/2006/relationships/customXml" Target="../ink/ink402.xml"/><Relationship Id="rId61" Type="http://schemas.openxmlformats.org/officeDocument/2006/relationships/customXml" Target="../ink/ink389.xml"/><Relationship Id="rId82" Type="http://schemas.openxmlformats.org/officeDocument/2006/relationships/image" Target="../media/image416.png"/><Relationship Id="rId19" Type="http://schemas.openxmlformats.org/officeDocument/2006/relationships/customXml" Target="../ink/ink368.xml"/><Relationship Id="rId14" Type="http://schemas.openxmlformats.org/officeDocument/2006/relationships/image" Target="../media/image382.png"/><Relationship Id="rId30" Type="http://schemas.openxmlformats.org/officeDocument/2006/relationships/image" Target="../media/image390.png"/><Relationship Id="rId35" Type="http://schemas.openxmlformats.org/officeDocument/2006/relationships/customXml" Target="../ink/ink376.xml"/><Relationship Id="rId56" Type="http://schemas.openxmlformats.org/officeDocument/2006/relationships/image" Target="../media/image403.png"/><Relationship Id="rId77" Type="http://schemas.openxmlformats.org/officeDocument/2006/relationships/customXml" Target="../ink/ink397.xml"/><Relationship Id="rId8" Type="http://schemas.openxmlformats.org/officeDocument/2006/relationships/image" Target="../media/image379.png"/><Relationship Id="rId51" Type="http://schemas.openxmlformats.org/officeDocument/2006/relationships/customXml" Target="../ink/ink384.xml"/><Relationship Id="rId72" Type="http://schemas.openxmlformats.org/officeDocument/2006/relationships/image" Target="../media/image411.png"/><Relationship Id="rId93" Type="http://schemas.openxmlformats.org/officeDocument/2006/relationships/customXml" Target="../ink/ink405.xml"/><Relationship Id="rId98" Type="http://schemas.openxmlformats.org/officeDocument/2006/relationships/image" Target="../media/image424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5.xml"/><Relationship Id="rId21" Type="http://schemas.openxmlformats.org/officeDocument/2006/relationships/customXml" Target="../ink/ink417.xml"/><Relationship Id="rId42" Type="http://schemas.openxmlformats.org/officeDocument/2006/relationships/image" Target="../media/image444.png"/><Relationship Id="rId63" Type="http://schemas.openxmlformats.org/officeDocument/2006/relationships/customXml" Target="../ink/ink438.xml"/><Relationship Id="rId84" Type="http://schemas.openxmlformats.org/officeDocument/2006/relationships/image" Target="../media/image465.png"/><Relationship Id="rId138" Type="http://schemas.openxmlformats.org/officeDocument/2006/relationships/image" Target="../media/image492.png"/><Relationship Id="rId16" Type="http://schemas.openxmlformats.org/officeDocument/2006/relationships/image" Target="../media/image431.png"/><Relationship Id="rId107" Type="http://schemas.openxmlformats.org/officeDocument/2006/relationships/customXml" Target="../ink/ink460.xml"/><Relationship Id="rId11" Type="http://schemas.openxmlformats.org/officeDocument/2006/relationships/customXml" Target="../ink/ink412.xml"/><Relationship Id="rId32" Type="http://schemas.openxmlformats.org/officeDocument/2006/relationships/image" Target="../media/image439.png"/><Relationship Id="rId37" Type="http://schemas.openxmlformats.org/officeDocument/2006/relationships/customXml" Target="../ink/ink425.xml"/><Relationship Id="rId53" Type="http://schemas.openxmlformats.org/officeDocument/2006/relationships/customXml" Target="../ink/ink433.xml"/><Relationship Id="rId58" Type="http://schemas.openxmlformats.org/officeDocument/2006/relationships/image" Target="../media/image452.png"/><Relationship Id="rId74" Type="http://schemas.openxmlformats.org/officeDocument/2006/relationships/image" Target="../media/image460.png"/><Relationship Id="rId79" Type="http://schemas.openxmlformats.org/officeDocument/2006/relationships/customXml" Target="../ink/ink446.xml"/><Relationship Id="rId102" Type="http://schemas.openxmlformats.org/officeDocument/2006/relationships/image" Target="../media/image474.png"/><Relationship Id="rId123" Type="http://schemas.openxmlformats.org/officeDocument/2006/relationships/customXml" Target="../ink/ink468.xml"/><Relationship Id="rId128" Type="http://schemas.openxmlformats.org/officeDocument/2006/relationships/image" Target="../media/image487.png"/><Relationship Id="rId5" Type="http://schemas.openxmlformats.org/officeDocument/2006/relationships/customXml" Target="../ink/ink409.xml"/><Relationship Id="rId90" Type="http://schemas.openxmlformats.org/officeDocument/2006/relationships/image" Target="../media/image468.png"/><Relationship Id="rId95" Type="http://schemas.openxmlformats.org/officeDocument/2006/relationships/customXml" Target="../ink/ink454.xml"/><Relationship Id="rId22" Type="http://schemas.openxmlformats.org/officeDocument/2006/relationships/image" Target="../media/image434.png"/><Relationship Id="rId27" Type="http://schemas.openxmlformats.org/officeDocument/2006/relationships/customXml" Target="../ink/ink420.xml"/><Relationship Id="rId43" Type="http://schemas.openxmlformats.org/officeDocument/2006/relationships/customXml" Target="../ink/ink428.xml"/><Relationship Id="rId48" Type="http://schemas.openxmlformats.org/officeDocument/2006/relationships/image" Target="../media/image447.png"/><Relationship Id="rId64" Type="http://schemas.openxmlformats.org/officeDocument/2006/relationships/image" Target="../media/image455.png"/><Relationship Id="rId69" Type="http://schemas.openxmlformats.org/officeDocument/2006/relationships/customXml" Target="../ink/ink441.xml"/><Relationship Id="rId113" Type="http://schemas.openxmlformats.org/officeDocument/2006/relationships/customXml" Target="../ink/ink463.xml"/><Relationship Id="rId118" Type="http://schemas.openxmlformats.org/officeDocument/2006/relationships/image" Target="../media/image482.png"/><Relationship Id="rId134" Type="http://schemas.openxmlformats.org/officeDocument/2006/relationships/image" Target="../media/image490.png"/><Relationship Id="rId139" Type="http://schemas.openxmlformats.org/officeDocument/2006/relationships/customXml" Target="../ink/ink476.xml"/><Relationship Id="rId80" Type="http://schemas.openxmlformats.org/officeDocument/2006/relationships/image" Target="../media/image463.png"/><Relationship Id="rId85" Type="http://schemas.openxmlformats.org/officeDocument/2006/relationships/customXml" Target="../ink/ink449.xml"/><Relationship Id="rId12" Type="http://schemas.openxmlformats.org/officeDocument/2006/relationships/image" Target="../media/image429.png"/><Relationship Id="rId17" Type="http://schemas.openxmlformats.org/officeDocument/2006/relationships/customXml" Target="../ink/ink415.xml"/><Relationship Id="rId33" Type="http://schemas.openxmlformats.org/officeDocument/2006/relationships/customXml" Target="../ink/ink423.xml"/><Relationship Id="rId38" Type="http://schemas.openxmlformats.org/officeDocument/2006/relationships/image" Target="../media/image442.png"/><Relationship Id="rId59" Type="http://schemas.openxmlformats.org/officeDocument/2006/relationships/customXml" Target="../ink/ink436.xml"/><Relationship Id="rId103" Type="http://schemas.openxmlformats.org/officeDocument/2006/relationships/customXml" Target="../ink/ink458.xml"/><Relationship Id="rId108" Type="http://schemas.openxmlformats.org/officeDocument/2006/relationships/image" Target="../media/image477.png"/><Relationship Id="rId124" Type="http://schemas.openxmlformats.org/officeDocument/2006/relationships/image" Target="../media/image485.png"/><Relationship Id="rId129" Type="http://schemas.openxmlformats.org/officeDocument/2006/relationships/customXml" Target="../ink/ink471.xml"/><Relationship Id="rId54" Type="http://schemas.openxmlformats.org/officeDocument/2006/relationships/image" Target="../media/image450.png"/><Relationship Id="rId70" Type="http://schemas.openxmlformats.org/officeDocument/2006/relationships/image" Target="../media/image458.png"/><Relationship Id="rId75" Type="http://schemas.openxmlformats.org/officeDocument/2006/relationships/customXml" Target="../ink/ink444.xml"/><Relationship Id="rId91" Type="http://schemas.openxmlformats.org/officeDocument/2006/relationships/customXml" Target="../ink/ink452.xml"/><Relationship Id="rId96" Type="http://schemas.openxmlformats.org/officeDocument/2006/relationships/image" Target="../media/image471.png"/><Relationship Id="rId140" Type="http://schemas.openxmlformats.org/officeDocument/2006/relationships/image" Target="../media/image49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6.png"/><Relationship Id="rId23" Type="http://schemas.openxmlformats.org/officeDocument/2006/relationships/customXml" Target="../ink/ink418.xml"/><Relationship Id="rId28" Type="http://schemas.openxmlformats.org/officeDocument/2006/relationships/image" Target="../media/image437.png"/><Relationship Id="rId49" Type="http://schemas.openxmlformats.org/officeDocument/2006/relationships/customXml" Target="../ink/ink431.xml"/><Relationship Id="rId114" Type="http://schemas.openxmlformats.org/officeDocument/2006/relationships/image" Target="../media/image480.png"/><Relationship Id="rId119" Type="http://schemas.openxmlformats.org/officeDocument/2006/relationships/customXml" Target="../ink/ink466.xml"/><Relationship Id="rId44" Type="http://schemas.openxmlformats.org/officeDocument/2006/relationships/image" Target="../media/image445.png"/><Relationship Id="rId60" Type="http://schemas.openxmlformats.org/officeDocument/2006/relationships/image" Target="../media/image453.png"/><Relationship Id="rId65" Type="http://schemas.openxmlformats.org/officeDocument/2006/relationships/customXml" Target="../ink/ink439.xml"/><Relationship Id="rId81" Type="http://schemas.openxmlformats.org/officeDocument/2006/relationships/customXml" Target="../ink/ink447.xml"/><Relationship Id="rId86" Type="http://schemas.openxmlformats.org/officeDocument/2006/relationships/image" Target="../media/image466.png"/><Relationship Id="rId130" Type="http://schemas.openxmlformats.org/officeDocument/2006/relationships/image" Target="../media/image488.png"/><Relationship Id="rId135" Type="http://schemas.openxmlformats.org/officeDocument/2006/relationships/customXml" Target="../ink/ink474.xml"/><Relationship Id="rId13" Type="http://schemas.openxmlformats.org/officeDocument/2006/relationships/customXml" Target="../ink/ink413.xml"/><Relationship Id="rId18" Type="http://schemas.openxmlformats.org/officeDocument/2006/relationships/image" Target="../media/image432.png"/><Relationship Id="rId39" Type="http://schemas.openxmlformats.org/officeDocument/2006/relationships/customXml" Target="../ink/ink426.xml"/><Relationship Id="rId109" Type="http://schemas.openxmlformats.org/officeDocument/2006/relationships/customXml" Target="../ink/ink461.xml"/><Relationship Id="rId34" Type="http://schemas.openxmlformats.org/officeDocument/2006/relationships/image" Target="../media/image440.png"/><Relationship Id="rId50" Type="http://schemas.openxmlformats.org/officeDocument/2006/relationships/image" Target="../media/image448.png"/><Relationship Id="rId55" Type="http://schemas.openxmlformats.org/officeDocument/2006/relationships/customXml" Target="../ink/ink434.xml"/><Relationship Id="rId76" Type="http://schemas.openxmlformats.org/officeDocument/2006/relationships/image" Target="../media/image461.png"/><Relationship Id="rId97" Type="http://schemas.openxmlformats.org/officeDocument/2006/relationships/customXml" Target="../ink/ink455.xml"/><Relationship Id="rId104" Type="http://schemas.openxmlformats.org/officeDocument/2006/relationships/image" Target="../media/image475.png"/><Relationship Id="rId120" Type="http://schemas.openxmlformats.org/officeDocument/2006/relationships/image" Target="../media/image483.png"/><Relationship Id="rId125" Type="http://schemas.openxmlformats.org/officeDocument/2006/relationships/customXml" Target="../ink/ink469.xml"/><Relationship Id="rId7" Type="http://schemas.openxmlformats.org/officeDocument/2006/relationships/customXml" Target="../ink/ink410.xml"/><Relationship Id="rId71" Type="http://schemas.openxmlformats.org/officeDocument/2006/relationships/customXml" Target="../ink/ink442.xml"/><Relationship Id="rId92" Type="http://schemas.openxmlformats.org/officeDocument/2006/relationships/image" Target="../media/image469.png"/><Relationship Id="rId2" Type="http://schemas.openxmlformats.org/officeDocument/2006/relationships/image" Target="../media/image2310.png"/><Relationship Id="rId29" Type="http://schemas.openxmlformats.org/officeDocument/2006/relationships/customXml" Target="../ink/ink421.xml"/><Relationship Id="rId24" Type="http://schemas.openxmlformats.org/officeDocument/2006/relationships/image" Target="../media/image435.png"/><Relationship Id="rId40" Type="http://schemas.openxmlformats.org/officeDocument/2006/relationships/image" Target="../media/image443.png"/><Relationship Id="rId45" Type="http://schemas.openxmlformats.org/officeDocument/2006/relationships/customXml" Target="../ink/ink429.xml"/><Relationship Id="rId66" Type="http://schemas.openxmlformats.org/officeDocument/2006/relationships/image" Target="../media/image456.png"/><Relationship Id="rId87" Type="http://schemas.openxmlformats.org/officeDocument/2006/relationships/customXml" Target="../ink/ink450.xml"/><Relationship Id="rId110" Type="http://schemas.openxmlformats.org/officeDocument/2006/relationships/image" Target="../media/image478.png"/><Relationship Id="rId115" Type="http://schemas.openxmlformats.org/officeDocument/2006/relationships/customXml" Target="../ink/ink464.xml"/><Relationship Id="rId131" Type="http://schemas.openxmlformats.org/officeDocument/2006/relationships/customXml" Target="../ink/ink472.xml"/><Relationship Id="rId136" Type="http://schemas.openxmlformats.org/officeDocument/2006/relationships/image" Target="../media/image491.png"/><Relationship Id="rId61" Type="http://schemas.openxmlformats.org/officeDocument/2006/relationships/customXml" Target="../ink/ink437.xml"/><Relationship Id="rId82" Type="http://schemas.openxmlformats.org/officeDocument/2006/relationships/image" Target="../media/image464.png"/><Relationship Id="rId19" Type="http://schemas.openxmlformats.org/officeDocument/2006/relationships/customXml" Target="../ink/ink416.xml"/><Relationship Id="rId14" Type="http://schemas.openxmlformats.org/officeDocument/2006/relationships/image" Target="../media/image430.png"/><Relationship Id="rId30" Type="http://schemas.openxmlformats.org/officeDocument/2006/relationships/image" Target="../media/image438.png"/><Relationship Id="rId35" Type="http://schemas.openxmlformats.org/officeDocument/2006/relationships/customXml" Target="../ink/ink424.xml"/><Relationship Id="rId56" Type="http://schemas.openxmlformats.org/officeDocument/2006/relationships/image" Target="../media/image451.png"/><Relationship Id="rId77" Type="http://schemas.openxmlformats.org/officeDocument/2006/relationships/customXml" Target="../ink/ink445.xml"/><Relationship Id="rId100" Type="http://schemas.openxmlformats.org/officeDocument/2006/relationships/image" Target="../media/image473.png"/><Relationship Id="rId105" Type="http://schemas.openxmlformats.org/officeDocument/2006/relationships/customXml" Target="../ink/ink459.xml"/><Relationship Id="rId126" Type="http://schemas.openxmlformats.org/officeDocument/2006/relationships/image" Target="../media/image486.png"/><Relationship Id="rId8" Type="http://schemas.openxmlformats.org/officeDocument/2006/relationships/image" Target="../media/image427.png"/><Relationship Id="rId51" Type="http://schemas.openxmlformats.org/officeDocument/2006/relationships/customXml" Target="../ink/ink432.xml"/><Relationship Id="rId72" Type="http://schemas.openxmlformats.org/officeDocument/2006/relationships/image" Target="../media/image459.png"/><Relationship Id="rId93" Type="http://schemas.openxmlformats.org/officeDocument/2006/relationships/customXml" Target="../ink/ink453.xml"/><Relationship Id="rId98" Type="http://schemas.openxmlformats.org/officeDocument/2006/relationships/image" Target="../media/image472.png"/><Relationship Id="rId121" Type="http://schemas.openxmlformats.org/officeDocument/2006/relationships/customXml" Target="../ink/ink467.xml"/><Relationship Id="rId3" Type="http://schemas.openxmlformats.org/officeDocument/2006/relationships/customXml" Target="../ink/ink408.xml"/><Relationship Id="rId25" Type="http://schemas.openxmlformats.org/officeDocument/2006/relationships/customXml" Target="../ink/ink419.xml"/><Relationship Id="rId46" Type="http://schemas.openxmlformats.org/officeDocument/2006/relationships/image" Target="../media/image446.png"/><Relationship Id="rId67" Type="http://schemas.openxmlformats.org/officeDocument/2006/relationships/customXml" Target="../ink/ink440.xml"/><Relationship Id="rId116" Type="http://schemas.openxmlformats.org/officeDocument/2006/relationships/image" Target="../media/image481.png"/><Relationship Id="rId137" Type="http://schemas.openxmlformats.org/officeDocument/2006/relationships/customXml" Target="../ink/ink475.xml"/><Relationship Id="rId20" Type="http://schemas.openxmlformats.org/officeDocument/2006/relationships/image" Target="../media/image433.png"/><Relationship Id="rId41" Type="http://schemas.openxmlformats.org/officeDocument/2006/relationships/customXml" Target="../ink/ink427.xml"/><Relationship Id="rId62" Type="http://schemas.openxmlformats.org/officeDocument/2006/relationships/image" Target="../media/image454.png"/><Relationship Id="rId83" Type="http://schemas.openxmlformats.org/officeDocument/2006/relationships/customXml" Target="../ink/ink448.xml"/><Relationship Id="rId88" Type="http://schemas.openxmlformats.org/officeDocument/2006/relationships/image" Target="../media/image467.png"/><Relationship Id="rId111" Type="http://schemas.openxmlformats.org/officeDocument/2006/relationships/customXml" Target="../ink/ink462.xml"/><Relationship Id="rId132" Type="http://schemas.openxmlformats.org/officeDocument/2006/relationships/image" Target="../media/image489.png"/><Relationship Id="rId15" Type="http://schemas.openxmlformats.org/officeDocument/2006/relationships/customXml" Target="../ink/ink414.xml"/><Relationship Id="rId36" Type="http://schemas.openxmlformats.org/officeDocument/2006/relationships/image" Target="../media/image441.png"/><Relationship Id="rId57" Type="http://schemas.openxmlformats.org/officeDocument/2006/relationships/customXml" Target="../ink/ink435.xml"/><Relationship Id="rId106" Type="http://schemas.openxmlformats.org/officeDocument/2006/relationships/image" Target="../media/image476.png"/><Relationship Id="rId127" Type="http://schemas.openxmlformats.org/officeDocument/2006/relationships/customXml" Target="../ink/ink470.xml"/><Relationship Id="rId10" Type="http://schemas.openxmlformats.org/officeDocument/2006/relationships/image" Target="../media/image428.png"/><Relationship Id="rId31" Type="http://schemas.openxmlformats.org/officeDocument/2006/relationships/customXml" Target="../ink/ink422.xml"/><Relationship Id="rId52" Type="http://schemas.openxmlformats.org/officeDocument/2006/relationships/image" Target="../media/image449.png"/><Relationship Id="rId73" Type="http://schemas.openxmlformats.org/officeDocument/2006/relationships/customXml" Target="../ink/ink443.xml"/><Relationship Id="rId78" Type="http://schemas.openxmlformats.org/officeDocument/2006/relationships/image" Target="../media/image462.png"/><Relationship Id="rId94" Type="http://schemas.openxmlformats.org/officeDocument/2006/relationships/image" Target="../media/image470.png"/><Relationship Id="rId99" Type="http://schemas.openxmlformats.org/officeDocument/2006/relationships/customXml" Target="../ink/ink456.xml"/><Relationship Id="rId101" Type="http://schemas.openxmlformats.org/officeDocument/2006/relationships/customXml" Target="../ink/ink457.xml"/><Relationship Id="rId122" Type="http://schemas.openxmlformats.org/officeDocument/2006/relationships/image" Target="../media/image484.png"/><Relationship Id="rId4" Type="http://schemas.openxmlformats.org/officeDocument/2006/relationships/image" Target="../media/image425.png"/><Relationship Id="rId9" Type="http://schemas.openxmlformats.org/officeDocument/2006/relationships/customXml" Target="../ink/ink411.xml"/><Relationship Id="rId26" Type="http://schemas.openxmlformats.org/officeDocument/2006/relationships/image" Target="../media/image436.png"/><Relationship Id="rId47" Type="http://schemas.openxmlformats.org/officeDocument/2006/relationships/customXml" Target="../ink/ink430.xml"/><Relationship Id="rId68" Type="http://schemas.openxmlformats.org/officeDocument/2006/relationships/image" Target="../media/image457.png"/><Relationship Id="rId89" Type="http://schemas.openxmlformats.org/officeDocument/2006/relationships/customXml" Target="../ink/ink451.xml"/><Relationship Id="rId112" Type="http://schemas.openxmlformats.org/officeDocument/2006/relationships/image" Target="../media/image479.png"/><Relationship Id="rId133" Type="http://schemas.openxmlformats.org/officeDocument/2006/relationships/customXml" Target="../ink/ink47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png"/><Relationship Id="rId13" Type="http://schemas.openxmlformats.org/officeDocument/2006/relationships/customXml" Target="../ink/ink482.xml"/><Relationship Id="rId18" Type="http://schemas.openxmlformats.org/officeDocument/2006/relationships/image" Target="../media/image502.png"/><Relationship Id="rId3" Type="http://schemas.openxmlformats.org/officeDocument/2006/relationships/customXml" Target="../ink/ink477.xml"/><Relationship Id="rId7" Type="http://schemas.openxmlformats.org/officeDocument/2006/relationships/customXml" Target="../ink/ink479.xml"/><Relationship Id="rId12" Type="http://schemas.openxmlformats.org/officeDocument/2006/relationships/image" Target="../media/image499.png"/><Relationship Id="rId17" Type="http://schemas.openxmlformats.org/officeDocument/2006/relationships/customXml" Target="../ink/ink484.xml"/><Relationship Id="rId2" Type="http://schemas.openxmlformats.org/officeDocument/2006/relationships/image" Target="../media/image15.png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6.png"/><Relationship Id="rId11" Type="http://schemas.openxmlformats.org/officeDocument/2006/relationships/customXml" Target="../ink/ink481.xml"/><Relationship Id="rId5" Type="http://schemas.openxmlformats.org/officeDocument/2006/relationships/customXml" Target="../ink/ink478.xml"/><Relationship Id="rId15" Type="http://schemas.openxmlformats.org/officeDocument/2006/relationships/customXml" Target="../ink/ink483.xml"/><Relationship Id="rId10" Type="http://schemas.openxmlformats.org/officeDocument/2006/relationships/image" Target="../media/image498.png"/><Relationship Id="rId4" Type="http://schemas.openxmlformats.org/officeDocument/2006/relationships/image" Target="../media/image495.png"/><Relationship Id="rId9" Type="http://schemas.openxmlformats.org/officeDocument/2006/relationships/customXml" Target="../ink/ink480.xml"/><Relationship Id="rId14" Type="http://schemas.openxmlformats.org/officeDocument/2006/relationships/image" Target="../media/image50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2.xml"/><Relationship Id="rId21" Type="http://schemas.openxmlformats.org/officeDocument/2006/relationships/customXml" Target="../ink/ink494.xml"/><Relationship Id="rId42" Type="http://schemas.openxmlformats.org/officeDocument/2006/relationships/image" Target="../media/image523.png"/><Relationship Id="rId63" Type="http://schemas.openxmlformats.org/officeDocument/2006/relationships/customXml" Target="../ink/ink515.xml"/><Relationship Id="rId84" Type="http://schemas.openxmlformats.org/officeDocument/2006/relationships/image" Target="../media/image544.png"/><Relationship Id="rId138" Type="http://schemas.openxmlformats.org/officeDocument/2006/relationships/image" Target="../media/image571.png"/><Relationship Id="rId159" Type="http://schemas.openxmlformats.org/officeDocument/2006/relationships/customXml" Target="../ink/ink563.xml"/><Relationship Id="rId170" Type="http://schemas.openxmlformats.org/officeDocument/2006/relationships/image" Target="../media/image587.png"/><Relationship Id="rId191" Type="http://schemas.openxmlformats.org/officeDocument/2006/relationships/customXml" Target="../ink/ink579.xml"/><Relationship Id="rId205" Type="http://schemas.openxmlformats.org/officeDocument/2006/relationships/customXml" Target="../ink/ink586.xml"/><Relationship Id="rId226" Type="http://schemas.openxmlformats.org/officeDocument/2006/relationships/image" Target="../media/image615.png"/><Relationship Id="rId107" Type="http://schemas.openxmlformats.org/officeDocument/2006/relationships/customXml" Target="../ink/ink537.xml"/><Relationship Id="rId11" Type="http://schemas.openxmlformats.org/officeDocument/2006/relationships/customXml" Target="../ink/ink489.xml"/><Relationship Id="rId32" Type="http://schemas.openxmlformats.org/officeDocument/2006/relationships/image" Target="../media/image518.png"/><Relationship Id="rId53" Type="http://schemas.openxmlformats.org/officeDocument/2006/relationships/customXml" Target="../ink/ink510.xml"/><Relationship Id="rId74" Type="http://schemas.openxmlformats.org/officeDocument/2006/relationships/image" Target="../media/image539.png"/><Relationship Id="rId128" Type="http://schemas.openxmlformats.org/officeDocument/2006/relationships/image" Target="../media/image566.png"/><Relationship Id="rId149" Type="http://schemas.openxmlformats.org/officeDocument/2006/relationships/customXml" Target="../ink/ink558.xml"/><Relationship Id="rId5" Type="http://schemas.openxmlformats.org/officeDocument/2006/relationships/customXml" Target="../ink/ink486.xml"/><Relationship Id="rId95" Type="http://schemas.openxmlformats.org/officeDocument/2006/relationships/customXml" Target="../ink/ink531.xml"/><Relationship Id="rId160" Type="http://schemas.openxmlformats.org/officeDocument/2006/relationships/image" Target="../media/image582.png"/><Relationship Id="rId181" Type="http://schemas.openxmlformats.org/officeDocument/2006/relationships/customXml" Target="../ink/ink574.xml"/><Relationship Id="rId216" Type="http://schemas.openxmlformats.org/officeDocument/2006/relationships/image" Target="../media/image610.png"/><Relationship Id="rId22" Type="http://schemas.openxmlformats.org/officeDocument/2006/relationships/image" Target="../media/image513.png"/><Relationship Id="rId43" Type="http://schemas.openxmlformats.org/officeDocument/2006/relationships/customXml" Target="../ink/ink505.xml"/><Relationship Id="rId64" Type="http://schemas.openxmlformats.org/officeDocument/2006/relationships/image" Target="../media/image534.png"/><Relationship Id="rId118" Type="http://schemas.openxmlformats.org/officeDocument/2006/relationships/image" Target="../media/image561.png"/><Relationship Id="rId139" Type="http://schemas.openxmlformats.org/officeDocument/2006/relationships/customXml" Target="../ink/ink553.xml"/><Relationship Id="rId85" Type="http://schemas.openxmlformats.org/officeDocument/2006/relationships/customXml" Target="../ink/ink526.xml"/><Relationship Id="rId150" Type="http://schemas.openxmlformats.org/officeDocument/2006/relationships/image" Target="../media/image577.png"/><Relationship Id="rId171" Type="http://schemas.openxmlformats.org/officeDocument/2006/relationships/customXml" Target="../ink/ink569.xml"/><Relationship Id="rId192" Type="http://schemas.openxmlformats.org/officeDocument/2006/relationships/image" Target="../media/image598.png"/><Relationship Id="rId206" Type="http://schemas.openxmlformats.org/officeDocument/2006/relationships/image" Target="../media/image605.png"/><Relationship Id="rId227" Type="http://schemas.openxmlformats.org/officeDocument/2006/relationships/customXml" Target="../ink/ink597.xml"/><Relationship Id="rId12" Type="http://schemas.openxmlformats.org/officeDocument/2006/relationships/image" Target="../media/image508.png"/><Relationship Id="rId33" Type="http://schemas.openxmlformats.org/officeDocument/2006/relationships/customXml" Target="../ink/ink500.xml"/><Relationship Id="rId108" Type="http://schemas.openxmlformats.org/officeDocument/2006/relationships/image" Target="../media/image556.png"/><Relationship Id="rId129" Type="http://schemas.openxmlformats.org/officeDocument/2006/relationships/customXml" Target="../ink/ink548.xml"/><Relationship Id="rId54" Type="http://schemas.openxmlformats.org/officeDocument/2006/relationships/image" Target="../media/image529.png"/><Relationship Id="rId75" Type="http://schemas.openxmlformats.org/officeDocument/2006/relationships/customXml" Target="../ink/ink521.xml"/><Relationship Id="rId96" Type="http://schemas.openxmlformats.org/officeDocument/2006/relationships/image" Target="../media/image550.png"/><Relationship Id="rId140" Type="http://schemas.openxmlformats.org/officeDocument/2006/relationships/image" Target="../media/image572.png"/><Relationship Id="rId161" Type="http://schemas.openxmlformats.org/officeDocument/2006/relationships/customXml" Target="../ink/ink564.xml"/><Relationship Id="rId182" Type="http://schemas.openxmlformats.org/officeDocument/2006/relationships/image" Target="../media/image593.png"/><Relationship Id="rId217" Type="http://schemas.openxmlformats.org/officeDocument/2006/relationships/customXml" Target="../ink/ink592.xml"/><Relationship Id="rId6" Type="http://schemas.openxmlformats.org/officeDocument/2006/relationships/image" Target="../media/image505.png"/><Relationship Id="rId23" Type="http://schemas.openxmlformats.org/officeDocument/2006/relationships/customXml" Target="../ink/ink495.xml"/><Relationship Id="rId119" Type="http://schemas.openxmlformats.org/officeDocument/2006/relationships/customXml" Target="../ink/ink543.xml"/><Relationship Id="rId44" Type="http://schemas.openxmlformats.org/officeDocument/2006/relationships/image" Target="../media/image524.png"/><Relationship Id="rId65" Type="http://schemas.openxmlformats.org/officeDocument/2006/relationships/customXml" Target="../ink/ink516.xml"/><Relationship Id="rId86" Type="http://schemas.openxmlformats.org/officeDocument/2006/relationships/image" Target="../media/image545.png"/><Relationship Id="rId130" Type="http://schemas.openxmlformats.org/officeDocument/2006/relationships/image" Target="../media/image567.png"/><Relationship Id="rId151" Type="http://schemas.openxmlformats.org/officeDocument/2006/relationships/customXml" Target="../ink/ink559.xml"/><Relationship Id="rId172" Type="http://schemas.openxmlformats.org/officeDocument/2006/relationships/image" Target="../media/image588.png"/><Relationship Id="rId193" Type="http://schemas.openxmlformats.org/officeDocument/2006/relationships/customXml" Target="../ink/ink580.xml"/><Relationship Id="rId207" Type="http://schemas.openxmlformats.org/officeDocument/2006/relationships/customXml" Target="../ink/ink587.xml"/><Relationship Id="rId228" Type="http://schemas.openxmlformats.org/officeDocument/2006/relationships/image" Target="../media/image616.png"/><Relationship Id="rId13" Type="http://schemas.openxmlformats.org/officeDocument/2006/relationships/customXml" Target="../ink/ink490.xml"/><Relationship Id="rId109" Type="http://schemas.openxmlformats.org/officeDocument/2006/relationships/customXml" Target="../ink/ink538.xml"/><Relationship Id="rId34" Type="http://schemas.openxmlformats.org/officeDocument/2006/relationships/image" Target="../media/image519.png"/><Relationship Id="rId55" Type="http://schemas.openxmlformats.org/officeDocument/2006/relationships/customXml" Target="../ink/ink511.xml"/><Relationship Id="rId76" Type="http://schemas.openxmlformats.org/officeDocument/2006/relationships/image" Target="../media/image540.png"/><Relationship Id="rId97" Type="http://schemas.openxmlformats.org/officeDocument/2006/relationships/customXml" Target="../ink/ink532.xml"/><Relationship Id="rId120" Type="http://schemas.openxmlformats.org/officeDocument/2006/relationships/image" Target="../media/image562.png"/><Relationship Id="rId141" Type="http://schemas.openxmlformats.org/officeDocument/2006/relationships/customXml" Target="../ink/ink554.xml"/><Relationship Id="rId7" Type="http://schemas.openxmlformats.org/officeDocument/2006/relationships/customXml" Target="../ink/ink487.xml"/><Relationship Id="rId162" Type="http://schemas.openxmlformats.org/officeDocument/2006/relationships/image" Target="../media/image583.png"/><Relationship Id="rId183" Type="http://schemas.openxmlformats.org/officeDocument/2006/relationships/customXml" Target="../ink/ink575.xml"/><Relationship Id="rId218" Type="http://schemas.openxmlformats.org/officeDocument/2006/relationships/image" Target="../media/image611.png"/><Relationship Id="rId24" Type="http://schemas.openxmlformats.org/officeDocument/2006/relationships/image" Target="../media/image514.png"/><Relationship Id="rId45" Type="http://schemas.openxmlformats.org/officeDocument/2006/relationships/customXml" Target="../ink/ink506.xml"/><Relationship Id="rId66" Type="http://schemas.openxmlformats.org/officeDocument/2006/relationships/image" Target="../media/image535.png"/><Relationship Id="rId87" Type="http://schemas.openxmlformats.org/officeDocument/2006/relationships/customXml" Target="../ink/ink527.xml"/><Relationship Id="rId110" Type="http://schemas.openxmlformats.org/officeDocument/2006/relationships/image" Target="../media/image557.png"/><Relationship Id="rId131" Type="http://schemas.openxmlformats.org/officeDocument/2006/relationships/customXml" Target="../ink/ink549.xml"/><Relationship Id="rId152" Type="http://schemas.openxmlformats.org/officeDocument/2006/relationships/image" Target="../media/image578.png"/><Relationship Id="rId173" Type="http://schemas.openxmlformats.org/officeDocument/2006/relationships/customXml" Target="../ink/ink570.xml"/><Relationship Id="rId194" Type="http://schemas.openxmlformats.org/officeDocument/2006/relationships/image" Target="../media/image599.png"/><Relationship Id="rId208" Type="http://schemas.openxmlformats.org/officeDocument/2006/relationships/image" Target="../media/image606.png"/><Relationship Id="rId229" Type="http://schemas.openxmlformats.org/officeDocument/2006/relationships/customXml" Target="../ink/ink598.xml"/><Relationship Id="rId14" Type="http://schemas.openxmlformats.org/officeDocument/2006/relationships/image" Target="../media/image509.png"/><Relationship Id="rId35" Type="http://schemas.openxmlformats.org/officeDocument/2006/relationships/customXml" Target="../ink/ink501.xml"/><Relationship Id="rId56" Type="http://schemas.openxmlformats.org/officeDocument/2006/relationships/image" Target="../media/image530.png"/><Relationship Id="rId77" Type="http://schemas.openxmlformats.org/officeDocument/2006/relationships/customXml" Target="../ink/ink522.xml"/><Relationship Id="rId100" Type="http://schemas.openxmlformats.org/officeDocument/2006/relationships/image" Target="../media/image552.png"/><Relationship Id="rId8" Type="http://schemas.openxmlformats.org/officeDocument/2006/relationships/image" Target="../media/image506.png"/><Relationship Id="rId98" Type="http://schemas.openxmlformats.org/officeDocument/2006/relationships/image" Target="../media/image551.png"/><Relationship Id="rId121" Type="http://schemas.openxmlformats.org/officeDocument/2006/relationships/customXml" Target="../ink/ink544.xml"/><Relationship Id="rId142" Type="http://schemas.openxmlformats.org/officeDocument/2006/relationships/image" Target="../media/image573.png"/><Relationship Id="rId163" Type="http://schemas.openxmlformats.org/officeDocument/2006/relationships/customXml" Target="../ink/ink565.xml"/><Relationship Id="rId184" Type="http://schemas.openxmlformats.org/officeDocument/2006/relationships/image" Target="../media/image594.png"/><Relationship Id="rId219" Type="http://schemas.openxmlformats.org/officeDocument/2006/relationships/customXml" Target="../ink/ink593.xml"/><Relationship Id="rId230" Type="http://schemas.openxmlformats.org/officeDocument/2006/relationships/image" Target="../media/image617.png"/><Relationship Id="rId25" Type="http://schemas.openxmlformats.org/officeDocument/2006/relationships/customXml" Target="../ink/ink496.xml"/><Relationship Id="rId46" Type="http://schemas.openxmlformats.org/officeDocument/2006/relationships/image" Target="../media/image525.png"/><Relationship Id="rId67" Type="http://schemas.openxmlformats.org/officeDocument/2006/relationships/customXml" Target="../ink/ink517.xml"/><Relationship Id="rId116" Type="http://schemas.openxmlformats.org/officeDocument/2006/relationships/image" Target="../media/image560.png"/><Relationship Id="rId137" Type="http://schemas.openxmlformats.org/officeDocument/2006/relationships/customXml" Target="../ink/ink552.xml"/><Relationship Id="rId158" Type="http://schemas.openxmlformats.org/officeDocument/2006/relationships/image" Target="../media/image581.png"/><Relationship Id="rId20" Type="http://schemas.openxmlformats.org/officeDocument/2006/relationships/image" Target="../media/image512.png"/><Relationship Id="rId41" Type="http://schemas.openxmlformats.org/officeDocument/2006/relationships/customXml" Target="../ink/ink504.xml"/><Relationship Id="rId62" Type="http://schemas.openxmlformats.org/officeDocument/2006/relationships/image" Target="../media/image533.png"/><Relationship Id="rId83" Type="http://schemas.openxmlformats.org/officeDocument/2006/relationships/customXml" Target="../ink/ink525.xml"/><Relationship Id="rId88" Type="http://schemas.openxmlformats.org/officeDocument/2006/relationships/image" Target="../media/image546.png"/><Relationship Id="rId111" Type="http://schemas.openxmlformats.org/officeDocument/2006/relationships/customXml" Target="../ink/ink539.xml"/><Relationship Id="rId132" Type="http://schemas.openxmlformats.org/officeDocument/2006/relationships/image" Target="../media/image568.png"/><Relationship Id="rId153" Type="http://schemas.openxmlformats.org/officeDocument/2006/relationships/customXml" Target="../ink/ink560.xml"/><Relationship Id="rId174" Type="http://schemas.openxmlformats.org/officeDocument/2006/relationships/image" Target="../media/image589.png"/><Relationship Id="rId179" Type="http://schemas.openxmlformats.org/officeDocument/2006/relationships/customXml" Target="../ink/ink573.xml"/><Relationship Id="rId195" Type="http://schemas.openxmlformats.org/officeDocument/2006/relationships/customXml" Target="../ink/ink581.xml"/><Relationship Id="rId209" Type="http://schemas.openxmlformats.org/officeDocument/2006/relationships/customXml" Target="../ink/ink588.xml"/><Relationship Id="rId190" Type="http://schemas.openxmlformats.org/officeDocument/2006/relationships/image" Target="../media/image597.png"/><Relationship Id="rId204" Type="http://schemas.openxmlformats.org/officeDocument/2006/relationships/image" Target="../media/image604.png"/><Relationship Id="rId220" Type="http://schemas.openxmlformats.org/officeDocument/2006/relationships/image" Target="../media/image612.png"/><Relationship Id="rId225" Type="http://schemas.openxmlformats.org/officeDocument/2006/relationships/customXml" Target="../ink/ink596.xml"/><Relationship Id="rId15" Type="http://schemas.openxmlformats.org/officeDocument/2006/relationships/customXml" Target="../ink/ink491.xml"/><Relationship Id="rId36" Type="http://schemas.openxmlformats.org/officeDocument/2006/relationships/image" Target="../media/image520.png"/><Relationship Id="rId57" Type="http://schemas.openxmlformats.org/officeDocument/2006/relationships/customXml" Target="../ink/ink512.xml"/><Relationship Id="rId106" Type="http://schemas.openxmlformats.org/officeDocument/2006/relationships/image" Target="../media/image555.png"/><Relationship Id="rId127" Type="http://schemas.openxmlformats.org/officeDocument/2006/relationships/customXml" Target="../ink/ink547.xml"/><Relationship Id="rId10" Type="http://schemas.openxmlformats.org/officeDocument/2006/relationships/image" Target="../media/image507.png"/><Relationship Id="rId31" Type="http://schemas.openxmlformats.org/officeDocument/2006/relationships/customXml" Target="../ink/ink499.xml"/><Relationship Id="rId52" Type="http://schemas.openxmlformats.org/officeDocument/2006/relationships/image" Target="../media/image528.png"/><Relationship Id="rId73" Type="http://schemas.openxmlformats.org/officeDocument/2006/relationships/customXml" Target="../ink/ink520.xml"/><Relationship Id="rId78" Type="http://schemas.openxmlformats.org/officeDocument/2006/relationships/image" Target="../media/image541.png"/><Relationship Id="rId94" Type="http://schemas.openxmlformats.org/officeDocument/2006/relationships/image" Target="../media/image549.png"/><Relationship Id="rId99" Type="http://schemas.openxmlformats.org/officeDocument/2006/relationships/customXml" Target="../ink/ink533.xml"/><Relationship Id="rId101" Type="http://schemas.openxmlformats.org/officeDocument/2006/relationships/customXml" Target="../ink/ink534.xml"/><Relationship Id="rId122" Type="http://schemas.openxmlformats.org/officeDocument/2006/relationships/image" Target="../media/image563.png"/><Relationship Id="rId143" Type="http://schemas.openxmlformats.org/officeDocument/2006/relationships/customXml" Target="../ink/ink555.xml"/><Relationship Id="rId148" Type="http://schemas.openxmlformats.org/officeDocument/2006/relationships/image" Target="../media/image576.png"/><Relationship Id="rId164" Type="http://schemas.openxmlformats.org/officeDocument/2006/relationships/image" Target="../media/image584.png"/><Relationship Id="rId169" Type="http://schemas.openxmlformats.org/officeDocument/2006/relationships/customXml" Target="../ink/ink568.xml"/><Relationship Id="rId185" Type="http://schemas.openxmlformats.org/officeDocument/2006/relationships/customXml" Target="../ink/ink576.xml"/><Relationship Id="rId4" Type="http://schemas.openxmlformats.org/officeDocument/2006/relationships/image" Target="../media/image504.png"/><Relationship Id="rId9" Type="http://schemas.openxmlformats.org/officeDocument/2006/relationships/customXml" Target="../ink/ink488.xml"/><Relationship Id="rId180" Type="http://schemas.openxmlformats.org/officeDocument/2006/relationships/image" Target="../media/image592.png"/><Relationship Id="rId210" Type="http://schemas.openxmlformats.org/officeDocument/2006/relationships/image" Target="../media/image607.png"/><Relationship Id="rId215" Type="http://schemas.openxmlformats.org/officeDocument/2006/relationships/customXml" Target="../ink/ink591.xml"/><Relationship Id="rId26" Type="http://schemas.openxmlformats.org/officeDocument/2006/relationships/image" Target="../media/image515.png"/><Relationship Id="rId47" Type="http://schemas.openxmlformats.org/officeDocument/2006/relationships/customXml" Target="../ink/ink507.xml"/><Relationship Id="rId68" Type="http://schemas.openxmlformats.org/officeDocument/2006/relationships/image" Target="../media/image536.png"/><Relationship Id="rId89" Type="http://schemas.openxmlformats.org/officeDocument/2006/relationships/customXml" Target="../ink/ink528.xml"/><Relationship Id="rId112" Type="http://schemas.openxmlformats.org/officeDocument/2006/relationships/image" Target="../media/image558.png"/><Relationship Id="rId133" Type="http://schemas.openxmlformats.org/officeDocument/2006/relationships/customXml" Target="../ink/ink550.xml"/><Relationship Id="rId154" Type="http://schemas.openxmlformats.org/officeDocument/2006/relationships/image" Target="../media/image579.png"/><Relationship Id="rId175" Type="http://schemas.openxmlformats.org/officeDocument/2006/relationships/customXml" Target="../ink/ink571.xml"/><Relationship Id="rId196" Type="http://schemas.openxmlformats.org/officeDocument/2006/relationships/image" Target="../media/image600.png"/><Relationship Id="rId200" Type="http://schemas.openxmlformats.org/officeDocument/2006/relationships/image" Target="../media/image602.png"/><Relationship Id="rId16" Type="http://schemas.openxmlformats.org/officeDocument/2006/relationships/image" Target="../media/image510.png"/><Relationship Id="rId221" Type="http://schemas.openxmlformats.org/officeDocument/2006/relationships/customXml" Target="../ink/ink594.xml"/><Relationship Id="rId37" Type="http://schemas.openxmlformats.org/officeDocument/2006/relationships/customXml" Target="../ink/ink502.xml"/><Relationship Id="rId58" Type="http://schemas.openxmlformats.org/officeDocument/2006/relationships/image" Target="../media/image531.png"/><Relationship Id="rId79" Type="http://schemas.openxmlformats.org/officeDocument/2006/relationships/customXml" Target="../ink/ink523.xml"/><Relationship Id="rId102" Type="http://schemas.openxmlformats.org/officeDocument/2006/relationships/image" Target="../media/image553.png"/><Relationship Id="rId123" Type="http://schemas.openxmlformats.org/officeDocument/2006/relationships/customXml" Target="../ink/ink545.xml"/><Relationship Id="rId144" Type="http://schemas.openxmlformats.org/officeDocument/2006/relationships/image" Target="../media/image574.png"/><Relationship Id="rId90" Type="http://schemas.openxmlformats.org/officeDocument/2006/relationships/image" Target="../media/image547.png"/><Relationship Id="rId165" Type="http://schemas.openxmlformats.org/officeDocument/2006/relationships/customXml" Target="../ink/ink566.xml"/><Relationship Id="rId186" Type="http://schemas.openxmlformats.org/officeDocument/2006/relationships/image" Target="../media/image595.png"/><Relationship Id="rId211" Type="http://schemas.openxmlformats.org/officeDocument/2006/relationships/customXml" Target="../ink/ink589.xml"/><Relationship Id="rId27" Type="http://schemas.openxmlformats.org/officeDocument/2006/relationships/customXml" Target="../ink/ink497.xml"/><Relationship Id="rId48" Type="http://schemas.openxmlformats.org/officeDocument/2006/relationships/image" Target="../media/image526.png"/><Relationship Id="rId69" Type="http://schemas.openxmlformats.org/officeDocument/2006/relationships/customXml" Target="../ink/ink518.xml"/><Relationship Id="rId113" Type="http://schemas.openxmlformats.org/officeDocument/2006/relationships/customXml" Target="../ink/ink540.xml"/><Relationship Id="rId134" Type="http://schemas.openxmlformats.org/officeDocument/2006/relationships/image" Target="../media/image569.png"/><Relationship Id="rId80" Type="http://schemas.openxmlformats.org/officeDocument/2006/relationships/image" Target="../media/image542.png"/><Relationship Id="rId155" Type="http://schemas.openxmlformats.org/officeDocument/2006/relationships/customXml" Target="../ink/ink561.xml"/><Relationship Id="rId176" Type="http://schemas.openxmlformats.org/officeDocument/2006/relationships/image" Target="../media/image590.png"/><Relationship Id="rId197" Type="http://schemas.openxmlformats.org/officeDocument/2006/relationships/customXml" Target="../ink/ink582.xml"/><Relationship Id="rId201" Type="http://schemas.openxmlformats.org/officeDocument/2006/relationships/customXml" Target="../ink/ink584.xml"/><Relationship Id="rId222" Type="http://schemas.openxmlformats.org/officeDocument/2006/relationships/image" Target="../media/image613.png"/><Relationship Id="rId17" Type="http://schemas.openxmlformats.org/officeDocument/2006/relationships/customXml" Target="../ink/ink492.xml"/><Relationship Id="rId38" Type="http://schemas.openxmlformats.org/officeDocument/2006/relationships/image" Target="../media/image521.png"/><Relationship Id="rId59" Type="http://schemas.openxmlformats.org/officeDocument/2006/relationships/customXml" Target="../ink/ink513.xml"/><Relationship Id="rId103" Type="http://schemas.openxmlformats.org/officeDocument/2006/relationships/customXml" Target="../ink/ink535.xml"/><Relationship Id="rId124" Type="http://schemas.openxmlformats.org/officeDocument/2006/relationships/image" Target="../media/image564.png"/><Relationship Id="rId70" Type="http://schemas.openxmlformats.org/officeDocument/2006/relationships/image" Target="../media/image537.png"/><Relationship Id="rId91" Type="http://schemas.openxmlformats.org/officeDocument/2006/relationships/customXml" Target="../ink/ink529.xml"/><Relationship Id="rId145" Type="http://schemas.openxmlformats.org/officeDocument/2006/relationships/customXml" Target="../ink/ink556.xml"/><Relationship Id="rId166" Type="http://schemas.openxmlformats.org/officeDocument/2006/relationships/image" Target="../media/image585.png"/><Relationship Id="rId187" Type="http://schemas.openxmlformats.org/officeDocument/2006/relationships/customXml" Target="../ink/ink577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608.png"/><Relationship Id="rId28" Type="http://schemas.openxmlformats.org/officeDocument/2006/relationships/image" Target="../media/image516.png"/><Relationship Id="rId49" Type="http://schemas.openxmlformats.org/officeDocument/2006/relationships/customXml" Target="../ink/ink508.xml"/><Relationship Id="rId114" Type="http://schemas.openxmlformats.org/officeDocument/2006/relationships/image" Target="../media/image559.png"/><Relationship Id="rId60" Type="http://schemas.openxmlformats.org/officeDocument/2006/relationships/image" Target="../media/image532.png"/><Relationship Id="rId81" Type="http://schemas.openxmlformats.org/officeDocument/2006/relationships/customXml" Target="../ink/ink524.xml"/><Relationship Id="rId135" Type="http://schemas.openxmlformats.org/officeDocument/2006/relationships/customXml" Target="../ink/ink551.xml"/><Relationship Id="rId156" Type="http://schemas.openxmlformats.org/officeDocument/2006/relationships/image" Target="../media/image580.png"/><Relationship Id="rId177" Type="http://schemas.openxmlformats.org/officeDocument/2006/relationships/customXml" Target="../ink/ink572.xml"/><Relationship Id="rId198" Type="http://schemas.openxmlformats.org/officeDocument/2006/relationships/image" Target="../media/image601.png"/><Relationship Id="rId202" Type="http://schemas.openxmlformats.org/officeDocument/2006/relationships/image" Target="../media/image603.png"/><Relationship Id="rId223" Type="http://schemas.openxmlformats.org/officeDocument/2006/relationships/customXml" Target="../ink/ink595.xml"/><Relationship Id="rId18" Type="http://schemas.openxmlformats.org/officeDocument/2006/relationships/image" Target="../media/image511.png"/><Relationship Id="rId39" Type="http://schemas.openxmlformats.org/officeDocument/2006/relationships/customXml" Target="../ink/ink503.xml"/><Relationship Id="rId50" Type="http://schemas.openxmlformats.org/officeDocument/2006/relationships/image" Target="../media/image527.png"/><Relationship Id="rId104" Type="http://schemas.openxmlformats.org/officeDocument/2006/relationships/image" Target="../media/image554.png"/><Relationship Id="rId125" Type="http://schemas.openxmlformats.org/officeDocument/2006/relationships/customXml" Target="../ink/ink546.xml"/><Relationship Id="rId146" Type="http://schemas.openxmlformats.org/officeDocument/2006/relationships/image" Target="../media/image575.png"/><Relationship Id="rId167" Type="http://schemas.openxmlformats.org/officeDocument/2006/relationships/customXml" Target="../ink/ink567.xml"/><Relationship Id="rId188" Type="http://schemas.openxmlformats.org/officeDocument/2006/relationships/image" Target="../media/image596.png"/><Relationship Id="rId71" Type="http://schemas.openxmlformats.org/officeDocument/2006/relationships/customXml" Target="../ink/ink519.xml"/><Relationship Id="rId92" Type="http://schemas.openxmlformats.org/officeDocument/2006/relationships/image" Target="../media/image548.png"/><Relationship Id="rId213" Type="http://schemas.openxmlformats.org/officeDocument/2006/relationships/customXml" Target="../ink/ink590.xml"/><Relationship Id="rId2" Type="http://schemas.openxmlformats.org/officeDocument/2006/relationships/image" Target="../media/image16.png"/><Relationship Id="rId29" Type="http://schemas.openxmlformats.org/officeDocument/2006/relationships/customXml" Target="../ink/ink498.xml"/><Relationship Id="rId40" Type="http://schemas.openxmlformats.org/officeDocument/2006/relationships/image" Target="../media/image522.png"/><Relationship Id="rId115" Type="http://schemas.openxmlformats.org/officeDocument/2006/relationships/customXml" Target="../ink/ink541.xml"/><Relationship Id="rId136" Type="http://schemas.openxmlformats.org/officeDocument/2006/relationships/image" Target="../media/image570.png"/><Relationship Id="rId157" Type="http://schemas.openxmlformats.org/officeDocument/2006/relationships/customXml" Target="../ink/ink562.xml"/><Relationship Id="rId178" Type="http://schemas.openxmlformats.org/officeDocument/2006/relationships/image" Target="../media/image591.png"/><Relationship Id="rId61" Type="http://schemas.openxmlformats.org/officeDocument/2006/relationships/customXml" Target="../ink/ink514.xml"/><Relationship Id="rId82" Type="http://schemas.openxmlformats.org/officeDocument/2006/relationships/image" Target="../media/image543.png"/><Relationship Id="rId199" Type="http://schemas.openxmlformats.org/officeDocument/2006/relationships/customXml" Target="../ink/ink583.xml"/><Relationship Id="rId203" Type="http://schemas.openxmlformats.org/officeDocument/2006/relationships/customXml" Target="../ink/ink585.xml"/><Relationship Id="rId19" Type="http://schemas.openxmlformats.org/officeDocument/2006/relationships/customXml" Target="../ink/ink493.xml"/><Relationship Id="rId224" Type="http://schemas.openxmlformats.org/officeDocument/2006/relationships/image" Target="../media/image614.png"/><Relationship Id="rId30" Type="http://schemas.openxmlformats.org/officeDocument/2006/relationships/image" Target="../media/image517.png"/><Relationship Id="rId105" Type="http://schemas.openxmlformats.org/officeDocument/2006/relationships/customXml" Target="../ink/ink536.xml"/><Relationship Id="rId126" Type="http://schemas.openxmlformats.org/officeDocument/2006/relationships/image" Target="../media/image565.png"/><Relationship Id="rId147" Type="http://schemas.openxmlformats.org/officeDocument/2006/relationships/customXml" Target="../ink/ink557.xml"/><Relationship Id="rId168" Type="http://schemas.openxmlformats.org/officeDocument/2006/relationships/image" Target="../media/image586.png"/><Relationship Id="rId51" Type="http://schemas.openxmlformats.org/officeDocument/2006/relationships/customXml" Target="../ink/ink509.xml"/><Relationship Id="rId72" Type="http://schemas.openxmlformats.org/officeDocument/2006/relationships/image" Target="../media/image538.png"/><Relationship Id="rId93" Type="http://schemas.openxmlformats.org/officeDocument/2006/relationships/customXml" Target="../ink/ink530.xml"/><Relationship Id="rId189" Type="http://schemas.openxmlformats.org/officeDocument/2006/relationships/customXml" Target="../ink/ink578.xml"/><Relationship Id="rId3" Type="http://schemas.openxmlformats.org/officeDocument/2006/relationships/customXml" Target="../ink/ink485.xml"/><Relationship Id="rId214" Type="http://schemas.openxmlformats.org/officeDocument/2006/relationships/image" Target="../media/image609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5.png"/><Relationship Id="rId21" Type="http://schemas.openxmlformats.org/officeDocument/2006/relationships/image" Target="../media/image627.png"/><Relationship Id="rId42" Type="http://schemas.openxmlformats.org/officeDocument/2006/relationships/customXml" Target="../ink/ink619.xml"/><Relationship Id="rId63" Type="http://schemas.openxmlformats.org/officeDocument/2006/relationships/image" Target="../media/image648.png"/><Relationship Id="rId84" Type="http://schemas.openxmlformats.org/officeDocument/2006/relationships/customXml" Target="../ink/ink640.xml"/><Relationship Id="rId138" Type="http://schemas.openxmlformats.org/officeDocument/2006/relationships/customXml" Target="../ink/ink667.xml"/><Relationship Id="rId159" Type="http://schemas.openxmlformats.org/officeDocument/2006/relationships/image" Target="../media/image696.png"/><Relationship Id="rId170" Type="http://schemas.openxmlformats.org/officeDocument/2006/relationships/customXml" Target="../ink/ink683.xml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614.xml"/><Relationship Id="rId53" Type="http://schemas.openxmlformats.org/officeDocument/2006/relationships/image" Target="../media/image643.png"/><Relationship Id="rId74" Type="http://schemas.openxmlformats.org/officeDocument/2006/relationships/customXml" Target="../ink/ink635.xml"/><Relationship Id="rId128" Type="http://schemas.openxmlformats.org/officeDocument/2006/relationships/customXml" Target="../ink/ink662.xml"/><Relationship Id="rId149" Type="http://schemas.openxmlformats.org/officeDocument/2006/relationships/image" Target="../media/image691.png"/><Relationship Id="rId5" Type="http://schemas.openxmlformats.org/officeDocument/2006/relationships/image" Target="../media/image619.png"/><Relationship Id="rId95" Type="http://schemas.openxmlformats.org/officeDocument/2006/relationships/image" Target="../media/image664.png"/><Relationship Id="rId160" Type="http://schemas.openxmlformats.org/officeDocument/2006/relationships/customXml" Target="../ink/ink678.xml"/><Relationship Id="rId181" Type="http://schemas.openxmlformats.org/officeDocument/2006/relationships/image" Target="../media/image707.png"/><Relationship Id="rId22" Type="http://schemas.openxmlformats.org/officeDocument/2006/relationships/customXml" Target="../ink/ink609.xml"/><Relationship Id="rId43" Type="http://schemas.openxmlformats.org/officeDocument/2006/relationships/image" Target="../media/image638.png"/><Relationship Id="rId64" Type="http://schemas.openxmlformats.org/officeDocument/2006/relationships/customXml" Target="../ink/ink630.xml"/><Relationship Id="rId118" Type="http://schemas.openxmlformats.org/officeDocument/2006/relationships/customXml" Target="../ink/ink657.xml"/><Relationship Id="rId139" Type="http://schemas.openxmlformats.org/officeDocument/2006/relationships/image" Target="../media/image686.png"/><Relationship Id="rId85" Type="http://schemas.openxmlformats.org/officeDocument/2006/relationships/image" Target="../media/image659.png"/><Relationship Id="rId150" Type="http://schemas.openxmlformats.org/officeDocument/2006/relationships/customXml" Target="../ink/ink673.xml"/><Relationship Id="rId171" Type="http://schemas.openxmlformats.org/officeDocument/2006/relationships/image" Target="../media/image702.png"/><Relationship Id="rId12" Type="http://schemas.openxmlformats.org/officeDocument/2006/relationships/customXml" Target="../ink/ink604.xml"/><Relationship Id="rId33" Type="http://schemas.openxmlformats.org/officeDocument/2006/relationships/image" Target="../media/image633.png"/><Relationship Id="rId108" Type="http://schemas.openxmlformats.org/officeDocument/2006/relationships/customXml" Target="../ink/ink652.xml"/><Relationship Id="rId129" Type="http://schemas.openxmlformats.org/officeDocument/2006/relationships/image" Target="../media/image681.png"/><Relationship Id="rId54" Type="http://schemas.openxmlformats.org/officeDocument/2006/relationships/customXml" Target="../ink/ink625.xml"/><Relationship Id="rId75" Type="http://schemas.openxmlformats.org/officeDocument/2006/relationships/image" Target="../media/image654.png"/><Relationship Id="rId96" Type="http://schemas.openxmlformats.org/officeDocument/2006/relationships/customXml" Target="../ink/ink646.xml"/><Relationship Id="rId140" Type="http://schemas.openxmlformats.org/officeDocument/2006/relationships/customXml" Target="../ink/ink668.xml"/><Relationship Id="rId161" Type="http://schemas.openxmlformats.org/officeDocument/2006/relationships/image" Target="../media/image697.png"/><Relationship Id="rId182" Type="http://schemas.openxmlformats.org/officeDocument/2006/relationships/customXml" Target="../ink/ink689.xml"/><Relationship Id="rId6" Type="http://schemas.openxmlformats.org/officeDocument/2006/relationships/customXml" Target="../ink/ink601.xml"/><Relationship Id="rId23" Type="http://schemas.openxmlformats.org/officeDocument/2006/relationships/image" Target="../media/image628.png"/><Relationship Id="rId119" Type="http://schemas.openxmlformats.org/officeDocument/2006/relationships/image" Target="../media/image676.png"/><Relationship Id="rId44" Type="http://schemas.openxmlformats.org/officeDocument/2006/relationships/customXml" Target="../ink/ink620.xml"/><Relationship Id="rId65" Type="http://schemas.openxmlformats.org/officeDocument/2006/relationships/image" Target="../media/image649.png"/><Relationship Id="rId86" Type="http://schemas.openxmlformats.org/officeDocument/2006/relationships/customXml" Target="../ink/ink641.xml"/><Relationship Id="rId130" Type="http://schemas.openxmlformats.org/officeDocument/2006/relationships/customXml" Target="../ink/ink663.xml"/><Relationship Id="rId151" Type="http://schemas.openxmlformats.org/officeDocument/2006/relationships/image" Target="../media/image692.png"/><Relationship Id="rId172" Type="http://schemas.openxmlformats.org/officeDocument/2006/relationships/customXml" Target="../ink/ink684.xml"/><Relationship Id="rId13" Type="http://schemas.openxmlformats.org/officeDocument/2006/relationships/image" Target="../media/image623.png"/><Relationship Id="rId18" Type="http://schemas.openxmlformats.org/officeDocument/2006/relationships/customXml" Target="../ink/ink607.xml"/><Relationship Id="rId39" Type="http://schemas.openxmlformats.org/officeDocument/2006/relationships/image" Target="../media/image636.png"/><Relationship Id="rId109" Type="http://schemas.openxmlformats.org/officeDocument/2006/relationships/image" Target="../media/image671.png"/><Relationship Id="rId34" Type="http://schemas.openxmlformats.org/officeDocument/2006/relationships/customXml" Target="../ink/ink615.xml"/><Relationship Id="rId50" Type="http://schemas.openxmlformats.org/officeDocument/2006/relationships/customXml" Target="../ink/ink623.xml"/><Relationship Id="rId55" Type="http://schemas.openxmlformats.org/officeDocument/2006/relationships/image" Target="../media/image644.png"/><Relationship Id="rId76" Type="http://schemas.openxmlformats.org/officeDocument/2006/relationships/customXml" Target="../ink/ink636.xml"/><Relationship Id="rId97" Type="http://schemas.openxmlformats.org/officeDocument/2006/relationships/image" Target="../media/image665.png"/><Relationship Id="rId104" Type="http://schemas.openxmlformats.org/officeDocument/2006/relationships/customXml" Target="../ink/ink650.xml"/><Relationship Id="rId120" Type="http://schemas.openxmlformats.org/officeDocument/2006/relationships/customXml" Target="../ink/ink658.xml"/><Relationship Id="rId125" Type="http://schemas.openxmlformats.org/officeDocument/2006/relationships/image" Target="../media/image679.png"/><Relationship Id="rId141" Type="http://schemas.openxmlformats.org/officeDocument/2006/relationships/image" Target="../media/image687.png"/><Relationship Id="rId146" Type="http://schemas.openxmlformats.org/officeDocument/2006/relationships/customXml" Target="../ink/ink671.xml"/><Relationship Id="rId167" Type="http://schemas.openxmlformats.org/officeDocument/2006/relationships/image" Target="../media/image700.png"/><Relationship Id="rId7" Type="http://schemas.openxmlformats.org/officeDocument/2006/relationships/image" Target="../media/image620.png"/><Relationship Id="rId71" Type="http://schemas.openxmlformats.org/officeDocument/2006/relationships/image" Target="../media/image652.png"/><Relationship Id="rId92" Type="http://schemas.openxmlformats.org/officeDocument/2006/relationships/customXml" Target="../ink/ink644.xml"/><Relationship Id="rId162" Type="http://schemas.openxmlformats.org/officeDocument/2006/relationships/customXml" Target="../ink/ink679.xml"/><Relationship Id="rId183" Type="http://schemas.openxmlformats.org/officeDocument/2006/relationships/image" Target="../media/image708.png"/><Relationship Id="rId2" Type="http://schemas.openxmlformats.org/officeDocument/2006/relationships/customXml" Target="../ink/ink599.xml"/><Relationship Id="rId29" Type="http://schemas.openxmlformats.org/officeDocument/2006/relationships/image" Target="../media/image631.png"/><Relationship Id="rId24" Type="http://schemas.openxmlformats.org/officeDocument/2006/relationships/customXml" Target="../ink/ink610.xml"/><Relationship Id="rId40" Type="http://schemas.openxmlformats.org/officeDocument/2006/relationships/customXml" Target="../ink/ink618.xml"/><Relationship Id="rId45" Type="http://schemas.openxmlformats.org/officeDocument/2006/relationships/image" Target="../media/image639.png"/><Relationship Id="rId66" Type="http://schemas.openxmlformats.org/officeDocument/2006/relationships/customXml" Target="../ink/ink631.xml"/><Relationship Id="rId87" Type="http://schemas.openxmlformats.org/officeDocument/2006/relationships/image" Target="../media/image660.png"/><Relationship Id="rId110" Type="http://schemas.openxmlformats.org/officeDocument/2006/relationships/customXml" Target="../ink/ink653.xml"/><Relationship Id="rId115" Type="http://schemas.openxmlformats.org/officeDocument/2006/relationships/image" Target="../media/image674.png"/><Relationship Id="rId131" Type="http://schemas.openxmlformats.org/officeDocument/2006/relationships/image" Target="../media/image682.png"/><Relationship Id="rId136" Type="http://schemas.openxmlformats.org/officeDocument/2006/relationships/customXml" Target="../ink/ink666.xml"/><Relationship Id="rId157" Type="http://schemas.openxmlformats.org/officeDocument/2006/relationships/image" Target="../media/image695.png"/><Relationship Id="rId178" Type="http://schemas.openxmlformats.org/officeDocument/2006/relationships/customXml" Target="../ink/ink687.xml"/><Relationship Id="rId61" Type="http://schemas.openxmlformats.org/officeDocument/2006/relationships/image" Target="../media/image647.png"/><Relationship Id="rId82" Type="http://schemas.openxmlformats.org/officeDocument/2006/relationships/customXml" Target="../ink/ink639.xml"/><Relationship Id="rId152" Type="http://schemas.openxmlformats.org/officeDocument/2006/relationships/customXml" Target="../ink/ink674.xml"/><Relationship Id="rId173" Type="http://schemas.openxmlformats.org/officeDocument/2006/relationships/image" Target="../media/image703.png"/><Relationship Id="rId19" Type="http://schemas.openxmlformats.org/officeDocument/2006/relationships/image" Target="../media/image626.png"/><Relationship Id="rId14" Type="http://schemas.openxmlformats.org/officeDocument/2006/relationships/customXml" Target="../ink/ink605.xml"/><Relationship Id="rId30" Type="http://schemas.openxmlformats.org/officeDocument/2006/relationships/customXml" Target="../ink/ink613.xml"/><Relationship Id="rId35" Type="http://schemas.openxmlformats.org/officeDocument/2006/relationships/image" Target="../media/image634.png"/><Relationship Id="rId56" Type="http://schemas.openxmlformats.org/officeDocument/2006/relationships/customXml" Target="../ink/ink626.xml"/><Relationship Id="rId77" Type="http://schemas.openxmlformats.org/officeDocument/2006/relationships/image" Target="../media/image655.png"/><Relationship Id="rId100" Type="http://schemas.openxmlformats.org/officeDocument/2006/relationships/customXml" Target="../ink/ink648.xml"/><Relationship Id="rId105" Type="http://schemas.openxmlformats.org/officeDocument/2006/relationships/image" Target="../media/image669.png"/><Relationship Id="rId126" Type="http://schemas.openxmlformats.org/officeDocument/2006/relationships/customXml" Target="../ink/ink661.xml"/><Relationship Id="rId147" Type="http://schemas.openxmlformats.org/officeDocument/2006/relationships/image" Target="../media/image690.png"/><Relationship Id="rId168" Type="http://schemas.openxmlformats.org/officeDocument/2006/relationships/customXml" Target="../ink/ink682.xml"/><Relationship Id="rId8" Type="http://schemas.openxmlformats.org/officeDocument/2006/relationships/customXml" Target="../ink/ink602.xml"/><Relationship Id="rId51" Type="http://schemas.openxmlformats.org/officeDocument/2006/relationships/image" Target="../media/image642.png"/><Relationship Id="rId72" Type="http://schemas.openxmlformats.org/officeDocument/2006/relationships/customXml" Target="../ink/ink634.xml"/><Relationship Id="rId93" Type="http://schemas.openxmlformats.org/officeDocument/2006/relationships/image" Target="../media/image663.png"/><Relationship Id="rId98" Type="http://schemas.openxmlformats.org/officeDocument/2006/relationships/customXml" Target="../ink/ink647.xml"/><Relationship Id="rId121" Type="http://schemas.openxmlformats.org/officeDocument/2006/relationships/image" Target="../media/image677.png"/><Relationship Id="rId142" Type="http://schemas.openxmlformats.org/officeDocument/2006/relationships/customXml" Target="../ink/ink669.xml"/><Relationship Id="rId163" Type="http://schemas.openxmlformats.org/officeDocument/2006/relationships/image" Target="../media/image698.png"/><Relationship Id="rId184" Type="http://schemas.openxmlformats.org/officeDocument/2006/relationships/customXml" Target="../ink/ink690.xml"/><Relationship Id="rId3" Type="http://schemas.openxmlformats.org/officeDocument/2006/relationships/image" Target="../media/image618.png"/><Relationship Id="rId25" Type="http://schemas.openxmlformats.org/officeDocument/2006/relationships/image" Target="../media/image629.png"/><Relationship Id="rId46" Type="http://schemas.openxmlformats.org/officeDocument/2006/relationships/customXml" Target="../ink/ink621.xml"/><Relationship Id="rId67" Type="http://schemas.openxmlformats.org/officeDocument/2006/relationships/image" Target="../media/image650.png"/><Relationship Id="rId116" Type="http://schemas.openxmlformats.org/officeDocument/2006/relationships/customXml" Target="../ink/ink656.xml"/><Relationship Id="rId137" Type="http://schemas.openxmlformats.org/officeDocument/2006/relationships/image" Target="../media/image685.png"/><Relationship Id="rId158" Type="http://schemas.openxmlformats.org/officeDocument/2006/relationships/customXml" Target="../ink/ink677.xml"/><Relationship Id="rId20" Type="http://schemas.openxmlformats.org/officeDocument/2006/relationships/customXml" Target="../ink/ink608.xml"/><Relationship Id="rId41" Type="http://schemas.openxmlformats.org/officeDocument/2006/relationships/image" Target="../media/image637.png"/><Relationship Id="rId62" Type="http://schemas.openxmlformats.org/officeDocument/2006/relationships/customXml" Target="../ink/ink629.xml"/><Relationship Id="rId83" Type="http://schemas.openxmlformats.org/officeDocument/2006/relationships/image" Target="../media/image658.png"/><Relationship Id="rId88" Type="http://schemas.openxmlformats.org/officeDocument/2006/relationships/customXml" Target="../ink/ink642.xml"/><Relationship Id="rId111" Type="http://schemas.openxmlformats.org/officeDocument/2006/relationships/image" Target="../media/image672.png"/><Relationship Id="rId132" Type="http://schemas.openxmlformats.org/officeDocument/2006/relationships/customXml" Target="../ink/ink664.xml"/><Relationship Id="rId153" Type="http://schemas.openxmlformats.org/officeDocument/2006/relationships/image" Target="../media/image693.png"/><Relationship Id="rId174" Type="http://schemas.openxmlformats.org/officeDocument/2006/relationships/customXml" Target="../ink/ink685.xml"/><Relationship Id="rId179" Type="http://schemas.openxmlformats.org/officeDocument/2006/relationships/image" Target="../media/image706.png"/><Relationship Id="rId15" Type="http://schemas.openxmlformats.org/officeDocument/2006/relationships/image" Target="../media/image624.png"/><Relationship Id="rId36" Type="http://schemas.openxmlformats.org/officeDocument/2006/relationships/customXml" Target="../ink/ink616.xml"/><Relationship Id="rId57" Type="http://schemas.openxmlformats.org/officeDocument/2006/relationships/image" Target="../media/image645.png"/><Relationship Id="rId106" Type="http://schemas.openxmlformats.org/officeDocument/2006/relationships/customXml" Target="../ink/ink651.xml"/><Relationship Id="rId127" Type="http://schemas.openxmlformats.org/officeDocument/2006/relationships/image" Target="../media/image680.png"/><Relationship Id="rId10" Type="http://schemas.openxmlformats.org/officeDocument/2006/relationships/customXml" Target="../ink/ink603.xml"/><Relationship Id="rId31" Type="http://schemas.openxmlformats.org/officeDocument/2006/relationships/image" Target="../media/image632.png"/><Relationship Id="rId52" Type="http://schemas.openxmlformats.org/officeDocument/2006/relationships/customXml" Target="../ink/ink624.xml"/><Relationship Id="rId73" Type="http://schemas.openxmlformats.org/officeDocument/2006/relationships/image" Target="../media/image653.png"/><Relationship Id="rId78" Type="http://schemas.openxmlformats.org/officeDocument/2006/relationships/customXml" Target="../ink/ink637.xml"/><Relationship Id="rId94" Type="http://schemas.openxmlformats.org/officeDocument/2006/relationships/customXml" Target="../ink/ink645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659.xml"/><Relationship Id="rId143" Type="http://schemas.openxmlformats.org/officeDocument/2006/relationships/image" Target="../media/image688.png"/><Relationship Id="rId148" Type="http://schemas.openxmlformats.org/officeDocument/2006/relationships/customXml" Target="../ink/ink672.xml"/><Relationship Id="rId164" Type="http://schemas.openxmlformats.org/officeDocument/2006/relationships/customXml" Target="../ink/ink680.xml"/><Relationship Id="rId169" Type="http://schemas.openxmlformats.org/officeDocument/2006/relationships/image" Target="../media/image701.png"/><Relationship Id="rId185" Type="http://schemas.openxmlformats.org/officeDocument/2006/relationships/image" Target="../media/image709.png"/><Relationship Id="rId4" Type="http://schemas.openxmlformats.org/officeDocument/2006/relationships/customXml" Target="../ink/ink600.xml"/><Relationship Id="rId9" Type="http://schemas.openxmlformats.org/officeDocument/2006/relationships/image" Target="../media/image621.png"/><Relationship Id="rId180" Type="http://schemas.openxmlformats.org/officeDocument/2006/relationships/customXml" Target="../ink/ink688.xml"/><Relationship Id="rId26" Type="http://schemas.openxmlformats.org/officeDocument/2006/relationships/customXml" Target="../ink/ink611.xml"/><Relationship Id="rId47" Type="http://schemas.openxmlformats.org/officeDocument/2006/relationships/image" Target="../media/image640.png"/><Relationship Id="rId68" Type="http://schemas.openxmlformats.org/officeDocument/2006/relationships/customXml" Target="../ink/ink632.xml"/><Relationship Id="rId89" Type="http://schemas.openxmlformats.org/officeDocument/2006/relationships/image" Target="../media/image661.png"/><Relationship Id="rId112" Type="http://schemas.openxmlformats.org/officeDocument/2006/relationships/customXml" Target="../ink/ink654.xml"/><Relationship Id="rId133" Type="http://schemas.openxmlformats.org/officeDocument/2006/relationships/image" Target="../media/image683.png"/><Relationship Id="rId154" Type="http://schemas.openxmlformats.org/officeDocument/2006/relationships/customXml" Target="../ink/ink675.xml"/><Relationship Id="rId175" Type="http://schemas.openxmlformats.org/officeDocument/2006/relationships/image" Target="../media/image704.png"/><Relationship Id="rId16" Type="http://schemas.openxmlformats.org/officeDocument/2006/relationships/customXml" Target="../ink/ink606.xml"/><Relationship Id="rId37" Type="http://schemas.openxmlformats.org/officeDocument/2006/relationships/image" Target="../media/image635.png"/><Relationship Id="rId58" Type="http://schemas.openxmlformats.org/officeDocument/2006/relationships/customXml" Target="../ink/ink627.xml"/><Relationship Id="rId79" Type="http://schemas.openxmlformats.org/officeDocument/2006/relationships/image" Target="../media/image656.png"/><Relationship Id="rId102" Type="http://schemas.openxmlformats.org/officeDocument/2006/relationships/customXml" Target="../ink/ink649.xml"/><Relationship Id="rId123" Type="http://schemas.openxmlformats.org/officeDocument/2006/relationships/image" Target="../media/image678.png"/><Relationship Id="rId144" Type="http://schemas.openxmlformats.org/officeDocument/2006/relationships/customXml" Target="../ink/ink670.xml"/><Relationship Id="rId90" Type="http://schemas.openxmlformats.org/officeDocument/2006/relationships/customXml" Target="../ink/ink643.xml"/><Relationship Id="rId165" Type="http://schemas.openxmlformats.org/officeDocument/2006/relationships/image" Target="../media/image699.png"/><Relationship Id="rId186" Type="http://schemas.openxmlformats.org/officeDocument/2006/relationships/customXml" Target="../ink/ink691.xml"/><Relationship Id="rId27" Type="http://schemas.openxmlformats.org/officeDocument/2006/relationships/image" Target="../media/image630.png"/><Relationship Id="rId48" Type="http://schemas.openxmlformats.org/officeDocument/2006/relationships/customXml" Target="../ink/ink622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34" Type="http://schemas.openxmlformats.org/officeDocument/2006/relationships/customXml" Target="../ink/ink665.xml"/><Relationship Id="rId80" Type="http://schemas.openxmlformats.org/officeDocument/2006/relationships/customXml" Target="../ink/ink638.xml"/><Relationship Id="rId155" Type="http://schemas.openxmlformats.org/officeDocument/2006/relationships/image" Target="../media/image694.png"/><Relationship Id="rId176" Type="http://schemas.openxmlformats.org/officeDocument/2006/relationships/customXml" Target="../ink/ink686.xml"/><Relationship Id="rId17" Type="http://schemas.openxmlformats.org/officeDocument/2006/relationships/image" Target="../media/image625.png"/><Relationship Id="rId38" Type="http://schemas.openxmlformats.org/officeDocument/2006/relationships/customXml" Target="../ink/ink617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24" Type="http://schemas.openxmlformats.org/officeDocument/2006/relationships/customXml" Target="../ink/ink660.xml"/><Relationship Id="rId70" Type="http://schemas.openxmlformats.org/officeDocument/2006/relationships/customXml" Target="../ink/ink633.xml"/><Relationship Id="rId91" Type="http://schemas.openxmlformats.org/officeDocument/2006/relationships/image" Target="../media/image662.png"/><Relationship Id="rId145" Type="http://schemas.openxmlformats.org/officeDocument/2006/relationships/image" Target="../media/image689.png"/><Relationship Id="rId166" Type="http://schemas.openxmlformats.org/officeDocument/2006/relationships/customXml" Target="../ink/ink681.xml"/><Relationship Id="rId187" Type="http://schemas.openxmlformats.org/officeDocument/2006/relationships/image" Target="../media/image710.png"/><Relationship Id="rId1" Type="http://schemas.openxmlformats.org/officeDocument/2006/relationships/slideLayout" Target="../slideLayouts/slideLayout22.xml"/><Relationship Id="rId28" Type="http://schemas.openxmlformats.org/officeDocument/2006/relationships/customXml" Target="../ink/ink612.xml"/><Relationship Id="rId49" Type="http://schemas.openxmlformats.org/officeDocument/2006/relationships/image" Target="../media/image641.png"/><Relationship Id="rId114" Type="http://schemas.openxmlformats.org/officeDocument/2006/relationships/customXml" Target="../ink/ink655.xml"/><Relationship Id="rId60" Type="http://schemas.openxmlformats.org/officeDocument/2006/relationships/customXml" Target="../ink/ink628.xml"/><Relationship Id="rId81" Type="http://schemas.openxmlformats.org/officeDocument/2006/relationships/image" Target="../media/image657.png"/><Relationship Id="rId135" Type="http://schemas.openxmlformats.org/officeDocument/2006/relationships/image" Target="../media/image684.png"/><Relationship Id="rId156" Type="http://schemas.openxmlformats.org/officeDocument/2006/relationships/customXml" Target="../ink/ink676.xml"/><Relationship Id="rId177" Type="http://schemas.openxmlformats.org/officeDocument/2006/relationships/image" Target="../media/image70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13" Type="http://schemas.openxmlformats.org/officeDocument/2006/relationships/customXml" Target="../ink/ink697.xml"/><Relationship Id="rId18" Type="http://schemas.openxmlformats.org/officeDocument/2006/relationships/image" Target="../media/image718.png"/><Relationship Id="rId26" Type="http://schemas.openxmlformats.org/officeDocument/2006/relationships/image" Target="../media/image722.png"/><Relationship Id="rId3" Type="http://schemas.openxmlformats.org/officeDocument/2006/relationships/customXml" Target="../ink/ink692.xml"/><Relationship Id="rId21" Type="http://schemas.openxmlformats.org/officeDocument/2006/relationships/customXml" Target="../ink/ink701.xml"/><Relationship Id="rId7" Type="http://schemas.openxmlformats.org/officeDocument/2006/relationships/customXml" Target="../ink/ink694.xml"/><Relationship Id="rId12" Type="http://schemas.openxmlformats.org/officeDocument/2006/relationships/image" Target="../media/image715.png"/><Relationship Id="rId17" Type="http://schemas.openxmlformats.org/officeDocument/2006/relationships/customXml" Target="../ink/ink699.xml"/><Relationship Id="rId25" Type="http://schemas.openxmlformats.org/officeDocument/2006/relationships/customXml" Target="../ink/ink703.xml"/><Relationship Id="rId2" Type="http://schemas.openxmlformats.org/officeDocument/2006/relationships/image" Target="../media/image2610.png"/><Relationship Id="rId16" Type="http://schemas.openxmlformats.org/officeDocument/2006/relationships/image" Target="../media/image717.png"/><Relationship Id="rId20" Type="http://schemas.openxmlformats.org/officeDocument/2006/relationships/image" Target="../media/image7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2.png"/><Relationship Id="rId11" Type="http://schemas.openxmlformats.org/officeDocument/2006/relationships/customXml" Target="../ink/ink696.xml"/><Relationship Id="rId24" Type="http://schemas.openxmlformats.org/officeDocument/2006/relationships/image" Target="../media/image721.png"/><Relationship Id="rId5" Type="http://schemas.openxmlformats.org/officeDocument/2006/relationships/customXml" Target="../ink/ink693.xml"/><Relationship Id="rId15" Type="http://schemas.openxmlformats.org/officeDocument/2006/relationships/customXml" Target="../ink/ink698.xml"/><Relationship Id="rId23" Type="http://schemas.openxmlformats.org/officeDocument/2006/relationships/customXml" Target="../ink/ink702.xml"/><Relationship Id="rId10" Type="http://schemas.openxmlformats.org/officeDocument/2006/relationships/image" Target="../media/image714.png"/><Relationship Id="rId19" Type="http://schemas.openxmlformats.org/officeDocument/2006/relationships/customXml" Target="../ink/ink700.xml"/><Relationship Id="rId4" Type="http://schemas.openxmlformats.org/officeDocument/2006/relationships/image" Target="../media/image711.png"/><Relationship Id="rId9" Type="http://schemas.openxmlformats.org/officeDocument/2006/relationships/customXml" Target="../ink/ink695.xml"/><Relationship Id="rId14" Type="http://schemas.openxmlformats.org/officeDocument/2006/relationships/image" Target="../media/image716.png"/><Relationship Id="rId22" Type="http://schemas.openxmlformats.org/officeDocument/2006/relationships/image" Target="../media/image7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5.png"/><Relationship Id="rId13" Type="http://schemas.openxmlformats.org/officeDocument/2006/relationships/customXml" Target="../ink/ink709.xml"/><Relationship Id="rId18" Type="http://schemas.openxmlformats.org/officeDocument/2006/relationships/image" Target="../media/image730.png"/><Relationship Id="rId26" Type="http://schemas.openxmlformats.org/officeDocument/2006/relationships/image" Target="../media/image734.png"/><Relationship Id="rId3" Type="http://schemas.openxmlformats.org/officeDocument/2006/relationships/customXml" Target="../ink/ink704.xml"/><Relationship Id="rId21" Type="http://schemas.openxmlformats.org/officeDocument/2006/relationships/customXml" Target="../ink/ink713.xml"/><Relationship Id="rId7" Type="http://schemas.openxmlformats.org/officeDocument/2006/relationships/customXml" Target="../ink/ink706.xml"/><Relationship Id="rId12" Type="http://schemas.openxmlformats.org/officeDocument/2006/relationships/image" Target="../media/image727.png"/><Relationship Id="rId17" Type="http://schemas.openxmlformats.org/officeDocument/2006/relationships/customXml" Target="../ink/ink711.xml"/><Relationship Id="rId25" Type="http://schemas.openxmlformats.org/officeDocument/2006/relationships/customXml" Target="../ink/ink715.xml"/><Relationship Id="rId2" Type="http://schemas.openxmlformats.org/officeDocument/2006/relationships/image" Target="../media/image2710.png"/><Relationship Id="rId16" Type="http://schemas.openxmlformats.org/officeDocument/2006/relationships/image" Target="../media/image729.png"/><Relationship Id="rId20" Type="http://schemas.openxmlformats.org/officeDocument/2006/relationships/image" Target="../media/image731.png"/><Relationship Id="rId29" Type="http://schemas.openxmlformats.org/officeDocument/2006/relationships/customXml" Target="../ink/ink7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24.png"/><Relationship Id="rId11" Type="http://schemas.openxmlformats.org/officeDocument/2006/relationships/customXml" Target="../ink/ink708.xml"/><Relationship Id="rId24" Type="http://schemas.openxmlformats.org/officeDocument/2006/relationships/image" Target="../media/image733.png"/><Relationship Id="rId5" Type="http://schemas.openxmlformats.org/officeDocument/2006/relationships/customXml" Target="../ink/ink705.xml"/><Relationship Id="rId15" Type="http://schemas.openxmlformats.org/officeDocument/2006/relationships/customXml" Target="../ink/ink710.xml"/><Relationship Id="rId23" Type="http://schemas.openxmlformats.org/officeDocument/2006/relationships/customXml" Target="../ink/ink714.xml"/><Relationship Id="rId28" Type="http://schemas.openxmlformats.org/officeDocument/2006/relationships/image" Target="../media/image735.png"/><Relationship Id="rId10" Type="http://schemas.openxmlformats.org/officeDocument/2006/relationships/image" Target="../media/image726.png"/><Relationship Id="rId19" Type="http://schemas.openxmlformats.org/officeDocument/2006/relationships/customXml" Target="../ink/ink712.xml"/><Relationship Id="rId4" Type="http://schemas.openxmlformats.org/officeDocument/2006/relationships/image" Target="../media/image723.png"/><Relationship Id="rId9" Type="http://schemas.openxmlformats.org/officeDocument/2006/relationships/customXml" Target="../ink/ink707.xml"/><Relationship Id="rId14" Type="http://schemas.openxmlformats.org/officeDocument/2006/relationships/image" Target="../media/image728.png"/><Relationship Id="rId22" Type="http://schemas.openxmlformats.org/officeDocument/2006/relationships/image" Target="../media/image732.png"/><Relationship Id="rId27" Type="http://schemas.openxmlformats.org/officeDocument/2006/relationships/customXml" Target="../ink/ink716.xml"/><Relationship Id="rId30" Type="http://schemas.openxmlformats.org/officeDocument/2006/relationships/image" Target="../media/image736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9.png"/><Relationship Id="rId21" Type="http://schemas.openxmlformats.org/officeDocument/2006/relationships/customXml" Target="../ink/ink727.xml"/><Relationship Id="rId42" Type="http://schemas.openxmlformats.org/officeDocument/2006/relationships/image" Target="../media/image757.png"/><Relationship Id="rId47" Type="http://schemas.openxmlformats.org/officeDocument/2006/relationships/customXml" Target="../ink/ink740.xml"/><Relationship Id="rId63" Type="http://schemas.openxmlformats.org/officeDocument/2006/relationships/customXml" Target="../ink/ink748.xml"/><Relationship Id="rId68" Type="http://schemas.openxmlformats.org/officeDocument/2006/relationships/image" Target="../media/image770.png"/><Relationship Id="rId84" Type="http://schemas.openxmlformats.org/officeDocument/2006/relationships/image" Target="../media/image778.png"/><Relationship Id="rId89" Type="http://schemas.openxmlformats.org/officeDocument/2006/relationships/customXml" Target="../ink/ink761.xml"/><Relationship Id="rId16" Type="http://schemas.openxmlformats.org/officeDocument/2006/relationships/image" Target="../media/image744.png"/><Relationship Id="rId107" Type="http://schemas.openxmlformats.org/officeDocument/2006/relationships/customXml" Target="../ink/ink770.xml"/><Relationship Id="rId11" Type="http://schemas.openxmlformats.org/officeDocument/2006/relationships/customXml" Target="../ink/ink722.xml"/><Relationship Id="rId32" Type="http://schemas.openxmlformats.org/officeDocument/2006/relationships/image" Target="../media/image752.png"/><Relationship Id="rId37" Type="http://schemas.openxmlformats.org/officeDocument/2006/relationships/customXml" Target="../ink/ink735.xml"/><Relationship Id="rId53" Type="http://schemas.openxmlformats.org/officeDocument/2006/relationships/customXml" Target="../ink/ink743.xml"/><Relationship Id="rId58" Type="http://schemas.openxmlformats.org/officeDocument/2006/relationships/image" Target="../media/image765.png"/><Relationship Id="rId74" Type="http://schemas.openxmlformats.org/officeDocument/2006/relationships/image" Target="../media/image773.png"/><Relationship Id="rId79" Type="http://schemas.openxmlformats.org/officeDocument/2006/relationships/customXml" Target="../ink/ink756.xml"/><Relationship Id="rId102" Type="http://schemas.openxmlformats.org/officeDocument/2006/relationships/image" Target="../media/image787.png"/><Relationship Id="rId5" Type="http://schemas.openxmlformats.org/officeDocument/2006/relationships/customXml" Target="../ink/ink719.xml"/><Relationship Id="rId90" Type="http://schemas.openxmlformats.org/officeDocument/2006/relationships/image" Target="../media/image781.png"/><Relationship Id="rId95" Type="http://schemas.openxmlformats.org/officeDocument/2006/relationships/customXml" Target="../ink/ink764.xml"/><Relationship Id="rId22" Type="http://schemas.openxmlformats.org/officeDocument/2006/relationships/image" Target="../media/image747.png"/><Relationship Id="rId27" Type="http://schemas.openxmlformats.org/officeDocument/2006/relationships/customXml" Target="../ink/ink730.xml"/><Relationship Id="rId43" Type="http://schemas.openxmlformats.org/officeDocument/2006/relationships/customXml" Target="../ink/ink738.xml"/><Relationship Id="rId48" Type="http://schemas.openxmlformats.org/officeDocument/2006/relationships/image" Target="../media/image760.png"/><Relationship Id="rId64" Type="http://schemas.openxmlformats.org/officeDocument/2006/relationships/image" Target="../media/image768.png"/><Relationship Id="rId69" Type="http://schemas.openxmlformats.org/officeDocument/2006/relationships/customXml" Target="../ink/ink751.xml"/><Relationship Id="rId80" Type="http://schemas.openxmlformats.org/officeDocument/2006/relationships/image" Target="../media/image776.png"/><Relationship Id="rId85" Type="http://schemas.openxmlformats.org/officeDocument/2006/relationships/customXml" Target="../ink/ink759.xml"/><Relationship Id="rId12" Type="http://schemas.openxmlformats.org/officeDocument/2006/relationships/image" Target="../media/image742.png"/><Relationship Id="rId17" Type="http://schemas.openxmlformats.org/officeDocument/2006/relationships/customXml" Target="../ink/ink725.xml"/><Relationship Id="rId33" Type="http://schemas.openxmlformats.org/officeDocument/2006/relationships/customXml" Target="../ink/ink733.xml"/><Relationship Id="rId38" Type="http://schemas.openxmlformats.org/officeDocument/2006/relationships/image" Target="../media/image755.png"/><Relationship Id="rId59" Type="http://schemas.openxmlformats.org/officeDocument/2006/relationships/customXml" Target="../ink/ink746.xml"/><Relationship Id="rId103" Type="http://schemas.openxmlformats.org/officeDocument/2006/relationships/customXml" Target="../ink/ink768.xml"/><Relationship Id="rId108" Type="http://schemas.openxmlformats.org/officeDocument/2006/relationships/image" Target="../media/image790.png"/><Relationship Id="rId20" Type="http://schemas.openxmlformats.org/officeDocument/2006/relationships/image" Target="../media/image746.png"/><Relationship Id="rId41" Type="http://schemas.openxmlformats.org/officeDocument/2006/relationships/customXml" Target="../ink/ink737.xml"/><Relationship Id="rId54" Type="http://schemas.openxmlformats.org/officeDocument/2006/relationships/image" Target="../media/image763.png"/><Relationship Id="rId62" Type="http://schemas.openxmlformats.org/officeDocument/2006/relationships/image" Target="../media/image767.png"/><Relationship Id="rId70" Type="http://schemas.openxmlformats.org/officeDocument/2006/relationships/image" Target="../media/image771.png"/><Relationship Id="rId75" Type="http://schemas.openxmlformats.org/officeDocument/2006/relationships/customXml" Target="../ink/ink754.xml"/><Relationship Id="rId83" Type="http://schemas.openxmlformats.org/officeDocument/2006/relationships/customXml" Target="../ink/ink758.xml"/><Relationship Id="rId88" Type="http://schemas.openxmlformats.org/officeDocument/2006/relationships/image" Target="../media/image780.png"/><Relationship Id="rId91" Type="http://schemas.openxmlformats.org/officeDocument/2006/relationships/customXml" Target="../ink/ink762.xml"/><Relationship Id="rId96" Type="http://schemas.openxmlformats.org/officeDocument/2006/relationships/image" Target="../media/image78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39.png"/><Relationship Id="rId15" Type="http://schemas.openxmlformats.org/officeDocument/2006/relationships/customXml" Target="../ink/ink724.xml"/><Relationship Id="rId23" Type="http://schemas.openxmlformats.org/officeDocument/2006/relationships/customXml" Target="../ink/ink728.xml"/><Relationship Id="rId28" Type="http://schemas.openxmlformats.org/officeDocument/2006/relationships/image" Target="../media/image750.png"/><Relationship Id="rId36" Type="http://schemas.openxmlformats.org/officeDocument/2006/relationships/image" Target="../media/image754.png"/><Relationship Id="rId49" Type="http://schemas.openxmlformats.org/officeDocument/2006/relationships/customXml" Target="../ink/ink741.xml"/><Relationship Id="rId57" Type="http://schemas.openxmlformats.org/officeDocument/2006/relationships/customXml" Target="../ink/ink745.xml"/><Relationship Id="rId106" Type="http://schemas.openxmlformats.org/officeDocument/2006/relationships/image" Target="../media/image789.png"/><Relationship Id="rId10" Type="http://schemas.openxmlformats.org/officeDocument/2006/relationships/image" Target="../media/image741.png"/><Relationship Id="rId31" Type="http://schemas.openxmlformats.org/officeDocument/2006/relationships/customXml" Target="../ink/ink732.xml"/><Relationship Id="rId44" Type="http://schemas.openxmlformats.org/officeDocument/2006/relationships/image" Target="../media/image758.png"/><Relationship Id="rId52" Type="http://schemas.openxmlformats.org/officeDocument/2006/relationships/image" Target="../media/image762.png"/><Relationship Id="rId60" Type="http://schemas.openxmlformats.org/officeDocument/2006/relationships/image" Target="../media/image766.png"/><Relationship Id="rId65" Type="http://schemas.openxmlformats.org/officeDocument/2006/relationships/customXml" Target="../ink/ink749.xml"/><Relationship Id="rId73" Type="http://schemas.openxmlformats.org/officeDocument/2006/relationships/customXml" Target="../ink/ink753.xml"/><Relationship Id="rId78" Type="http://schemas.openxmlformats.org/officeDocument/2006/relationships/image" Target="../media/image775.png"/><Relationship Id="rId81" Type="http://schemas.openxmlformats.org/officeDocument/2006/relationships/customXml" Target="../ink/ink757.xml"/><Relationship Id="rId86" Type="http://schemas.openxmlformats.org/officeDocument/2006/relationships/image" Target="../media/image779.png"/><Relationship Id="rId94" Type="http://schemas.openxmlformats.org/officeDocument/2006/relationships/image" Target="../media/image783.png"/><Relationship Id="rId99" Type="http://schemas.openxmlformats.org/officeDocument/2006/relationships/customXml" Target="../ink/ink766.xml"/><Relationship Id="rId101" Type="http://schemas.openxmlformats.org/officeDocument/2006/relationships/customXml" Target="../ink/ink767.xml"/><Relationship Id="rId4" Type="http://schemas.openxmlformats.org/officeDocument/2006/relationships/image" Target="../media/image738.png"/><Relationship Id="rId9" Type="http://schemas.openxmlformats.org/officeDocument/2006/relationships/customXml" Target="../ink/ink721.xml"/><Relationship Id="rId13" Type="http://schemas.openxmlformats.org/officeDocument/2006/relationships/customXml" Target="../ink/ink723.xml"/><Relationship Id="rId18" Type="http://schemas.openxmlformats.org/officeDocument/2006/relationships/image" Target="../media/image745.png"/><Relationship Id="rId39" Type="http://schemas.openxmlformats.org/officeDocument/2006/relationships/customXml" Target="../ink/ink736.xml"/><Relationship Id="rId34" Type="http://schemas.openxmlformats.org/officeDocument/2006/relationships/image" Target="../media/image753.png"/><Relationship Id="rId50" Type="http://schemas.openxmlformats.org/officeDocument/2006/relationships/image" Target="../media/image761.png"/><Relationship Id="rId55" Type="http://schemas.openxmlformats.org/officeDocument/2006/relationships/customXml" Target="../ink/ink744.xml"/><Relationship Id="rId76" Type="http://schemas.openxmlformats.org/officeDocument/2006/relationships/image" Target="../media/image774.png"/><Relationship Id="rId97" Type="http://schemas.openxmlformats.org/officeDocument/2006/relationships/customXml" Target="../ink/ink765.xml"/><Relationship Id="rId104" Type="http://schemas.openxmlformats.org/officeDocument/2006/relationships/image" Target="../media/image788.png"/><Relationship Id="rId7" Type="http://schemas.openxmlformats.org/officeDocument/2006/relationships/customXml" Target="../ink/ink720.xml"/><Relationship Id="rId71" Type="http://schemas.openxmlformats.org/officeDocument/2006/relationships/customXml" Target="../ink/ink752.xml"/><Relationship Id="rId92" Type="http://schemas.openxmlformats.org/officeDocument/2006/relationships/image" Target="../media/image782.png"/><Relationship Id="rId2" Type="http://schemas.openxmlformats.org/officeDocument/2006/relationships/image" Target="../media/image2910.png"/><Relationship Id="rId29" Type="http://schemas.openxmlformats.org/officeDocument/2006/relationships/customXml" Target="../ink/ink731.xml"/><Relationship Id="rId24" Type="http://schemas.openxmlformats.org/officeDocument/2006/relationships/image" Target="../media/image748.png"/><Relationship Id="rId40" Type="http://schemas.openxmlformats.org/officeDocument/2006/relationships/image" Target="../media/image756.png"/><Relationship Id="rId45" Type="http://schemas.openxmlformats.org/officeDocument/2006/relationships/customXml" Target="../ink/ink739.xml"/><Relationship Id="rId66" Type="http://schemas.openxmlformats.org/officeDocument/2006/relationships/image" Target="../media/image769.png"/><Relationship Id="rId87" Type="http://schemas.openxmlformats.org/officeDocument/2006/relationships/customXml" Target="../ink/ink760.xml"/><Relationship Id="rId61" Type="http://schemas.openxmlformats.org/officeDocument/2006/relationships/customXml" Target="../ink/ink747.xml"/><Relationship Id="rId82" Type="http://schemas.openxmlformats.org/officeDocument/2006/relationships/image" Target="../media/image777.png"/><Relationship Id="rId19" Type="http://schemas.openxmlformats.org/officeDocument/2006/relationships/customXml" Target="../ink/ink726.xml"/><Relationship Id="rId14" Type="http://schemas.openxmlformats.org/officeDocument/2006/relationships/image" Target="../media/image743.png"/><Relationship Id="rId30" Type="http://schemas.openxmlformats.org/officeDocument/2006/relationships/image" Target="../media/image751.png"/><Relationship Id="rId35" Type="http://schemas.openxmlformats.org/officeDocument/2006/relationships/customXml" Target="../ink/ink734.xml"/><Relationship Id="rId56" Type="http://schemas.openxmlformats.org/officeDocument/2006/relationships/image" Target="../media/image764.png"/><Relationship Id="rId77" Type="http://schemas.openxmlformats.org/officeDocument/2006/relationships/customXml" Target="../ink/ink755.xml"/><Relationship Id="rId100" Type="http://schemas.openxmlformats.org/officeDocument/2006/relationships/image" Target="../media/image786.png"/><Relationship Id="rId105" Type="http://schemas.openxmlformats.org/officeDocument/2006/relationships/customXml" Target="../ink/ink769.xml"/><Relationship Id="rId8" Type="http://schemas.openxmlformats.org/officeDocument/2006/relationships/image" Target="../media/image740.png"/><Relationship Id="rId51" Type="http://schemas.openxmlformats.org/officeDocument/2006/relationships/customXml" Target="../ink/ink742.xml"/><Relationship Id="rId72" Type="http://schemas.openxmlformats.org/officeDocument/2006/relationships/image" Target="../media/image772.png"/><Relationship Id="rId93" Type="http://schemas.openxmlformats.org/officeDocument/2006/relationships/customXml" Target="../ink/ink763.xml"/><Relationship Id="rId98" Type="http://schemas.openxmlformats.org/officeDocument/2006/relationships/image" Target="../media/image785.png"/><Relationship Id="rId3" Type="http://schemas.openxmlformats.org/officeDocument/2006/relationships/customXml" Target="../ink/ink718.xml"/><Relationship Id="rId25" Type="http://schemas.openxmlformats.org/officeDocument/2006/relationships/customXml" Target="../ink/ink729.xml"/><Relationship Id="rId46" Type="http://schemas.openxmlformats.org/officeDocument/2006/relationships/image" Target="../media/image759.png"/><Relationship Id="rId67" Type="http://schemas.openxmlformats.org/officeDocument/2006/relationships/customXml" Target="../ink/ink75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2.png"/><Relationship Id="rId21" Type="http://schemas.openxmlformats.org/officeDocument/2006/relationships/customXml" Target="../ink/ink780.xml"/><Relationship Id="rId42" Type="http://schemas.openxmlformats.org/officeDocument/2006/relationships/image" Target="../media/image810.png"/><Relationship Id="rId47" Type="http://schemas.openxmlformats.org/officeDocument/2006/relationships/customXml" Target="../ink/ink793.xml"/><Relationship Id="rId63" Type="http://schemas.openxmlformats.org/officeDocument/2006/relationships/customXml" Target="../ink/ink801.xml"/><Relationship Id="rId68" Type="http://schemas.openxmlformats.org/officeDocument/2006/relationships/image" Target="../media/image823.png"/><Relationship Id="rId16" Type="http://schemas.openxmlformats.org/officeDocument/2006/relationships/image" Target="../media/image797.png"/><Relationship Id="rId11" Type="http://schemas.openxmlformats.org/officeDocument/2006/relationships/customXml" Target="../ink/ink775.xml"/><Relationship Id="rId24" Type="http://schemas.openxmlformats.org/officeDocument/2006/relationships/image" Target="../media/image801.png"/><Relationship Id="rId32" Type="http://schemas.openxmlformats.org/officeDocument/2006/relationships/image" Target="../media/image805.png"/><Relationship Id="rId37" Type="http://schemas.openxmlformats.org/officeDocument/2006/relationships/customXml" Target="../ink/ink788.xml"/><Relationship Id="rId40" Type="http://schemas.openxmlformats.org/officeDocument/2006/relationships/image" Target="../media/image809.png"/><Relationship Id="rId45" Type="http://schemas.openxmlformats.org/officeDocument/2006/relationships/customXml" Target="../ink/ink792.xml"/><Relationship Id="rId53" Type="http://schemas.openxmlformats.org/officeDocument/2006/relationships/customXml" Target="../ink/ink796.xml"/><Relationship Id="rId58" Type="http://schemas.openxmlformats.org/officeDocument/2006/relationships/image" Target="../media/image818.png"/><Relationship Id="rId66" Type="http://schemas.openxmlformats.org/officeDocument/2006/relationships/image" Target="../media/image822.png"/><Relationship Id="rId74" Type="http://schemas.openxmlformats.org/officeDocument/2006/relationships/image" Target="../media/image826.png"/><Relationship Id="rId5" Type="http://schemas.openxmlformats.org/officeDocument/2006/relationships/customXml" Target="../ink/ink772.xml"/><Relationship Id="rId61" Type="http://schemas.openxmlformats.org/officeDocument/2006/relationships/customXml" Target="../ink/ink800.xml"/><Relationship Id="rId19" Type="http://schemas.openxmlformats.org/officeDocument/2006/relationships/customXml" Target="../ink/ink779.xml"/><Relationship Id="rId14" Type="http://schemas.openxmlformats.org/officeDocument/2006/relationships/image" Target="../media/image796.png"/><Relationship Id="rId22" Type="http://schemas.openxmlformats.org/officeDocument/2006/relationships/image" Target="../media/image800.png"/><Relationship Id="rId27" Type="http://schemas.openxmlformats.org/officeDocument/2006/relationships/customXml" Target="../ink/ink783.xml"/><Relationship Id="rId30" Type="http://schemas.openxmlformats.org/officeDocument/2006/relationships/image" Target="../media/image804.png"/><Relationship Id="rId35" Type="http://schemas.openxmlformats.org/officeDocument/2006/relationships/customXml" Target="../ink/ink787.xml"/><Relationship Id="rId43" Type="http://schemas.openxmlformats.org/officeDocument/2006/relationships/customXml" Target="../ink/ink791.xml"/><Relationship Id="rId48" Type="http://schemas.openxmlformats.org/officeDocument/2006/relationships/image" Target="../media/image813.png"/><Relationship Id="rId56" Type="http://schemas.openxmlformats.org/officeDocument/2006/relationships/image" Target="../media/image817.png"/><Relationship Id="rId64" Type="http://schemas.openxmlformats.org/officeDocument/2006/relationships/image" Target="../media/image821.png"/><Relationship Id="rId69" Type="http://schemas.openxmlformats.org/officeDocument/2006/relationships/customXml" Target="../ink/ink804.xml"/><Relationship Id="rId77" Type="http://schemas.openxmlformats.org/officeDocument/2006/relationships/customXml" Target="../ink/ink808.xml"/><Relationship Id="rId8" Type="http://schemas.openxmlformats.org/officeDocument/2006/relationships/image" Target="../media/image793.png"/><Relationship Id="rId51" Type="http://schemas.openxmlformats.org/officeDocument/2006/relationships/customXml" Target="../ink/ink795.xml"/><Relationship Id="rId72" Type="http://schemas.openxmlformats.org/officeDocument/2006/relationships/image" Target="../media/image825.png"/><Relationship Id="rId3" Type="http://schemas.openxmlformats.org/officeDocument/2006/relationships/customXml" Target="../ink/ink771.xml"/><Relationship Id="rId12" Type="http://schemas.openxmlformats.org/officeDocument/2006/relationships/image" Target="../media/image795.png"/><Relationship Id="rId17" Type="http://schemas.openxmlformats.org/officeDocument/2006/relationships/customXml" Target="../ink/ink778.xml"/><Relationship Id="rId25" Type="http://schemas.openxmlformats.org/officeDocument/2006/relationships/customXml" Target="../ink/ink782.xml"/><Relationship Id="rId33" Type="http://schemas.openxmlformats.org/officeDocument/2006/relationships/customXml" Target="../ink/ink786.xml"/><Relationship Id="rId38" Type="http://schemas.openxmlformats.org/officeDocument/2006/relationships/image" Target="../media/image808.png"/><Relationship Id="rId46" Type="http://schemas.openxmlformats.org/officeDocument/2006/relationships/image" Target="../media/image812.png"/><Relationship Id="rId59" Type="http://schemas.openxmlformats.org/officeDocument/2006/relationships/customXml" Target="../ink/ink799.xml"/><Relationship Id="rId67" Type="http://schemas.openxmlformats.org/officeDocument/2006/relationships/customXml" Target="../ink/ink803.xml"/><Relationship Id="rId20" Type="http://schemas.openxmlformats.org/officeDocument/2006/relationships/image" Target="../media/image799.png"/><Relationship Id="rId41" Type="http://schemas.openxmlformats.org/officeDocument/2006/relationships/customXml" Target="../ink/ink790.xml"/><Relationship Id="rId54" Type="http://schemas.openxmlformats.org/officeDocument/2006/relationships/image" Target="../media/image816.png"/><Relationship Id="rId62" Type="http://schemas.openxmlformats.org/officeDocument/2006/relationships/image" Target="../media/image820.png"/><Relationship Id="rId70" Type="http://schemas.openxmlformats.org/officeDocument/2006/relationships/image" Target="../media/image824.png"/><Relationship Id="rId75" Type="http://schemas.openxmlformats.org/officeDocument/2006/relationships/customXml" Target="../ink/ink80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92.png"/><Relationship Id="rId15" Type="http://schemas.openxmlformats.org/officeDocument/2006/relationships/customXml" Target="../ink/ink777.xml"/><Relationship Id="rId23" Type="http://schemas.openxmlformats.org/officeDocument/2006/relationships/customXml" Target="../ink/ink781.xml"/><Relationship Id="rId28" Type="http://schemas.openxmlformats.org/officeDocument/2006/relationships/image" Target="../media/image803.png"/><Relationship Id="rId36" Type="http://schemas.openxmlformats.org/officeDocument/2006/relationships/image" Target="../media/image807.png"/><Relationship Id="rId49" Type="http://schemas.openxmlformats.org/officeDocument/2006/relationships/customXml" Target="../ink/ink794.xml"/><Relationship Id="rId57" Type="http://schemas.openxmlformats.org/officeDocument/2006/relationships/customXml" Target="../ink/ink798.xml"/><Relationship Id="rId10" Type="http://schemas.openxmlformats.org/officeDocument/2006/relationships/image" Target="../media/image794.png"/><Relationship Id="rId31" Type="http://schemas.openxmlformats.org/officeDocument/2006/relationships/customXml" Target="../ink/ink785.xml"/><Relationship Id="rId44" Type="http://schemas.openxmlformats.org/officeDocument/2006/relationships/image" Target="../media/image811.png"/><Relationship Id="rId52" Type="http://schemas.openxmlformats.org/officeDocument/2006/relationships/image" Target="../media/image815.png"/><Relationship Id="rId60" Type="http://schemas.openxmlformats.org/officeDocument/2006/relationships/image" Target="../media/image819.png"/><Relationship Id="rId65" Type="http://schemas.openxmlformats.org/officeDocument/2006/relationships/customXml" Target="../ink/ink802.xml"/><Relationship Id="rId73" Type="http://schemas.openxmlformats.org/officeDocument/2006/relationships/customXml" Target="../ink/ink806.xml"/><Relationship Id="rId78" Type="http://schemas.openxmlformats.org/officeDocument/2006/relationships/image" Target="../media/image828.png"/><Relationship Id="rId4" Type="http://schemas.openxmlformats.org/officeDocument/2006/relationships/image" Target="../media/image791.png"/><Relationship Id="rId9" Type="http://schemas.openxmlformats.org/officeDocument/2006/relationships/customXml" Target="../ink/ink774.xml"/><Relationship Id="rId13" Type="http://schemas.openxmlformats.org/officeDocument/2006/relationships/customXml" Target="../ink/ink776.xml"/><Relationship Id="rId18" Type="http://schemas.openxmlformats.org/officeDocument/2006/relationships/image" Target="../media/image798.png"/><Relationship Id="rId39" Type="http://schemas.openxmlformats.org/officeDocument/2006/relationships/customXml" Target="../ink/ink789.xml"/><Relationship Id="rId34" Type="http://schemas.openxmlformats.org/officeDocument/2006/relationships/image" Target="../media/image806.png"/><Relationship Id="rId50" Type="http://schemas.openxmlformats.org/officeDocument/2006/relationships/image" Target="../media/image814.png"/><Relationship Id="rId55" Type="http://schemas.openxmlformats.org/officeDocument/2006/relationships/customXml" Target="../ink/ink797.xml"/><Relationship Id="rId76" Type="http://schemas.openxmlformats.org/officeDocument/2006/relationships/image" Target="../media/image827.png"/><Relationship Id="rId7" Type="http://schemas.openxmlformats.org/officeDocument/2006/relationships/customXml" Target="../ink/ink773.xml"/><Relationship Id="rId71" Type="http://schemas.openxmlformats.org/officeDocument/2006/relationships/customXml" Target="../ink/ink805.xml"/><Relationship Id="rId2" Type="http://schemas.openxmlformats.org/officeDocument/2006/relationships/image" Target="../media/image3010.png"/><Relationship Id="rId29" Type="http://schemas.openxmlformats.org/officeDocument/2006/relationships/customXml" Target="../ink/ink78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0.png"/><Relationship Id="rId21" Type="http://schemas.openxmlformats.org/officeDocument/2006/relationships/customXml" Target="../ink/ink818.xml"/><Relationship Id="rId42" Type="http://schemas.openxmlformats.org/officeDocument/2006/relationships/image" Target="../media/image848.png"/><Relationship Id="rId47" Type="http://schemas.openxmlformats.org/officeDocument/2006/relationships/customXml" Target="../ink/ink831.xml"/><Relationship Id="rId63" Type="http://schemas.openxmlformats.org/officeDocument/2006/relationships/customXml" Target="../ink/ink839.xml"/><Relationship Id="rId68" Type="http://schemas.openxmlformats.org/officeDocument/2006/relationships/image" Target="../media/image861.png"/><Relationship Id="rId84" Type="http://schemas.openxmlformats.org/officeDocument/2006/relationships/image" Target="../media/image869.png"/><Relationship Id="rId89" Type="http://schemas.openxmlformats.org/officeDocument/2006/relationships/customXml" Target="../ink/ink852.xml"/><Relationship Id="rId16" Type="http://schemas.openxmlformats.org/officeDocument/2006/relationships/image" Target="../media/image835.png"/><Relationship Id="rId107" Type="http://schemas.openxmlformats.org/officeDocument/2006/relationships/customXml" Target="../ink/ink861.xml"/><Relationship Id="rId11" Type="http://schemas.openxmlformats.org/officeDocument/2006/relationships/customXml" Target="../ink/ink813.xml"/><Relationship Id="rId32" Type="http://schemas.openxmlformats.org/officeDocument/2006/relationships/image" Target="../media/image843.png"/><Relationship Id="rId37" Type="http://schemas.openxmlformats.org/officeDocument/2006/relationships/customXml" Target="../ink/ink826.xml"/><Relationship Id="rId53" Type="http://schemas.openxmlformats.org/officeDocument/2006/relationships/customXml" Target="../ink/ink834.xml"/><Relationship Id="rId58" Type="http://schemas.openxmlformats.org/officeDocument/2006/relationships/image" Target="../media/image856.png"/><Relationship Id="rId74" Type="http://schemas.openxmlformats.org/officeDocument/2006/relationships/image" Target="../media/image864.png"/><Relationship Id="rId79" Type="http://schemas.openxmlformats.org/officeDocument/2006/relationships/customXml" Target="../ink/ink847.xml"/><Relationship Id="rId102" Type="http://schemas.openxmlformats.org/officeDocument/2006/relationships/image" Target="../media/image878.png"/><Relationship Id="rId5" Type="http://schemas.openxmlformats.org/officeDocument/2006/relationships/customXml" Target="../ink/ink810.xml"/><Relationship Id="rId90" Type="http://schemas.openxmlformats.org/officeDocument/2006/relationships/image" Target="../media/image872.png"/><Relationship Id="rId95" Type="http://schemas.openxmlformats.org/officeDocument/2006/relationships/customXml" Target="../ink/ink855.xml"/><Relationship Id="rId22" Type="http://schemas.openxmlformats.org/officeDocument/2006/relationships/image" Target="../media/image838.png"/><Relationship Id="rId27" Type="http://schemas.openxmlformats.org/officeDocument/2006/relationships/customXml" Target="../ink/ink821.xml"/><Relationship Id="rId43" Type="http://schemas.openxmlformats.org/officeDocument/2006/relationships/customXml" Target="../ink/ink829.xml"/><Relationship Id="rId48" Type="http://schemas.openxmlformats.org/officeDocument/2006/relationships/image" Target="../media/image851.png"/><Relationship Id="rId64" Type="http://schemas.openxmlformats.org/officeDocument/2006/relationships/image" Target="../media/image859.png"/><Relationship Id="rId69" Type="http://schemas.openxmlformats.org/officeDocument/2006/relationships/customXml" Target="../ink/ink842.xml"/><Relationship Id="rId80" Type="http://schemas.openxmlformats.org/officeDocument/2006/relationships/image" Target="../media/image867.png"/><Relationship Id="rId85" Type="http://schemas.openxmlformats.org/officeDocument/2006/relationships/customXml" Target="../ink/ink850.xml"/><Relationship Id="rId12" Type="http://schemas.openxmlformats.org/officeDocument/2006/relationships/image" Target="../media/image833.png"/><Relationship Id="rId17" Type="http://schemas.openxmlformats.org/officeDocument/2006/relationships/customXml" Target="../ink/ink816.xml"/><Relationship Id="rId33" Type="http://schemas.openxmlformats.org/officeDocument/2006/relationships/customXml" Target="../ink/ink824.xml"/><Relationship Id="rId38" Type="http://schemas.openxmlformats.org/officeDocument/2006/relationships/image" Target="../media/image846.png"/><Relationship Id="rId59" Type="http://schemas.openxmlformats.org/officeDocument/2006/relationships/customXml" Target="../ink/ink837.xml"/><Relationship Id="rId103" Type="http://schemas.openxmlformats.org/officeDocument/2006/relationships/customXml" Target="../ink/ink859.xml"/><Relationship Id="rId108" Type="http://schemas.openxmlformats.org/officeDocument/2006/relationships/image" Target="../media/image881.png"/><Relationship Id="rId54" Type="http://schemas.openxmlformats.org/officeDocument/2006/relationships/image" Target="../media/image854.png"/><Relationship Id="rId70" Type="http://schemas.openxmlformats.org/officeDocument/2006/relationships/image" Target="../media/image862.png"/><Relationship Id="rId75" Type="http://schemas.openxmlformats.org/officeDocument/2006/relationships/customXml" Target="../ink/ink845.xml"/><Relationship Id="rId91" Type="http://schemas.openxmlformats.org/officeDocument/2006/relationships/customXml" Target="../ink/ink853.xml"/><Relationship Id="rId96" Type="http://schemas.openxmlformats.org/officeDocument/2006/relationships/image" Target="../media/image87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30.png"/><Relationship Id="rId15" Type="http://schemas.openxmlformats.org/officeDocument/2006/relationships/customXml" Target="../ink/ink815.xml"/><Relationship Id="rId23" Type="http://schemas.openxmlformats.org/officeDocument/2006/relationships/customXml" Target="../ink/ink819.xml"/><Relationship Id="rId28" Type="http://schemas.openxmlformats.org/officeDocument/2006/relationships/image" Target="../media/image841.png"/><Relationship Id="rId36" Type="http://schemas.openxmlformats.org/officeDocument/2006/relationships/image" Target="../media/image845.png"/><Relationship Id="rId49" Type="http://schemas.openxmlformats.org/officeDocument/2006/relationships/customXml" Target="../ink/ink832.xml"/><Relationship Id="rId57" Type="http://schemas.openxmlformats.org/officeDocument/2006/relationships/customXml" Target="../ink/ink836.xml"/><Relationship Id="rId106" Type="http://schemas.openxmlformats.org/officeDocument/2006/relationships/image" Target="../media/image880.png"/><Relationship Id="rId10" Type="http://schemas.openxmlformats.org/officeDocument/2006/relationships/image" Target="../media/image832.png"/><Relationship Id="rId31" Type="http://schemas.openxmlformats.org/officeDocument/2006/relationships/customXml" Target="../ink/ink823.xml"/><Relationship Id="rId44" Type="http://schemas.openxmlformats.org/officeDocument/2006/relationships/image" Target="../media/image849.png"/><Relationship Id="rId52" Type="http://schemas.openxmlformats.org/officeDocument/2006/relationships/image" Target="../media/image853.png"/><Relationship Id="rId60" Type="http://schemas.openxmlformats.org/officeDocument/2006/relationships/image" Target="../media/image857.png"/><Relationship Id="rId65" Type="http://schemas.openxmlformats.org/officeDocument/2006/relationships/customXml" Target="../ink/ink840.xml"/><Relationship Id="rId73" Type="http://schemas.openxmlformats.org/officeDocument/2006/relationships/customXml" Target="../ink/ink844.xml"/><Relationship Id="rId78" Type="http://schemas.openxmlformats.org/officeDocument/2006/relationships/image" Target="../media/image866.png"/><Relationship Id="rId81" Type="http://schemas.openxmlformats.org/officeDocument/2006/relationships/customXml" Target="../ink/ink848.xml"/><Relationship Id="rId86" Type="http://schemas.openxmlformats.org/officeDocument/2006/relationships/image" Target="../media/image870.png"/><Relationship Id="rId94" Type="http://schemas.openxmlformats.org/officeDocument/2006/relationships/image" Target="../media/image874.png"/><Relationship Id="rId99" Type="http://schemas.openxmlformats.org/officeDocument/2006/relationships/customXml" Target="../ink/ink857.xml"/><Relationship Id="rId101" Type="http://schemas.openxmlformats.org/officeDocument/2006/relationships/customXml" Target="../ink/ink858.xml"/><Relationship Id="rId4" Type="http://schemas.openxmlformats.org/officeDocument/2006/relationships/image" Target="../media/image829.png"/><Relationship Id="rId9" Type="http://schemas.openxmlformats.org/officeDocument/2006/relationships/customXml" Target="../ink/ink812.xml"/><Relationship Id="rId13" Type="http://schemas.openxmlformats.org/officeDocument/2006/relationships/customXml" Target="../ink/ink814.xml"/><Relationship Id="rId18" Type="http://schemas.openxmlformats.org/officeDocument/2006/relationships/image" Target="../media/image836.png"/><Relationship Id="rId39" Type="http://schemas.openxmlformats.org/officeDocument/2006/relationships/customXml" Target="../ink/ink827.xml"/><Relationship Id="rId109" Type="http://schemas.openxmlformats.org/officeDocument/2006/relationships/customXml" Target="../ink/ink862.xml"/><Relationship Id="rId34" Type="http://schemas.openxmlformats.org/officeDocument/2006/relationships/image" Target="../media/image844.png"/><Relationship Id="rId50" Type="http://schemas.openxmlformats.org/officeDocument/2006/relationships/image" Target="../media/image852.png"/><Relationship Id="rId55" Type="http://schemas.openxmlformats.org/officeDocument/2006/relationships/customXml" Target="../ink/ink835.xml"/><Relationship Id="rId76" Type="http://schemas.openxmlformats.org/officeDocument/2006/relationships/image" Target="../media/image865.png"/><Relationship Id="rId97" Type="http://schemas.openxmlformats.org/officeDocument/2006/relationships/customXml" Target="../ink/ink856.xml"/><Relationship Id="rId104" Type="http://schemas.openxmlformats.org/officeDocument/2006/relationships/image" Target="../media/image879.png"/><Relationship Id="rId7" Type="http://schemas.openxmlformats.org/officeDocument/2006/relationships/customXml" Target="../ink/ink811.xml"/><Relationship Id="rId71" Type="http://schemas.openxmlformats.org/officeDocument/2006/relationships/customXml" Target="../ink/ink843.xml"/><Relationship Id="rId92" Type="http://schemas.openxmlformats.org/officeDocument/2006/relationships/image" Target="../media/image873.png"/><Relationship Id="rId2" Type="http://schemas.openxmlformats.org/officeDocument/2006/relationships/image" Target="../media/image3110.png"/><Relationship Id="rId29" Type="http://schemas.openxmlformats.org/officeDocument/2006/relationships/customXml" Target="../ink/ink822.xml"/><Relationship Id="rId24" Type="http://schemas.openxmlformats.org/officeDocument/2006/relationships/image" Target="../media/image839.png"/><Relationship Id="rId40" Type="http://schemas.openxmlformats.org/officeDocument/2006/relationships/image" Target="../media/image847.png"/><Relationship Id="rId45" Type="http://schemas.openxmlformats.org/officeDocument/2006/relationships/customXml" Target="../ink/ink830.xml"/><Relationship Id="rId66" Type="http://schemas.openxmlformats.org/officeDocument/2006/relationships/image" Target="../media/image860.png"/><Relationship Id="rId87" Type="http://schemas.openxmlformats.org/officeDocument/2006/relationships/customXml" Target="../ink/ink851.xml"/><Relationship Id="rId110" Type="http://schemas.openxmlformats.org/officeDocument/2006/relationships/image" Target="../media/image882.png"/><Relationship Id="rId61" Type="http://schemas.openxmlformats.org/officeDocument/2006/relationships/customXml" Target="../ink/ink838.xml"/><Relationship Id="rId82" Type="http://schemas.openxmlformats.org/officeDocument/2006/relationships/image" Target="../media/image868.png"/><Relationship Id="rId19" Type="http://schemas.openxmlformats.org/officeDocument/2006/relationships/customXml" Target="../ink/ink817.xml"/><Relationship Id="rId14" Type="http://schemas.openxmlformats.org/officeDocument/2006/relationships/image" Target="../media/image834.png"/><Relationship Id="rId30" Type="http://schemas.openxmlformats.org/officeDocument/2006/relationships/image" Target="../media/image842.png"/><Relationship Id="rId35" Type="http://schemas.openxmlformats.org/officeDocument/2006/relationships/customXml" Target="../ink/ink825.xml"/><Relationship Id="rId56" Type="http://schemas.openxmlformats.org/officeDocument/2006/relationships/image" Target="../media/image855.png"/><Relationship Id="rId77" Type="http://schemas.openxmlformats.org/officeDocument/2006/relationships/customXml" Target="../ink/ink846.xml"/><Relationship Id="rId100" Type="http://schemas.openxmlformats.org/officeDocument/2006/relationships/image" Target="../media/image877.png"/><Relationship Id="rId105" Type="http://schemas.openxmlformats.org/officeDocument/2006/relationships/customXml" Target="../ink/ink860.xml"/><Relationship Id="rId8" Type="http://schemas.openxmlformats.org/officeDocument/2006/relationships/image" Target="../media/image831.png"/><Relationship Id="rId51" Type="http://schemas.openxmlformats.org/officeDocument/2006/relationships/customXml" Target="../ink/ink833.xml"/><Relationship Id="rId72" Type="http://schemas.openxmlformats.org/officeDocument/2006/relationships/image" Target="../media/image863.png"/><Relationship Id="rId93" Type="http://schemas.openxmlformats.org/officeDocument/2006/relationships/customXml" Target="../ink/ink854.xml"/><Relationship Id="rId98" Type="http://schemas.openxmlformats.org/officeDocument/2006/relationships/image" Target="../media/image876.png"/><Relationship Id="rId3" Type="http://schemas.openxmlformats.org/officeDocument/2006/relationships/customXml" Target="../ink/ink809.xml"/><Relationship Id="rId25" Type="http://schemas.openxmlformats.org/officeDocument/2006/relationships/customXml" Target="../ink/ink820.xml"/><Relationship Id="rId46" Type="http://schemas.openxmlformats.org/officeDocument/2006/relationships/image" Target="../media/image850.png"/><Relationship Id="rId67" Type="http://schemas.openxmlformats.org/officeDocument/2006/relationships/customXml" Target="../ink/ink841.xml"/><Relationship Id="rId20" Type="http://schemas.openxmlformats.org/officeDocument/2006/relationships/image" Target="../media/image837.png"/><Relationship Id="rId41" Type="http://schemas.openxmlformats.org/officeDocument/2006/relationships/customXml" Target="../ink/ink828.xml"/><Relationship Id="rId62" Type="http://schemas.openxmlformats.org/officeDocument/2006/relationships/image" Target="../media/image858.png"/><Relationship Id="rId83" Type="http://schemas.openxmlformats.org/officeDocument/2006/relationships/customXml" Target="../ink/ink849.xml"/><Relationship Id="rId88" Type="http://schemas.openxmlformats.org/officeDocument/2006/relationships/image" Target="../media/image87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8.xml"/><Relationship Id="rId18" Type="http://schemas.openxmlformats.org/officeDocument/2006/relationships/image" Target="../media/image890.png"/><Relationship Id="rId26" Type="http://schemas.openxmlformats.org/officeDocument/2006/relationships/image" Target="../media/image894.png"/><Relationship Id="rId39" Type="http://schemas.openxmlformats.org/officeDocument/2006/relationships/customXml" Target="../ink/ink881.xml"/><Relationship Id="rId21" Type="http://schemas.openxmlformats.org/officeDocument/2006/relationships/customXml" Target="../ink/ink872.xml"/><Relationship Id="rId34" Type="http://schemas.openxmlformats.org/officeDocument/2006/relationships/image" Target="../media/image898.png"/><Relationship Id="rId42" Type="http://schemas.openxmlformats.org/officeDocument/2006/relationships/image" Target="../media/image902.png"/><Relationship Id="rId47" Type="http://schemas.openxmlformats.org/officeDocument/2006/relationships/customXml" Target="../ink/ink885.xml"/><Relationship Id="rId50" Type="http://schemas.openxmlformats.org/officeDocument/2006/relationships/image" Target="../media/image906.png"/><Relationship Id="rId55" Type="http://schemas.openxmlformats.org/officeDocument/2006/relationships/customXml" Target="../ink/ink889.xml"/><Relationship Id="rId7" Type="http://schemas.openxmlformats.org/officeDocument/2006/relationships/customXml" Target="../ink/ink865.xml"/><Relationship Id="rId2" Type="http://schemas.openxmlformats.org/officeDocument/2006/relationships/image" Target="../media/image3210.png"/><Relationship Id="rId16" Type="http://schemas.openxmlformats.org/officeDocument/2006/relationships/image" Target="../media/image889.png"/><Relationship Id="rId29" Type="http://schemas.openxmlformats.org/officeDocument/2006/relationships/customXml" Target="../ink/ink876.xml"/><Relationship Id="rId11" Type="http://schemas.openxmlformats.org/officeDocument/2006/relationships/customXml" Target="../ink/ink867.xml"/><Relationship Id="rId24" Type="http://schemas.openxmlformats.org/officeDocument/2006/relationships/image" Target="../media/image893.png"/><Relationship Id="rId32" Type="http://schemas.openxmlformats.org/officeDocument/2006/relationships/image" Target="../media/image897.png"/><Relationship Id="rId37" Type="http://schemas.openxmlformats.org/officeDocument/2006/relationships/customXml" Target="../ink/ink880.xml"/><Relationship Id="rId40" Type="http://schemas.openxmlformats.org/officeDocument/2006/relationships/image" Target="../media/image901.png"/><Relationship Id="rId45" Type="http://schemas.openxmlformats.org/officeDocument/2006/relationships/customXml" Target="../ink/ink884.xml"/><Relationship Id="rId53" Type="http://schemas.openxmlformats.org/officeDocument/2006/relationships/customXml" Target="../ink/ink888.xml"/><Relationship Id="rId58" Type="http://schemas.openxmlformats.org/officeDocument/2006/relationships/image" Target="../media/image910.png"/><Relationship Id="rId5" Type="http://schemas.openxmlformats.org/officeDocument/2006/relationships/customXml" Target="../ink/ink864.xml"/><Relationship Id="rId19" Type="http://schemas.openxmlformats.org/officeDocument/2006/relationships/customXml" Target="../ink/ink871.xml"/><Relationship Id="rId4" Type="http://schemas.openxmlformats.org/officeDocument/2006/relationships/image" Target="../media/image883.png"/><Relationship Id="rId9" Type="http://schemas.openxmlformats.org/officeDocument/2006/relationships/customXml" Target="../ink/ink866.xml"/><Relationship Id="rId14" Type="http://schemas.openxmlformats.org/officeDocument/2006/relationships/image" Target="../media/image888.png"/><Relationship Id="rId22" Type="http://schemas.openxmlformats.org/officeDocument/2006/relationships/image" Target="../media/image892.png"/><Relationship Id="rId27" Type="http://schemas.openxmlformats.org/officeDocument/2006/relationships/customXml" Target="../ink/ink875.xml"/><Relationship Id="rId30" Type="http://schemas.openxmlformats.org/officeDocument/2006/relationships/image" Target="../media/image896.png"/><Relationship Id="rId35" Type="http://schemas.openxmlformats.org/officeDocument/2006/relationships/customXml" Target="../ink/ink879.xml"/><Relationship Id="rId43" Type="http://schemas.openxmlformats.org/officeDocument/2006/relationships/customXml" Target="../ink/ink883.xml"/><Relationship Id="rId48" Type="http://schemas.openxmlformats.org/officeDocument/2006/relationships/image" Target="../media/image905.png"/><Relationship Id="rId56" Type="http://schemas.openxmlformats.org/officeDocument/2006/relationships/image" Target="../media/image909.png"/><Relationship Id="rId8" Type="http://schemas.openxmlformats.org/officeDocument/2006/relationships/image" Target="../media/image885.png"/><Relationship Id="rId51" Type="http://schemas.openxmlformats.org/officeDocument/2006/relationships/customXml" Target="../ink/ink887.xml"/><Relationship Id="rId3" Type="http://schemas.openxmlformats.org/officeDocument/2006/relationships/customXml" Target="../ink/ink863.xml"/><Relationship Id="rId12" Type="http://schemas.openxmlformats.org/officeDocument/2006/relationships/image" Target="../media/image887.png"/><Relationship Id="rId17" Type="http://schemas.openxmlformats.org/officeDocument/2006/relationships/customXml" Target="../ink/ink870.xml"/><Relationship Id="rId25" Type="http://schemas.openxmlformats.org/officeDocument/2006/relationships/customXml" Target="../ink/ink874.xml"/><Relationship Id="rId33" Type="http://schemas.openxmlformats.org/officeDocument/2006/relationships/customXml" Target="../ink/ink878.xml"/><Relationship Id="rId38" Type="http://schemas.openxmlformats.org/officeDocument/2006/relationships/image" Target="../media/image900.png"/><Relationship Id="rId46" Type="http://schemas.openxmlformats.org/officeDocument/2006/relationships/image" Target="../media/image904.png"/><Relationship Id="rId59" Type="http://schemas.openxmlformats.org/officeDocument/2006/relationships/customXml" Target="../ink/ink891.xml"/><Relationship Id="rId20" Type="http://schemas.openxmlformats.org/officeDocument/2006/relationships/image" Target="../media/image891.png"/><Relationship Id="rId41" Type="http://schemas.openxmlformats.org/officeDocument/2006/relationships/customXml" Target="../ink/ink882.xml"/><Relationship Id="rId54" Type="http://schemas.openxmlformats.org/officeDocument/2006/relationships/image" Target="../media/image90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84.png"/><Relationship Id="rId15" Type="http://schemas.openxmlformats.org/officeDocument/2006/relationships/customXml" Target="../ink/ink869.xml"/><Relationship Id="rId23" Type="http://schemas.openxmlformats.org/officeDocument/2006/relationships/customXml" Target="../ink/ink873.xml"/><Relationship Id="rId28" Type="http://schemas.openxmlformats.org/officeDocument/2006/relationships/image" Target="../media/image895.png"/><Relationship Id="rId36" Type="http://schemas.openxmlformats.org/officeDocument/2006/relationships/image" Target="../media/image899.png"/><Relationship Id="rId49" Type="http://schemas.openxmlformats.org/officeDocument/2006/relationships/customXml" Target="../ink/ink886.xml"/><Relationship Id="rId57" Type="http://schemas.openxmlformats.org/officeDocument/2006/relationships/customXml" Target="../ink/ink890.xml"/><Relationship Id="rId10" Type="http://schemas.openxmlformats.org/officeDocument/2006/relationships/image" Target="../media/image886.png"/><Relationship Id="rId31" Type="http://schemas.openxmlformats.org/officeDocument/2006/relationships/customXml" Target="../ink/ink877.xml"/><Relationship Id="rId44" Type="http://schemas.openxmlformats.org/officeDocument/2006/relationships/image" Target="../media/image903.png"/><Relationship Id="rId52" Type="http://schemas.openxmlformats.org/officeDocument/2006/relationships/image" Target="../media/image907.png"/><Relationship Id="rId60" Type="http://schemas.openxmlformats.org/officeDocument/2006/relationships/image" Target="../media/image9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0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0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3.png"/><Relationship Id="rId117" Type="http://schemas.openxmlformats.org/officeDocument/2006/relationships/customXml" Target="../ink/ink949.xml"/><Relationship Id="rId21" Type="http://schemas.openxmlformats.org/officeDocument/2006/relationships/customXml" Target="../ink/ink901.xml"/><Relationship Id="rId42" Type="http://schemas.openxmlformats.org/officeDocument/2006/relationships/image" Target="../media/image931.png"/><Relationship Id="rId47" Type="http://schemas.openxmlformats.org/officeDocument/2006/relationships/customXml" Target="../ink/ink914.xml"/><Relationship Id="rId63" Type="http://schemas.openxmlformats.org/officeDocument/2006/relationships/customXml" Target="../ink/ink922.xml"/><Relationship Id="rId68" Type="http://schemas.openxmlformats.org/officeDocument/2006/relationships/image" Target="../media/image944.png"/><Relationship Id="rId84" Type="http://schemas.openxmlformats.org/officeDocument/2006/relationships/image" Target="../media/image952.png"/><Relationship Id="rId89" Type="http://schemas.openxmlformats.org/officeDocument/2006/relationships/customXml" Target="../ink/ink935.xml"/><Relationship Id="rId112" Type="http://schemas.openxmlformats.org/officeDocument/2006/relationships/image" Target="../media/image966.png"/><Relationship Id="rId16" Type="http://schemas.openxmlformats.org/officeDocument/2006/relationships/image" Target="../media/image918.png"/><Relationship Id="rId107" Type="http://schemas.openxmlformats.org/officeDocument/2006/relationships/customXml" Target="../ink/ink944.xml"/><Relationship Id="rId11" Type="http://schemas.openxmlformats.org/officeDocument/2006/relationships/customXml" Target="../ink/ink896.xml"/><Relationship Id="rId32" Type="http://schemas.openxmlformats.org/officeDocument/2006/relationships/image" Target="../media/image926.png"/><Relationship Id="rId37" Type="http://schemas.openxmlformats.org/officeDocument/2006/relationships/customXml" Target="../ink/ink909.xml"/><Relationship Id="rId53" Type="http://schemas.openxmlformats.org/officeDocument/2006/relationships/customXml" Target="../ink/ink917.xml"/><Relationship Id="rId58" Type="http://schemas.openxmlformats.org/officeDocument/2006/relationships/image" Target="../media/image939.png"/><Relationship Id="rId74" Type="http://schemas.openxmlformats.org/officeDocument/2006/relationships/image" Target="../media/image947.png"/><Relationship Id="rId79" Type="http://schemas.openxmlformats.org/officeDocument/2006/relationships/customXml" Target="../ink/ink930.xml"/><Relationship Id="rId102" Type="http://schemas.openxmlformats.org/officeDocument/2006/relationships/image" Target="../media/image961.png"/><Relationship Id="rId5" Type="http://schemas.openxmlformats.org/officeDocument/2006/relationships/customXml" Target="../ink/ink893.xml"/><Relationship Id="rId90" Type="http://schemas.openxmlformats.org/officeDocument/2006/relationships/image" Target="../media/image955.png"/><Relationship Id="rId95" Type="http://schemas.openxmlformats.org/officeDocument/2006/relationships/customXml" Target="../ink/ink938.xml"/><Relationship Id="rId22" Type="http://schemas.openxmlformats.org/officeDocument/2006/relationships/image" Target="../media/image921.png"/><Relationship Id="rId27" Type="http://schemas.openxmlformats.org/officeDocument/2006/relationships/customXml" Target="../ink/ink904.xml"/><Relationship Id="rId43" Type="http://schemas.openxmlformats.org/officeDocument/2006/relationships/customXml" Target="../ink/ink912.xml"/><Relationship Id="rId48" Type="http://schemas.openxmlformats.org/officeDocument/2006/relationships/image" Target="../media/image934.png"/><Relationship Id="rId64" Type="http://schemas.openxmlformats.org/officeDocument/2006/relationships/image" Target="../media/image942.png"/><Relationship Id="rId69" Type="http://schemas.openxmlformats.org/officeDocument/2006/relationships/customXml" Target="../ink/ink925.xml"/><Relationship Id="rId113" Type="http://schemas.openxmlformats.org/officeDocument/2006/relationships/customXml" Target="../ink/ink947.xml"/><Relationship Id="rId118" Type="http://schemas.openxmlformats.org/officeDocument/2006/relationships/image" Target="../media/image969.png"/><Relationship Id="rId80" Type="http://schemas.openxmlformats.org/officeDocument/2006/relationships/image" Target="../media/image950.png"/><Relationship Id="rId85" Type="http://schemas.openxmlformats.org/officeDocument/2006/relationships/customXml" Target="../ink/ink933.xml"/><Relationship Id="rId12" Type="http://schemas.openxmlformats.org/officeDocument/2006/relationships/image" Target="../media/image916.png"/><Relationship Id="rId17" Type="http://schemas.openxmlformats.org/officeDocument/2006/relationships/customXml" Target="../ink/ink899.xml"/><Relationship Id="rId33" Type="http://schemas.openxmlformats.org/officeDocument/2006/relationships/customXml" Target="../ink/ink907.xml"/><Relationship Id="rId38" Type="http://schemas.openxmlformats.org/officeDocument/2006/relationships/image" Target="../media/image929.png"/><Relationship Id="rId59" Type="http://schemas.openxmlformats.org/officeDocument/2006/relationships/customXml" Target="../ink/ink920.xml"/><Relationship Id="rId103" Type="http://schemas.openxmlformats.org/officeDocument/2006/relationships/customXml" Target="../ink/ink942.xml"/><Relationship Id="rId108" Type="http://schemas.openxmlformats.org/officeDocument/2006/relationships/image" Target="../media/image964.png"/><Relationship Id="rId54" Type="http://schemas.openxmlformats.org/officeDocument/2006/relationships/image" Target="../media/image937.png"/><Relationship Id="rId70" Type="http://schemas.openxmlformats.org/officeDocument/2006/relationships/image" Target="../media/image945.png"/><Relationship Id="rId75" Type="http://schemas.openxmlformats.org/officeDocument/2006/relationships/customXml" Target="../ink/ink928.xml"/><Relationship Id="rId91" Type="http://schemas.openxmlformats.org/officeDocument/2006/relationships/customXml" Target="../ink/ink936.xml"/><Relationship Id="rId96" Type="http://schemas.openxmlformats.org/officeDocument/2006/relationships/image" Target="../media/image95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13.png"/><Relationship Id="rId23" Type="http://schemas.openxmlformats.org/officeDocument/2006/relationships/customXml" Target="../ink/ink902.xml"/><Relationship Id="rId28" Type="http://schemas.openxmlformats.org/officeDocument/2006/relationships/image" Target="../media/image924.png"/><Relationship Id="rId49" Type="http://schemas.openxmlformats.org/officeDocument/2006/relationships/customXml" Target="../ink/ink915.xml"/><Relationship Id="rId114" Type="http://schemas.openxmlformats.org/officeDocument/2006/relationships/image" Target="../media/image967.png"/><Relationship Id="rId10" Type="http://schemas.openxmlformats.org/officeDocument/2006/relationships/image" Target="../media/image915.png"/><Relationship Id="rId31" Type="http://schemas.openxmlformats.org/officeDocument/2006/relationships/customXml" Target="../ink/ink906.xml"/><Relationship Id="rId44" Type="http://schemas.openxmlformats.org/officeDocument/2006/relationships/image" Target="../media/image932.png"/><Relationship Id="rId52" Type="http://schemas.openxmlformats.org/officeDocument/2006/relationships/image" Target="../media/image936.png"/><Relationship Id="rId60" Type="http://schemas.openxmlformats.org/officeDocument/2006/relationships/image" Target="../media/image940.png"/><Relationship Id="rId65" Type="http://schemas.openxmlformats.org/officeDocument/2006/relationships/customXml" Target="../ink/ink923.xml"/><Relationship Id="rId73" Type="http://schemas.openxmlformats.org/officeDocument/2006/relationships/customXml" Target="../ink/ink927.xml"/><Relationship Id="rId78" Type="http://schemas.openxmlformats.org/officeDocument/2006/relationships/image" Target="../media/image949.png"/><Relationship Id="rId81" Type="http://schemas.openxmlformats.org/officeDocument/2006/relationships/customXml" Target="../ink/ink931.xml"/><Relationship Id="rId86" Type="http://schemas.openxmlformats.org/officeDocument/2006/relationships/image" Target="../media/image953.png"/><Relationship Id="rId94" Type="http://schemas.openxmlformats.org/officeDocument/2006/relationships/image" Target="../media/image957.png"/><Relationship Id="rId99" Type="http://schemas.openxmlformats.org/officeDocument/2006/relationships/customXml" Target="../ink/ink940.xml"/><Relationship Id="rId101" Type="http://schemas.openxmlformats.org/officeDocument/2006/relationships/customXml" Target="../ink/ink941.xml"/><Relationship Id="rId4" Type="http://schemas.openxmlformats.org/officeDocument/2006/relationships/image" Target="../media/image912.png"/><Relationship Id="rId9" Type="http://schemas.openxmlformats.org/officeDocument/2006/relationships/customXml" Target="../ink/ink895.xml"/><Relationship Id="rId13" Type="http://schemas.openxmlformats.org/officeDocument/2006/relationships/customXml" Target="../ink/ink897.xml"/><Relationship Id="rId18" Type="http://schemas.openxmlformats.org/officeDocument/2006/relationships/image" Target="../media/image919.png"/><Relationship Id="rId39" Type="http://schemas.openxmlformats.org/officeDocument/2006/relationships/customXml" Target="../ink/ink910.xml"/><Relationship Id="rId109" Type="http://schemas.openxmlformats.org/officeDocument/2006/relationships/customXml" Target="../ink/ink945.xml"/><Relationship Id="rId34" Type="http://schemas.openxmlformats.org/officeDocument/2006/relationships/image" Target="../media/image927.png"/><Relationship Id="rId50" Type="http://schemas.openxmlformats.org/officeDocument/2006/relationships/image" Target="../media/image935.png"/><Relationship Id="rId55" Type="http://schemas.openxmlformats.org/officeDocument/2006/relationships/customXml" Target="../ink/ink918.xml"/><Relationship Id="rId76" Type="http://schemas.openxmlformats.org/officeDocument/2006/relationships/image" Target="../media/image948.png"/><Relationship Id="rId97" Type="http://schemas.openxmlformats.org/officeDocument/2006/relationships/customXml" Target="../ink/ink939.xml"/><Relationship Id="rId104" Type="http://schemas.openxmlformats.org/officeDocument/2006/relationships/image" Target="../media/image962.png"/><Relationship Id="rId7" Type="http://schemas.openxmlformats.org/officeDocument/2006/relationships/customXml" Target="../ink/ink894.xml"/><Relationship Id="rId71" Type="http://schemas.openxmlformats.org/officeDocument/2006/relationships/customXml" Target="../ink/ink926.xml"/><Relationship Id="rId92" Type="http://schemas.openxmlformats.org/officeDocument/2006/relationships/image" Target="../media/image956.png"/><Relationship Id="rId2" Type="http://schemas.openxmlformats.org/officeDocument/2006/relationships/image" Target="../media/image3510.png"/><Relationship Id="rId29" Type="http://schemas.openxmlformats.org/officeDocument/2006/relationships/customXml" Target="../ink/ink905.xml"/><Relationship Id="rId24" Type="http://schemas.openxmlformats.org/officeDocument/2006/relationships/image" Target="../media/image922.png"/><Relationship Id="rId40" Type="http://schemas.openxmlformats.org/officeDocument/2006/relationships/image" Target="../media/image930.png"/><Relationship Id="rId45" Type="http://schemas.openxmlformats.org/officeDocument/2006/relationships/customXml" Target="../ink/ink913.xml"/><Relationship Id="rId66" Type="http://schemas.openxmlformats.org/officeDocument/2006/relationships/image" Target="../media/image943.png"/><Relationship Id="rId87" Type="http://schemas.openxmlformats.org/officeDocument/2006/relationships/customXml" Target="../ink/ink934.xml"/><Relationship Id="rId110" Type="http://schemas.openxmlformats.org/officeDocument/2006/relationships/image" Target="../media/image965.png"/><Relationship Id="rId115" Type="http://schemas.openxmlformats.org/officeDocument/2006/relationships/customXml" Target="../ink/ink948.xml"/><Relationship Id="rId61" Type="http://schemas.openxmlformats.org/officeDocument/2006/relationships/customXml" Target="../ink/ink921.xml"/><Relationship Id="rId82" Type="http://schemas.openxmlformats.org/officeDocument/2006/relationships/image" Target="../media/image951.png"/><Relationship Id="rId19" Type="http://schemas.openxmlformats.org/officeDocument/2006/relationships/customXml" Target="../ink/ink900.xml"/><Relationship Id="rId14" Type="http://schemas.openxmlformats.org/officeDocument/2006/relationships/image" Target="../media/image917.png"/><Relationship Id="rId30" Type="http://schemas.openxmlformats.org/officeDocument/2006/relationships/image" Target="../media/image925.png"/><Relationship Id="rId35" Type="http://schemas.openxmlformats.org/officeDocument/2006/relationships/customXml" Target="../ink/ink908.xml"/><Relationship Id="rId56" Type="http://schemas.openxmlformats.org/officeDocument/2006/relationships/image" Target="../media/image938.png"/><Relationship Id="rId77" Type="http://schemas.openxmlformats.org/officeDocument/2006/relationships/customXml" Target="../ink/ink929.xml"/><Relationship Id="rId100" Type="http://schemas.openxmlformats.org/officeDocument/2006/relationships/image" Target="../media/image960.png"/><Relationship Id="rId105" Type="http://schemas.openxmlformats.org/officeDocument/2006/relationships/customXml" Target="../ink/ink943.xml"/><Relationship Id="rId8" Type="http://schemas.openxmlformats.org/officeDocument/2006/relationships/image" Target="../media/image914.png"/><Relationship Id="rId51" Type="http://schemas.openxmlformats.org/officeDocument/2006/relationships/customXml" Target="../ink/ink916.xml"/><Relationship Id="rId72" Type="http://schemas.openxmlformats.org/officeDocument/2006/relationships/image" Target="../media/image946.png"/><Relationship Id="rId93" Type="http://schemas.openxmlformats.org/officeDocument/2006/relationships/customXml" Target="../ink/ink937.xml"/><Relationship Id="rId98" Type="http://schemas.openxmlformats.org/officeDocument/2006/relationships/image" Target="../media/image959.png"/><Relationship Id="rId3" Type="http://schemas.openxmlformats.org/officeDocument/2006/relationships/customXml" Target="../ink/ink892.xml"/><Relationship Id="rId25" Type="http://schemas.openxmlformats.org/officeDocument/2006/relationships/customXml" Target="../ink/ink903.xml"/><Relationship Id="rId46" Type="http://schemas.openxmlformats.org/officeDocument/2006/relationships/image" Target="../media/image933.png"/><Relationship Id="rId67" Type="http://schemas.openxmlformats.org/officeDocument/2006/relationships/customXml" Target="../ink/ink924.xml"/><Relationship Id="rId116" Type="http://schemas.openxmlformats.org/officeDocument/2006/relationships/image" Target="../media/image968.png"/><Relationship Id="rId20" Type="http://schemas.openxmlformats.org/officeDocument/2006/relationships/image" Target="../media/image920.png"/><Relationship Id="rId41" Type="http://schemas.openxmlformats.org/officeDocument/2006/relationships/customXml" Target="../ink/ink911.xml"/><Relationship Id="rId62" Type="http://schemas.openxmlformats.org/officeDocument/2006/relationships/image" Target="../media/image941.png"/><Relationship Id="rId83" Type="http://schemas.openxmlformats.org/officeDocument/2006/relationships/customXml" Target="../ink/ink932.xml"/><Relationship Id="rId88" Type="http://schemas.openxmlformats.org/officeDocument/2006/relationships/image" Target="../media/image954.png"/><Relationship Id="rId111" Type="http://schemas.openxmlformats.org/officeDocument/2006/relationships/customXml" Target="../ink/ink946.xml"/><Relationship Id="rId15" Type="http://schemas.openxmlformats.org/officeDocument/2006/relationships/customXml" Target="../ink/ink898.xml"/><Relationship Id="rId36" Type="http://schemas.openxmlformats.org/officeDocument/2006/relationships/image" Target="../media/image928.png"/><Relationship Id="rId57" Type="http://schemas.openxmlformats.org/officeDocument/2006/relationships/customXml" Target="../ink/ink919.xml"/><Relationship Id="rId106" Type="http://schemas.openxmlformats.org/officeDocument/2006/relationships/image" Target="../media/image963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7.xml"/><Relationship Id="rId21" Type="http://schemas.openxmlformats.org/officeDocument/2006/relationships/customXml" Target="../ink/ink959.xml"/><Relationship Id="rId42" Type="http://schemas.openxmlformats.org/officeDocument/2006/relationships/image" Target="../media/image989.png"/><Relationship Id="rId63" Type="http://schemas.openxmlformats.org/officeDocument/2006/relationships/customXml" Target="../ink/ink980.xml"/><Relationship Id="rId84" Type="http://schemas.openxmlformats.org/officeDocument/2006/relationships/image" Target="../media/image1010.png"/><Relationship Id="rId138" Type="http://schemas.openxmlformats.org/officeDocument/2006/relationships/image" Target="../media/image1037.png"/><Relationship Id="rId159" Type="http://schemas.openxmlformats.org/officeDocument/2006/relationships/customXml" Target="../ink/ink1028.xml"/><Relationship Id="rId170" Type="http://schemas.openxmlformats.org/officeDocument/2006/relationships/image" Target="../media/image1053.png"/><Relationship Id="rId191" Type="http://schemas.openxmlformats.org/officeDocument/2006/relationships/customXml" Target="../ink/ink1044.xml"/><Relationship Id="rId205" Type="http://schemas.openxmlformats.org/officeDocument/2006/relationships/customXml" Target="../ink/ink1051.xml"/><Relationship Id="rId107" Type="http://schemas.openxmlformats.org/officeDocument/2006/relationships/customXml" Target="../ink/ink1002.xml"/><Relationship Id="rId11" Type="http://schemas.openxmlformats.org/officeDocument/2006/relationships/customXml" Target="../ink/ink954.xml"/><Relationship Id="rId32" Type="http://schemas.openxmlformats.org/officeDocument/2006/relationships/image" Target="../media/image984.png"/><Relationship Id="rId53" Type="http://schemas.openxmlformats.org/officeDocument/2006/relationships/customXml" Target="../ink/ink975.xml"/><Relationship Id="rId74" Type="http://schemas.openxmlformats.org/officeDocument/2006/relationships/image" Target="../media/image1005.png"/><Relationship Id="rId128" Type="http://schemas.openxmlformats.org/officeDocument/2006/relationships/image" Target="../media/image1032.png"/><Relationship Id="rId149" Type="http://schemas.openxmlformats.org/officeDocument/2006/relationships/customXml" Target="../ink/ink1023.xml"/><Relationship Id="rId5" Type="http://schemas.openxmlformats.org/officeDocument/2006/relationships/customXml" Target="../ink/ink951.xml"/><Relationship Id="rId95" Type="http://schemas.openxmlformats.org/officeDocument/2006/relationships/customXml" Target="../ink/ink996.xml"/><Relationship Id="rId160" Type="http://schemas.openxmlformats.org/officeDocument/2006/relationships/image" Target="../media/image1048.png"/><Relationship Id="rId181" Type="http://schemas.openxmlformats.org/officeDocument/2006/relationships/customXml" Target="../ink/ink1039.xml"/><Relationship Id="rId22" Type="http://schemas.openxmlformats.org/officeDocument/2006/relationships/image" Target="../media/image979.png"/><Relationship Id="rId43" Type="http://schemas.openxmlformats.org/officeDocument/2006/relationships/customXml" Target="../ink/ink970.xml"/><Relationship Id="rId64" Type="http://schemas.openxmlformats.org/officeDocument/2006/relationships/image" Target="../media/image1000.png"/><Relationship Id="rId118" Type="http://schemas.openxmlformats.org/officeDocument/2006/relationships/image" Target="../media/image1027.png"/><Relationship Id="rId139" Type="http://schemas.openxmlformats.org/officeDocument/2006/relationships/customXml" Target="../ink/ink1018.xml"/><Relationship Id="rId85" Type="http://schemas.openxmlformats.org/officeDocument/2006/relationships/customXml" Target="../ink/ink991.xml"/><Relationship Id="rId150" Type="http://schemas.openxmlformats.org/officeDocument/2006/relationships/image" Target="../media/image1043.png"/><Relationship Id="rId171" Type="http://schemas.openxmlformats.org/officeDocument/2006/relationships/customXml" Target="../ink/ink1034.xml"/><Relationship Id="rId192" Type="http://schemas.openxmlformats.org/officeDocument/2006/relationships/image" Target="../media/image1064.png"/><Relationship Id="rId206" Type="http://schemas.openxmlformats.org/officeDocument/2006/relationships/image" Target="../media/image1071.png"/><Relationship Id="rId12" Type="http://schemas.openxmlformats.org/officeDocument/2006/relationships/image" Target="../media/image974.png"/><Relationship Id="rId33" Type="http://schemas.openxmlformats.org/officeDocument/2006/relationships/customXml" Target="../ink/ink965.xml"/><Relationship Id="rId108" Type="http://schemas.openxmlformats.org/officeDocument/2006/relationships/image" Target="../media/image1022.png"/><Relationship Id="rId129" Type="http://schemas.openxmlformats.org/officeDocument/2006/relationships/customXml" Target="../ink/ink1013.xml"/><Relationship Id="rId54" Type="http://schemas.openxmlformats.org/officeDocument/2006/relationships/image" Target="../media/image995.png"/><Relationship Id="rId75" Type="http://schemas.openxmlformats.org/officeDocument/2006/relationships/customXml" Target="../ink/ink986.xml"/><Relationship Id="rId96" Type="http://schemas.openxmlformats.org/officeDocument/2006/relationships/image" Target="../media/image1016.png"/><Relationship Id="rId140" Type="http://schemas.openxmlformats.org/officeDocument/2006/relationships/image" Target="../media/image1038.png"/><Relationship Id="rId161" Type="http://schemas.openxmlformats.org/officeDocument/2006/relationships/customXml" Target="../ink/ink1029.xml"/><Relationship Id="rId182" Type="http://schemas.openxmlformats.org/officeDocument/2006/relationships/image" Target="../media/image1059.png"/><Relationship Id="rId6" Type="http://schemas.openxmlformats.org/officeDocument/2006/relationships/image" Target="../media/image971.png"/><Relationship Id="rId23" Type="http://schemas.openxmlformats.org/officeDocument/2006/relationships/customXml" Target="../ink/ink960.xml"/><Relationship Id="rId119" Type="http://schemas.openxmlformats.org/officeDocument/2006/relationships/customXml" Target="../ink/ink1008.xml"/><Relationship Id="rId44" Type="http://schemas.openxmlformats.org/officeDocument/2006/relationships/image" Target="../media/image990.png"/><Relationship Id="rId65" Type="http://schemas.openxmlformats.org/officeDocument/2006/relationships/customXml" Target="../ink/ink981.xml"/><Relationship Id="rId86" Type="http://schemas.openxmlformats.org/officeDocument/2006/relationships/image" Target="../media/image1011.png"/><Relationship Id="rId130" Type="http://schemas.openxmlformats.org/officeDocument/2006/relationships/image" Target="../media/image1033.png"/><Relationship Id="rId151" Type="http://schemas.openxmlformats.org/officeDocument/2006/relationships/customXml" Target="../ink/ink1024.xml"/><Relationship Id="rId172" Type="http://schemas.openxmlformats.org/officeDocument/2006/relationships/image" Target="../media/image1054.png"/><Relationship Id="rId193" Type="http://schemas.openxmlformats.org/officeDocument/2006/relationships/customXml" Target="../ink/ink1045.xml"/><Relationship Id="rId13" Type="http://schemas.openxmlformats.org/officeDocument/2006/relationships/customXml" Target="../ink/ink955.xml"/><Relationship Id="rId109" Type="http://schemas.openxmlformats.org/officeDocument/2006/relationships/customXml" Target="../ink/ink1003.xml"/><Relationship Id="rId34" Type="http://schemas.openxmlformats.org/officeDocument/2006/relationships/image" Target="../media/image985.png"/><Relationship Id="rId55" Type="http://schemas.openxmlformats.org/officeDocument/2006/relationships/customXml" Target="../ink/ink976.xml"/><Relationship Id="rId76" Type="http://schemas.openxmlformats.org/officeDocument/2006/relationships/image" Target="../media/image1006.png"/><Relationship Id="rId97" Type="http://schemas.openxmlformats.org/officeDocument/2006/relationships/customXml" Target="../ink/ink997.xml"/><Relationship Id="rId120" Type="http://schemas.openxmlformats.org/officeDocument/2006/relationships/image" Target="../media/image1028.png"/><Relationship Id="rId141" Type="http://schemas.openxmlformats.org/officeDocument/2006/relationships/customXml" Target="../ink/ink1019.xml"/><Relationship Id="rId7" Type="http://schemas.openxmlformats.org/officeDocument/2006/relationships/customXml" Target="../ink/ink952.xml"/><Relationship Id="rId162" Type="http://schemas.openxmlformats.org/officeDocument/2006/relationships/image" Target="../media/image1049.png"/><Relationship Id="rId183" Type="http://schemas.openxmlformats.org/officeDocument/2006/relationships/customXml" Target="../ink/ink1040.xml"/><Relationship Id="rId24" Type="http://schemas.openxmlformats.org/officeDocument/2006/relationships/image" Target="../media/image980.png"/><Relationship Id="rId40" Type="http://schemas.openxmlformats.org/officeDocument/2006/relationships/image" Target="../media/image988.png"/><Relationship Id="rId45" Type="http://schemas.openxmlformats.org/officeDocument/2006/relationships/customXml" Target="../ink/ink971.xml"/><Relationship Id="rId66" Type="http://schemas.openxmlformats.org/officeDocument/2006/relationships/image" Target="../media/image1001.png"/><Relationship Id="rId87" Type="http://schemas.openxmlformats.org/officeDocument/2006/relationships/customXml" Target="../ink/ink992.xml"/><Relationship Id="rId110" Type="http://schemas.openxmlformats.org/officeDocument/2006/relationships/image" Target="../media/image1023.png"/><Relationship Id="rId115" Type="http://schemas.openxmlformats.org/officeDocument/2006/relationships/customXml" Target="../ink/ink1006.xml"/><Relationship Id="rId131" Type="http://schemas.openxmlformats.org/officeDocument/2006/relationships/customXml" Target="../ink/ink1014.xml"/><Relationship Id="rId136" Type="http://schemas.openxmlformats.org/officeDocument/2006/relationships/image" Target="../media/image1036.png"/><Relationship Id="rId157" Type="http://schemas.openxmlformats.org/officeDocument/2006/relationships/customXml" Target="../ink/ink1027.xml"/><Relationship Id="rId178" Type="http://schemas.openxmlformats.org/officeDocument/2006/relationships/image" Target="../media/image1057.png"/><Relationship Id="rId61" Type="http://schemas.openxmlformats.org/officeDocument/2006/relationships/customXml" Target="../ink/ink979.xml"/><Relationship Id="rId82" Type="http://schemas.openxmlformats.org/officeDocument/2006/relationships/image" Target="../media/image1009.png"/><Relationship Id="rId152" Type="http://schemas.openxmlformats.org/officeDocument/2006/relationships/image" Target="../media/image1044.png"/><Relationship Id="rId173" Type="http://schemas.openxmlformats.org/officeDocument/2006/relationships/customXml" Target="../ink/ink1035.xml"/><Relationship Id="rId194" Type="http://schemas.openxmlformats.org/officeDocument/2006/relationships/image" Target="../media/image1065.png"/><Relationship Id="rId199" Type="http://schemas.openxmlformats.org/officeDocument/2006/relationships/customXml" Target="../ink/ink1048.xml"/><Relationship Id="rId203" Type="http://schemas.openxmlformats.org/officeDocument/2006/relationships/customXml" Target="../ink/ink1050.xml"/><Relationship Id="rId19" Type="http://schemas.openxmlformats.org/officeDocument/2006/relationships/customXml" Target="../ink/ink958.xml"/><Relationship Id="rId14" Type="http://schemas.openxmlformats.org/officeDocument/2006/relationships/image" Target="../media/image975.png"/><Relationship Id="rId30" Type="http://schemas.openxmlformats.org/officeDocument/2006/relationships/image" Target="../media/image983.png"/><Relationship Id="rId35" Type="http://schemas.openxmlformats.org/officeDocument/2006/relationships/customXml" Target="../ink/ink966.xml"/><Relationship Id="rId56" Type="http://schemas.openxmlformats.org/officeDocument/2006/relationships/image" Target="../media/image996.png"/><Relationship Id="rId77" Type="http://schemas.openxmlformats.org/officeDocument/2006/relationships/customXml" Target="../ink/ink987.xml"/><Relationship Id="rId100" Type="http://schemas.openxmlformats.org/officeDocument/2006/relationships/image" Target="../media/image1018.png"/><Relationship Id="rId105" Type="http://schemas.openxmlformats.org/officeDocument/2006/relationships/customXml" Target="../ink/ink1001.xml"/><Relationship Id="rId126" Type="http://schemas.openxmlformats.org/officeDocument/2006/relationships/image" Target="../media/image1031.png"/><Relationship Id="rId147" Type="http://schemas.openxmlformats.org/officeDocument/2006/relationships/customXml" Target="../ink/ink1022.xml"/><Relationship Id="rId168" Type="http://schemas.openxmlformats.org/officeDocument/2006/relationships/image" Target="../media/image1052.png"/><Relationship Id="rId8" Type="http://schemas.openxmlformats.org/officeDocument/2006/relationships/image" Target="../media/image972.png"/><Relationship Id="rId51" Type="http://schemas.openxmlformats.org/officeDocument/2006/relationships/customXml" Target="../ink/ink974.xml"/><Relationship Id="rId72" Type="http://schemas.openxmlformats.org/officeDocument/2006/relationships/image" Target="../media/image1004.png"/><Relationship Id="rId93" Type="http://schemas.openxmlformats.org/officeDocument/2006/relationships/customXml" Target="../ink/ink995.xml"/><Relationship Id="rId98" Type="http://schemas.openxmlformats.org/officeDocument/2006/relationships/image" Target="../media/image1017.png"/><Relationship Id="rId121" Type="http://schemas.openxmlformats.org/officeDocument/2006/relationships/customXml" Target="../ink/ink1009.xml"/><Relationship Id="rId142" Type="http://schemas.openxmlformats.org/officeDocument/2006/relationships/image" Target="../media/image1039.png"/><Relationship Id="rId163" Type="http://schemas.openxmlformats.org/officeDocument/2006/relationships/customXml" Target="../ink/ink1030.xml"/><Relationship Id="rId184" Type="http://schemas.openxmlformats.org/officeDocument/2006/relationships/image" Target="../media/image1060.png"/><Relationship Id="rId189" Type="http://schemas.openxmlformats.org/officeDocument/2006/relationships/customXml" Target="../ink/ink1043.xml"/><Relationship Id="rId3" Type="http://schemas.openxmlformats.org/officeDocument/2006/relationships/customXml" Target="../ink/ink950.xml"/><Relationship Id="rId25" Type="http://schemas.openxmlformats.org/officeDocument/2006/relationships/customXml" Target="../ink/ink961.xml"/><Relationship Id="rId46" Type="http://schemas.openxmlformats.org/officeDocument/2006/relationships/image" Target="../media/image991.png"/><Relationship Id="rId67" Type="http://schemas.openxmlformats.org/officeDocument/2006/relationships/customXml" Target="../ink/ink982.xml"/><Relationship Id="rId116" Type="http://schemas.openxmlformats.org/officeDocument/2006/relationships/image" Target="../media/image1026.png"/><Relationship Id="rId137" Type="http://schemas.openxmlformats.org/officeDocument/2006/relationships/customXml" Target="../ink/ink1017.xml"/><Relationship Id="rId158" Type="http://schemas.openxmlformats.org/officeDocument/2006/relationships/image" Target="../media/image1047.png"/><Relationship Id="rId20" Type="http://schemas.openxmlformats.org/officeDocument/2006/relationships/image" Target="../media/image978.png"/><Relationship Id="rId41" Type="http://schemas.openxmlformats.org/officeDocument/2006/relationships/customXml" Target="../ink/ink969.xml"/><Relationship Id="rId62" Type="http://schemas.openxmlformats.org/officeDocument/2006/relationships/image" Target="../media/image999.png"/><Relationship Id="rId83" Type="http://schemas.openxmlformats.org/officeDocument/2006/relationships/customXml" Target="../ink/ink990.xml"/><Relationship Id="rId88" Type="http://schemas.openxmlformats.org/officeDocument/2006/relationships/image" Target="../media/image1012.png"/><Relationship Id="rId111" Type="http://schemas.openxmlformats.org/officeDocument/2006/relationships/customXml" Target="../ink/ink1004.xml"/><Relationship Id="rId132" Type="http://schemas.openxmlformats.org/officeDocument/2006/relationships/image" Target="../media/image1034.png"/><Relationship Id="rId153" Type="http://schemas.openxmlformats.org/officeDocument/2006/relationships/customXml" Target="../ink/ink1025.xml"/><Relationship Id="rId174" Type="http://schemas.openxmlformats.org/officeDocument/2006/relationships/image" Target="../media/image1055.png"/><Relationship Id="rId179" Type="http://schemas.openxmlformats.org/officeDocument/2006/relationships/customXml" Target="../ink/ink1038.xml"/><Relationship Id="rId195" Type="http://schemas.openxmlformats.org/officeDocument/2006/relationships/customXml" Target="../ink/ink1046.xml"/><Relationship Id="rId190" Type="http://schemas.openxmlformats.org/officeDocument/2006/relationships/image" Target="../media/image1063.png"/><Relationship Id="rId204" Type="http://schemas.openxmlformats.org/officeDocument/2006/relationships/image" Target="../media/image1070.png"/><Relationship Id="rId15" Type="http://schemas.openxmlformats.org/officeDocument/2006/relationships/customXml" Target="../ink/ink956.xml"/><Relationship Id="rId36" Type="http://schemas.openxmlformats.org/officeDocument/2006/relationships/image" Target="../media/image986.png"/><Relationship Id="rId57" Type="http://schemas.openxmlformats.org/officeDocument/2006/relationships/customXml" Target="../ink/ink977.xml"/><Relationship Id="rId106" Type="http://schemas.openxmlformats.org/officeDocument/2006/relationships/image" Target="../media/image1021.png"/><Relationship Id="rId127" Type="http://schemas.openxmlformats.org/officeDocument/2006/relationships/customXml" Target="../ink/ink1012.xml"/><Relationship Id="rId10" Type="http://schemas.openxmlformats.org/officeDocument/2006/relationships/image" Target="../media/image973.png"/><Relationship Id="rId31" Type="http://schemas.openxmlformats.org/officeDocument/2006/relationships/customXml" Target="../ink/ink964.xml"/><Relationship Id="rId52" Type="http://schemas.openxmlformats.org/officeDocument/2006/relationships/image" Target="../media/image994.png"/><Relationship Id="rId73" Type="http://schemas.openxmlformats.org/officeDocument/2006/relationships/customXml" Target="../ink/ink985.xml"/><Relationship Id="rId78" Type="http://schemas.openxmlformats.org/officeDocument/2006/relationships/image" Target="../media/image1007.png"/><Relationship Id="rId94" Type="http://schemas.openxmlformats.org/officeDocument/2006/relationships/image" Target="../media/image1015.png"/><Relationship Id="rId99" Type="http://schemas.openxmlformats.org/officeDocument/2006/relationships/customXml" Target="../ink/ink998.xml"/><Relationship Id="rId101" Type="http://schemas.openxmlformats.org/officeDocument/2006/relationships/customXml" Target="../ink/ink999.xml"/><Relationship Id="rId122" Type="http://schemas.openxmlformats.org/officeDocument/2006/relationships/image" Target="../media/image1029.png"/><Relationship Id="rId143" Type="http://schemas.openxmlformats.org/officeDocument/2006/relationships/customXml" Target="../ink/ink1020.xml"/><Relationship Id="rId148" Type="http://schemas.openxmlformats.org/officeDocument/2006/relationships/image" Target="../media/image1042.png"/><Relationship Id="rId164" Type="http://schemas.openxmlformats.org/officeDocument/2006/relationships/image" Target="../media/image1050.png"/><Relationship Id="rId169" Type="http://schemas.openxmlformats.org/officeDocument/2006/relationships/customXml" Target="../ink/ink1033.xml"/><Relationship Id="rId185" Type="http://schemas.openxmlformats.org/officeDocument/2006/relationships/customXml" Target="../ink/ink1041.xml"/><Relationship Id="rId4" Type="http://schemas.openxmlformats.org/officeDocument/2006/relationships/image" Target="../media/image970.png"/><Relationship Id="rId9" Type="http://schemas.openxmlformats.org/officeDocument/2006/relationships/customXml" Target="../ink/ink953.xml"/><Relationship Id="rId180" Type="http://schemas.openxmlformats.org/officeDocument/2006/relationships/image" Target="../media/image1058.png"/><Relationship Id="rId26" Type="http://schemas.openxmlformats.org/officeDocument/2006/relationships/image" Target="../media/image981.png"/><Relationship Id="rId47" Type="http://schemas.openxmlformats.org/officeDocument/2006/relationships/customXml" Target="../ink/ink972.xml"/><Relationship Id="rId68" Type="http://schemas.openxmlformats.org/officeDocument/2006/relationships/image" Target="../media/image1002.png"/><Relationship Id="rId89" Type="http://schemas.openxmlformats.org/officeDocument/2006/relationships/customXml" Target="../ink/ink993.xml"/><Relationship Id="rId112" Type="http://schemas.openxmlformats.org/officeDocument/2006/relationships/image" Target="../media/image1024.png"/><Relationship Id="rId133" Type="http://schemas.openxmlformats.org/officeDocument/2006/relationships/customXml" Target="../ink/ink1015.xml"/><Relationship Id="rId154" Type="http://schemas.openxmlformats.org/officeDocument/2006/relationships/image" Target="../media/image1045.png"/><Relationship Id="rId175" Type="http://schemas.openxmlformats.org/officeDocument/2006/relationships/customXml" Target="../ink/ink1036.xml"/><Relationship Id="rId196" Type="http://schemas.openxmlformats.org/officeDocument/2006/relationships/image" Target="../media/image1066.png"/><Relationship Id="rId200" Type="http://schemas.openxmlformats.org/officeDocument/2006/relationships/image" Target="../media/image1068.png"/><Relationship Id="rId16" Type="http://schemas.openxmlformats.org/officeDocument/2006/relationships/image" Target="../media/image976.png"/><Relationship Id="rId37" Type="http://schemas.openxmlformats.org/officeDocument/2006/relationships/customXml" Target="../ink/ink967.xml"/><Relationship Id="rId58" Type="http://schemas.openxmlformats.org/officeDocument/2006/relationships/image" Target="../media/image997.png"/><Relationship Id="rId79" Type="http://schemas.openxmlformats.org/officeDocument/2006/relationships/customXml" Target="../ink/ink988.xml"/><Relationship Id="rId102" Type="http://schemas.openxmlformats.org/officeDocument/2006/relationships/image" Target="../media/image1019.png"/><Relationship Id="rId123" Type="http://schemas.openxmlformats.org/officeDocument/2006/relationships/customXml" Target="../ink/ink1010.xml"/><Relationship Id="rId144" Type="http://schemas.openxmlformats.org/officeDocument/2006/relationships/image" Target="../media/image1040.png"/><Relationship Id="rId90" Type="http://schemas.openxmlformats.org/officeDocument/2006/relationships/image" Target="../media/image1013.png"/><Relationship Id="rId165" Type="http://schemas.openxmlformats.org/officeDocument/2006/relationships/customXml" Target="../ink/ink1031.xml"/><Relationship Id="rId186" Type="http://schemas.openxmlformats.org/officeDocument/2006/relationships/image" Target="../media/image1061.png"/><Relationship Id="rId27" Type="http://schemas.openxmlformats.org/officeDocument/2006/relationships/customXml" Target="../ink/ink962.xml"/><Relationship Id="rId48" Type="http://schemas.openxmlformats.org/officeDocument/2006/relationships/image" Target="../media/image992.png"/><Relationship Id="rId69" Type="http://schemas.openxmlformats.org/officeDocument/2006/relationships/customXml" Target="../ink/ink983.xml"/><Relationship Id="rId113" Type="http://schemas.openxmlformats.org/officeDocument/2006/relationships/customXml" Target="../ink/ink1005.xml"/><Relationship Id="rId134" Type="http://schemas.openxmlformats.org/officeDocument/2006/relationships/image" Target="../media/image1035.png"/><Relationship Id="rId80" Type="http://schemas.openxmlformats.org/officeDocument/2006/relationships/image" Target="../media/image1008.png"/><Relationship Id="rId155" Type="http://schemas.openxmlformats.org/officeDocument/2006/relationships/customXml" Target="../ink/ink1026.xml"/><Relationship Id="rId176" Type="http://schemas.openxmlformats.org/officeDocument/2006/relationships/image" Target="../media/image1056.png"/><Relationship Id="rId197" Type="http://schemas.openxmlformats.org/officeDocument/2006/relationships/customXml" Target="../ink/ink1047.xml"/><Relationship Id="rId201" Type="http://schemas.openxmlformats.org/officeDocument/2006/relationships/customXml" Target="../ink/ink1049.xml"/><Relationship Id="rId17" Type="http://schemas.openxmlformats.org/officeDocument/2006/relationships/customXml" Target="../ink/ink957.xml"/><Relationship Id="rId38" Type="http://schemas.openxmlformats.org/officeDocument/2006/relationships/image" Target="../media/image987.png"/><Relationship Id="rId59" Type="http://schemas.openxmlformats.org/officeDocument/2006/relationships/customXml" Target="../ink/ink978.xml"/><Relationship Id="rId103" Type="http://schemas.openxmlformats.org/officeDocument/2006/relationships/customXml" Target="../ink/ink1000.xml"/><Relationship Id="rId124" Type="http://schemas.openxmlformats.org/officeDocument/2006/relationships/image" Target="../media/image1030.png"/><Relationship Id="rId70" Type="http://schemas.openxmlformats.org/officeDocument/2006/relationships/image" Target="../media/image1003.png"/><Relationship Id="rId91" Type="http://schemas.openxmlformats.org/officeDocument/2006/relationships/customXml" Target="../ink/ink994.xml"/><Relationship Id="rId145" Type="http://schemas.openxmlformats.org/officeDocument/2006/relationships/customXml" Target="../ink/ink1021.xml"/><Relationship Id="rId166" Type="http://schemas.openxmlformats.org/officeDocument/2006/relationships/image" Target="../media/image1051.png"/><Relationship Id="rId187" Type="http://schemas.openxmlformats.org/officeDocument/2006/relationships/customXml" Target="../ink/ink1042.xml"/><Relationship Id="rId1" Type="http://schemas.openxmlformats.org/officeDocument/2006/relationships/slideLayout" Target="../slideLayouts/slideLayout22.xml"/><Relationship Id="rId28" Type="http://schemas.openxmlformats.org/officeDocument/2006/relationships/image" Target="../media/image982.png"/><Relationship Id="rId49" Type="http://schemas.openxmlformats.org/officeDocument/2006/relationships/customXml" Target="../ink/ink973.xml"/><Relationship Id="rId114" Type="http://schemas.openxmlformats.org/officeDocument/2006/relationships/image" Target="../media/image1025.png"/><Relationship Id="rId60" Type="http://schemas.openxmlformats.org/officeDocument/2006/relationships/image" Target="../media/image998.png"/><Relationship Id="rId81" Type="http://schemas.openxmlformats.org/officeDocument/2006/relationships/customXml" Target="../ink/ink989.xml"/><Relationship Id="rId135" Type="http://schemas.openxmlformats.org/officeDocument/2006/relationships/customXml" Target="../ink/ink1016.xml"/><Relationship Id="rId156" Type="http://schemas.openxmlformats.org/officeDocument/2006/relationships/image" Target="../media/image1046.png"/><Relationship Id="rId177" Type="http://schemas.openxmlformats.org/officeDocument/2006/relationships/customXml" Target="../ink/ink1037.xml"/><Relationship Id="rId198" Type="http://schemas.openxmlformats.org/officeDocument/2006/relationships/image" Target="../media/image1067.png"/><Relationship Id="rId202" Type="http://schemas.openxmlformats.org/officeDocument/2006/relationships/image" Target="../media/image1069.png"/><Relationship Id="rId18" Type="http://schemas.openxmlformats.org/officeDocument/2006/relationships/image" Target="../media/image977.png"/><Relationship Id="rId39" Type="http://schemas.openxmlformats.org/officeDocument/2006/relationships/customXml" Target="../ink/ink968.xml"/><Relationship Id="rId50" Type="http://schemas.openxmlformats.org/officeDocument/2006/relationships/image" Target="../media/image993.png"/><Relationship Id="rId104" Type="http://schemas.openxmlformats.org/officeDocument/2006/relationships/image" Target="../media/image1020.png"/><Relationship Id="rId125" Type="http://schemas.openxmlformats.org/officeDocument/2006/relationships/customXml" Target="../ink/ink1011.xml"/><Relationship Id="rId146" Type="http://schemas.openxmlformats.org/officeDocument/2006/relationships/image" Target="../media/image1041.png"/><Relationship Id="rId167" Type="http://schemas.openxmlformats.org/officeDocument/2006/relationships/customXml" Target="../ink/ink1032.xml"/><Relationship Id="rId188" Type="http://schemas.openxmlformats.org/officeDocument/2006/relationships/image" Target="../media/image1062.png"/><Relationship Id="rId71" Type="http://schemas.openxmlformats.org/officeDocument/2006/relationships/customXml" Target="../ink/ink984.xml"/><Relationship Id="rId92" Type="http://schemas.openxmlformats.org/officeDocument/2006/relationships/image" Target="../media/image1014.png"/><Relationship Id="rId2" Type="http://schemas.openxmlformats.org/officeDocument/2006/relationships/image" Target="../media/image3610.png"/><Relationship Id="rId29" Type="http://schemas.openxmlformats.org/officeDocument/2006/relationships/customXml" Target="../ink/ink9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7.xml"/><Relationship Id="rId18" Type="http://schemas.openxmlformats.org/officeDocument/2006/relationships/image" Target="../media/image1079.png"/><Relationship Id="rId26" Type="http://schemas.openxmlformats.org/officeDocument/2006/relationships/image" Target="../media/image1083.png"/><Relationship Id="rId39" Type="http://schemas.openxmlformats.org/officeDocument/2006/relationships/customXml" Target="../ink/ink1070.xml"/><Relationship Id="rId21" Type="http://schemas.openxmlformats.org/officeDocument/2006/relationships/customXml" Target="../ink/ink1061.xml"/><Relationship Id="rId34" Type="http://schemas.openxmlformats.org/officeDocument/2006/relationships/image" Target="../media/image1087.png"/><Relationship Id="rId42" Type="http://schemas.openxmlformats.org/officeDocument/2006/relationships/image" Target="../media/image1091.png"/><Relationship Id="rId47" Type="http://schemas.openxmlformats.org/officeDocument/2006/relationships/customXml" Target="../ink/ink1074.xml"/><Relationship Id="rId50" Type="http://schemas.openxmlformats.org/officeDocument/2006/relationships/image" Target="../media/image1095.png"/><Relationship Id="rId55" Type="http://schemas.openxmlformats.org/officeDocument/2006/relationships/customXml" Target="../ink/ink1078.xml"/><Relationship Id="rId63" Type="http://schemas.openxmlformats.org/officeDocument/2006/relationships/customXml" Target="../ink/ink1082.xml"/><Relationship Id="rId7" Type="http://schemas.openxmlformats.org/officeDocument/2006/relationships/customXml" Target="../ink/ink1054.xml"/><Relationship Id="rId2" Type="http://schemas.openxmlformats.org/officeDocument/2006/relationships/image" Target="../media/image3710.png"/><Relationship Id="rId16" Type="http://schemas.openxmlformats.org/officeDocument/2006/relationships/image" Target="../media/image1078.png"/><Relationship Id="rId29" Type="http://schemas.openxmlformats.org/officeDocument/2006/relationships/customXml" Target="../ink/ink1065.xml"/><Relationship Id="rId11" Type="http://schemas.openxmlformats.org/officeDocument/2006/relationships/customXml" Target="../ink/ink1056.xml"/><Relationship Id="rId24" Type="http://schemas.openxmlformats.org/officeDocument/2006/relationships/image" Target="../media/image1082.png"/><Relationship Id="rId32" Type="http://schemas.openxmlformats.org/officeDocument/2006/relationships/image" Target="../media/image1086.png"/><Relationship Id="rId37" Type="http://schemas.openxmlformats.org/officeDocument/2006/relationships/customXml" Target="../ink/ink1069.xml"/><Relationship Id="rId40" Type="http://schemas.openxmlformats.org/officeDocument/2006/relationships/image" Target="../media/image1090.png"/><Relationship Id="rId45" Type="http://schemas.openxmlformats.org/officeDocument/2006/relationships/customXml" Target="../ink/ink1073.xml"/><Relationship Id="rId53" Type="http://schemas.openxmlformats.org/officeDocument/2006/relationships/customXml" Target="../ink/ink1077.xml"/><Relationship Id="rId58" Type="http://schemas.openxmlformats.org/officeDocument/2006/relationships/image" Target="../media/image1099.png"/><Relationship Id="rId5" Type="http://schemas.openxmlformats.org/officeDocument/2006/relationships/customXml" Target="../ink/ink1053.xml"/><Relationship Id="rId61" Type="http://schemas.openxmlformats.org/officeDocument/2006/relationships/customXml" Target="../ink/ink1081.xml"/><Relationship Id="rId19" Type="http://schemas.openxmlformats.org/officeDocument/2006/relationships/customXml" Target="../ink/ink1060.xml"/><Relationship Id="rId14" Type="http://schemas.openxmlformats.org/officeDocument/2006/relationships/image" Target="../media/image1077.png"/><Relationship Id="rId22" Type="http://schemas.openxmlformats.org/officeDocument/2006/relationships/image" Target="../media/image1081.png"/><Relationship Id="rId27" Type="http://schemas.openxmlformats.org/officeDocument/2006/relationships/customXml" Target="../ink/ink1064.xml"/><Relationship Id="rId30" Type="http://schemas.openxmlformats.org/officeDocument/2006/relationships/image" Target="../media/image1085.png"/><Relationship Id="rId35" Type="http://schemas.openxmlformats.org/officeDocument/2006/relationships/customXml" Target="../ink/ink1068.xml"/><Relationship Id="rId43" Type="http://schemas.openxmlformats.org/officeDocument/2006/relationships/customXml" Target="../ink/ink1072.xml"/><Relationship Id="rId48" Type="http://schemas.openxmlformats.org/officeDocument/2006/relationships/image" Target="../media/image1094.png"/><Relationship Id="rId56" Type="http://schemas.openxmlformats.org/officeDocument/2006/relationships/image" Target="../media/image1098.png"/><Relationship Id="rId64" Type="http://schemas.openxmlformats.org/officeDocument/2006/relationships/image" Target="../media/image1102.png"/><Relationship Id="rId8" Type="http://schemas.openxmlformats.org/officeDocument/2006/relationships/image" Target="../media/image1074.png"/><Relationship Id="rId51" Type="http://schemas.openxmlformats.org/officeDocument/2006/relationships/customXml" Target="../ink/ink1076.xml"/><Relationship Id="rId3" Type="http://schemas.openxmlformats.org/officeDocument/2006/relationships/customXml" Target="../ink/ink1052.xml"/><Relationship Id="rId12" Type="http://schemas.openxmlformats.org/officeDocument/2006/relationships/image" Target="../media/image1076.png"/><Relationship Id="rId17" Type="http://schemas.openxmlformats.org/officeDocument/2006/relationships/customXml" Target="../ink/ink1059.xml"/><Relationship Id="rId25" Type="http://schemas.openxmlformats.org/officeDocument/2006/relationships/customXml" Target="../ink/ink1063.xml"/><Relationship Id="rId33" Type="http://schemas.openxmlformats.org/officeDocument/2006/relationships/customXml" Target="../ink/ink1067.xml"/><Relationship Id="rId38" Type="http://schemas.openxmlformats.org/officeDocument/2006/relationships/image" Target="../media/image1089.png"/><Relationship Id="rId46" Type="http://schemas.openxmlformats.org/officeDocument/2006/relationships/image" Target="../media/image1093.png"/><Relationship Id="rId59" Type="http://schemas.openxmlformats.org/officeDocument/2006/relationships/customXml" Target="../ink/ink1080.xml"/><Relationship Id="rId20" Type="http://schemas.openxmlformats.org/officeDocument/2006/relationships/image" Target="../media/image1080.png"/><Relationship Id="rId41" Type="http://schemas.openxmlformats.org/officeDocument/2006/relationships/customXml" Target="../ink/ink1071.xml"/><Relationship Id="rId54" Type="http://schemas.openxmlformats.org/officeDocument/2006/relationships/image" Target="../media/image1097.png"/><Relationship Id="rId62" Type="http://schemas.openxmlformats.org/officeDocument/2006/relationships/image" Target="../media/image110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73.png"/><Relationship Id="rId15" Type="http://schemas.openxmlformats.org/officeDocument/2006/relationships/customXml" Target="../ink/ink1058.xml"/><Relationship Id="rId23" Type="http://schemas.openxmlformats.org/officeDocument/2006/relationships/customXml" Target="../ink/ink1062.xml"/><Relationship Id="rId28" Type="http://schemas.openxmlformats.org/officeDocument/2006/relationships/image" Target="../media/image1084.png"/><Relationship Id="rId36" Type="http://schemas.openxmlformats.org/officeDocument/2006/relationships/image" Target="../media/image1088.png"/><Relationship Id="rId49" Type="http://schemas.openxmlformats.org/officeDocument/2006/relationships/customXml" Target="../ink/ink1075.xml"/><Relationship Id="rId57" Type="http://schemas.openxmlformats.org/officeDocument/2006/relationships/customXml" Target="../ink/ink1079.xml"/><Relationship Id="rId10" Type="http://schemas.openxmlformats.org/officeDocument/2006/relationships/image" Target="../media/image1075.png"/><Relationship Id="rId31" Type="http://schemas.openxmlformats.org/officeDocument/2006/relationships/customXml" Target="../ink/ink1066.xml"/><Relationship Id="rId44" Type="http://schemas.openxmlformats.org/officeDocument/2006/relationships/image" Target="../media/image1092.png"/><Relationship Id="rId52" Type="http://schemas.openxmlformats.org/officeDocument/2006/relationships/image" Target="../media/image1096.png"/><Relationship Id="rId60" Type="http://schemas.openxmlformats.org/officeDocument/2006/relationships/image" Target="../media/image1100.png"/><Relationship Id="rId4" Type="http://schemas.openxmlformats.org/officeDocument/2006/relationships/image" Target="../media/image1072.png"/><Relationship Id="rId9" Type="http://schemas.openxmlformats.org/officeDocument/2006/relationships/customXml" Target="../ink/ink1055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40.xml"/><Relationship Id="rId21" Type="http://schemas.openxmlformats.org/officeDocument/2006/relationships/customXml" Target="../ink/ink1092.xml"/><Relationship Id="rId42" Type="http://schemas.openxmlformats.org/officeDocument/2006/relationships/image" Target="../media/image1122.png"/><Relationship Id="rId63" Type="http://schemas.openxmlformats.org/officeDocument/2006/relationships/customXml" Target="../ink/ink1113.xml"/><Relationship Id="rId84" Type="http://schemas.openxmlformats.org/officeDocument/2006/relationships/image" Target="../media/image1143.png"/><Relationship Id="rId138" Type="http://schemas.openxmlformats.org/officeDocument/2006/relationships/image" Target="../media/image1170.png"/><Relationship Id="rId159" Type="http://schemas.openxmlformats.org/officeDocument/2006/relationships/customXml" Target="../ink/ink1161.xml"/><Relationship Id="rId170" Type="http://schemas.openxmlformats.org/officeDocument/2006/relationships/image" Target="../media/image1186.png"/><Relationship Id="rId191" Type="http://schemas.openxmlformats.org/officeDocument/2006/relationships/customXml" Target="../ink/ink1177.xml"/><Relationship Id="rId205" Type="http://schemas.openxmlformats.org/officeDocument/2006/relationships/customXml" Target="../ink/ink1184.xml"/><Relationship Id="rId107" Type="http://schemas.openxmlformats.org/officeDocument/2006/relationships/customXml" Target="../ink/ink1135.xml"/><Relationship Id="rId11" Type="http://schemas.openxmlformats.org/officeDocument/2006/relationships/customXml" Target="../ink/ink1087.xml"/><Relationship Id="rId32" Type="http://schemas.openxmlformats.org/officeDocument/2006/relationships/image" Target="../media/image1117.png"/><Relationship Id="rId53" Type="http://schemas.openxmlformats.org/officeDocument/2006/relationships/customXml" Target="../ink/ink1108.xml"/><Relationship Id="rId74" Type="http://schemas.openxmlformats.org/officeDocument/2006/relationships/image" Target="../media/image1138.png"/><Relationship Id="rId128" Type="http://schemas.openxmlformats.org/officeDocument/2006/relationships/image" Target="../media/image1165.png"/><Relationship Id="rId149" Type="http://schemas.openxmlformats.org/officeDocument/2006/relationships/customXml" Target="../ink/ink1156.xml"/><Relationship Id="rId5" Type="http://schemas.openxmlformats.org/officeDocument/2006/relationships/customXml" Target="../ink/ink1084.xml"/><Relationship Id="rId95" Type="http://schemas.openxmlformats.org/officeDocument/2006/relationships/customXml" Target="../ink/ink1129.xml"/><Relationship Id="rId160" Type="http://schemas.openxmlformats.org/officeDocument/2006/relationships/image" Target="../media/image1181.png"/><Relationship Id="rId181" Type="http://schemas.openxmlformats.org/officeDocument/2006/relationships/customXml" Target="../ink/ink1172.xml"/><Relationship Id="rId216" Type="http://schemas.openxmlformats.org/officeDocument/2006/relationships/image" Target="../media/image1209.png"/><Relationship Id="rId22" Type="http://schemas.openxmlformats.org/officeDocument/2006/relationships/image" Target="../media/image1112.png"/><Relationship Id="rId43" Type="http://schemas.openxmlformats.org/officeDocument/2006/relationships/customXml" Target="../ink/ink1103.xml"/><Relationship Id="rId64" Type="http://schemas.openxmlformats.org/officeDocument/2006/relationships/image" Target="../media/image1133.png"/><Relationship Id="rId118" Type="http://schemas.openxmlformats.org/officeDocument/2006/relationships/image" Target="../media/image1160.png"/><Relationship Id="rId139" Type="http://schemas.openxmlformats.org/officeDocument/2006/relationships/customXml" Target="../ink/ink1151.xml"/><Relationship Id="rId85" Type="http://schemas.openxmlformats.org/officeDocument/2006/relationships/customXml" Target="../ink/ink1124.xml"/><Relationship Id="rId150" Type="http://schemas.openxmlformats.org/officeDocument/2006/relationships/image" Target="../media/image1176.png"/><Relationship Id="rId171" Type="http://schemas.openxmlformats.org/officeDocument/2006/relationships/customXml" Target="../ink/ink1167.xml"/><Relationship Id="rId192" Type="http://schemas.openxmlformats.org/officeDocument/2006/relationships/image" Target="../media/image1197.png"/><Relationship Id="rId206" Type="http://schemas.openxmlformats.org/officeDocument/2006/relationships/image" Target="../media/image1204.png"/><Relationship Id="rId12" Type="http://schemas.openxmlformats.org/officeDocument/2006/relationships/image" Target="../media/image1107.png"/><Relationship Id="rId33" Type="http://schemas.openxmlformats.org/officeDocument/2006/relationships/customXml" Target="../ink/ink1098.xml"/><Relationship Id="rId108" Type="http://schemas.openxmlformats.org/officeDocument/2006/relationships/image" Target="../media/image1155.png"/><Relationship Id="rId129" Type="http://schemas.openxmlformats.org/officeDocument/2006/relationships/customXml" Target="../ink/ink1146.xml"/><Relationship Id="rId54" Type="http://schemas.openxmlformats.org/officeDocument/2006/relationships/image" Target="../media/image1128.png"/><Relationship Id="rId75" Type="http://schemas.openxmlformats.org/officeDocument/2006/relationships/customXml" Target="../ink/ink1119.xml"/><Relationship Id="rId96" Type="http://schemas.openxmlformats.org/officeDocument/2006/relationships/image" Target="../media/image1149.png"/><Relationship Id="rId140" Type="http://schemas.openxmlformats.org/officeDocument/2006/relationships/image" Target="../media/image1171.png"/><Relationship Id="rId161" Type="http://schemas.openxmlformats.org/officeDocument/2006/relationships/customXml" Target="../ink/ink1162.xml"/><Relationship Id="rId182" Type="http://schemas.openxmlformats.org/officeDocument/2006/relationships/image" Target="../media/image1192.png"/><Relationship Id="rId217" Type="http://schemas.openxmlformats.org/officeDocument/2006/relationships/customXml" Target="../ink/ink1190.xml"/><Relationship Id="rId6" Type="http://schemas.openxmlformats.org/officeDocument/2006/relationships/image" Target="../media/image1104.png"/><Relationship Id="rId23" Type="http://schemas.openxmlformats.org/officeDocument/2006/relationships/customXml" Target="../ink/ink1093.xml"/><Relationship Id="rId119" Type="http://schemas.openxmlformats.org/officeDocument/2006/relationships/customXml" Target="../ink/ink1141.xml"/><Relationship Id="rId44" Type="http://schemas.openxmlformats.org/officeDocument/2006/relationships/image" Target="../media/image1123.png"/><Relationship Id="rId65" Type="http://schemas.openxmlformats.org/officeDocument/2006/relationships/customXml" Target="../ink/ink1114.xml"/><Relationship Id="rId86" Type="http://schemas.openxmlformats.org/officeDocument/2006/relationships/image" Target="../media/image1144.png"/><Relationship Id="rId130" Type="http://schemas.openxmlformats.org/officeDocument/2006/relationships/image" Target="../media/image1166.png"/><Relationship Id="rId151" Type="http://schemas.openxmlformats.org/officeDocument/2006/relationships/customXml" Target="../ink/ink1157.xml"/><Relationship Id="rId172" Type="http://schemas.openxmlformats.org/officeDocument/2006/relationships/image" Target="../media/image1187.png"/><Relationship Id="rId193" Type="http://schemas.openxmlformats.org/officeDocument/2006/relationships/customXml" Target="../ink/ink1178.xml"/><Relationship Id="rId207" Type="http://schemas.openxmlformats.org/officeDocument/2006/relationships/customXml" Target="../ink/ink1185.xml"/><Relationship Id="rId13" Type="http://schemas.openxmlformats.org/officeDocument/2006/relationships/customXml" Target="../ink/ink1088.xml"/><Relationship Id="rId109" Type="http://schemas.openxmlformats.org/officeDocument/2006/relationships/customXml" Target="../ink/ink1136.xml"/><Relationship Id="rId34" Type="http://schemas.openxmlformats.org/officeDocument/2006/relationships/image" Target="../media/image1118.png"/><Relationship Id="rId55" Type="http://schemas.openxmlformats.org/officeDocument/2006/relationships/customXml" Target="../ink/ink1109.xml"/><Relationship Id="rId76" Type="http://schemas.openxmlformats.org/officeDocument/2006/relationships/image" Target="../media/image1139.png"/><Relationship Id="rId97" Type="http://schemas.openxmlformats.org/officeDocument/2006/relationships/customXml" Target="../ink/ink1130.xml"/><Relationship Id="rId120" Type="http://schemas.openxmlformats.org/officeDocument/2006/relationships/image" Target="../media/image1161.png"/><Relationship Id="rId141" Type="http://schemas.openxmlformats.org/officeDocument/2006/relationships/customXml" Target="../ink/ink1152.xml"/><Relationship Id="rId7" Type="http://schemas.openxmlformats.org/officeDocument/2006/relationships/customXml" Target="../ink/ink1085.xml"/><Relationship Id="rId162" Type="http://schemas.openxmlformats.org/officeDocument/2006/relationships/image" Target="../media/image1182.png"/><Relationship Id="rId183" Type="http://schemas.openxmlformats.org/officeDocument/2006/relationships/customXml" Target="../ink/ink1173.xml"/><Relationship Id="rId218" Type="http://schemas.openxmlformats.org/officeDocument/2006/relationships/image" Target="../media/image1210.png"/><Relationship Id="rId24" Type="http://schemas.openxmlformats.org/officeDocument/2006/relationships/image" Target="../media/image1113.png"/><Relationship Id="rId45" Type="http://schemas.openxmlformats.org/officeDocument/2006/relationships/customXml" Target="../ink/ink1104.xml"/><Relationship Id="rId66" Type="http://schemas.openxmlformats.org/officeDocument/2006/relationships/image" Target="../media/image1134.png"/><Relationship Id="rId87" Type="http://schemas.openxmlformats.org/officeDocument/2006/relationships/customXml" Target="../ink/ink1125.xml"/><Relationship Id="rId110" Type="http://schemas.openxmlformats.org/officeDocument/2006/relationships/image" Target="../media/image1156.png"/><Relationship Id="rId131" Type="http://schemas.openxmlformats.org/officeDocument/2006/relationships/customXml" Target="../ink/ink1147.xml"/><Relationship Id="rId152" Type="http://schemas.openxmlformats.org/officeDocument/2006/relationships/image" Target="../media/image1177.png"/><Relationship Id="rId173" Type="http://schemas.openxmlformats.org/officeDocument/2006/relationships/customXml" Target="../ink/ink1168.xml"/><Relationship Id="rId194" Type="http://schemas.openxmlformats.org/officeDocument/2006/relationships/image" Target="../media/image1198.png"/><Relationship Id="rId208" Type="http://schemas.openxmlformats.org/officeDocument/2006/relationships/image" Target="../media/image1205.png"/><Relationship Id="rId14" Type="http://schemas.openxmlformats.org/officeDocument/2006/relationships/image" Target="../media/image1108.png"/><Relationship Id="rId30" Type="http://schemas.openxmlformats.org/officeDocument/2006/relationships/image" Target="../media/image1116.png"/><Relationship Id="rId35" Type="http://schemas.openxmlformats.org/officeDocument/2006/relationships/customXml" Target="../ink/ink1099.xml"/><Relationship Id="rId56" Type="http://schemas.openxmlformats.org/officeDocument/2006/relationships/image" Target="../media/image1129.png"/><Relationship Id="rId77" Type="http://schemas.openxmlformats.org/officeDocument/2006/relationships/customXml" Target="../ink/ink1120.xml"/><Relationship Id="rId100" Type="http://schemas.openxmlformats.org/officeDocument/2006/relationships/image" Target="../media/image1151.png"/><Relationship Id="rId105" Type="http://schemas.openxmlformats.org/officeDocument/2006/relationships/customXml" Target="../ink/ink1134.xml"/><Relationship Id="rId126" Type="http://schemas.openxmlformats.org/officeDocument/2006/relationships/image" Target="../media/image1164.png"/><Relationship Id="rId147" Type="http://schemas.openxmlformats.org/officeDocument/2006/relationships/customXml" Target="../ink/ink1155.xml"/><Relationship Id="rId168" Type="http://schemas.openxmlformats.org/officeDocument/2006/relationships/image" Target="../media/image1185.png"/><Relationship Id="rId8" Type="http://schemas.openxmlformats.org/officeDocument/2006/relationships/image" Target="../media/image1105.png"/><Relationship Id="rId51" Type="http://schemas.openxmlformats.org/officeDocument/2006/relationships/customXml" Target="../ink/ink1107.xml"/><Relationship Id="rId72" Type="http://schemas.openxmlformats.org/officeDocument/2006/relationships/image" Target="../media/image1137.png"/><Relationship Id="rId93" Type="http://schemas.openxmlformats.org/officeDocument/2006/relationships/customXml" Target="../ink/ink1128.xml"/><Relationship Id="rId98" Type="http://schemas.openxmlformats.org/officeDocument/2006/relationships/image" Target="../media/image1150.png"/><Relationship Id="rId121" Type="http://schemas.openxmlformats.org/officeDocument/2006/relationships/customXml" Target="../ink/ink1142.xml"/><Relationship Id="rId142" Type="http://schemas.openxmlformats.org/officeDocument/2006/relationships/image" Target="../media/image1172.png"/><Relationship Id="rId163" Type="http://schemas.openxmlformats.org/officeDocument/2006/relationships/customXml" Target="../ink/ink1163.xml"/><Relationship Id="rId184" Type="http://schemas.openxmlformats.org/officeDocument/2006/relationships/image" Target="../media/image1193.png"/><Relationship Id="rId189" Type="http://schemas.openxmlformats.org/officeDocument/2006/relationships/customXml" Target="../ink/ink1176.xml"/><Relationship Id="rId219" Type="http://schemas.openxmlformats.org/officeDocument/2006/relationships/customXml" Target="../ink/ink1191.xml"/><Relationship Id="rId3" Type="http://schemas.openxmlformats.org/officeDocument/2006/relationships/customXml" Target="../ink/ink1083.xml"/><Relationship Id="rId214" Type="http://schemas.openxmlformats.org/officeDocument/2006/relationships/image" Target="../media/image1208.png"/><Relationship Id="rId25" Type="http://schemas.openxmlformats.org/officeDocument/2006/relationships/customXml" Target="../ink/ink1094.xml"/><Relationship Id="rId46" Type="http://schemas.openxmlformats.org/officeDocument/2006/relationships/image" Target="../media/image1124.png"/><Relationship Id="rId67" Type="http://schemas.openxmlformats.org/officeDocument/2006/relationships/customXml" Target="../ink/ink1115.xml"/><Relationship Id="rId116" Type="http://schemas.openxmlformats.org/officeDocument/2006/relationships/image" Target="../media/image1159.png"/><Relationship Id="rId137" Type="http://schemas.openxmlformats.org/officeDocument/2006/relationships/customXml" Target="../ink/ink1150.xml"/><Relationship Id="rId158" Type="http://schemas.openxmlformats.org/officeDocument/2006/relationships/image" Target="../media/image1180.png"/><Relationship Id="rId20" Type="http://schemas.openxmlformats.org/officeDocument/2006/relationships/image" Target="../media/image1111.png"/><Relationship Id="rId41" Type="http://schemas.openxmlformats.org/officeDocument/2006/relationships/customXml" Target="../ink/ink1102.xml"/><Relationship Id="rId62" Type="http://schemas.openxmlformats.org/officeDocument/2006/relationships/image" Target="../media/image1132.png"/><Relationship Id="rId83" Type="http://schemas.openxmlformats.org/officeDocument/2006/relationships/customXml" Target="../ink/ink1123.xml"/><Relationship Id="rId88" Type="http://schemas.openxmlformats.org/officeDocument/2006/relationships/image" Target="../media/image1145.png"/><Relationship Id="rId111" Type="http://schemas.openxmlformats.org/officeDocument/2006/relationships/customXml" Target="../ink/ink1137.xml"/><Relationship Id="rId132" Type="http://schemas.openxmlformats.org/officeDocument/2006/relationships/image" Target="../media/image1167.png"/><Relationship Id="rId153" Type="http://schemas.openxmlformats.org/officeDocument/2006/relationships/customXml" Target="../ink/ink1158.xml"/><Relationship Id="rId174" Type="http://schemas.openxmlformats.org/officeDocument/2006/relationships/image" Target="../media/image1188.png"/><Relationship Id="rId179" Type="http://schemas.openxmlformats.org/officeDocument/2006/relationships/customXml" Target="../ink/ink1171.xml"/><Relationship Id="rId195" Type="http://schemas.openxmlformats.org/officeDocument/2006/relationships/customXml" Target="../ink/ink1179.xml"/><Relationship Id="rId209" Type="http://schemas.openxmlformats.org/officeDocument/2006/relationships/customXml" Target="../ink/ink1186.xml"/><Relationship Id="rId190" Type="http://schemas.openxmlformats.org/officeDocument/2006/relationships/image" Target="../media/image1196.png"/><Relationship Id="rId204" Type="http://schemas.openxmlformats.org/officeDocument/2006/relationships/image" Target="../media/image1203.png"/><Relationship Id="rId220" Type="http://schemas.openxmlformats.org/officeDocument/2006/relationships/image" Target="../media/image1211.png"/><Relationship Id="rId15" Type="http://schemas.openxmlformats.org/officeDocument/2006/relationships/customXml" Target="../ink/ink1089.xml"/><Relationship Id="rId36" Type="http://schemas.openxmlformats.org/officeDocument/2006/relationships/image" Target="../media/image1119.png"/><Relationship Id="rId57" Type="http://schemas.openxmlformats.org/officeDocument/2006/relationships/customXml" Target="../ink/ink1110.xml"/><Relationship Id="rId106" Type="http://schemas.openxmlformats.org/officeDocument/2006/relationships/image" Target="../media/image1154.png"/><Relationship Id="rId127" Type="http://schemas.openxmlformats.org/officeDocument/2006/relationships/customXml" Target="../ink/ink1145.xml"/><Relationship Id="rId10" Type="http://schemas.openxmlformats.org/officeDocument/2006/relationships/image" Target="../media/image1106.png"/><Relationship Id="rId31" Type="http://schemas.openxmlformats.org/officeDocument/2006/relationships/customXml" Target="../ink/ink1097.xml"/><Relationship Id="rId52" Type="http://schemas.openxmlformats.org/officeDocument/2006/relationships/image" Target="../media/image1127.png"/><Relationship Id="rId73" Type="http://schemas.openxmlformats.org/officeDocument/2006/relationships/customXml" Target="../ink/ink1118.xml"/><Relationship Id="rId78" Type="http://schemas.openxmlformats.org/officeDocument/2006/relationships/image" Target="../media/image1140.png"/><Relationship Id="rId94" Type="http://schemas.openxmlformats.org/officeDocument/2006/relationships/image" Target="../media/image1148.png"/><Relationship Id="rId99" Type="http://schemas.openxmlformats.org/officeDocument/2006/relationships/customXml" Target="../ink/ink1131.xml"/><Relationship Id="rId101" Type="http://schemas.openxmlformats.org/officeDocument/2006/relationships/customXml" Target="../ink/ink1132.xml"/><Relationship Id="rId122" Type="http://schemas.openxmlformats.org/officeDocument/2006/relationships/image" Target="../media/image1162.png"/><Relationship Id="rId143" Type="http://schemas.openxmlformats.org/officeDocument/2006/relationships/customXml" Target="../ink/ink1153.xml"/><Relationship Id="rId148" Type="http://schemas.openxmlformats.org/officeDocument/2006/relationships/image" Target="../media/image1175.png"/><Relationship Id="rId164" Type="http://schemas.openxmlformats.org/officeDocument/2006/relationships/image" Target="../media/image1183.png"/><Relationship Id="rId169" Type="http://schemas.openxmlformats.org/officeDocument/2006/relationships/customXml" Target="../ink/ink1166.xml"/><Relationship Id="rId185" Type="http://schemas.openxmlformats.org/officeDocument/2006/relationships/customXml" Target="../ink/ink1174.xml"/><Relationship Id="rId4" Type="http://schemas.openxmlformats.org/officeDocument/2006/relationships/image" Target="../media/image1103.png"/><Relationship Id="rId9" Type="http://schemas.openxmlformats.org/officeDocument/2006/relationships/customXml" Target="../ink/ink1086.xml"/><Relationship Id="rId180" Type="http://schemas.openxmlformats.org/officeDocument/2006/relationships/image" Target="../media/image1191.png"/><Relationship Id="rId210" Type="http://schemas.openxmlformats.org/officeDocument/2006/relationships/image" Target="../media/image1206.png"/><Relationship Id="rId215" Type="http://schemas.openxmlformats.org/officeDocument/2006/relationships/customXml" Target="../ink/ink1189.xml"/><Relationship Id="rId26" Type="http://schemas.openxmlformats.org/officeDocument/2006/relationships/image" Target="../media/image1114.png"/><Relationship Id="rId47" Type="http://schemas.openxmlformats.org/officeDocument/2006/relationships/customXml" Target="../ink/ink1105.xml"/><Relationship Id="rId68" Type="http://schemas.openxmlformats.org/officeDocument/2006/relationships/image" Target="../media/image1135.png"/><Relationship Id="rId89" Type="http://schemas.openxmlformats.org/officeDocument/2006/relationships/customXml" Target="../ink/ink1126.xml"/><Relationship Id="rId112" Type="http://schemas.openxmlformats.org/officeDocument/2006/relationships/image" Target="../media/image1157.png"/><Relationship Id="rId133" Type="http://schemas.openxmlformats.org/officeDocument/2006/relationships/customXml" Target="../ink/ink1148.xml"/><Relationship Id="rId154" Type="http://schemas.openxmlformats.org/officeDocument/2006/relationships/image" Target="../media/image1178.png"/><Relationship Id="rId175" Type="http://schemas.openxmlformats.org/officeDocument/2006/relationships/customXml" Target="../ink/ink1169.xml"/><Relationship Id="rId196" Type="http://schemas.openxmlformats.org/officeDocument/2006/relationships/image" Target="../media/image1199.png"/><Relationship Id="rId200" Type="http://schemas.openxmlformats.org/officeDocument/2006/relationships/image" Target="../media/image1201.png"/><Relationship Id="rId16" Type="http://schemas.openxmlformats.org/officeDocument/2006/relationships/image" Target="../media/image1109.png"/><Relationship Id="rId37" Type="http://schemas.openxmlformats.org/officeDocument/2006/relationships/customXml" Target="../ink/ink1100.xml"/><Relationship Id="rId58" Type="http://schemas.openxmlformats.org/officeDocument/2006/relationships/image" Target="../media/image1130.png"/><Relationship Id="rId79" Type="http://schemas.openxmlformats.org/officeDocument/2006/relationships/customXml" Target="../ink/ink1121.xml"/><Relationship Id="rId102" Type="http://schemas.openxmlformats.org/officeDocument/2006/relationships/image" Target="../media/image1152.png"/><Relationship Id="rId123" Type="http://schemas.openxmlformats.org/officeDocument/2006/relationships/customXml" Target="../ink/ink1143.xml"/><Relationship Id="rId144" Type="http://schemas.openxmlformats.org/officeDocument/2006/relationships/image" Target="../media/image1173.png"/><Relationship Id="rId90" Type="http://schemas.openxmlformats.org/officeDocument/2006/relationships/image" Target="../media/image1146.png"/><Relationship Id="rId165" Type="http://schemas.openxmlformats.org/officeDocument/2006/relationships/customXml" Target="../ink/ink1164.xml"/><Relationship Id="rId186" Type="http://schemas.openxmlformats.org/officeDocument/2006/relationships/image" Target="../media/image1194.png"/><Relationship Id="rId211" Type="http://schemas.openxmlformats.org/officeDocument/2006/relationships/customXml" Target="../ink/ink1187.xml"/><Relationship Id="rId27" Type="http://schemas.openxmlformats.org/officeDocument/2006/relationships/customXml" Target="../ink/ink1095.xml"/><Relationship Id="rId48" Type="http://schemas.openxmlformats.org/officeDocument/2006/relationships/image" Target="../media/image1125.png"/><Relationship Id="rId69" Type="http://schemas.openxmlformats.org/officeDocument/2006/relationships/customXml" Target="../ink/ink1116.xml"/><Relationship Id="rId113" Type="http://schemas.openxmlformats.org/officeDocument/2006/relationships/customXml" Target="../ink/ink1138.xml"/><Relationship Id="rId134" Type="http://schemas.openxmlformats.org/officeDocument/2006/relationships/image" Target="../media/image1168.png"/><Relationship Id="rId80" Type="http://schemas.openxmlformats.org/officeDocument/2006/relationships/image" Target="../media/image1141.png"/><Relationship Id="rId155" Type="http://schemas.openxmlformats.org/officeDocument/2006/relationships/customXml" Target="../ink/ink1159.xml"/><Relationship Id="rId176" Type="http://schemas.openxmlformats.org/officeDocument/2006/relationships/image" Target="../media/image1189.png"/><Relationship Id="rId197" Type="http://schemas.openxmlformats.org/officeDocument/2006/relationships/customXml" Target="../ink/ink1180.xml"/><Relationship Id="rId201" Type="http://schemas.openxmlformats.org/officeDocument/2006/relationships/customXml" Target="../ink/ink1182.xml"/><Relationship Id="rId17" Type="http://schemas.openxmlformats.org/officeDocument/2006/relationships/customXml" Target="../ink/ink1090.xml"/><Relationship Id="rId38" Type="http://schemas.openxmlformats.org/officeDocument/2006/relationships/image" Target="../media/image1120.png"/><Relationship Id="rId59" Type="http://schemas.openxmlformats.org/officeDocument/2006/relationships/customXml" Target="../ink/ink1111.xml"/><Relationship Id="rId103" Type="http://schemas.openxmlformats.org/officeDocument/2006/relationships/customXml" Target="../ink/ink1133.xml"/><Relationship Id="rId124" Type="http://schemas.openxmlformats.org/officeDocument/2006/relationships/image" Target="../media/image1163.png"/><Relationship Id="rId70" Type="http://schemas.openxmlformats.org/officeDocument/2006/relationships/image" Target="../media/image1136.png"/><Relationship Id="rId91" Type="http://schemas.openxmlformats.org/officeDocument/2006/relationships/customXml" Target="../ink/ink1127.xml"/><Relationship Id="rId145" Type="http://schemas.openxmlformats.org/officeDocument/2006/relationships/customXml" Target="../ink/ink1154.xml"/><Relationship Id="rId166" Type="http://schemas.openxmlformats.org/officeDocument/2006/relationships/image" Target="../media/image1184.png"/><Relationship Id="rId187" Type="http://schemas.openxmlformats.org/officeDocument/2006/relationships/customXml" Target="../ink/ink1175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207.png"/><Relationship Id="rId28" Type="http://schemas.openxmlformats.org/officeDocument/2006/relationships/image" Target="../media/image1115.png"/><Relationship Id="rId49" Type="http://schemas.openxmlformats.org/officeDocument/2006/relationships/customXml" Target="../ink/ink1106.xml"/><Relationship Id="rId114" Type="http://schemas.openxmlformats.org/officeDocument/2006/relationships/image" Target="../media/image1158.png"/><Relationship Id="rId60" Type="http://schemas.openxmlformats.org/officeDocument/2006/relationships/image" Target="../media/image1131.png"/><Relationship Id="rId81" Type="http://schemas.openxmlformats.org/officeDocument/2006/relationships/customXml" Target="../ink/ink1122.xml"/><Relationship Id="rId135" Type="http://schemas.openxmlformats.org/officeDocument/2006/relationships/customXml" Target="../ink/ink1149.xml"/><Relationship Id="rId156" Type="http://schemas.openxmlformats.org/officeDocument/2006/relationships/image" Target="../media/image1179.png"/><Relationship Id="rId177" Type="http://schemas.openxmlformats.org/officeDocument/2006/relationships/customXml" Target="../ink/ink1170.xml"/><Relationship Id="rId198" Type="http://schemas.openxmlformats.org/officeDocument/2006/relationships/image" Target="../media/image1200.png"/><Relationship Id="rId202" Type="http://schemas.openxmlformats.org/officeDocument/2006/relationships/image" Target="../media/image1202.png"/><Relationship Id="rId18" Type="http://schemas.openxmlformats.org/officeDocument/2006/relationships/image" Target="../media/image1110.png"/><Relationship Id="rId39" Type="http://schemas.openxmlformats.org/officeDocument/2006/relationships/customXml" Target="../ink/ink1101.xml"/><Relationship Id="rId50" Type="http://schemas.openxmlformats.org/officeDocument/2006/relationships/image" Target="../media/image1126.png"/><Relationship Id="rId104" Type="http://schemas.openxmlformats.org/officeDocument/2006/relationships/image" Target="../media/image1153.png"/><Relationship Id="rId125" Type="http://schemas.openxmlformats.org/officeDocument/2006/relationships/customXml" Target="../ink/ink1144.xml"/><Relationship Id="rId146" Type="http://schemas.openxmlformats.org/officeDocument/2006/relationships/image" Target="../media/image1174.png"/><Relationship Id="rId167" Type="http://schemas.openxmlformats.org/officeDocument/2006/relationships/customXml" Target="../ink/ink1165.xml"/><Relationship Id="rId188" Type="http://schemas.openxmlformats.org/officeDocument/2006/relationships/image" Target="../media/image1195.png"/><Relationship Id="rId71" Type="http://schemas.openxmlformats.org/officeDocument/2006/relationships/customXml" Target="../ink/ink1117.xml"/><Relationship Id="rId92" Type="http://schemas.openxmlformats.org/officeDocument/2006/relationships/image" Target="../media/image1147.png"/><Relationship Id="rId213" Type="http://schemas.openxmlformats.org/officeDocument/2006/relationships/customXml" Target="../ink/ink1188.xml"/><Relationship Id="rId2" Type="http://schemas.openxmlformats.org/officeDocument/2006/relationships/image" Target="../media/image3810.png"/><Relationship Id="rId29" Type="http://schemas.openxmlformats.org/officeDocument/2006/relationships/customXml" Target="../ink/ink1096.xml"/><Relationship Id="rId40" Type="http://schemas.openxmlformats.org/officeDocument/2006/relationships/image" Target="../media/image1121.png"/><Relationship Id="rId115" Type="http://schemas.openxmlformats.org/officeDocument/2006/relationships/customXml" Target="../ink/ink1139.xml"/><Relationship Id="rId136" Type="http://schemas.openxmlformats.org/officeDocument/2006/relationships/image" Target="../media/image1169.png"/><Relationship Id="rId157" Type="http://schemas.openxmlformats.org/officeDocument/2006/relationships/customXml" Target="../ink/ink1160.xml"/><Relationship Id="rId178" Type="http://schemas.openxmlformats.org/officeDocument/2006/relationships/image" Target="../media/image1190.png"/><Relationship Id="rId61" Type="http://schemas.openxmlformats.org/officeDocument/2006/relationships/customXml" Target="../ink/ink1112.xml"/><Relationship Id="rId82" Type="http://schemas.openxmlformats.org/officeDocument/2006/relationships/image" Target="../media/image1142.png"/><Relationship Id="rId199" Type="http://schemas.openxmlformats.org/officeDocument/2006/relationships/customXml" Target="../ink/ink1181.xml"/><Relationship Id="rId203" Type="http://schemas.openxmlformats.org/officeDocument/2006/relationships/customXml" Target="../ink/ink1183.xml"/><Relationship Id="rId19" Type="http://schemas.openxmlformats.org/officeDocument/2006/relationships/customXml" Target="../ink/ink1091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23.png"/><Relationship Id="rId21" Type="http://schemas.openxmlformats.org/officeDocument/2006/relationships/customXml" Target="../ink/ink1201.xml"/><Relationship Id="rId42" Type="http://schemas.openxmlformats.org/officeDocument/2006/relationships/image" Target="../media/image1231.png"/><Relationship Id="rId47" Type="http://schemas.openxmlformats.org/officeDocument/2006/relationships/customXml" Target="../ink/ink1214.xml"/><Relationship Id="rId63" Type="http://schemas.openxmlformats.org/officeDocument/2006/relationships/customXml" Target="../ink/ink1222.xml"/><Relationship Id="rId68" Type="http://schemas.openxmlformats.org/officeDocument/2006/relationships/image" Target="../media/image1244.png"/><Relationship Id="rId84" Type="http://schemas.openxmlformats.org/officeDocument/2006/relationships/image" Target="../media/image1252.png"/><Relationship Id="rId89" Type="http://schemas.openxmlformats.org/officeDocument/2006/relationships/customXml" Target="../ink/ink1235.xml"/><Relationship Id="rId16" Type="http://schemas.openxmlformats.org/officeDocument/2006/relationships/image" Target="../media/image1218.png"/><Relationship Id="rId11" Type="http://schemas.openxmlformats.org/officeDocument/2006/relationships/customXml" Target="../ink/ink1196.xml"/><Relationship Id="rId32" Type="http://schemas.openxmlformats.org/officeDocument/2006/relationships/image" Target="../media/image1226.png"/><Relationship Id="rId37" Type="http://schemas.openxmlformats.org/officeDocument/2006/relationships/customXml" Target="../ink/ink1209.xml"/><Relationship Id="rId53" Type="http://schemas.openxmlformats.org/officeDocument/2006/relationships/customXml" Target="../ink/ink1217.xml"/><Relationship Id="rId58" Type="http://schemas.openxmlformats.org/officeDocument/2006/relationships/image" Target="../media/image1239.png"/><Relationship Id="rId74" Type="http://schemas.openxmlformats.org/officeDocument/2006/relationships/image" Target="../media/image1247.png"/><Relationship Id="rId79" Type="http://schemas.openxmlformats.org/officeDocument/2006/relationships/customXml" Target="../ink/ink1230.xml"/><Relationship Id="rId5" Type="http://schemas.openxmlformats.org/officeDocument/2006/relationships/customXml" Target="../ink/ink1193.xml"/><Relationship Id="rId90" Type="http://schemas.openxmlformats.org/officeDocument/2006/relationships/image" Target="../media/image1255.png"/><Relationship Id="rId95" Type="http://schemas.openxmlformats.org/officeDocument/2006/relationships/customXml" Target="../ink/ink1238.xml"/><Relationship Id="rId22" Type="http://schemas.openxmlformats.org/officeDocument/2006/relationships/image" Target="../media/image1221.png"/><Relationship Id="rId27" Type="http://schemas.openxmlformats.org/officeDocument/2006/relationships/customXml" Target="../ink/ink1204.xml"/><Relationship Id="rId43" Type="http://schemas.openxmlformats.org/officeDocument/2006/relationships/customXml" Target="../ink/ink1212.xml"/><Relationship Id="rId48" Type="http://schemas.openxmlformats.org/officeDocument/2006/relationships/image" Target="../media/image1234.png"/><Relationship Id="rId64" Type="http://schemas.openxmlformats.org/officeDocument/2006/relationships/image" Target="../media/image1242.png"/><Relationship Id="rId69" Type="http://schemas.openxmlformats.org/officeDocument/2006/relationships/customXml" Target="../ink/ink1225.xml"/><Relationship Id="rId80" Type="http://schemas.openxmlformats.org/officeDocument/2006/relationships/image" Target="../media/image1250.png"/><Relationship Id="rId85" Type="http://schemas.openxmlformats.org/officeDocument/2006/relationships/customXml" Target="../ink/ink1233.xml"/><Relationship Id="rId3" Type="http://schemas.openxmlformats.org/officeDocument/2006/relationships/customXml" Target="../ink/ink1192.xml"/><Relationship Id="rId12" Type="http://schemas.openxmlformats.org/officeDocument/2006/relationships/image" Target="../media/image1216.png"/><Relationship Id="rId17" Type="http://schemas.openxmlformats.org/officeDocument/2006/relationships/customXml" Target="../ink/ink1199.xml"/><Relationship Id="rId25" Type="http://schemas.openxmlformats.org/officeDocument/2006/relationships/customXml" Target="../ink/ink1203.xml"/><Relationship Id="rId33" Type="http://schemas.openxmlformats.org/officeDocument/2006/relationships/customXml" Target="../ink/ink1207.xml"/><Relationship Id="rId38" Type="http://schemas.openxmlformats.org/officeDocument/2006/relationships/image" Target="../media/image1229.png"/><Relationship Id="rId46" Type="http://schemas.openxmlformats.org/officeDocument/2006/relationships/image" Target="../media/image1233.png"/><Relationship Id="rId59" Type="http://schemas.openxmlformats.org/officeDocument/2006/relationships/customXml" Target="../ink/ink1220.xml"/><Relationship Id="rId67" Type="http://schemas.openxmlformats.org/officeDocument/2006/relationships/customXml" Target="../ink/ink1224.xml"/><Relationship Id="rId20" Type="http://schemas.openxmlformats.org/officeDocument/2006/relationships/image" Target="../media/image1220.png"/><Relationship Id="rId41" Type="http://schemas.openxmlformats.org/officeDocument/2006/relationships/customXml" Target="../ink/ink1211.xml"/><Relationship Id="rId54" Type="http://schemas.openxmlformats.org/officeDocument/2006/relationships/image" Target="../media/image1237.png"/><Relationship Id="rId62" Type="http://schemas.openxmlformats.org/officeDocument/2006/relationships/image" Target="../media/image1241.png"/><Relationship Id="rId70" Type="http://schemas.openxmlformats.org/officeDocument/2006/relationships/image" Target="../media/image1245.png"/><Relationship Id="rId75" Type="http://schemas.openxmlformats.org/officeDocument/2006/relationships/customXml" Target="../ink/ink1228.xml"/><Relationship Id="rId83" Type="http://schemas.openxmlformats.org/officeDocument/2006/relationships/customXml" Target="../ink/ink1232.xml"/><Relationship Id="rId88" Type="http://schemas.openxmlformats.org/officeDocument/2006/relationships/image" Target="../media/image1254.png"/><Relationship Id="rId91" Type="http://schemas.openxmlformats.org/officeDocument/2006/relationships/customXml" Target="../ink/ink1236.xml"/><Relationship Id="rId96" Type="http://schemas.openxmlformats.org/officeDocument/2006/relationships/image" Target="../media/image125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13.png"/><Relationship Id="rId15" Type="http://schemas.openxmlformats.org/officeDocument/2006/relationships/customXml" Target="../ink/ink1198.xml"/><Relationship Id="rId23" Type="http://schemas.openxmlformats.org/officeDocument/2006/relationships/customXml" Target="../ink/ink1202.xml"/><Relationship Id="rId28" Type="http://schemas.openxmlformats.org/officeDocument/2006/relationships/image" Target="../media/image1224.png"/><Relationship Id="rId36" Type="http://schemas.openxmlformats.org/officeDocument/2006/relationships/image" Target="../media/image1228.png"/><Relationship Id="rId49" Type="http://schemas.openxmlformats.org/officeDocument/2006/relationships/customXml" Target="../ink/ink1215.xml"/><Relationship Id="rId57" Type="http://schemas.openxmlformats.org/officeDocument/2006/relationships/customXml" Target="../ink/ink1219.xml"/><Relationship Id="rId10" Type="http://schemas.openxmlformats.org/officeDocument/2006/relationships/image" Target="../media/image1215.png"/><Relationship Id="rId31" Type="http://schemas.openxmlformats.org/officeDocument/2006/relationships/customXml" Target="../ink/ink1206.xml"/><Relationship Id="rId44" Type="http://schemas.openxmlformats.org/officeDocument/2006/relationships/image" Target="../media/image1232.png"/><Relationship Id="rId52" Type="http://schemas.openxmlformats.org/officeDocument/2006/relationships/image" Target="../media/image1236.png"/><Relationship Id="rId60" Type="http://schemas.openxmlformats.org/officeDocument/2006/relationships/image" Target="../media/image1240.png"/><Relationship Id="rId65" Type="http://schemas.openxmlformats.org/officeDocument/2006/relationships/customXml" Target="../ink/ink1223.xml"/><Relationship Id="rId73" Type="http://schemas.openxmlformats.org/officeDocument/2006/relationships/customXml" Target="../ink/ink1227.xml"/><Relationship Id="rId78" Type="http://schemas.openxmlformats.org/officeDocument/2006/relationships/image" Target="../media/image1249.png"/><Relationship Id="rId81" Type="http://schemas.openxmlformats.org/officeDocument/2006/relationships/customXml" Target="../ink/ink1231.xml"/><Relationship Id="rId86" Type="http://schemas.openxmlformats.org/officeDocument/2006/relationships/image" Target="../media/image1253.png"/><Relationship Id="rId94" Type="http://schemas.openxmlformats.org/officeDocument/2006/relationships/image" Target="../media/image1257.png"/><Relationship Id="rId4" Type="http://schemas.openxmlformats.org/officeDocument/2006/relationships/image" Target="../media/image1212.png"/><Relationship Id="rId9" Type="http://schemas.openxmlformats.org/officeDocument/2006/relationships/customXml" Target="../ink/ink1195.xml"/><Relationship Id="rId13" Type="http://schemas.openxmlformats.org/officeDocument/2006/relationships/customXml" Target="../ink/ink1197.xml"/><Relationship Id="rId18" Type="http://schemas.openxmlformats.org/officeDocument/2006/relationships/image" Target="../media/image1219.png"/><Relationship Id="rId39" Type="http://schemas.openxmlformats.org/officeDocument/2006/relationships/customXml" Target="../ink/ink1210.xml"/><Relationship Id="rId34" Type="http://schemas.openxmlformats.org/officeDocument/2006/relationships/image" Target="../media/image1227.png"/><Relationship Id="rId50" Type="http://schemas.openxmlformats.org/officeDocument/2006/relationships/image" Target="../media/image1235.png"/><Relationship Id="rId55" Type="http://schemas.openxmlformats.org/officeDocument/2006/relationships/customXml" Target="../ink/ink1218.xml"/><Relationship Id="rId76" Type="http://schemas.openxmlformats.org/officeDocument/2006/relationships/image" Target="../media/image1248.png"/><Relationship Id="rId97" Type="http://schemas.openxmlformats.org/officeDocument/2006/relationships/customXml" Target="../ink/ink1239.xml"/><Relationship Id="rId7" Type="http://schemas.openxmlformats.org/officeDocument/2006/relationships/customXml" Target="../ink/ink1194.xml"/><Relationship Id="rId71" Type="http://schemas.openxmlformats.org/officeDocument/2006/relationships/customXml" Target="../ink/ink1226.xml"/><Relationship Id="rId92" Type="http://schemas.openxmlformats.org/officeDocument/2006/relationships/image" Target="../media/image1256.png"/><Relationship Id="rId2" Type="http://schemas.openxmlformats.org/officeDocument/2006/relationships/image" Target="../media/image3910.png"/><Relationship Id="rId29" Type="http://schemas.openxmlformats.org/officeDocument/2006/relationships/customXml" Target="../ink/ink1205.xml"/><Relationship Id="rId24" Type="http://schemas.openxmlformats.org/officeDocument/2006/relationships/image" Target="../media/image1222.png"/><Relationship Id="rId40" Type="http://schemas.openxmlformats.org/officeDocument/2006/relationships/image" Target="../media/image1230.png"/><Relationship Id="rId45" Type="http://schemas.openxmlformats.org/officeDocument/2006/relationships/customXml" Target="../ink/ink1213.xml"/><Relationship Id="rId66" Type="http://schemas.openxmlformats.org/officeDocument/2006/relationships/image" Target="../media/image1243.png"/><Relationship Id="rId87" Type="http://schemas.openxmlformats.org/officeDocument/2006/relationships/customXml" Target="../ink/ink1234.xml"/><Relationship Id="rId61" Type="http://schemas.openxmlformats.org/officeDocument/2006/relationships/customXml" Target="../ink/ink1221.xml"/><Relationship Id="rId82" Type="http://schemas.openxmlformats.org/officeDocument/2006/relationships/image" Target="../media/image1251.png"/><Relationship Id="rId19" Type="http://schemas.openxmlformats.org/officeDocument/2006/relationships/customXml" Target="../ink/ink1200.xml"/><Relationship Id="rId14" Type="http://schemas.openxmlformats.org/officeDocument/2006/relationships/image" Target="../media/image1217.png"/><Relationship Id="rId30" Type="http://schemas.openxmlformats.org/officeDocument/2006/relationships/image" Target="../media/image1225.png"/><Relationship Id="rId35" Type="http://schemas.openxmlformats.org/officeDocument/2006/relationships/customXml" Target="../ink/ink1208.xml"/><Relationship Id="rId56" Type="http://schemas.openxmlformats.org/officeDocument/2006/relationships/image" Target="../media/image1238.png"/><Relationship Id="rId77" Type="http://schemas.openxmlformats.org/officeDocument/2006/relationships/customXml" Target="../ink/ink1229.xml"/><Relationship Id="rId8" Type="http://schemas.openxmlformats.org/officeDocument/2006/relationships/image" Target="../media/image1214.png"/><Relationship Id="rId51" Type="http://schemas.openxmlformats.org/officeDocument/2006/relationships/customXml" Target="../ink/ink1216.xml"/><Relationship Id="rId72" Type="http://schemas.openxmlformats.org/officeDocument/2006/relationships/image" Target="../media/image1246.png"/><Relationship Id="rId93" Type="http://schemas.openxmlformats.org/officeDocument/2006/relationships/customXml" Target="../ink/ink1237.xml"/><Relationship Id="rId98" Type="http://schemas.openxmlformats.org/officeDocument/2006/relationships/image" Target="../media/image1259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7.xml"/><Relationship Id="rId21" Type="http://schemas.openxmlformats.org/officeDocument/2006/relationships/customXml" Target="../ink/ink1249.xml"/><Relationship Id="rId42" Type="http://schemas.openxmlformats.org/officeDocument/2006/relationships/image" Target="../media/image1279.png"/><Relationship Id="rId63" Type="http://schemas.openxmlformats.org/officeDocument/2006/relationships/customXml" Target="../ink/ink1270.xml"/><Relationship Id="rId84" Type="http://schemas.openxmlformats.org/officeDocument/2006/relationships/image" Target="../media/image1300.png"/><Relationship Id="rId138" Type="http://schemas.openxmlformats.org/officeDocument/2006/relationships/image" Target="../media/image1327.png"/><Relationship Id="rId159" Type="http://schemas.openxmlformats.org/officeDocument/2006/relationships/customXml" Target="../ink/ink1318.xml"/><Relationship Id="rId107" Type="http://schemas.openxmlformats.org/officeDocument/2006/relationships/customXml" Target="../ink/ink1292.xml"/><Relationship Id="rId11" Type="http://schemas.openxmlformats.org/officeDocument/2006/relationships/customXml" Target="../ink/ink1244.xml"/><Relationship Id="rId32" Type="http://schemas.openxmlformats.org/officeDocument/2006/relationships/image" Target="../media/image1274.png"/><Relationship Id="rId53" Type="http://schemas.openxmlformats.org/officeDocument/2006/relationships/customXml" Target="../ink/ink1265.xml"/><Relationship Id="rId74" Type="http://schemas.openxmlformats.org/officeDocument/2006/relationships/image" Target="../media/image1295.png"/><Relationship Id="rId128" Type="http://schemas.openxmlformats.org/officeDocument/2006/relationships/image" Target="../media/image1322.png"/><Relationship Id="rId149" Type="http://schemas.openxmlformats.org/officeDocument/2006/relationships/customXml" Target="../ink/ink1313.xml"/><Relationship Id="rId5" Type="http://schemas.openxmlformats.org/officeDocument/2006/relationships/customXml" Target="../ink/ink1241.xml"/><Relationship Id="rId95" Type="http://schemas.openxmlformats.org/officeDocument/2006/relationships/customXml" Target="../ink/ink1286.xml"/><Relationship Id="rId160" Type="http://schemas.openxmlformats.org/officeDocument/2006/relationships/image" Target="../media/image1338.png"/><Relationship Id="rId22" Type="http://schemas.openxmlformats.org/officeDocument/2006/relationships/image" Target="../media/image1269.png"/><Relationship Id="rId43" Type="http://schemas.openxmlformats.org/officeDocument/2006/relationships/customXml" Target="../ink/ink1260.xml"/><Relationship Id="rId64" Type="http://schemas.openxmlformats.org/officeDocument/2006/relationships/image" Target="../media/image1290.png"/><Relationship Id="rId118" Type="http://schemas.openxmlformats.org/officeDocument/2006/relationships/image" Target="../media/image1317.png"/><Relationship Id="rId139" Type="http://schemas.openxmlformats.org/officeDocument/2006/relationships/customXml" Target="../ink/ink1308.xml"/><Relationship Id="rId85" Type="http://schemas.openxmlformats.org/officeDocument/2006/relationships/customXml" Target="../ink/ink1281.xml"/><Relationship Id="rId150" Type="http://schemas.openxmlformats.org/officeDocument/2006/relationships/image" Target="../media/image1333.png"/><Relationship Id="rId12" Type="http://schemas.openxmlformats.org/officeDocument/2006/relationships/image" Target="../media/image1264.png"/><Relationship Id="rId17" Type="http://schemas.openxmlformats.org/officeDocument/2006/relationships/customXml" Target="../ink/ink1247.xml"/><Relationship Id="rId33" Type="http://schemas.openxmlformats.org/officeDocument/2006/relationships/customXml" Target="../ink/ink1255.xml"/><Relationship Id="rId38" Type="http://schemas.openxmlformats.org/officeDocument/2006/relationships/image" Target="../media/image1277.png"/><Relationship Id="rId59" Type="http://schemas.openxmlformats.org/officeDocument/2006/relationships/customXml" Target="../ink/ink1268.xml"/><Relationship Id="rId103" Type="http://schemas.openxmlformats.org/officeDocument/2006/relationships/customXml" Target="../ink/ink1290.xml"/><Relationship Id="rId108" Type="http://schemas.openxmlformats.org/officeDocument/2006/relationships/image" Target="../media/image1312.png"/><Relationship Id="rId124" Type="http://schemas.openxmlformats.org/officeDocument/2006/relationships/image" Target="../media/image1320.png"/><Relationship Id="rId129" Type="http://schemas.openxmlformats.org/officeDocument/2006/relationships/customXml" Target="../ink/ink1303.xml"/><Relationship Id="rId54" Type="http://schemas.openxmlformats.org/officeDocument/2006/relationships/image" Target="../media/image1285.png"/><Relationship Id="rId70" Type="http://schemas.openxmlformats.org/officeDocument/2006/relationships/image" Target="../media/image1293.png"/><Relationship Id="rId75" Type="http://schemas.openxmlformats.org/officeDocument/2006/relationships/customXml" Target="../ink/ink1276.xml"/><Relationship Id="rId91" Type="http://schemas.openxmlformats.org/officeDocument/2006/relationships/customXml" Target="../ink/ink1284.xml"/><Relationship Id="rId96" Type="http://schemas.openxmlformats.org/officeDocument/2006/relationships/image" Target="../media/image1306.png"/><Relationship Id="rId140" Type="http://schemas.openxmlformats.org/officeDocument/2006/relationships/image" Target="../media/image1328.png"/><Relationship Id="rId145" Type="http://schemas.openxmlformats.org/officeDocument/2006/relationships/customXml" Target="../ink/ink1311.xml"/><Relationship Id="rId161" Type="http://schemas.openxmlformats.org/officeDocument/2006/relationships/customXml" Target="../ink/ink1319.xml"/><Relationship Id="rId166" Type="http://schemas.openxmlformats.org/officeDocument/2006/relationships/image" Target="../media/image13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61.png"/><Relationship Id="rId23" Type="http://schemas.openxmlformats.org/officeDocument/2006/relationships/customXml" Target="../ink/ink1250.xml"/><Relationship Id="rId28" Type="http://schemas.openxmlformats.org/officeDocument/2006/relationships/image" Target="../media/image1272.png"/><Relationship Id="rId49" Type="http://schemas.openxmlformats.org/officeDocument/2006/relationships/customXml" Target="../ink/ink1263.xml"/><Relationship Id="rId114" Type="http://schemas.openxmlformats.org/officeDocument/2006/relationships/image" Target="../media/image1315.png"/><Relationship Id="rId119" Type="http://schemas.openxmlformats.org/officeDocument/2006/relationships/customXml" Target="../ink/ink1298.xml"/><Relationship Id="rId44" Type="http://schemas.openxmlformats.org/officeDocument/2006/relationships/image" Target="../media/image1280.png"/><Relationship Id="rId60" Type="http://schemas.openxmlformats.org/officeDocument/2006/relationships/image" Target="../media/image1288.png"/><Relationship Id="rId65" Type="http://schemas.openxmlformats.org/officeDocument/2006/relationships/customXml" Target="../ink/ink1271.xml"/><Relationship Id="rId81" Type="http://schemas.openxmlformats.org/officeDocument/2006/relationships/customXml" Target="../ink/ink1279.xml"/><Relationship Id="rId86" Type="http://schemas.openxmlformats.org/officeDocument/2006/relationships/image" Target="../media/image1301.png"/><Relationship Id="rId130" Type="http://schemas.openxmlformats.org/officeDocument/2006/relationships/image" Target="../media/image1323.png"/><Relationship Id="rId135" Type="http://schemas.openxmlformats.org/officeDocument/2006/relationships/customXml" Target="../ink/ink1306.xml"/><Relationship Id="rId151" Type="http://schemas.openxmlformats.org/officeDocument/2006/relationships/customXml" Target="../ink/ink1314.xml"/><Relationship Id="rId156" Type="http://schemas.openxmlformats.org/officeDocument/2006/relationships/image" Target="../media/image1336.png"/><Relationship Id="rId13" Type="http://schemas.openxmlformats.org/officeDocument/2006/relationships/customXml" Target="../ink/ink1245.xml"/><Relationship Id="rId18" Type="http://schemas.openxmlformats.org/officeDocument/2006/relationships/image" Target="../media/image1267.png"/><Relationship Id="rId39" Type="http://schemas.openxmlformats.org/officeDocument/2006/relationships/customXml" Target="../ink/ink1258.xml"/><Relationship Id="rId109" Type="http://schemas.openxmlformats.org/officeDocument/2006/relationships/customXml" Target="../ink/ink1293.xml"/><Relationship Id="rId34" Type="http://schemas.openxmlformats.org/officeDocument/2006/relationships/image" Target="../media/image1275.png"/><Relationship Id="rId50" Type="http://schemas.openxmlformats.org/officeDocument/2006/relationships/image" Target="../media/image1283.png"/><Relationship Id="rId55" Type="http://schemas.openxmlformats.org/officeDocument/2006/relationships/customXml" Target="../ink/ink1266.xml"/><Relationship Id="rId76" Type="http://schemas.openxmlformats.org/officeDocument/2006/relationships/image" Target="../media/image1296.png"/><Relationship Id="rId97" Type="http://schemas.openxmlformats.org/officeDocument/2006/relationships/customXml" Target="../ink/ink1287.xml"/><Relationship Id="rId104" Type="http://schemas.openxmlformats.org/officeDocument/2006/relationships/image" Target="../media/image1310.png"/><Relationship Id="rId120" Type="http://schemas.openxmlformats.org/officeDocument/2006/relationships/image" Target="../media/image1318.png"/><Relationship Id="rId125" Type="http://schemas.openxmlformats.org/officeDocument/2006/relationships/customXml" Target="../ink/ink1301.xml"/><Relationship Id="rId141" Type="http://schemas.openxmlformats.org/officeDocument/2006/relationships/customXml" Target="../ink/ink1309.xml"/><Relationship Id="rId146" Type="http://schemas.openxmlformats.org/officeDocument/2006/relationships/image" Target="../media/image1331.png"/><Relationship Id="rId7" Type="http://schemas.openxmlformats.org/officeDocument/2006/relationships/customXml" Target="../ink/ink1242.xml"/><Relationship Id="rId71" Type="http://schemas.openxmlformats.org/officeDocument/2006/relationships/customXml" Target="../ink/ink1274.xml"/><Relationship Id="rId92" Type="http://schemas.openxmlformats.org/officeDocument/2006/relationships/image" Target="../media/image1304.png"/><Relationship Id="rId162" Type="http://schemas.openxmlformats.org/officeDocument/2006/relationships/image" Target="../media/image1339.png"/><Relationship Id="rId2" Type="http://schemas.openxmlformats.org/officeDocument/2006/relationships/image" Target="../media/image4010.png"/><Relationship Id="rId29" Type="http://schemas.openxmlformats.org/officeDocument/2006/relationships/customXml" Target="../ink/ink1253.xml"/><Relationship Id="rId24" Type="http://schemas.openxmlformats.org/officeDocument/2006/relationships/image" Target="../media/image1270.png"/><Relationship Id="rId40" Type="http://schemas.openxmlformats.org/officeDocument/2006/relationships/image" Target="../media/image1278.png"/><Relationship Id="rId45" Type="http://schemas.openxmlformats.org/officeDocument/2006/relationships/customXml" Target="../ink/ink1261.xml"/><Relationship Id="rId66" Type="http://schemas.openxmlformats.org/officeDocument/2006/relationships/image" Target="../media/image1291.png"/><Relationship Id="rId87" Type="http://schemas.openxmlformats.org/officeDocument/2006/relationships/customXml" Target="../ink/ink1282.xml"/><Relationship Id="rId110" Type="http://schemas.openxmlformats.org/officeDocument/2006/relationships/image" Target="../media/image1313.png"/><Relationship Id="rId115" Type="http://schemas.openxmlformats.org/officeDocument/2006/relationships/customXml" Target="../ink/ink1296.xml"/><Relationship Id="rId131" Type="http://schemas.openxmlformats.org/officeDocument/2006/relationships/customXml" Target="../ink/ink1304.xml"/><Relationship Id="rId136" Type="http://schemas.openxmlformats.org/officeDocument/2006/relationships/image" Target="../media/image1326.png"/><Relationship Id="rId157" Type="http://schemas.openxmlformats.org/officeDocument/2006/relationships/customXml" Target="../ink/ink1317.xml"/><Relationship Id="rId61" Type="http://schemas.openxmlformats.org/officeDocument/2006/relationships/customXml" Target="../ink/ink1269.xml"/><Relationship Id="rId82" Type="http://schemas.openxmlformats.org/officeDocument/2006/relationships/image" Target="../media/image1299.png"/><Relationship Id="rId152" Type="http://schemas.openxmlformats.org/officeDocument/2006/relationships/image" Target="../media/image1334.png"/><Relationship Id="rId19" Type="http://schemas.openxmlformats.org/officeDocument/2006/relationships/customXml" Target="../ink/ink1248.xml"/><Relationship Id="rId14" Type="http://schemas.openxmlformats.org/officeDocument/2006/relationships/image" Target="../media/image1265.png"/><Relationship Id="rId30" Type="http://schemas.openxmlformats.org/officeDocument/2006/relationships/image" Target="../media/image1273.png"/><Relationship Id="rId35" Type="http://schemas.openxmlformats.org/officeDocument/2006/relationships/customXml" Target="../ink/ink1256.xml"/><Relationship Id="rId56" Type="http://schemas.openxmlformats.org/officeDocument/2006/relationships/image" Target="../media/image1286.png"/><Relationship Id="rId77" Type="http://schemas.openxmlformats.org/officeDocument/2006/relationships/customXml" Target="../ink/ink1277.xml"/><Relationship Id="rId100" Type="http://schemas.openxmlformats.org/officeDocument/2006/relationships/image" Target="../media/image1308.png"/><Relationship Id="rId105" Type="http://schemas.openxmlformats.org/officeDocument/2006/relationships/customXml" Target="../ink/ink1291.xml"/><Relationship Id="rId126" Type="http://schemas.openxmlformats.org/officeDocument/2006/relationships/image" Target="../media/image1321.png"/><Relationship Id="rId147" Type="http://schemas.openxmlformats.org/officeDocument/2006/relationships/customXml" Target="../ink/ink1312.xml"/><Relationship Id="rId8" Type="http://schemas.openxmlformats.org/officeDocument/2006/relationships/image" Target="../media/image1262.png"/><Relationship Id="rId51" Type="http://schemas.openxmlformats.org/officeDocument/2006/relationships/customXml" Target="../ink/ink1264.xml"/><Relationship Id="rId72" Type="http://schemas.openxmlformats.org/officeDocument/2006/relationships/image" Target="../media/image1294.png"/><Relationship Id="rId93" Type="http://schemas.openxmlformats.org/officeDocument/2006/relationships/customXml" Target="../ink/ink1285.xml"/><Relationship Id="rId98" Type="http://schemas.openxmlformats.org/officeDocument/2006/relationships/image" Target="../media/image1307.png"/><Relationship Id="rId121" Type="http://schemas.openxmlformats.org/officeDocument/2006/relationships/customXml" Target="../ink/ink1299.xml"/><Relationship Id="rId142" Type="http://schemas.openxmlformats.org/officeDocument/2006/relationships/image" Target="../media/image1329.png"/><Relationship Id="rId163" Type="http://schemas.openxmlformats.org/officeDocument/2006/relationships/customXml" Target="../ink/ink1320.xml"/><Relationship Id="rId3" Type="http://schemas.openxmlformats.org/officeDocument/2006/relationships/customXml" Target="../ink/ink1240.xml"/><Relationship Id="rId25" Type="http://schemas.openxmlformats.org/officeDocument/2006/relationships/customXml" Target="../ink/ink1251.xml"/><Relationship Id="rId46" Type="http://schemas.openxmlformats.org/officeDocument/2006/relationships/image" Target="../media/image1281.png"/><Relationship Id="rId67" Type="http://schemas.openxmlformats.org/officeDocument/2006/relationships/customXml" Target="../ink/ink1272.xml"/><Relationship Id="rId116" Type="http://schemas.openxmlformats.org/officeDocument/2006/relationships/image" Target="../media/image1316.png"/><Relationship Id="rId137" Type="http://schemas.openxmlformats.org/officeDocument/2006/relationships/customXml" Target="../ink/ink1307.xml"/><Relationship Id="rId158" Type="http://schemas.openxmlformats.org/officeDocument/2006/relationships/image" Target="../media/image1337.png"/><Relationship Id="rId20" Type="http://schemas.openxmlformats.org/officeDocument/2006/relationships/image" Target="../media/image1268.png"/><Relationship Id="rId41" Type="http://schemas.openxmlformats.org/officeDocument/2006/relationships/customXml" Target="../ink/ink1259.xml"/><Relationship Id="rId62" Type="http://schemas.openxmlformats.org/officeDocument/2006/relationships/image" Target="../media/image1289.png"/><Relationship Id="rId83" Type="http://schemas.openxmlformats.org/officeDocument/2006/relationships/customXml" Target="../ink/ink1280.xml"/><Relationship Id="rId88" Type="http://schemas.openxmlformats.org/officeDocument/2006/relationships/image" Target="../media/image1302.png"/><Relationship Id="rId111" Type="http://schemas.openxmlformats.org/officeDocument/2006/relationships/customXml" Target="../ink/ink1294.xml"/><Relationship Id="rId132" Type="http://schemas.openxmlformats.org/officeDocument/2006/relationships/image" Target="../media/image1324.png"/><Relationship Id="rId153" Type="http://schemas.openxmlformats.org/officeDocument/2006/relationships/customXml" Target="../ink/ink1315.xml"/><Relationship Id="rId15" Type="http://schemas.openxmlformats.org/officeDocument/2006/relationships/customXml" Target="../ink/ink1246.xml"/><Relationship Id="rId36" Type="http://schemas.openxmlformats.org/officeDocument/2006/relationships/image" Target="../media/image1276.png"/><Relationship Id="rId57" Type="http://schemas.openxmlformats.org/officeDocument/2006/relationships/customXml" Target="../ink/ink1267.xml"/><Relationship Id="rId106" Type="http://schemas.openxmlformats.org/officeDocument/2006/relationships/image" Target="../media/image1311.png"/><Relationship Id="rId127" Type="http://schemas.openxmlformats.org/officeDocument/2006/relationships/customXml" Target="../ink/ink1302.xml"/><Relationship Id="rId10" Type="http://schemas.openxmlformats.org/officeDocument/2006/relationships/image" Target="../media/image1263.png"/><Relationship Id="rId31" Type="http://schemas.openxmlformats.org/officeDocument/2006/relationships/customXml" Target="../ink/ink1254.xml"/><Relationship Id="rId52" Type="http://schemas.openxmlformats.org/officeDocument/2006/relationships/image" Target="../media/image1284.png"/><Relationship Id="rId73" Type="http://schemas.openxmlformats.org/officeDocument/2006/relationships/customXml" Target="../ink/ink1275.xml"/><Relationship Id="rId78" Type="http://schemas.openxmlformats.org/officeDocument/2006/relationships/image" Target="../media/image1297.png"/><Relationship Id="rId94" Type="http://schemas.openxmlformats.org/officeDocument/2006/relationships/image" Target="../media/image1305.png"/><Relationship Id="rId99" Type="http://schemas.openxmlformats.org/officeDocument/2006/relationships/customXml" Target="../ink/ink1288.xml"/><Relationship Id="rId101" Type="http://schemas.openxmlformats.org/officeDocument/2006/relationships/customXml" Target="../ink/ink1289.xml"/><Relationship Id="rId122" Type="http://schemas.openxmlformats.org/officeDocument/2006/relationships/image" Target="../media/image1319.png"/><Relationship Id="rId143" Type="http://schemas.openxmlformats.org/officeDocument/2006/relationships/customXml" Target="../ink/ink1310.xml"/><Relationship Id="rId148" Type="http://schemas.openxmlformats.org/officeDocument/2006/relationships/image" Target="../media/image1332.png"/><Relationship Id="rId164" Type="http://schemas.openxmlformats.org/officeDocument/2006/relationships/image" Target="../media/image1340.png"/><Relationship Id="rId4" Type="http://schemas.openxmlformats.org/officeDocument/2006/relationships/image" Target="../media/image1260.png"/><Relationship Id="rId9" Type="http://schemas.openxmlformats.org/officeDocument/2006/relationships/customXml" Target="../ink/ink1243.xml"/><Relationship Id="rId26" Type="http://schemas.openxmlformats.org/officeDocument/2006/relationships/image" Target="../media/image1271.png"/><Relationship Id="rId47" Type="http://schemas.openxmlformats.org/officeDocument/2006/relationships/customXml" Target="../ink/ink1262.xml"/><Relationship Id="rId68" Type="http://schemas.openxmlformats.org/officeDocument/2006/relationships/image" Target="../media/image1292.png"/><Relationship Id="rId89" Type="http://schemas.openxmlformats.org/officeDocument/2006/relationships/customXml" Target="../ink/ink1283.xml"/><Relationship Id="rId112" Type="http://schemas.openxmlformats.org/officeDocument/2006/relationships/image" Target="../media/image1314.png"/><Relationship Id="rId133" Type="http://schemas.openxmlformats.org/officeDocument/2006/relationships/customXml" Target="../ink/ink1305.xml"/><Relationship Id="rId154" Type="http://schemas.openxmlformats.org/officeDocument/2006/relationships/image" Target="../media/image1335.png"/><Relationship Id="rId16" Type="http://schemas.openxmlformats.org/officeDocument/2006/relationships/image" Target="../media/image1266.png"/><Relationship Id="rId37" Type="http://schemas.openxmlformats.org/officeDocument/2006/relationships/customXml" Target="../ink/ink1257.xml"/><Relationship Id="rId58" Type="http://schemas.openxmlformats.org/officeDocument/2006/relationships/image" Target="../media/image1287.png"/><Relationship Id="rId79" Type="http://schemas.openxmlformats.org/officeDocument/2006/relationships/customXml" Target="../ink/ink1278.xml"/><Relationship Id="rId102" Type="http://schemas.openxmlformats.org/officeDocument/2006/relationships/image" Target="../media/image1309.png"/><Relationship Id="rId123" Type="http://schemas.openxmlformats.org/officeDocument/2006/relationships/customXml" Target="../ink/ink1300.xml"/><Relationship Id="rId144" Type="http://schemas.openxmlformats.org/officeDocument/2006/relationships/image" Target="../media/image1330.png"/><Relationship Id="rId90" Type="http://schemas.openxmlformats.org/officeDocument/2006/relationships/image" Target="../media/image1303.png"/><Relationship Id="rId165" Type="http://schemas.openxmlformats.org/officeDocument/2006/relationships/customXml" Target="../ink/ink1321.xml"/><Relationship Id="rId27" Type="http://schemas.openxmlformats.org/officeDocument/2006/relationships/customXml" Target="../ink/ink1252.xml"/><Relationship Id="rId48" Type="http://schemas.openxmlformats.org/officeDocument/2006/relationships/image" Target="../media/image1282.png"/><Relationship Id="rId69" Type="http://schemas.openxmlformats.org/officeDocument/2006/relationships/customXml" Target="../ink/ink1273.xml"/><Relationship Id="rId113" Type="http://schemas.openxmlformats.org/officeDocument/2006/relationships/customXml" Target="../ink/ink1295.xml"/><Relationship Id="rId134" Type="http://schemas.openxmlformats.org/officeDocument/2006/relationships/image" Target="../media/image1325.png"/><Relationship Id="rId80" Type="http://schemas.openxmlformats.org/officeDocument/2006/relationships/image" Target="../media/image1298.png"/><Relationship Id="rId155" Type="http://schemas.openxmlformats.org/officeDocument/2006/relationships/customXml" Target="../ink/ink13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9.png"/><Relationship Id="rId21" Type="http://schemas.openxmlformats.org/officeDocument/2006/relationships/image" Target="../media/image1351.png"/><Relationship Id="rId42" Type="http://schemas.openxmlformats.org/officeDocument/2006/relationships/customXml" Target="../ink/ink1342.xml"/><Relationship Id="rId63" Type="http://schemas.openxmlformats.org/officeDocument/2006/relationships/image" Target="../media/image1372.png"/><Relationship Id="rId84" Type="http://schemas.openxmlformats.org/officeDocument/2006/relationships/customXml" Target="../ink/ink1363.xml"/><Relationship Id="rId138" Type="http://schemas.openxmlformats.org/officeDocument/2006/relationships/customXml" Target="../ink/ink1390.xml"/><Relationship Id="rId159" Type="http://schemas.openxmlformats.org/officeDocument/2006/relationships/image" Target="../media/image1420.png"/><Relationship Id="rId170" Type="http://schemas.openxmlformats.org/officeDocument/2006/relationships/customXml" Target="../ink/ink1406.xml"/><Relationship Id="rId191" Type="http://schemas.openxmlformats.org/officeDocument/2006/relationships/image" Target="../media/image1436.png"/><Relationship Id="rId205" Type="http://schemas.openxmlformats.org/officeDocument/2006/relationships/image" Target="../media/image1443.png"/><Relationship Id="rId107" Type="http://schemas.openxmlformats.org/officeDocument/2006/relationships/image" Target="../media/image1394.png"/><Relationship Id="rId11" Type="http://schemas.openxmlformats.org/officeDocument/2006/relationships/image" Target="../media/image1346.png"/><Relationship Id="rId32" Type="http://schemas.openxmlformats.org/officeDocument/2006/relationships/customXml" Target="../ink/ink1337.xml"/><Relationship Id="rId53" Type="http://schemas.openxmlformats.org/officeDocument/2006/relationships/image" Target="../media/image1367.png"/><Relationship Id="rId74" Type="http://schemas.openxmlformats.org/officeDocument/2006/relationships/customXml" Target="../ink/ink1358.xml"/><Relationship Id="rId128" Type="http://schemas.openxmlformats.org/officeDocument/2006/relationships/customXml" Target="../ink/ink1385.xml"/><Relationship Id="rId149" Type="http://schemas.openxmlformats.org/officeDocument/2006/relationships/image" Target="../media/image1415.png"/><Relationship Id="rId5" Type="http://schemas.openxmlformats.org/officeDocument/2006/relationships/image" Target="../media/image1343.png"/><Relationship Id="rId95" Type="http://schemas.openxmlformats.org/officeDocument/2006/relationships/image" Target="../media/image1388.png"/><Relationship Id="rId160" Type="http://schemas.openxmlformats.org/officeDocument/2006/relationships/customXml" Target="../ink/ink1401.xml"/><Relationship Id="rId181" Type="http://schemas.openxmlformats.org/officeDocument/2006/relationships/image" Target="../media/image1431.png"/><Relationship Id="rId22" Type="http://schemas.openxmlformats.org/officeDocument/2006/relationships/customXml" Target="../ink/ink1332.xml"/><Relationship Id="rId43" Type="http://schemas.openxmlformats.org/officeDocument/2006/relationships/image" Target="../media/image1362.png"/><Relationship Id="rId64" Type="http://schemas.openxmlformats.org/officeDocument/2006/relationships/customXml" Target="../ink/ink1353.xml"/><Relationship Id="rId118" Type="http://schemas.openxmlformats.org/officeDocument/2006/relationships/customXml" Target="../ink/ink1380.xml"/><Relationship Id="rId139" Type="http://schemas.openxmlformats.org/officeDocument/2006/relationships/image" Target="../media/image1410.png"/><Relationship Id="rId85" Type="http://schemas.openxmlformats.org/officeDocument/2006/relationships/image" Target="../media/image1383.png"/><Relationship Id="rId150" Type="http://schemas.openxmlformats.org/officeDocument/2006/relationships/customXml" Target="../ink/ink1396.xml"/><Relationship Id="rId171" Type="http://schemas.openxmlformats.org/officeDocument/2006/relationships/image" Target="../media/image1426.png"/><Relationship Id="rId192" Type="http://schemas.openxmlformats.org/officeDocument/2006/relationships/customXml" Target="../ink/ink1417.xml"/><Relationship Id="rId206" Type="http://schemas.openxmlformats.org/officeDocument/2006/relationships/customXml" Target="../ink/ink1424.xml"/><Relationship Id="rId12" Type="http://schemas.openxmlformats.org/officeDocument/2006/relationships/customXml" Target="../ink/ink1327.xml"/><Relationship Id="rId33" Type="http://schemas.openxmlformats.org/officeDocument/2006/relationships/image" Target="../media/image1357.png"/><Relationship Id="rId108" Type="http://schemas.openxmlformats.org/officeDocument/2006/relationships/customXml" Target="../ink/ink1375.xml"/><Relationship Id="rId129" Type="http://schemas.openxmlformats.org/officeDocument/2006/relationships/image" Target="../media/image1405.png"/><Relationship Id="rId54" Type="http://schemas.openxmlformats.org/officeDocument/2006/relationships/customXml" Target="../ink/ink1348.xml"/><Relationship Id="rId75" Type="http://schemas.openxmlformats.org/officeDocument/2006/relationships/image" Target="../media/image1378.png"/><Relationship Id="rId96" Type="http://schemas.openxmlformats.org/officeDocument/2006/relationships/customXml" Target="../ink/ink1369.xml"/><Relationship Id="rId140" Type="http://schemas.openxmlformats.org/officeDocument/2006/relationships/customXml" Target="../ink/ink1391.xml"/><Relationship Id="rId161" Type="http://schemas.openxmlformats.org/officeDocument/2006/relationships/image" Target="../media/image1421.png"/><Relationship Id="rId182" Type="http://schemas.openxmlformats.org/officeDocument/2006/relationships/customXml" Target="../ink/ink1412.xml"/><Relationship Id="rId6" Type="http://schemas.openxmlformats.org/officeDocument/2006/relationships/customXml" Target="../ink/ink1324.xml"/><Relationship Id="rId23" Type="http://schemas.openxmlformats.org/officeDocument/2006/relationships/image" Target="../media/image1352.png"/><Relationship Id="rId119" Type="http://schemas.openxmlformats.org/officeDocument/2006/relationships/image" Target="../media/image1400.png"/><Relationship Id="rId44" Type="http://schemas.openxmlformats.org/officeDocument/2006/relationships/customXml" Target="../ink/ink1343.xml"/><Relationship Id="rId65" Type="http://schemas.openxmlformats.org/officeDocument/2006/relationships/image" Target="../media/image1373.png"/><Relationship Id="rId86" Type="http://schemas.openxmlformats.org/officeDocument/2006/relationships/customXml" Target="../ink/ink1364.xml"/><Relationship Id="rId130" Type="http://schemas.openxmlformats.org/officeDocument/2006/relationships/customXml" Target="../ink/ink1386.xml"/><Relationship Id="rId151" Type="http://schemas.openxmlformats.org/officeDocument/2006/relationships/image" Target="../media/image1416.png"/><Relationship Id="rId172" Type="http://schemas.openxmlformats.org/officeDocument/2006/relationships/customXml" Target="../ink/ink1407.xml"/><Relationship Id="rId193" Type="http://schemas.openxmlformats.org/officeDocument/2006/relationships/image" Target="../media/image1437.png"/><Relationship Id="rId207" Type="http://schemas.openxmlformats.org/officeDocument/2006/relationships/image" Target="../media/image1444.png"/><Relationship Id="rId13" Type="http://schemas.openxmlformats.org/officeDocument/2006/relationships/image" Target="../media/image1347.png"/><Relationship Id="rId109" Type="http://schemas.openxmlformats.org/officeDocument/2006/relationships/image" Target="../media/image1395.png"/><Relationship Id="rId34" Type="http://schemas.openxmlformats.org/officeDocument/2006/relationships/customXml" Target="../ink/ink1338.xml"/><Relationship Id="rId55" Type="http://schemas.openxmlformats.org/officeDocument/2006/relationships/image" Target="../media/image1368.png"/><Relationship Id="rId76" Type="http://schemas.openxmlformats.org/officeDocument/2006/relationships/customXml" Target="../ink/ink1359.xml"/><Relationship Id="rId97" Type="http://schemas.openxmlformats.org/officeDocument/2006/relationships/image" Target="../media/image1389.png"/><Relationship Id="rId120" Type="http://schemas.openxmlformats.org/officeDocument/2006/relationships/customXml" Target="../ink/ink1381.xml"/><Relationship Id="rId141" Type="http://schemas.openxmlformats.org/officeDocument/2006/relationships/image" Target="../media/image1411.png"/><Relationship Id="rId7" Type="http://schemas.openxmlformats.org/officeDocument/2006/relationships/image" Target="../media/image1344.png"/><Relationship Id="rId162" Type="http://schemas.openxmlformats.org/officeDocument/2006/relationships/customXml" Target="../ink/ink1402.xml"/><Relationship Id="rId183" Type="http://schemas.openxmlformats.org/officeDocument/2006/relationships/image" Target="../media/image1432.png"/><Relationship Id="rId24" Type="http://schemas.openxmlformats.org/officeDocument/2006/relationships/customXml" Target="../ink/ink1333.xml"/><Relationship Id="rId45" Type="http://schemas.openxmlformats.org/officeDocument/2006/relationships/image" Target="../media/image1363.png"/><Relationship Id="rId66" Type="http://schemas.openxmlformats.org/officeDocument/2006/relationships/customXml" Target="../ink/ink1354.xml"/><Relationship Id="rId87" Type="http://schemas.openxmlformats.org/officeDocument/2006/relationships/image" Target="../media/image1384.png"/><Relationship Id="rId110" Type="http://schemas.openxmlformats.org/officeDocument/2006/relationships/customXml" Target="../ink/ink1376.xml"/><Relationship Id="rId131" Type="http://schemas.openxmlformats.org/officeDocument/2006/relationships/image" Target="../media/image1406.png"/><Relationship Id="rId61" Type="http://schemas.openxmlformats.org/officeDocument/2006/relationships/image" Target="../media/image1371.png"/><Relationship Id="rId82" Type="http://schemas.openxmlformats.org/officeDocument/2006/relationships/customXml" Target="../ink/ink1362.xml"/><Relationship Id="rId152" Type="http://schemas.openxmlformats.org/officeDocument/2006/relationships/customXml" Target="../ink/ink1397.xml"/><Relationship Id="rId173" Type="http://schemas.openxmlformats.org/officeDocument/2006/relationships/image" Target="../media/image1427.png"/><Relationship Id="rId194" Type="http://schemas.openxmlformats.org/officeDocument/2006/relationships/customXml" Target="../ink/ink1418.xml"/><Relationship Id="rId199" Type="http://schemas.openxmlformats.org/officeDocument/2006/relationships/image" Target="../media/image1440.png"/><Relationship Id="rId203" Type="http://schemas.openxmlformats.org/officeDocument/2006/relationships/image" Target="../media/image1442.png"/><Relationship Id="rId208" Type="http://schemas.openxmlformats.org/officeDocument/2006/relationships/customXml" Target="../ink/ink1425.xml"/><Relationship Id="rId19" Type="http://schemas.openxmlformats.org/officeDocument/2006/relationships/image" Target="../media/image1350.png"/><Relationship Id="rId14" Type="http://schemas.openxmlformats.org/officeDocument/2006/relationships/customXml" Target="../ink/ink1328.xml"/><Relationship Id="rId30" Type="http://schemas.openxmlformats.org/officeDocument/2006/relationships/customXml" Target="../ink/ink1336.xml"/><Relationship Id="rId35" Type="http://schemas.openxmlformats.org/officeDocument/2006/relationships/image" Target="../media/image1358.png"/><Relationship Id="rId56" Type="http://schemas.openxmlformats.org/officeDocument/2006/relationships/customXml" Target="../ink/ink1349.xml"/><Relationship Id="rId77" Type="http://schemas.openxmlformats.org/officeDocument/2006/relationships/image" Target="../media/image1379.png"/><Relationship Id="rId100" Type="http://schemas.openxmlformats.org/officeDocument/2006/relationships/customXml" Target="../ink/ink1371.xml"/><Relationship Id="rId105" Type="http://schemas.openxmlformats.org/officeDocument/2006/relationships/image" Target="../media/image1393.png"/><Relationship Id="rId126" Type="http://schemas.openxmlformats.org/officeDocument/2006/relationships/customXml" Target="../ink/ink1384.xml"/><Relationship Id="rId147" Type="http://schemas.openxmlformats.org/officeDocument/2006/relationships/image" Target="../media/image1414.png"/><Relationship Id="rId168" Type="http://schemas.openxmlformats.org/officeDocument/2006/relationships/customXml" Target="../ink/ink1405.xml"/><Relationship Id="rId8" Type="http://schemas.openxmlformats.org/officeDocument/2006/relationships/customXml" Target="../ink/ink1325.xml"/><Relationship Id="rId51" Type="http://schemas.openxmlformats.org/officeDocument/2006/relationships/image" Target="../media/image1366.png"/><Relationship Id="rId72" Type="http://schemas.openxmlformats.org/officeDocument/2006/relationships/customXml" Target="../ink/ink1357.xml"/><Relationship Id="rId93" Type="http://schemas.openxmlformats.org/officeDocument/2006/relationships/image" Target="../media/image1387.png"/><Relationship Id="rId98" Type="http://schemas.openxmlformats.org/officeDocument/2006/relationships/customXml" Target="../ink/ink1370.xml"/><Relationship Id="rId121" Type="http://schemas.openxmlformats.org/officeDocument/2006/relationships/image" Target="../media/image1401.png"/><Relationship Id="rId142" Type="http://schemas.openxmlformats.org/officeDocument/2006/relationships/customXml" Target="../ink/ink1392.xml"/><Relationship Id="rId163" Type="http://schemas.openxmlformats.org/officeDocument/2006/relationships/image" Target="../media/image1422.png"/><Relationship Id="rId184" Type="http://schemas.openxmlformats.org/officeDocument/2006/relationships/customXml" Target="../ink/ink1413.xml"/><Relationship Id="rId189" Type="http://schemas.openxmlformats.org/officeDocument/2006/relationships/image" Target="../media/image1435.png"/><Relationship Id="rId3" Type="http://schemas.openxmlformats.org/officeDocument/2006/relationships/image" Target="../media/image1342.png"/><Relationship Id="rId25" Type="http://schemas.openxmlformats.org/officeDocument/2006/relationships/image" Target="../media/image1353.png"/><Relationship Id="rId46" Type="http://schemas.openxmlformats.org/officeDocument/2006/relationships/customXml" Target="../ink/ink1344.xml"/><Relationship Id="rId67" Type="http://schemas.openxmlformats.org/officeDocument/2006/relationships/image" Target="../media/image1374.png"/><Relationship Id="rId116" Type="http://schemas.openxmlformats.org/officeDocument/2006/relationships/customXml" Target="../ink/ink1379.xml"/><Relationship Id="rId137" Type="http://schemas.openxmlformats.org/officeDocument/2006/relationships/image" Target="../media/image1409.png"/><Relationship Id="rId158" Type="http://schemas.openxmlformats.org/officeDocument/2006/relationships/customXml" Target="../ink/ink1400.xml"/><Relationship Id="rId20" Type="http://schemas.openxmlformats.org/officeDocument/2006/relationships/customXml" Target="../ink/ink1331.xml"/><Relationship Id="rId41" Type="http://schemas.openxmlformats.org/officeDocument/2006/relationships/image" Target="../media/image1361.png"/><Relationship Id="rId62" Type="http://schemas.openxmlformats.org/officeDocument/2006/relationships/customXml" Target="../ink/ink1352.xml"/><Relationship Id="rId83" Type="http://schemas.openxmlformats.org/officeDocument/2006/relationships/image" Target="../media/image1382.png"/><Relationship Id="rId88" Type="http://schemas.openxmlformats.org/officeDocument/2006/relationships/customXml" Target="../ink/ink1365.xml"/><Relationship Id="rId111" Type="http://schemas.openxmlformats.org/officeDocument/2006/relationships/image" Target="../media/image1396.png"/><Relationship Id="rId132" Type="http://schemas.openxmlformats.org/officeDocument/2006/relationships/customXml" Target="../ink/ink1387.xml"/><Relationship Id="rId153" Type="http://schemas.openxmlformats.org/officeDocument/2006/relationships/image" Target="../media/image1417.png"/><Relationship Id="rId174" Type="http://schemas.openxmlformats.org/officeDocument/2006/relationships/customXml" Target="../ink/ink1408.xml"/><Relationship Id="rId179" Type="http://schemas.openxmlformats.org/officeDocument/2006/relationships/image" Target="../media/image1430.png"/><Relationship Id="rId195" Type="http://schemas.openxmlformats.org/officeDocument/2006/relationships/image" Target="../media/image1438.png"/><Relationship Id="rId209" Type="http://schemas.openxmlformats.org/officeDocument/2006/relationships/image" Target="../media/image1445.png"/><Relationship Id="rId190" Type="http://schemas.openxmlformats.org/officeDocument/2006/relationships/customXml" Target="../ink/ink1416.xml"/><Relationship Id="rId204" Type="http://schemas.openxmlformats.org/officeDocument/2006/relationships/customXml" Target="../ink/ink1423.xml"/><Relationship Id="rId15" Type="http://schemas.openxmlformats.org/officeDocument/2006/relationships/image" Target="../media/image1348.png"/><Relationship Id="rId36" Type="http://schemas.openxmlformats.org/officeDocument/2006/relationships/customXml" Target="../ink/ink1339.xml"/><Relationship Id="rId57" Type="http://schemas.openxmlformats.org/officeDocument/2006/relationships/image" Target="../media/image1369.png"/><Relationship Id="rId106" Type="http://schemas.openxmlformats.org/officeDocument/2006/relationships/customXml" Target="../ink/ink1374.xml"/><Relationship Id="rId127" Type="http://schemas.openxmlformats.org/officeDocument/2006/relationships/image" Target="../media/image1404.png"/><Relationship Id="rId10" Type="http://schemas.openxmlformats.org/officeDocument/2006/relationships/customXml" Target="../ink/ink1326.xml"/><Relationship Id="rId31" Type="http://schemas.openxmlformats.org/officeDocument/2006/relationships/image" Target="../media/image1356.png"/><Relationship Id="rId52" Type="http://schemas.openxmlformats.org/officeDocument/2006/relationships/customXml" Target="../ink/ink1347.xml"/><Relationship Id="rId73" Type="http://schemas.openxmlformats.org/officeDocument/2006/relationships/image" Target="../media/image1377.png"/><Relationship Id="rId78" Type="http://schemas.openxmlformats.org/officeDocument/2006/relationships/customXml" Target="../ink/ink1360.xml"/><Relationship Id="rId94" Type="http://schemas.openxmlformats.org/officeDocument/2006/relationships/customXml" Target="../ink/ink1368.xml"/><Relationship Id="rId99" Type="http://schemas.openxmlformats.org/officeDocument/2006/relationships/image" Target="../media/image1390.png"/><Relationship Id="rId101" Type="http://schemas.openxmlformats.org/officeDocument/2006/relationships/image" Target="../media/image1391.png"/><Relationship Id="rId122" Type="http://schemas.openxmlformats.org/officeDocument/2006/relationships/customXml" Target="../ink/ink1382.xml"/><Relationship Id="rId143" Type="http://schemas.openxmlformats.org/officeDocument/2006/relationships/image" Target="../media/image1412.png"/><Relationship Id="rId148" Type="http://schemas.openxmlformats.org/officeDocument/2006/relationships/customXml" Target="../ink/ink1395.xml"/><Relationship Id="rId164" Type="http://schemas.openxmlformats.org/officeDocument/2006/relationships/customXml" Target="../ink/ink1403.xml"/><Relationship Id="rId169" Type="http://schemas.openxmlformats.org/officeDocument/2006/relationships/image" Target="../media/image1425.png"/><Relationship Id="rId185" Type="http://schemas.openxmlformats.org/officeDocument/2006/relationships/image" Target="../media/image1433.png"/><Relationship Id="rId4" Type="http://schemas.openxmlformats.org/officeDocument/2006/relationships/customXml" Target="../ink/ink1323.xml"/><Relationship Id="rId9" Type="http://schemas.openxmlformats.org/officeDocument/2006/relationships/image" Target="../media/image1345.png"/><Relationship Id="rId180" Type="http://schemas.openxmlformats.org/officeDocument/2006/relationships/customXml" Target="../ink/ink1411.xml"/><Relationship Id="rId210" Type="http://schemas.openxmlformats.org/officeDocument/2006/relationships/customXml" Target="../ink/ink1426.xml"/><Relationship Id="rId26" Type="http://schemas.openxmlformats.org/officeDocument/2006/relationships/customXml" Target="../ink/ink1334.xml"/><Relationship Id="rId47" Type="http://schemas.openxmlformats.org/officeDocument/2006/relationships/image" Target="../media/image1364.png"/><Relationship Id="rId68" Type="http://schemas.openxmlformats.org/officeDocument/2006/relationships/customXml" Target="../ink/ink1355.xml"/><Relationship Id="rId89" Type="http://schemas.openxmlformats.org/officeDocument/2006/relationships/image" Target="../media/image1385.png"/><Relationship Id="rId112" Type="http://schemas.openxmlformats.org/officeDocument/2006/relationships/customXml" Target="../ink/ink1377.xml"/><Relationship Id="rId133" Type="http://schemas.openxmlformats.org/officeDocument/2006/relationships/image" Target="../media/image1407.png"/><Relationship Id="rId154" Type="http://schemas.openxmlformats.org/officeDocument/2006/relationships/customXml" Target="../ink/ink1398.xml"/><Relationship Id="rId175" Type="http://schemas.openxmlformats.org/officeDocument/2006/relationships/image" Target="../media/image1428.png"/><Relationship Id="rId196" Type="http://schemas.openxmlformats.org/officeDocument/2006/relationships/customXml" Target="../ink/ink1419.xml"/><Relationship Id="rId200" Type="http://schemas.openxmlformats.org/officeDocument/2006/relationships/customXml" Target="../ink/ink1421.xml"/><Relationship Id="rId16" Type="http://schemas.openxmlformats.org/officeDocument/2006/relationships/customXml" Target="../ink/ink1329.xml"/><Relationship Id="rId37" Type="http://schemas.openxmlformats.org/officeDocument/2006/relationships/image" Target="../media/image1359.png"/><Relationship Id="rId58" Type="http://schemas.openxmlformats.org/officeDocument/2006/relationships/customXml" Target="../ink/ink1350.xml"/><Relationship Id="rId79" Type="http://schemas.openxmlformats.org/officeDocument/2006/relationships/image" Target="../media/image1380.png"/><Relationship Id="rId102" Type="http://schemas.openxmlformats.org/officeDocument/2006/relationships/customXml" Target="../ink/ink1372.xml"/><Relationship Id="rId123" Type="http://schemas.openxmlformats.org/officeDocument/2006/relationships/image" Target="../media/image1402.png"/><Relationship Id="rId144" Type="http://schemas.openxmlformats.org/officeDocument/2006/relationships/customXml" Target="../ink/ink1393.xml"/><Relationship Id="rId90" Type="http://schemas.openxmlformats.org/officeDocument/2006/relationships/customXml" Target="../ink/ink1366.xml"/><Relationship Id="rId165" Type="http://schemas.openxmlformats.org/officeDocument/2006/relationships/image" Target="../media/image1423.png"/><Relationship Id="rId186" Type="http://schemas.openxmlformats.org/officeDocument/2006/relationships/customXml" Target="../ink/ink1414.xml"/><Relationship Id="rId211" Type="http://schemas.openxmlformats.org/officeDocument/2006/relationships/image" Target="../media/image1446.png"/><Relationship Id="rId27" Type="http://schemas.openxmlformats.org/officeDocument/2006/relationships/image" Target="../media/image1354.png"/><Relationship Id="rId48" Type="http://schemas.openxmlformats.org/officeDocument/2006/relationships/customXml" Target="../ink/ink1345.xml"/><Relationship Id="rId69" Type="http://schemas.openxmlformats.org/officeDocument/2006/relationships/image" Target="../media/image1375.png"/><Relationship Id="rId113" Type="http://schemas.openxmlformats.org/officeDocument/2006/relationships/image" Target="../media/image1397.png"/><Relationship Id="rId134" Type="http://schemas.openxmlformats.org/officeDocument/2006/relationships/customXml" Target="../ink/ink1388.xml"/><Relationship Id="rId80" Type="http://schemas.openxmlformats.org/officeDocument/2006/relationships/customXml" Target="../ink/ink1361.xml"/><Relationship Id="rId155" Type="http://schemas.openxmlformats.org/officeDocument/2006/relationships/image" Target="../media/image1418.png"/><Relationship Id="rId176" Type="http://schemas.openxmlformats.org/officeDocument/2006/relationships/customXml" Target="../ink/ink1409.xml"/><Relationship Id="rId197" Type="http://schemas.openxmlformats.org/officeDocument/2006/relationships/image" Target="../media/image1439.png"/><Relationship Id="rId201" Type="http://schemas.openxmlformats.org/officeDocument/2006/relationships/image" Target="../media/image1441.png"/><Relationship Id="rId17" Type="http://schemas.openxmlformats.org/officeDocument/2006/relationships/image" Target="../media/image1349.png"/><Relationship Id="rId38" Type="http://schemas.openxmlformats.org/officeDocument/2006/relationships/customXml" Target="../ink/ink1340.xml"/><Relationship Id="rId59" Type="http://schemas.openxmlformats.org/officeDocument/2006/relationships/image" Target="../media/image1370.png"/><Relationship Id="rId103" Type="http://schemas.openxmlformats.org/officeDocument/2006/relationships/image" Target="../media/image1392.png"/><Relationship Id="rId124" Type="http://schemas.openxmlformats.org/officeDocument/2006/relationships/customXml" Target="../ink/ink1383.xml"/><Relationship Id="rId70" Type="http://schemas.openxmlformats.org/officeDocument/2006/relationships/customXml" Target="../ink/ink1356.xml"/><Relationship Id="rId91" Type="http://schemas.openxmlformats.org/officeDocument/2006/relationships/image" Target="../media/image1386.png"/><Relationship Id="rId145" Type="http://schemas.openxmlformats.org/officeDocument/2006/relationships/image" Target="../media/image1413.png"/><Relationship Id="rId166" Type="http://schemas.openxmlformats.org/officeDocument/2006/relationships/customXml" Target="../ink/ink1404.xml"/><Relationship Id="rId187" Type="http://schemas.openxmlformats.org/officeDocument/2006/relationships/image" Target="../media/image1434.png"/><Relationship Id="rId1" Type="http://schemas.openxmlformats.org/officeDocument/2006/relationships/slideLayout" Target="../slideLayouts/slideLayout22.xml"/><Relationship Id="rId28" Type="http://schemas.openxmlformats.org/officeDocument/2006/relationships/customXml" Target="../ink/ink1335.xml"/><Relationship Id="rId49" Type="http://schemas.openxmlformats.org/officeDocument/2006/relationships/image" Target="../media/image1365.png"/><Relationship Id="rId114" Type="http://schemas.openxmlformats.org/officeDocument/2006/relationships/customXml" Target="../ink/ink1378.xml"/><Relationship Id="rId60" Type="http://schemas.openxmlformats.org/officeDocument/2006/relationships/customXml" Target="../ink/ink1351.xml"/><Relationship Id="rId81" Type="http://schemas.openxmlformats.org/officeDocument/2006/relationships/image" Target="../media/image1381.png"/><Relationship Id="rId135" Type="http://schemas.openxmlformats.org/officeDocument/2006/relationships/image" Target="../media/image1408.png"/><Relationship Id="rId156" Type="http://schemas.openxmlformats.org/officeDocument/2006/relationships/customXml" Target="../ink/ink1399.xml"/><Relationship Id="rId177" Type="http://schemas.openxmlformats.org/officeDocument/2006/relationships/image" Target="../media/image1429.png"/><Relationship Id="rId198" Type="http://schemas.openxmlformats.org/officeDocument/2006/relationships/customXml" Target="../ink/ink1420.xml"/><Relationship Id="rId202" Type="http://schemas.openxmlformats.org/officeDocument/2006/relationships/customXml" Target="../ink/ink1422.xml"/><Relationship Id="rId18" Type="http://schemas.openxmlformats.org/officeDocument/2006/relationships/customXml" Target="../ink/ink1330.xml"/><Relationship Id="rId39" Type="http://schemas.openxmlformats.org/officeDocument/2006/relationships/image" Target="../media/image1360.png"/><Relationship Id="rId50" Type="http://schemas.openxmlformats.org/officeDocument/2006/relationships/customXml" Target="../ink/ink1346.xml"/><Relationship Id="rId104" Type="http://schemas.openxmlformats.org/officeDocument/2006/relationships/customXml" Target="../ink/ink1373.xml"/><Relationship Id="rId125" Type="http://schemas.openxmlformats.org/officeDocument/2006/relationships/image" Target="../media/image1403.png"/><Relationship Id="rId146" Type="http://schemas.openxmlformats.org/officeDocument/2006/relationships/customXml" Target="../ink/ink1394.xml"/><Relationship Id="rId167" Type="http://schemas.openxmlformats.org/officeDocument/2006/relationships/image" Target="../media/image1424.png"/><Relationship Id="rId188" Type="http://schemas.openxmlformats.org/officeDocument/2006/relationships/customXml" Target="../ink/ink1415.xml"/><Relationship Id="rId71" Type="http://schemas.openxmlformats.org/officeDocument/2006/relationships/image" Target="../media/image1376.png"/><Relationship Id="rId92" Type="http://schemas.openxmlformats.org/officeDocument/2006/relationships/customXml" Target="../ink/ink1367.xml"/><Relationship Id="rId2" Type="http://schemas.openxmlformats.org/officeDocument/2006/relationships/customXml" Target="../ink/ink1322.xml"/><Relationship Id="rId29" Type="http://schemas.openxmlformats.org/officeDocument/2006/relationships/image" Target="../media/image1355.png"/><Relationship Id="rId40" Type="http://schemas.openxmlformats.org/officeDocument/2006/relationships/customXml" Target="../ink/ink1341.xml"/><Relationship Id="rId115" Type="http://schemas.openxmlformats.org/officeDocument/2006/relationships/image" Target="../media/image1398.png"/><Relationship Id="rId136" Type="http://schemas.openxmlformats.org/officeDocument/2006/relationships/customXml" Target="../ink/ink1389.xml"/><Relationship Id="rId157" Type="http://schemas.openxmlformats.org/officeDocument/2006/relationships/image" Target="../media/image1419.png"/><Relationship Id="rId178" Type="http://schemas.openxmlformats.org/officeDocument/2006/relationships/customXml" Target="../ink/ink1410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4.png"/><Relationship Id="rId21" Type="http://schemas.openxmlformats.org/officeDocument/2006/relationships/image" Target="../media/image1456.png"/><Relationship Id="rId63" Type="http://schemas.openxmlformats.org/officeDocument/2006/relationships/image" Target="../media/image1477.png"/><Relationship Id="rId159" Type="http://schemas.openxmlformats.org/officeDocument/2006/relationships/image" Target="../media/image1525.png"/><Relationship Id="rId170" Type="http://schemas.openxmlformats.org/officeDocument/2006/relationships/customXml" Target="../ink/ink1511.xml"/><Relationship Id="rId226" Type="http://schemas.openxmlformats.org/officeDocument/2006/relationships/customXml" Target="../ink/ink1539.xml"/><Relationship Id="rId107" Type="http://schemas.openxmlformats.org/officeDocument/2006/relationships/image" Target="../media/image1499.png"/><Relationship Id="rId11" Type="http://schemas.openxmlformats.org/officeDocument/2006/relationships/image" Target="../media/image1451.png"/><Relationship Id="rId32" Type="http://schemas.openxmlformats.org/officeDocument/2006/relationships/customXml" Target="../ink/ink1442.xml"/><Relationship Id="rId53" Type="http://schemas.openxmlformats.org/officeDocument/2006/relationships/image" Target="../media/image1472.png"/><Relationship Id="rId74" Type="http://schemas.openxmlformats.org/officeDocument/2006/relationships/customXml" Target="../ink/ink1463.xml"/><Relationship Id="rId128" Type="http://schemas.openxmlformats.org/officeDocument/2006/relationships/customXml" Target="../ink/ink1490.xml"/><Relationship Id="rId149" Type="http://schemas.openxmlformats.org/officeDocument/2006/relationships/image" Target="../media/image1520.png"/><Relationship Id="rId5" Type="http://schemas.openxmlformats.org/officeDocument/2006/relationships/image" Target="../media/image1448.png"/><Relationship Id="rId95" Type="http://schemas.openxmlformats.org/officeDocument/2006/relationships/image" Target="../media/image1493.png"/><Relationship Id="rId160" Type="http://schemas.openxmlformats.org/officeDocument/2006/relationships/customXml" Target="../ink/ink1506.xml"/><Relationship Id="rId181" Type="http://schemas.openxmlformats.org/officeDocument/2006/relationships/image" Target="../media/image1536.png"/><Relationship Id="rId216" Type="http://schemas.openxmlformats.org/officeDocument/2006/relationships/customXml" Target="../ink/ink1534.xml"/><Relationship Id="rId237" Type="http://schemas.openxmlformats.org/officeDocument/2006/relationships/image" Target="../media/image1564.png"/><Relationship Id="rId258" Type="http://schemas.openxmlformats.org/officeDocument/2006/relationships/customXml" Target="../ink/ink1555.xml"/><Relationship Id="rId22" Type="http://schemas.openxmlformats.org/officeDocument/2006/relationships/customXml" Target="../ink/ink1437.xml"/><Relationship Id="rId43" Type="http://schemas.openxmlformats.org/officeDocument/2006/relationships/image" Target="../media/image1467.png"/><Relationship Id="rId64" Type="http://schemas.openxmlformats.org/officeDocument/2006/relationships/customXml" Target="../ink/ink1458.xml"/><Relationship Id="rId118" Type="http://schemas.openxmlformats.org/officeDocument/2006/relationships/customXml" Target="../ink/ink1485.xml"/><Relationship Id="rId139" Type="http://schemas.openxmlformats.org/officeDocument/2006/relationships/image" Target="../media/image1515.png"/><Relationship Id="rId85" Type="http://schemas.openxmlformats.org/officeDocument/2006/relationships/image" Target="../media/image1488.png"/><Relationship Id="rId150" Type="http://schemas.openxmlformats.org/officeDocument/2006/relationships/customXml" Target="../ink/ink1501.xml"/><Relationship Id="rId171" Type="http://schemas.openxmlformats.org/officeDocument/2006/relationships/image" Target="../media/image1531.png"/><Relationship Id="rId192" Type="http://schemas.openxmlformats.org/officeDocument/2006/relationships/customXml" Target="../ink/ink1522.xml"/><Relationship Id="rId206" Type="http://schemas.openxmlformats.org/officeDocument/2006/relationships/customXml" Target="../ink/ink1529.xml"/><Relationship Id="rId227" Type="http://schemas.openxmlformats.org/officeDocument/2006/relationships/image" Target="../media/image1559.png"/><Relationship Id="rId248" Type="http://schemas.openxmlformats.org/officeDocument/2006/relationships/customXml" Target="../ink/ink1550.xml"/><Relationship Id="rId12" Type="http://schemas.openxmlformats.org/officeDocument/2006/relationships/customXml" Target="../ink/ink1432.xml"/><Relationship Id="rId33" Type="http://schemas.openxmlformats.org/officeDocument/2006/relationships/image" Target="../media/image1462.png"/><Relationship Id="rId108" Type="http://schemas.openxmlformats.org/officeDocument/2006/relationships/customXml" Target="../ink/ink1480.xml"/><Relationship Id="rId129" Type="http://schemas.openxmlformats.org/officeDocument/2006/relationships/image" Target="../media/image1510.png"/><Relationship Id="rId54" Type="http://schemas.openxmlformats.org/officeDocument/2006/relationships/customXml" Target="../ink/ink1453.xml"/><Relationship Id="rId75" Type="http://schemas.openxmlformats.org/officeDocument/2006/relationships/image" Target="../media/image1483.png"/><Relationship Id="rId96" Type="http://schemas.openxmlformats.org/officeDocument/2006/relationships/customXml" Target="../ink/ink1474.xml"/><Relationship Id="rId140" Type="http://schemas.openxmlformats.org/officeDocument/2006/relationships/customXml" Target="../ink/ink1496.xml"/><Relationship Id="rId161" Type="http://schemas.openxmlformats.org/officeDocument/2006/relationships/image" Target="../media/image1526.png"/><Relationship Id="rId182" Type="http://schemas.openxmlformats.org/officeDocument/2006/relationships/customXml" Target="../ink/ink1517.xml"/><Relationship Id="rId217" Type="http://schemas.openxmlformats.org/officeDocument/2006/relationships/image" Target="../media/image1554.png"/><Relationship Id="rId6" Type="http://schemas.openxmlformats.org/officeDocument/2006/relationships/customXml" Target="../ink/ink1429.xml"/><Relationship Id="rId238" Type="http://schemas.openxmlformats.org/officeDocument/2006/relationships/customXml" Target="../ink/ink1545.xml"/><Relationship Id="rId259" Type="http://schemas.openxmlformats.org/officeDocument/2006/relationships/image" Target="../media/image1575.png"/><Relationship Id="rId23" Type="http://schemas.openxmlformats.org/officeDocument/2006/relationships/image" Target="../media/image1457.png"/><Relationship Id="rId119" Type="http://schemas.openxmlformats.org/officeDocument/2006/relationships/image" Target="../media/image1505.png"/><Relationship Id="rId44" Type="http://schemas.openxmlformats.org/officeDocument/2006/relationships/customXml" Target="../ink/ink1448.xml"/><Relationship Id="rId65" Type="http://schemas.openxmlformats.org/officeDocument/2006/relationships/image" Target="../media/image1478.png"/><Relationship Id="rId86" Type="http://schemas.openxmlformats.org/officeDocument/2006/relationships/customXml" Target="../ink/ink1469.xml"/><Relationship Id="rId130" Type="http://schemas.openxmlformats.org/officeDocument/2006/relationships/customXml" Target="../ink/ink1491.xml"/><Relationship Id="rId151" Type="http://schemas.openxmlformats.org/officeDocument/2006/relationships/image" Target="../media/image1521.png"/><Relationship Id="rId172" Type="http://schemas.openxmlformats.org/officeDocument/2006/relationships/customXml" Target="../ink/ink1512.xml"/><Relationship Id="rId193" Type="http://schemas.openxmlformats.org/officeDocument/2006/relationships/image" Target="../media/image1542.png"/><Relationship Id="rId207" Type="http://schemas.openxmlformats.org/officeDocument/2006/relationships/image" Target="../media/image1549.png"/><Relationship Id="rId228" Type="http://schemas.openxmlformats.org/officeDocument/2006/relationships/customXml" Target="../ink/ink1540.xml"/><Relationship Id="rId249" Type="http://schemas.openxmlformats.org/officeDocument/2006/relationships/image" Target="../media/image1570.png"/><Relationship Id="rId13" Type="http://schemas.openxmlformats.org/officeDocument/2006/relationships/image" Target="../media/image1452.png"/><Relationship Id="rId109" Type="http://schemas.openxmlformats.org/officeDocument/2006/relationships/image" Target="../media/image1500.png"/><Relationship Id="rId260" Type="http://schemas.openxmlformats.org/officeDocument/2006/relationships/customXml" Target="../ink/ink1556.xml"/><Relationship Id="rId34" Type="http://schemas.openxmlformats.org/officeDocument/2006/relationships/customXml" Target="../ink/ink1443.xml"/><Relationship Id="rId55" Type="http://schemas.openxmlformats.org/officeDocument/2006/relationships/image" Target="../media/image1473.png"/><Relationship Id="rId76" Type="http://schemas.openxmlformats.org/officeDocument/2006/relationships/customXml" Target="../ink/ink1464.xml"/><Relationship Id="rId97" Type="http://schemas.openxmlformats.org/officeDocument/2006/relationships/image" Target="../media/image1494.png"/><Relationship Id="rId120" Type="http://schemas.openxmlformats.org/officeDocument/2006/relationships/customXml" Target="../ink/ink1486.xml"/><Relationship Id="rId141" Type="http://schemas.openxmlformats.org/officeDocument/2006/relationships/image" Target="../media/image1516.png"/><Relationship Id="rId7" Type="http://schemas.openxmlformats.org/officeDocument/2006/relationships/image" Target="../media/image1449.png"/><Relationship Id="rId162" Type="http://schemas.openxmlformats.org/officeDocument/2006/relationships/customXml" Target="../ink/ink1507.xml"/><Relationship Id="rId183" Type="http://schemas.openxmlformats.org/officeDocument/2006/relationships/image" Target="../media/image1537.png"/><Relationship Id="rId218" Type="http://schemas.openxmlformats.org/officeDocument/2006/relationships/customXml" Target="../ink/ink1535.xml"/><Relationship Id="rId239" Type="http://schemas.openxmlformats.org/officeDocument/2006/relationships/image" Target="../media/image1565.png"/><Relationship Id="rId250" Type="http://schemas.openxmlformats.org/officeDocument/2006/relationships/customXml" Target="../ink/ink1551.xml"/><Relationship Id="rId24" Type="http://schemas.openxmlformats.org/officeDocument/2006/relationships/customXml" Target="../ink/ink1438.xml"/><Relationship Id="rId45" Type="http://schemas.openxmlformats.org/officeDocument/2006/relationships/image" Target="../media/image1468.png"/><Relationship Id="rId66" Type="http://schemas.openxmlformats.org/officeDocument/2006/relationships/customXml" Target="../ink/ink1459.xml"/><Relationship Id="rId87" Type="http://schemas.openxmlformats.org/officeDocument/2006/relationships/image" Target="../media/image1489.png"/><Relationship Id="rId110" Type="http://schemas.openxmlformats.org/officeDocument/2006/relationships/customXml" Target="../ink/ink1481.xml"/><Relationship Id="rId131" Type="http://schemas.openxmlformats.org/officeDocument/2006/relationships/image" Target="../media/image1511.png"/><Relationship Id="rId152" Type="http://schemas.openxmlformats.org/officeDocument/2006/relationships/customXml" Target="../ink/ink1502.xml"/><Relationship Id="rId173" Type="http://schemas.openxmlformats.org/officeDocument/2006/relationships/image" Target="../media/image1532.png"/><Relationship Id="rId194" Type="http://schemas.openxmlformats.org/officeDocument/2006/relationships/customXml" Target="../ink/ink1523.xml"/><Relationship Id="rId208" Type="http://schemas.openxmlformats.org/officeDocument/2006/relationships/customXml" Target="../ink/ink1530.xml"/><Relationship Id="rId229" Type="http://schemas.openxmlformats.org/officeDocument/2006/relationships/image" Target="../media/image1560.png"/><Relationship Id="rId240" Type="http://schemas.openxmlformats.org/officeDocument/2006/relationships/customXml" Target="../ink/ink1546.xml"/><Relationship Id="rId261" Type="http://schemas.openxmlformats.org/officeDocument/2006/relationships/image" Target="../media/image1576.png"/><Relationship Id="rId14" Type="http://schemas.openxmlformats.org/officeDocument/2006/relationships/customXml" Target="../ink/ink1433.xml"/><Relationship Id="rId35" Type="http://schemas.openxmlformats.org/officeDocument/2006/relationships/image" Target="../media/image1463.png"/><Relationship Id="rId56" Type="http://schemas.openxmlformats.org/officeDocument/2006/relationships/customXml" Target="../ink/ink1454.xml"/><Relationship Id="rId77" Type="http://schemas.openxmlformats.org/officeDocument/2006/relationships/image" Target="../media/image1484.png"/><Relationship Id="rId100" Type="http://schemas.openxmlformats.org/officeDocument/2006/relationships/customXml" Target="../ink/ink1476.xml"/><Relationship Id="rId8" Type="http://schemas.openxmlformats.org/officeDocument/2006/relationships/customXml" Target="../ink/ink1430.xml"/><Relationship Id="rId98" Type="http://schemas.openxmlformats.org/officeDocument/2006/relationships/customXml" Target="../ink/ink1475.xml"/><Relationship Id="rId121" Type="http://schemas.openxmlformats.org/officeDocument/2006/relationships/image" Target="../media/image1506.png"/><Relationship Id="rId142" Type="http://schemas.openxmlformats.org/officeDocument/2006/relationships/customXml" Target="../ink/ink1497.xml"/><Relationship Id="rId163" Type="http://schemas.openxmlformats.org/officeDocument/2006/relationships/image" Target="../media/image1527.png"/><Relationship Id="rId184" Type="http://schemas.openxmlformats.org/officeDocument/2006/relationships/customXml" Target="../ink/ink1518.xml"/><Relationship Id="rId219" Type="http://schemas.openxmlformats.org/officeDocument/2006/relationships/image" Target="../media/image1555.png"/><Relationship Id="rId230" Type="http://schemas.openxmlformats.org/officeDocument/2006/relationships/customXml" Target="../ink/ink1541.xml"/><Relationship Id="rId251" Type="http://schemas.openxmlformats.org/officeDocument/2006/relationships/image" Target="../media/image1571.png"/><Relationship Id="rId25" Type="http://schemas.openxmlformats.org/officeDocument/2006/relationships/image" Target="../media/image1458.png"/><Relationship Id="rId46" Type="http://schemas.openxmlformats.org/officeDocument/2006/relationships/customXml" Target="../ink/ink1449.xml"/><Relationship Id="rId67" Type="http://schemas.openxmlformats.org/officeDocument/2006/relationships/image" Target="../media/image1479.png"/><Relationship Id="rId88" Type="http://schemas.openxmlformats.org/officeDocument/2006/relationships/customXml" Target="../ink/ink1470.xml"/><Relationship Id="rId111" Type="http://schemas.openxmlformats.org/officeDocument/2006/relationships/image" Target="../media/image1501.png"/><Relationship Id="rId132" Type="http://schemas.openxmlformats.org/officeDocument/2006/relationships/customXml" Target="../ink/ink1492.xml"/><Relationship Id="rId153" Type="http://schemas.openxmlformats.org/officeDocument/2006/relationships/image" Target="../media/image1522.png"/><Relationship Id="rId174" Type="http://schemas.openxmlformats.org/officeDocument/2006/relationships/customXml" Target="../ink/ink1513.xml"/><Relationship Id="rId195" Type="http://schemas.openxmlformats.org/officeDocument/2006/relationships/image" Target="../media/image1543.png"/><Relationship Id="rId209" Type="http://schemas.openxmlformats.org/officeDocument/2006/relationships/image" Target="../media/image1550.png"/><Relationship Id="rId220" Type="http://schemas.openxmlformats.org/officeDocument/2006/relationships/customXml" Target="../ink/ink1536.xml"/><Relationship Id="rId241" Type="http://schemas.openxmlformats.org/officeDocument/2006/relationships/image" Target="../media/image1566.png"/><Relationship Id="rId15" Type="http://schemas.openxmlformats.org/officeDocument/2006/relationships/image" Target="../media/image1453.png"/><Relationship Id="rId36" Type="http://schemas.openxmlformats.org/officeDocument/2006/relationships/customXml" Target="../ink/ink1444.xml"/><Relationship Id="rId57" Type="http://schemas.openxmlformats.org/officeDocument/2006/relationships/image" Target="../media/image1474.png"/><Relationship Id="rId262" Type="http://schemas.openxmlformats.org/officeDocument/2006/relationships/customXml" Target="../ink/ink1557.xml"/><Relationship Id="rId78" Type="http://schemas.openxmlformats.org/officeDocument/2006/relationships/customXml" Target="../ink/ink1465.xml"/><Relationship Id="rId99" Type="http://schemas.openxmlformats.org/officeDocument/2006/relationships/image" Target="../media/image1495.png"/><Relationship Id="rId101" Type="http://schemas.openxmlformats.org/officeDocument/2006/relationships/image" Target="../media/image1496.png"/><Relationship Id="rId122" Type="http://schemas.openxmlformats.org/officeDocument/2006/relationships/customXml" Target="../ink/ink1487.xml"/><Relationship Id="rId143" Type="http://schemas.openxmlformats.org/officeDocument/2006/relationships/image" Target="../media/image1517.png"/><Relationship Id="rId164" Type="http://schemas.openxmlformats.org/officeDocument/2006/relationships/customXml" Target="../ink/ink1508.xml"/><Relationship Id="rId185" Type="http://schemas.openxmlformats.org/officeDocument/2006/relationships/image" Target="../media/image1538.png"/><Relationship Id="rId9" Type="http://schemas.openxmlformats.org/officeDocument/2006/relationships/image" Target="../media/image1450.png"/><Relationship Id="rId210" Type="http://schemas.openxmlformats.org/officeDocument/2006/relationships/customXml" Target="../ink/ink1531.xml"/><Relationship Id="rId26" Type="http://schemas.openxmlformats.org/officeDocument/2006/relationships/customXml" Target="../ink/ink1439.xml"/><Relationship Id="rId231" Type="http://schemas.openxmlformats.org/officeDocument/2006/relationships/image" Target="../media/image1561.png"/><Relationship Id="rId252" Type="http://schemas.openxmlformats.org/officeDocument/2006/relationships/customXml" Target="../ink/ink1552.xml"/><Relationship Id="rId47" Type="http://schemas.openxmlformats.org/officeDocument/2006/relationships/image" Target="../media/image1469.png"/><Relationship Id="rId68" Type="http://schemas.openxmlformats.org/officeDocument/2006/relationships/customXml" Target="../ink/ink1460.xml"/><Relationship Id="rId89" Type="http://schemas.openxmlformats.org/officeDocument/2006/relationships/image" Target="../media/image1490.png"/><Relationship Id="rId112" Type="http://schemas.openxmlformats.org/officeDocument/2006/relationships/customXml" Target="../ink/ink1482.xml"/><Relationship Id="rId133" Type="http://schemas.openxmlformats.org/officeDocument/2006/relationships/image" Target="../media/image1512.png"/><Relationship Id="rId154" Type="http://schemas.openxmlformats.org/officeDocument/2006/relationships/customXml" Target="../ink/ink1503.xml"/><Relationship Id="rId175" Type="http://schemas.openxmlformats.org/officeDocument/2006/relationships/image" Target="../media/image1533.png"/><Relationship Id="rId196" Type="http://schemas.openxmlformats.org/officeDocument/2006/relationships/customXml" Target="../ink/ink1524.xml"/><Relationship Id="rId200" Type="http://schemas.openxmlformats.org/officeDocument/2006/relationships/customXml" Target="../ink/ink1526.xml"/><Relationship Id="rId16" Type="http://schemas.openxmlformats.org/officeDocument/2006/relationships/customXml" Target="../ink/ink1434.xml"/><Relationship Id="rId221" Type="http://schemas.openxmlformats.org/officeDocument/2006/relationships/image" Target="../media/image1556.png"/><Relationship Id="rId242" Type="http://schemas.openxmlformats.org/officeDocument/2006/relationships/customXml" Target="../ink/ink1547.xml"/><Relationship Id="rId263" Type="http://schemas.openxmlformats.org/officeDocument/2006/relationships/image" Target="../media/image1577.png"/><Relationship Id="rId37" Type="http://schemas.openxmlformats.org/officeDocument/2006/relationships/image" Target="../media/image1464.png"/><Relationship Id="rId58" Type="http://schemas.openxmlformats.org/officeDocument/2006/relationships/customXml" Target="../ink/ink1455.xml"/><Relationship Id="rId79" Type="http://schemas.openxmlformats.org/officeDocument/2006/relationships/image" Target="../media/image1485.png"/><Relationship Id="rId102" Type="http://schemas.openxmlformats.org/officeDocument/2006/relationships/customXml" Target="../ink/ink1477.xml"/><Relationship Id="rId123" Type="http://schemas.openxmlformats.org/officeDocument/2006/relationships/image" Target="../media/image1507.png"/><Relationship Id="rId144" Type="http://schemas.openxmlformats.org/officeDocument/2006/relationships/customXml" Target="../ink/ink1498.xml"/><Relationship Id="rId90" Type="http://schemas.openxmlformats.org/officeDocument/2006/relationships/customXml" Target="../ink/ink1471.xml"/><Relationship Id="rId165" Type="http://schemas.openxmlformats.org/officeDocument/2006/relationships/image" Target="../media/image1528.png"/><Relationship Id="rId186" Type="http://schemas.openxmlformats.org/officeDocument/2006/relationships/customXml" Target="../ink/ink1519.xml"/><Relationship Id="rId211" Type="http://schemas.openxmlformats.org/officeDocument/2006/relationships/image" Target="../media/image1551.png"/><Relationship Id="rId232" Type="http://schemas.openxmlformats.org/officeDocument/2006/relationships/customXml" Target="../ink/ink1542.xml"/><Relationship Id="rId253" Type="http://schemas.openxmlformats.org/officeDocument/2006/relationships/image" Target="../media/image1572.png"/><Relationship Id="rId27" Type="http://schemas.openxmlformats.org/officeDocument/2006/relationships/image" Target="../media/image1459.png"/><Relationship Id="rId48" Type="http://schemas.openxmlformats.org/officeDocument/2006/relationships/customXml" Target="../ink/ink1450.xml"/><Relationship Id="rId69" Type="http://schemas.openxmlformats.org/officeDocument/2006/relationships/image" Target="../media/image1480.png"/><Relationship Id="rId113" Type="http://schemas.openxmlformats.org/officeDocument/2006/relationships/image" Target="../media/image1502.png"/><Relationship Id="rId134" Type="http://schemas.openxmlformats.org/officeDocument/2006/relationships/customXml" Target="../ink/ink1493.xml"/><Relationship Id="rId80" Type="http://schemas.openxmlformats.org/officeDocument/2006/relationships/customXml" Target="../ink/ink1466.xml"/><Relationship Id="rId155" Type="http://schemas.openxmlformats.org/officeDocument/2006/relationships/image" Target="../media/image1523.png"/><Relationship Id="rId176" Type="http://schemas.openxmlformats.org/officeDocument/2006/relationships/customXml" Target="../ink/ink1514.xml"/><Relationship Id="rId197" Type="http://schemas.openxmlformats.org/officeDocument/2006/relationships/image" Target="../media/image1544.png"/><Relationship Id="rId201" Type="http://schemas.openxmlformats.org/officeDocument/2006/relationships/image" Target="../media/image1546.png"/><Relationship Id="rId222" Type="http://schemas.openxmlformats.org/officeDocument/2006/relationships/customXml" Target="../ink/ink1537.xml"/><Relationship Id="rId243" Type="http://schemas.openxmlformats.org/officeDocument/2006/relationships/image" Target="../media/image1567.png"/><Relationship Id="rId264" Type="http://schemas.openxmlformats.org/officeDocument/2006/relationships/customXml" Target="../ink/ink1558.xml"/><Relationship Id="rId17" Type="http://schemas.openxmlformats.org/officeDocument/2006/relationships/image" Target="../media/image1454.png"/><Relationship Id="rId38" Type="http://schemas.openxmlformats.org/officeDocument/2006/relationships/customXml" Target="../ink/ink1445.xml"/><Relationship Id="rId59" Type="http://schemas.openxmlformats.org/officeDocument/2006/relationships/image" Target="../media/image1475.png"/><Relationship Id="rId103" Type="http://schemas.openxmlformats.org/officeDocument/2006/relationships/image" Target="../media/image1497.png"/><Relationship Id="rId124" Type="http://schemas.openxmlformats.org/officeDocument/2006/relationships/customXml" Target="../ink/ink1488.xml"/><Relationship Id="rId70" Type="http://schemas.openxmlformats.org/officeDocument/2006/relationships/customXml" Target="../ink/ink1461.xml"/><Relationship Id="rId91" Type="http://schemas.openxmlformats.org/officeDocument/2006/relationships/image" Target="../media/image1491.png"/><Relationship Id="rId145" Type="http://schemas.openxmlformats.org/officeDocument/2006/relationships/image" Target="../media/image1518.png"/><Relationship Id="rId166" Type="http://schemas.openxmlformats.org/officeDocument/2006/relationships/customXml" Target="../ink/ink1509.xml"/><Relationship Id="rId187" Type="http://schemas.openxmlformats.org/officeDocument/2006/relationships/image" Target="../media/image1539.png"/><Relationship Id="rId1" Type="http://schemas.openxmlformats.org/officeDocument/2006/relationships/slideLayout" Target="../slideLayouts/slideLayout22.xml"/><Relationship Id="rId212" Type="http://schemas.openxmlformats.org/officeDocument/2006/relationships/customXml" Target="../ink/ink1532.xml"/><Relationship Id="rId233" Type="http://schemas.openxmlformats.org/officeDocument/2006/relationships/image" Target="../media/image1562.png"/><Relationship Id="rId254" Type="http://schemas.openxmlformats.org/officeDocument/2006/relationships/customXml" Target="../ink/ink1553.xml"/><Relationship Id="rId28" Type="http://schemas.openxmlformats.org/officeDocument/2006/relationships/customXml" Target="../ink/ink1440.xml"/><Relationship Id="rId49" Type="http://schemas.openxmlformats.org/officeDocument/2006/relationships/image" Target="../media/image1470.png"/><Relationship Id="rId114" Type="http://schemas.openxmlformats.org/officeDocument/2006/relationships/customXml" Target="../ink/ink1483.xml"/><Relationship Id="rId60" Type="http://schemas.openxmlformats.org/officeDocument/2006/relationships/customXml" Target="../ink/ink1456.xml"/><Relationship Id="rId81" Type="http://schemas.openxmlformats.org/officeDocument/2006/relationships/image" Target="../media/image1486.png"/><Relationship Id="rId135" Type="http://schemas.openxmlformats.org/officeDocument/2006/relationships/image" Target="../media/image1513.png"/><Relationship Id="rId156" Type="http://schemas.openxmlformats.org/officeDocument/2006/relationships/customXml" Target="../ink/ink1504.xml"/><Relationship Id="rId177" Type="http://schemas.openxmlformats.org/officeDocument/2006/relationships/image" Target="../media/image1534.png"/><Relationship Id="rId198" Type="http://schemas.openxmlformats.org/officeDocument/2006/relationships/customXml" Target="../ink/ink1525.xml"/><Relationship Id="rId202" Type="http://schemas.openxmlformats.org/officeDocument/2006/relationships/customXml" Target="../ink/ink1527.xml"/><Relationship Id="rId223" Type="http://schemas.openxmlformats.org/officeDocument/2006/relationships/image" Target="../media/image1557.png"/><Relationship Id="rId244" Type="http://schemas.openxmlformats.org/officeDocument/2006/relationships/customXml" Target="../ink/ink1548.xml"/><Relationship Id="rId18" Type="http://schemas.openxmlformats.org/officeDocument/2006/relationships/customXml" Target="../ink/ink1435.xml"/><Relationship Id="rId39" Type="http://schemas.openxmlformats.org/officeDocument/2006/relationships/image" Target="../media/image1465.png"/><Relationship Id="rId265" Type="http://schemas.openxmlformats.org/officeDocument/2006/relationships/image" Target="../media/image1578.png"/><Relationship Id="rId50" Type="http://schemas.openxmlformats.org/officeDocument/2006/relationships/customXml" Target="../ink/ink1451.xml"/><Relationship Id="rId104" Type="http://schemas.openxmlformats.org/officeDocument/2006/relationships/customXml" Target="../ink/ink1478.xml"/><Relationship Id="rId125" Type="http://schemas.openxmlformats.org/officeDocument/2006/relationships/image" Target="../media/image1508.png"/><Relationship Id="rId146" Type="http://schemas.openxmlformats.org/officeDocument/2006/relationships/customXml" Target="../ink/ink1499.xml"/><Relationship Id="rId167" Type="http://schemas.openxmlformats.org/officeDocument/2006/relationships/image" Target="../media/image1529.png"/><Relationship Id="rId188" Type="http://schemas.openxmlformats.org/officeDocument/2006/relationships/customXml" Target="../ink/ink1520.xml"/><Relationship Id="rId71" Type="http://schemas.openxmlformats.org/officeDocument/2006/relationships/image" Target="../media/image1481.png"/><Relationship Id="rId92" Type="http://schemas.openxmlformats.org/officeDocument/2006/relationships/customXml" Target="../ink/ink1472.xml"/><Relationship Id="rId213" Type="http://schemas.openxmlformats.org/officeDocument/2006/relationships/image" Target="../media/image1552.png"/><Relationship Id="rId234" Type="http://schemas.openxmlformats.org/officeDocument/2006/relationships/customXml" Target="../ink/ink1543.xml"/><Relationship Id="rId2" Type="http://schemas.openxmlformats.org/officeDocument/2006/relationships/customXml" Target="../ink/ink1427.xml"/><Relationship Id="rId29" Type="http://schemas.openxmlformats.org/officeDocument/2006/relationships/image" Target="../media/image1460.png"/><Relationship Id="rId255" Type="http://schemas.openxmlformats.org/officeDocument/2006/relationships/image" Target="../media/image1573.png"/><Relationship Id="rId40" Type="http://schemas.openxmlformats.org/officeDocument/2006/relationships/customXml" Target="../ink/ink1446.xml"/><Relationship Id="rId115" Type="http://schemas.openxmlformats.org/officeDocument/2006/relationships/image" Target="../media/image1503.png"/><Relationship Id="rId136" Type="http://schemas.openxmlformats.org/officeDocument/2006/relationships/customXml" Target="../ink/ink1494.xml"/><Relationship Id="rId157" Type="http://schemas.openxmlformats.org/officeDocument/2006/relationships/image" Target="../media/image1524.png"/><Relationship Id="rId178" Type="http://schemas.openxmlformats.org/officeDocument/2006/relationships/customXml" Target="../ink/ink1515.xml"/><Relationship Id="rId61" Type="http://schemas.openxmlformats.org/officeDocument/2006/relationships/image" Target="../media/image1476.png"/><Relationship Id="rId82" Type="http://schemas.openxmlformats.org/officeDocument/2006/relationships/customXml" Target="../ink/ink1467.xml"/><Relationship Id="rId199" Type="http://schemas.openxmlformats.org/officeDocument/2006/relationships/image" Target="../media/image1545.png"/><Relationship Id="rId203" Type="http://schemas.openxmlformats.org/officeDocument/2006/relationships/image" Target="../media/image1547.png"/><Relationship Id="rId19" Type="http://schemas.openxmlformats.org/officeDocument/2006/relationships/image" Target="../media/image1455.png"/><Relationship Id="rId224" Type="http://schemas.openxmlformats.org/officeDocument/2006/relationships/customXml" Target="../ink/ink1538.xml"/><Relationship Id="rId245" Type="http://schemas.openxmlformats.org/officeDocument/2006/relationships/image" Target="../media/image1568.png"/><Relationship Id="rId266" Type="http://schemas.openxmlformats.org/officeDocument/2006/relationships/customXml" Target="../ink/ink1559.xml"/><Relationship Id="rId30" Type="http://schemas.openxmlformats.org/officeDocument/2006/relationships/customXml" Target="../ink/ink1441.xml"/><Relationship Id="rId105" Type="http://schemas.openxmlformats.org/officeDocument/2006/relationships/image" Target="../media/image1498.png"/><Relationship Id="rId126" Type="http://schemas.openxmlformats.org/officeDocument/2006/relationships/customXml" Target="../ink/ink1489.xml"/><Relationship Id="rId147" Type="http://schemas.openxmlformats.org/officeDocument/2006/relationships/image" Target="../media/image1519.png"/><Relationship Id="rId168" Type="http://schemas.openxmlformats.org/officeDocument/2006/relationships/customXml" Target="../ink/ink1510.xml"/><Relationship Id="rId51" Type="http://schemas.openxmlformats.org/officeDocument/2006/relationships/image" Target="../media/image1471.png"/><Relationship Id="rId72" Type="http://schemas.openxmlformats.org/officeDocument/2006/relationships/customXml" Target="../ink/ink1462.xml"/><Relationship Id="rId93" Type="http://schemas.openxmlformats.org/officeDocument/2006/relationships/image" Target="../media/image1492.png"/><Relationship Id="rId189" Type="http://schemas.openxmlformats.org/officeDocument/2006/relationships/image" Target="../media/image1540.png"/><Relationship Id="rId3" Type="http://schemas.openxmlformats.org/officeDocument/2006/relationships/image" Target="../media/image1447.png"/><Relationship Id="rId214" Type="http://schemas.openxmlformats.org/officeDocument/2006/relationships/customXml" Target="../ink/ink1533.xml"/><Relationship Id="rId235" Type="http://schemas.openxmlformats.org/officeDocument/2006/relationships/image" Target="../media/image1563.png"/><Relationship Id="rId256" Type="http://schemas.openxmlformats.org/officeDocument/2006/relationships/customXml" Target="../ink/ink1554.xml"/><Relationship Id="rId116" Type="http://schemas.openxmlformats.org/officeDocument/2006/relationships/customXml" Target="../ink/ink1484.xml"/><Relationship Id="rId137" Type="http://schemas.openxmlformats.org/officeDocument/2006/relationships/image" Target="../media/image1514.png"/><Relationship Id="rId158" Type="http://schemas.openxmlformats.org/officeDocument/2006/relationships/customXml" Target="../ink/ink1505.xml"/><Relationship Id="rId20" Type="http://schemas.openxmlformats.org/officeDocument/2006/relationships/customXml" Target="../ink/ink1436.xml"/><Relationship Id="rId41" Type="http://schemas.openxmlformats.org/officeDocument/2006/relationships/image" Target="../media/image1466.png"/><Relationship Id="rId62" Type="http://schemas.openxmlformats.org/officeDocument/2006/relationships/customXml" Target="../ink/ink1457.xml"/><Relationship Id="rId83" Type="http://schemas.openxmlformats.org/officeDocument/2006/relationships/image" Target="../media/image1487.png"/><Relationship Id="rId179" Type="http://schemas.openxmlformats.org/officeDocument/2006/relationships/image" Target="../media/image1535.png"/><Relationship Id="rId190" Type="http://schemas.openxmlformats.org/officeDocument/2006/relationships/customXml" Target="../ink/ink1521.xml"/><Relationship Id="rId204" Type="http://schemas.openxmlformats.org/officeDocument/2006/relationships/customXml" Target="../ink/ink1528.xml"/><Relationship Id="rId225" Type="http://schemas.openxmlformats.org/officeDocument/2006/relationships/image" Target="../media/image1558.png"/><Relationship Id="rId246" Type="http://schemas.openxmlformats.org/officeDocument/2006/relationships/customXml" Target="../ink/ink1549.xml"/><Relationship Id="rId267" Type="http://schemas.openxmlformats.org/officeDocument/2006/relationships/image" Target="../media/image1579.png"/><Relationship Id="rId106" Type="http://schemas.openxmlformats.org/officeDocument/2006/relationships/customXml" Target="../ink/ink1479.xml"/><Relationship Id="rId127" Type="http://schemas.openxmlformats.org/officeDocument/2006/relationships/image" Target="../media/image1509.png"/><Relationship Id="rId10" Type="http://schemas.openxmlformats.org/officeDocument/2006/relationships/customXml" Target="../ink/ink1431.xml"/><Relationship Id="rId31" Type="http://schemas.openxmlformats.org/officeDocument/2006/relationships/image" Target="../media/image1461.png"/><Relationship Id="rId52" Type="http://schemas.openxmlformats.org/officeDocument/2006/relationships/customXml" Target="../ink/ink1452.xml"/><Relationship Id="rId73" Type="http://schemas.openxmlformats.org/officeDocument/2006/relationships/image" Target="../media/image1482.png"/><Relationship Id="rId94" Type="http://schemas.openxmlformats.org/officeDocument/2006/relationships/customXml" Target="../ink/ink1473.xml"/><Relationship Id="rId148" Type="http://schemas.openxmlformats.org/officeDocument/2006/relationships/customXml" Target="../ink/ink1500.xml"/><Relationship Id="rId169" Type="http://schemas.openxmlformats.org/officeDocument/2006/relationships/image" Target="../media/image1530.png"/><Relationship Id="rId4" Type="http://schemas.openxmlformats.org/officeDocument/2006/relationships/customXml" Target="../ink/ink1428.xml"/><Relationship Id="rId180" Type="http://schemas.openxmlformats.org/officeDocument/2006/relationships/customXml" Target="../ink/ink1516.xml"/><Relationship Id="rId215" Type="http://schemas.openxmlformats.org/officeDocument/2006/relationships/image" Target="../media/image1553.png"/><Relationship Id="rId236" Type="http://schemas.openxmlformats.org/officeDocument/2006/relationships/customXml" Target="../ink/ink1544.xml"/><Relationship Id="rId257" Type="http://schemas.openxmlformats.org/officeDocument/2006/relationships/image" Target="../media/image1574.png"/><Relationship Id="rId42" Type="http://schemas.openxmlformats.org/officeDocument/2006/relationships/customXml" Target="../ink/ink1447.xml"/><Relationship Id="rId84" Type="http://schemas.openxmlformats.org/officeDocument/2006/relationships/customXml" Target="../ink/ink1468.xml"/><Relationship Id="rId138" Type="http://schemas.openxmlformats.org/officeDocument/2006/relationships/customXml" Target="../ink/ink1495.xml"/><Relationship Id="rId191" Type="http://schemas.openxmlformats.org/officeDocument/2006/relationships/image" Target="../media/image1541.png"/><Relationship Id="rId205" Type="http://schemas.openxmlformats.org/officeDocument/2006/relationships/image" Target="../media/image1548.png"/><Relationship Id="rId247" Type="http://schemas.openxmlformats.org/officeDocument/2006/relationships/image" Target="../media/image1569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1.xml"/><Relationship Id="rId21" Type="http://schemas.openxmlformats.org/officeDocument/2006/relationships/image" Target="../media/image1589.png"/><Relationship Id="rId34" Type="http://schemas.openxmlformats.org/officeDocument/2006/relationships/customXml" Target="../ink/ink1575.xml"/><Relationship Id="rId42" Type="http://schemas.openxmlformats.org/officeDocument/2006/relationships/customXml" Target="../ink/ink1579.xml"/><Relationship Id="rId47" Type="http://schemas.openxmlformats.org/officeDocument/2006/relationships/image" Target="../media/image1602.png"/><Relationship Id="rId50" Type="http://schemas.openxmlformats.org/officeDocument/2006/relationships/customXml" Target="../ink/ink1583.xml"/><Relationship Id="rId55" Type="http://schemas.openxmlformats.org/officeDocument/2006/relationships/image" Target="../media/image1606.png"/><Relationship Id="rId63" Type="http://schemas.openxmlformats.org/officeDocument/2006/relationships/image" Target="../media/image1610.png"/><Relationship Id="rId7" Type="http://schemas.openxmlformats.org/officeDocument/2006/relationships/image" Target="../media/image1582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566.xml"/><Relationship Id="rId29" Type="http://schemas.openxmlformats.org/officeDocument/2006/relationships/image" Target="../media/image1593.png"/><Relationship Id="rId11" Type="http://schemas.openxmlformats.org/officeDocument/2006/relationships/image" Target="../media/image1584.png"/><Relationship Id="rId24" Type="http://schemas.openxmlformats.org/officeDocument/2006/relationships/customXml" Target="../ink/ink1570.xml"/><Relationship Id="rId32" Type="http://schemas.openxmlformats.org/officeDocument/2006/relationships/customXml" Target="../ink/ink1574.xml"/><Relationship Id="rId37" Type="http://schemas.openxmlformats.org/officeDocument/2006/relationships/image" Target="../media/image1597.png"/><Relationship Id="rId40" Type="http://schemas.openxmlformats.org/officeDocument/2006/relationships/customXml" Target="../ink/ink1578.xml"/><Relationship Id="rId45" Type="http://schemas.openxmlformats.org/officeDocument/2006/relationships/image" Target="../media/image1601.png"/><Relationship Id="rId53" Type="http://schemas.openxmlformats.org/officeDocument/2006/relationships/image" Target="../media/image1605.png"/><Relationship Id="rId58" Type="http://schemas.openxmlformats.org/officeDocument/2006/relationships/customXml" Target="../ink/ink1587.xml"/><Relationship Id="rId5" Type="http://schemas.openxmlformats.org/officeDocument/2006/relationships/image" Target="../media/image1581.png"/><Relationship Id="rId61" Type="http://schemas.openxmlformats.org/officeDocument/2006/relationships/image" Target="../media/image1609.png"/><Relationship Id="rId19" Type="http://schemas.openxmlformats.org/officeDocument/2006/relationships/image" Target="../media/image1588.png"/><Relationship Id="rId14" Type="http://schemas.openxmlformats.org/officeDocument/2006/relationships/customXml" Target="../ink/ink1565.xml"/><Relationship Id="rId22" Type="http://schemas.openxmlformats.org/officeDocument/2006/relationships/customXml" Target="../ink/ink1569.xml"/><Relationship Id="rId27" Type="http://schemas.openxmlformats.org/officeDocument/2006/relationships/image" Target="../media/image1592.png"/><Relationship Id="rId30" Type="http://schemas.openxmlformats.org/officeDocument/2006/relationships/customXml" Target="../ink/ink1573.xml"/><Relationship Id="rId35" Type="http://schemas.openxmlformats.org/officeDocument/2006/relationships/image" Target="../media/image1596.png"/><Relationship Id="rId43" Type="http://schemas.openxmlformats.org/officeDocument/2006/relationships/image" Target="../media/image1600.png"/><Relationship Id="rId48" Type="http://schemas.openxmlformats.org/officeDocument/2006/relationships/customXml" Target="../ink/ink1582.xml"/><Relationship Id="rId56" Type="http://schemas.openxmlformats.org/officeDocument/2006/relationships/customXml" Target="../ink/ink1586.xml"/><Relationship Id="rId64" Type="http://schemas.openxmlformats.org/officeDocument/2006/relationships/customXml" Target="../ink/ink1590.xml"/><Relationship Id="rId8" Type="http://schemas.openxmlformats.org/officeDocument/2006/relationships/customXml" Target="../ink/ink1562.xml"/><Relationship Id="rId51" Type="http://schemas.openxmlformats.org/officeDocument/2006/relationships/image" Target="../media/image1604.png"/><Relationship Id="rId3" Type="http://schemas.openxmlformats.org/officeDocument/2006/relationships/image" Target="../media/image494.png"/><Relationship Id="rId12" Type="http://schemas.openxmlformats.org/officeDocument/2006/relationships/customXml" Target="../ink/ink1564.xml"/><Relationship Id="rId17" Type="http://schemas.openxmlformats.org/officeDocument/2006/relationships/image" Target="../media/image1587.png"/><Relationship Id="rId25" Type="http://schemas.openxmlformats.org/officeDocument/2006/relationships/image" Target="../media/image1591.png"/><Relationship Id="rId33" Type="http://schemas.openxmlformats.org/officeDocument/2006/relationships/image" Target="../media/image1595.png"/><Relationship Id="rId38" Type="http://schemas.openxmlformats.org/officeDocument/2006/relationships/customXml" Target="../ink/ink1577.xml"/><Relationship Id="rId46" Type="http://schemas.openxmlformats.org/officeDocument/2006/relationships/customXml" Target="../ink/ink1581.xml"/><Relationship Id="rId59" Type="http://schemas.openxmlformats.org/officeDocument/2006/relationships/image" Target="../media/image1608.png"/><Relationship Id="rId20" Type="http://schemas.openxmlformats.org/officeDocument/2006/relationships/customXml" Target="../ink/ink1568.xml"/><Relationship Id="rId41" Type="http://schemas.openxmlformats.org/officeDocument/2006/relationships/image" Target="../media/image1599.png"/><Relationship Id="rId54" Type="http://schemas.openxmlformats.org/officeDocument/2006/relationships/customXml" Target="../ink/ink1585.xml"/><Relationship Id="rId62" Type="http://schemas.openxmlformats.org/officeDocument/2006/relationships/customXml" Target="../ink/ink158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61.xml"/><Relationship Id="rId15" Type="http://schemas.openxmlformats.org/officeDocument/2006/relationships/image" Target="../media/image1586.png"/><Relationship Id="rId23" Type="http://schemas.openxmlformats.org/officeDocument/2006/relationships/image" Target="../media/image1590.png"/><Relationship Id="rId28" Type="http://schemas.openxmlformats.org/officeDocument/2006/relationships/customXml" Target="../ink/ink1572.xml"/><Relationship Id="rId36" Type="http://schemas.openxmlformats.org/officeDocument/2006/relationships/customXml" Target="../ink/ink1576.xml"/><Relationship Id="rId49" Type="http://schemas.openxmlformats.org/officeDocument/2006/relationships/image" Target="../media/image1603.png"/><Relationship Id="rId57" Type="http://schemas.openxmlformats.org/officeDocument/2006/relationships/image" Target="../media/image1607.png"/><Relationship Id="rId10" Type="http://schemas.openxmlformats.org/officeDocument/2006/relationships/customXml" Target="../ink/ink1563.xml"/><Relationship Id="rId31" Type="http://schemas.openxmlformats.org/officeDocument/2006/relationships/image" Target="../media/image1594.png"/><Relationship Id="rId44" Type="http://schemas.openxmlformats.org/officeDocument/2006/relationships/customXml" Target="../ink/ink1580.xml"/><Relationship Id="rId52" Type="http://schemas.openxmlformats.org/officeDocument/2006/relationships/customXml" Target="../ink/ink1584.xml"/><Relationship Id="rId60" Type="http://schemas.openxmlformats.org/officeDocument/2006/relationships/customXml" Target="../ink/ink1588.xml"/><Relationship Id="rId65" Type="http://schemas.openxmlformats.org/officeDocument/2006/relationships/image" Target="../media/image1611.png"/><Relationship Id="rId4" Type="http://schemas.openxmlformats.org/officeDocument/2006/relationships/customXml" Target="../ink/ink1560.xml"/><Relationship Id="rId9" Type="http://schemas.openxmlformats.org/officeDocument/2006/relationships/image" Target="../media/image1583.png"/><Relationship Id="rId13" Type="http://schemas.openxmlformats.org/officeDocument/2006/relationships/image" Target="../media/image1585.png"/><Relationship Id="rId18" Type="http://schemas.openxmlformats.org/officeDocument/2006/relationships/customXml" Target="../ink/ink1567.xml"/><Relationship Id="rId39" Type="http://schemas.openxmlformats.org/officeDocument/2006/relationships/image" Target="../media/image159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02.xml"/><Relationship Id="rId21" Type="http://schemas.openxmlformats.org/officeDocument/2006/relationships/image" Target="../media/image1620.png"/><Relationship Id="rId42" Type="http://schemas.openxmlformats.org/officeDocument/2006/relationships/customXml" Target="../ink/ink1610.xml"/><Relationship Id="rId47" Type="http://schemas.openxmlformats.org/officeDocument/2006/relationships/image" Target="../media/image1633.png"/><Relationship Id="rId63" Type="http://schemas.openxmlformats.org/officeDocument/2006/relationships/image" Target="../media/image1641.png"/><Relationship Id="rId68" Type="http://schemas.openxmlformats.org/officeDocument/2006/relationships/customXml" Target="../ink/ink1623.xml"/><Relationship Id="rId84" Type="http://schemas.openxmlformats.org/officeDocument/2006/relationships/customXml" Target="../ink/ink1631.xml"/><Relationship Id="rId89" Type="http://schemas.openxmlformats.org/officeDocument/2006/relationships/image" Target="../media/image1654.png"/><Relationship Id="rId16" Type="http://schemas.openxmlformats.org/officeDocument/2006/relationships/customXml" Target="../ink/ink1597.xml"/><Relationship Id="rId11" Type="http://schemas.openxmlformats.org/officeDocument/2006/relationships/image" Target="../media/image1615.png"/><Relationship Id="rId32" Type="http://schemas.openxmlformats.org/officeDocument/2006/relationships/customXml" Target="../ink/ink1605.xml"/><Relationship Id="rId37" Type="http://schemas.openxmlformats.org/officeDocument/2006/relationships/image" Target="../media/image1628.png"/><Relationship Id="rId53" Type="http://schemas.openxmlformats.org/officeDocument/2006/relationships/image" Target="../media/image1636.png"/><Relationship Id="rId58" Type="http://schemas.openxmlformats.org/officeDocument/2006/relationships/customXml" Target="../ink/ink1618.xml"/><Relationship Id="rId74" Type="http://schemas.openxmlformats.org/officeDocument/2006/relationships/customXml" Target="../ink/ink1626.xml"/><Relationship Id="rId79" Type="http://schemas.openxmlformats.org/officeDocument/2006/relationships/image" Target="../media/image1649.png"/><Relationship Id="rId5" Type="http://schemas.openxmlformats.org/officeDocument/2006/relationships/image" Target="../media/image1612.png"/><Relationship Id="rId90" Type="http://schemas.openxmlformats.org/officeDocument/2006/relationships/customXml" Target="../ink/ink1634.xml"/><Relationship Id="rId95" Type="http://schemas.openxmlformats.org/officeDocument/2006/relationships/image" Target="../media/image1657.png"/><Relationship Id="rId22" Type="http://schemas.openxmlformats.org/officeDocument/2006/relationships/customXml" Target="../ink/ink1600.xml"/><Relationship Id="rId27" Type="http://schemas.openxmlformats.org/officeDocument/2006/relationships/image" Target="../media/image1623.png"/><Relationship Id="rId43" Type="http://schemas.openxmlformats.org/officeDocument/2006/relationships/image" Target="../media/image1631.png"/><Relationship Id="rId48" Type="http://schemas.openxmlformats.org/officeDocument/2006/relationships/customXml" Target="../ink/ink1613.xml"/><Relationship Id="rId64" Type="http://schemas.openxmlformats.org/officeDocument/2006/relationships/customXml" Target="../ink/ink1621.xml"/><Relationship Id="rId69" Type="http://schemas.openxmlformats.org/officeDocument/2006/relationships/image" Target="../media/image1644.png"/><Relationship Id="rId8" Type="http://schemas.openxmlformats.org/officeDocument/2006/relationships/customXml" Target="../ink/ink1593.xml"/><Relationship Id="rId51" Type="http://schemas.openxmlformats.org/officeDocument/2006/relationships/image" Target="../media/image1635.png"/><Relationship Id="rId72" Type="http://schemas.openxmlformats.org/officeDocument/2006/relationships/customXml" Target="../ink/ink1625.xml"/><Relationship Id="rId80" Type="http://schemas.openxmlformats.org/officeDocument/2006/relationships/customXml" Target="../ink/ink1629.xml"/><Relationship Id="rId85" Type="http://schemas.openxmlformats.org/officeDocument/2006/relationships/image" Target="../media/image1652.png"/><Relationship Id="rId93" Type="http://schemas.openxmlformats.org/officeDocument/2006/relationships/image" Target="../media/image1656.png"/><Relationship Id="rId3" Type="http://schemas.openxmlformats.org/officeDocument/2006/relationships/image" Target="../media/image4210.png"/><Relationship Id="rId12" Type="http://schemas.openxmlformats.org/officeDocument/2006/relationships/customXml" Target="../ink/ink1595.xml"/><Relationship Id="rId17" Type="http://schemas.openxmlformats.org/officeDocument/2006/relationships/image" Target="../media/image1618.png"/><Relationship Id="rId25" Type="http://schemas.openxmlformats.org/officeDocument/2006/relationships/image" Target="../media/image1622.png"/><Relationship Id="rId33" Type="http://schemas.openxmlformats.org/officeDocument/2006/relationships/image" Target="../media/image1626.png"/><Relationship Id="rId38" Type="http://schemas.openxmlformats.org/officeDocument/2006/relationships/customXml" Target="../ink/ink1608.xml"/><Relationship Id="rId46" Type="http://schemas.openxmlformats.org/officeDocument/2006/relationships/customXml" Target="../ink/ink1612.xml"/><Relationship Id="rId59" Type="http://schemas.openxmlformats.org/officeDocument/2006/relationships/image" Target="../media/image1639.png"/><Relationship Id="rId67" Type="http://schemas.openxmlformats.org/officeDocument/2006/relationships/image" Target="../media/image1643.png"/><Relationship Id="rId20" Type="http://schemas.openxmlformats.org/officeDocument/2006/relationships/customXml" Target="../ink/ink1599.xml"/><Relationship Id="rId41" Type="http://schemas.openxmlformats.org/officeDocument/2006/relationships/image" Target="../media/image1630.png"/><Relationship Id="rId54" Type="http://schemas.openxmlformats.org/officeDocument/2006/relationships/customXml" Target="../ink/ink1616.xml"/><Relationship Id="rId62" Type="http://schemas.openxmlformats.org/officeDocument/2006/relationships/customXml" Target="../ink/ink1620.xml"/><Relationship Id="rId70" Type="http://schemas.openxmlformats.org/officeDocument/2006/relationships/customXml" Target="../ink/ink1624.xml"/><Relationship Id="rId75" Type="http://schemas.openxmlformats.org/officeDocument/2006/relationships/image" Target="../media/image1647.png"/><Relationship Id="rId83" Type="http://schemas.openxmlformats.org/officeDocument/2006/relationships/image" Target="../media/image1651.png"/><Relationship Id="rId88" Type="http://schemas.openxmlformats.org/officeDocument/2006/relationships/customXml" Target="../ink/ink1633.xml"/><Relationship Id="rId91" Type="http://schemas.openxmlformats.org/officeDocument/2006/relationships/image" Target="../media/image165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92.xml"/><Relationship Id="rId15" Type="http://schemas.openxmlformats.org/officeDocument/2006/relationships/image" Target="../media/image1617.png"/><Relationship Id="rId23" Type="http://schemas.openxmlformats.org/officeDocument/2006/relationships/image" Target="../media/image1621.png"/><Relationship Id="rId28" Type="http://schemas.openxmlformats.org/officeDocument/2006/relationships/customXml" Target="../ink/ink1603.xml"/><Relationship Id="rId36" Type="http://schemas.openxmlformats.org/officeDocument/2006/relationships/customXml" Target="../ink/ink1607.xml"/><Relationship Id="rId49" Type="http://schemas.openxmlformats.org/officeDocument/2006/relationships/image" Target="../media/image1634.png"/><Relationship Id="rId57" Type="http://schemas.openxmlformats.org/officeDocument/2006/relationships/image" Target="../media/image1638.png"/><Relationship Id="rId10" Type="http://schemas.openxmlformats.org/officeDocument/2006/relationships/customXml" Target="../ink/ink1594.xml"/><Relationship Id="rId31" Type="http://schemas.openxmlformats.org/officeDocument/2006/relationships/image" Target="../media/image1625.png"/><Relationship Id="rId44" Type="http://schemas.openxmlformats.org/officeDocument/2006/relationships/customXml" Target="../ink/ink1611.xml"/><Relationship Id="rId52" Type="http://schemas.openxmlformats.org/officeDocument/2006/relationships/customXml" Target="../ink/ink1615.xml"/><Relationship Id="rId60" Type="http://schemas.openxmlformats.org/officeDocument/2006/relationships/customXml" Target="../ink/ink1619.xml"/><Relationship Id="rId65" Type="http://schemas.openxmlformats.org/officeDocument/2006/relationships/image" Target="../media/image1642.png"/><Relationship Id="rId73" Type="http://schemas.openxmlformats.org/officeDocument/2006/relationships/image" Target="../media/image1646.png"/><Relationship Id="rId78" Type="http://schemas.openxmlformats.org/officeDocument/2006/relationships/customXml" Target="../ink/ink1628.xml"/><Relationship Id="rId81" Type="http://schemas.openxmlformats.org/officeDocument/2006/relationships/image" Target="../media/image1650.png"/><Relationship Id="rId86" Type="http://schemas.openxmlformats.org/officeDocument/2006/relationships/customXml" Target="../ink/ink1632.xml"/><Relationship Id="rId94" Type="http://schemas.openxmlformats.org/officeDocument/2006/relationships/customXml" Target="../ink/ink1636.xml"/><Relationship Id="rId4" Type="http://schemas.openxmlformats.org/officeDocument/2006/relationships/customXml" Target="../ink/ink1591.xml"/><Relationship Id="rId9" Type="http://schemas.openxmlformats.org/officeDocument/2006/relationships/image" Target="../media/image1614.png"/><Relationship Id="rId13" Type="http://schemas.openxmlformats.org/officeDocument/2006/relationships/image" Target="../media/image1616.png"/><Relationship Id="rId18" Type="http://schemas.openxmlformats.org/officeDocument/2006/relationships/customXml" Target="../ink/ink1598.xml"/><Relationship Id="rId39" Type="http://schemas.openxmlformats.org/officeDocument/2006/relationships/image" Target="../media/image1629.png"/><Relationship Id="rId34" Type="http://schemas.openxmlformats.org/officeDocument/2006/relationships/customXml" Target="../ink/ink1606.xml"/><Relationship Id="rId50" Type="http://schemas.openxmlformats.org/officeDocument/2006/relationships/customXml" Target="../ink/ink1614.xml"/><Relationship Id="rId55" Type="http://schemas.openxmlformats.org/officeDocument/2006/relationships/image" Target="../media/image1637.png"/><Relationship Id="rId76" Type="http://schemas.openxmlformats.org/officeDocument/2006/relationships/customXml" Target="../ink/ink1627.xml"/><Relationship Id="rId7" Type="http://schemas.openxmlformats.org/officeDocument/2006/relationships/image" Target="../media/image1613.png"/><Relationship Id="rId71" Type="http://schemas.openxmlformats.org/officeDocument/2006/relationships/image" Target="../media/image1645.png"/><Relationship Id="rId92" Type="http://schemas.openxmlformats.org/officeDocument/2006/relationships/customXml" Target="../ink/ink1635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624.png"/><Relationship Id="rId24" Type="http://schemas.openxmlformats.org/officeDocument/2006/relationships/customXml" Target="../ink/ink1601.xml"/><Relationship Id="rId40" Type="http://schemas.openxmlformats.org/officeDocument/2006/relationships/customXml" Target="../ink/ink1609.xml"/><Relationship Id="rId45" Type="http://schemas.openxmlformats.org/officeDocument/2006/relationships/image" Target="../media/image1632.png"/><Relationship Id="rId66" Type="http://schemas.openxmlformats.org/officeDocument/2006/relationships/customXml" Target="../ink/ink1622.xml"/><Relationship Id="rId87" Type="http://schemas.openxmlformats.org/officeDocument/2006/relationships/image" Target="../media/image1653.png"/><Relationship Id="rId61" Type="http://schemas.openxmlformats.org/officeDocument/2006/relationships/image" Target="../media/image1640.png"/><Relationship Id="rId82" Type="http://schemas.openxmlformats.org/officeDocument/2006/relationships/customXml" Target="../ink/ink1630.xml"/><Relationship Id="rId19" Type="http://schemas.openxmlformats.org/officeDocument/2006/relationships/image" Target="../media/image1619.png"/><Relationship Id="rId14" Type="http://schemas.openxmlformats.org/officeDocument/2006/relationships/customXml" Target="../ink/ink1596.xml"/><Relationship Id="rId30" Type="http://schemas.openxmlformats.org/officeDocument/2006/relationships/customXml" Target="../ink/ink1604.xml"/><Relationship Id="rId35" Type="http://schemas.openxmlformats.org/officeDocument/2006/relationships/image" Target="../media/image1627.png"/><Relationship Id="rId56" Type="http://schemas.openxmlformats.org/officeDocument/2006/relationships/customXml" Target="../ink/ink1617.xml"/><Relationship Id="rId77" Type="http://schemas.openxmlformats.org/officeDocument/2006/relationships/image" Target="../media/image16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customXml" Target="../ink/ink1641.xml"/><Relationship Id="rId18" Type="http://schemas.openxmlformats.org/officeDocument/2006/relationships/image" Target="../media/image1665.png"/><Relationship Id="rId26" Type="http://schemas.openxmlformats.org/officeDocument/2006/relationships/image" Target="../media/image1669.png"/><Relationship Id="rId3" Type="http://schemas.openxmlformats.org/officeDocument/2006/relationships/image" Target="../media/image4310.png"/><Relationship Id="rId21" Type="http://schemas.openxmlformats.org/officeDocument/2006/relationships/customXml" Target="../ink/ink1645.xml"/><Relationship Id="rId7" Type="http://schemas.openxmlformats.org/officeDocument/2006/relationships/customXml" Target="../ink/ink1638.xml"/><Relationship Id="rId12" Type="http://schemas.openxmlformats.org/officeDocument/2006/relationships/image" Target="../media/image1662.png"/><Relationship Id="rId17" Type="http://schemas.openxmlformats.org/officeDocument/2006/relationships/customXml" Target="../ink/ink1643.xml"/><Relationship Id="rId25" Type="http://schemas.openxmlformats.org/officeDocument/2006/relationships/customXml" Target="../ink/ink164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64.png"/><Relationship Id="rId20" Type="http://schemas.openxmlformats.org/officeDocument/2006/relationships/image" Target="../media/image16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9.png"/><Relationship Id="rId11" Type="http://schemas.openxmlformats.org/officeDocument/2006/relationships/customXml" Target="../ink/ink1640.xml"/><Relationship Id="rId24" Type="http://schemas.openxmlformats.org/officeDocument/2006/relationships/image" Target="../media/image1668.png"/><Relationship Id="rId5" Type="http://schemas.openxmlformats.org/officeDocument/2006/relationships/customXml" Target="../ink/ink1637.xml"/><Relationship Id="rId15" Type="http://schemas.openxmlformats.org/officeDocument/2006/relationships/customXml" Target="../ink/ink1642.xml"/><Relationship Id="rId23" Type="http://schemas.openxmlformats.org/officeDocument/2006/relationships/customXml" Target="../ink/ink1646.xml"/><Relationship Id="rId28" Type="http://schemas.openxmlformats.org/officeDocument/2006/relationships/image" Target="../media/image1670.png"/><Relationship Id="rId10" Type="http://schemas.openxmlformats.org/officeDocument/2006/relationships/image" Target="../media/image1661.png"/><Relationship Id="rId19" Type="http://schemas.openxmlformats.org/officeDocument/2006/relationships/customXml" Target="../ink/ink1644.xml"/><Relationship Id="rId4" Type="http://schemas.openxmlformats.org/officeDocument/2006/relationships/image" Target="../media/image503.png"/><Relationship Id="rId9" Type="http://schemas.openxmlformats.org/officeDocument/2006/relationships/customXml" Target="../ink/ink1639.xml"/><Relationship Id="rId14" Type="http://schemas.openxmlformats.org/officeDocument/2006/relationships/image" Target="../media/image1663.png"/><Relationship Id="rId22" Type="http://schemas.openxmlformats.org/officeDocument/2006/relationships/image" Target="../media/image1667.png"/><Relationship Id="rId27" Type="http://schemas.openxmlformats.org/officeDocument/2006/relationships/customXml" Target="../ink/ink16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60.xml"/><Relationship Id="rId21" Type="http://schemas.openxmlformats.org/officeDocument/2006/relationships/image" Target="../media/image1679.png"/><Relationship Id="rId42" Type="http://schemas.openxmlformats.org/officeDocument/2006/relationships/customXml" Target="../ink/ink1668.xml"/><Relationship Id="rId47" Type="http://schemas.openxmlformats.org/officeDocument/2006/relationships/image" Target="../media/image1692.png"/><Relationship Id="rId63" Type="http://schemas.openxmlformats.org/officeDocument/2006/relationships/image" Target="../media/image1700.png"/><Relationship Id="rId68" Type="http://schemas.openxmlformats.org/officeDocument/2006/relationships/customXml" Target="../ink/ink1681.xml"/><Relationship Id="rId16" Type="http://schemas.openxmlformats.org/officeDocument/2006/relationships/customXml" Target="../ink/ink1655.xml"/><Relationship Id="rId11" Type="http://schemas.openxmlformats.org/officeDocument/2006/relationships/image" Target="../media/image1674.png"/><Relationship Id="rId24" Type="http://schemas.openxmlformats.org/officeDocument/2006/relationships/customXml" Target="../ink/ink1659.xml"/><Relationship Id="rId32" Type="http://schemas.openxmlformats.org/officeDocument/2006/relationships/customXml" Target="../ink/ink1663.xml"/><Relationship Id="rId37" Type="http://schemas.openxmlformats.org/officeDocument/2006/relationships/image" Target="../media/image1687.png"/><Relationship Id="rId40" Type="http://schemas.openxmlformats.org/officeDocument/2006/relationships/customXml" Target="../ink/ink1667.xml"/><Relationship Id="rId45" Type="http://schemas.openxmlformats.org/officeDocument/2006/relationships/image" Target="../media/image1691.png"/><Relationship Id="rId53" Type="http://schemas.openxmlformats.org/officeDocument/2006/relationships/image" Target="../media/image1695.png"/><Relationship Id="rId58" Type="http://schemas.openxmlformats.org/officeDocument/2006/relationships/customXml" Target="../ink/ink1676.xml"/><Relationship Id="rId66" Type="http://schemas.openxmlformats.org/officeDocument/2006/relationships/customXml" Target="../ink/ink1680.xml"/><Relationship Id="rId74" Type="http://schemas.openxmlformats.org/officeDocument/2006/relationships/customXml" Target="../ink/ink1684.xml"/><Relationship Id="rId5" Type="http://schemas.openxmlformats.org/officeDocument/2006/relationships/image" Target="../media/image1671.png"/><Relationship Id="rId61" Type="http://schemas.openxmlformats.org/officeDocument/2006/relationships/image" Target="../media/image1699.png"/><Relationship Id="rId19" Type="http://schemas.openxmlformats.org/officeDocument/2006/relationships/image" Target="../media/image1678.png"/><Relationship Id="rId14" Type="http://schemas.openxmlformats.org/officeDocument/2006/relationships/customXml" Target="../ink/ink1654.xml"/><Relationship Id="rId22" Type="http://schemas.openxmlformats.org/officeDocument/2006/relationships/customXml" Target="../ink/ink1658.xml"/><Relationship Id="rId27" Type="http://schemas.openxmlformats.org/officeDocument/2006/relationships/image" Target="../media/image1682.png"/><Relationship Id="rId30" Type="http://schemas.openxmlformats.org/officeDocument/2006/relationships/customXml" Target="../ink/ink1662.xml"/><Relationship Id="rId35" Type="http://schemas.openxmlformats.org/officeDocument/2006/relationships/image" Target="../media/image1686.png"/><Relationship Id="rId43" Type="http://schemas.openxmlformats.org/officeDocument/2006/relationships/image" Target="../media/image1690.png"/><Relationship Id="rId48" Type="http://schemas.openxmlformats.org/officeDocument/2006/relationships/customXml" Target="../ink/ink1671.xml"/><Relationship Id="rId56" Type="http://schemas.openxmlformats.org/officeDocument/2006/relationships/customXml" Target="../ink/ink1675.xml"/><Relationship Id="rId64" Type="http://schemas.openxmlformats.org/officeDocument/2006/relationships/customXml" Target="../ink/ink1679.xml"/><Relationship Id="rId69" Type="http://schemas.openxmlformats.org/officeDocument/2006/relationships/image" Target="../media/image1703.png"/><Relationship Id="rId77" Type="http://schemas.openxmlformats.org/officeDocument/2006/relationships/image" Target="../media/image1707.png"/><Relationship Id="rId8" Type="http://schemas.openxmlformats.org/officeDocument/2006/relationships/customXml" Target="../ink/ink1651.xml"/><Relationship Id="rId51" Type="http://schemas.openxmlformats.org/officeDocument/2006/relationships/image" Target="../media/image1694.png"/><Relationship Id="rId72" Type="http://schemas.openxmlformats.org/officeDocument/2006/relationships/customXml" Target="../ink/ink1683.xml"/><Relationship Id="rId3" Type="http://schemas.openxmlformats.org/officeDocument/2006/relationships/image" Target="../media/image4510.png"/><Relationship Id="rId12" Type="http://schemas.openxmlformats.org/officeDocument/2006/relationships/customXml" Target="../ink/ink1653.xml"/><Relationship Id="rId17" Type="http://schemas.openxmlformats.org/officeDocument/2006/relationships/image" Target="../media/image1677.png"/><Relationship Id="rId25" Type="http://schemas.openxmlformats.org/officeDocument/2006/relationships/image" Target="../media/image1681.png"/><Relationship Id="rId33" Type="http://schemas.openxmlformats.org/officeDocument/2006/relationships/image" Target="../media/image1685.png"/><Relationship Id="rId38" Type="http://schemas.openxmlformats.org/officeDocument/2006/relationships/customXml" Target="../ink/ink1666.xml"/><Relationship Id="rId46" Type="http://schemas.openxmlformats.org/officeDocument/2006/relationships/customXml" Target="../ink/ink1670.xml"/><Relationship Id="rId59" Type="http://schemas.openxmlformats.org/officeDocument/2006/relationships/image" Target="../media/image1698.png"/><Relationship Id="rId67" Type="http://schemas.openxmlformats.org/officeDocument/2006/relationships/image" Target="../media/image1702.png"/><Relationship Id="rId20" Type="http://schemas.openxmlformats.org/officeDocument/2006/relationships/customXml" Target="../ink/ink1657.xml"/><Relationship Id="rId41" Type="http://schemas.openxmlformats.org/officeDocument/2006/relationships/image" Target="../media/image1689.png"/><Relationship Id="rId54" Type="http://schemas.openxmlformats.org/officeDocument/2006/relationships/customXml" Target="../ink/ink1674.xml"/><Relationship Id="rId62" Type="http://schemas.openxmlformats.org/officeDocument/2006/relationships/customXml" Target="../ink/ink1678.xml"/><Relationship Id="rId70" Type="http://schemas.openxmlformats.org/officeDocument/2006/relationships/customXml" Target="../ink/ink1682.xml"/><Relationship Id="rId75" Type="http://schemas.openxmlformats.org/officeDocument/2006/relationships/image" Target="../media/image170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0.xml"/><Relationship Id="rId15" Type="http://schemas.openxmlformats.org/officeDocument/2006/relationships/image" Target="../media/image1676.png"/><Relationship Id="rId23" Type="http://schemas.openxmlformats.org/officeDocument/2006/relationships/image" Target="../media/image1680.png"/><Relationship Id="rId28" Type="http://schemas.openxmlformats.org/officeDocument/2006/relationships/customXml" Target="../ink/ink1661.xml"/><Relationship Id="rId36" Type="http://schemas.openxmlformats.org/officeDocument/2006/relationships/customXml" Target="../ink/ink1665.xml"/><Relationship Id="rId49" Type="http://schemas.openxmlformats.org/officeDocument/2006/relationships/image" Target="../media/image1693.png"/><Relationship Id="rId57" Type="http://schemas.openxmlformats.org/officeDocument/2006/relationships/image" Target="../media/image1697.png"/><Relationship Id="rId10" Type="http://schemas.openxmlformats.org/officeDocument/2006/relationships/customXml" Target="../ink/ink1652.xml"/><Relationship Id="rId31" Type="http://schemas.openxmlformats.org/officeDocument/2006/relationships/image" Target="../media/image1684.png"/><Relationship Id="rId44" Type="http://schemas.openxmlformats.org/officeDocument/2006/relationships/customXml" Target="../ink/ink1669.xml"/><Relationship Id="rId52" Type="http://schemas.openxmlformats.org/officeDocument/2006/relationships/customXml" Target="../ink/ink1673.xml"/><Relationship Id="rId60" Type="http://schemas.openxmlformats.org/officeDocument/2006/relationships/customXml" Target="../ink/ink1677.xml"/><Relationship Id="rId65" Type="http://schemas.openxmlformats.org/officeDocument/2006/relationships/image" Target="../media/image1701.png"/><Relationship Id="rId73" Type="http://schemas.openxmlformats.org/officeDocument/2006/relationships/image" Target="../media/image1705.png"/><Relationship Id="rId4" Type="http://schemas.openxmlformats.org/officeDocument/2006/relationships/customXml" Target="../ink/ink1649.xml"/><Relationship Id="rId9" Type="http://schemas.openxmlformats.org/officeDocument/2006/relationships/image" Target="../media/image1673.png"/><Relationship Id="rId13" Type="http://schemas.openxmlformats.org/officeDocument/2006/relationships/image" Target="../media/image1675.png"/><Relationship Id="rId18" Type="http://schemas.openxmlformats.org/officeDocument/2006/relationships/customXml" Target="../ink/ink1656.xml"/><Relationship Id="rId39" Type="http://schemas.openxmlformats.org/officeDocument/2006/relationships/image" Target="../media/image1688.png"/><Relationship Id="rId34" Type="http://schemas.openxmlformats.org/officeDocument/2006/relationships/customXml" Target="../ink/ink1664.xml"/><Relationship Id="rId50" Type="http://schemas.openxmlformats.org/officeDocument/2006/relationships/customXml" Target="../ink/ink1672.xml"/><Relationship Id="rId55" Type="http://schemas.openxmlformats.org/officeDocument/2006/relationships/image" Target="../media/image1696.png"/><Relationship Id="rId76" Type="http://schemas.openxmlformats.org/officeDocument/2006/relationships/customXml" Target="../ink/ink1685.xml"/><Relationship Id="rId7" Type="http://schemas.openxmlformats.org/officeDocument/2006/relationships/image" Target="../media/image1672.png"/><Relationship Id="rId71" Type="http://schemas.openxmlformats.org/officeDocument/2006/relationships/image" Target="../media/image1704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68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13" Type="http://schemas.openxmlformats.org/officeDocument/2006/relationships/customXml" Target="../ink/ink1690.xml"/><Relationship Id="rId18" Type="http://schemas.openxmlformats.org/officeDocument/2006/relationships/image" Target="../media/image1715.png"/><Relationship Id="rId3" Type="http://schemas.openxmlformats.org/officeDocument/2006/relationships/image" Target="../media/image4510.png"/><Relationship Id="rId21" Type="http://schemas.openxmlformats.org/officeDocument/2006/relationships/customXml" Target="../ink/ink1694.xml"/><Relationship Id="rId7" Type="http://schemas.openxmlformats.org/officeDocument/2006/relationships/customXml" Target="../ink/ink1687.xml"/><Relationship Id="rId12" Type="http://schemas.openxmlformats.org/officeDocument/2006/relationships/image" Target="../media/image1712.png"/><Relationship Id="rId17" Type="http://schemas.openxmlformats.org/officeDocument/2006/relationships/customXml" Target="../ink/ink169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14.png"/><Relationship Id="rId20" Type="http://schemas.openxmlformats.org/officeDocument/2006/relationships/image" Target="../media/image17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9.png"/><Relationship Id="rId11" Type="http://schemas.openxmlformats.org/officeDocument/2006/relationships/customXml" Target="../ink/ink1689.xml"/><Relationship Id="rId5" Type="http://schemas.openxmlformats.org/officeDocument/2006/relationships/customXml" Target="../ink/ink1686.xml"/><Relationship Id="rId15" Type="http://schemas.openxmlformats.org/officeDocument/2006/relationships/customXml" Target="../ink/ink1691.xml"/><Relationship Id="rId10" Type="http://schemas.openxmlformats.org/officeDocument/2006/relationships/image" Target="../media/image1711.png"/><Relationship Id="rId19" Type="http://schemas.openxmlformats.org/officeDocument/2006/relationships/customXml" Target="../ink/ink1693.xml"/><Relationship Id="rId4" Type="http://schemas.openxmlformats.org/officeDocument/2006/relationships/image" Target="../media/image737.png"/><Relationship Id="rId9" Type="http://schemas.openxmlformats.org/officeDocument/2006/relationships/customXml" Target="../ink/ink1688.xml"/><Relationship Id="rId14" Type="http://schemas.openxmlformats.org/officeDocument/2006/relationships/image" Target="../media/image1713.png"/><Relationship Id="rId22" Type="http://schemas.openxmlformats.org/officeDocument/2006/relationships/image" Target="../media/image1717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6.xml"/><Relationship Id="rId21" Type="http://schemas.openxmlformats.org/officeDocument/2006/relationships/image" Target="../media/image1726.png"/><Relationship Id="rId42" Type="http://schemas.openxmlformats.org/officeDocument/2006/relationships/customXml" Target="../ink/ink1714.xml"/><Relationship Id="rId47" Type="http://schemas.openxmlformats.org/officeDocument/2006/relationships/image" Target="../media/image1739.png"/><Relationship Id="rId63" Type="http://schemas.openxmlformats.org/officeDocument/2006/relationships/image" Target="../media/image1747.png"/><Relationship Id="rId68" Type="http://schemas.openxmlformats.org/officeDocument/2006/relationships/customXml" Target="../ink/ink1727.xml"/><Relationship Id="rId16" Type="http://schemas.openxmlformats.org/officeDocument/2006/relationships/customXml" Target="../ink/ink1701.xml"/><Relationship Id="rId11" Type="http://schemas.openxmlformats.org/officeDocument/2006/relationships/image" Target="../media/image1721.png"/><Relationship Id="rId24" Type="http://schemas.openxmlformats.org/officeDocument/2006/relationships/customXml" Target="../ink/ink1705.xml"/><Relationship Id="rId32" Type="http://schemas.openxmlformats.org/officeDocument/2006/relationships/customXml" Target="../ink/ink1709.xml"/><Relationship Id="rId37" Type="http://schemas.openxmlformats.org/officeDocument/2006/relationships/image" Target="../media/image1734.png"/><Relationship Id="rId40" Type="http://schemas.openxmlformats.org/officeDocument/2006/relationships/customXml" Target="../ink/ink1713.xml"/><Relationship Id="rId45" Type="http://schemas.openxmlformats.org/officeDocument/2006/relationships/image" Target="../media/image1738.png"/><Relationship Id="rId53" Type="http://schemas.openxmlformats.org/officeDocument/2006/relationships/image" Target="../media/image1742.png"/><Relationship Id="rId58" Type="http://schemas.openxmlformats.org/officeDocument/2006/relationships/customXml" Target="../ink/ink1722.xml"/><Relationship Id="rId66" Type="http://schemas.openxmlformats.org/officeDocument/2006/relationships/customXml" Target="../ink/ink1726.xml"/><Relationship Id="rId74" Type="http://schemas.openxmlformats.org/officeDocument/2006/relationships/customXml" Target="../ink/ink1730.xml"/><Relationship Id="rId79" Type="http://schemas.openxmlformats.org/officeDocument/2006/relationships/image" Target="../media/image1755.png"/><Relationship Id="rId5" Type="http://schemas.openxmlformats.org/officeDocument/2006/relationships/image" Target="../media/image1718.png"/><Relationship Id="rId61" Type="http://schemas.openxmlformats.org/officeDocument/2006/relationships/image" Target="../media/image1746.png"/><Relationship Id="rId19" Type="http://schemas.openxmlformats.org/officeDocument/2006/relationships/image" Target="../media/image1725.png"/><Relationship Id="rId14" Type="http://schemas.openxmlformats.org/officeDocument/2006/relationships/customXml" Target="../ink/ink1700.xml"/><Relationship Id="rId22" Type="http://schemas.openxmlformats.org/officeDocument/2006/relationships/customXml" Target="../ink/ink1704.xml"/><Relationship Id="rId27" Type="http://schemas.openxmlformats.org/officeDocument/2006/relationships/image" Target="../media/image1729.png"/><Relationship Id="rId30" Type="http://schemas.openxmlformats.org/officeDocument/2006/relationships/customXml" Target="../ink/ink1708.xml"/><Relationship Id="rId35" Type="http://schemas.openxmlformats.org/officeDocument/2006/relationships/image" Target="../media/image1733.png"/><Relationship Id="rId43" Type="http://schemas.openxmlformats.org/officeDocument/2006/relationships/image" Target="../media/image1737.png"/><Relationship Id="rId48" Type="http://schemas.openxmlformats.org/officeDocument/2006/relationships/customXml" Target="../ink/ink1717.xml"/><Relationship Id="rId56" Type="http://schemas.openxmlformats.org/officeDocument/2006/relationships/customXml" Target="../ink/ink1721.xml"/><Relationship Id="rId64" Type="http://schemas.openxmlformats.org/officeDocument/2006/relationships/customXml" Target="../ink/ink1725.xml"/><Relationship Id="rId69" Type="http://schemas.openxmlformats.org/officeDocument/2006/relationships/image" Target="../media/image1750.png"/><Relationship Id="rId77" Type="http://schemas.openxmlformats.org/officeDocument/2006/relationships/image" Target="../media/image1754.png"/><Relationship Id="rId8" Type="http://schemas.openxmlformats.org/officeDocument/2006/relationships/customXml" Target="../ink/ink1697.xml"/><Relationship Id="rId51" Type="http://schemas.openxmlformats.org/officeDocument/2006/relationships/image" Target="../media/image1741.png"/><Relationship Id="rId72" Type="http://schemas.openxmlformats.org/officeDocument/2006/relationships/customXml" Target="../ink/ink1729.xml"/><Relationship Id="rId3" Type="http://schemas.openxmlformats.org/officeDocument/2006/relationships/image" Target="../media/image4710.png"/><Relationship Id="rId12" Type="http://schemas.openxmlformats.org/officeDocument/2006/relationships/customXml" Target="../ink/ink1699.xml"/><Relationship Id="rId17" Type="http://schemas.openxmlformats.org/officeDocument/2006/relationships/image" Target="../media/image1724.png"/><Relationship Id="rId25" Type="http://schemas.openxmlformats.org/officeDocument/2006/relationships/image" Target="../media/image1728.png"/><Relationship Id="rId33" Type="http://schemas.openxmlformats.org/officeDocument/2006/relationships/image" Target="../media/image1732.png"/><Relationship Id="rId38" Type="http://schemas.openxmlformats.org/officeDocument/2006/relationships/customXml" Target="../ink/ink1712.xml"/><Relationship Id="rId46" Type="http://schemas.openxmlformats.org/officeDocument/2006/relationships/customXml" Target="../ink/ink1716.xml"/><Relationship Id="rId59" Type="http://schemas.openxmlformats.org/officeDocument/2006/relationships/image" Target="../media/image1745.png"/><Relationship Id="rId67" Type="http://schemas.openxmlformats.org/officeDocument/2006/relationships/image" Target="../media/image1749.png"/><Relationship Id="rId20" Type="http://schemas.openxmlformats.org/officeDocument/2006/relationships/customXml" Target="../ink/ink1703.xml"/><Relationship Id="rId41" Type="http://schemas.openxmlformats.org/officeDocument/2006/relationships/image" Target="../media/image1736.png"/><Relationship Id="rId54" Type="http://schemas.openxmlformats.org/officeDocument/2006/relationships/customXml" Target="../ink/ink1720.xml"/><Relationship Id="rId62" Type="http://schemas.openxmlformats.org/officeDocument/2006/relationships/customXml" Target="../ink/ink1724.xml"/><Relationship Id="rId70" Type="http://schemas.openxmlformats.org/officeDocument/2006/relationships/customXml" Target="../ink/ink1728.xml"/><Relationship Id="rId75" Type="http://schemas.openxmlformats.org/officeDocument/2006/relationships/image" Target="../media/image175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96.xml"/><Relationship Id="rId15" Type="http://schemas.openxmlformats.org/officeDocument/2006/relationships/image" Target="../media/image1723.png"/><Relationship Id="rId23" Type="http://schemas.openxmlformats.org/officeDocument/2006/relationships/image" Target="../media/image1727.png"/><Relationship Id="rId28" Type="http://schemas.openxmlformats.org/officeDocument/2006/relationships/customXml" Target="../ink/ink1707.xml"/><Relationship Id="rId36" Type="http://schemas.openxmlformats.org/officeDocument/2006/relationships/customXml" Target="../ink/ink1711.xml"/><Relationship Id="rId49" Type="http://schemas.openxmlformats.org/officeDocument/2006/relationships/image" Target="../media/image1740.png"/><Relationship Id="rId57" Type="http://schemas.openxmlformats.org/officeDocument/2006/relationships/image" Target="../media/image1744.png"/><Relationship Id="rId10" Type="http://schemas.openxmlformats.org/officeDocument/2006/relationships/customXml" Target="../ink/ink1698.xml"/><Relationship Id="rId31" Type="http://schemas.openxmlformats.org/officeDocument/2006/relationships/image" Target="../media/image1731.png"/><Relationship Id="rId44" Type="http://schemas.openxmlformats.org/officeDocument/2006/relationships/customXml" Target="../ink/ink1715.xml"/><Relationship Id="rId52" Type="http://schemas.openxmlformats.org/officeDocument/2006/relationships/customXml" Target="../ink/ink1719.xml"/><Relationship Id="rId60" Type="http://schemas.openxmlformats.org/officeDocument/2006/relationships/customXml" Target="../ink/ink1723.xml"/><Relationship Id="rId65" Type="http://schemas.openxmlformats.org/officeDocument/2006/relationships/image" Target="../media/image1748.png"/><Relationship Id="rId73" Type="http://schemas.openxmlformats.org/officeDocument/2006/relationships/image" Target="../media/image1752.png"/><Relationship Id="rId78" Type="http://schemas.openxmlformats.org/officeDocument/2006/relationships/customXml" Target="../ink/ink1732.xml"/><Relationship Id="rId4" Type="http://schemas.openxmlformats.org/officeDocument/2006/relationships/customXml" Target="../ink/ink1695.xml"/><Relationship Id="rId9" Type="http://schemas.openxmlformats.org/officeDocument/2006/relationships/image" Target="../media/image1720.png"/><Relationship Id="rId13" Type="http://schemas.openxmlformats.org/officeDocument/2006/relationships/image" Target="../media/image1722.png"/><Relationship Id="rId18" Type="http://schemas.openxmlformats.org/officeDocument/2006/relationships/customXml" Target="../ink/ink1702.xml"/><Relationship Id="rId39" Type="http://schemas.openxmlformats.org/officeDocument/2006/relationships/image" Target="../media/image1735.png"/><Relationship Id="rId34" Type="http://schemas.openxmlformats.org/officeDocument/2006/relationships/customXml" Target="../ink/ink1710.xml"/><Relationship Id="rId50" Type="http://schemas.openxmlformats.org/officeDocument/2006/relationships/customXml" Target="../ink/ink1718.xml"/><Relationship Id="rId55" Type="http://schemas.openxmlformats.org/officeDocument/2006/relationships/image" Target="../media/image1743.png"/><Relationship Id="rId76" Type="http://schemas.openxmlformats.org/officeDocument/2006/relationships/customXml" Target="../ink/ink1731.xml"/><Relationship Id="rId7" Type="http://schemas.openxmlformats.org/officeDocument/2006/relationships/image" Target="../media/image1719.png"/><Relationship Id="rId71" Type="http://schemas.openxmlformats.org/officeDocument/2006/relationships/image" Target="../media/image175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730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7.png"/><Relationship Id="rId21" Type="http://schemas.openxmlformats.org/officeDocument/2006/relationships/customXml" Target="../ink/ink1741.xml"/><Relationship Id="rId42" Type="http://schemas.openxmlformats.org/officeDocument/2006/relationships/image" Target="../media/image1775.png"/><Relationship Id="rId47" Type="http://schemas.openxmlformats.org/officeDocument/2006/relationships/customXml" Target="../ink/ink1754.xml"/><Relationship Id="rId63" Type="http://schemas.openxmlformats.org/officeDocument/2006/relationships/customXml" Target="../ink/ink1762.xml"/><Relationship Id="rId68" Type="http://schemas.openxmlformats.org/officeDocument/2006/relationships/image" Target="../media/image1788.png"/><Relationship Id="rId84" Type="http://schemas.openxmlformats.org/officeDocument/2006/relationships/image" Target="../media/image1796.png"/><Relationship Id="rId89" Type="http://schemas.openxmlformats.org/officeDocument/2006/relationships/customXml" Target="../ink/ink1775.xml"/><Relationship Id="rId16" Type="http://schemas.openxmlformats.org/officeDocument/2006/relationships/image" Target="../media/image1762.png"/><Relationship Id="rId11" Type="http://schemas.openxmlformats.org/officeDocument/2006/relationships/customXml" Target="../ink/ink1736.xml"/><Relationship Id="rId32" Type="http://schemas.openxmlformats.org/officeDocument/2006/relationships/image" Target="../media/image1770.png"/><Relationship Id="rId37" Type="http://schemas.openxmlformats.org/officeDocument/2006/relationships/customXml" Target="../ink/ink1749.xml"/><Relationship Id="rId53" Type="http://schemas.openxmlformats.org/officeDocument/2006/relationships/customXml" Target="../ink/ink1757.xml"/><Relationship Id="rId58" Type="http://schemas.openxmlformats.org/officeDocument/2006/relationships/image" Target="../media/image1783.png"/><Relationship Id="rId74" Type="http://schemas.openxmlformats.org/officeDocument/2006/relationships/image" Target="../media/image1791.png"/><Relationship Id="rId79" Type="http://schemas.openxmlformats.org/officeDocument/2006/relationships/customXml" Target="../ink/ink1770.xml"/><Relationship Id="rId5" Type="http://schemas.openxmlformats.org/officeDocument/2006/relationships/customXml" Target="../ink/ink1733.xml"/><Relationship Id="rId90" Type="http://schemas.openxmlformats.org/officeDocument/2006/relationships/image" Target="../media/image1799.png"/><Relationship Id="rId95" Type="http://schemas.openxmlformats.org/officeDocument/2006/relationships/customXml" Target="../ink/ink1778.xml"/><Relationship Id="rId22" Type="http://schemas.openxmlformats.org/officeDocument/2006/relationships/image" Target="../media/image1765.png"/><Relationship Id="rId27" Type="http://schemas.openxmlformats.org/officeDocument/2006/relationships/customXml" Target="../ink/ink1744.xml"/><Relationship Id="rId43" Type="http://schemas.openxmlformats.org/officeDocument/2006/relationships/customXml" Target="../ink/ink1752.xml"/><Relationship Id="rId48" Type="http://schemas.openxmlformats.org/officeDocument/2006/relationships/image" Target="../media/image1778.png"/><Relationship Id="rId64" Type="http://schemas.openxmlformats.org/officeDocument/2006/relationships/image" Target="../media/image1786.png"/><Relationship Id="rId69" Type="http://schemas.openxmlformats.org/officeDocument/2006/relationships/customXml" Target="../ink/ink1765.xml"/><Relationship Id="rId80" Type="http://schemas.openxmlformats.org/officeDocument/2006/relationships/image" Target="../media/image1794.png"/><Relationship Id="rId85" Type="http://schemas.openxmlformats.org/officeDocument/2006/relationships/customXml" Target="../ink/ink1773.xml"/><Relationship Id="rId3" Type="http://schemas.openxmlformats.org/officeDocument/2006/relationships/image" Target="../media/image4710.png"/><Relationship Id="rId12" Type="http://schemas.openxmlformats.org/officeDocument/2006/relationships/image" Target="../media/image1760.png"/><Relationship Id="rId17" Type="http://schemas.openxmlformats.org/officeDocument/2006/relationships/customXml" Target="../ink/ink1739.xml"/><Relationship Id="rId25" Type="http://schemas.openxmlformats.org/officeDocument/2006/relationships/customXml" Target="../ink/ink1743.xml"/><Relationship Id="rId33" Type="http://schemas.openxmlformats.org/officeDocument/2006/relationships/customXml" Target="../ink/ink1747.xml"/><Relationship Id="rId38" Type="http://schemas.openxmlformats.org/officeDocument/2006/relationships/image" Target="../media/image1773.png"/><Relationship Id="rId46" Type="http://schemas.openxmlformats.org/officeDocument/2006/relationships/image" Target="../media/image1777.png"/><Relationship Id="rId59" Type="http://schemas.openxmlformats.org/officeDocument/2006/relationships/customXml" Target="../ink/ink1760.xml"/><Relationship Id="rId67" Type="http://schemas.openxmlformats.org/officeDocument/2006/relationships/customXml" Target="../ink/ink1764.xml"/><Relationship Id="rId20" Type="http://schemas.openxmlformats.org/officeDocument/2006/relationships/image" Target="../media/image1764.png"/><Relationship Id="rId41" Type="http://schemas.openxmlformats.org/officeDocument/2006/relationships/customXml" Target="../ink/ink1751.xml"/><Relationship Id="rId54" Type="http://schemas.openxmlformats.org/officeDocument/2006/relationships/image" Target="../media/image1781.png"/><Relationship Id="rId62" Type="http://schemas.openxmlformats.org/officeDocument/2006/relationships/image" Target="../media/image1785.png"/><Relationship Id="rId70" Type="http://schemas.openxmlformats.org/officeDocument/2006/relationships/image" Target="../media/image1789.png"/><Relationship Id="rId75" Type="http://schemas.openxmlformats.org/officeDocument/2006/relationships/customXml" Target="../ink/ink1768.xml"/><Relationship Id="rId83" Type="http://schemas.openxmlformats.org/officeDocument/2006/relationships/customXml" Target="../ink/ink1772.xml"/><Relationship Id="rId88" Type="http://schemas.openxmlformats.org/officeDocument/2006/relationships/image" Target="../media/image1798.png"/><Relationship Id="rId91" Type="http://schemas.openxmlformats.org/officeDocument/2006/relationships/customXml" Target="../ink/ink1776.xml"/><Relationship Id="rId96" Type="http://schemas.openxmlformats.org/officeDocument/2006/relationships/image" Target="../media/image18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7.png"/><Relationship Id="rId15" Type="http://schemas.openxmlformats.org/officeDocument/2006/relationships/customXml" Target="../ink/ink1738.xml"/><Relationship Id="rId23" Type="http://schemas.openxmlformats.org/officeDocument/2006/relationships/customXml" Target="../ink/ink1742.xml"/><Relationship Id="rId28" Type="http://schemas.openxmlformats.org/officeDocument/2006/relationships/image" Target="../media/image1768.png"/><Relationship Id="rId36" Type="http://schemas.openxmlformats.org/officeDocument/2006/relationships/image" Target="../media/image1772.png"/><Relationship Id="rId49" Type="http://schemas.openxmlformats.org/officeDocument/2006/relationships/customXml" Target="../ink/ink1755.xml"/><Relationship Id="rId57" Type="http://schemas.openxmlformats.org/officeDocument/2006/relationships/customXml" Target="../ink/ink1759.xml"/><Relationship Id="rId10" Type="http://schemas.openxmlformats.org/officeDocument/2006/relationships/image" Target="../media/image1759.png"/><Relationship Id="rId31" Type="http://schemas.openxmlformats.org/officeDocument/2006/relationships/customXml" Target="../ink/ink1746.xml"/><Relationship Id="rId44" Type="http://schemas.openxmlformats.org/officeDocument/2006/relationships/image" Target="../media/image1776.png"/><Relationship Id="rId52" Type="http://schemas.openxmlformats.org/officeDocument/2006/relationships/image" Target="../media/image1780.png"/><Relationship Id="rId60" Type="http://schemas.openxmlformats.org/officeDocument/2006/relationships/image" Target="../media/image1784.png"/><Relationship Id="rId65" Type="http://schemas.openxmlformats.org/officeDocument/2006/relationships/customXml" Target="../ink/ink1763.xml"/><Relationship Id="rId73" Type="http://schemas.openxmlformats.org/officeDocument/2006/relationships/customXml" Target="../ink/ink1767.xml"/><Relationship Id="rId78" Type="http://schemas.openxmlformats.org/officeDocument/2006/relationships/image" Target="../media/image1793.png"/><Relationship Id="rId81" Type="http://schemas.openxmlformats.org/officeDocument/2006/relationships/customXml" Target="../ink/ink1771.xml"/><Relationship Id="rId86" Type="http://schemas.openxmlformats.org/officeDocument/2006/relationships/image" Target="../media/image1797.png"/><Relationship Id="rId94" Type="http://schemas.openxmlformats.org/officeDocument/2006/relationships/image" Target="../media/image1801.png"/><Relationship Id="rId4" Type="http://schemas.openxmlformats.org/officeDocument/2006/relationships/image" Target="../media/image1580.png"/><Relationship Id="rId9" Type="http://schemas.openxmlformats.org/officeDocument/2006/relationships/customXml" Target="../ink/ink1735.xml"/><Relationship Id="rId13" Type="http://schemas.openxmlformats.org/officeDocument/2006/relationships/customXml" Target="../ink/ink1737.xml"/><Relationship Id="rId18" Type="http://schemas.openxmlformats.org/officeDocument/2006/relationships/image" Target="../media/image1763.png"/><Relationship Id="rId39" Type="http://schemas.openxmlformats.org/officeDocument/2006/relationships/customXml" Target="../ink/ink1750.xml"/><Relationship Id="rId34" Type="http://schemas.openxmlformats.org/officeDocument/2006/relationships/image" Target="../media/image1771.png"/><Relationship Id="rId50" Type="http://schemas.openxmlformats.org/officeDocument/2006/relationships/image" Target="../media/image1779.png"/><Relationship Id="rId55" Type="http://schemas.openxmlformats.org/officeDocument/2006/relationships/customXml" Target="../ink/ink1758.xml"/><Relationship Id="rId76" Type="http://schemas.openxmlformats.org/officeDocument/2006/relationships/image" Target="../media/image1792.png"/><Relationship Id="rId97" Type="http://schemas.openxmlformats.org/officeDocument/2006/relationships/customXml" Target="../ink/ink1779.xml"/><Relationship Id="rId7" Type="http://schemas.openxmlformats.org/officeDocument/2006/relationships/customXml" Target="../ink/ink1734.xml"/><Relationship Id="rId71" Type="http://schemas.openxmlformats.org/officeDocument/2006/relationships/customXml" Target="../ink/ink1766.xml"/><Relationship Id="rId92" Type="http://schemas.openxmlformats.org/officeDocument/2006/relationships/image" Target="../media/image1800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745.xml"/><Relationship Id="rId24" Type="http://schemas.openxmlformats.org/officeDocument/2006/relationships/image" Target="../media/image1766.png"/><Relationship Id="rId40" Type="http://schemas.openxmlformats.org/officeDocument/2006/relationships/image" Target="../media/image1774.png"/><Relationship Id="rId45" Type="http://schemas.openxmlformats.org/officeDocument/2006/relationships/customXml" Target="../ink/ink1753.xml"/><Relationship Id="rId66" Type="http://schemas.openxmlformats.org/officeDocument/2006/relationships/image" Target="../media/image1787.png"/><Relationship Id="rId87" Type="http://schemas.openxmlformats.org/officeDocument/2006/relationships/customXml" Target="../ink/ink1774.xml"/><Relationship Id="rId61" Type="http://schemas.openxmlformats.org/officeDocument/2006/relationships/customXml" Target="../ink/ink1761.xml"/><Relationship Id="rId82" Type="http://schemas.openxmlformats.org/officeDocument/2006/relationships/image" Target="../media/image1795.png"/><Relationship Id="rId19" Type="http://schemas.openxmlformats.org/officeDocument/2006/relationships/customXml" Target="../ink/ink1740.xml"/><Relationship Id="rId14" Type="http://schemas.openxmlformats.org/officeDocument/2006/relationships/image" Target="../media/image1761.png"/><Relationship Id="rId30" Type="http://schemas.openxmlformats.org/officeDocument/2006/relationships/image" Target="../media/image1769.png"/><Relationship Id="rId35" Type="http://schemas.openxmlformats.org/officeDocument/2006/relationships/customXml" Target="../ink/ink1748.xml"/><Relationship Id="rId56" Type="http://schemas.openxmlformats.org/officeDocument/2006/relationships/image" Target="../media/image1782.png"/><Relationship Id="rId77" Type="http://schemas.openxmlformats.org/officeDocument/2006/relationships/customXml" Target="../ink/ink1769.xml"/><Relationship Id="rId8" Type="http://schemas.openxmlformats.org/officeDocument/2006/relationships/image" Target="../media/image1758.png"/><Relationship Id="rId51" Type="http://schemas.openxmlformats.org/officeDocument/2006/relationships/customXml" Target="../ink/ink1756.xml"/><Relationship Id="rId72" Type="http://schemas.openxmlformats.org/officeDocument/2006/relationships/image" Target="../media/image1790.png"/><Relationship Id="rId93" Type="http://schemas.openxmlformats.org/officeDocument/2006/relationships/customXml" Target="../ink/ink1777.xml"/><Relationship Id="rId98" Type="http://schemas.openxmlformats.org/officeDocument/2006/relationships/image" Target="../media/image1803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85.xml"/><Relationship Id="rId18" Type="http://schemas.openxmlformats.org/officeDocument/2006/relationships/image" Target="../media/image1811.png"/><Relationship Id="rId26" Type="http://schemas.openxmlformats.org/officeDocument/2006/relationships/image" Target="../media/image1815.png"/><Relationship Id="rId39" Type="http://schemas.openxmlformats.org/officeDocument/2006/relationships/customXml" Target="../ink/ink1798.xml"/><Relationship Id="rId21" Type="http://schemas.openxmlformats.org/officeDocument/2006/relationships/customXml" Target="../ink/ink1789.xml"/><Relationship Id="rId34" Type="http://schemas.openxmlformats.org/officeDocument/2006/relationships/image" Target="../media/image1819.png"/><Relationship Id="rId42" Type="http://schemas.openxmlformats.org/officeDocument/2006/relationships/image" Target="../media/image1823.png"/><Relationship Id="rId47" Type="http://schemas.openxmlformats.org/officeDocument/2006/relationships/customXml" Target="../ink/ink1802.xml"/><Relationship Id="rId50" Type="http://schemas.openxmlformats.org/officeDocument/2006/relationships/image" Target="../media/image1827.png"/><Relationship Id="rId55" Type="http://schemas.openxmlformats.org/officeDocument/2006/relationships/customXml" Target="../ink/ink1806.xml"/><Relationship Id="rId63" Type="http://schemas.openxmlformats.org/officeDocument/2006/relationships/customXml" Target="../ink/ink1810.xml"/><Relationship Id="rId7" Type="http://schemas.openxmlformats.org/officeDocument/2006/relationships/customXml" Target="../ink/ink1782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10.png"/><Relationship Id="rId29" Type="http://schemas.openxmlformats.org/officeDocument/2006/relationships/customXml" Target="../ink/ink1793.xml"/><Relationship Id="rId11" Type="http://schemas.openxmlformats.org/officeDocument/2006/relationships/customXml" Target="../ink/ink1784.xml"/><Relationship Id="rId24" Type="http://schemas.openxmlformats.org/officeDocument/2006/relationships/image" Target="../media/image1814.png"/><Relationship Id="rId32" Type="http://schemas.openxmlformats.org/officeDocument/2006/relationships/image" Target="../media/image1818.png"/><Relationship Id="rId37" Type="http://schemas.openxmlformats.org/officeDocument/2006/relationships/customXml" Target="../ink/ink1797.xml"/><Relationship Id="rId40" Type="http://schemas.openxmlformats.org/officeDocument/2006/relationships/image" Target="../media/image1822.png"/><Relationship Id="rId45" Type="http://schemas.openxmlformats.org/officeDocument/2006/relationships/customXml" Target="../ink/ink1801.xml"/><Relationship Id="rId53" Type="http://schemas.openxmlformats.org/officeDocument/2006/relationships/customXml" Target="../ink/ink1805.xml"/><Relationship Id="rId58" Type="http://schemas.openxmlformats.org/officeDocument/2006/relationships/image" Target="../media/image1831.png"/><Relationship Id="rId5" Type="http://schemas.openxmlformats.org/officeDocument/2006/relationships/customXml" Target="../ink/ink1781.xml"/><Relationship Id="rId61" Type="http://schemas.openxmlformats.org/officeDocument/2006/relationships/customXml" Target="../ink/ink1809.xml"/><Relationship Id="rId19" Type="http://schemas.openxmlformats.org/officeDocument/2006/relationships/customXml" Target="../ink/ink1788.xml"/><Relationship Id="rId14" Type="http://schemas.openxmlformats.org/officeDocument/2006/relationships/image" Target="../media/image1809.png"/><Relationship Id="rId22" Type="http://schemas.openxmlformats.org/officeDocument/2006/relationships/image" Target="../media/image1813.png"/><Relationship Id="rId27" Type="http://schemas.openxmlformats.org/officeDocument/2006/relationships/customXml" Target="../ink/ink1792.xml"/><Relationship Id="rId30" Type="http://schemas.openxmlformats.org/officeDocument/2006/relationships/image" Target="../media/image1817.png"/><Relationship Id="rId35" Type="http://schemas.openxmlformats.org/officeDocument/2006/relationships/customXml" Target="../ink/ink1796.xml"/><Relationship Id="rId43" Type="http://schemas.openxmlformats.org/officeDocument/2006/relationships/customXml" Target="../ink/ink1800.xml"/><Relationship Id="rId48" Type="http://schemas.openxmlformats.org/officeDocument/2006/relationships/image" Target="../media/image1826.png"/><Relationship Id="rId56" Type="http://schemas.openxmlformats.org/officeDocument/2006/relationships/image" Target="../media/image1830.png"/><Relationship Id="rId64" Type="http://schemas.openxmlformats.org/officeDocument/2006/relationships/image" Target="../media/image1834.png"/><Relationship Id="rId8" Type="http://schemas.openxmlformats.org/officeDocument/2006/relationships/image" Target="../media/image1806.png"/><Relationship Id="rId51" Type="http://schemas.openxmlformats.org/officeDocument/2006/relationships/customXml" Target="../ink/ink1804.xml"/><Relationship Id="rId3" Type="http://schemas.openxmlformats.org/officeDocument/2006/relationships/customXml" Target="../ink/ink1780.xml"/><Relationship Id="rId12" Type="http://schemas.openxmlformats.org/officeDocument/2006/relationships/image" Target="../media/image1808.png"/><Relationship Id="rId17" Type="http://schemas.openxmlformats.org/officeDocument/2006/relationships/customXml" Target="../ink/ink1787.xml"/><Relationship Id="rId25" Type="http://schemas.openxmlformats.org/officeDocument/2006/relationships/customXml" Target="../ink/ink1791.xml"/><Relationship Id="rId33" Type="http://schemas.openxmlformats.org/officeDocument/2006/relationships/customXml" Target="../ink/ink1795.xml"/><Relationship Id="rId38" Type="http://schemas.openxmlformats.org/officeDocument/2006/relationships/image" Target="../media/image1821.png"/><Relationship Id="rId46" Type="http://schemas.openxmlformats.org/officeDocument/2006/relationships/image" Target="../media/image1825.png"/><Relationship Id="rId59" Type="http://schemas.openxmlformats.org/officeDocument/2006/relationships/customXml" Target="../ink/ink1808.xml"/><Relationship Id="rId20" Type="http://schemas.openxmlformats.org/officeDocument/2006/relationships/image" Target="../media/image1812.png"/><Relationship Id="rId41" Type="http://schemas.openxmlformats.org/officeDocument/2006/relationships/customXml" Target="../ink/ink1799.xml"/><Relationship Id="rId54" Type="http://schemas.openxmlformats.org/officeDocument/2006/relationships/image" Target="../media/image1829.png"/><Relationship Id="rId62" Type="http://schemas.openxmlformats.org/officeDocument/2006/relationships/image" Target="../media/image18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05.png"/><Relationship Id="rId15" Type="http://schemas.openxmlformats.org/officeDocument/2006/relationships/customXml" Target="../ink/ink1786.xml"/><Relationship Id="rId23" Type="http://schemas.openxmlformats.org/officeDocument/2006/relationships/customXml" Target="../ink/ink1790.xml"/><Relationship Id="rId28" Type="http://schemas.openxmlformats.org/officeDocument/2006/relationships/image" Target="../media/image1816.png"/><Relationship Id="rId36" Type="http://schemas.openxmlformats.org/officeDocument/2006/relationships/image" Target="../media/image1820.png"/><Relationship Id="rId49" Type="http://schemas.openxmlformats.org/officeDocument/2006/relationships/customXml" Target="../ink/ink1803.xml"/><Relationship Id="rId57" Type="http://schemas.openxmlformats.org/officeDocument/2006/relationships/customXml" Target="../ink/ink1807.xml"/><Relationship Id="rId10" Type="http://schemas.openxmlformats.org/officeDocument/2006/relationships/image" Target="../media/image1807.png"/><Relationship Id="rId31" Type="http://schemas.openxmlformats.org/officeDocument/2006/relationships/customXml" Target="../ink/ink1794.xml"/><Relationship Id="rId44" Type="http://schemas.openxmlformats.org/officeDocument/2006/relationships/image" Target="../media/image1824.png"/><Relationship Id="rId52" Type="http://schemas.openxmlformats.org/officeDocument/2006/relationships/image" Target="../media/image1828.png"/><Relationship Id="rId60" Type="http://schemas.openxmlformats.org/officeDocument/2006/relationships/image" Target="../media/image1832.png"/><Relationship Id="rId4" Type="http://schemas.openxmlformats.org/officeDocument/2006/relationships/image" Target="../media/image1804.png"/><Relationship Id="rId9" Type="http://schemas.openxmlformats.org/officeDocument/2006/relationships/customXml" Target="../ink/ink178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3.xml"/><Relationship Id="rId3" Type="http://schemas.openxmlformats.org/officeDocument/2006/relationships/image" Target="../media/image1658.png"/><Relationship Id="rId7" Type="http://schemas.openxmlformats.org/officeDocument/2006/relationships/image" Target="../media/image18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1812.xml"/><Relationship Id="rId11" Type="http://schemas.openxmlformats.org/officeDocument/2006/relationships/image" Target="../media/image1839.png"/><Relationship Id="rId5" Type="http://schemas.openxmlformats.org/officeDocument/2006/relationships/image" Target="../media/image1836.png"/><Relationship Id="rId10" Type="http://schemas.openxmlformats.org/officeDocument/2006/relationships/customXml" Target="../ink/ink1814.xml"/><Relationship Id="rId4" Type="http://schemas.openxmlformats.org/officeDocument/2006/relationships/customXml" Target="../ink/ink1811.xml"/><Relationship Id="rId9" Type="http://schemas.openxmlformats.org/officeDocument/2006/relationships/image" Target="../media/image18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532471" y="2130425"/>
            <a:ext cx="8079059" cy="12985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Start as they need to go on</a:t>
            </a:r>
          </a:p>
          <a:p>
            <a:r>
              <a:rPr lang="en-US" sz="3000" dirty="0">
                <a:solidFill>
                  <a:srgbClr val="002060"/>
                </a:solidFill>
              </a:rPr>
              <a:t>Developing graph skills for A level success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3F3059-B5EE-BF45-8CE2-E218A9CA1F89}"/>
              </a:ext>
            </a:extLst>
          </p:cNvPr>
          <p:cNvSpPr txBox="1">
            <a:spLocks/>
          </p:cNvSpPr>
          <p:nvPr/>
        </p:nvSpPr>
        <p:spPr>
          <a:xfrm>
            <a:off x="685799" y="3535871"/>
            <a:ext cx="7957373" cy="2860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Please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change your Zoom name to ”Full name, School”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keep your video on but microphone 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Have a paper and pencil, or something more modern!, to hand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Tell us in the Chat: “My </a:t>
            </a:r>
            <a:r>
              <a:rPr lang="en-US" sz="2600" dirty="0" err="1">
                <a:solidFill>
                  <a:srgbClr val="002060"/>
                </a:solidFill>
              </a:rPr>
              <a:t>favourite</a:t>
            </a:r>
            <a:r>
              <a:rPr lang="en-US" sz="2600" dirty="0">
                <a:solidFill>
                  <a:srgbClr val="002060"/>
                </a:solidFill>
              </a:rPr>
              <a:t> chocolate is …”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A375B-D9B3-C14E-A03D-0CBBDB233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2DBE-47A7-0248-83EF-CA9A9868A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D0B94-C694-224B-8977-B4769A033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E3949F-BA6A-9B48-A5B5-3960934BF467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7F76-27AB-AC4C-A7FB-753202BB5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What is the minimum value of these functions?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−8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−8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+8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6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+8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:→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+8</m:t>
                    </m:r>
                    <m:func>
                      <m:func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Completing the square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B3DD9-FC07-BB46-BF2B-DC4AE18D2025}"/>
              </a:ext>
            </a:extLst>
          </p:cNvPr>
          <p:cNvGrpSpPr/>
          <p:nvPr/>
        </p:nvGrpSpPr>
        <p:grpSpPr>
          <a:xfrm>
            <a:off x="3494570" y="2305481"/>
            <a:ext cx="266040" cy="211680"/>
            <a:chOff x="3494570" y="2305481"/>
            <a:chExt cx="2660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46A9EA3-2AC8-3745-86A0-1F4DC0903949}"/>
                    </a:ext>
                  </a:extLst>
                </p14:cNvPr>
                <p14:cNvContentPartPr/>
                <p14:nvPr/>
              </p14:nvContentPartPr>
              <p14:xfrm>
                <a:off x="3532370" y="2305481"/>
                <a:ext cx="22824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46A9EA3-2AC8-3745-86A0-1F4DC090394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7250" y="2290001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D880B2-2F4D-2448-9D8C-A5D500B763AB}"/>
                    </a:ext>
                  </a:extLst>
                </p14:cNvPr>
                <p14:cNvContentPartPr/>
                <p14:nvPr/>
              </p14:nvContentPartPr>
              <p14:xfrm>
                <a:off x="3505370" y="2397641"/>
                <a:ext cx="230760" cy="1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D880B2-2F4D-2448-9D8C-A5D500B763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90250" y="2382521"/>
                  <a:ext cx="261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6EE6CB-7F3F-6548-BB43-DF202D3C5867}"/>
                    </a:ext>
                  </a:extLst>
                </p14:cNvPr>
                <p14:cNvContentPartPr/>
                <p14:nvPr/>
              </p14:nvContentPartPr>
              <p14:xfrm>
                <a:off x="3494570" y="2506001"/>
                <a:ext cx="22284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6EE6CB-7F3F-6548-BB43-DF202D3C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79450" y="2490881"/>
                  <a:ext cx="2534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1F9BE9-F542-E841-B008-88C15DFE081C}"/>
              </a:ext>
            </a:extLst>
          </p:cNvPr>
          <p:cNvGrpSpPr/>
          <p:nvPr/>
        </p:nvGrpSpPr>
        <p:grpSpPr>
          <a:xfrm>
            <a:off x="3945650" y="2071841"/>
            <a:ext cx="1573920" cy="515880"/>
            <a:chOff x="3945650" y="2071841"/>
            <a:chExt cx="157392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156067-2EA9-4D4E-A41B-31A65408D66E}"/>
                    </a:ext>
                  </a:extLst>
                </p14:cNvPr>
                <p14:cNvContentPartPr/>
                <p14:nvPr/>
              </p14:nvContentPartPr>
              <p14:xfrm>
                <a:off x="3945650" y="2212961"/>
                <a:ext cx="135360" cy="37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156067-2EA9-4D4E-A41B-31A65408D6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0530" y="2197841"/>
                  <a:ext cx="1659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26F912-62E9-0441-B704-06C5AE176A17}"/>
                    </a:ext>
                  </a:extLst>
                </p14:cNvPr>
                <p14:cNvContentPartPr/>
                <p14:nvPr/>
              </p14:nvContentPartPr>
              <p14:xfrm>
                <a:off x="4194770" y="2327081"/>
                <a:ext cx="76320" cy="19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26F912-62E9-0441-B704-06C5AE176A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9290" y="2311961"/>
                  <a:ext cx="106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3C8FD8-248A-FA40-BCBA-AD414D140148}"/>
                    </a:ext>
                  </a:extLst>
                </p14:cNvPr>
                <p14:cNvContentPartPr/>
                <p14:nvPr/>
              </p14:nvContentPartPr>
              <p14:xfrm>
                <a:off x="4276130" y="2321681"/>
                <a:ext cx="97920" cy="15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3C8FD8-248A-FA40-BCBA-AD414D1401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1010" y="2306561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6AFF53-F605-7144-A9B4-AE13A226D988}"/>
                    </a:ext>
                  </a:extLst>
                </p14:cNvPr>
                <p14:cNvContentPartPr/>
                <p14:nvPr/>
              </p14:nvContentPartPr>
              <p14:xfrm>
                <a:off x="4433450" y="2343281"/>
                <a:ext cx="114840" cy="1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6AFF53-F605-7144-A9B4-AE13A226D9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18330" y="2328161"/>
                  <a:ext cx="145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63A174-1064-8E47-BCF6-D67F9D3DA9DB}"/>
                    </a:ext>
                  </a:extLst>
                </p14:cNvPr>
                <p14:cNvContentPartPr/>
                <p14:nvPr/>
              </p14:nvContentPartPr>
              <p14:xfrm>
                <a:off x="4672130" y="2294681"/>
                <a:ext cx="130680" cy="135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63A174-1064-8E47-BCF6-D67F9D3DA9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7010" y="2279201"/>
                  <a:ext cx="161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E83F95-F450-B049-8F33-2B9A4FF69D5E}"/>
                    </a:ext>
                  </a:extLst>
                </p14:cNvPr>
                <p14:cNvContentPartPr/>
                <p14:nvPr/>
              </p14:nvContentPartPr>
              <p14:xfrm>
                <a:off x="4710290" y="2359481"/>
                <a:ext cx="16560" cy="17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E83F95-F450-B049-8F33-2B9A4FF69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95170" y="2344361"/>
                  <a:ext cx="47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D3FD90-8359-2B44-A27F-C51925B02714}"/>
                    </a:ext>
                  </a:extLst>
                </p14:cNvPr>
                <p14:cNvContentPartPr/>
                <p14:nvPr/>
              </p14:nvContentPartPr>
              <p14:xfrm>
                <a:off x="4851410" y="2185961"/>
                <a:ext cx="102960" cy="38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D3FD90-8359-2B44-A27F-C51925B027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36290" y="2170841"/>
                  <a:ext cx="133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08D024-BD20-3441-A6F9-9A029F0537F3}"/>
                    </a:ext>
                  </a:extLst>
                </p14:cNvPr>
                <p14:cNvContentPartPr/>
                <p14:nvPr/>
              </p14:nvContentPartPr>
              <p14:xfrm>
                <a:off x="5014130" y="2071841"/>
                <a:ext cx="136080" cy="152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08D024-BD20-3441-A6F9-9A029F0537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99010" y="2056721"/>
                  <a:ext cx="16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1B5A0B-D2A8-4241-A0A5-CD8F5EF4A045}"/>
                    </a:ext>
                  </a:extLst>
                </p14:cNvPr>
                <p14:cNvContentPartPr/>
                <p14:nvPr/>
              </p14:nvContentPartPr>
              <p14:xfrm>
                <a:off x="5220410" y="2370641"/>
                <a:ext cx="173520" cy="3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1B5A0B-D2A8-4241-A0A5-CD8F5EF4A0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05290" y="2355161"/>
                  <a:ext cx="203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603756-D16B-E449-97DA-A055B9FCBEE8}"/>
                    </a:ext>
                  </a:extLst>
                </p14:cNvPr>
                <p14:cNvContentPartPr/>
                <p14:nvPr/>
              </p14:nvContentPartPr>
              <p14:xfrm>
                <a:off x="5475650" y="2218361"/>
                <a:ext cx="43920" cy="31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603756-D16B-E449-97DA-A055B9FCBE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60170" y="2203241"/>
                  <a:ext cx="7416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0AD49B-6398-3C4C-9C36-B1601FA78EBA}"/>
                  </a:ext>
                </a:extLst>
              </p14:cNvPr>
              <p14:cNvContentPartPr/>
              <p14:nvPr/>
            </p14:nvContentPartPr>
            <p14:xfrm>
              <a:off x="5689130" y="2131601"/>
              <a:ext cx="139680" cy="38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0AD49B-6398-3C4C-9C36-B1601FA78E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73650" y="2116481"/>
                <a:ext cx="17028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B34D7B5-1DE0-5F42-8BEB-DE1C463CED81}"/>
              </a:ext>
            </a:extLst>
          </p:cNvPr>
          <p:cNvGrpSpPr/>
          <p:nvPr/>
        </p:nvGrpSpPr>
        <p:grpSpPr>
          <a:xfrm>
            <a:off x="6610010" y="2017841"/>
            <a:ext cx="1209600" cy="718920"/>
            <a:chOff x="6610010" y="2017841"/>
            <a:chExt cx="120960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101647-E4C4-A94A-B62B-07352AABA117}"/>
                    </a:ext>
                  </a:extLst>
                </p14:cNvPr>
                <p14:cNvContentPartPr/>
                <p14:nvPr/>
              </p14:nvContentPartPr>
              <p14:xfrm>
                <a:off x="6610010" y="2202161"/>
                <a:ext cx="57600" cy="34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101647-E4C4-A94A-B62B-07352AABA1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94530" y="2187041"/>
                  <a:ext cx="88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A5017F-63A2-2944-8B06-88C82C8915BD}"/>
                    </a:ext>
                  </a:extLst>
                </p14:cNvPr>
                <p14:cNvContentPartPr/>
                <p14:nvPr/>
              </p14:nvContentPartPr>
              <p14:xfrm>
                <a:off x="6801170" y="2191361"/>
                <a:ext cx="167400" cy="31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A5017F-63A2-2944-8B06-88C82C8915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85690" y="2176241"/>
                  <a:ext cx="198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1C424F-58F7-D140-9A2A-AFFB2161083D}"/>
                    </a:ext>
                  </a:extLst>
                </p14:cNvPr>
                <p14:cNvContentPartPr/>
                <p14:nvPr/>
              </p14:nvContentPartPr>
              <p14:xfrm>
                <a:off x="6837890" y="2310881"/>
                <a:ext cx="119880" cy="35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1C424F-58F7-D140-9A2A-AFFB216108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2410" y="2295401"/>
                  <a:ext cx="150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1DC3DC-4896-9E4B-987E-E1AB09BB359B}"/>
                    </a:ext>
                  </a:extLst>
                </p14:cNvPr>
                <p14:cNvContentPartPr/>
                <p14:nvPr/>
              </p14:nvContentPartPr>
              <p14:xfrm>
                <a:off x="7000610" y="2560361"/>
                <a:ext cx="40680" cy="176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1DC3DC-4896-9E4B-987E-E1AB09BB359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85490" y="2545241"/>
                  <a:ext cx="71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D710EA-0111-A641-BE7E-A58B4599DEE4}"/>
                    </a:ext>
                  </a:extLst>
                </p14:cNvPr>
                <p14:cNvContentPartPr/>
                <p14:nvPr/>
              </p14:nvContentPartPr>
              <p14:xfrm>
                <a:off x="7120130" y="2370641"/>
                <a:ext cx="178200" cy="3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D710EA-0111-A641-BE7E-A58B4599DE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04650" y="2355161"/>
                  <a:ext cx="208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85E277-C123-CC4B-81AA-1B9A6057FF68}"/>
                    </a:ext>
                  </a:extLst>
                </p14:cNvPr>
                <p14:cNvContentPartPr/>
                <p14:nvPr/>
              </p14:nvContentPartPr>
              <p14:xfrm>
                <a:off x="7396970" y="2261921"/>
                <a:ext cx="21960" cy="29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C85E277-C123-CC4B-81AA-1B9A6057FF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81490" y="2246801"/>
                  <a:ext cx="52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FA083E-B2F1-3F41-BE92-8F3BACDD30A8}"/>
                    </a:ext>
                  </a:extLst>
                </p14:cNvPr>
                <p14:cNvContentPartPr/>
                <p14:nvPr/>
              </p14:nvContentPartPr>
              <p14:xfrm>
                <a:off x="7526930" y="2175161"/>
                <a:ext cx="136080" cy="36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FA083E-B2F1-3F41-BE92-8F3BACDD30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11810" y="2159681"/>
                  <a:ext cx="166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ECBDF9-B5D0-4249-ABD7-957BD6CA7631}"/>
                    </a:ext>
                  </a:extLst>
                </p14:cNvPr>
                <p14:cNvContentPartPr/>
                <p14:nvPr/>
              </p14:nvContentPartPr>
              <p14:xfrm>
                <a:off x="7673450" y="2017841"/>
                <a:ext cx="146160" cy="66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ECBDF9-B5D0-4249-ABD7-957BD6CA76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58330" y="2002361"/>
                  <a:ext cx="176760" cy="69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5BEFFB-1DBA-DB4E-AC67-366786CEF915}"/>
                  </a:ext>
                </a:extLst>
              </p14:cNvPr>
              <p14:cNvContentPartPr/>
              <p14:nvPr/>
            </p14:nvContentPartPr>
            <p14:xfrm>
              <a:off x="3779690" y="1909121"/>
              <a:ext cx="746280" cy="78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5BEFFB-1DBA-DB4E-AC67-366786CEF91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08050" y="1765481"/>
                <a:ext cx="8899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4008D4F-7A3B-6647-BBD6-80A3AAD71C7F}"/>
                  </a:ext>
                </a:extLst>
              </p14:cNvPr>
              <p14:cNvContentPartPr/>
              <p14:nvPr/>
            </p14:nvContentPartPr>
            <p14:xfrm>
              <a:off x="7233890" y="2077241"/>
              <a:ext cx="700560" cy="743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4008D4F-7A3B-6647-BBD6-80A3AAD71C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62250" y="1933601"/>
                <a:ext cx="84420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973111B-ED29-3F4B-B917-155E5AD1F2F2}"/>
                  </a:ext>
                </a:extLst>
              </p14:cNvPr>
              <p14:cNvContentPartPr/>
              <p14:nvPr/>
            </p14:nvContentPartPr>
            <p14:xfrm>
              <a:off x="3526970" y="4056161"/>
              <a:ext cx="141480" cy="73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973111B-ED29-3F4B-B917-155E5AD1F2F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11850" y="4040681"/>
                <a:ext cx="172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D3B4B2-0EA2-5E49-91EC-58C6896F5AEA}"/>
                  </a:ext>
                </a:extLst>
              </p14:cNvPr>
              <p14:cNvContentPartPr/>
              <p14:nvPr/>
            </p14:nvContentPartPr>
            <p14:xfrm>
              <a:off x="3570530" y="4237601"/>
              <a:ext cx="122040" cy="38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D3B4B2-0EA2-5E49-91EC-58C6896F5AE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55410" y="4222121"/>
                <a:ext cx="1526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0E422B8-C032-1848-A0D9-EF6959F1D3ED}"/>
              </a:ext>
            </a:extLst>
          </p:cNvPr>
          <p:cNvGrpSpPr/>
          <p:nvPr/>
        </p:nvGrpSpPr>
        <p:grpSpPr>
          <a:xfrm>
            <a:off x="3505370" y="4856081"/>
            <a:ext cx="212040" cy="211320"/>
            <a:chOff x="3505370" y="4856081"/>
            <a:chExt cx="21204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4C39AA-BFD5-804E-AB67-6B38547A8311}"/>
                    </a:ext>
                  </a:extLst>
                </p14:cNvPr>
                <p14:cNvContentPartPr/>
                <p14:nvPr/>
              </p14:nvContentPartPr>
              <p14:xfrm>
                <a:off x="3614090" y="4856081"/>
                <a:ext cx="76320" cy="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4C39AA-BFD5-804E-AB67-6B38547A83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98610" y="4840961"/>
                  <a:ext cx="10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7A40EF-D174-7B45-916E-3532F33BEF7B}"/>
                    </a:ext>
                  </a:extLst>
                </p14:cNvPr>
                <p14:cNvContentPartPr/>
                <p14:nvPr/>
              </p14:nvContentPartPr>
              <p14:xfrm>
                <a:off x="3505370" y="4926641"/>
                <a:ext cx="212040" cy="14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7A40EF-D174-7B45-916E-3532F33BEF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90250" y="4911521"/>
                  <a:ext cx="24264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F1C4A2D-149E-E449-ABEB-A94D600C93B5}"/>
                  </a:ext>
                </a:extLst>
              </p14:cNvPr>
              <p14:cNvContentPartPr/>
              <p14:nvPr/>
            </p14:nvContentPartPr>
            <p14:xfrm>
              <a:off x="4428050" y="2701481"/>
              <a:ext cx="396720" cy="4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F1C4A2D-149E-E449-ABEB-A94D600C93B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12930" y="2686361"/>
                <a:ext cx="426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F793F5C-EF87-F940-A18E-D792C528DAEB}"/>
                  </a:ext>
                </a:extLst>
              </p14:cNvPr>
              <p14:cNvContentPartPr/>
              <p14:nvPr/>
            </p14:nvContentPartPr>
            <p14:xfrm>
              <a:off x="5350730" y="2712281"/>
              <a:ext cx="494280" cy="43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F793F5C-EF87-F940-A18E-D792C528DAE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30210" y="2692121"/>
                <a:ext cx="53496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99" name="Group 24598">
            <a:extLst>
              <a:ext uri="{FF2B5EF4-FFF2-40B4-BE49-F238E27FC236}">
                <a16:creationId xmlns:a16="http://schemas.microsoft.com/office/drawing/2014/main" id="{824C64A7-C0D1-A249-A53A-6208B0D756F8}"/>
              </a:ext>
            </a:extLst>
          </p:cNvPr>
          <p:cNvGrpSpPr/>
          <p:nvPr/>
        </p:nvGrpSpPr>
        <p:grpSpPr>
          <a:xfrm>
            <a:off x="3554330" y="2997761"/>
            <a:ext cx="2268720" cy="702720"/>
            <a:chOff x="3554330" y="2997761"/>
            <a:chExt cx="226872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7E9368-FEC5-9D49-82C9-6CFF58A384A0}"/>
                    </a:ext>
                  </a:extLst>
                </p14:cNvPr>
                <p14:cNvContentPartPr/>
                <p14:nvPr/>
              </p14:nvContentPartPr>
              <p14:xfrm>
                <a:off x="3554330" y="3190001"/>
                <a:ext cx="203760" cy="2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7E9368-FEC5-9D49-82C9-6CFF58A384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38850" y="3174881"/>
                  <a:ext cx="234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5CBECE-72EA-4A48-B84C-8C8B63EDF211}"/>
                    </a:ext>
                  </a:extLst>
                </p14:cNvPr>
                <p14:cNvContentPartPr/>
                <p14:nvPr/>
              </p14:nvContentPartPr>
              <p14:xfrm>
                <a:off x="3602930" y="3292961"/>
                <a:ext cx="13536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5CBECE-72EA-4A48-B84C-8C8B63EDF2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87810" y="3277841"/>
                  <a:ext cx="165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ADAB28-76E2-FC4A-9F70-0224CAA13BF0}"/>
                    </a:ext>
                  </a:extLst>
                </p14:cNvPr>
                <p14:cNvContentPartPr/>
                <p14:nvPr/>
              </p14:nvContentPartPr>
              <p14:xfrm>
                <a:off x="3608690" y="3390881"/>
                <a:ext cx="137880" cy="21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ADAB28-76E2-FC4A-9F70-0224CAA13B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93210" y="3375401"/>
                  <a:ext cx="168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618DDA-3577-4644-BA32-95A6CF198503}"/>
                    </a:ext>
                  </a:extLst>
                </p14:cNvPr>
                <p14:cNvContentPartPr/>
                <p14:nvPr/>
              </p14:nvContentPartPr>
              <p14:xfrm>
                <a:off x="3924050" y="3054281"/>
                <a:ext cx="166320" cy="570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618DDA-3577-4644-BA32-95A6CF1985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08570" y="3039161"/>
                  <a:ext cx="1965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A2604C-0745-2246-986D-4A263779A8D6}"/>
                    </a:ext>
                  </a:extLst>
                </p14:cNvPr>
                <p14:cNvContentPartPr/>
                <p14:nvPr/>
              </p14:nvContentPartPr>
              <p14:xfrm>
                <a:off x="4921970" y="3217001"/>
                <a:ext cx="135360" cy="48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A2604C-0745-2246-986D-4A263779A8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06850" y="3201881"/>
                  <a:ext cx="1659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21A9B1-CE70-2743-89C6-96A12F02E792}"/>
                    </a:ext>
                  </a:extLst>
                </p14:cNvPr>
                <p14:cNvContentPartPr/>
                <p14:nvPr/>
              </p14:nvContentPartPr>
              <p14:xfrm>
                <a:off x="4064450" y="3353441"/>
                <a:ext cx="76320" cy="18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21A9B1-CE70-2743-89C6-96A12F02E7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49330" y="3338321"/>
                  <a:ext cx="106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70438A-4CA8-C742-AEF1-B72113EE8A4D}"/>
                    </a:ext>
                  </a:extLst>
                </p14:cNvPr>
                <p14:cNvContentPartPr/>
                <p14:nvPr/>
              </p14:nvContentPartPr>
              <p14:xfrm>
                <a:off x="4129610" y="3336521"/>
                <a:ext cx="114480" cy="141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70438A-4CA8-C742-AEF1-B72113EE8A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14130" y="3321401"/>
                  <a:ext cx="14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3B1146-1DDB-2045-B21A-C53B2253CB6D}"/>
                    </a:ext>
                  </a:extLst>
                </p14:cNvPr>
                <p14:cNvContentPartPr/>
                <p14:nvPr/>
              </p14:nvContentPartPr>
              <p14:xfrm>
                <a:off x="4221770" y="3184601"/>
                <a:ext cx="152280" cy="7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3B1146-1DDB-2045-B21A-C53B2253CB6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06650" y="3169481"/>
                  <a:ext cx="182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095B5F-C99C-E949-9399-3D492ECD6869}"/>
                    </a:ext>
                  </a:extLst>
                </p14:cNvPr>
                <p14:cNvContentPartPr/>
                <p14:nvPr/>
              </p14:nvContentPartPr>
              <p14:xfrm>
                <a:off x="4449650" y="3407081"/>
                <a:ext cx="86760" cy="3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095B5F-C99C-E949-9399-3D492ECD68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34530" y="3391961"/>
                  <a:ext cx="117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636A86-2F9B-C048-8BB8-52F8122B9803}"/>
                    </a:ext>
                  </a:extLst>
                </p14:cNvPr>
                <p14:cNvContentPartPr/>
                <p14:nvPr/>
              </p14:nvContentPartPr>
              <p14:xfrm>
                <a:off x="4661330" y="3276761"/>
                <a:ext cx="228240" cy="21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636A86-2F9B-C048-8BB8-52F8122B98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46210" y="3261641"/>
                  <a:ext cx="258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B8B1F7-8B8A-9442-AE37-E18C76E82EF8}"/>
                    </a:ext>
                  </a:extLst>
                </p14:cNvPr>
                <p14:cNvContentPartPr/>
                <p14:nvPr/>
              </p14:nvContentPartPr>
              <p14:xfrm>
                <a:off x="4759250" y="3385481"/>
                <a:ext cx="65520" cy="24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B8B1F7-8B8A-9442-AE37-E18C76E82E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43770" y="3370001"/>
                  <a:ext cx="96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1EECB1-077D-B842-8EF2-D84BD19180A7}"/>
                    </a:ext>
                  </a:extLst>
                </p14:cNvPr>
                <p14:cNvContentPartPr/>
                <p14:nvPr/>
              </p14:nvContentPartPr>
              <p14:xfrm>
                <a:off x="4216370" y="3059681"/>
                <a:ext cx="190440" cy="157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1EECB1-077D-B842-8EF2-D84BD19180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01250" y="3044561"/>
                  <a:ext cx="22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E88D0F-41A7-604C-AC76-7C60EE1FD44D}"/>
                    </a:ext>
                  </a:extLst>
                </p14:cNvPr>
                <p14:cNvContentPartPr/>
                <p14:nvPr/>
              </p14:nvContentPartPr>
              <p14:xfrm>
                <a:off x="5068490" y="2997761"/>
                <a:ext cx="174600" cy="20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E88D0F-41A7-604C-AC76-7C60EE1FD44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53370" y="2982281"/>
                  <a:ext cx="20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527B60-28D1-B349-BDF7-6518DE0D257D}"/>
                    </a:ext>
                  </a:extLst>
                </p14:cNvPr>
                <p14:cNvContentPartPr/>
                <p14:nvPr/>
              </p14:nvContentPartPr>
              <p14:xfrm>
                <a:off x="4954370" y="3016481"/>
                <a:ext cx="119160" cy="3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527B60-28D1-B349-BDF7-6518DE0D257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39250" y="3001001"/>
                  <a:ext cx="149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E3804E-C5C1-9D46-8FE1-74B110CF675F}"/>
                    </a:ext>
                  </a:extLst>
                </p14:cNvPr>
                <p14:cNvContentPartPr/>
                <p14:nvPr/>
              </p14:nvContentPartPr>
              <p14:xfrm>
                <a:off x="5307170" y="3439841"/>
                <a:ext cx="192600" cy="2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E3804E-C5C1-9D46-8FE1-74B110CF67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92050" y="3424361"/>
                  <a:ext cx="223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A662A2-DAE6-934C-A576-34D38559CEA9}"/>
                    </a:ext>
                  </a:extLst>
                </p14:cNvPr>
                <p14:cNvContentPartPr/>
                <p14:nvPr/>
              </p14:nvContentPartPr>
              <p14:xfrm>
                <a:off x="5518850" y="3336521"/>
                <a:ext cx="60120" cy="25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A662A2-DAE6-934C-A576-34D38559CE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03730" y="3321401"/>
                  <a:ext cx="90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1870B6-3D83-274D-9044-272130F6F8FB}"/>
                    </a:ext>
                  </a:extLst>
                </p14:cNvPr>
                <p14:cNvContentPartPr/>
                <p14:nvPr/>
              </p14:nvContentPartPr>
              <p14:xfrm>
                <a:off x="5725130" y="3291161"/>
                <a:ext cx="9792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1870B6-3D83-274D-9044-272130F6F8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10010" y="3276041"/>
                  <a:ext cx="12852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8" name="Group 24597">
            <a:extLst>
              <a:ext uri="{FF2B5EF4-FFF2-40B4-BE49-F238E27FC236}">
                <a16:creationId xmlns:a16="http://schemas.microsoft.com/office/drawing/2014/main" id="{23905800-6EB3-9A46-89EC-2149618C8C91}"/>
              </a:ext>
            </a:extLst>
          </p:cNvPr>
          <p:cNvGrpSpPr/>
          <p:nvPr/>
        </p:nvGrpSpPr>
        <p:grpSpPr>
          <a:xfrm>
            <a:off x="3972650" y="3879401"/>
            <a:ext cx="2284920" cy="1393200"/>
            <a:chOff x="3972650" y="3879401"/>
            <a:chExt cx="2284920" cy="13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DB5D31-528F-CD40-9F4D-E019679B8E2C}"/>
                    </a:ext>
                  </a:extLst>
                </p14:cNvPr>
                <p14:cNvContentPartPr/>
                <p14:nvPr/>
              </p14:nvContentPartPr>
              <p14:xfrm>
                <a:off x="3972650" y="4047521"/>
                <a:ext cx="178920" cy="43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DB5D31-528F-CD40-9F4D-E019679B8E2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57530" y="4032401"/>
                  <a:ext cx="2095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266E63-F463-2844-8175-E12F5E504B3D}"/>
                    </a:ext>
                  </a:extLst>
                </p14:cNvPr>
                <p14:cNvContentPartPr/>
                <p14:nvPr/>
              </p14:nvContentPartPr>
              <p14:xfrm>
                <a:off x="4200170" y="4232201"/>
                <a:ext cx="146880" cy="22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266E63-F463-2844-8175-E12F5E504B3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84690" y="4216721"/>
                  <a:ext cx="177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4726ACFE-644D-394E-94C1-F32114299AEE}"/>
                    </a:ext>
                  </a:extLst>
                </p14:cNvPr>
                <p14:cNvContentPartPr/>
                <p14:nvPr/>
              </p14:nvContentPartPr>
              <p14:xfrm>
                <a:off x="4308530" y="4204841"/>
                <a:ext cx="206640" cy="24984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4726ACFE-644D-394E-94C1-F32114299AE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93410" y="4189721"/>
                  <a:ext cx="237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2D5D4DF3-160E-A844-9D80-0EC06ACC0544}"/>
                    </a:ext>
                  </a:extLst>
                </p14:cNvPr>
                <p14:cNvContentPartPr/>
                <p14:nvPr/>
              </p14:nvContentPartPr>
              <p14:xfrm>
                <a:off x="4357490" y="3955721"/>
                <a:ext cx="152280" cy="14076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2D5D4DF3-160E-A844-9D80-0EC06ACC05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42370" y="3940601"/>
                  <a:ext cx="182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12659F57-C996-D14D-877B-1ACF66D997B9}"/>
                    </a:ext>
                  </a:extLst>
                </p14:cNvPr>
                <p14:cNvContentPartPr/>
                <p14:nvPr/>
              </p14:nvContentPartPr>
              <p14:xfrm>
                <a:off x="4666730" y="4145081"/>
                <a:ext cx="92520" cy="30204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12659F57-C996-D14D-877B-1ACF66D997B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51610" y="4129961"/>
                  <a:ext cx="123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B34F3AF1-33CB-8F43-95CE-0D5C992A4F88}"/>
                    </a:ext>
                  </a:extLst>
                </p14:cNvPr>
                <p14:cNvContentPartPr/>
                <p14:nvPr/>
              </p14:nvContentPartPr>
              <p14:xfrm>
                <a:off x="4661330" y="4280801"/>
                <a:ext cx="119880" cy="547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B34F3AF1-33CB-8F43-95CE-0D5C992A4F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46210" y="4265681"/>
                  <a:ext cx="150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2EEB2B79-96F4-7542-854D-EA26840AF334}"/>
                    </a:ext>
                  </a:extLst>
                </p14:cNvPr>
                <p14:cNvContentPartPr/>
                <p14:nvPr/>
              </p14:nvContentPartPr>
              <p14:xfrm>
                <a:off x="4851410" y="4145081"/>
                <a:ext cx="222840" cy="26640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2EEB2B79-96F4-7542-854D-EA26840AF3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6290" y="4129961"/>
                  <a:ext cx="253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A4BE3737-1694-5743-9805-93CBD2B8C18D}"/>
                    </a:ext>
                  </a:extLst>
                </p14:cNvPr>
                <p14:cNvContentPartPr/>
                <p14:nvPr/>
              </p14:nvContentPartPr>
              <p14:xfrm>
                <a:off x="5014130" y="4047521"/>
                <a:ext cx="195840" cy="4615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A4BE3737-1694-5743-9805-93CBD2B8C18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99010" y="4032401"/>
                  <a:ext cx="2260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76B4CA16-4E10-0F4D-8278-91DE0C147AA0}"/>
                    </a:ext>
                  </a:extLst>
                </p14:cNvPr>
                <p14:cNvContentPartPr/>
                <p14:nvPr/>
              </p14:nvContentPartPr>
              <p14:xfrm>
                <a:off x="5106290" y="3879401"/>
                <a:ext cx="152280" cy="8712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76B4CA16-4E10-0F4D-8278-91DE0C147A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91170" y="3863921"/>
                  <a:ext cx="182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A5172C6C-8FB8-A840-B141-332B1724B02F}"/>
                    </a:ext>
                  </a:extLst>
                </p14:cNvPr>
                <p14:cNvContentPartPr/>
                <p14:nvPr/>
              </p14:nvContentPartPr>
              <p14:xfrm>
                <a:off x="5388530" y="4167041"/>
                <a:ext cx="235080" cy="219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A5172C6C-8FB8-A840-B141-332B1724B0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73410" y="4151561"/>
                  <a:ext cx="265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E09D0BA9-39A2-FF47-A650-37FCAF9BE265}"/>
                    </a:ext>
                  </a:extLst>
                </p14:cNvPr>
                <p14:cNvContentPartPr/>
                <p14:nvPr/>
              </p14:nvContentPartPr>
              <p14:xfrm>
                <a:off x="5844650" y="4052921"/>
                <a:ext cx="101160" cy="36936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E09D0BA9-39A2-FF47-A650-37FCAF9BE26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29170" y="4037801"/>
                  <a:ext cx="131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91FD1FCC-47C8-2346-B3E2-7A303664EED0}"/>
                    </a:ext>
                  </a:extLst>
                </p14:cNvPr>
                <p14:cNvContentPartPr/>
                <p14:nvPr/>
              </p14:nvContentPartPr>
              <p14:xfrm>
                <a:off x="6056330" y="3984881"/>
                <a:ext cx="185040" cy="43200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91FD1FCC-47C8-2346-B3E2-7A303664EE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40850" y="3969401"/>
                  <a:ext cx="215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35647561-C5D3-B649-BAE5-5588028710BE}"/>
                    </a:ext>
                  </a:extLst>
                </p14:cNvPr>
                <p14:cNvContentPartPr/>
                <p14:nvPr/>
              </p14:nvContentPartPr>
              <p14:xfrm>
                <a:off x="4118810" y="4839881"/>
                <a:ext cx="179640" cy="3409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35647561-C5D3-B649-BAE5-5588028710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03330" y="4824761"/>
                  <a:ext cx="209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AA55C329-9611-BA42-9B4D-456C1F286891}"/>
                    </a:ext>
                  </a:extLst>
                </p14:cNvPr>
                <p14:cNvContentPartPr/>
                <p14:nvPr/>
              </p14:nvContentPartPr>
              <p14:xfrm>
                <a:off x="4313930" y="4981001"/>
                <a:ext cx="163080" cy="22284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AA55C329-9611-BA42-9B4D-456C1F28689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98810" y="4965881"/>
                  <a:ext cx="193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1529BE96-0FA7-1540-8590-C54036314BB5}"/>
                    </a:ext>
                  </a:extLst>
                </p14:cNvPr>
                <p14:cNvContentPartPr/>
                <p14:nvPr/>
              </p14:nvContentPartPr>
              <p14:xfrm>
                <a:off x="4444250" y="4943201"/>
                <a:ext cx="195840" cy="21744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1529BE96-0FA7-1540-8590-C54036314B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29130" y="4927721"/>
                  <a:ext cx="226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A694989E-7894-6445-939E-6AE9EFA16FB5}"/>
                    </a:ext>
                  </a:extLst>
                </p14:cNvPr>
                <p14:cNvContentPartPr/>
                <p14:nvPr/>
              </p14:nvContentPartPr>
              <p14:xfrm>
                <a:off x="4552970" y="4742321"/>
                <a:ext cx="168480" cy="22824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A694989E-7894-6445-939E-6AE9EFA16F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37490" y="4726841"/>
                  <a:ext cx="199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6C23A788-BB1F-6844-AAE2-C1B24C2FBF04}"/>
                    </a:ext>
                  </a:extLst>
                </p14:cNvPr>
                <p14:cNvContentPartPr/>
                <p14:nvPr/>
              </p14:nvContentPartPr>
              <p14:xfrm>
                <a:off x="4894970" y="4899641"/>
                <a:ext cx="179640" cy="28260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6C23A788-BB1F-6844-AAE2-C1B24C2FBF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79490" y="4884521"/>
                  <a:ext cx="209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26B302B0-7F7B-9240-824E-492C13B100ED}"/>
                    </a:ext>
                  </a:extLst>
                </p14:cNvPr>
                <p14:cNvContentPartPr/>
                <p14:nvPr/>
              </p14:nvContentPartPr>
              <p14:xfrm>
                <a:off x="5253170" y="4834481"/>
                <a:ext cx="185040" cy="28188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26B302B0-7F7B-9240-824E-492C13B100E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37690" y="4819361"/>
                  <a:ext cx="215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E70E7AB4-414D-274D-AF7D-2FC55ACE43FB}"/>
                    </a:ext>
                  </a:extLst>
                </p14:cNvPr>
                <p14:cNvContentPartPr/>
                <p14:nvPr/>
              </p14:nvContentPartPr>
              <p14:xfrm>
                <a:off x="5361530" y="5067761"/>
                <a:ext cx="16560" cy="19584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E70E7AB4-414D-274D-AF7D-2FC55ACE43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46410" y="5052641"/>
                  <a:ext cx="47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EA95AC19-9E4E-784B-9C69-EC9BE8341EFD}"/>
                    </a:ext>
                  </a:extLst>
                </p14:cNvPr>
                <p14:cNvContentPartPr/>
                <p14:nvPr/>
              </p14:nvContentPartPr>
              <p14:xfrm>
                <a:off x="5317970" y="4573841"/>
                <a:ext cx="282600" cy="69876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EA95AC19-9E4E-784B-9C69-EC9BE8341E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02850" y="4558721"/>
                  <a:ext cx="31320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127A1679-73C2-7B4E-9B53-DEDABF2EA605}"/>
                    </a:ext>
                  </a:extLst>
                </p14:cNvPr>
                <p14:cNvContentPartPr/>
                <p14:nvPr/>
              </p14:nvContentPartPr>
              <p14:xfrm>
                <a:off x="5681930" y="4869401"/>
                <a:ext cx="225360" cy="4680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127A1679-73C2-7B4E-9B53-DEDABF2EA6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66450" y="4854281"/>
                  <a:ext cx="255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7706959F-2A66-8D4C-AC0D-493871157B4B}"/>
                    </a:ext>
                  </a:extLst>
                </p14:cNvPr>
                <p14:cNvContentPartPr/>
                <p14:nvPr/>
              </p14:nvContentPartPr>
              <p14:xfrm>
                <a:off x="5980370" y="4818281"/>
                <a:ext cx="65520" cy="32616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7706959F-2A66-8D4C-AC0D-493871157B4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64890" y="4802801"/>
                  <a:ext cx="96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7BC0F3C3-9CB2-C148-AA96-89C1095EB654}"/>
                    </a:ext>
                  </a:extLst>
                </p14:cNvPr>
                <p14:cNvContentPartPr/>
                <p14:nvPr/>
              </p14:nvContentPartPr>
              <p14:xfrm>
                <a:off x="6121490" y="4635401"/>
                <a:ext cx="136080" cy="4917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7BC0F3C3-9CB2-C148-AA96-89C1095EB65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06010" y="4620281"/>
                  <a:ext cx="166680" cy="52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8" name="Group 24607">
            <a:extLst>
              <a:ext uri="{FF2B5EF4-FFF2-40B4-BE49-F238E27FC236}">
                <a16:creationId xmlns:a16="http://schemas.microsoft.com/office/drawing/2014/main" id="{33759D93-8BA4-724C-BD4E-EDE53B5FCEB2}"/>
              </a:ext>
            </a:extLst>
          </p:cNvPr>
          <p:cNvGrpSpPr/>
          <p:nvPr/>
        </p:nvGrpSpPr>
        <p:grpSpPr>
          <a:xfrm>
            <a:off x="1453730" y="6120761"/>
            <a:ext cx="1240920" cy="510480"/>
            <a:chOff x="1453730" y="6120761"/>
            <a:chExt cx="12409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4C11E866-C47A-B742-AA97-76F91130C771}"/>
                    </a:ext>
                  </a:extLst>
                </p14:cNvPr>
                <p14:cNvContentPartPr/>
                <p14:nvPr/>
              </p14:nvContentPartPr>
              <p14:xfrm>
                <a:off x="1453730" y="6169721"/>
                <a:ext cx="109080" cy="4075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4C11E866-C47A-B742-AA97-76F91130C77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38610" y="6154241"/>
                  <a:ext cx="1393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3940F423-2C6A-C84A-BD1E-CB7E889CEEA2}"/>
                    </a:ext>
                  </a:extLst>
                </p14:cNvPr>
                <p14:cNvContentPartPr/>
                <p14:nvPr/>
              </p14:nvContentPartPr>
              <p14:xfrm>
                <a:off x="2316650" y="6196721"/>
                <a:ext cx="136080" cy="4345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3940F423-2C6A-C84A-BD1E-CB7E889CEE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01530" y="6181601"/>
                  <a:ext cx="1666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51D644D4-EFF5-2541-B664-65F527FCA450}"/>
                    </a:ext>
                  </a:extLst>
                </p14:cNvPr>
                <p14:cNvContentPartPr/>
                <p14:nvPr/>
              </p14:nvContentPartPr>
              <p14:xfrm>
                <a:off x="1616810" y="6336041"/>
                <a:ext cx="146880" cy="21384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51D644D4-EFF5-2541-B664-65F527FCA45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01330" y="6320921"/>
                  <a:ext cx="177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B5FEFEEB-8E61-374A-8538-A9BAF18BDF7A}"/>
                    </a:ext>
                  </a:extLst>
                </p14:cNvPr>
                <p14:cNvContentPartPr/>
                <p14:nvPr/>
              </p14:nvContentPartPr>
              <p14:xfrm>
                <a:off x="1763330" y="6403001"/>
                <a:ext cx="32760" cy="1252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B5FEFEEB-8E61-374A-8538-A9BAF18BDF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47850" y="6387881"/>
                  <a:ext cx="63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6C9EF6E6-262E-9747-8A39-D2797086EE2B}"/>
                    </a:ext>
                  </a:extLst>
                </p14:cNvPr>
                <p14:cNvContentPartPr/>
                <p14:nvPr/>
              </p14:nvContentPartPr>
              <p14:xfrm>
                <a:off x="1757930" y="6327041"/>
                <a:ext cx="212040" cy="19512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6C9EF6E6-262E-9747-8A39-D2797086EE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42450" y="6311921"/>
                  <a:ext cx="242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31CBAFA0-4EF8-C74A-A4ED-72F22A895A38}"/>
                    </a:ext>
                  </a:extLst>
                </p14:cNvPr>
                <p14:cNvContentPartPr/>
                <p14:nvPr/>
              </p14:nvContentPartPr>
              <p14:xfrm>
                <a:off x="2077970" y="6349361"/>
                <a:ext cx="97920" cy="18432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31CBAFA0-4EF8-C74A-A4ED-72F22A895A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62850" y="6334241"/>
                  <a:ext cx="128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CB454FD3-F614-9741-8C2F-D27D670397EB}"/>
                    </a:ext>
                  </a:extLst>
                </p14:cNvPr>
                <p14:cNvContentPartPr/>
                <p14:nvPr/>
              </p14:nvContentPartPr>
              <p14:xfrm>
                <a:off x="2143130" y="6337841"/>
                <a:ext cx="201240" cy="17388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CB454FD3-F614-9741-8C2F-D27D670397E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28010" y="6322721"/>
                  <a:ext cx="231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2C45DB3D-6C2F-884A-8B87-330B003EC641}"/>
                    </a:ext>
                  </a:extLst>
                </p14:cNvPr>
                <p14:cNvContentPartPr/>
                <p14:nvPr/>
              </p14:nvContentPartPr>
              <p14:xfrm>
                <a:off x="2561090" y="6120761"/>
                <a:ext cx="133560" cy="9684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2C45DB3D-6C2F-884A-8B87-330B003EC6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45970" y="6105641"/>
                  <a:ext cx="1641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6" name="Group 24625">
            <a:extLst>
              <a:ext uri="{FF2B5EF4-FFF2-40B4-BE49-F238E27FC236}">
                <a16:creationId xmlns:a16="http://schemas.microsoft.com/office/drawing/2014/main" id="{58C3F0F1-A370-6549-9C93-A9986EB4A937}"/>
              </a:ext>
            </a:extLst>
          </p:cNvPr>
          <p:cNvGrpSpPr/>
          <p:nvPr/>
        </p:nvGrpSpPr>
        <p:grpSpPr>
          <a:xfrm>
            <a:off x="4216370" y="5398961"/>
            <a:ext cx="2757240" cy="673200"/>
            <a:chOff x="4216370" y="5398961"/>
            <a:chExt cx="275724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4D32B2-0FDE-1843-B22E-745C35F3903D}"/>
                    </a:ext>
                  </a:extLst>
                </p14:cNvPr>
                <p14:cNvContentPartPr/>
                <p14:nvPr/>
              </p14:nvContentPartPr>
              <p14:xfrm>
                <a:off x="4243370" y="5589041"/>
                <a:ext cx="216360" cy="54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4D32B2-0FDE-1843-B22E-745C35F390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28250" y="5573561"/>
                  <a:ext cx="246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5609B8-F407-4A40-AAA1-E70A786133D1}"/>
                    </a:ext>
                  </a:extLst>
                </p14:cNvPr>
                <p14:cNvContentPartPr/>
                <p14:nvPr/>
              </p14:nvContentPartPr>
              <p14:xfrm>
                <a:off x="4216370" y="5713601"/>
                <a:ext cx="25848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5609B8-F407-4A40-AAA1-E70A786133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01250" y="5698481"/>
                  <a:ext cx="28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A5A899-D4B7-8042-A56A-4EF2620FB2C6}"/>
                    </a:ext>
                  </a:extLst>
                </p14:cNvPr>
                <p14:cNvContentPartPr/>
                <p14:nvPr/>
              </p14:nvContentPartPr>
              <p14:xfrm>
                <a:off x="4259930" y="5833121"/>
                <a:ext cx="19260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A5A899-D4B7-8042-A56A-4EF2620FB2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44450" y="5818001"/>
                  <a:ext cx="223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CAF4B181-5BD3-D04D-834B-06D694C4B9B4}"/>
                    </a:ext>
                  </a:extLst>
                </p14:cNvPr>
                <p14:cNvContentPartPr/>
                <p14:nvPr/>
              </p14:nvContentPartPr>
              <p14:xfrm>
                <a:off x="4639730" y="5478521"/>
                <a:ext cx="195840" cy="59364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CAF4B181-5BD3-D04D-834B-06D694C4B9B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24610" y="5463401"/>
                  <a:ext cx="22608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AE2CBDB3-3722-BB49-8F07-AC96EFCF4B73}"/>
                    </a:ext>
                  </a:extLst>
                </p14:cNvPr>
                <p14:cNvContentPartPr/>
                <p14:nvPr/>
              </p14:nvContentPartPr>
              <p14:xfrm>
                <a:off x="6159290" y="5474921"/>
                <a:ext cx="254880" cy="59724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AE2CBDB3-3722-BB49-8F07-AC96EFCF4B7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44170" y="5459801"/>
                  <a:ext cx="2854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6C413CF0-2D7C-C44A-A78E-19E7643C4E51}"/>
                    </a:ext>
                  </a:extLst>
                </p14:cNvPr>
                <p14:cNvContentPartPr/>
                <p14:nvPr/>
              </p14:nvContentPartPr>
              <p14:xfrm>
                <a:off x="4846010" y="5697401"/>
                <a:ext cx="157680" cy="20664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6C413CF0-2D7C-C44A-A78E-19E7643C4E5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30530" y="5682281"/>
                  <a:ext cx="188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9A09A760-3C6A-5A42-AB82-28AE6494EB7C}"/>
                    </a:ext>
                  </a:extLst>
                </p14:cNvPr>
                <p14:cNvContentPartPr/>
                <p14:nvPr/>
              </p14:nvContentPartPr>
              <p14:xfrm>
                <a:off x="5030330" y="5746361"/>
                <a:ext cx="70920" cy="12528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9A09A760-3C6A-5A42-AB82-28AE6494EB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15210" y="5730881"/>
                  <a:ext cx="101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52084C02-CA86-B54B-A41D-B5C46B5A89F8}"/>
                    </a:ext>
                  </a:extLst>
                </p14:cNvPr>
                <p14:cNvContentPartPr/>
                <p14:nvPr/>
              </p14:nvContentPartPr>
              <p14:xfrm>
                <a:off x="5046890" y="5670401"/>
                <a:ext cx="266400" cy="19584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52084C02-CA86-B54B-A41D-B5C46B5A89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31410" y="5654921"/>
                  <a:ext cx="296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D5F7040C-10C2-2943-A867-83CA5F7B1C61}"/>
                    </a:ext>
                  </a:extLst>
                </p14:cNvPr>
                <p14:cNvContentPartPr/>
                <p14:nvPr/>
              </p14:nvContentPartPr>
              <p14:xfrm>
                <a:off x="5334530" y="5693081"/>
                <a:ext cx="141480" cy="17820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D5F7040C-10C2-2943-A867-83CA5F7B1C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19050" y="5677961"/>
                  <a:ext cx="172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1476298D-7BFD-CA46-846D-B2709B6F1A00}"/>
                    </a:ext>
                  </a:extLst>
                </p14:cNvPr>
                <p14:cNvContentPartPr/>
                <p14:nvPr/>
              </p14:nvContentPartPr>
              <p14:xfrm>
                <a:off x="5453690" y="5681201"/>
                <a:ext cx="255600" cy="24444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1476298D-7BFD-CA46-846D-B2709B6F1A0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38570" y="5666081"/>
                  <a:ext cx="285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BC76CBB1-D8C2-5A40-B05F-496036818EB7}"/>
                    </a:ext>
                  </a:extLst>
                </p14:cNvPr>
                <p14:cNvContentPartPr/>
                <p14:nvPr/>
              </p14:nvContentPartPr>
              <p14:xfrm>
                <a:off x="5584010" y="5757161"/>
                <a:ext cx="185040" cy="3276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BC76CBB1-D8C2-5A40-B05F-496036818E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68890" y="5742041"/>
                  <a:ext cx="21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CE9510DB-C085-1645-A550-5B6B42897F7A}"/>
                    </a:ext>
                  </a:extLst>
                </p14:cNvPr>
                <p14:cNvContentPartPr/>
                <p14:nvPr/>
              </p14:nvContentPartPr>
              <p14:xfrm>
                <a:off x="5917010" y="5616041"/>
                <a:ext cx="237240" cy="22788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CE9510DB-C085-1645-A550-5B6B42897F7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01530" y="5600921"/>
                  <a:ext cx="267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52395195-1BF2-0749-A400-064B944D2AEA}"/>
                    </a:ext>
                  </a:extLst>
                </p14:cNvPr>
                <p14:cNvContentPartPr/>
                <p14:nvPr/>
              </p14:nvContentPartPr>
              <p14:xfrm>
                <a:off x="6024290" y="5675801"/>
                <a:ext cx="113760" cy="28800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52395195-1BF2-0749-A400-064B944D2A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9170" y="5660321"/>
                  <a:ext cx="144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17E4F93C-D229-BA48-9B28-BCDF894F0521}"/>
                    </a:ext>
                  </a:extLst>
                </p14:cNvPr>
                <p14:cNvContentPartPr/>
                <p14:nvPr/>
              </p14:nvContentPartPr>
              <p14:xfrm>
                <a:off x="6338570" y="5398961"/>
                <a:ext cx="146880" cy="14148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17E4F93C-D229-BA48-9B28-BCDF894F05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23090" y="5383841"/>
                  <a:ext cx="17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149CD1D6-A793-B543-A9B0-9441F9472E40}"/>
                    </a:ext>
                  </a:extLst>
                </p14:cNvPr>
                <p14:cNvContentPartPr/>
                <p14:nvPr/>
              </p14:nvContentPartPr>
              <p14:xfrm>
                <a:off x="6604250" y="5783801"/>
                <a:ext cx="184320" cy="2808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149CD1D6-A793-B543-A9B0-9441F9472E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89130" y="5768321"/>
                  <a:ext cx="214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CCCADF0C-8781-024E-B921-517C174F6795}"/>
                    </a:ext>
                  </a:extLst>
                </p14:cNvPr>
                <p14:cNvContentPartPr/>
                <p14:nvPr/>
              </p14:nvContentPartPr>
              <p14:xfrm>
                <a:off x="6886490" y="5643041"/>
                <a:ext cx="87120" cy="30492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CCCADF0C-8781-024E-B921-517C174F679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71370" y="5627921"/>
                  <a:ext cx="11772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5" name="Group 24624">
            <a:extLst>
              <a:ext uri="{FF2B5EF4-FFF2-40B4-BE49-F238E27FC236}">
                <a16:creationId xmlns:a16="http://schemas.microsoft.com/office/drawing/2014/main" id="{772C7613-056D-E747-9076-69801CE7C3D0}"/>
              </a:ext>
            </a:extLst>
          </p:cNvPr>
          <p:cNvGrpSpPr/>
          <p:nvPr/>
        </p:nvGrpSpPr>
        <p:grpSpPr>
          <a:xfrm>
            <a:off x="7206890" y="5523881"/>
            <a:ext cx="212040" cy="493200"/>
            <a:chOff x="7206890" y="5523881"/>
            <a:chExt cx="2120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01008A07-1CD5-E242-A5EC-E139F2A0D07C}"/>
                    </a:ext>
                  </a:extLst>
                </p14:cNvPr>
                <p14:cNvContentPartPr/>
                <p14:nvPr/>
              </p14:nvContentPartPr>
              <p14:xfrm>
                <a:off x="7206890" y="5523881"/>
                <a:ext cx="146880" cy="49320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01008A07-1CD5-E242-A5EC-E139F2A0D0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91770" y="5508401"/>
                  <a:ext cx="177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0556E449-C57C-FB47-B03D-A8CD4AEDC52D}"/>
                    </a:ext>
                  </a:extLst>
                </p14:cNvPr>
                <p14:cNvContentPartPr/>
                <p14:nvPr/>
              </p14:nvContentPartPr>
              <p14:xfrm>
                <a:off x="7250450" y="5795681"/>
                <a:ext cx="168480" cy="21672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0556E449-C57C-FB47-B03D-A8CD4AEDC5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34970" y="5780561"/>
                  <a:ext cx="19908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4636" name="Ink 24635">
                <a:extLst>
                  <a:ext uri="{FF2B5EF4-FFF2-40B4-BE49-F238E27FC236}">
                    <a16:creationId xmlns:a16="http://schemas.microsoft.com/office/drawing/2014/main" id="{95E4ED0C-C186-DE4F-ADDA-5CDF3F848469}"/>
                  </a:ext>
                </a:extLst>
              </p14:cNvPr>
              <p14:cNvContentPartPr/>
              <p14:nvPr/>
            </p14:nvContentPartPr>
            <p14:xfrm>
              <a:off x="5317970" y="3439841"/>
              <a:ext cx="564840" cy="146880"/>
            </p14:xfrm>
          </p:contentPart>
        </mc:Choice>
        <mc:Fallback xmlns="">
          <p:pic>
            <p:nvPicPr>
              <p:cNvPr id="24636" name="Ink 24635">
                <a:extLst>
                  <a:ext uri="{FF2B5EF4-FFF2-40B4-BE49-F238E27FC236}">
                    <a16:creationId xmlns:a16="http://schemas.microsoft.com/office/drawing/2014/main" id="{95E4ED0C-C186-DE4F-ADDA-5CDF3F84846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64330" y="3331841"/>
                <a:ext cx="6724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4637" name="Ink 24636">
                <a:extLst>
                  <a:ext uri="{FF2B5EF4-FFF2-40B4-BE49-F238E27FC236}">
                    <a16:creationId xmlns:a16="http://schemas.microsoft.com/office/drawing/2014/main" id="{81409428-D2D6-984D-B86D-83AD0B0A2256}"/>
                  </a:ext>
                </a:extLst>
              </p14:cNvPr>
              <p14:cNvContentPartPr/>
              <p14:nvPr/>
            </p14:nvContentPartPr>
            <p14:xfrm>
              <a:off x="5394290" y="4145081"/>
              <a:ext cx="879480" cy="163080"/>
            </p14:xfrm>
          </p:contentPart>
        </mc:Choice>
        <mc:Fallback xmlns="">
          <p:pic>
            <p:nvPicPr>
              <p:cNvPr id="24637" name="Ink 24636">
                <a:extLst>
                  <a:ext uri="{FF2B5EF4-FFF2-40B4-BE49-F238E27FC236}">
                    <a16:creationId xmlns:a16="http://schemas.microsoft.com/office/drawing/2014/main" id="{81409428-D2D6-984D-B86D-83AD0B0A225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40290" y="4037441"/>
                <a:ext cx="9871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638" name="Ink 24637">
                <a:extLst>
                  <a:ext uri="{FF2B5EF4-FFF2-40B4-BE49-F238E27FC236}">
                    <a16:creationId xmlns:a16="http://schemas.microsoft.com/office/drawing/2014/main" id="{955C1C2D-F193-0F4C-80E1-8832D36C1BD9}"/>
                  </a:ext>
                </a:extLst>
              </p14:cNvPr>
              <p14:cNvContentPartPr/>
              <p14:nvPr/>
            </p14:nvContentPartPr>
            <p14:xfrm>
              <a:off x="5757890" y="4883441"/>
              <a:ext cx="624600" cy="114480"/>
            </p14:xfrm>
          </p:contentPart>
        </mc:Choice>
        <mc:Fallback xmlns="">
          <p:pic>
            <p:nvPicPr>
              <p:cNvPr id="24638" name="Ink 24637">
                <a:extLst>
                  <a:ext uri="{FF2B5EF4-FFF2-40B4-BE49-F238E27FC236}">
                    <a16:creationId xmlns:a16="http://schemas.microsoft.com/office/drawing/2014/main" id="{955C1C2D-F193-0F4C-80E1-8832D36C1BD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703890" y="4775441"/>
                <a:ext cx="7322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639" name="Ink 24638">
                <a:extLst>
                  <a:ext uri="{FF2B5EF4-FFF2-40B4-BE49-F238E27FC236}">
                    <a16:creationId xmlns:a16="http://schemas.microsoft.com/office/drawing/2014/main" id="{B97E781A-5E51-A246-8CF3-19B0CBED5155}"/>
                  </a:ext>
                </a:extLst>
              </p14:cNvPr>
              <p14:cNvContentPartPr/>
              <p14:nvPr/>
            </p14:nvContentPartPr>
            <p14:xfrm>
              <a:off x="6723770" y="5773361"/>
              <a:ext cx="635400" cy="82080"/>
            </p14:xfrm>
          </p:contentPart>
        </mc:Choice>
        <mc:Fallback xmlns="">
          <p:pic>
            <p:nvPicPr>
              <p:cNvPr id="24639" name="Ink 24638">
                <a:extLst>
                  <a:ext uri="{FF2B5EF4-FFF2-40B4-BE49-F238E27FC236}">
                    <a16:creationId xmlns:a16="http://schemas.microsoft.com/office/drawing/2014/main" id="{B97E781A-5E51-A246-8CF3-19B0CBED515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70130" y="5665361"/>
                <a:ext cx="7430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640" name="Ink 24639">
                <a:extLst>
                  <a:ext uri="{FF2B5EF4-FFF2-40B4-BE49-F238E27FC236}">
                    <a16:creationId xmlns:a16="http://schemas.microsoft.com/office/drawing/2014/main" id="{6972B4CD-870C-ED4C-A045-FE8B2F3DC585}"/>
                  </a:ext>
                </a:extLst>
              </p14:cNvPr>
              <p14:cNvContentPartPr/>
              <p14:nvPr/>
            </p14:nvContentPartPr>
            <p14:xfrm>
              <a:off x="715730" y="4242641"/>
              <a:ext cx="5792040" cy="98280"/>
            </p14:xfrm>
          </p:contentPart>
        </mc:Choice>
        <mc:Fallback xmlns="">
          <p:pic>
            <p:nvPicPr>
              <p:cNvPr id="24640" name="Ink 24639">
                <a:extLst>
                  <a:ext uri="{FF2B5EF4-FFF2-40B4-BE49-F238E27FC236}">
                    <a16:creationId xmlns:a16="http://schemas.microsoft.com/office/drawing/2014/main" id="{6972B4CD-870C-ED4C-A045-FE8B2F3DC58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62090" y="4135001"/>
                <a:ext cx="58996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4641" name="Ink 24640">
                <a:extLst>
                  <a:ext uri="{FF2B5EF4-FFF2-40B4-BE49-F238E27FC236}">
                    <a16:creationId xmlns:a16="http://schemas.microsoft.com/office/drawing/2014/main" id="{D9F8F414-1BFA-C549-860B-929FD306D29A}"/>
                  </a:ext>
                </a:extLst>
              </p14:cNvPr>
              <p14:cNvContentPartPr/>
              <p14:nvPr/>
            </p14:nvContentPartPr>
            <p14:xfrm>
              <a:off x="853970" y="5806121"/>
              <a:ext cx="5511960" cy="60120"/>
            </p14:xfrm>
          </p:contentPart>
        </mc:Choice>
        <mc:Fallback xmlns="">
          <p:pic>
            <p:nvPicPr>
              <p:cNvPr id="24641" name="Ink 24640">
                <a:extLst>
                  <a:ext uri="{FF2B5EF4-FFF2-40B4-BE49-F238E27FC236}">
                    <a16:creationId xmlns:a16="http://schemas.microsoft.com/office/drawing/2014/main" id="{D9F8F414-1BFA-C549-860B-929FD306D29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99970" y="5698121"/>
                <a:ext cx="561960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4" name="Group 24643">
            <a:extLst>
              <a:ext uri="{FF2B5EF4-FFF2-40B4-BE49-F238E27FC236}">
                <a16:creationId xmlns:a16="http://schemas.microsoft.com/office/drawing/2014/main" id="{51794E89-8F69-2A40-9D9E-76EBAB3D09F0}"/>
              </a:ext>
            </a:extLst>
          </p:cNvPr>
          <p:cNvGrpSpPr/>
          <p:nvPr/>
        </p:nvGrpSpPr>
        <p:grpSpPr>
          <a:xfrm>
            <a:off x="7771370" y="4118801"/>
            <a:ext cx="537840" cy="309240"/>
            <a:chOff x="7771370" y="4118801"/>
            <a:chExt cx="53784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B4DD02CA-0E40-6942-9789-9A10D9685AA9}"/>
                    </a:ext>
                  </a:extLst>
                </p14:cNvPr>
                <p14:cNvContentPartPr/>
                <p14:nvPr/>
              </p14:nvContentPartPr>
              <p14:xfrm>
                <a:off x="7771370" y="4259201"/>
                <a:ext cx="213840" cy="1116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B4DD02CA-0E40-6942-9789-9A10D9685AA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55890" y="4244081"/>
                  <a:ext cx="244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25A6FAF7-27AD-5747-83BC-042481873004}"/>
                    </a:ext>
                  </a:extLst>
                </p14:cNvPr>
                <p14:cNvContentPartPr/>
                <p14:nvPr/>
              </p14:nvContentPartPr>
              <p14:xfrm>
                <a:off x="8037410" y="4118801"/>
                <a:ext cx="271800" cy="30924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25A6FAF7-27AD-5747-83BC-04248187300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21930" y="4103321"/>
                  <a:ext cx="30240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4645" name="Ink 24644">
                <a:extLst>
                  <a:ext uri="{FF2B5EF4-FFF2-40B4-BE49-F238E27FC236}">
                    <a16:creationId xmlns:a16="http://schemas.microsoft.com/office/drawing/2014/main" id="{DCD34A84-1988-3146-986F-1A6E8E42006E}"/>
                  </a:ext>
                </a:extLst>
              </p14:cNvPr>
              <p14:cNvContentPartPr/>
              <p14:nvPr/>
            </p14:nvContentPartPr>
            <p14:xfrm>
              <a:off x="4129610" y="3852041"/>
              <a:ext cx="993600" cy="765720"/>
            </p14:xfrm>
          </p:contentPart>
        </mc:Choice>
        <mc:Fallback xmlns="">
          <p:pic>
            <p:nvPicPr>
              <p:cNvPr id="24645" name="Ink 24644">
                <a:extLst>
                  <a:ext uri="{FF2B5EF4-FFF2-40B4-BE49-F238E27FC236}">
                    <a16:creationId xmlns:a16="http://schemas.microsoft.com/office/drawing/2014/main" id="{DCD34A84-1988-3146-986F-1A6E8E42006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114130" y="3836921"/>
                <a:ext cx="102420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4646" name="Ink 24645">
                <a:extLst>
                  <a:ext uri="{FF2B5EF4-FFF2-40B4-BE49-F238E27FC236}">
                    <a16:creationId xmlns:a16="http://schemas.microsoft.com/office/drawing/2014/main" id="{8AE81861-24C2-504B-AC3C-6D09E90329DB}"/>
                  </a:ext>
                </a:extLst>
              </p14:cNvPr>
              <p14:cNvContentPartPr/>
              <p14:nvPr/>
            </p14:nvContentPartPr>
            <p14:xfrm>
              <a:off x="1529690" y="4324361"/>
              <a:ext cx="336960" cy="38520"/>
            </p14:xfrm>
          </p:contentPart>
        </mc:Choice>
        <mc:Fallback xmlns="">
          <p:pic>
            <p:nvPicPr>
              <p:cNvPr id="24646" name="Ink 24645">
                <a:extLst>
                  <a:ext uri="{FF2B5EF4-FFF2-40B4-BE49-F238E27FC236}">
                    <a16:creationId xmlns:a16="http://schemas.microsoft.com/office/drawing/2014/main" id="{8AE81861-24C2-504B-AC3C-6D09E90329D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514570" y="4309241"/>
                <a:ext cx="3672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9" name="Group 24648">
            <a:extLst>
              <a:ext uri="{FF2B5EF4-FFF2-40B4-BE49-F238E27FC236}">
                <a16:creationId xmlns:a16="http://schemas.microsoft.com/office/drawing/2014/main" id="{74FE42C1-AAF7-3A4A-BD5A-A0405AE1D9D4}"/>
              </a:ext>
            </a:extLst>
          </p:cNvPr>
          <p:cNvGrpSpPr/>
          <p:nvPr/>
        </p:nvGrpSpPr>
        <p:grpSpPr>
          <a:xfrm>
            <a:off x="2381810" y="3939521"/>
            <a:ext cx="1041840" cy="455400"/>
            <a:chOff x="2381810" y="3939521"/>
            <a:chExt cx="104184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80181CC8-D055-ED48-823D-D929A8829F32}"/>
                    </a:ext>
                  </a:extLst>
                </p14:cNvPr>
                <p14:cNvContentPartPr/>
                <p14:nvPr/>
              </p14:nvContentPartPr>
              <p14:xfrm>
                <a:off x="2381810" y="4362161"/>
                <a:ext cx="331560" cy="3276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80181CC8-D055-ED48-823D-D929A8829F3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66690" y="4347041"/>
                  <a:ext cx="361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85B38F27-CF00-E844-8CF0-4EF636EC87DB}"/>
                    </a:ext>
                  </a:extLst>
                </p14:cNvPr>
                <p14:cNvContentPartPr/>
                <p14:nvPr/>
              </p14:nvContentPartPr>
              <p14:xfrm>
                <a:off x="2794370" y="3939521"/>
                <a:ext cx="629280" cy="41760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85B38F27-CF00-E844-8CF0-4EF636EC87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79250" y="3924401"/>
                  <a:ext cx="65988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4650" name="Ink 24649">
                <a:extLst>
                  <a:ext uri="{FF2B5EF4-FFF2-40B4-BE49-F238E27FC236}">
                    <a16:creationId xmlns:a16="http://schemas.microsoft.com/office/drawing/2014/main" id="{4D67614C-83DB-A143-AB24-9B0CA250105A}"/>
                  </a:ext>
                </a:extLst>
              </p14:cNvPr>
              <p14:cNvContentPartPr/>
              <p14:nvPr/>
            </p14:nvContentPartPr>
            <p14:xfrm>
              <a:off x="4042850" y="3857441"/>
              <a:ext cx="1189080" cy="727560"/>
            </p14:xfrm>
          </p:contentPart>
        </mc:Choice>
        <mc:Fallback xmlns="">
          <p:pic>
            <p:nvPicPr>
              <p:cNvPr id="24650" name="Ink 24649">
                <a:extLst>
                  <a:ext uri="{FF2B5EF4-FFF2-40B4-BE49-F238E27FC236}">
                    <a16:creationId xmlns:a16="http://schemas.microsoft.com/office/drawing/2014/main" id="{4D67614C-83DB-A143-AB24-9B0CA250105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027370" y="3842321"/>
                <a:ext cx="1219320" cy="75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53" name="Group 24652">
            <a:extLst>
              <a:ext uri="{FF2B5EF4-FFF2-40B4-BE49-F238E27FC236}">
                <a16:creationId xmlns:a16="http://schemas.microsoft.com/office/drawing/2014/main" id="{9972C7B2-3614-604A-A9A3-121E757709FF}"/>
              </a:ext>
            </a:extLst>
          </p:cNvPr>
          <p:cNvGrpSpPr/>
          <p:nvPr/>
        </p:nvGrpSpPr>
        <p:grpSpPr>
          <a:xfrm>
            <a:off x="5057690" y="3776081"/>
            <a:ext cx="342360" cy="353160"/>
            <a:chOff x="5057690" y="3776081"/>
            <a:chExt cx="3423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92DDB2A5-B817-074B-9AE8-58E5FBB8C446}"/>
                    </a:ext>
                  </a:extLst>
                </p14:cNvPr>
                <p14:cNvContentPartPr/>
                <p14:nvPr/>
              </p14:nvContentPartPr>
              <p14:xfrm>
                <a:off x="5068490" y="3776081"/>
                <a:ext cx="331560" cy="35316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92DDB2A5-B817-074B-9AE8-58E5FBB8C44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53370" y="3760961"/>
                  <a:ext cx="361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010E48D8-D111-7A45-90A5-FBFDD9CA799D}"/>
                    </a:ext>
                  </a:extLst>
                </p14:cNvPr>
                <p14:cNvContentPartPr/>
                <p14:nvPr/>
              </p14:nvContentPartPr>
              <p14:xfrm>
                <a:off x="5057690" y="3808841"/>
                <a:ext cx="298800" cy="27720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010E48D8-D111-7A45-90A5-FBFDD9CA79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42210" y="3793361"/>
                  <a:ext cx="32940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4654" name="Ink 24653">
                <a:extLst>
                  <a:ext uri="{FF2B5EF4-FFF2-40B4-BE49-F238E27FC236}">
                    <a16:creationId xmlns:a16="http://schemas.microsoft.com/office/drawing/2014/main" id="{4A26C423-C15B-CF4E-B303-81BF11E6134F}"/>
                  </a:ext>
                </a:extLst>
              </p14:cNvPr>
              <p14:cNvContentPartPr/>
              <p14:nvPr/>
            </p14:nvContentPartPr>
            <p14:xfrm>
              <a:off x="4020890" y="2978321"/>
              <a:ext cx="977400" cy="760320"/>
            </p14:xfrm>
          </p:contentPart>
        </mc:Choice>
        <mc:Fallback xmlns="">
          <p:pic>
            <p:nvPicPr>
              <p:cNvPr id="24654" name="Ink 24653">
                <a:extLst>
                  <a:ext uri="{FF2B5EF4-FFF2-40B4-BE49-F238E27FC236}">
                    <a16:creationId xmlns:a16="http://schemas.microsoft.com/office/drawing/2014/main" id="{4A26C423-C15B-CF4E-B303-81BF11E6134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005770" y="2963201"/>
                <a:ext cx="1007640" cy="79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58" name="Group 24657">
            <a:extLst>
              <a:ext uri="{FF2B5EF4-FFF2-40B4-BE49-F238E27FC236}">
                <a16:creationId xmlns:a16="http://schemas.microsoft.com/office/drawing/2014/main" id="{8F929891-B70B-6B4D-A826-E92B140DDCB8}"/>
              </a:ext>
            </a:extLst>
          </p:cNvPr>
          <p:cNvGrpSpPr/>
          <p:nvPr/>
        </p:nvGrpSpPr>
        <p:grpSpPr>
          <a:xfrm>
            <a:off x="3901730" y="2951321"/>
            <a:ext cx="1134720" cy="847080"/>
            <a:chOff x="3901730" y="2951321"/>
            <a:chExt cx="11347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09DB1D70-BD51-6D49-AC16-F51E55291CE9}"/>
                    </a:ext>
                  </a:extLst>
                </p14:cNvPr>
                <p14:cNvContentPartPr/>
                <p14:nvPr/>
              </p14:nvContentPartPr>
              <p14:xfrm>
                <a:off x="4927370" y="3117641"/>
                <a:ext cx="76320" cy="46584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09DB1D70-BD51-6D49-AC16-F51E55291C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12250" y="3102521"/>
                  <a:ext cx="1069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435D788D-1EC0-0240-96A1-45D6F90B25F2}"/>
                    </a:ext>
                  </a:extLst>
                </p14:cNvPr>
                <p14:cNvContentPartPr/>
                <p14:nvPr/>
              </p14:nvContentPartPr>
              <p14:xfrm>
                <a:off x="3901730" y="2951321"/>
                <a:ext cx="1134720" cy="84708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435D788D-1EC0-0240-96A1-45D6F90B25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86250" y="2935841"/>
                  <a:ext cx="116532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84E27FF7-70A9-9745-8F06-435EF7F19593}"/>
                    </a:ext>
                  </a:extLst>
                </p14:cNvPr>
                <p14:cNvContentPartPr/>
                <p14:nvPr/>
              </p14:nvContentPartPr>
              <p14:xfrm>
                <a:off x="3972290" y="3108641"/>
                <a:ext cx="41400" cy="50508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84E27FF7-70A9-9745-8F06-435EF7F1959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956810" y="3093521"/>
                  <a:ext cx="72000" cy="53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663" name="Ink 24662">
                <a:extLst>
                  <a:ext uri="{FF2B5EF4-FFF2-40B4-BE49-F238E27FC236}">
                    <a16:creationId xmlns:a16="http://schemas.microsoft.com/office/drawing/2014/main" id="{26C00A67-6A00-7A4F-A901-0B1DD0443765}"/>
                  </a:ext>
                </a:extLst>
              </p14:cNvPr>
              <p14:cNvContentPartPr/>
              <p14:nvPr/>
            </p14:nvContentPartPr>
            <p14:xfrm>
              <a:off x="4341290" y="4633601"/>
              <a:ext cx="1205280" cy="754920"/>
            </p14:xfrm>
          </p:contentPart>
        </mc:Choice>
        <mc:Fallback xmlns="">
          <p:pic>
            <p:nvPicPr>
              <p:cNvPr id="24663" name="Ink 24662">
                <a:extLst>
                  <a:ext uri="{FF2B5EF4-FFF2-40B4-BE49-F238E27FC236}">
                    <a16:creationId xmlns:a16="http://schemas.microsoft.com/office/drawing/2014/main" id="{26C00A67-6A00-7A4F-A901-0B1DD044376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325810" y="4618481"/>
                <a:ext cx="1235880" cy="78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67" name="Group 24666">
            <a:extLst>
              <a:ext uri="{FF2B5EF4-FFF2-40B4-BE49-F238E27FC236}">
                <a16:creationId xmlns:a16="http://schemas.microsoft.com/office/drawing/2014/main" id="{3283BA00-1DA9-8746-8733-BEEAE9626BD5}"/>
              </a:ext>
            </a:extLst>
          </p:cNvPr>
          <p:cNvGrpSpPr/>
          <p:nvPr/>
        </p:nvGrpSpPr>
        <p:grpSpPr>
          <a:xfrm>
            <a:off x="7722410" y="4666361"/>
            <a:ext cx="748800" cy="498960"/>
            <a:chOff x="7722410" y="4666361"/>
            <a:chExt cx="74880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64" name="Ink 24663">
                  <a:extLst>
                    <a:ext uri="{FF2B5EF4-FFF2-40B4-BE49-F238E27FC236}">
                      <a16:creationId xmlns:a16="http://schemas.microsoft.com/office/drawing/2014/main" id="{B04C5578-8DCE-4F47-947E-476BF1BE6C6E}"/>
                    </a:ext>
                  </a:extLst>
                </p14:cNvPr>
                <p14:cNvContentPartPr/>
                <p14:nvPr/>
              </p14:nvContentPartPr>
              <p14:xfrm>
                <a:off x="7722410" y="4888841"/>
                <a:ext cx="337320" cy="60120"/>
              </p14:xfrm>
            </p:contentPart>
          </mc:Choice>
          <mc:Fallback xmlns="">
            <p:pic>
              <p:nvPicPr>
                <p:cNvPr id="24664" name="Ink 24663">
                  <a:extLst>
                    <a:ext uri="{FF2B5EF4-FFF2-40B4-BE49-F238E27FC236}">
                      <a16:creationId xmlns:a16="http://schemas.microsoft.com/office/drawing/2014/main" id="{B04C5578-8DCE-4F47-947E-476BF1BE6C6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07290" y="4873361"/>
                  <a:ext cx="367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B77B8BDA-FD3A-C047-A721-85A964D23259}"/>
                    </a:ext>
                  </a:extLst>
                </p14:cNvPr>
                <p14:cNvContentPartPr/>
                <p14:nvPr/>
              </p14:nvContentPartPr>
              <p14:xfrm>
                <a:off x="8167370" y="4753121"/>
                <a:ext cx="38520" cy="33156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B77B8BDA-FD3A-C047-A721-85A964D2325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52250" y="4738001"/>
                  <a:ext cx="68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5CEF6191-0723-A74C-83CB-B9D9847A1F32}"/>
                    </a:ext>
                  </a:extLst>
                </p14:cNvPr>
                <p14:cNvContentPartPr/>
                <p14:nvPr/>
              </p14:nvContentPartPr>
              <p14:xfrm>
                <a:off x="8292290" y="4666361"/>
                <a:ext cx="178920" cy="49896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5CEF6191-0723-A74C-83CB-B9D9847A1F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77170" y="4650881"/>
                  <a:ext cx="209520" cy="52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74" name="Group 24673">
            <a:extLst>
              <a:ext uri="{FF2B5EF4-FFF2-40B4-BE49-F238E27FC236}">
                <a16:creationId xmlns:a16="http://schemas.microsoft.com/office/drawing/2014/main" id="{34ED0DCA-D10F-D54D-A1C3-0DACF0230F99}"/>
              </a:ext>
            </a:extLst>
          </p:cNvPr>
          <p:cNvGrpSpPr/>
          <p:nvPr/>
        </p:nvGrpSpPr>
        <p:grpSpPr>
          <a:xfrm>
            <a:off x="7686770" y="2641721"/>
            <a:ext cx="1322280" cy="1086120"/>
            <a:chOff x="7686770" y="2641721"/>
            <a:chExt cx="132228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11D26A9F-EB51-8D48-9E20-241EE44A1FA0}"/>
                    </a:ext>
                  </a:extLst>
                </p14:cNvPr>
                <p14:cNvContentPartPr/>
                <p14:nvPr/>
              </p14:nvContentPartPr>
              <p14:xfrm>
                <a:off x="7836530" y="2936201"/>
                <a:ext cx="173880" cy="1645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11D26A9F-EB51-8D48-9E20-241EE44A1FA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21050" y="2920721"/>
                  <a:ext cx="204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170EE51A-613C-994C-98EB-76626A278954}"/>
                    </a:ext>
                  </a:extLst>
                </p14:cNvPr>
                <p14:cNvContentPartPr/>
                <p14:nvPr/>
              </p14:nvContentPartPr>
              <p14:xfrm>
                <a:off x="8010050" y="2918561"/>
                <a:ext cx="54720" cy="16020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170EE51A-613C-994C-98EB-76626A27895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94930" y="2903441"/>
                  <a:ext cx="84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4F505D77-D0A0-7844-B884-E701234FA340}"/>
                    </a:ext>
                  </a:extLst>
                </p14:cNvPr>
                <p14:cNvContentPartPr/>
                <p14:nvPr/>
              </p14:nvContentPartPr>
              <p14:xfrm>
                <a:off x="8026250" y="2826401"/>
                <a:ext cx="217440" cy="14616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4F505D77-D0A0-7844-B884-E701234FA3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11130" y="2811281"/>
                  <a:ext cx="248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091F0F5E-F969-9B46-8C4A-8FB97469FD37}"/>
                    </a:ext>
                  </a:extLst>
                </p14:cNvPr>
                <p14:cNvContentPartPr/>
                <p14:nvPr/>
              </p14:nvContentPartPr>
              <p14:xfrm>
                <a:off x="7977650" y="3070481"/>
                <a:ext cx="374760" cy="7020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091F0F5E-F969-9B46-8C4A-8FB97469FD3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62170" y="3055361"/>
                  <a:ext cx="405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2448EA18-6127-7146-B452-71059B4462B2}"/>
                    </a:ext>
                  </a:extLst>
                </p14:cNvPr>
                <p14:cNvContentPartPr/>
                <p14:nvPr/>
              </p14:nvContentPartPr>
              <p14:xfrm>
                <a:off x="8124170" y="2972921"/>
                <a:ext cx="97920" cy="6300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2448EA18-6127-7146-B452-71059B4462B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08690" y="2957801"/>
                  <a:ext cx="128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1BE443F0-A9B4-8343-B9ED-5618060000A8}"/>
                    </a:ext>
                  </a:extLst>
                </p14:cNvPr>
                <p14:cNvContentPartPr/>
                <p14:nvPr/>
              </p14:nvContentPartPr>
              <p14:xfrm>
                <a:off x="7690010" y="2641721"/>
                <a:ext cx="705960" cy="51588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1BE443F0-A9B4-8343-B9ED-5618060000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74530" y="2626601"/>
                  <a:ext cx="7365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FD8D5E30-B428-B84A-9C8E-6A5031C51D71}"/>
                    </a:ext>
                  </a:extLst>
                </p14:cNvPr>
                <p14:cNvContentPartPr/>
                <p14:nvPr/>
              </p14:nvContentPartPr>
              <p14:xfrm>
                <a:off x="7686770" y="3417881"/>
                <a:ext cx="302040" cy="7092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FD8D5E30-B428-B84A-9C8E-6A5031C51D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71650" y="3402761"/>
                  <a:ext cx="332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1E2700D5-8DBE-3949-8CEA-9C8BA3EBD806}"/>
                    </a:ext>
                  </a:extLst>
                </p14:cNvPr>
                <p14:cNvContentPartPr/>
                <p14:nvPr/>
              </p14:nvContentPartPr>
              <p14:xfrm>
                <a:off x="7999250" y="3336521"/>
                <a:ext cx="54720" cy="31500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1E2700D5-8DBE-3949-8CEA-9C8BA3EBD80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84130" y="3321401"/>
                  <a:ext cx="84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AE89927B-F382-B04D-851F-D958CB97060F}"/>
                    </a:ext>
                  </a:extLst>
                </p14:cNvPr>
                <p14:cNvContentPartPr/>
                <p14:nvPr/>
              </p14:nvContentPartPr>
              <p14:xfrm>
                <a:off x="8097530" y="3260561"/>
                <a:ext cx="200520" cy="46728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AE89927B-F382-B04D-851F-D958CB9706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82410" y="3245441"/>
                  <a:ext cx="2311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2BAA83DD-58D4-FD4D-83CC-2D526ECFF342}"/>
                    </a:ext>
                  </a:extLst>
                </p14:cNvPr>
                <p14:cNvContentPartPr/>
                <p14:nvPr/>
              </p14:nvContentPartPr>
              <p14:xfrm>
                <a:off x="8357450" y="3244361"/>
                <a:ext cx="60120" cy="40680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2BAA83DD-58D4-FD4D-83CC-2D526ECFF3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42330" y="3228881"/>
                  <a:ext cx="90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A3D0B9E6-3C4B-9849-A0A5-8EB19B6A9001}"/>
                    </a:ext>
                  </a:extLst>
                </p14:cNvPr>
                <p14:cNvContentPartPr/>
                <p14:nvPr/>
              </p14:nvContentPartPr>
              <p14:xfrm>
                <a:off x="8417210" y="3233561"/>
                <a:ext cx="92520" cy="41832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A3D0B9E6-3C4B-9849-A0A5-8EB19B6A90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01730" y="3218081"/>
                  <a:ext cx="1231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F3A2F662-4D4C-6C44-B9D4-2E00508B4A97}"/>
                    </a:ext>
                  </a:extLst>
                </p14:cNvPr>
                <p14:cNvContentPartPr/>
                <p14:nvPr/>
              </p14:nvContentPartPr>
              <p14:xfrm>
                <a:off x="8406410" y="3466841"/>
                <a:ext cx="136080" cy="4392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F3A2F662-4D4C-6C44-B9D4-2E00508B4A9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90930" y="3451721"/>
                  <a:ext cx="166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B8BF8BB2-77E8-0348-9312-9E432E75D70A}"/>
                    </a:ext>
                  </a:extLst>
                </p14:cNvPr>
                <p14:cNvContentPartPr/>
                <p14:nvPr/>
              </p14:nvContentPartPr>
              <p14:xfrm>
                <a:off x="8558330" y="3445241"/>
                <a:ext cx="130680" cy="13608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B8BF8BB2-77E8-0348-9312-9E432E75D7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42850" y="3429761"/>
                  <a:ext cx="161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612A5FD2-5955-6144-AEAB-15566CA33C04}"/>
                    </a:ext>
                  </a:extLst>
                </p14:cNvPr>
                <p14:cNvContentPartPr/>
                <p14:nvPr/>
              </p14:nvContentPartPr>
              <p14:xfrm>
                <a:off x="8699450" y="3341921"/>
                <a:ext cx="32760" cy="20664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612A5FD2-5955-6144-AEAB-15566CA33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83970" y="3326801"/>
                  <a:ext cx="63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2F9194D3-223C-AF49-92CE-A9851FE78D3A}"/>
                    </a:ext>
                  </a:extLst>
                </p14:cNvPr>
                <p14:cNvContentPartPr/>
                <p14:nvPr/>
              </p14:nvContentPartPr>
              <p14:xfrm>
                <a:off x="8818610" y="3092441"/>
                <a:ext cx="190440" cy="51588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2F9194D3-223C-AF49-92CE-A9851FE78D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03490" y="3076961"/>
                  <a:ext cx="220680" cy="54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4675" name="Ink 24674">
                <a:extLst>
                  <a:ext uri="{FF2B5EF4-FFF2-40B4-BE49-F238E27FC236}">
                    <a16:creationId xmlns:a16="http://schemas.microsoft.com/office/drawing/2014/main" id="{5CBC2CBB-DEDD-334E-B729-C8A4FE947165}"/>
                  </a:ext>
                </a:extLst>
              </p14:cNvPr>
              <p14:cNvContentPartPr/>
              <p14:nvPr/>
            </p14:nvContentPartPr>
            <p14:xfrm>
              <a:off x="7852730" y="5654201"/>
              <a:ext cx="277200" cy="27360"/>
            </p14:xfrm>
          </p:contentPart>
        </mc:Choice>
        <mc:Fallback xmlns="">
          <p:pic>
            <p:nvPicPr>
              <p:cNvPr id="24675" name="Ink 24674">
                <a:extLst>
                  <a:ext uri="{FF2B5EF4-FFF2-40B4-BE49-F238E27FC236}">
                    <a16:creationId xmlns:a16="http://schemas.microsoft.com/office/drawing/2014/main" id="{5CBC2CBB-DEDD-334E-B729-C8A4FE94716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837610" y="5638721"/>
                <a:ext cx="307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4676" name="Ink 24675">
                <a:extLst>
                  <a:ext uri="{FF2B5EF4-FFF2-40B4-BE49-F238E27FC236}">
                    <a16:creationId xmlns:a16="http://schemas.microsoft.com/office/drawing/2014/main" id="{1BD06473-5490-B049-991A-9FA49D05F6CC}"/>
                  </a:ext>
                </a:extLst>
              </p14:cNvPr>
              <p14:cNvContentPartPr/>
              <p14:nvPr/>
            </p14:nvContentPartPr>
            <p14:xfrm>
              <a:off x="8406410" y="5496521"/>
              <a:ext cx="347760" cy="499680"/>
            </p14:xfrm>
          </p:contentPart>
        </mc:Choice>
        <mc:Fallback xmlns="">
          <p:pic>
            <p:nvPicPr>
              <p:cNvPr id="24676" name="Ink 24675">
                <a:extLst>
                  <a:ext uri="{FF2B5EF4-FFF2-40B4-BE49-F238E27FC236}">
                    <a16:creationId xmlns:a16="http://schemas.microsoft.com/office/drawing/2014/main" id="{1BD06473-5490-B049-991A-9FA49D05F6C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390930" y="5481401"/>
                <a:ext cx="378360" cy="53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83" name="Group 24682">
            <a:extLst>
              <a:ext uri="{FF2B5EF4-FFF2-40B4-BE49-F238E27FC236}">
                <a16:creationId xmlns:a16="http://schemas.microsoft.com/office/drawing/2014/main" id="{E667DA89-9FA8-F04E-8257-EF60943E7BA7}"/>
              </a:ext>
            </a:extLst>
          </p:cNvPr>
          <p:cNvGrpSpPr/>
          <p:nvPr/>
        </p:nvGrpSpPr>
        <p:grpSpPr>
          <a:xfrm>
            <a:off x="4797050" y="5947241"/>
            <a:ext cx="1492920" cy="675720"/>
            <a:chOff x="4797050" y="5947241"/>
            <a:chExt cx="149292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1DB52241-E4BC-DA46-85F5-0611479E8668}"/>
                    </a:ext>
                  </a:extLst>
                </p14:cNvPr>
                <p14:cNvContentPartPr/>
                <p14:nvPr/>
              </p14:nvContentPartPr>
              <p14:xfrm>
                <a:off x="4797050" y="5947241"/>
                <a:ext cx="1492920" cy="22212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1DB52241-E4BC-DA46-85F5-0611479E866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81930" y="5931761"/>
                  <a:ext cx="1523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6F9979B6-CA18-2746-8A54-BAB4BB2DAD4F}"/>
                    </a:ext>
                  </a:extLst>
                </p14:cNvPr>
                <p14:cNvContentPartPr/>
                <p14:nvPr/>
              </p14:nvContentPartPr>
              <p14:xfrm>
                <a:off x="5052290" y="6511721"/>
                <a:ext cx="163080" cy="11124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6F9979B6-CA18-2746-8A54-BAB4BB2DAD4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36810" y="6496241"/>
                  <a:ext cx="193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679" name="Ink 24678">
                  <a:extLst>
                    <a:ext uri="{FF2B5EF4-FFF2-40B4-BE49-F238E27FC236}">
                      <a16:creationId xmlns:a16="http://schemas.microsoft.com/office/drawing/2014/main" id="{B624F676-1366-D14C-8891-4E897C3BA120}"/>
                    </a:ext>
                  </a:extLst>
                </p14:cNvPr>
                <p14:cNvContentPartPr/>
                <p14:nvPr/>
              </p14:nvContentPartPr>
              <p14:xfrm>
                <a:off x="5231210" y="6462761"/>
                <a:ext cx="70920" cy="122760"/>
              </p14:xfrm>
            </p:contentPart>
          </mc:Choice>
          <mc:Fallback xmlns="">
            <p:pic>
              <p:nvPicPr>
                <p:cNvPr id="24679" name="Ink 24678">
                  <a:extLst>
                    <a:ext uri="{FF2B5EF4-FFF2-40B4-BE49-F238E27FC236}">
                      <a16:creationId xmlns:a16="http://schemas.microsoft.com/office/drawing/2014/main" id="{B624F676-1366-D14C-8891-4E897C3BA12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16090" y="6447641"/>
                  <a:ext cx="101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680" name="Ink 24679">
                  <a:extLst>
                    <a:ext uri="{FF2B5EF4-FFF2-40B4-BE49-F238E27FC236}">
                      <a16:creationId xmlns:a16="http://schemas.microsoft.com/office/drawing/2014/main" id="{08E499E3-CCEF-7A44-96B3-816CE559CAE3}"/>
                    </a:ext>
                  </a:extLst>
                </p14:cNvPr>
                <p14:cNvContentPartPr/>
                <p14:nvPr/>
              </p14:nvContentPartPr>
              <p14:xfrm>
                <a:off x="5280170" y="6343241"/>
                <a:ext cx="467640" cy="185040"/>
              </p14:xfrm>
            </p:contentPart>
          </mc:Choice>
          <mc:Fallback xmlns="">
            <p:pic>
              <p:nvPicPr>
                <p:cNvPr id="24680" name="Ink 24679">
                  <a:extLst>
                    <a:ext uri="{FF2B5EF4-FFF2-40B4-BE49-F238E27FC236}">
                      <a16:creationId xmlns:a16="http://schemas.microsoft.com/office/drawing/2014/main" id="{08E499E3-CCEF-7A44-96B3-816CE559CAE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265050" y="6328121"/>
                  <a:ext cx="498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61F35D91-63A6-E24E-9C32-73D901D42525}"/>
                    </a:ext>
                  </a:extLst>
                </p14:cNvPr>
                <p14:cNvContentPartPr/>
                <p14:nvPr/>
              </p14:nvContentPartPr>
              <p14:xfrm>
                <a:off x="5643770" y="6354041"/>
                <a:ext cx="65520" cy="6012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61F35D91-63A6-E24E-9C32-73D901D4252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28650" y="6338921"/>
                  <a:ext cx="96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7EF1D7B3-B93E-794F-9AC9-06695C0D2366}"/>
                    </a:ext>
                  </a:extLst>
                </p14:cNvPr>
                <p14:cNvContentPartPr/>
                <p14:nvPr/>
              </p14:nvContentPartPr>
              <p14:xfrm>
                <a:off x="5850050" y="6240281"/>
                <a:ext cx="173880" cy="36324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7EF1D7B3-B93E-794F-9AC9-06695C0D23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34930" y="6224801"/>
                  <a:ext cx="204480" cy="39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824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41996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Hence sketch the graphs representing the functions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−8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−8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+8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419968" cy="4525963"/>
              </a:xfrm>
              <a:blipFill>
                <a:blip r:embed="rId2"/>
                <a:stretch>
                  <a:fillRect l="-1506" t="-1401" r="-904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Completing the square</a:t>
            </a:r>
          </a:p>
        </p:txBody>
      </p:sp>
      <p:grpSp>
        <p:nvGrpSpPr>
          <p:cNvPr id="24593" name="Group 24592">
            <a:extLst>
              <a:ext uri="{FF2B5EF4-FFF2-40B4-BE49-F238E27FC236}">
                <a16:creationId xmlns:a16="http://schemas.microsoft.com/office/drawing/2014/main" id="{51111360-F74D-C846-BE8C-7B5F7488C5CE}"/>
              </a:ext>
            </a:extLst>
          </p:cNvPr>
          <p:cNvGrpSpPr/>
          <p:nvPr/>
        </p:nvGrpSpPr>
        <p:grpSpPr>
          <a:xfrm>
            <a:off x="3532370" y="4391681"/>
            <a:ext cx="618840" cy="275400"/>
            <a:chOff x="3532370" y="4391681"/>
            <a:chExt cx="6188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386FD56A-8484-644D-9EDF-F91A1E59ADBD}"/>
                    </a:ext>
                  </a:extLst>
                </p14:cNvPr>
                <p14:cNvContentPartPr/>
                <p14:nvPr/>
              </p14:nvContentPartPr>
              <p14:xfrm>
                <a:off x="3586730" y="4531001"/>
                <a:ext cx="125280" cy="327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386FD56A-8484-644D-9EDF-F91A1E59AD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71610" y="4515881"/>
                  <a:ext cx="155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8536616B-8957-5C44-89C3-7E9BAEA95441}"/>
                    </a:ext>
                  </a:extLst>
                </p14:cNvPr>
                <p14:cNvContentPartPr/>
                <p14:nvPr/>
              </p14:nvContentPartPr>
              <p14:xfrm>
                <a:off x="3532370" y="4628921"/>
                <a:ext cx="149760" cy="2736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8536616B-8957-5C44-89C3-7E9BAEA954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7250" y="4613441"/>
                  <a:ext cx="180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0489AC17-CE04-494C-B5EF-EF6BB6824DA5}"/>
                    </a:ext>
                  </a:extLst>
                </p14:cNvPr>
                <p14:cNvContentPartPr/>
                <p14:nvPr/>
              </p14:nvContentPartPr>
              <p14:xfrm>
                <a:off x="3917930" y="4391681"/>
                <a:ext cx="233280" cy="27540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0489AC17-CE04-494C-B5EF-EF6BB6824D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02810" y="4376561"/>
                  <a:ext cx="26352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2" name="Group 24591">
            <a:extLst>
              <a:ext uri="{FF2B5EF4-FFF2-40B4-BE49-F238E27FC236}">
                <a16:creationId xmlns:a16="http://schemas.microsoft.com/office/drawing/2014/main" id="{C18549E5-F857-7749-B3FF-4E90E614587A}"/>
              </a:ext>
            </a:extLst>
          </p:cNvPr>
          <p:cNvGrpSpPr/>
          <p:nvPr/>
        </p:nvGrpSpPr>
        <p:grpSpPr>
          <a:xfrm>
            <a:off x="3874370" y="5877041"/>
            <a:ext cx="736920" cy="521280"/>
            <a:chOff x="3874370" y="5877041"/>
            <a:chExt cx="73692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212759F8-177A-6745-99AC-6BBF60B568FB}"/>
                    </a:ext>
                  </a:extLst>
                </p14:cNvPr>
                <p14:cNvContentPartPr/>
                <p14:nvPr/>
              </p14:nvContentPartPr>
              <p14:xfrm>
                <a:off x="3917930" y="6387161"/>
                <a:ext cx="220320" cy="111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212759F8-177A-6745-99AC-6BBF60B568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02810" y="6372041"/>
                  <a:ext cx="25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5B868301-5679-4747-9308-E9AB134FBC31}"/>
                    </a:ext>
                  </a:extLst>
                </p14:cNvPr>
                <p14:cNvContentPartPr/>
                <p14:nvPr/>
              </p14:nvContentPartPr>
              <p14:xfrm>
                <a:off x="3874370" y="6246041"/>
                <a:ext cx="170280" cy="4320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5B868301-5679-4747-9308-E9AB134FBC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59250" y="6230921"/>
                  <a:ext cx="200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333C9AAE-E1C4-FB43-B7EF-888645FC7E34}"/>
                    </a:ext>
                  </a:extLst>
                </p14:cNvPr>
                <p14:cNvContentPartPr/>
                <p14:nvPr/>
              </p14:nvContentPartPr>
              <p14:xfrm>
                <a:off x="4241210" y="5877041"/>
                <a:ext cx="370080" cy="4226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333C9AAE-E1C4-FB43-B7EF-888645FC7E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5730" y="5861921"/>
                  <a:ext cx="40068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6" name="Group 24615">
            <a:extLst>
              <a:ext uri="{FF2B5EF4-FFF2-40B4-BE49-F238E27FC236}">
                <a16:creationId xmlns:a16="http://schemas.microsoft.com/office/drawing/2014/main" id="{242D9694-1AD7-FB42-9DD9-8F95758B9603}"/>
              </a:ext>
            </a:extLst>
          </p:cNvPr>
          <p:cNvGrpSpPr/>
          <p:nvPr/>
        </p:nvGrpSpPr>
        <p:grpSpPr>
          <a:xfrm>
            <a:off x="993290" y="2115401"/>
            <a:ext cx="7945200" cy="4866120"/>
            <a:chOff x="993290" y="2115401"/>
            <a:chExt cx="7945200" cy="48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A807FE-2813-8D40-9813-094BEADE5D7E}"/>
                    </a:ext>
                  </a:extLst>
                </p14:cNvPr>
                <p14:cNvContentPartPr/>
                <p14:nvPr/>
              </p14:nvContentPartPr>
              <p14:xfrm>
                <a:off x="3755210" y="2376041"/>
                <a:ext cx="125280" cy="206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A807FE-2813-8D40-9813-094BEADE5D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39730" y="2360561"/>
                  <a:ext cx="155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40A6EFF-394A-214D-A127-EEF38132E85F}"/>
                    </a:ext>
                  </a:extLst>
                </p14:cNvPr>
                <p14:cNvContentPartPr/>
                <p14:nvPr/>
              </p14:nvContentPartPr>
              <p14:xfrm>
                <a:off x="3858170" y="2392241"/>
                <a:ext cx="109080" cy="146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40A6EFF-394A-214D-A127-EEF38132E8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43050" y="2377121"/>
                  <a:ext cx="13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5FEFE0-4857-554A-B450-2C4ED6375026}"/>
                    </a:ext>
                  </a:extLst>
                </p14:cNvPr>
                <p14:cNvContentPartPr/>
                <p14:nvPr/>
              </p14:nvContentPartPr>
              <p14:xfrm>
                <a:off x="4048250" y="2452001"/>
                <a:ext cx="114480" cy="27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5FEFE0-4857-554A-B450-2C4ED63750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32770" y="2436521"/>
                  <a:ext cx="144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F6F116-C288-A74D-8DD0-C0EEE9989875}"/>
                    </a:ext>
                  </a:extLst>
                </p14:cNvPr>
                <p14:cNvContentPartPr/>
                <p14:nvPr/>
              </p14:nvContentPartPr>
              <p14:xfrm>
                <a:off x="4227170" y="2354081"/>
                <a:ext cx="157680" cy="179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F6F116-C288-A74D-8DD0-C0EEE99898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12050" y="2338961"/>
                  <a:ext cx="18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43683F-B044-A446-BAD4-7390417A6310}"/>
                    </a:ext>
                  </a:extLst>
                </p14:cNvPr>
                <p14:cNvContentPartPr/>
                <p14:nvPr/>
              </p14:nvContentPartPr>
              <p14:xfrm>
                <a:off x="4281530" y="2392241"/>
                <a:ext cx="81720" cy="18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43683F-B044-A446-BAD4-7390417A63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66410" y="2377121"/>
                  <a:ext cx="112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402802-D8EB-6E4F-A718-9A47D306159E}"/>
                    </a:ext>
                  </a:extLst>
                </p14:cNvPr>
                <p14:cNvContentPartPr/>
                <p14:nvPr/>
              </p14:nvContentPartPr>
              <p14:xfrm>
                <a:off x="4276130" y="2278121"/>
                <a:ext cx="328320" cy="44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402802-D8EB-6E4F-A718-9A47D30615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61010" y="2263001"/>
                  <a:ext cx="3589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775EF9-0CF4-B940-B8AC-B67871D5D0ED}"/>
                    </a:ext>
                  </a:extLst>
                </p14:cNvPr>
                <p14:cNvContentPartPr/>
                <p14:nvPr/>
              </p14:nvContentPartPr>
              <p14:xfrm>
                <a:off x="3424010" y="2327081"/>
                <a:ext cx="239040" cy="50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775EF9-0CF4-B940-B8AC-B67871D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08890" y="2311961"/>
                  <a:ext cx="2696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F9A985-1883-A34F-8354-B31C128123E8}"/>
                    </a:ext>
                  </a:extLst>
                </p14:cNvPr>
                <p14:cNvContentPartPr/>
                <p14:nvPr/>
              </p14:nvContentPartPr>
              <p14:xfrm>
                <a:off x="4688690" y="2169761"/>
                <a:ext cx="10296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F9A985-1883-A34F-8354-B31C128123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73210" y="2154281"/>
                  <a:ext cx="133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E470B2-1CE4-6E4E-8382-FD59F9C271C7}"/>
                    </a:ext>
                  </a:extLst>
                </p14:cNvPr>
                <p14:cNvContentPartPr/>
                <p14:nvPr/>
              </p14:nvContentPartPr>
              <p14:xfrm>
                <a:off x="4791650" y="2397641"/>
                <a:ext cx="217440" cy="1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E470B2-1CE4-6E4E-8382-FD59F9C271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6530" y="2382521"/>
                  <a:ext cx="24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F3B9D1-437F-DE47-A209-3876E9AC7043}"/>
                    </a:ext>
                  </a:extLst>
                </p14:cNvPr>
                <p14:cNvContentPartPr/>
                <p14:nvPr/>
              </p14:nvContentPartPr>
              <p14:xfrm>
                <a:off x="5139050" y="2343281"/>
                <a:ext cx="26280" cy="22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F3B9D1-437F-DE47-A209-3876E9AC70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3930" y="2328161"/>
                  <a:ext cx="56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648925-E4DD-AE4B-AD01-B4A4C70AF89F}"/>
                    </a:ext>
                  </a:extLst>
                </p14:cNvPr>
                <p14:cNvContentPartPr/>
                <p14:nvPr/>
              </p14:nvContentPartPr>
              <p14:xfrm>
                <a:off x="5280170" y="2185961"/>
                <a:ext cx="125280" cy="35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648925-E4DD-AE4B-AD01-B4A4C70AF8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5050" y="2170841"/>
                  <a:ext cx="155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694B65-349B-0946-9803-C83B40CD03AE}"/>
                    </a:ext>
                  </a:extLst>
                </p14:cNvPr>
                <p14:cNvContentPartPr/>
                <p14:nvPr/>
              </p14:nvContentPartPr>
              <p14:xfrm>
                <a:off x="4639730" y="2115401"/>
                <a:ext cx="239040" cy="12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694B65-349B-0946-9803-C83B40CD03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24610" y="2100281"/>
                  <a:ext cx="269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643E0A-E2B2-CB4B-87E5-EA68C9E2E7B9}"/>
                    </a:ext>
                  </a:extLst>
                </p14:cNvPr>
                <p14:cNvContentPartPr/>
                <p14:nvPr/>
              </p14:nvContentPartPr>
              <p14:xfrm>
                <a:off x="7445570" y="2175161"/>
                <a:ext cx="60120" cy="156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643E0A-E2B2-CB4B-87E5-EA68C9E2E7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30090" y="2159681"/>
                  <a:ext cx="90720" cy="15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271496-F40E-A741-8754-84CD44964387}"/>
                    </a:ext>
                  </a:extLst>
                </p14:cNvPr>
                <p14:cNvContentPartPr/>
                <p14:nvPr/>
              </p14:nvContentPartPr>
              <p14:xfrm>
                <a:off x="6571850" y="2934761"/>
                <a:ext cx="2209320" cy="27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271496-F40E-A741-8754-84CD449643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6730" y="2919641"/>
                  <a:ext cx="2239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13FB66-3E1E-594C-B7E0-1B09C80D130A}"/>
                    </a:ext>
                  </a:extLst>
                </p14:cNvPr>
                <p14:cNvContentPartPr/>
                <p14:nvPr/>
              </p14:nvContentPartPr>
              <p14:xfrm>
                <a:off x="6903410" y="2278121"/>
                <a:ext cx="1410840" cy="116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13FB66-3E1E-594C-B7E0-1B09C80D13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88290" y="2263001"/>
                  <a:ext cx="144144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B3467B-CF61-514A-89B4-CD2C986E42D7}"/>
                    </a:ext>
                  </a:extLst>
                </p14:cNvPr>
                <p14:cNvContentPartPr/>
                <p14:nvPr/>
              </p14:nvContentPartPr>
              <p14:xfrm>
                <a:off x="7445570" y="3197201"/>
                <a:ext cx="60120" cy="7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B3467B-CF61-514A-89B4-CD2C986E42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30450" y="3182081"/>
                  <a:ext cx="90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F0845B-4361-FB45-ACE5-09C7AE7A1301}"/>
                    </a:ext>
                  </a:extLst>
                </p14:cNvPr>
                <p14:cNvContentPartPr/>
                <p14:nvPr/>
              </p14:nvContentPartPr>
              <p14:xfrm>
                <a:off x="7744010" y="3336521"/>
                <a:ext cx="114480" cy="20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F0845B-4361-FB45-ACE5-09C7AE7A13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28890" y="3321401"/>
                  <a:ext cx="144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57B22C-9B8C-7642-A842-A113E8981E26}"/>
                    </a:ext>
                  </a:extLst>
                </p14:cNvPr>
                <p14:cNvContentPartPr/>
                <p14:nvPr/>
              </p14:nvContentPartPr>
              <p14:xfrm>
                <a:off x="7722410" y="3331121"/>
                <a:ext cx="109080" cy="20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57B22C-9B8C-7642-A842-A113E8981E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07290" y="3316001"/>
                  <a:ext cx="139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36F1C6-20F8-2645-B36C-6FA0AE5E7432}"/>
                    </a:ext>
                  </a:extLst>
                </p14:cNvPr>
                <p14:cNvContentPartPr/>
                <p14:nvPr/>
              </p14:nvContentPartPr>
              <p14:xfrm>
                <a:off x="993290" y="4487081"/>
                <a:ext cx="124560" cy="515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36F1C6-20F8-2645-B36C-6FA0AE5E74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7810" y="4471961"/>
                  <a:ext cx="1551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25CAEB-DF61-E941-8400-48B374657F6E}"/>
                    </a:ext>
                  </a:extLst>
                </p14:cNvPr>
                <p14:cNvContentPartPr/>
                <p14:nvPr/>
              </p14:nvContentPartPr>
              <p14:xfrm>
                <a:off x="1215050" y="4721081"/>
                <a:ext cx="152280" cy="25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25CAEB-DF61-E941-8400-48B374657F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9930" y="4705961"/>
                  <a:ext cx="182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A6FB4D-7949-2142-8DED-24A561EDC065}"/>
                    </a:ext>
                  </a:extLst>
                </p14:cNvPr>
                <p14:cNvContentPartPr/>
                <p14:nvPr/>
              </p14:nvContentPartPr>
              <p14:xfrm>
                <a:off x="1383170" y="4714961"/>
                <a:ext cx="146880" cy="19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A6FB4D-7949-2142-8DED-24A561EDC0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68050" y="4699841"/>
                  <a:ext cx="177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B2364F-ECA7-8440-99CF-4CACE0F0D6B6}"/>
                    </a:ext>
                  </a:extLst>
                </p14:cNvPr>
                <p14:cNvContentPartPr/>
                <p14:nvPr/>
              </p14:nvContentPartPr>
              <p14:xfrm>
                <a:off x="1497290" y="4465481"/>
                <a:ext cx="206640" cy="9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B2364F-ECA7-8440-99CF-4CACE0F0D6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82170" y="4450361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A1AAB78-5525-C144-B8B1-08AE24B8960B}"/>
                    </a:ext>
                  </a:extLst>
                </p14:cNvPr>
                <p14:cNvContentPartPr/>
                <p14:nvPr/>
              </p14:nvContentPartPr>
              <p14:xfrm>
                <a:off x="1801130" y="4677161"/>
                <a:ext cx="137160" cy="4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A1AAB78-5525-C144-B8B1-08AE24B896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86010" y="4662041"/>
                  <a:ext cx="167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F69716-57A4-A043-B8AF-BE1A2DA612BA}"/>
                    </a:ext>
                  </a:extLst>
                </p14:cNvPr>
                <p14:cNvContentPartPr/>
                <p14:nvPr/>
              </p14:nvContentPartPr>
              <p14:xfrm>
                <a:off x="2007410" y="4557641"/>
                <a:ext cx="201240" cy="20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F69716-57A4-A043-B8AF-BE1A2DA612B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92290" y="4542521"/>
                  <a:ext cx="231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4EAA9A-B080-F84A-A57B-C72E002B8290}"/>
                    </a:ext>
                  </a:extLst>
                </p14:cNvPr>
                <p14:cNvContentPartPr/>
                <p14:nvPr/>
              </p14:nvContentPartPr>
              <p14:xfrm>
                <a:off x="2132330" y="4731521"/>
                <a:ext cx="11160" cy="12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4EAA9A-B080-F84A-A57B-C72E002B82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17210" y="4716041"/>
                  <a:ext cx="41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522121-3F26-124F-B9FE-B5657199FA58}"/>
                    </a:ext>
                  </a:extLst>
                </p14:cNvPr>
                <p14:cNvContentPartPr/>
                <p14:nvPr/>
              </p14:nvContentPartPr>
              <p14:xfrm>
                <a:off x="2246090" y="4427321"/>
                <a:ext cx="269280" cy="52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522121-3F26-124F-B9FE-B5657199FA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0970" y="4412201"/>
                  <a:ext cx="2998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DF535A-6FDD-484D-A45F-38B5ABECB0F2}"/>
                    </a:ext>
                  </a:extLst>
                </p14:cNvPr>
                <p14:cNvContentPartPr/>
                <p14:nvPr/>
              </p14:nvContentPartPr>
              <p14:xfrm>
                <a:off x="2674850" y="4596161"/>
                <a:ext cx="215640" cy="70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DF535A-6FDD-484D-A45F-38B5ABECB0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59730" y="4581041"/>
                  <a:ext cx="246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7983F8-B853-564A-972A-153E4E23B134}"/>
                    </a:ext>
                  </a:extLst>
                </p14:cNvPr>
                <p14:cNvContentPartPr/>
                <p14:nvPr/>
              </p14:nvContentPartPr>
              <p14:xfrm>
                <a:off x="2973650" y="4509041"/>
                <a:ext cx="125280" cy="34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7983F8-B853-564A-972A-153E4E23B1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58170" y="4493561"/>
                  <a:ext cx="155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8EC6E5-8730-1942-A53D-A95308EBABD8}"/>
                    </a:ext>
                  </a:extLst>
                </p14:cNvPr>
                <p14:cNvContentPartPr/>
                <p14:nvPr/>
              </p14:nvContentPartPr>
              <p14:xfrm>
                <a:off x="3147170" y="4318961"/>
                <a:ext cx="168480" cy="47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8EC6E5-8730-1942-A53D-A95308EBAB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32050" y="4303481"/>
                  <a:ext cx="1990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D2DE7F-24D8-3042-92E7-54EFA801A508}"/>
                    </a:ext>
                  </a:extLst>
                </p14:cNvPr>
                <p14:cNvContentPartPr/>
                <p14:nvPr/>
              </p14:nvContentPartPr>
              <p14:xfrm>
                <a:off x="2344010" y="4335161"/>
                <a:ext cx="2120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D2DE7F-24D8-3042-92E7-54EFA801A5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28530" y="4320041"/>
                  <a:ext cx="242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6F1B59-6BDB-D643-AA21-F071602DA1C7}"/>
                    </a:ext>
                  </a:extLst>
                </p14:cNvPr>
                <p14:cNvContentPartPr/>
                <p14:nvPr/>
              </p14:nvContentPartPr>
              <p14:xfrm>
                <a:off x="1231970" y="6071801"/>
                <a:ext cx="157320" cy="36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6F1B59-6BDB-D643-AA21-F071602DA1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16850" y="6056681"/>
                  <a:ext cx="187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1060C0-CA5B-B840-A904-9B1748B4BE5A}"/>
                    </a:ext>
                  </a:extLst>
                </p14:cNvPr>
                <p14:cNvContentPartPr/>
                <p14:nvPr/>
              </p14:nvContentPartPr>
              <p14:xfrm>
                <a:off x="1508090" y="6294641"/>
                <a:ext cx="103320" cy="20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1060C0-CA5B-B840-A904-9B1748B4BE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92970" y="6279161"/>
                  <a:ext cx="133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87AC18-9FCD-4D44-BCFA-E044550FD0E2}"/>
                    </a:ext>
                  </a:extLst>
                </p14:cNvPr>
                <p14:cNvContentPartPr/>
                <p14:nvPr/>
              </p14:nvContentPartPr>
              <p14:xfrm>
                <a:off x="1600250" y="6245681"/>
                <a:ext cx="212040" cy="15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87AC18-9FCD-4D44-BCFA-E044550FD0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85130" y="6230201"/>
                  <a:ext cx="24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D8CF8E-CAAF-2F49-B8F7-2F2414420C72}"/>
                    </a:ext>
                  </a:extLst>
                </p14:cNvPr>
                <p14:cNvContentPartPr/>
                <p14:nvPr/>
              </p14:nvContentPartPr>
              <p14:xfrm>
                <a:off x="1735970" y="6053081"/>
                <a:ext cx="136080" cy="11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D8CF8E-CAAF-2F49-B8F7-2F2414420C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20850" y="6037961"/>
                  <a:ext cx="166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9E142E-E2C6-9941-9252-A8445A656032}"/>
                    </a:ext>
                  </a:extLst>
                </p14:cNvPr>
                <p14:cNvContentPartPr/>
                <p14:nvPr/>
              </p14:nvContentPartPr>
              <p14:xfrm>
                <a:off x="2034410" y="6224081"/>
                <a:ext cx="70920" cy="28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9E142E-E2C6-9941-9252-A8445A6560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19290" y="6208601"/>
                  <a:ext cx="101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88B57D-127E-3B4E-88B3-96E4E2DD545B}"/>
                    </a:ext>
                  </a:extLst>
                </p14:cNvPr>
                <p14:cNvContentPartPr/>
                <p14:nvPr/>
              </p14:nvContentPartPr>
              <p14:xfrm>
                <a:off x="2018210" y="6294641"/>
                <a:ext cx="130680" cy="10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88B57D-127E-3B4E-88B3-96E4E2DD54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3090" y="6279161"/>
                  <a:ext cx="161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45CACE-AD77-EC4D-A44E-004B347A44DC}"/>
                    </a:ext>
                  </a:extLst>
                </p14:cNvPr>
                <p14:cNvContentPartPr/>
                <p14:nvPr/>
              </p14:nvContentPartPr>
              <p14:xfrm>
                <a:off x="2333210" y="6229481"/>
                <a:ext cx="239040" cy="19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45CACE-AD77-EC4D-A44E-004B347A44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17730" y="6214001"/>
                  <a:ext cx="269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7ADEDF-6B63-3149-8C05-220AA002BA0D}"/>
                    </a:ext>
                  </a:extLst>
                </p14:cNvPr>
                <p14:cNvContentPartPr/>
                <p14:nvPr/>
              </p14:nvContentPartPr>
              <p14:xfrm>
                <a:off x="2430770" y="6169721"/>
                <a:ext cx="309600" cy="450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7ADEDF-6B63-3149-8C05-220AA002BA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15650" y="6154241"/>
                  <a:ext cx="3402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BA1A3E-C75B-AA48-B6BC-F823D15B0282}"/>
                    </a:ext>
                  </a:extLst>
                </p14:cNvPr>
                <p14:cNvContentPartPr/>
                <p14:nvPr/>
              </p14:nvContentPartPr>
              <p14:xfrm>
                <a:off x="2740010" y="6115361"/>
                <a:ext cx="125280" cy="8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BA1A3E-C75B-AA48-B6BC-F823D15B02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24890" y="6100241"/>
                  <a:ext cx="155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41BF7D-41F5-6942-9FFF-0AB00EDCFBA7}"/>
                    </a:ext>
                  </a:extLst>
                </p14:cNvPr>
                <p14:cNvContentPartPr/>
                <p14:nvPr/>
              </p14:nvContentPartPr>
              <p14:xfrm>
                <a:off x="2968250" y="6283481"/>
                <a:ext cx="215640" cy="38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41BF7D-41F5-6942-9FFF-0AB00EDCFB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52770" y="6268361"/>
                  <a:ext cx="246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B75904-957C-6D42-BE9B-6AE144A30794}"/>
                    </a:ext>
                  </a:extLst>
                </p14:cNvPr>
                <p14:cNvContentPartPr/>
                <p14:nvPr/>
              </p14:nvContentPartPr>
              <p14:xfrm>
                <a:off x="3250490" y="6126161"/>
                <a:ext cx="130680" cy="45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B75904-957C-6D42-BE9B-6AE144A3079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35010" y="6111041"/>
                  <a:ext cx="1612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C365AA-C283-FB4B-9E55-667E86C3B5D2}"/>
                    </a:ext>
                  </a:extLst>
                </p14:cNvPr>
                <p14:cNvContentPartPr/>
                <p14:nvPr/>
              </p14:nvContentPartPr>
              <p14:xfrm>
                <a:off x="3517970" y="6044801"/>
                <a:ext cx="155880" cy="487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C365AA-C283-FB4B-9E55-667E86C3B5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02850" y="6029681"/>
                  <a:ext cx="1864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8BE6EB-1EA4-EC47-AA5F-85C2DFD2FCE4}"/>
                    </a:ext>
                  </a:extLst>
                </p14:cNvPr>
                <p14:cNvContentPartPr/>
                <p14:nvPr/>
              </p14:nvContentPartPr>
              <p14:xfrm>
                <a:off x="2680610" y="6126161"/>
                <a:ext cx="105120" cy="1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8BE6EB-1EA4-EC47-AA5F-85C2DFD2FC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65130" y="6111041"/>
                  <a:ext cx="13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76AE9365-BADD-EF4C-A68D-BB134CEFF14C}"/>
                    </a:ext>
                  </a:extLst>
                </p14:cNvPr>
                <p14:cNvContentPartPr/>
                <p14:nvPr/>
              </p14:nvContentPartPr>
              <p14:xfrm>
                <a:off x="1518890" y="6670121"/>
                <a:ext cx="1395360" cy="10836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76AE9365-BADD-EF4C-A68D-BB134CEFF14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03770" y="6655001"/>
                  <a:ext cx="1425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43B331BB-5ED2-1847-B877-C1C6746282FE}"/>
                    </a:ext>
                  </a:extLst>
                </p14:cNvPr>
                <p14:cNvContentPartPr/>
                <p14:nvPr/>
              </p14:nvContentPartPr>
              <p14:xfrm>
                <a:off x="1486490" y="6658601"/>
                <a:ext cx="1234080" cy="763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43B331BB-5ED2-1847-B877-C1C6746282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71010" y="6643481"/>
                  <a:ext cx="126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DB20B7-C41F-2940-8DC8-55408C1DC308}"/>
                    </a:ext>
                  </a:extLst>
                </p14:cNvPr>
                <p14:cNvContentPartPr/>
                <p14:nvPr/>
              </p14:nvContentPartPr>
              <p14:xfrm>
                <a:off x="7641050" y="5149121"/>
                <a:ext cx="154800" cy="1832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DB20B7-C41F-2940-8DC8-55408C1DC3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25930" y="5134001"/>
                  <a:ext cx="185400" cy="18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349A5530-465C-164E-9638-3F16C2DDD4EC}"/>
                    </a:ext>
                  </a:extLst>
                </p14:cNvPr>
                <p14:cNvContentPartPr/>
                <p14:nvPr/>
              </p14:nvContentPartPr>
              <p14:xfrm>
                <a:off x="6446930" y="6246041"/>
                <a:ext cx="2491560" cy="87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349A5530-465C-164E-9638-3F16C2DDD4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31810" y="6230921"/>
                  <a:ext cx="2522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39C5B82D-BF41-F34D-9302-5C58C8BADDE3}"/>
                    </a:ext>
                  </a:extLst>
                </p14:cNvPr>
                <p14:cNvContentPartPr/>
                <p14:nvPr/>
              </p14:nvContentPartPr>
              <p14:xfrm>
                <a:off x="7690010" y="6425321"/>
                <a:ext cx="184320" cy="33156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39C5B82D-BF41-F34D-9302-5C58C8BADD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74530" y="6409841"/>
                  <a:ext cx="2149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0578659B-D1D8-2A45-8F16-7D204AA139AB}"/>
                    </a:ext>
                  </a:extLst>
                </p14:cNvPr>
                <p14:cNvContentPartPr/>
                <p14:nvPr/>
              </p14:nvContentPartPr>
              <p14:xfrm>
                <a:off x="7651850" y="6550241"/>
                <a:ext cx="254880" cy="15228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0578659B-D1D8-2A45-8F16-7D204AA139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36730" y="6534761"/>
                  <a:ext cx="285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69EB5FBF-2CD4-AE42-897C-8B6D455EC99A}"/>
                    </a:ext>
                  </a:extLst>
                </p14:cNvPr>
                <p14:cNvContentPartPr/>
                <p14:nvPr/>
              </p14:nvContentPartPr>
              <p14:xfrm>
                <a:off x="7185290" y="6126881"/>
                <a:ext cx="217440" cy="32040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69EB5FBF-2CD4-AE42-897C-8B6D455EC9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69810" y="6111401"/>
                  <a:ext cx="248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0A3F887E-F784-B540-A73C-67E183C9EADC}"/>
                    </a:ext>
                  </a:extLst>
                </p14:cNvPr>
                <p14:cNvContentPartPr/>
                <p14:nvPr/>
              </p14:nvContentPartPr>
              <p14:xfrm>
                <a:off x="7196090" y="6219041"/>
                <a:ext cx="206640" cy="15768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0A3F887E-F784-B540-A73C-67E183C9EAD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0610" y="6203921"/>
                  <a:ext cx="237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5A162D65-5B15-5D4F-90B5-0C7032C43F95}"/>
                    </a:ext>
                  </a:extLst>
                </p14:cNvPr>
                <p14:cNvContentPartPr/>
                <p14:nvPr/>
              </p14:nvContentPartPr>
              <p14:xfrm>
                <a:off x="8313890" y="6170081"/>
                <a:ext cx="152280" cy="22284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5A162D65-5B15-5D4F-90B5-0C7032C43F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98770" y="6154961"/>
                  <a:ext cx="18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D8696D84-EE1D-0743-9E4E-FDD766EE178F}"/>
                    </a:ext>
                  </a:extLst>
                </p14:cNvPr>
                <p14:cNvContentPartPr/>
                <p14:nvPr/>
              </p14:nvContentPartPr>
              <p14:xfrm>
                <a:off x="8330450" y="6224441"/>
                <a:ext cx="117360" cy="19584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D8696D84-EE1D-0743-9E4E-FDD766EE178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14970" y="6209321"/>
                  <a:ext cx="147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C480D9-5499-2A4A-9A97-6F2D8537F8A6}"/>
                    </a:ext>
                  </a:extLst>
                </p14:cNvPr>
                <p14:cNvContentPartPr/>
                <p14:nvPr/>
              </p14:nvContentPartPr>
              <p14:xfrm>
                <a:off x="5540810" y="3678521"/>
                <a:ext cx="136080" cy="149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C480D9-5499-2A4A-9A97-6F2D8537F8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25330" y="3663401"/>
                  <a:ext cx="166680" cy="15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B7D7BF-888D-564C-8389-9C9A7C3A712A}"/>
                    </a:ext>
                  </a:extLst>
                </p14:cNvPr>
                <p14:cNvContentPartPr/>
                <p14:nvPr/>
              </p14:nvContentPartPr>
              <p14:xfrm>
                <a:off x="4401050" y="4259201"/>
                <a:ext cx="2241720" cy="76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B7D7BF-888D-564C-8389-9C9A7C3A71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85930" y="4243721"/>
                  <a:ext cx="2271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5F6CAE-6FBA-5E48-ADE5-68BDDEE553AF}"/>
                    </a:ext>
                  </a:extLst>
                </p14:cNvPr>
                <p14:cNvContentPartPr/>
                <p14:nvPr/>
              </p14:nvContentPartPr>
              <p14:xfrm>
                <a:off x="5079290" y="4780121"/>
                <a:ext cx="206640" cy="22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5F6CAE-6FBA-5E48-ADE5-68BDDEE553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64170" y="4765001"/>
                  <a:ext cx="237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21074B-44CE-E740-BFC8-95A053346CC4}"/>
                    </a:ext>
                  </a:extLst>
                </p14:cNvPr>
                <p14:cNvContentPartPr/>
                <p14:nvPr/>
              </p14:nvContentPartPr>
              <p14:xfrm>
                <a:off x="5117450" y="4834481"/>
                <a:ext cx="179640" cy="130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21074B-44CE-E740-BFC8-95A053346C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101970" y="4819361"/>
                  <a:ext cx="20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809BBD-7D74-1943-839D-400C9A67EBEC}"/>
                    </a:ext>
                  </a:extLst>
                </p14:cNvPr>
                <p14:cNvContentPartPr/>
                <p14:nvPr/>
              </p14:nvContentPartPr>
              <p14:xfrm>
                <a:off x="6175490" y="4812881"/>
                <a:ext cx="146880" cy="19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809BBD-7D74-1943-839D-400C9A67EB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60370" y="4797401"/>
                  <a:ext cx="177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076A08-2E84-D745-B4C2-7A4BFC082BFA}"/>
                    </a:ext>
                  </a:extLst>
                </p14:cNvPr>
                <p14:cNvContentPartPr/>
                <p14:nvPr/>
              </p14:nvContentPartPr>
              <p14:xfrm>
                <a:off x="6186650" y="4861121"/>
                <a:ext cx="152280" cy="13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076A08-2E84-D745-B4C2-7A4BFC082B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71170" y="4845641"/>
                  <a:ext cx="182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B02AD1B4-E40D-4340-9146-97479CD30ED5}"/>
                    </a:ext>
                  </a:extLst>
                </p14:cNvPr>
                <p14:cNvContentPartPr/>
                <p14:nvPr/>
              </p14:nvContentPartPr>
              <p14:xfrm>
                <a:off x="5546210" y="4406441"/>
                <a:ext cx="151560" cy="22644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B02AD1B4-E40D-4340-9146-97479CD30ED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30730" y="4390961"/>
                  <a:ext cx="182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6BE87403-F43B-2948-8927-C076046CDEA0}"/>
                    </a:ext>
                  </a:extLst>
                </p14:cNvPr>
                <p14:cNvContentPartPr/>
                <p14:nvPr/>
              </p14:nvContentPartPr>
              <p14:xfrm>
                <a:off x="5464850" y="4433441"/>
                <a:ext cx="266400" cy="1252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6BE87403-F43B-2948-8927-C076046CDE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49370" y="4418321"/>
                  <a:ext cx="29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14F19993-3C92-AB4C-A8A2-3D3C8F0DE006}"/>
                    </a:ext>
                  </a:extLst>
                </p14:cNvPr>
                <p14:cNvContentPartPr/>
                <p14:nvPr/>
              </p14:nvContentPartPr>
              <p14:xfrm>
                <a:off x="4612730" y="4118801"/>
                <a:ext cx="146880" cy="28800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14F19993-3C92-AB4C-A8A2-3D3C8F0DE0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97250" y="4103321"/>
                  <a:ext cx="177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95948CA8-D7A6-8F43-8928-C220E8FD32BF}"/>
                    </a:ext>
                  </a:extLst>
                </p14:cNvPr>
                <p14:cNvContentPartPr/>
                <p14:nvPr/>
              </p14:nvContentPartPr>
              <p14:xfrm>
                <a:off x="4655930" y="4227161"/>
                <a:ext cx="107640" cy="13068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95948CA8-D7A6-8F43-8928-C220E8FD32B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40810" y="4212041"/>
                  <a:ext cx="138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E712AF68-8F96-EA4B-9213-7114DD17DC62}"/>
                    </a:ext>
                  </a:extLst>
                </p14:cNvPr>
                <p14:cNvContentPartPr/>
                <p14:nvPr/>
              </p14:nvContentPartPr>
              <p14:xfrm>
                <a:off x="6506690" y="4189361"/>
                <a:ext cx="125280" cy="28080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E712AF68-8F96-EA4B-9213-7114DD17DC6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91570" y="4173881"/>
                  <a:ext cx="155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9B49FC88-F258-2F44-878B-083E3072CF31}"/>
                    </a:ext>
                  </a:extLst>
                </p14:cNvPr>
                <p14:cNvContentPartPr/>
                <p14:nvPr/>
              </p14:nvContentPartPr>
              <p14:xfrm>
                <a:off x="6468890" y="4289801"/>
                <a:ext cx="185040" cy="10044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9B49FC88-F258-2F44-878B-083E3072CF3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53410" y="4274681"/>
                  <a:ext cx="215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143244E7-2FDC-1F4D-9379-A0F8757806AE}"/>
                    </a:ext>
                  </a:extLst>
                </p14:cNvPr>
                <p14:cNvContentPartPr/>
                <p14:nvPr/>
              </p14:nvContentPartPr>
              <p14:xfrm>
                <a:off x="4493210" y="3573401"/>
                <a:ext cx="2269080" cy="13431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143244E7-2FDC-1F4D-9379-A0F8757806A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8090" y="3558281"/>
                  <a:ext cx="2299320" cy="13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D814CDEB-942B-EC44-8730-B93D68BAF3FC}"/>
                    </a:ext>
                  </a:extLst>
                </p14:cNvPr>
                <p14:cNvContentPartPr/>
                <p14:nvPr/>
              </p14:nvContentPartPr>
              <p14:xfrm>
                <a:off x="6832490" y="5155241"/>
                <a:ext cx="1824120" cy="14659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D814CDEB-942B-EC44-8730-B93D68BAF3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17010" y="5140121"/>
                  <a:ext cx="1854360" cy="14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3B417B8F-3077-0840-B7AB-6B910709DDD7}"/>
                    </a:ext>
                  </a:extLst>
                </p14:cNvPr>
                <p14:cNvContentPartPr/>
                <p14:nvPr/>
              </p14:nvContentPartPr>
              <p14:xfrm>
                <a:off x="7939490" y="5307161"/>
                <a:ext cx="678600" cy="134100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3B417B8F-3077-0840-B7AB-6B910709DD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24370" y="5292041"/>
                  <a:ext cx="709200" cy="137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4617" name="Ink 24616">
                <a:extLst>
                  <a:ext uri="{FF2B5EF4-FFF2-40B4-BE49-F238E27FC236}">
                    <a16:creationId xmlns:a16="http://schemas.microsoft.com/office/drawing/2014/main" id="{BC152D5C-E7F2-2841-BADF-4F1DE9207CD2}"/>
                  </a:ext>
                </a:extLst>
              </p14:cNvPr>
              <p14:cNvContentPartPr/>
              <p14:nvPr/>
            </p14:nvContentPartPr>
            <p14:xfrm>
              <a:off x="655970" y="3706601"/>
              <a:ext cx="3108960" cy="839880"/>
            </p14:xfrm>
          </p:contentPart>
        </mc:Choice>
        <mc:Fallback xmlns="">
          <p:pic>
            <p:nvPicPr>
              <p:cNvPr id="24617" name="Ink 24616">
                <a:extLst>
                  <a:ext uri="{FF2B5EF4-FFF2-40B4-BE49-F238E27FC236}">
                    <a16:creationId xmlns:a16="http://schemas.microsoft.com/office/drawing/2014/main" id="{BC152D5C-E7F2-2841-BADF-4F1DE9207CD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40850" y="3691481"/>
                <a:ext cx="313956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618" name="Ink 24617">
                <a:extLst>
                  <a:ext uri="{FF2B5EF4-FFF2-40B4-BE49-F238E27FC236}">
                    <a16:creationId xmlns:a16="http://schemas.microsoft.com/office/drawing/2014/main" id="{AC4F1A3F-FE13-A741-8867-2D5CF3EC5C9A}"/>
                  </a:ext>
                </a:extLst>
              </p14:cNvPr>
              <p14:cNvContentPartPr/>
              <p14:nvPr/>
            </p14:nvContentPartPr>
            <p14:xfrm>
              <a:off x="578930" y="5464481"/>
              <a:ext cx="3363480" cy="710280"/>
            </p14:xfrm>
          </p:contentPart>
        </mc:Choice>
        <mc:Fallback xmlns="">
          <p:pic>
            <p:nvPicPr>
              <p:cNvPr id="24618" name="Ink 24617">
                <a:extLst>
                  <a:ext uri="{FF2B5EF4-FFF2-40B4-BE49-F238E27FC236}">
                    <a16:creationId xmlns:a16="http://schemas.microsoft.com/office/drawing/2014/main" id="{AC4F1A3F-FE13-A741-8867-2D5CF3EC5C9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63450" y="5449361"/>
                <a:ext cx="3394080" cy="7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56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… factorisation: what are the coordinates of the vertex of the graph representing the functions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−8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Not-completing the 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260D64-DB5C-D047-8933-FA81E29CCE37}"/>
              </a:ext>
            </a:extLst>
          </p:cNvPr>
          <p:cNvGrpSpPr/>
          <p:nvPr/>
        </p:nvGrpSpPr>
        <p:grpSpPr>
          <a:xfrm>
            <a:off x="3494570" y="2487641"/>
            <a:ext cx="2702880" cy="588960"/>
            <a:chOff x="3494570" y="2487641"/>
            <a:chExt cx="27028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7D289D-C2AF-9745-B283-980ABE82FBAB}"/>
                    </a:ext>
                  </a:extLst>
                </p14:cNvPr>
                <p14:cNvContentPartPr/>
                <p14:nvPr/>
              </p14:nvContentPartPr>
              <p14:xfrm>
                <a:off x="3494570" y="2804801"/>
                <a:ext cx="233640" cy="3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7D289D-C2AF-9745-B283-980ABE82FB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9450" y="2789321"/>
                  <a:ext cx="264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271D8A-41D7-CC4B-924E-826972253B7A}"/>
                    </a:ext>
                  </a:extLst>
                </p14:cNvPr>
                <p14:cNvContentPartPr/>
                <p14:nvPr/>
              </p14:nvContentPartPr>
              <p14:xfrm>
                <a:off x="3521570" y="2706881"/>
                <a:ext cx="141480" cy="3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271D8A-41D7-CC4B-924E-826972253B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06450" y="2691761"/>
                  <a:ext cx="172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07008F-A15E-4A4B-B5E6-D64B6B7F0786}"/>
                    </a:ext>
                  </a:extLst>
                </p14:cNvPr>
                <p14:cNvContentPartPr/>
                <p14:nvPr/>
              </p14:nvContentPartPr>
              <p14:xfrm>
                <a:off x="3494570" y="2918561"/>
                <a:ext cx="212760" cy="97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07008F-A15E-4A4B-B5E6-D64B6B7F07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79450" y="2903441"/>
                  <a:ext cx="243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7BDF3A-4EBD-9748-8E2C-D5D2F3C13D5B}"/>
                    </a:ext>
                  </a:extLst>
                </p14:cNvPr>
                <p14:cNvContentPartPr/>
                <p14:nvPr/>
              </p14:nvContentPartPr>
              <p14:xfrm>
                <a:off x="3944930" y="2739641"/>
                <a:ext cx="125280" cy="20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7BDF3A-4EBD-9748-8E2C-D5D2F3C13D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9810" y="2724161"/>
                  <a:ext cx="155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5B9455-81FC-544B-B421-E2516082923A}"/>
                    </a:ext>
                  </a:extLst>
                </p14:cNvPr>
                <p14:cNvContentPartPr/>
                <p14:nvPr/>
              </p14:nvContentPartPr>
              <p14:xfrm>
                <a:off x="4004690" y="2723441"/>
                <a:ext cx="195840" cy="26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5B9455-81FC-544B-B421-E251608292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9570" y="2707961"/>
                  <a:ext cx="226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7810FD-3D28-A040-974B-A1CA051D3B04}"/>
                    </a:ext>
                  </a:extLst>
                </p14:cNvPr>
                <p14:cNvContentPartPr/>
                <p14:nvPr/>
              </p14:nvContentPartPr>
              <p14:xfrm>
                <a:off x="4178930" y="2609321"/>
                <a:ext cx="189720" cy="44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7810FD-3D28-A040-974B-A1CA051D3B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63810" y="2594201"/>
                  <a:ext cx="2203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57D6E9-E8A4-9046-A560-383B50ED8F1A}"/>
                    </a:ext>
                  </a:extLst>
                </p14:cNvPr>
                <p14:cNvContentPartPr/>
                <p14:nvPr/>
              </p14:nvContentPartPr>
              <p14:xfrm>
                <a:off x="4429130" y="2734241"/>
                <a:ext cx="162000" cy="233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57D6E9-E8A4-9046-A560-383B50ED8F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14010" y="2718761"/>
                  <a:ext cx="192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3AEEEA-5BCE-CD49-9E75-F145B89604C6}"/>
                    </a:ext>
                  </a:extLst>
                </p14:cNvPr>
                <p14:cNvContentPartPr/>
                <p14:nvPr/>
              </p14:nvContentPartPr>
              <p14:xfrm>
                <a:off x="4537130" y="2728841"/>
                <a:ext cx="124560" cy="20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3AEEEA-5BCE-CD49-9E75-F145B89604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22010" y="2713361"/>
                  <a:ext cx="155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9030A3-9B79-8D40-99DB-F3D36B965B35}"/>
                    </a:ext>
                  </a:extLst>
                </p14:cNvPr>
                <p14:cNvContentPartPr/>
                <p14:nvPr/>
              </p14:nvContentPartPr>
              <p14:xfrm>
                <a:off x="4759250" y="2839721"/>
                <a:ext cx="130680" cy="3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9030A3-9B79-8D40-99DB-F3D36B965B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43770" y="2824241"/>
                  <a:ext cx="16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ADEECF-EA4D-9F41-8C39-D772A843836C}"/>
                    </a:ext>
                  </a:extLst>
                </p14:cNvPr>
                <p14:cNvContentPartPr/>
                <p14:nvPr/>
              </p14:nvContentPartPr>
              <p14:xfrm>
                <a:off x="4938170" y="2576561"/>
                <a:ext cx="172800" cy="380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ADEECF-EA4D-9F41-8C39-D772A84383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3050" y="2561441"/>
                  <a:ext cx="203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A2C29C-5FE0-F145-9272-D049DD8D3377}"/>
                    </a:ext>
                  </a:extLst>
                </p14:cNvPr>
                <p14:cNvContentPartPr/>
                <p14:nvPr/>
              </p14:nvContentPartPr>
              <p14:xfrm>
                <a:off x="5046890" y="2487641"/>
                <a:ext cx="309600" cy="58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A2C29C-5FE0-F145-9272-D049DD8D33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31410" y="2472161"/>
                  <a:ext cx="3402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0FB6A1-C04C-9A41-8E7D-2FD241434FFE}"/>
                    </a:ext>
                  </a:extLst>
                </p14:cNvPr>
                <p14:cNvContentPartPr/>
                <p14:nvPr/>
              </p14:nvContentPartPr>
              <p14:xfrm>
                <a:off x="5532170" y="2772041"/>
                <a:ext cx="248760" cy="6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0FB6A1-C04C-9A41-8E7D-2FD241434F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7050" y="2756921"/>
                  <a:ext cx="279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E49339-9A60-D344-A6FA-5EC15F54F34C}"/>
                    </a:ext>
                  </a:extLst>
                </p14:cNvPr>
                <p14:cNvContentPartPr/>
                <p14:nvPr/>
              </p14:nvContentPartPr>
              <p14:xfrm>
                <a:off x="5947610" y="2590601"/>
                <a:ext cx="249840" cy="30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E49339-9A60-D344-A6FA-5EC15F54F3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32490" y="2575481"/>
                  <a:ext cx="28044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B9CF4F-A9B8-F748-B79B-2EC22B52E1F3}"/>
              </a:ext>
            </a:extLst>
          </p:cNvPr>
          <p:cNvGrpSpPr/>
          <p:nvPr/>
        </p:nvGrpSpPr>
        <p:grpSpPr>
          <a:xfrm>
            <a:off x="3385850" y="3846641"/>
            <a:ext cx="2419920" cy="591840"/>
            <a:chOff x="3385850" y="3846641"/>
            <a:chExt cx="241992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881605-6322-E646-8516-97AE08A5D3B4}"/>
                    </a:ext>
                  </a:extLst>
                </p14:cNvPr>
                <p14:cNvContentPartPr/>
                <p14:nvPr/>
              </p14:nvContentPartPr>
              <p14:xfrm>
                <a:off x="3385850" y="4020521"/>
                <a:ext cx="19332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881605-6322-E646-8516-97AE08A5D3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70730" y="4005041"/>
                  <a:ext cx="223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E141A3-71E8-C745-A5F7-A2C5B5E6C684}"/>
                    </a:ext>
                  </a:extLst>
                </p14:cNvPr>
                <p14:cNvContentPartPr/>
                <p14:nvPr/>
              </p14:nvContentPartPr>
              <p14:xfrm>
                <a:off x="3467570" y="4080281"/>
                <a:ext cx="86760" cy="2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E141A3-71E8-C745-A5F7-A2C5B5E6C6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52090" y="4064801"/>
                  <a:ext cx="117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45BB6A-897E-A746-969D-EF98921E92C0}"/>
                    </a:ext>
                  </a:extLst>
                </p14:cNvPr>
                <p14:cNvContentPartPr/>
                <p14:nvPr/>
              </p14:nvContentPartPr>
              <p14:xfrm>
                <a:off x="3424010" y="4123481"/>
                <a:ext cx="124560" cy="4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45BB6A-897E-A746-969D-EF98921E92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08890" y="4108361"/>
                  <a:ext cx="155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1ED652-AAAD-0746-88EA-3F9FD2AEE00A}"/>
                    </a:ext>
                  </a:extLst>
                </p14:cNvPr>
                <p14:cNvContentPartPr/>
                <p14:nvPr/>
              </p14:nvContentPartPr>
              <p14:xfrm>
                <a:off x="3771410" y="4064441"/>
                <a:ext cx="125280" cy="18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1ED652-AAAD-0746-88EA-3F9FD2AEE0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55930" y="4049321"/>
                  <a:ext cx="155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B3DFE8-9075-0744-B0B4-E3962F8B9E4C}"/>
                    </a:ext>
                  </a:extLst>
                </p14:cNvPr>
                <p14:cNvContentPartPr/>
                <p14:nvPr/>
              </p14:nvContentPartPr>
              <p14:xfrm>
                <a:off x="3896330" y="4085681"/>
                <a:ext cx="125280" cy="16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B3DFE8-9075-0744-B0B4-E3962F8B9E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80850" y="4070201"/>
                  <a:ext cx="155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209EA8-A0CA-B043-8ADF-E5DB3508A16D}"/>
                    </a:ext>
                  </a:extLst>
                </p14:cNvPr>
                <p14:cNvContentPartPr/>
                <p14:nvPr/>
              </p14:nvContentPartPr>
              <p14:xfrm>
                <a:off x="4136090" y="3922601"/>
                <a:ext cx="129240" cy="33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209EA8-A0CA-B043-8ADF-E5DB3508A1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20970" y="3907481"/>
                  <a:ext cx="159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015971-CEB4-F24A-96B2-7D3694F61A19}"/>
                    </a:ext>
                  </a:extLst>
                </p14:cNvPr>
                <p14:cNvContentPartPr/>
                <p14:nvPr/>
              </p14:nvContentPartPr>
              <p14:xfrm>
                <a:off x="4265330" y="3949961"/>
                <a:ext cx="315000" cy="336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015971-CEB4-F24A-96B2-7D3694F61A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49850" y="3934481"/>
                  <a:ext cx="345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DB8BCB-5D70-1E40-9985-A62EF5EB67B9}"/>
                    </a:ext>
                  </a:extLst>
                </p14:cNvPr>
                <p14:cNvContentPartPr/>
                <p14:nvPr/>
              </p14:nvContentPartPr>
              <p14:xfrm>
                <a:off x="4525610" y="4123481"/>
                <a:ext cx="141480" cy="222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DB8BCB-5D70-1E40-9985-A62EF5EB67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10490" y="4108361"/>
                  <a:ext cx="172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70820B-B51E-CA45-8446-9C6904B424C4}"/>
                    </a:ext>
                  </a:extLst>
                </p14:cNvPr>
                <p14:cNvContentPartPr/>
                <p14:nvPr/>
              </p14:nvContentPartPr>
              <p14:xfrm>
                <a:off x="4639730" y="4128881"/>
                <a:ext cx="141480" cy="18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70820B-B51E-CA45-8446-9C6904B424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24610" y="4113761"/>
                  <a:ext cx="172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61FD38-3FCD-A743-BE74-0A207834C78C}"/>
                    </a:ext>
                  </a:extLst>
                </p14:cNvPr>
                <p14:cNvContentPartPr/>
                <p14:nvPr/>
              </p14:nvContentPartPr>
              <p14:xfrm>
                <a:off x="4797050" y="4194041"/>
                <a:ext cx="152280" cy="21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61FD38-3FCD-A743-BE74-0A207834C7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81930" y="4178921"/>
                  <a:ext cx="182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A8DE99-A433-774E-9400-4DF1A1FCCDCA}"/>
                    </a:ext>
                  </a:extLst>
                </p14:cNvPr>
                <p14:cNvContentPartPr/>
                <p14:nvPr/>
              </p14:nvContentPartPr>
              <p14:xfrm>
                <a:off x="4987130" y="4031321"/>
                <a:ext cx="76320" cy="282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A8DE99-A433-774E-9400-4DF1A1FCCD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71650" y="4015841"/>
                  <a:ext cx="106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8044AA-C715-6A44-B78B-BF5C714A4FBC}"/>
                    </a:ext>
                  </a:extLst>
                </p14:cNvPr>
                <p14:cNvContentPartPr/>
                <p14:nvPr/>
              </p14:nvContentPartPr>
              <p14:xfrm>
                <a:off x="5057690" y="3846641"/>
                <a:ext cx="168480" cy="59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8044AA-C715-6A44-B78B-BF5C714A4F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42210" y="3831521"/>
                  <a:ext cx="1990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2EF2653-3A3E-1049-9B75-1AF74313552C}"/>
                    </a:ext>
                  </a:extLst>
                </p14:cNvPr>
                <p14:cNvContentPartPr/>
                <p14:nvPr/>
              </p14:nvContentPartPr>
              <p14:xfrm>
                <a:off x="5329130" y="4188641"/>
                <a:ext cx="271800" cy="2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2EF2653-3A3E-1049-9B75-1AF7431355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13650" y="4173521"/>
                  <a:ext cx="30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8277BA-16FA-5A4D-A5A3-15747BC25F6F}"/>
                    </a:ext>
                  </a:extLst>
                </p14:cNvPr>
                <p14:cNvContentPartPr/>
                <p14:nvPr/>
              </p14:nvContentPartPr>
              <p14:xfrm>
                <a:off x="5725130" y="3971561"/>
                <a:ext cx="80640" cy="429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8277BA-16FA-5A4D-A5A3-15747BC25F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0010" y="3956441"/>
                  <a:ext cx="11124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F093323-AB63-E840-8DD9-AB9FE0AD0CAC}"/>
              </a:ext>
            </a:extLst>
          </p:cNvPr>
          <p:cNvGrpSpPr/>
          <p:nvPr/>
        </p:nvGrpSpPr>
        <p:grpSpPr>
          <a:xfrm>
            <a:off x="6691370" y="2039441"/>
            <a:ext cx="2052000" cy="1661040"/>
            <a:chOff x="6691370" y="2039441"/>
            <a:chExt cx="2052000" cy="16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BAA8E5-0417-394F-A547-CD16E6A68E2D}"/>
                    </a:ext>
                  </a:extLst>
                </p14:cNvPr>
                <p14:cNvContentPartPr/>
                <p14:nvPr/>
              </p14:nvContentPartPr>
              <p14:xfrm>
                <a:off x="7489130" y="2039441"/>
                <a:ext cx="158040" cy="166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BAA8E5-0417-394F-A547-CD16E6A68E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73650" y="2024321"/>
                  <a:ext cx="188280" cy="16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6A59B3-DDDA-484B-A0D8-BC63BDCEAAC7}"/>
                    </a:ext>
                  </a:extLst>
                </p14:cNvPr>
                <p14:cNvContentPartPr/>
                <p14:nvPr/>
              </p14:nvContentPartPr>
              <p14:xfrm>
                <a:off x="6691370" y="2848001"/>
                <a:ext cx="2052000" cy="76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6A59B3-DDDA-484B-A0D8-BC63BDCEAA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75890" y="2832881"/>
                  <a:ext cx="20822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1C4AAD-DDC3-9646-B209-3175E41AD744}"/>
              </a:ext>
            </a:extLst>
          </p:cNvPr>
          <p:cNvGrpSpPr/>
          <p:nvPr/>
        </p:nvGrpSpPr>
        <p:grpSpPr>
          <a:xfrm>
            <a:off x="5377730" y="2359481"/>
            <a:ext cx="3349080" cy="1225080"/>
            <a:chOff x="5377730" y="2359481"/>
            <a:chExt cx="3349080" cy="12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7B3838-461B-654A-A02B-D3C78C6E814B}"/>
                    </a:ext>
                  </a:extLst>
                </p14:cNvPr>
                <p14:cNvContentPartPr/>
                <p14:nvPr/>
              </p14:nvContentPartPr>
              <p14:xfrm>
                <a:off x="5377730" y="2359481"/>
                <a:ext cx="993600" cy="77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7B3838-461B-654A-A02B-D3C78C6E81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62610" y="2344361"/>
                  <a:ext cx="102420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4DAACC-4E3E-6049-84C4-DE83788E834E}"/>
                    </a:ext>
                  </a:extLst>
                </p14:cNvPr>
                <p14:cNvContentPartPr/>
                <p14:nvPr/>
              </p14:nvContentPartPr>
              <p14:xfrm>
                <a:off x="6642410" y="3358121"/>
                <a:ext cx="2084400" cy="5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4DAACC-4E3E-6049-84C4-DE83788E83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7290" y="3343001"/>
                  <a:ext cx="2115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20A172-B66C-CE43-BAB7-66D18B403BD3}"/>
                    </a:ext>
                  </a:extLst>
                </p14:cNvPr>
                <p14:cNvContentPartPr/>
                <p14:nvPr/>
              </p14:nvContentPartPr>
              <p14:xfrm>
                <a:off x="7467530" y="3282161"/>
                <a:ext cx="233640" cy="30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20A172-B66C-CE43-BAB7-66D18B403BD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52050" y="3267041"/>
                  <a:ext cx="264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A0BA6E-0D05-0F40-9EEB-7BE8E5F6444A}"/>
                    </a:ext>
                  </a:extLst>
                </p14:cNvPr>
                <p14:cNvContentPartPr/>
                <p14:nvPr/>
              </p14:nvContentPartPr>
              <p14:xfrm>
                <a:off x="7391210" y="3314921"/>
                <a:ext cx="244440" cy="19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A0BA6E-0D05-0F40-9EEB-7BE8E5F644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76090" y="3299441"/>
                  <a:ext cx="275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DFA6B6-E553-AF40-A41B-F9EA56FB692D}"/>
                    </a:ext>
                  </a:extLst>
                </p14:cNvPr>
                <p14:cNvContentPartPr/>
                <p14:nvPr/>
              </p14:nvContentPartPr>
              <p14:xfrm>
                <a:off x="8384450" y="3249761"/>
                <a:ext cx="168480" cy="23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DFA6B6-E553-AF40-A41B-F9EA56FB69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69330" y="3234641"/>
                  <a:ext cx="199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5EC2C2-C99E-4E48-937E-931B8E2966E5}"/>
                    </a:ext>
                  </a:extLst>
                </p14:cNvPr>
                <p14:cNvContentPartPr/>
                <p14:nvPr/>
              </p14:nvContentPartPr>
              <p14:xfrm>
                <a:off x="8395610" y="3271361"/>
                <a:ext cx="130680" cy="233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5EC2C2-C99E-4E48-937E-931B8E2966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80130" y="3256241"/>
                  <a:ext cx="16128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12AC3A6-7ED0-FE4D-96F0-77FA253A465C}"/>
                  </a:ext>
                </a:extLst>
              </p14:cNvPr>
              <p14:cNvContentPartPr/>
              <p14:nvPr/>
            </p14:nvContentPartPr>
            <p14:xfrm>
              <a:off x="5188010" y="3678521"/>
              <a:ext cx="889920" cy="921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12AC3A6-7ED0-FE4D-96F0-77FA253A465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72530" y="3663401"/>
                <a:ext cx="920520" cy="9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76" name="Group 24575">
            <a:extLst>
              <a:ext uri="{FF2B5EF4-FFF2-40B4-BE49-F238E27FC236}">
                <a16:creationId xmlns:a16="http://schemas.microsoft.com/office/drawing/2014/main" id="{493517CD-1C9F-2148-A8B8-486444043EA1}"/>
              </a:ext>
            </a:extLst>
          </p:cNvPr>
          <p:cNvGrpSpPr/>
          <p:nvPr/>
        </p:nvGrpSpPr>
        <p:grpSpPr>
          <a:xfrm>
            <a:off x="6240650" y="4003961"/>
            <a:ext cx="2345040" cy="1422360"/>
            <a:chOff x="6240650" y="4003961"/>
            <a:chExt cx="2345040" cy="14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6AEAC9-ACF1-764B-AD31-39350EE3C75F}"/>
                    </a:ext>
                  </a:extLst>
                </p14:cNvPr>
                <p14:cNvContentPartPr/>
                <p14:nvPr/>
              </p14:nvContentPartPr>
              <p14:xfrm>
                <a:off x="7092770" y="4003961"/>
                <a:ext cx="49320" cy="142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6AEAC9-ACF1-764B-AD31-39350EE3C7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77650" y="3988841"/>
                  <a:ext cx="79560" cy="14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1C0F2D-E245-464E-9319-28DCADD4325F}"/>
                    </a:ext>
                  </a:extLst>
                </p14:cNvPr>
                <p14:cNvContentPartPr/>
                <p14:nvPr/>
              </p14:nvContentPartPr>
              <p14:xfrm>
                <a:off x="6240650" y="4807481"/>
                <a:ext cx="2345040" cy="9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1C0F2D-E245-464E-9319-28DCADD432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25530" y="4792001"/>
                  <a:ext cx="23756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E714C75B-4870-0D43-8DDF-2D922ECFEA43}"/>
              </a:ext>
            </a:extLst>
          </p:cNvPr>
          <p:cNvGrpSpPr/>
          <p:nvPr/>
        </p:nvGrpSpPr>
        <p:grpSpPr>
          <a:xfrm>
            <a:off x="3749810" y="5105921"/>
            <a:ext cx="3972960" cy="1821960"/>
            <a:chOff x="3749810" y="5105921"/>
            <a:chExt cx="3972960" cy="18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97252D-B5F7-3D48-B745-5BF1CEBC2666}"/>
                    </a:ext>
                  </a:extLst>
                </p14:cNvPr>
                <p14:cNvContentPartPr/>
                <p14:nvPr/>
              </p14:nvContentPartPr>
              <p14:xfrm>
                <a:off x="3749810" y="5323001"/>
                <a:ext cx="130680" cy="17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97252D-B5F7-3D48-B745-5BF1CEBC266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34330" y="5307881"/>
                  <a:ext cx="161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0BE469-54C4-9045-899F-0B88AB7214D8}"/>
                    </a:ext>
                  </a:extLst>
                </p14:cNvPr>
                <p14:cNvContentPartPr/>
                <p14:nvPr/>
              </p14:nvContentPartPr>
              <p14:xfrm>
                <a:off x="3868970" y="5317601"/>
                <a:ext cx="136080" cy="19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0BE469-54C4-9045-899F-0B88AB7214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53850" y="5302121"/>
                  <a:ext cx="166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AD1E89-8338-3141-9E9C-3064F52D8FBA}"/>
                    </a:ext>
                  </a:extLst>
                </p14:cNvPr>
                <p14:cNvContentPartPr/>
                <p14:nvPr/>
              </p14:nvContentPartPr>
              <p14:xfrm>
                <a:off x="4091450" y="5236241"/>
                <a:ext cx="157680" cy="30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AD1E89-8338-3141-9E9C-3064F52D8F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6330" y="5220761"/>
                  <a:ext cx="188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CE9184-8052-FE4B-8405-27C513F40F97}"/>
                    </a:ext>
                  </a:extLst>
                </p14:cNvPr>
                <p14:cNvContentPartPr/>
                <p14:nvPr/>
              </p14:nvContentPartPr>
              <p14:xfrm>
                <a:off x="4303130" y="5208881"/>
                <a:ext cx="141480" cy="29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CE9184-8052-FE4B-8405-27C513F40F9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8010" y="5193761"/>
                  <a:ext cx="172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FC61B01-9580-C641-A5BE-78E21D1A7CF0}"/>
                    </a:ext>
                  </a:extLst>
                </p14:cNvPr>
                <p14:cNvContentPartPr/>
                <p14:nvPr/>
              </p14:nvContentPartPr>
              <p14:xfrm>
                <a:off x="4493210" y="5371961"/>
                <a:ext cx="146880" cy="5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FC61B01-9580-C641-A5BE-78E21D1A7C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78090" y="5356481"/>
                  <a:ext cx="17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2E1C38-5CF2-DA43-BD51-625106416FF2}"/>
                    </a:ext>
                  </a:extLst>
                </p14:cNvPr>
                <p14:cNvContentPartPr/>
                <p14:nvPr/>
              </p14:nvContentPartPr>
              <p14:xfrm>
                <a:off x="4704890" y="5350001"/>
                <a:ext cx="119880" cy="173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2E1C38-5CF2-DA43-BD51-625106416F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89770" y="5334881"/>
                  <a:ext cx="150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033474-CC54-3442-9050-293E8142EEB3}"/>
                    </a:ext>
                  </a:extLst>
                </p14:cNvPr>
                <p14:cNvContentPartPr/>
                <p14:nvPr/>
              </p14:nvContentPartPr>
              <p14:xfrm>
                <a:off x="4791650" y="5306801"/>
                <a:ext cx="63000" cy="16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033474-CC54-3442-9050-293E8142EE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76530" y="5291321"/>
                  <a:ext cx="93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B7F754-791C-134C-BA41-26EA46D82CBC}"/>
                    </a:ext>
                  </a:extLst>
                </p14:cNvPr>
                <p14:cNvContentPartPr/>
                <p14:nvPr/>
              </p14:nvContentPartPr>
              <p14:xfrm>
                <a:off x="4943570" y="5105921"/>
                <a:ext cx="125280" cy="478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B7F754-791C-134C-BA41-26EA46D82C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28450" y="5090801"/>
                  <a:ext cx="1555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8A6503-F8D4-DC45-A65C-C615D76E1F4F}"/>
                    </a:ext>
                  </a:extLst>
                </p14:cNvPr>
                <p14:cNvContentPartPr/>
                <p14:nvPr/>
              </p14:nvContentPartPr>
              <p14:xfrm>
                <a:off x="5263970" y="5301401"/>
                <a:ext cx="43920" cy="28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8A6503-F8D4-DC45-A65C-C615D76E1F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48490" y="5285921"/>
                  <a:ext cx="74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2066A9-AD26-2F45-A1DC-F265D7DFD7AA}"/>
                    </a:ext>
                  </a:extLst>
                </p14:cNvPr>
                <p14:cNvContentPartPr/>
                <p14:nvPr/>
              </p14:nvContentPartPr>
              <p14:xfrm>
                <a:off x="5139050" y="5377361"/>
                <a:ext cx="255600" cy="4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2066A9-AD26-2F45-A1DC-F265D7DFD7A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23930" y="5361881"/>
                  <a:ext cx="285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1A033D5-7627-DD4C-829D-CFA2BD0FA062}"/>
                    </a:ext>
                  </a:extLst>
                </p14:cNvPr>
                <p14:cNvContentPartPr/>
                <p14:nvPr/>
              </p14:nvContentPartPr>
              <p14:xfrm>
                <a:off x="5551610" y="5169281"/>
                <a:ext cx="141480" cy="37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1A033D5-7627-DD4C-829D-CFA2BD0FA06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36130" y="5153801"/>
                  <a:ext cx="172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586D82D1-7F89-3543-B145-101F6180D548}"/>
                    </a:ext>
                  </a:extLst>
                </p14:cNvPr>
                <p14:cNvContentPartPr/>
                <p14:nvPr/>
              </p14:nvContentPartPr>
              <p14:xfrm>
                <a:off x="6186650" y="5549081"/>
                <a:ext cx="60120" cy="13788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586D82D1-7F89-3543-B145-101F6180D5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71170" y="5533961"/>
                  <a:ext cx="90720" cy="14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55F19C94-7140-C447-B0C6-549BD77DE05E}"/>
                    </a:ext>
                  </a:extLst>
                </p14:cNvPr>
                <p14:cNvContentPartPr/>
                <p14:nvPr/>
              </p14:nvContentPartPr>
              <p14:xfrm>
                <a:off x="4677530" y="6340001"/>
                <a:ext cx="3045240" cy="11448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55F19C94-7140-C447-B0C6-549BD77DE0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62410" y="6324881"/>
                  <a:ext cx="30754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4" name="Group 24593">
            <a:extLst>
              <a:ext uri="{FF2B5EF4-FFF2-40B4-BE49-F238E27FC236}">
                <a16:creationId xmlns:a16="http://schemas.microsoft.com/office/drawing/2014/main" id="{E2CDD5B0-4266-6548-8C1D-9558930C9813}"/>
              </a:ext>
            </a:extLst>
          </p:cNvPr>
          <p:cNvGrpSpPr/>
          <p:nvPr/>
        </p:nvGrpSpPr>
        <p:grpSpPr>
          <a:xfrm>
            <a:off x="4721090" y="4918721"/>
            <a:ext cx="3767040" cy="1031040"/>
            <a:chOff x="4721090" y="4918721"/>
            <a:chExt cx="3767040" cy="10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ABEE9C28-F106-6847-A1B5-34800C99AEB4}"/>
                    </a:ext>
                  </a:extLst>
                </p14:cNvPr>
                <p14:cNvContentPartPr/>
                <p14:nvPr/>
              </p14:nvContentPartPr>
              <p14:xfrm>
                <a:off x="6349370" y="5143721"/>
                <a:ext cx="2138760" cy="1306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ABEE9C28-F106-6847-A1B5-34800C99AEB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34250" y="5128601"/>
                  <a:ext cx="216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8EB646FC-9519-3140-A292-A02F91395BDE}"/>
                    </a:ext>
                  </a:extLst>
                </p14:cNvPr>
                <p14:cNvContentPartPr/>
                <p14:nvPr/>
              </p14:nvContentPartPr>
              <p14:xfrm>
                <a:off x="7039850" y="5105921"/>
                <a:ext cx="227160" cy="22572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8EB646FC-9519-3140-A292-A02F91395BD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24730" y="5090801"/>
                  <a:ext cx="257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286BF28C-3543-394B-BC3F-89612E6DB7A0}"/>
                    </a:ext>
                  </a:extLst>
                </p14:cNvPr>
                <p14:cNvContentPartPr/>
                <p14:nvPr/>
              </p14:nvContentPartPr>
              <p14:xfrm>
                <a:off x="7092770" y="5160281"/>
                <a:ext cx="125280" cy="14148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286BF28C-3543-394B-BC3F-89612E6DB7A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77650" y="5144801"/>
                  <a:ext cx="15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B636046B-4B07-0440-9457-7802FD498830}"/>
                    </a:ext>
                  </a:extLst>
                </p14:cNvPr>
                <p14:cNvContentPartPr/>
                <p14:nvPr/>
              </p14:nvContentPartPr>
              <p14:xfrm>
                <a:off x="7521530" y="5062361"/>
                <a:ext cx="136080" cy="1951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B636046B-4B07-0440-9457-7802FD49883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06410" y="5047241"/>
                  <a:ext cx="166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DDE49BDB-3B80-BB4A-BB16-259DB300DADF}"/>
                    </a:ext>
                  </a:extLst>
                </p14:cNvPr>
                <p14:cNvContentPartPr/>
                <p14:nvPr/>
              </p14:nvContentPartPr>
              <p14:xfrm>
                <a:off x="7526930" y="5040761"/>
                <a:ext cx="109080" cy="23364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DDE49BDB-3B80-BB4A-BB16-259DB300DA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11810" y="5025641"/>
                  <a:ext cx="139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F29F0841-B136-F746-A292-68CC5EA42186}"/>
                    </a:ext>
                  </a:extLst>
                </p14:cNvPr>
                <p14:cNvContentPartPr/>
                <p14:nvPr/>
              </p14:nvContentPartPr>
              <p14:xfrm>
                <a:off x="4721090" y="5824481"/>
                <a:ext cx="2855160" cy="763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F29F0841-B136-F746-A292-68CC5EA421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05970" y="5809001"/>
                  <a:ext cx="2885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67C8EC8D-0DC5-4740-BD2C-F44F2F6E02B4}"/>
                    </a:ext>
                  </a:extLst>
                </p14:cNvPr>
                <p14:cNvContentPartPr/>
                <p14:nvPr/>
              </p14:nvContentPartPr>
              <p14:xfrm>
                <a:off x="6077930" y="5721161"/>
                <a:ext cx="217440" cy="21636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67C8EC8D-0DC5-4740-BD2C-F44F2F6E02B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62810" y="5706041"/>
                  <a:ext cx="248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617C375C-CE04-824B-8385-26D1DD882BA2}"/>
                    </a:ext>
                  </a:extLst>
                </p14:cNvPr>
                <p14:cNvContentPartPr/>
                <p14:nvPr/>
              </p14:nvContentPartPr>
              <p14:xfrm>
                <a:off x="6148490" y="5791721"/>
                <a:ext cx="157680" cy="1576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617C375C-CE04-824B-8385-26D1DD882B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33370" y="5776601"/>
                  <a:ext cx="188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AC1EE62F-39F1-F64C-9868-2F1F4DC67770}"/>
                    </a:ext>
                  </a:extLst>
                </p14:cNvPr>
                <p14:cNvContentPartPr/>
                <p14:nvPr/>
              </p14:nvContentPartPr>
              <p14:xfrm>
                <a:off x="6870290" y="5737721"/>
                <a:ext cx="141480" cy="21204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AC1EE62F-39F1-F64C-9868-2F1F4DC677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55170" y="5722241"/>
                  <a:ext cx="172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A6891FB8-37EF-5D41-BFCB-0D6C11E4E579}"/>
                    </a:ext>
                  </a:extLst>
                </p14:cNvPr>
                <p14:cNvContentPartPr/>
                <p14:nvPr/>
              </p14:nvContentPartPr>
              <p14:xfrm>
                <a:off x="6886490" y="5732321"/>
                <a:ext cx="97920" cy="2174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A6891FB8-37EF-5D41-BFCB-0D6C11E4E5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1370" y="5716841"/>
                  <a:ext cx="128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5F1585D5-566E-2445-9636-DB19DFE48977}"/>
                    </a:ext>
                  </a:extLst>
                </p14:cNvPr>
                <p14:cNvContentPartPr/>
                <p14:nvPr/>
              </p14:nvContentPartPr>
              <p14:xfrm>
                <a:off x="5095490" y="4918721"/>
                <a:ext cx="852480" cy="79704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5F1585D5-566E-2445-9636-DB19DFE489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80370" y="4903601"/>
                  <a:ext cx="883080" cy="82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4595" name="Ink 24594">
                <a:extLst>
                  <a:ext uri="{FF2B5EF4-FFF2-40B4-BE49-F238E27FC236}">
                    <a16:creationId xmlns:a16="http://schemas.microsoft.com/office/drawing/2014/main" id="{3F6CB162-B905-2444-A6BF-D62E80B947F8}"/>
                  </a:ext>
                </a:extLst>
              </p14:cNvPr>
              <p14:cNvContentPartPr/>
              <p14:nvPr/>
            </p14:nvContentPartPr>
            <p14:xfrm>
              <a:off x="3977690" y="3046361"/>
              <a:ext cx="1422360" cy="146160"/>
            </p14:xfrm>
          </p:contentPart>
        </mc:Choice>
        <mc:Fallback xmlns="">
          <p:pic>
            <p:nvPicPr>
              <p:cNvPr id="24595" name="Ink 24594">
                <a:extLst>
                  <a:ext uri="{FF2B5EF4-FFF2-40B4-BE49-F238E27FC236}">
                    <a16:creationId xmlns:a16="http://schemas.microsoft.com/office/drawing/2014/main" id="{3F6CB162-B905-2444-A6BF-D62E80B947F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62210" y="3030881"/>
                <a:ext cx="14529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4596" name="Ink 24595">
                <a:extLst>
                  <a:ext uri="{FF2B5EF4-FFF2-40B4-BE49-F238E27FC236}">
                    <a16:creationId xmlns:a16="http://schemas.microsoft.com/office/drawing/2014/main" id="{FAB80DC3-DC4A-6F41-ABE8-0999B41757A1}"/>
                  </a:ext>
                </a:extLst>
              </p14:cNvPr>
              <p14:cNvContentPartPr/>
              <p14:nvPr/>
            </p14:nvContentPartPr>
            <p14:xfrm>
              <a:off x="5068490" y="4402481"/>
              <a:ext cx="222840" cy="146880"/>
            </p14:xfrm>
          </p:contentPart>
        </mc:Choice>
        <mc:Fallback xmlns="">
          <p:pic>
            <p:nvPicPr>
              <p:cNvPr id="24596" name="Ink 24595">
                <a:extLst>
                  <a:ext uri="{FF2B5EF4-FFF2-40B4-BE49-F238E27FC236}">
                    <a16:creationId xmlns:a16="http://schemas.microsoft.com/office/drawing/2014/main" id="{FAB80DC3-DC4A-6F41-ABE8-0999B41757A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53370" y="4387361"/>
                <a:ext cx="253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4597" name="Ink 24596">
                <a:extLst>
                  <a:ext uri="{FF2B5EF4-FFF2-40B4-BE49-F238E27FC236}">
                    <a16:creationId xmlns:a16="http://schemas.microsoft.com/office/drawing/2014/main" id="{315FA7E8-6FA6-CE4C-8B66-CB172B9731D8}"/>
                  </a:ext>
                </a:extLst>
              </p14:cNvPr>
              <p14:cNvContentPartPr/>
              <p14:nvPr/>
            </p14:nvContentPartPr>
            <p14:xfrm>
              <a:off x="3890570" y="4414721"/>
              <a:ext cx="1295640" cy="122760"/>
            </p14:xfrm>
          </p:contentPart>
        </mc:Choice>
        <mc:Fallback xmlns="">
          <p:pic>
            <p:nvPicPr>
              <p:cNvPr id="24597" name="Ink 24596">
                <a:extLst>
                  <a:ext uri="{FF2B5EF4-FFF2-40B4-BE49-F238E27FC236}">
                    <a16:creationId xmlns:a16="http://schemas.microsoft.com/office/drawing/2014/main" id="{315FA7E8-6FA6-CE4C-8B66-CB172B9731D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75450" y="4399241"/>
                <a:ext cx="13262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4598" name="Ink 24597">
                <a:extLst>
                  <a:ext uri="{FF2B5EF4-FFF2-40B4-BE49-F238E27FC236}">
                    <a16:creationId xmlns:a16="http://schemas.microsoft.com/office/drawing/2014/main" id="{1B59298D-7AF1-A941-959A-9690D57C09DB}"/>
                  </a:ext>
                </a:extLst>
              </p14:cNvPr>
              <p14:cNvContentPartPr/>
              <p14:nvPr/>
            </p14:nvContentPartPr>
            <p14:xfrm>
              <a:off x="3961130" y="5650601"/>
              <a:ext cx="1172520" cy="140400"/>
            </p14:xfrm>
          </p:contentPart>
        </mc:Choice>
        <mc:Fallback xmlns="">
          <p:pic>
            <p:nvPicPr>
              <p:cNvPr id="24598" name="Ink 24597">
                <a:extLst>
                  <a:ext uri="{FF2B5EF4-FFF2-40B4-BE49-F238E27FC236}">
                    <a16:creationId xmlns:a16="http://schemas.microsoft.com/office/drawing/2014/main" id="{1B59298D-7AF1-A941-959A-9690D57C09D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946010" y="5635481"/>
                <a:ext cx="120312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5" name="Group 24614">
            <a:extLst>
              <a:ext uri="{FF2B5EF4-FFF2-40B4-BE49-F238E27FC236}">
                <a16:creationId xmlns:a16="http://schemas.microsoft.com/office/drawing/2014/main" id="{49CF88E5-9175-E246-95F6-739FED030943}"/>
              </a:ext>
            </a:extLst>
          </p:cNvPr>
          <p:cNvGrpSpPr/>
          <p:nvPr/>
        </p:nvGrpSpPr>
        <p:grpSpPr>
          <a:xfrm>
            <a:off x="5942210" y="2319161"/>
            <a:ext cx="3104280" cy="4525920"/>
            <a:chOff x="5942210" y="2319161"/>
            <a:chExt cx="3104280" cy="45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AD6D2017-2F6B-9C45-90AC-F36F2FCC6640}"/>
                    </a:ext>
                  </a:extLst>
                </p14:cNvPr>
                <p14:cNvContentPartPr/>
                <p14:nvPr/>
              </p14:nvContentPartPr>
              <p14:xfrm>
                <a:off x="7228490" y="2319161"/>
                <a:ext cx="1585080" cy="136728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AD6D2017-2F6B-9C45-90AC-F36F2FCC66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13370" y="2303681"/>
                  <a:ext cx="1615680" cy="13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D0B50ED0-6E2F-444A-911A-D06FF6A3C9F7}"/>
                    </a:ext>
                  </a:extLst>
                </p14:cNvPr>
                <p14:cNvContentPartPr/>
                <p14:nvPr/>
              </p14:nvContentPartPr>
              <p14:xfrm>
                <a:off x="7087370" y="5157041"/>
                <a:ext cx="97920" cy="4507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D0B50ED0-6E2F-444A-911A-D06FF6A3C9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72250" y="5141561"/>
                  <a:ext cx="128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26107C25-98E9-D84C-8B73-07FCED2066B2}"/>
                    </a:ext>
                  </a:extLst>
                </p14:cNvPr>
                <p14:cNvContentPartPr/>
                <p14:nvPr/>
              </p14:nvContentPartPr>
              <p14:xfrm>
                <a:off x="6642410" y="4153001"/>
                <a:ext cx="1237680" cy="123768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26107C25-98E9-D84C-8B73-07FCED2066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7290" y="4137521"/>
                  <a:ext cx="1268280" cy="12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3A26973B-7435-514A-A7FF-28BEB869F971}"/>
                    </a:ext>
                  </a:extLst>
                </p14:cNvPr>
                <p14:cNvContentPartPr/>
                <p14:nvPr/>
              </p14:nvContentPartPr>
              <p14:xfrm>
                <a:off x="5942210" y="5498681"/>
                <a:ext cx="1362600" cy="134640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3A26973B-7435-514A-A7FF-28BEB869F9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27090" y="5483561"/>
                  <a:ext cx="1393200" cy="13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E034D320-C7EF-CF44-B909-5AE2F8DC1BCA}"/>
                    </a:ext>
                  </a:extLst>
                </p14:cNvPr>
                <p14:cNvContentPartPr/>
                <p14:nvPr/>
              </p14:nvContentPartPr>
              <p14:xfrm>
                <a:off x="7955690" y="3544961"/>
                <a:ext cx="97920" cy="27468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E034D320-C7EF-CF44-B909-5AE2F8DC1BC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40570" y="3529841"/>
                  <a:ext cx="128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A111D185-C026-044C-8B9C-9D7EF09A33C1}"/>
                    </a:ext>
                  </a:extLst>
                </p14:cNvPr>
                <p14:cNvContentPartPr/>
                <p14:nvPr/>
              </p14:nvContentPartPr>
              <p14:xfrm>
                <a:off x="7934090" y="3620921"/>
                <a:ext cx="125280" cy="14148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A111D185-C026-044C-8B9C-9D7EF09A33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18970" y="3605801"/>
                  <a:ext cx="15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AF0C2339-C659-2A44-A4EB-67A3EDE6684B}"/>
                    </a:ext>
                  </a:extLst>
                </p14:cNvPr>
                <p14:cNvContentPartPr/>
                <p14:nvPr/>
              </p14:nvContentPartPr>
              <p14:xfrm>
                <a:off x="8227130" y="3707681"/>
                <a:ext cx="152280" cy="25560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AF0C2339-C659-2A44-A4EB-67A3EDE6684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12010" y="3692561"/>
                  <a:ext cx="182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37A5BBCB-50F0-B448-9A72-C1668AF0B5C8}"/>
                    </a:ext>
                  </a:extLst>
                </p14:cNvPr>
                <p14:cNvContentPartPr/>
                <p14:nvPr/>
              </p14:nvContentPartPr>
              <p14:xfrm>
                <a:off x="8237930" y="3865001"/>
                <a:ext cx="65520" cy="13608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37A5BBCB-50F0-B448-9A72-C1668AF0B5C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22810" y="3849881"/>
                  <a:ext cx="96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431B28D9-6E03-D54C-86E9-4B058D1BD5C7}"/>
                    </a:ext>
                  </a:extLst>
                </p14:cNvPr>
                <p14:cNvContentPartPr/>
                <p14:nvPr/>
              </p14:nvContentPartPr>
              <p14:xfrm>
                <a:off x="8129930" y="3696881"/>
                <a:ext cx="92160" cy="38016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431B28D9-6E03-D54C-86E9-4B058D1BD5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14810" y="3681761"/>
                  <a:ext cx="122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F4710755-4C99-D742-85B7-03FC30540EF2}"/>
                    </a:ext>
                  </a:extLst>
                </p14:cNvPr>
                <p14:cNvContentPartPr/>
                <p14:nvPr/>
              </p14:nvContentPartPr>
              <p14:xfrm>
                <a:off x="8395610" y="4011881"/>
                <a:ext cx="38520" cy="16848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F4710755-4C99-D742-85B7-03FC30540EF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80130" y="3996401"/>
                  <a:ext cx="68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804179E4-A90C-CD4C-8D93-06273B5B3339}"/>
                    </a:ext>
                  </a:extLst>
                </p14:cNvPr>
                <p14:cNvContentPartPr/>
                <p14:nvPr/>
              </p14:nvContentPartPr>
              <p14:xfrm>
                <a:off x="8916530" y="3713081"/>
                <a:ext cx="129960" cy="3639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804179E4-A90C-CD4C-8D93-06273B5B33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01050" y="3697961"/>
                  <a:ext cx="160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9DD16127-FB80-964D-BA11-69282964AC9C}"/>
                    </a:ext>
                  </a:extLst>
                </p14:cNvPr>
                <p14:cNvContentPartPr/>
                <p14:nvPr/>
              </p14:nvContentPartPr>
              <p14:xfrm>
                <a:off x="7309850" y="5249201"/>
                <a:ext cx="119880" cy="23904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9DD16127-FB80-964D-BA11-69282964AC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94730" y="5234081"/>
                  <a:ext cx="150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0F738211-3129-8940-BD6B-61DF6571393F}"/>
                    </a:ext>
                  </a:extLst>
                </p14:cNvPr>
                <p14:cNvContentPartPr/>
                <p14:nvPr/>
              </p14:nvContentPartPr>
              <p14:xfrm>
                <a:off x="7326410" y="5287001"/>
                <a:ext cx="81720" cy="13068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0F738211-3129-8940-BD6B-61DF6571393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10930" y="5271881"/>
                  <a:ext cx="112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8D58F807-8EEC-C949-8CA5-C29A12A2796B}"/>
                    </a:ext>
                  </a:extLst>
                </p14:cNvPr>
                <p14:cNvContentPartPr/>
                <p14:nvPr/>
              </p14:nvContentPartPr>
              <p14:xfrm>
                <a:off x="7734650" y="5205641"/>
                <a:ext cx="91440" cy="47808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8D58F807-8EEC-C949-8CA5-C29A12A279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19170" y="5190521"/>
                  <a:ext cx="12204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6" name="Group 24625">
            <a:extLst>
              <a:ext uri="{FF2B5EF4-FFF2-40B4-BE49-F238E27FC236}">
                <a16:creationId xmlns:a16="http://schemas.microsoft.com/office/drawing/2014/main" id="{F3CF6DC2-FE02-A343-9FB6-508FBFFC0307}"/>
              </a:ext>
            </a:extLst>
          </p:cNvPr>
          <p:cNvGrpSpPr/>
          <p:nvPr/>
        </p:nvGrpSpPr>
        <p:grpSpPr>
          <a:xfrm>
            <a:off x="7000610" y="4364321"/>
            <a:ext cx="684000" cy="417960"/>
            <a:chOff x="7000610" y="4364321"/>
            <a:chExt cx="684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3E61974A-16BA-A54F-9E48-124EA62FB7C2}"/>
                    </a:ext>
                  </a:extLst>
                </p14:cNvPr>
                <p14:cNvContentPartPr/>
                <p14:nvPr/>
              </p14:nvContentPartPr>
              <p14:xfrm>
                <a:off x="7575890" y="4364321"/>
                <a:ext cx="38520" cy="15228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3E61974A-16BA-A54F-9E48-124EA62FB7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60770" y="4349201"/>
                  <a:ext cx="68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D5C20C88-B7FF-FD49-89F6-479527C8441A}"/>
                    </a:ext>
                  </a:extLst>
                </p14:cNvPr>
                <p14:cNvContentPartPr/>
                <p14:nvPr/>
              </p14:nvContentPartPr>
              <p14:xfrm>
                <a:off x="7586690" y="4511201"/>
                <a:ext cx="60120" cy="11448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D5C20C88-B7FF-FD49-89F6-479527C844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71570" y="4495721"/>
                  <a:ext cx="90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A4125AFA-2B16-CA41-AED4-7EE438B92D44}"/>
                    </a:ext>
                  </a:extLst>
                </p14:cNvPr>
                <p14:cNvContentPartPr/>
                <p14:nvPr/>
              </p14:nvContentPartPr>
              <p14:xfrm>
                <a:off x="7597490" y="4652321"/>
                <a:ext cx="87120" cy="6552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A4125AFA-2B16-CA41-AED4-7EE438B92D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82370" y="4636841"/>
                  <a:ext cx="11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F20A7432-268F-8844-BF64-76D8AE24B8DE}"/>
                    </a:ext>
                  </a:extLst>
                </p14:cNvPr>
                <p14:cNvContentPartPr/>
                <p14:nvPr/>
              </p14:nvContentPartPr>
              <p14:xfrm>
                <a:off x="7000610" y="4544321"/>
                <a:ext cx="152280" cy="23796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F20A7432-268F-8844-BF64-76D8AE24B8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85490" y="4528841"/>
                  <a:ext cx="18288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624" name="Ink 24623">
                <a:extLst>
                  <a:ext uri="{FF2B5EF4-FFF2-40B4-BE49-F238E27FC236}">
                    <a16:creationId xmlns:a16="http://schemas.microsoft.com/office/drawing/2014/main" id="{24420B64-412F-424B-84FF-6BF33B5DEF44}"/>
                  </a:ext>
                </a:extLst>
              </p14:cNvPr>
              <p14:cNvContentPartPr/>
              <p14:nvPr/>
            </p14:nvContentPartPr>
            <p14:xfrm>
              <a:off x="8607290" y="5129681"/>
              <a:ext cx="221760" cy="591840"/>
            </p14:xfrm>
          </p:contentPart>
        </mc:Choice>
        <mc:Fallback xmlns="">
          <p:pic>
            <p:nvPicPr>
              <p:cNvPr id="24624" name="Ink 24623">
                <a:extLst>
                  <a:ext uri="{FF2B5EF4-FFF2-40B4-BE49-F238E27FC236}">
                    <a16:creationId xmlns:a16="http://schemas.microsoft.com/office/drawing/2014/main" id="{24420B64-412F-424B-84FF-6BF33B5DEF4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591810" y="5114561"/>
                <a:ext cx="2520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627" name="Ink 24626">
                <a:extLst>
                  <a:ext uri="{FF2B5EF4-FFF2-40B4-BE49-F238E27FC236}">
                    <a16:creationId xmlns:a16="http://schemas.microsoft.com/office/drawing/2014/main" id="{972079A1-7321-D847-A40B-546CFDD9CE72}"/>
                  </a:ext>
                </a:extLst>
              </p14:cNvPr>
              <p14:cNvContentPartPr/>
              <p14:nvPr/>
            </p14:nvContentPartPr>
            <p14:xfrm>
              <a:off x="6170090" y="6331001"/>
              <a:ext cx="136080" cy="210240"/>
            </p14:xfrm>
          </p:contentPart>
        </mc:Choice>
        <mc:Fallback xmlns="">
          <p:pic>
            <p:nvPicPr>
              <p:cNvPr id="24627" name="Ink 24626">
                <a:extLst>
                  <a:ext uri="{FF2B5EF4-FFF2-40B4-BE49-F238E27FC236}">
                    <a16:creationId xmlns:a16="http://schemas.microsoft.com/office/drawing/2014/main" id="{972079A1-7321-D847-A40B-546CFDD9CE7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154970" y="6315881"/>
                <a:ext cx="1666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628" name="Ink 24627">
                <a:extLst>
                  <a:ext uri="{FF2B5EF4-FFF2-40B4-BE49-F238E27FC236}">
                    <a16:creationId xmlns:a16="http://schemas.microsoft.com/office/drawing/2014/main" id="{9E38A732-3F8B-0F48-8585-1DC1B5112023}"/>
                  </a:ext>
                </a:extLst>
              </p14:cNvPr>
              <p14:cNvContentPartPr/>
              <p14:nvPr/>
            </p14:nvContentPartPr>
            <p14:xfrm>
              <a:off x="6973610" y="6291041"/>
              <a:ext cx="81720" cy="201240"/>
            </p14:xfrm>
          </p:contentPart>
        </mc:Choice>
        <mc:Fallback xmlns="">
          <p:pic>
            <p:nvPicPr>
              <p:cNvPr id="24628" name="Ink 24627">
                <a:extLst>
                  <a:ext uri="{FF2B5EF4-FFF2-40B4-BE49-F238E27FC236}">
                    <a16:creationId xmlns:a16="http://schemas.microsoft.com/office/drawing/2014/main" id="{9E38A732-3F8B-0F48-8585-1DC1B511202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958130" y="6275921"/>
                <a:ext cx="11232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6" name="Group 24635">
            <a:extLst>
              <a:ext uri="{FF2B5EF4-FFF2-40B4-BE49-F238E27FC236}">
                <a16:creationId xmlns:a16="http://schemas.microsoft.com/office/drawing/2014/main" id="{B895EE96-31AB-E445-9518-898A323E6880}"/>
              </a:ext>
            </a:extLst>
          </p:cNvPr>
          <p:cNvGrpSpPr/>
          <p:nvPr/>
        </p:nvGrpSpPr>
        <p:grpSpPr>
          <a:xfrm>
            <a:off x="7668050" y="5965601"/>
            <a:ext cx="743040" cy="635400"/>
            <a:chOff x="7668050" y="5965601"/>
            <a:chExt cx="74304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25B15279-83DA-2149-8322-3F58DB2DE528}"/>
                    </a:ext>
                  </a:extLst>
                </p14:cNvPr>
                <p14:cNvContentPartPr/>
                <p14:nvPr/>
              </p14:nvContentPartPr>
              <p14:xfrm>
                <a:off x="7668050" y="6036161"/>
                <a:ext cx="136080" cy="53208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25B15279-83DA-2149-8322-3F58DB2DE5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52930" y="6021041"/>
                  <a:ext cx="1666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D62139C3-43C2-B548-8739-11ACBA343512}"/>
                    </a:ext>
                  </a:extLst>
                </p14:cNvPr>
                <p14:cNvContentPartPr/>
                <p14:nvPr/>
              </p14:nvContentPartPr>
              <p14:xfrm>
                <a:off x="7907090" y="6106721"/>
                <a:ext cx="49320" cy="33552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D62139C3-43C2-B548-8739-11ACBA34351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91610" y="6091601"/>
                  <a:ext cx="79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5C10429E-506E-584B-B76F-69D0700424AA}"/>
                    </a:ext>
                  </a:extLst>
                </p14:cNvPr>
                <p14:cNvContentPartPr/>
                <p14:nvPr/>
              </p14:nvContentPartPr>
              <p14:xfrm>
                <a:off x="8064410" y="5965601"/>
                <a:ext cx="49320" cy="23364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5C10429E-506E-584B-B76F-69D0700424A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49290" y="5950481"/>
                  <a:ext cx="79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F3D369A5-15C2-5346-8B5D-82D2B3B8B553}"/>
                    </a:ext>
                  </a:extLst>
                </p14:cNvPr>
                <p14:cNvContentPartPr/>
                <p14:nvPr/>
              </p14:nvContentPartPr>
              <p14:xfrm>
                <a:off x="8091410" y="6101321"/>
                <a:ext cx="133200" cy="16848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F3D369A5-15C2-5346-8B5D-82D2B3B8B55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76290" y="6085841"/>
                  <a:ext cx="163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5953C284-6B96-ED4D-BC2E-8FF2A0AF105E}"/>
                    </a:ext>
                  </a:extLst>
                </p14:cNvPr>
                <p14:cNvContentPartPr/>
                <p14:nvPr/>
              </p14:nvContentPartPr>
              <p14:xfrm>
                <a:off x="8183930" y="6269441"/>
                <a:ext cx="114480" cy="16308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5953C284-6B96-ED4D-BC2E-8FF2A0AF105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68450" y="6254321"/>
                  <a:ext cx="14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4F70DB7F-17F6-BC40-96BE-B86BCD7A0F56}"/>
                    </a:ext>
                  </a:extLst>
                </p14:cNvPr>
                <p14:cNvContentPartPr/>
                <p14:nvPr/>
              </p14:nvContentPartPr>
              <p14:xfrm>
                <a:off x="8325050" y="6415961"/>
                <a:ext cx="86040" cy="18504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4F70DB7F-17F6-BC40-96BE-B86BCD7A0F5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09570" y="6400841"/>
                  <a:ext cx="11664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4635" name="Ink 24634">
                <a:extLst>
                  <a:ext uri="{FF2B5EF4-FFF2-40B4-BE49-F238E27FC236}">
                    <a16:creationId xmlns:a16="http://schemas.microsoft.com/office/drawing/2014/main" id="{82CC171A-6F6D-CD43-8FB8-416BD878332D}"/>
                  </a:ext>
                </a:extLst>
              </p14:cNvPr>
              <p14:cNvContentPartPr/>
              <p14:nvPr/>
            </p14:nvContentPartPr>
            <p14:xfrm>
              <a:off x="8889170" y="5932841"/>
              <a:ext cx="173880" cy="548640"/>
            </p14:xfrm>
          </p:contentPart>
        </mc:Choice>
        <mc:Fallback xmlns="">
          <p:pic>
            <p:nvPicPr>
              <p:cNvPr id="24635" name="Ink 24634">
                <a:extLst>
                  <a:ext uri="{FF2B5EF4-FFF2-40B4-BE49-F238E27FC236}">
                    <a16:creationId xmlns:a16="http://schemas.microsoft.com/office/drawing/2014/main" id="{82CC171A-6F6D-CD43-8FB8-416BD878332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874050" y="5917721"/>
                <a:ext cx="20448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637" name="Ink 24636">
                <a:extLst>
                  <a:ext uri="{FF2B5EF4-FFF2-40B4-BE49-F238E27FC236}">
                    <a16:creationId xmlns:a16="http://schemas.microsoft.com/office/drawing/2014/main" id="{D8E43615-F1F7-9F4F-9467-CE2CDE691C7B}"/>
                  </a:ext>
                </a:extLst>
              </p14:cNvPr>
              <p14:cNvContentPartPr/>
              <p14:nvPr/>
            </p14:nvContentPartPr>
            <p14:xfrm>
              <a:off x="7575890" y="2797241"/>
              <a:ext cx="81720" cy="187200"/>
            </p14:xfrm>
          </p:contentPart>
        </mc:Choice>
        <mc:Fallback xmlns="">
          <p:pic>
            <p:nvPicPr>
              <p:cNvPr id="24637" name="Ink 24636">
                <a:extLst>
                  <a:ext uri="{FF2B5EF4-FFF2-40B4-BE49-F238E27FC236}">
                    <a16:creationId xmlns:a16="http://schemas.microsoft.com/office/drawing/2014/main" id="{D8E43615-F1F7-9F4F-9467-CE2CDE691C7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560770" y="2782121"/>
                <a:ext cx="1123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0" name="Group 24639">
            <a:extLst>
              <a:ext uri="{FF2B5EF4-FFF2-40B4-BE49-F238E27FC236}">
                <a16:creationId xmlns:a16="http://schemas.microsoft.com/office/drawing/2014/main" id="{BE5968D5-9383-6C49-A155-F38912423BBE}"/>
              </a:ext>
            </a:extLst>
          </p:cNvPr>
          <p:cNvGrpSpPr/>
          <p:nvPr/>
        </p:nvGrpSpPr>
        <p:grpSpPr>
          <a:xfrm>
            <a:off x="8487770" y="2432201"/>
            <a:ext cx="108720" cy="608760"/>
            <a:chOff x="8487770" y="2432201"/>
            <a:chExt cx="10872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57F4CAE9-1003-6C47-8C23-D48BF4CD9A1E}"/>
                    </a:ext>
                  </a:extLst>
                </p14:cNvPr>
                <p14:cNvContentPartPr/>
                <p14:nvPr/>
              </p14:nvContentPartPr>
              <p14:xfrm>
                <a:off x="8487770" y="2774201"/>
                <a:ext cx="21960" cy="26676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57F4CAE9-1003-6C47-8C23-D48BF4CD9A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72290" y="2759081"/>
                  <a:ext cx="52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479EC7C6-FFF9-294C-A6BF-466E06D0CFDF}"/>
                    </a:ext>
                  </a:extLst>
                </p14:cNvPr>
                <p14:cNvContentPartPr/>
                <p14:nvPr/>
              </p14:nvContentPartPr>
              <p14:xfrm>
                <a:off x="8505050" y="2432201"/>
                <a:ext cx="91440" cy="3139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479EC7C6-FFF9-294C-A6BF-466E06D0CFD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89930" y="2417081"/>
                  <a:ext cx="12204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2" name="Group 24641">
            <a:extLst>
              <a:ext uri="{FF2B5EF4-FFF2-40B4-BE49-F238E27FC236}">
                <a16:creationId xmlns:a16="http://schemas.microsoft.com/office/drawing/2014/main" id="{F7048072-1A59-334C-BD6B-E6C546B7C039}"/>
              </a:ext>
            </a:extLst>
          </p:cNvPr>
          <p:cNvGrpSpPr/>
          <p:nvPr/>
        </p:nvGrpSpPr>
        <p:grpSpPr>
          <a:xfrm>
            <a:off x="7890530" y="5194841"/>
            <a:ext cx="298800" cy="530280"/>
            <a:chOff x="7890530" y="5194841"/>
            <a:chExt cx="29880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319AE1AA-8FAF-6549-9A10-6C4E80B5C82B}"/>
                    </a:ext>
                  </a:extLst>
                </p14:cNvPr>
                <p14:cNvContentPartPr/>
                <p14:nvPr/>
              </p14:nvContentPartPr>
              <p14:xfrm>
                <a:off x="7939490" y="5194841"/>
                <a:ext cx="32760" cy="16308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319AE1AA-8FAF-6549-9A10-6C4E80B5C8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24370" y="5179721"/>
                  <a:ext cx="63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DD99065C-0DB1-944A-9885-50BC8354A959}"/>
                    </a:ext>
                  </a:extLst>
                </p14:cNvPr>
                <p14:cNvContentPartPr/>
                <p14:nvPr/>
              </p14:nvContentPartPr>
              <p14:xfrm>
                <a:off x="7890530" y="5357561"/>
                <a:ext cx="103320" cy="10908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DD99065C-0DB1-944A-9885-50BC8354A95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75410" y="5342441"/>
                  <a:ext cx="133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F799AF4A-F2D0-6744-82D2-4FBCC964FD22}"/>
                    </a:ext>
                  </a:extLst>
                </p14:cNvPr>
                <p14:cNvContentPartPr/>
                <p14:nvPr/>
              </p14:nvContentPartPr>
              <p14:xfrm>
                <a:off x="7972250" y="5433521"/>
                <a:ext cx="87120" cy="29160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F799AF4A-F2D0-6744-82D2-4FBCC964FD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56770" y="5418401"/>
                  <a:ext cx="117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ED9DEC47-9A49-7340-A63D-26C68B75BDE1}"/>
                    </a:ext>
                  </a:extLst>
                </p14:cNvPr>
                <p14:cNvContentPartPr/>
                <p14:nvPr/>
              </p14:nvContentPartPr>
              <p14:xfrm>
                <a:off x="8167370" y="5509841"/>
                <a:ext cx="21960" cy="16848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ED9DEC47-9A49-7340-A63D-26C68B75BDE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52250" y="5494361"/>
                  <a:ext cx="52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93193B4B-2E44-4449-BE5C-18368525E103}"/>
                    </a:ext>
                  </a:extLst>
                </p14:cNvPr>
                <p14:cNvContentPartPr/>
                <p14:nvPr/>
              </p14:nvContentPartPr>
              <p14:xfrm>
                <a:off x="7983050" y="5509841"/>
                <a:ext cx="54720" cy="19584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93193B4B-2E44-4449-BE5C-18368525E10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67570" y="5494361"/>
                  <a:ext cx="8496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170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Sketch the graphs representing the following functions. State the coordinates of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and choose whether to state the coordinates of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-intercept(s) or the vertex: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+6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+9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+6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+7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+7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+6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 r="-770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“Choose wisely”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9511D6-0818-7E4A-AF69-349908CE95CA}"/>
                  </a:ext>
                </a:extLst>
              </p14:cNvPr>
              <p14:cNvContentPartPr/>
              <p14:nvPr/>
            </p14:nvContentPartPr>
            <p14:xfrm>
              <a:off x="618170" y="2980121"/>
              <a:ext cx="320400" cy="33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9511D6-0818-7E4A-AF69-349908CE95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170" y="2836481"/>
                <a:ext cx="464040" cy="6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3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Sketch the graphs representing the following functions. State the coordinates of the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and choose whether to state the coordinates of the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-intercept(s) or the vertex: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+9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:→9−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:→2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−9</m:t>
                    </m:r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 r="-770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“Choose wisely”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68E06B-6066-C543-BA84-2121893ED871}"/>
                  </a:ext>
                </a:extLst>
              </p14:cNvPr>
              <p14:cNvContentPartPr/>
              <p14:nvPr/>
            </p14:nvContentPartPr>
            <p14:xfrm>
              <a:off x="547610" y="2885441"/>
              <a:ext cx="373680" cy="41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68E06B-6066-C543-BA84-2121893ED8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610" y="2741801"/>
                <a:ext cx="517320" cy="70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4BFA3C8-68AB-2E41-8617-C9459C146374}"/>
              </a:ext>
            </a:extLst>
          </p:cNvPr>
          <p:cNvGrpSpPr/>
          <p:nvPr/>
        </p:nvGrpSpPr>
        <p:grpSpPr>
          <a:xfrm>
            <a:off x="3456410" y="4215641"/>
            <a:ext cx="5820480" cy="1113120"/>
            <a:chOff x="3456410" y="4215641"/>
            <a:chExt cx="5820480" cy="11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682FFC-E961-CF4A-BD6C-EC5766205B65}"/>
                    </a:ext>
                  </a:extLst>
                </p14:cNvPr>
                <p14:cNvContentPartPr/>
                <p14:nvPr/>
              </p14:nvContentPartPr>
              <p14:xfrm>
                <a:off x="3543530" y="4975601"/>
                <a:ext cx="152280" cy="1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682FFC-E961-CF4A-BD6C-EC5766205B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28050" y="4960481"/>
                  <a:ext cx="18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2396C6-9D30-2C44-932F-582E3759C997}"/>
                    </a:ext>
                  </a:extLst>
                </p14:cNvPr>
                <p14:cNvContentPartPr/>
                <p14:nvPr/>
              </p14:nvContentPartPr>
              <p14:xfrm>
                <a:off x="3456410" y="5056961"/>
                <a:ext cx="23076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2396C6-9D30-2C44-932F-582E3759C9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41290" y="5041841"/>
                  <a:ext cx="26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005C7C-5D58-BE41-A3CB-355596C04384}"/>
                    </a:ext>
                  </a:extLst>
                </p14:cNvPr>
                <p14:cNvContentPartPr/>
                <p14:nvPr/>
              </p14:nvContentPartPr>
              <p14:xfrm>
                <a:off x="3505370" y="5160281"/>
                <a:ext cx="238680" cy="49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005C7C-5D58-BE41-A3CB-355596C043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90250" y="5144801"/>
                  <a:ext cx="268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E3C084-341C-FD40-914C-3D97EF0B95A4}"/>
                    </a:ext>
                  </a:extLst>
                </p14:cNvPr>
                <p14:cNvContentPartPr/>
                <p14:nvPr/>
              </p14:nvContentPartPr>
              <p14:xfrm>
                <a:off x="3901730" y="4819361"/>
                <a:ext cx="173880" cy="35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E3C084-341C-FD40-914C-3D97EF0B95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6250" y="4804241"/>
                  <a:ext cx="204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6B6CE1-7A11-EE4F-9C35-4979ABD7F791}"/>
                    </a:ext>
                  </a:extLst>
                </p14:cNvPr>
                <p14:cNvContentPartPr/>
                <p14:nvPr/>
              </p14:nvContentPartPr>
              <p14:xfrm>
                <a:off x="4004690" y="4666361"/>
                <a:ext cx="168480" cy="17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6B6CE1-7A11-EE4F-9C35-4979ABD7F7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89570" y="4650881"/>
                  <a:ext cx="199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9404B7-D9B3-7C49-8E1C-DA3A632FD357}"/>
                    </a:ext>
                  </a:extLst>
                </p14:cNvPr>
                <p14:cNvContentPartPr/>
                <p14:nvPr/>
              </p14:nvContentPartPr>
              <p14:xfrm>
                <a:off x="4292330" y="4997201"/>
                <a:ext cx="213840" cy="4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9404B7-D9B3-7C49-8E1C-DA3A632FD3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77210" y="4982081"/>
                  <a:ext cx="244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E90047-1DBC-B549-B0D4-10B586D24137}"/>
                    </a:ext>
                  </a:extLst>
                </p14:cNvPr>
                <p14:cNvContentPartPr/>
                <p14:nvPr/>
              </p14:nvContentPartPr>
              <p14:xfrm>
                <a:off x="4613090" y="4774721"/>
                <a:ext cx="140760" cy="38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E90047-1DBC-B549-B0D4-10B586D241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97970" y="4759601"/>
                  <a:ext cx="171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2F65A8-9407-BA49-9A88-B81F6F28BA2F}"/>
                    </a:ext>
                  </a:extLst>
                </p14:cNvPr>
                <p14:cNvContentPartPr/>
                <p14:nvPr/>
              </p14:nvContentPartPr>
              <p14:xfrm>
                <a:off x="4786250" y="4899641"/>
                <a:ext cx="136080" cy="26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2F65A8-9407-BA49-9A88-B81F6F28BA2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71130" y="4884521"/>
                  <a:ext cx="166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593B43-0A36-E546-B71C-06E7297D9FC6}"/>
                    </a:ext>
                  </a:extLst>
                </p14:cNvPr>
                <p14:cNvContentPartPr/>
                <p14:nvPr/>
              </p14:nvContentPartPr>
              <p14:xfrm>
                <a:off x="4928090" y="4818281"/>
                <a:ext cx="151560" cy="29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593B43-0A36-E546-B71C-06E7297D9F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12610" y="4802801"/>
                  <a:ext cx="182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84F3AE-20A2-C14F-BC5D-FA85F2916DF3}"/>
                    </a:ext>
                  </a:extLst>
                </p14:cNvPr>
                <p14:cNvContentPartPr/>
                <p14:nvPr/>
              </p14:nvContentPartPr>
              <p14:xfrm>
                <a:off x="5122850" y="4829081"/>
                <a:ext cx="49320" cy="358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84F3AE-20A2-C14F-BC5D-FA85F2916D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07370" y="4813961"/>
                  <a:ext cx="79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CAFB5B-176B-8B4C-AC9E-7FA865905324}"/>
                    </a:ext>
                  </a:extLst>
                </p14:cNvPr>
                <p14:cNvContentPartPr/>
                <p14:nvPr/>
              </p14:nvContentPartPr>
              <p14:xfrm>
                <a:off x="5063090" y="4959401"/>
                <a:ext cx="212040" cy="4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CAFB5B-176B-8B4C-AC9E-7FA8659053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47970" y="4943921"/>
                  <a:ext cx="242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65302D-3D08-F946-A197-C9F105531C9F}"/>
                    </a:ext>
                  </a:extLst>
                </p14:cNvPr>
                <p14:cNvContentPartPr/>
                <p14:nvPr/>
              </p14:nvContentPartPr>
              <p14:xfrm>
                <a:off x="5263970" y="4769321"/>
                <a:ext cx="163080" cy="40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65302D-3D08-F946-A197-C9F105531C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8490" y="4754201"/>
                  <a:ext cx="193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A51C14-69AF-854F-A51F-99600D177BC8}"/>
                    </a:ext>
                  </a:extLst>
                </p14:cNvPr>
                <p14:cNvContentPartPr/>
                <p14:nvPr/>
              </p14:nvContentPartPr>
              <p14:xfrm>
                <a:off x="5426690" y="4720361"/>
                <a:ext cx="173880" cy="51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A51C14-69AF-854F-A51F-99600D177B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11570" y="4705241"/>
                  <a:ext cx="2044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016FC6-4ED9-6447-93EA-B8AAC3E99B32}"/>
                    </a:ext>
                  </a:extLst>
                </p14:cNvPr>
                <p14:cNvContentPartPr/>
                <p14:nvPr/>
              </p14:nvContentPartPr>
              <p14:xfrm>
                <a:off x="5481050" y="4579241"/>
                <a:ext cx="266400" cy="22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016FC6-4ED9-6447-93EA-B8AAC3E99B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65570" y="4564121"/>
                  <a:ext cx="29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AB9610-1213-EF43-895E-4BEDAE08A06F}"/>
                    </a:ext>
                  </a:extLst>
                </p14:cNvPr>
                <p14:cNvContentPartPr/>
                <p14:nvPr/>
              </p14:nvContentPartPr>
              <p14:xfrm>
                <a:off x="5904410" y="4829081"/>
                <a:ext cx="257400" cy="2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AB9610-1213-EF43-895E-4BEDAE08A0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88930" y="4813961"/>
                  <a:ext cx="287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4AB431-E51B-F742-8416-FD6DC12736A8}"/>
                    </a:ext>
                  </a:extLst>
                </p14:cNvPr>
                <p14:cNvContentPartPr/>
                <p14:nvPr/>
              </p14:nvContentPartPr>
              <p14:xfrm>
                <a:off x="5887850" y="4921241"/>
                <a:ext cx="17388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4AB431-E51B-F742-8416-FD6DC12736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72730" y="4906121"/>
                  <a:ext cx="204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E2A9F7-7004-6441-8C38-7AA6DE22D3C6}"/>
                    </a:ext>
                  </a:extLst>
                </p14:cNvPr>
                <p14:cNvContentPartPr/>
                <p14:nvPr/>
              </p14:nvContentPartPr>
              <p14:xfrm>
                <a:off x="5915210" y="5062361"/>
                <a:ext cx="245160" cy="3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E2A9F7-7004-6441-8C38-7AA6DE22D3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9730" y="5047241"/>
                  <a:ext cx="275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87327B-254C-B449-BAC7-D8FF71688A7C}"/>
                    </a:ext>
                  </a:extLst>
                </p14:cNvPr>
                <p14:cNvContentPartPr/>
                <p14:nvPr/>
              </p14:nvContentPartPr>
              <p14:xfrm>
                <a:off x="6252170" y="4449281"/>
                <a:ext cx="145080" cy="75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87327B-254C-B449-BAC7-D8FF71688A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7050" y="4433801"/>
                  <a:ext cx="17568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46A5FB-096D-2046-BC21-51ADC78B0D30}"/>
                    </a:ext>
                  </a:extLst>
                </p14:cNvPr>
                <p14:cNvContentPartPr/>
                <p14:nvPr/>
              </p14:nvContentPartPr>
              <p14:xfrm>
                <a:off x="6441530" y="4629641"/>
                <a:ext cx="141480" cy="43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46A5FB-096D-2046-BC21-51ADC78B0D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26410" y="4614161"/>
                  <a:ext cx="1720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D265F2-EC4B-4F42-A124-FF164B083594}"/>
                    </a:ext>
                  </a:extLst>
                </p14:cNvPr>
                <p14:cNvContentPartPr/>
                <p14:nvPr/>
              </p14:nvContentPartPr>
              <p14:xfrm>
                <a:off x="6729170" y="4807481"/>
                <a:ext cx="43920" cy="30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D265F2-EC4B-4F42-A124-FF164B0835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14050" y="4792001"/>
                  <a:ext cx="74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F2FF18-7D4B-CD40-86C4-511616CA084C}"/>
                    </a:ext>
                  </a:extLst>
                </p14:cNvPr>
                <p14:cNvContentPartPr/>
                <p14:nvPr/>
              </p14:nvContentPartPr>
              <p14:xfrm>
                <a:off x="6653210" y="4948601"/>
                <a:ext cx="152280" cy="5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F2FF18-7D4B-CD40-86C4-511616CA084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8090" y="4933121"/>
                  <a:ext cx="18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A5255A-B651-3C43-8DD1-3BFF615028C8}"/>
                    </a:ext>
                  </a:extLst>
                </p14:cNvPr>
                <p14:cNvContentPartPr/>
                <p14:nvPr/>
              </p14:nvContentPartPr>
              <p14:xfrm>
                <a:off x="6897650" y="4812881"/>
                <a:ext cx="124560" cy="271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A5255A-B651-3C43-8DD1-3BFF615028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82170" y="4797401"/>
                  <a:ext cx="155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F821F5-A8A6-6D4C-A758-22223D945B5E}"/>
                    </a:ext>
                  </a:extLst>
                </p14:cNvPr>
                <p14:cNvContentPartPr/>
                <p14:nvPr/>
              </p14:nvContentPartPr>
              <p14:xfrm>
                <a:off x="7022210" y="4758521"/>
                <a:ext cx="125280" cy="30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F821F5-A8A6-6D4C-A758-22223D945B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07090" y="4743401"/>
                  <a:ext cx="155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CEC40D-C7F6-C844-B0C8-3A7E10721BCB}"/>
                    </a:ext>
                  </a:extLst>
                </p14:cNvPr>
                <p14:cNvContentPartPr/>
                <p14:nvPr/>
              </p14:nvContentPartPr>
              <p14:xfrm>
                <a:off x="7179890" y="4774721"/>
                <a:ext cx="21960" cy="32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CEC40D-C7F6-C844-B0C8-3A7E10721B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64410" y="4759601"/>
                  <a:ext cx="52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E2B05-BC4B-884B-A807-4C0C4604923D}"/>
                    </a:ext>
                  </a:extLst>
                </p14:cNvPr>
                <p14:cNvContentPartPr/>
                <p14:nvPr/>
              </p14:nvContentPartPr>
              <p14:xfrm>
                <a:off x="7120130" y="4888841"/>
                <a:ext cx="21744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E2B05-BC4B-884B-A807-4C0C460492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04650" y="4873361"/>
                  <a:ext cx="248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FC47BD-A36D-CB46-BB64-B4995BD12E46}"/>
                    </a:ext>
                  </a:extLst>
                </p14:cNvPr>
                <p14:cNvContentPartPr/>
                <p14:nvPr/>
              </p14:nvContentPartPr>
              <p14:xfrm>
                <a:off x="7320650" y="4698761"/>
                <a:ext cx="199800" cy="390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FC47BD-A36D-CB46-BB64-B4995BD12E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05530" y="4683641"/>
                  <a:ext cx="230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CB2765-8E4C-4F46-90A7-A110018C61F4}"/>
                    </a:ext>
                  </a:extLst>
                </p14:cNvPr>
                <p14:cNvContentPartPr/>
                <p14:nvPr/>
              </p14:nvContentPartPr>
              <p14:xfrm>
                <a:off x="7423970" y="4557641"/>
                <a:ext cx="313200" cy="77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CB2765-8E4C-4F46-90A7-A110018C61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08850" y="4542521"/>
                  <a:ext cx="34380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4D5235-ECB2-DE4C-8EDA-01B20D26D247}"/>
                    </a:ext>
                  </a:extLst>
                </p14:cNvPr>
                <p14:cNvContentPartPr/>
                <p14:nvPr/>
              </p14:nvContentPartPr>
              <p14:xfrm>
                <a:off x="7792970" y="4476281"/>
                <a:ext cx="142560" cy="650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4D5235-ECB2-DE4C-8EDA-01B20D26D2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77850" y="4461161"/>
                  <a:ext cx="1731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7CE910-E9E6-E149-A540-F65496DCD7D0}"/>
                    </a:ext>
                  </a:extLst>
                </p14:cNvPr>
                <p14:cNvContentPartPr/>
                <p14:nvPr/>
              </p14:nvContentPartPr>
              <p14:xfrm>
                <a:off x="7923290" y="4606601"/>
                <a:ext cx="114480" cy="41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7CE910-E9E6-E149-A540-F65496DCD7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08170" y="4591481"/>
                  <a:ext cx="1447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2CB31B-7B2C-7447-AD20-9BC707EAD582}"/>
                    </a:ext>
                  </a:extLst>
                </p14:cNvPr>
                <p14:cNvContentPartPr/>
                <p14:nvPr/>
              </p14:nvContentPartPr>
              <p14:xfrm>
                <a:off x="8102210" y="4845281"/>
                <a:ext cx="157680" cy="4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2CB31B-7B2C-7447-AD20-9BC707EAD5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87090" y="4830161"/>
                  <a:ext cx="18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8F94A4-BA7F-344F-886D-7B5CC539E37F}"/>
                    </a:ext>
                  </a:extLst>
                </p14:cNvPr>
                <p14:cNvContentPartPr/>
                <p14:nvPr/>
              </p14:nvContentPartPr>
              <p14:xfrm>
                <a:off x="8373650" y="4595801"/>
                <a:ext cx="97920" cy="44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8F94A4-BA7F-344F-886D-7B5CC539E3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58530" y="4580321"/>
                  <a:ext cx="128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15918D-640D-9847-935F-475CF7CDAA23}"/>
                    </a:ext>
                  </a:extLst>
                </p14:cNvPr>
                <p14:cNvContentPartPr/>
                <p14:nvPr/>
              </p14:nvContentPartPr>
              <p14:xfrm>
                <a:off x="8520170" y="4769321"/>
                <a:ext cx="97920" cy="26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15918D-640D-9847-935F-475CF7CDAA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05050" y="4754201"/>
                  <a:ext cx="12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CC3D6B-A799-ED45-BAAD-310F55930FB4}"/>
                    </a:ext>
                  </a:extLst>
                </p14:cNvPr>
                <p14:cNvContentPartPr/>
                <p14:nvPr/>
              </p14:nvContentPartPr>
              <p14:xfrm>
                <a:off x="8634290" y="4739801"/>
                <a:ext cx="60120" cy="268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CC3D6B-A799-ED45-BAAD-310F55930F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19170" y="4724681"/>
                  <a:ext cx="90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BF7F19-119C-8349-A127-245D777C3AB2}"/>
                    </a:ext>
                  </a:extLst>
                </p14:cNvPr>
                <p14:cNvContentPartPr/>
                <p14:nvPr/>
              </p14:nvContentPartPr>
              <p14:xfrm>
                <a:off x="8764610" y="4709561"/>
                <a:ext cx="5760" cy="32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BF7F19-119C-8349-A127-245D777C3A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49130" y="4694441"/>
                  <a:ext cx="36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0CF76A-3902-8B48-B178-FCE7F63A5170}"/>
                    </a:ext>
                  </a:extLst>
                </p14:cNvPr>
                <p14:cNvContentPartPr/>
                <p14:nvPr/>
              </p14:nvContentPartPr>
              <p14:xfrm>
                <a:off x="8650490" y="4888841"/>
                <a:ext cx="163080" cy="4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0CF76A-3902-8B48-B178-FCE7F63A51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35370" y="4873361"/>
                  <a:ext cx="193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FFFD32-C00B-254A-BA86-C7A8A0BAFAB4}"/>
                    </a:ext>
                  </a:extLst>
                </p14:cNvPr>
                <p14:cNvContentPartPr/>
                <p14:nvPr/>
              </p14:nvContentPartPr>
              <p14:xfrm>
                <a:off x="8818610" y="4470881"/>
                <a:ext cx="292320" cy="629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FFFD32-C00B-254A-BA86-C7A8A0BAFA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03490" y="4455761"/>
                  <a:ext cx="3225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F7E3C2-58D1-C442-9C61-49DF17C60639}"/>
                    </a:ext>
                  </a:extLst>
                </p14:cNvPr>
                <p14:cNvContentPartPr/>
                <p14:nvPr/>
              </p14:nvContentPartPr>
              <p14:xfrm>
                <a:off x="8945330" y="4215641"/>
                <a:ext cx="331560" cy="99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F7E3C2-58D1-C442-9C61-49DF17C606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30210" y="4200521"/>
                  <a:ext cx="362160" cy="102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066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Give the equation of the quadratic graphs with the properties stated: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graph crosses the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-axis at (2, 0) and (–3, 0). It has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at (0, –12).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graph crosses the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-axis at (1, 0) and (4, 0). It has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at (0, –4).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graph touches the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-axis at (–2, 0). It has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at (0, 12).</a:t>
                </a:r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 r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“Thinking backwards”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872E5-76C1-EC4E-8278-0DFBE54CD9FD}"/>
              </a:ext>
            </a:extLst>
          </p:cNvPr>
          <p:cNvGrpSpPr/>
          <p:nvPr/>
        </p:nvGrpSpPr>
        <p:grpSpPr>
          <a:xfrm>
            <a:off x="5377730" y="2918561"/>
            <a:ext cx="2160000" cy="689760"/>
            <a:chOff x="5377730" y="2918561"/>
            <a:chExt cx="21600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8EAD629-0B1C-C946-B257-551CF3AD078B}"/>
                    </a:ext>
                  </a:extLst>
                </p14:cNvPr>
                <p14:cNvContentPartPr/>
                <p14:nvPr/>
              </p14:nvContentPartPr>
              <p14:xfrm>
                <a:off x="5377730" y="3054281"/>
                <a:ext cx="168480" cy="467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8EAD629-0B1C-C946-B257-551CF3AD07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62610" y="3039161"/>
                  <a:ext cx="199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C0AB82-0B77-5B40-9839-29E3D79A5EAE}"/>
                    </a:ext>
                  </a:extLst>
                </p14:cNvPr>
                <p14:cNvContentPartPr/>
                <p14:nvPr/>
              </p14:nvContentPartPr>
              <p14:xfrm>
                <a:off x="5578610" y="3238961"/>
                <a:ext cx="129240" cy="260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C0AB82-0B77-5B40-9839-29E3D79A5E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3490" y="3223481"/>
                  <a:ext cx="159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F55CA4-1F56-444E-B7E0-614F3FBA1CCE}"/>
                    </a:ext>
                  </a:extLst>
                </p14:cNvPr>
                <p14:cNvContentPartPr/>
                <p14:nvPr/>
              </p14:nvContentPartPr>
              <p14:xfrm>
                <a:off x="5698130" y="3211601"/>
                <a:ext cx="87120" cy="244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F55CA4-1F56-444E-B7E0-614F3FBA1C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82650" y="3196481"/>
                  <a:ext cx="117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A9DD08-03F6-3D47-A642-7898B0EA5BD5}"/>
                    </a:ext>
                  </a:extLst>
                </p14:cNvPr>
                <p14:cNvContentPartPr/>
                <p14:nvPr/>
              </p14:nvContentPartPr>
              <p14:xfrm>
                <a:off x="5871650" y="3341921"/>
                <a:ext cx="145080" cy="4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A9DD08-03F6-3D47-A642-7898B0EA5B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56530" y="3326801"/>
                  <a:ext cx="175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2CC8F5-5A80-B54B-A19B-F4A01C4DE986}"/>
                    </a:ext>
                  </a:extLst>
                </p14:cNvPr>
                <p14:cNvContentPartPr/>
                <p14:nvPr/>
              </p14:nvContentPartPr>
              <p14:xfrm>
                <a:off x="6099530" y="3206201"/>
                <a:ext cx="212040" cy="26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2CC8F5-5A80-B54B-A19B-F4A01C4DE9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84410" y="3191081"/>
                  <a:ext cx="242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6DA33E-E342-044A-B216-A79E0A021378}"/>
                    </a:ext>
                  </a:extLst>
                </p14:cNvPr>
                <p14:cNvContentPartPr/>
                <p14:nvPr/>
              </p14:nvContentPartPr>
              <p14:xfrm>
                <a:off x="6327770" y="3123041"/>
                <a:ext cx="130680" cy="48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6DA33E-E342-044A-B216-A79E0A0213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2290" y="3107921"/>
                  <a:ext cx="1612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F67D65-8EBC-2E49-87E2-BB3ED5969915}"/>
                    </a:ext>
                  </a:extLst>
                </p14:cNvPr>
                <p14:cNvContentPartPr/>
                <p14:nvPr/>
              </p14:nvContentPartPr>
              <p14:xfrm>
                <a:off x="6517490" y="3016481"/>
                <a:ext cx="141480" cy="504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F67D65-8EBC-2E49-87E2-BB3ED59699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2370" y="3001001"/>
                  <a:ext cx="1720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2E77E4-93EE-5D44-9EE0-50C237226A01}"/>
                    </a:ext>
                  </a:extLst>
                </p14:cNvPr>
                <p14:cNvContentPartPr/>
                <p14:nvPr/>
              </p14:nvContentPartPr>
              <p14:xfrm>
                <a:off x="6707570" y="3195401"/>
                <a:ext cx="125280" cy="32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2E77E4-93EE-5D44-9EE0-50C237226A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92450" y="3180281"/>
                  <a:ext cx="155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B820DF-F929-D74A-8811-CB294B784B40}"/>
                    </a:ext>
                  </a:extLst>
                </p14:cNvPr>
                <p14:cNvContentPartPr/>
                <p14:nvPr/>
              </p14:nvContentPartPr>
              <p14:xfrm>
                <a:off x="6848690" y="3141041"/>
                <a:ext cx="146880" cy="30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B820DF-F929-D74A-8811-CB294B784B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33570" y="3125921"/>
                  <a:ext cx="177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096B08-0D95-8C4D-A336-F1DC43CB1367}"/>
                    </a:ext>
                  </a:extLst>
                </p14:cNvPr>
                <p14:cNvContentPartPr/>
                <p14:nvPr/>
              </p14:nvContentPartPr>
              <p14:xfrm>
                <a:off x="7087370" y="3173801"/>
                <a:ext cx="38520" cy="31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096B08-0D95-8C4D-A336-F1DC43CB13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72250" y="3158321"/>
                  <a:ext cx="68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FBF5AE-E8BB-4D4B-9938-3265E64A18DC}"/>
                    </a:ext>
                  </a:extLst>
                </p14:cNvPr>
                <p14:cNvContentPartPr/>
                <p14:nvPr/>
              </p14:nvContentPartPr>
              <p14:xfrm>
                <a:off x="7000610" y="3314921"/>
                <a:ext cx="173880" cy="1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FBF5AE-E8BB-4D4B-9938-3265E64A18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85490" y="3299441"/>
                  <a:ext cx="204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A5D012-0578-484C-8A77-4BE6EAA7B9C0}"/>
                    </a:ext>
                  </a:extLst>
                </p14:cNvPr>
                <p14:cNvContentPartPr/>
                <p14:nvPr/>
              </p14:nvContentPartPr>
              <p14:xfrm>
                <a:off x="7244690" y="3081641"/>
                <a:ext cx="168480" cy="41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A5D012-0578-484C-8A77-4BE6EAA7B9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29570" y="3066161"/>
                  <a:ext cx="1990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59CD7E-141A-9444-850D-63452448EA94}"/>
                    </a:ext>
                  </a:extLst>
                </p14:cNvPr>
                <p14:cNvContentPartPr/>
                <p14:nvPr/>
              </p14:nvContentPartPr>
              <p14:xfrm>
                <a:off x="7364210" y="2918561"/>
                <a:ext cx="173520" cy="68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59CD7E-141A-9444-850D-63452448EA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9090" y="2903441"/>
                  <a:ext cx="204120" cy="71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EBCADA-06F0-4548-B91C-F1C4DEE25D84}"/>
              </a:ext>
            </a:extLst>
          </p:cNvPr>
          <p:cNvGrpSpPr/>
          <p:nvPr/>
        </p:nvGrpSpPr>
        <p:grpSpPr>
          <a:xfrm>
            <a:off x="4764650" y="3075881"/>
            <a:ext cx="585360" cy="547920"/>
            <a:chOff x="4764650" y="3075881"/>
            <a:chExt cx="58536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45BDC6-236C-7C4A-84D4-7260FB64878D}"/>
                    </a:ext>
                  </a:extLst>
                </p14:cNvPr>
                <p14:cNvContentPartPr/>
                <p14:nvPr/>
              </p14:nvContentPartPr>
              <p14:xfrm>
                <a:off x="4764650" y="3271361"/>
                <a:ext cx="130680" cy="35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45BDC6-236C-7C4A-84D4-7260FB6487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49170" y="3256241"/>
                  <a:ext cx="161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C6E7E2-957F-0047-940B-FCD48F677380}"/>
                    </a:ext>
                  </a:extLst>
                </p14:cNvPr>
                <p14:cNvContentPartPr/>
                <p14:nvPr/>
              </p14:nvContentPartPr>
              <p14:xfrm>
                <a:off x="4965530" y="3407081"/>
                <a:ext cx="60120" cy="3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C6E7E2-957F-0047-940B-FCD48F6773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50050" y="3391961"/>
                  <a:ext cx="9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8C8D29C-85A0-8B40-BEC5-6138B54310A8}"/>
                    </a:ext>
                  </a:extLst>
                </p14:cNvPr>
                <p14:cNvContentPartPr/>
                <p14:nvPr/>
              </p14:nvContentPartPr>
              <p14:xfrm>
                <a:off x="4911170" y="3292961"/>
                <a:ext cx="76320" cy="3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8C8D29C-85A0-8B40-BEC5-6138B54310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95690" y="3277841"/>
                  <a:ext cx="10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2C202D-288B-614C-81C4-D7A3EFAF07FD}"/>
                    </a:ext>
                  </a:extLst>
                </p14:cNvPr>
                <p14:cNvContentPartPr/>
                <p14:nvPr/>
              </p14:nvContentPartPr>
              <p14:xfrm>
                <a:off x="5073890" y="3075881"/>
                <a:ext cx="276120" cy="439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2C202D-288B-614C-81C4-D7A3EFAF07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58770" y="3060761"/>
                  <a:ext cx="30636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903FA8-895E-6043-A4A5-E4624654D125}"/>
              </a:ext>
            </a:extLst>
          </p:cNvPr>
          <p:cNvGrpSpPr/>
          <p:nvPr/>
        </p:nvGrpSpPr>
        <p:grpSpPr>
          <a:xfrm>
            <a:off x="5171450" y="3944561"/>
            <a:ext cx="1067400" cy="624600"/>
            <a:chOff x="5171450" y="3944561"/>
            <a:chExt cx="106740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31126E-6B6E-9341-B35D-4BC800212408}"/>
                    </a:ext>
                  </a:extLst>
                </p14:cNvPr>
                <p14:cNvContentPartPr/>
                <p14:nvPr/>
              </p14:nvContentPartPr>
              <p14:xfrm>
                <a:off x="5171450" y="3944561"/>
                <a:ext cx="146880" cy="55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31126E-6B6E-9341-B35D-4BC8002124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56330" y="3929081"/>
                  <a:ext cx="1774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50999A-5986-C446-9E00-3D47B2BA5452}"/>
                    </a:ext>
                  </a:extLst>
                </p14:cNvPr>
                <p14:cNvContentPartPr/>
                <p14:nvPr/>
              </p14:nvContentPartPr>
              <p14:xfrm>
                <a:off x="5426690" y="4253801"/>
                <a:ext cx="114480" cy="27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50999A-5986-C446-9E00-3D47B2BA54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11570" y="4238681"/>
                  <a:ext cx="144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25E81F-6F33-D948-8AAE-02E20B2CA7E1}"/>
                    </a:ext>
                  </a:extLst>
                </p14:cNvPr>
                <p14:cNvContentPartPr/>
                <p14:nvPr/>
              </p14:nvContentPartPr>
              <p14:xfrm>
                <a:off x="5513450" y="4237601"/>
                <a:ext cx="141480" cy="239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25E81F-6F33-D948-8AAE-02E20B2CA7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98330" y="4222121"/>
                  <a:ext cx="172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63DB72-FBC1-FD4D-B3CF-8ED3C7A500ED}"/>
                    </a:ext>
                  </a:extLst>
                </p14:cNvPr>
                <p14:cNvContentPartPr/>
                <p14:nvPr/>
              </p14:nvContentPartPr>
              <p14:xfrm>
                <a:off x="5752490" y="4340561"/>
                <a:ext cx="138960" cy="5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63DB72-FBC1-FD4D-B3CF-8ED3C7A500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37010" y="4325441"/>
                  <a:ext cx="169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F5E635-3D2F-DE46-8407-44FBCEEE3FFC}"/>
                    </a:ext>
                  </a:extLst>
                </p14:cNvPr>
                <p14:cNvContentPartPr/>
                <p14:nvPr/>
              </p14:nvContentPartPr>
              <p14:xfrm>
                <a:off x="5947610" y="4150481"/>
                <a:ext cx="70920" cy="298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F5E635-3D2F-DE46-8407-44FBCEEE3F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32490" y="4135361"/>
                  <a:ext cx="101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B1526C-824D-064F-8EAD-127A13B3B733}"/>
                    </a:ext>
                  </a:extLst>
                </p14:cNvPr>
                <p14:cNvContentPartPr/>
                <p14:nvPr/>
              </p14:nvContentPartPr>
              <p14:xfrm>
                <a:off x="6110690" y="4009721"/>
                <a:ext cx="128160" cy="55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B1526C-824D-064F-8EAD-127A13B3B7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95210" y="3994241"/>
                  <a:ext cx="158760" cy="59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9EA2D8-9812-7642-B608-C3178BA34C0A}"/>
              </a:ext>
            </a:extLst>
          </p:cNvPr>
          <p:cNvGrpSpPr/>
          <p:nvPr/>
        </p:nvGrpSpPr>
        <p:grpSpPr>
          <a:xfrm>
            <a:off x="6441530" y="3895601"/>
            <a:ext cx="1177560" cy="705960"/>
            <a:chOff x="6441530" y="3895601"/>
            <a:chExt cx="117756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FBE1CB-59DA-1C44-B5BB-1244BE5A983D}"/>
                    </a:ext>
                  </a:extLst>
                </p14:cNvPr>
                <p14:cNvContentPartPr/>
                <p14:nvPr/>
              </p14:nvContentPartPr>
              <p14:xfrm>
                <a:off x="6441530" y="3939161"/>
                <a:ext cx="119880" cy="50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FBE1CB-59DA-1C44-B5BB-1244BE5A9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26410" y="3923681"/>
                  <a:ext cx="150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A3FA02-2F9F-AF46-9017-79234892209E}"/>
                    </a:ext>
                  </a:extLst>
                </p14:cNvPr>
                <p14:cNvContentPartPr/>
                <p14:nvPr/>
              </p14:nvContentPartPr>
              <p14:xfrm>
                <a:off x="6637010" y="4145081"/>
                <a:ext cx="109080" cy="298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A3FA02-2F9F-AF46-9017-7923489220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21890" y="4129961"/>
                  <a:ext cx="139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73A2A6-E09A-384A-830C-A89150627A73}"/>
                    </a:ext>
                  </a:extLst>
                </p14:cNvPr>
                <p14:cNvContentPartPr/>
                <p14:nvPr/>
              </p14:nvContentPartPr>
              <p14:xfrm>
                <a:off x="6745370" y="4085681"/>
                <a:ext cx="103320" cy="308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73A2A6-E09A-384A-830C-A89150627A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30250" y="4070201"/>
                  <a:ext cx="1339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2523FD-C3B6-5540-BE24-608FAEE35427}"/>
                    </a:ext>
                  </a:extLst>
                </p14:cNvPr>
                <p14:cNvContentPartPr/>
                <p14:nvPr/>
              </p14:nvContentPartPr>
              <p14:xfrm>
                <a:off x="6924650" y="4232201"/>
                <a:ext cx="162720" cy="81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2523FD-C3B6-5540-BE24-608FAEE354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09530" y="4216721"/>
                  <a:ext cx="19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35A16F-5099-9749-B998-905B77AEC319}"/>
                    </a:ext>
                  </a:extLst>
                </p14:cNvPr>
                <p14:cNvContentPartPr/>
                <p14:nvPr/>
              </p14:nvContentPartPr>
              <p14:xfrm>
                <a:off x="7228490" y="4052921"/>
                <a:ext cx="157680" cy="30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35A16F-5099-9749-B998-905B77AEC3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13370" y="4037801"/>
                  <a:ext cx="188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2E211F-3936-6141-96A0-891961FD9C0B}"/>
                    </a:ext>
                  </a:extLst>
                </p14:cNvPr>
                <p14:cNvContentPartPr/>
                <p14:nvPr/>
              </p14:nvContentPartPr>
              <p14:xfrm>
                <a:off x="7277450" y="4123481"/>
                <a:ext cx="103320" cy="29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2E211F-3936-6141-96A0-891961FD9C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62330" y="4108361"/>
                  <a:ext cx="133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AC82D4-1AD9-6E4E-BDD0-0000D54F90C3}"/>
                    </a:ext>
                  </a:extLst>
                </p14:cNvPr>
                <p14:cNvContentPartPr/>
                <p14:nvPr/>
              </p14:nvContentPartPr>
              <p14:xfrm>
                <a:off x="7461770" y="3895601"/>
                <a:ext cx="157320" cy="70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AC82D4-1AD9-6E4E-BDD0-0000D54F90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46650" y="3880481"/>
                  <a:ext cx="1875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0E3FFB-9746-C740-A292-423FD32F2948}"/>
                    </a:ext>
                  </a:extLst>
                </p14:cNvPr>
                <p14:cNvContentPartPr/>
                <p14:nvPr/>
              </p14:nvContentPartPr>
              <p14:xfrm>
                <a:off x="7331810" y="4259201"/>
                <a:ext cx="152280" cy="9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0E3FFB-9746-C740-A292-423FD32F29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16330" y="4244081"/>
                  <a:ext cx="1828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3A7FA-2C29-0D43-BC93-6A73A50EF923}"/>
              </a:ext>
            </a:extLst>
          </p:cNvPr>
          <p:cNvGrpSpPr/>
          <p:nvPr/>
        </p:nvGrpSpPr>
        <p:grpSpPr>
          <a:xfrm>
            <a:off x="4406450" y="4153721"/>
            <a:ext cx="700200" cy="415080"/>
            <a:chOff x="4406450" y="4153721"/>
            <a:chExt cx="7002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A62B9A-3837-6D4E-A009-7DE7EF7E2DAD}"/>
                    </a:ext>
                  </a:extLst>
                </p14:cNvPr>
                <p14:cNvContentPartPr/>
                <p14:nvPr/>
              </p14:nvContentPartPr>
              <p14:xfrm>
                <a:off x="4406450" y="4153721"/>
                <a:ext cx="244440" cy="415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A62B9A-3837-6D4E-A009-7DE7EF7E2D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90970" y="4138601"/>
                  <a:ext cx="2750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3EACCD-FB69-1D45-B5AE-153DC6F52473}"/>
                    </a:ext>
                  </a:extLst>
                </p14:cNvPr>
                <p14:cNvContentPartPr/>
                <p14:nvPr/>
              </p14:nvContentPartPr>
              <p14:xfrm>
                <a:off x="4737290" y="4378721"/>
                <a:ext cx="92520" cy="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3EACCD-FB69-1D45-B5AE-153DC6F524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22170" y="4363241"/>
                  <a:ext cx="12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7270C4-4D19-0F4F-8FC9-36E3B56F7A5E}"/>
                    </a:ext>
                  </a:extLst>
                </p14:cNvPr>
                <p14:cNvContentPartPr/>
                <p14:nvPr/>
              </p14:nvContentPartPr>
              <p14:xfrm>
                <a:off x="4737290" y="4280801"/>
                <a:ext cx="89640" cy="32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7270C4-4D19-0F4F-8FC9-36E3B56F7A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22170" y="4265681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33281D-A62E-084B-B424-60FA8CB75C21}"/>
                    </a:ext>
                  </a:extLst>
                </p14:cNvPr>
                <p14:cNvContentPartPr/>
                <p14:nvPr/>
              </p14:nvContentPartPr>
              <p14:xfrm>
                <a:off x="4943570" y="4318961"/>
                <a:ext cx="16308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33281D-A62E-084B-B424-60FA8CB75C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28450" y="4303481"/>
                  <a:ext cx="1936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DE9232-B7A2-B148-87D7-C8DDC5EDC864}"/>
                  </a:ext>
                </a:extLst>
              </p14:cNvPr>
              <p14:cNvContentPartPr/>
              <p14:nvPr/>
            </p14:nvContentPartPr>
            <p14:xfrm>
              <a:off x="2121530" y="4725761"/>
              <a:ext cx="2985480" cy="49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DE9232-B7A2-B148-87D7-C8DDC5EDC86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67530" y="4618121"/>
                <a:ext cx="309312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774B017-E179-3B4E-9B95-278F94D94606}"/>
              </a:ext>
            </a:extLst>
          </p:cNvPr>
          <p:cNvGrpSpPr/>
          <p:nvPr/>
        </p:nvGrpSpPr>
        <p:grpSpPr>
          <a:xfrm>
            <a:off x="5072090" y="4888841"/>
            <a:ext cx="2043000" cy="900720"/>
            <a:chOff x="5072090" y="4888841"/>
            <a:chExt cx="2043000" cy="9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FB386B-4031-A240-89B0-AA781BDDB48E}"/>
                    </a:ext>
                  </a:extLst>
                </p14:cNvPr>
                <p14:cNvContentPartPr/>
                <p14:nvPr/>
              </p14:nvContentPartPr>
              <p14:xfrm>
                <a:off x="5072090" y="5225441"/>
                <a:ext cx="278280" cy="56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FB386B-4031-A240-89B0-AA781BDDB4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56970" y="5209961"/>
                  <a:ext cx="3088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F8CC15-D9D9-7C4B-9307-ABBA4D244F9D}"/>
                    </a:ext>
                  </a:extLst>
                </p14:cNvPr>
                <p14:cNvContentPartPr/>
                <p14:nvPr/>
              </p14:nvContentPartPr>
              <p14:xfrm>
                <a:off x="5421290" y="5480321"/>
                <a:ext cx="97920" cy="4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F8CC15-D9D9-7C4B-9307-ABBA4D244F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06170" y="5465201"/>
                  <a:ext cx="128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EF0030-5BFA-004E-8AEC-A7B8DA70AAD4}"/>
                    </a:ext>
                  </a:extLst>
                </p14:cNvPr>
                <p14:cNvContentPartPr/>
                <p14:nvPr/>
              </p14:nvContentPartPr>
              <p14:xfrm>
                <a:off x="5366930" y="5323001"/>
                <a:ext cx="118440" cy="21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EF0030-5BFA-004E-8AEC-A7B8DA70AA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51810" y="5307881"/>
                  <a:ext cx="149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6E46ABB-0760-E74E-AF02-1B1254328FEF}"/>
                    </a:ext>
                  </a:extLst>
                </p14:cNvPr>
                <p14:cNvContentPartPr/>
                <p14:nvPr/>
              </p14:nvContentPartPr>
              <p14:xfrm>
                <a:off x="5785970" y="5029961"/>
                <a:ext cx="172800" cy="45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6E46ABB-0760-E74E-AF02-1B1254328F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70850" y="5014481"/>
                  <a:ext cx="2034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82DA00-9F7F-E34B-A917-D78C8FD1531F}"/>
                    </a:ext>
                  </a:extLst>
                </p14:cNvPr>
                <p14:cNvContentPartPr/>
                <p14:nvPr/>
              </p14:nvContentPartPr>
              <p14:xfrm>
                <a:off x="6040130" y="5252441"/>
                <a:ext cx="125280" cy="20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82DA00-9F7F-E34B-A917-D78C8FD1531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24650" y="5237321"/>
                  <a:ext cx="155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C79013-F9B5-A644-ACA7-8B021779E243}"/>
                    </a:ext>
                  </a:extLst>
                </p14:cNvPr>
                <p14:cNvContentPartPr/>
                <p14:nvPr/>
              </p14:nvContentPartPr>
              <p14:xfrm>
                <a:off x="6170090" y="5163881"/>
                <a:ext cx="97920" cy="28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C79013-F9B5-A644-ACA7-8B021779E2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54970" y="5148401"/>
                  <a:ext cx="128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221321-16D5-3341-9785-EEBDAD857D9F}"/>
                    </a:ext>
                  </a:extLst>
                </p14:cNvPr>
                <p14:cNvContentPartPr/>
                <p14:nvPr/>
              </p14:nvContentPartPr>
              <p14:xfrm>
                <a:off x="6360170" y="5171081"/>
                <a:ext cx="21960" cy="28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221321-16D5-3341-9785-EEBDAD857D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45050" y="5155601"/>
                  <a:ext cx="52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8ED60B0-1CEE-D546-89D3-86CFADA9504A}"/>
                    </a:ext>
                  </a:extLst>
                </p14:cNvPr>
                <p14:cNvContentPartPr/>
                <p14:nvPr/>
              </p14:nvContentPartPr>
              <p14:xfrm>
                <a:off x="6278810" y="5268641"/>
                <a:ext cx="152280" cy="70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8ED60B0-1CEE-D546-89D3-86CFADA950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63690" y="5253521"/>
                  <a:ext cx="182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4CD5F8-2413-D249-9812-B4D8EAB8DCB6}"/>
                    </a:ext>
                  </a:extLst>
                </p14:cNvPr>
                <p14:cNvContentPartPr/>
                <p14:nvPr/>
              </p14:nvContentPartPr>
              <p14:xfrm>
                <a:off x="6539450" y="5084321"/>
                <a:ext cx="185040" cy="330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4CD5F8-2413-D249-9812-B4D8EAB8DC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23970" y="5068841"/>
                  <a:ext cx="2152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27B8CE-A10D-A04B-BAB3-CBDD79FC70AD}"/>
                    </a:ext>
                  </a:extLst>
                </p14:cNvPr>
                <p14:cNvContentPartPr/>
                <p14:nvPr/>
              </p14:nvContentPartPr>
              <p14:xfrm>
                <a:off x="6734570" y="5046161"/>
                <a:ext cx="141480" cy="515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27B8CE-A10D-A04B-BAB3-CBDD79FC70A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19450" y="5031041"/>
                  <a:ext cx="1720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819DFD-41CD-E34C-BCAB-B184FF05F1CE}"/>
                    </a:ext>
                  </a:extLst>
                </p14:cNvPr>
                <p14:cNvContentPartPr/>
                <p14:nvPr/>
              </p14:nvContentPartPr>
              <p14:xfrm>
                <a:off x="6908450" y="4888841"/>
                <a:ext cx="206640" cy="18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819DFD-41CD-E34C-BCAB-B184FF05F1C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92970" y="4873361"/>
                  <a:ext cx="237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1C9F35-2219-4A44-9306-72190202083A}"/>
                    </a:ext>
                  </a:extLst>
                </p14:cNvPr>
                <p14:cNvContentPartPr/>
                <p14:nvPr/>
              </p14:nvContentPartPr>
              <p14:xfrm>
                <a:off x="5535050" y="5062361"/>
                <a:ext cx="212040" cy="559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1C9F35-2219-4A44-9306-7219020208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19930" y="5047241"/>
                  <a:ext cx="242640" cy="59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212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Give the equation of the quadratic graphs with the properties stated: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graph has its vertex at (–3, 5). It has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at (0, 14).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graph has its vertex at (1, –4). It has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at (0, –2).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The graph has its vertex at (2, 7). It has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at (0, 3).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 r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“Thinking backwards”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44D05-AFB1-3641-B1DD-1272C045F661}"/>
              </a:ext>
            </a:extLst>
          </p:cNvPr>
          <p:cNvGrpSpPr/>
          <p:nvPr/>
        </p:nvGrpSpPr>
        <p:grpSpPr>
          <a:xfrm>
            <a:off x="3179930" y="2994521"/>
            <a:ext cx="1443960" cy="472320"/>
            <a:chOff x="3179930" y="2994521"/>
            <a:chExt cx="14439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C3C96BF-A178-C54E-A650-A9525DE6E413}"/>
                    </a:ext>
                  </a:extLst>
                </p14:cNvPr>
                <p14:cNvContentPartPr/>
                <p14:nvPr/>
              </p14:nvContentPartPr>
              <p14:xfrm>
                <a:off x="3179930" y="3087041"/>
                <a:ext cx="103320" cy="379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C3C96BF-A178-C54E-A650-A9525DE6E4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4450" y="3071561"/>
                  <a:ext cx="133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02232D-A68D-6744-9FD2-038EE893DD4B}"/>
                    </a:ext>
                  </a:extLst>
                </p14:cNvPr>
                <p14:cNvContentPartPr/>
                <p14:nvPr/>
              </p14:nvContentPartPr>
              <p14:xfrm>
                <a:off x="3407810" y="3200801"/>
                <a:ext cx="146160" cy="237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02232D-A68D-6744-9FD2-038EE893DD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330" y="3185681"/>
                  <a:ext cx="176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94B1C1-A396-FA4D-BD33-ACC369BE505F}"/>
                    </a:ext>
                  </a:extLst>
                </p14:cNvPr>
                <p14:cNvContentPartPr/>
                <p14:nvPr/>
              </p14:nvContentPartPr>
              <p14:xfrm>
                <a:off x="3521570" y="3173801"/>
                <a:ext cx="103320" cy="21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94B1C1-A396-FA4D-BD33-ACC369BE50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06450" y="3158321"/>
                  <a:ext cx="133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F17129-CAD7-F244-BB29-B7DE85EAD469}"/>
                    </a:ext>
                  </a:extLst>
                </p14:cNvPr>
                <p14:cNvContentPartPr/>
                <p14:nvPr/>
              </p14:nvContentPartPr>
              <p14:xfrm>
                <a:off x="3690050" y="3163001"/>
                <a:ext cx="49320" cy="22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F17129-CAD7-F244-BB29-B7DE85EAD4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74570" y="3147521"/>
                  <a:ext cx="7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A5BB90-1381-F742-AB4D-C66038ACB128}"/>
                    </a:ext>
                  </a:extLst>
                </p14:cNvPr>
                <p14:cNvContentPartPr/>
                <p14:nvPr/>
              </p14:nvContentPartPr>
              <p14:xfrm>
                <a:off x="3619490" y="3244361"/>
                <a:ext cx="136080" cy="49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A5BB90-1381-F742-AB4D-C66038ACB1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4010" y="3228881"/>
                  <a:ext cx="166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A80D82-55B4-E241-B142-386518A1C585}"/>
                    </a:ext>
                  </a:extLst>
                </p14:cNvPr>
                <p14:cNvContentPartPr/>
                <p14:nvPr/>
              </p14:nvContentPartPr>
              <p14:xfrm>
                <a:off x="3793010" y="3146441"/>
                <a:ext cx="119880" cy="28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A80D82-55B4-E241-B142-386518A1C5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77890" y="3131321"/>
                  <a:ext cx="150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0AF65C-FCA5-4749-82BF-EEC0812AA32B}"/>
                    </a:ext>
                  </a:extLst>
                </p14:cNvPr>
                <p14:cNvContentPartPr/>
                <p14:nvPr/>
              </p14:nvContentPartPr>
              <p14:xfrm>
                <a:off x="3928730" y="3070481"/>
                <a:ext cx="125280" cy="384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0AF65C-FCA5-4749-82BF-EEC0812AA3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13610" y="3055361"/>
                  <a:ext cx="1555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6A2C18-EA1A-1A40-BB68-636FAB357314}"/>
                    </a:ext>
                  </a:extLst>
                </p14:cNvPr>
                <p14:cNvContentPartPr/>
                <p14:nvPr/>
              </p14:nvContentPartPr>
              <p14:xfrm>
                <a:off x="4140410" y="2994521"/>
                <a:ext cx="114480" cy="141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6A2C18-EA1A-1A40-BB68-636FAB3573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25290" y="2979401"/>
                  <a:ext cx="14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9B4806-3D3B-1748-9035-E9536772A917}"/>
                    </a:ext>
                  </a:extLst>
                </p14:cNvPr>
                <p14:cNvContentPartPr/>
                <p14:nvPr/>
              </p14:nvContentPartPr>
              <p14:xfrm>
                <a:off x="4536770" y="3146441"/>
                <a:ext cx="16560" cy="30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9B4806-3D3B-1748-9035-E9536772A9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21290" y="3131321"/>
                  <a:ext cx="47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197D19-67AF-F547-9F1A-18358149AD17}"/>
                    </a:ext>
                  </a:extLst>
                </p14:cNvPr>
                <p14:cNvContentPartPr/>
                <p14:nvPr/>
              </p14:nvContentPartPr>
              <p14:xfrm>
                <a:off x="4411850" y="3255161"/>
                <a:ext cx="212040" cy="7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197D19-67AF-F547-9F1A-18358149AD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96370" y="3240041"/>
                  <a:ext cx="2426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F9851C-546A-A748-825B-269FF27869DE}"/>
              </a:ext>
            </a:extLst>
          </p:cNvPr>
          <p:cNvGrpSpPr/>
          <p:nvPr/>
        </p:nvGrpSpPr>
        <p:grpSpPr>
          <a:xfrm>
            <a:off x="4851410" y="3054281"/>
            <a:ext cx="423360" cy="532080"/>
            <a:chOff x="4851410" y="3054281"/>
            <a:chExt cx="4233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7E909A-EBBC-A944-B985-A1DE4D8DD841}"/>
                    </a:ext>
                  </a:extLst>
                </p14:cNvPr>
                <p14:cNvContentPartPr/>
                <p14:nvPr/>
              </p14:nvContentPartPr>
              <p14:xfrm>
                <a:off x="4851410" y="3070481"/>
                <a:ext cx="184320" cy="515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7E909A-EBBC-A944-B985-A1DE4D8DD8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36290" y="3055361"/>
                  <a:ext cx="2149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9CA79F-D3D4-724D-BBD7-43CCBF5CE953}"/>
                    </a:ext>
                  </a:extLst>
                </p14:cNvPr>
                <p14:cNvContentPartPr/>
                <p14:nvPr/>
              </p14:nvContentPartPr>
              <p14:xfrm>
                <a:off x="5024930" y="3054281"/>
                <a:ext cx="249840" cy="3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9CA79F-D3D4-724D-BBD7-43CCBF5CE9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09810" y="3039161"/>
                  <a:ext cx="2804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E54E94-1B21-0D4D-8953-AA3A23CA1CD2}"/>
              </a:ext>
            </a:extLst>
          </p:cNvPr>
          <p:cNvGrpSpPr/>
          <p:nvPr/>
        </p:nvGrpSpPr>
        <p:grpSpPr>
          <a:xfrm>
            <a:off x="2495930" y="3187481"/>
            <a:ext cx="429120" cy="473760"/>
            <a:chOff x="2495930" y="3187481"/>
            <a:chExt cx="42912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46E247-C1AB-FE45-ADDA-22A703BBD70A}"/>
                    </a:ext>
                  </a:extLst>
                </p14:cNvPr>
                <p14:cNvContentPartPr/>
                <p14:nvPr/>
              </p14:nvContentPartPr>
              <p14:xfrm>
                <a:off x="2495930" y="3187481"/>
                <a:ext cx="211320" cy="47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46E247-C1AB-FE45-ADDA-22A703BBD7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80810" y="3172361"/>
                  <a:ext cx="2419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1400FD-8985-ED47-8A8C-94A486450E9C}"/>
                    </a:ext>
                  </a:extLst>
                </p14:cNvPr>
                <p14:cNvContentPartPr/>
                <p14:nvPr/>
              </p14:nvContentPartPr>
              <p14:xfrm>
                <a:off x="2815970" y="3363521"/>
                <a:ext cx="109080" cy="3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1400FD-8985-ED47-8A8C-94A486450E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00850" y="3348401"/>
                  <a:ext cx="139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30B23C-17C4-E84E-9FE4-8FE69C7B5537}"/>
                    </a:ext>
                  </a:extLst>
                </p14:cNvPr>
                <p14:cNvContentPartPr/>
                <p14:nvPr/>
              </p14:nvContentPartPr>
              <p14:xfrm>
                <a:off x="2734610" y="3222761"/>
                <a:ext cx="169920" cy="4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30B23C-17C4-E84E-9FE4-8FE69C7B55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19490" y="3207281"/>
                  <a:ext cx="2001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84498D-0856-CF4D-B26B-D938C0BB1F1F}"/>
              </a:ext>
            </a:extLst>
          </p:cNvPr>
          <p:cNvGrpSpPr/>
          <p:nvPr/>
        </p:nvGrpSpPr>
        <p:grpSpPr>
          <a:xfrm>
            <a:off x="5177570" y="4009721"/>
            <a:ext cx="656640" cy="380160"/>
            <a:chOff x="5177570" y="4009721"/>
            <a:chExt cx="6566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E4CB1E-3DC0-7A45-BFB7-3FAEF6AB18A4}"/>
                    </a:ext>
                  </a:extLst>
                </p14:cNvPr>
                <p14:cNvContentPartPr/>
                <p14:nvPr/>
              </p14:nvContentPartPr>
              <p14:xfrm>
                <a:off x="5177570" y="4188641"/>
                <a:ext cx="276120" cy="4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E4CB1E-3DC0-7A45-BFB7-3FAEF6AB18A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62450" y="4173521"/>
                  <a:ext cx="306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E5C3D3-AB1D-C241-9F3F-22E32F955CAE}"/>
                    </a:ext>
                  </a:extLst>
                </p14:cNvPr>
                <p14:cNvContentPartPr/>
                <p14:nvPr/>
              </p14:nvContentPartPr>
              <p14:xfrm>
                <a:off x="5611370" y="4009721"/>
                <a:ext cx="222840" cy="349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E5C3D3-AB1D-C241-9F3F-22E32F955C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5890" y="3994241"/>
                  <a:ext cx="253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CA8D5F-EDD9-8643-97C0-088BF8C6ABCE}"/>
                    </a:ext>
                  </a:extLst>
                </p14:cNvPr>
                <p14:cNvContentPartPr/>
                <p14:nvPr/>
              </p14:nvContentPartPr>
              <p14:xfrm>
                <a:off x="5714330" y="4101881"/>
                <a:ext cx="119880" cy="28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CA8D5F-EDD9-8643-97C0-088BF8C6AB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99210" y="4086401"/>
                  <a:ext cx="15012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B18D3A3-50D5-8C40-9724-980A8F453C96}"/>
                  </a:ext>
                </a:extLst>
              </p14:cNvPr>
              <p14:cNvContentPartPr/>
              <p14:nvPr/>
            </p14:nvContentPartPr>
            <p14:xfrm>
              <a:off x="2827130" y="4248401"/>
              <a:ext cx="189720" cy="368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B18D3A3-50D5-8C40-9724-980A8F453C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11650" y="4233281"/>
                <a:ext cx="22032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31216BB-97AC-874D-9350-C1A90D9F787E}"/>
              </a:ext>
            </a:extLst>
          </p:cNvPr>
          <p:cNvGrpSpPr/>
          <p:nvPr/>
        </p:nvGrpSpPr>
        <p:grpSpPr>
          <a:xfrm>
            <a:off x="3255890" y="3955361"/>
            <a:ext cx="1568880" cy="559440"/>
            <a:chOff x="3255890" y="3955361"/>
            <a:chExt cx="15688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F38140-9548-5246-92EC-C179F8321BC5}"/>
                    </a:ext>
                  </a:extLst>
                </p14:cNvPr>
                <p14:cNvContentPartPr/>
                <p14:nvPr/>
              </p14:nvContentPartPr>
              <p14:xfrm>
                <a:off x="3809210" y="4036721"/>
                <a:ext cx="157680" cy="409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F38140-9548-5246-92EC-C179F8321B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94090" y="4021601"/>
                  <a:ext cx="1882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042E35-BE1C-1C4B-B3BE-8531C33C9164}"/>
                    </a:ext>
                  </a:extLst>
                </p14:cNvPr>
                <p14:cNvContentPartPr/>
                <p14:nvPr/>
              </p14:nvContentPartPr>
              <p14:xfrm>
                <a:off x="4004690" y="4188641"/>
                <a:ext cx="87120" cy="244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042E35-BE1C-1C4B-B3BE-8531C33C91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89570" y="4173521"/>
                  <a:ext cx="117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88906F-5102-F347-97B4-464467207C0B}"/>
                    </a:ext>
                  </a:extLst>
                </p14:cNvPr>
                <p14:cNvContentPartPr/>
                <p14:nvPr/>
              </p14:nvContentPartPr>
              <p14:xfrm>
                <a:off x="4075250" y="4145081"/>
                <a:ext cx="87120" cy="239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88906F-5102-F347-97B4-464467207C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60130" y="4129961"/>
                  <a:ext cx="117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7D3935-0F16-444E-A0E7-BB2ECE7212AB}"/>
                    </a:ext>
                  </a:extLst>
                </p14:cNvPr>
                <p14:cNvContentPartPr/>
                <p14:nvPr/>
              </p14:nvContentPartPr>
              <p14:xfrm>
                <a:off x="4232570" y="4280801"/>
                <a:ext cx="125280" cy="60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7D3935-0F16-444E-A0E7-BB2ECE7212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17450" y="4265681"/>
                  <a:ext cx="15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85DEFE-0608-0D4D-9AF1-FA4473810373}"/>
                    </a:ext>
                  </a:extLst>
                </p14:cNvPr>
                <p14:cNvContentPartPr/>
                <p14:nvPr/>
              </p14:nvContentPartPr>
              <p14:xfrm>
                <a:off x="4417250" y="4042121"/>
                <a:ext cx="60120" cy="36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85DEFE-0608-0D4D-9AF1-FA44738103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01770" y="4027001"/>
                  <a:ext cx="90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51A99A-4B4E-5347-938D-9AB9FC99F2B9}"/>
                    </a:ext>
                  </a:extLst>
                </p14:cNvPr>
                <p14:cNvContentPartPr/>
                <p14:nvPr/>
              </p14:nvContentPartPr>
              <p14:xfrm>
                <a:off x="4563770" y="3998561"/>
                <a:ext cx="97920" cy="46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51A99A-4B4E-5347-938D-9AB9FC99F2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48650" y="3983441"/>
                  <a:ext cx="1285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8123B2-FBBF-D24C-A4EA-1DEA728DA15B}"/>
                    </a:ext>
                  </a:extLst>
                </p14:cNvPr>
                <p14:cNvContentPartPr/>
                <p14:nvPr/>
              </p14:nvContentPartPr>
              <p14:xfrm>
                <a:off x="4715690" y="3955361"/>
                <a:ext cx="109080" cy="10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8123B2-FBBF-D24C-A4EA-1DEA728DA1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00570" y="3939881"/>
                  <a:ext cx="13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342658-CE92-A24F-819E-FF7E78E7C17F}"/>
                    </a:ext>
                  </a:extLst>
                </p14:cNvPr>
                <p14:cNvContentPartPr/>
                <p14:nvPr/>
              </p14:nvContentPartPr>
              <p14:xfrm>
                <a:off x="3380450" y="4400321"/>
                <a:ext cx="9252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342658-CE92-A24F-819E-FF7E78E7C1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65330" y="4385201"/>
                  <a:ext cx="12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2BCEEF-6FF9-0F47-975C-FAC1BFD7EEC7}"/>
                    </a:ext>
                  </a:extLst>
                </p14:cNvPr>
                <p14:cNvContentPartPr/>
                <p14:nvPr/>
              </p14:nvContentPartPr>
              <p14:xfrm>
                <a:off x="3397010" y="4297361"/>
                <a:ext cx="4392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2BCEEF-6FF9-0F47-975C-FAC1BFD7EE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81530" y="4281881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6ACF47-A533-364C-9582-CA8D864E6482}"/>
                    </a:ext>
                  </a:extLst>
                </p14:cNvPr>
                <p14:cNvContentPartPr/>
                <p14:nvPr/>
              </p14:nvContentPartPr>
              <p14:xfrm>
                <a:off x="3266690" y="4259201"/>
                <a:ext cx="24948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6ACF47-A533-364C-9582-CA8D864E64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51210" y="4244081"/>
                  <a:ext cx="280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DB80A1-4DB1-BB4C-9AFF-27E3E98E8EE6}"/>
                    </a:ext>
                  </a:extLst>
                </p14:cNvPr>
                <p14:cNvContentPartPr/>
                <p14:nvPr/>
              </p14:nvContentPartPr>
              <p14:xfrm>
                <a:off x="3293690" y="4400321"/>
                <a:ext cx="230040" cy="2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DB80A1-4DB1-BB4C-9AFF-27E3E98E8EE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8570" y="4385201"/>
                  <a:ext cx="260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03E7655-68F8-024A-A993-D4D48C46C2F8}"/>
                    </a:ext>
                  </a:extLst>
                </p14:cNvPr>
                <p14:cNvContentPartPr/>
                <p14:nvPr/>
              </p14:nvContentPartPr>
              <p14:xfrm>
                <a:off x="3255890" y="4264601"/>
                <a:ext cx="23076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03E7655-68F8-024A-A993-D4D48C46C2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40410" y="4249481"/>
                  <a:ext cx="261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E235952-D026-784D-899C-B8A7EE3D48EA}"/>
                    </a:ext>
                  </a:extLst>
                </p14:cNvPr>
                <p14:cNvContentPartPr/>
                <p14:nvPr/>
              </p14:nvContentPartPr>
              <p14:xfrm>
                <a:off x="3554330" y="4053641"/>
                <a:ext cx="244440" cy="46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E235952-D026-784D-899C-B8A7EE3D48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38850" y="4038161"/>
                  <a:ext cx="27504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62E19D-CBEC-A54E-832E-CB31B97D190B}"/>
              </a:ext>
            </a:extLst>
          </p:cNvPr>
          <p:cNvGrpSpPr/>
          <p:nvPr/>
        </p:nvGrpSpPr>
        <p:grpSpPr>
          <a:xfrm>
            <a:off x="6126890" y="4020521"/>
            <a:ext cx="141120" cy="369360"/>
            <a:chOff x="6126890" y="4020521"/>
            <a:chExt cx="14112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1774F6-1A94-B740-97EE-49CF041D6622}"/>
                    </a:ext>
                  </a:extLst>
                </p14:cNvPr>
                <p14:cNvContentPartPr/>
                <p14:nvPr/>
              </p14:nvContentPartPr>
              <p14:xfrm>
                <a:off x="6170090" y="4020521"/>
                <a:ext cx="97920" cy="20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1774F6-1A94-B740-97EE-49CF041D66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54970" y="4005041"/>
                  <a:ext cx="128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7EB2F4-FD61-4A4D-A3E5-33EEAC61E568}"/>
                    </a:ext>
                  </a:extLst>
                </p14:cNvPr>
                <p14:cNvContentPartPr/>
                <p14:nvPr/>
              </p14:nvContentPartPr>
              <p14:xfrm>
                <a:off x="6126890" y="4318961"/>
                <a:ext cx="30600" cy="70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7EB2F4-FD61-4A4D-A3E5-33EEAC61E5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11410" y="4303481"/>
                  <a:ext cx="608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5F24E7EE-848D-0246-869E-9F8A42BD75C4}"/>
              </a:ext>
            </a:extLst>
          </p:cNvPr>
          <p:cNvGrpSpPr/>
          <p:nvPr/>
        </p:nvGrpSpPr>
        <p:grpSpPr>
          <a:xfrm>
            <a:off x="8813210" y="3998561"/>
            <a:ext cx="158040" cy="499680"/>
            <a:chOff x="8813210" y="3998561"/>
            <a:chExt cx="1580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8E7DBCE3-FF01-A349-9ECE-6CA7AC362AE1}"/>
                    </a:ext>
                  </a:extLst>
                </p14:cNvPr>
                <p14:cNvContentPartPr/>
                <p14:nvPr/>
              </p14:nvContentPartPr>
              <p14:xfrm>
                <a:off x="8845970" y="3998561"/>
                <a:ext cx="125280" cy="28260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8E7DBCE3-FF01-A349-9ECE-6CA7AC362A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30490" y="3983441"/>
                  <a:ext cx="155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63C2AFBC-FBF3-BC41-B475-0F3E7DABABFF}"/>
                    </a:ext>
                  </a:extLst>
                </p14:cNvPr>
                <p14:cNvContentPartPr/>
                <p14:nvPr/>
              </p14:nvContentPartPr>
              <p14:xfrm>
                <a:off x="8813210" y="4411121"/>
                <a:ext cx="49320" cy="871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63C2AFBC-FBF3-BC41-B475-0F3E7DABAB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98090" y="4396001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2" name="Group 24581">
            <a:extLst>
              <a:ext uri="{FF2B5EF4-FFF2-40B4-BE49-F238E27FC236}">
                <a16:creationId xmlns:a16="http://schemas.microsoft.com/office/drawing/2014/main" id="{8A5CB197-0398-294E-8267-FC9A1209A8A3}"/>
              </a:ext>
            </a:extLst>
          </p:cNvPr>
          <p:cNvGrpSpPr/>
          <p:nvPr/>
        </p:nvGrpSpPr>
        <p:grpSpPr>
          <a:xfrm>
            <a:off x="6506690" y="3868601"/>
            <a:ext cx="2089800" cy="776520"/>
            <a:chOff x="6506690" y="3868601"/>
            <a:chExt cx="208980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E56EF5-4912-774B-9B83-F08EFDF33900}"/>
                    </a:ext>
                  </a:extLst>
                </p14:cNvPr>
                <p14:cNvContentPartPr/>
                <p14:nvPr/>
              </p14:nvContentPartPr>
              <p14:xfrm>
                <a:off x="7126610" y="4128881"/>
                <a:ext cx="96840" cy="342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E56EF5-4912-774B-9B83-F08EFDF3390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11490" y="4113761"/>
                  <a:ext cx="127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A87443-C2A9-AF4F-A2AF-1DEC5906F4DA}"/>
                    </a:ext>
                  </a:extLst>
                </p14:cNvPr>
                <p14:cNvContentPartPr/>
                <p14:nvPr/>
              </p14:nvContentPartPr>
              <p14:xfrm>
                <a:off x="7282850" y="4297361"/>
                <a:ext cx="109080" cy="32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A87443-C2A9-AF4F-A2AF-1DEC5906F4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67730" y="4281881"/>
                  <a:ext cx="139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968981-9701-DA4E-9983-2ADF29E8C770}"/>
                    </a:ext>
                  </a:extLst>
                </p14:cNvPr>
                <p14:cNvContentPartPr/>
                <p14:nvPr/>
              </p14:nvContentPartPr>
              <p14:xfrm>
                <a:off x="7472930" y="4259201"/>
                <a:ext cx="65520" cy="14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968981-9701-DA4E-9983-2ADF29E8C7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57450" y="4244081"/>
                  <a:ext cx="96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EBD31E-E36D-C94B-983B-C80732CAB37F}"/>
                    </a:ext>
                  </a:extLst>
                </p14:cNvPr>
                <p14:cNvContentPartPr/>
                <p14:nvPr/>
              </p14:nvContentPartPr>
              <p14:xfrm>
                <a:off x="7434770" y="4156241"/>
                <a:ext cx="238680" cy="34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EBD31E-E36D-C94B-983B-C80732CAB37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19650" y="4140761"/>
                  <a:ext cx="268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2F1971-F72B-B74B-BD8E-AE6D7F08D1D3}"/>
                    </a:ext>
                  </a:extLst>
                </p14:cNvPr>
                <p14:cNvContentPartPr/>
                <p14:nvPr/>
              </p14:nvContentPartPr>
              <p14:xfrm>
                <a:off x="6870290" y="4085681"/>
                <a:ext cx="163080" cy="505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2F1971-F72B-B74B-BD8E-AE6D7F08D1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55170" y="4070201"/>
                  <a:ext cx="1936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ABE39F-6B5B-714D-9A8D-CCF1355131C0}"/>
                    </a:ext>
                  </a:extLst>
                </p14:cNvPr>
                <p14:cNvContentPartPr/>
                <p14:nvPr/>
              </p14:nvContentPartPr>
              <p14:xfrm>
                <a:off x="7765970" y="4009721"/>
                <a:ext cx="185040" cy="21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ABE39F-6B5B-714D-9A8D-CCF1355131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50490" y="3994241"/>
                  <a:ext cx="215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4FFA3F-3969-7C47-BBCB-CFC634DA5986}"/>
                    </a:ext>
                  </a:extLst>
                </p14:cNvPr>
                <p14:cNvContentPartPr/>
                <p14:nvPr/>
              </p14:nvContentPartPr>
              <p14:xfrm>
                <a:off x="7968650" y="4237601"/>
                <a:ext cx="158400" cy="87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4FFA3F-3969-7C47-BBCB-CFC634DA598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53170" y="4222121"/>
                  <a:ext cx="189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537CB0-5049-4F4C-B77B-543BC84D934D}"/>
                    </a:ext>
                  </a:extLst>
                </p14:cNvPr>
                <p14:cNvContentPartPr/>
                <p14:nvPr/>
              </p14:nvContentPartPr>
              <p14:xfrm>
                <a:off x="8259890" y="4042121"/>
                <a:ext cx="130680" cy="36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537CB0-5049-4F4C-B77B-543BC84D93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44410" y="4027001"/>
                  <a:ext cx="161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415A76-E4B6-F642-81B1-60EA2FA3D3EF}"/>
                    </a:ext>
                  </a:extLst>
                </p14:cNvPr>
                <p14:cNvContentPartPr/>
                <p14:nvPr/>
              </p14:nvContentPartPr>
              <p14:xfrm>
                <a:off x="8281490" y="4139681"/>
                <a:ext cx="152280" cy="363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415A76-E4B6-F642-81B1-60EA2FA3D3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66370" y="4124561"/>
                  <a:ext cx="182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6DCDBA-191F-BD44-BD49-B391760C6965}"/>
                    </a:ext>
                  </a:extLst>
                </p14:cNvPr>
                <p14:cNvContentPartPr/>
                <p14:nvPr/>
              </p14:nvContentPartPr>
              <p14:xfrm>
                <a:off x="8389850" y="3868601"/>
                <a:ext cx="206640" cy="72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6DCDBA-191F-BD44-BD49-B391760C69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4730" y="3853121"/>
                  <a:ext cx="23724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CE84E9-B924-A14A-9387-B78CD6E18827}"/>
                    </a:ext>
                  </a:extLst>
                </p14:cNvPr>
                <p14:cNvContentPartPr/>
                <p14:nvPr/>
              </p14:nvContentPartPr>
              <p14:xfrm>
                <a:off x="6707570" y="3884801"/>
                <a:ext cx="312120" cy="76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CE84E9-B924-A14A-9387-B78CD6E188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92090" y="3869321"/>
                  <a:ext cx="34272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3D84F8-4458-1E4C-8D1F-005770BA1B4F}"/>
                    </a:ext>
                  </a:extLst>
                </p14:cNvPr>
                <p14:cNvContentPartPr/>
                <p14:nvPr/>
              </p14:nvContentPartPr>
              <p14:xfrm>
                <a:off x="6506690" y="3993881"/>
                <a:ext cx="136080" cy="11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3D84F8-4458-1E4C-8D1F-005770BA1B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1570" y="3978761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C00321-B699-7C45-8A2A-BAB33F95BD69}"/>
                    </a:ext>
                  </a:extLst>
                </p14:cNvPr>
                <p14:cNvContentPartPr/>
                <p14:nvPr/>
              </p14:nvContentPartPr>
              <p14:xfrm>
                <a:off x="6517490" y="4123481"/>
                <a:ext cx="192600" cy="152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C00321-B699-7C45-8A2A-BAB33F95BD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02370" y="4108361"/>
                  <a:ext cx="223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6E17C7-D0FE-2745-8461-0D94AC9336C6}"/>
                    </a:ext>
                  </a:extLst>
                </p14:cNvPr>
                <p14:cNvContentPartPr/>
                <p14:nvPr/>
              </p14:nvContentPartPr>
              <p14:xfrm>
                <a:off x="6528290" y="4286201"/>
                <a:ext cx="92520" cy="18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6E17C7-D0FE-2745-8461-0D94AC9336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13170" y="4271081"/>
                  <a:ext cx="123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D46D082B-FAFB-1D4A-95E5-159EA0D6A043}"/>
                    </a:ext>
                  </a:extLst>
                </p14:cNvPr>
                <p14:cNvContentPartPr/>
                <p14:nvPr/>
              </p14:nvContentPartPr>
              <p14:xfrm>
                <a:off x="7038770" y="4183961"/>
                <a:ext cx="81720" cy="25488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D46D082B-FAFB-1D4A-95E5-159EA0D6A0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23290" y="4168481"/>
                  <a:ext cx="11232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583" name="Ink 24582">
                <a:extLst>
                  <a:ext uri="{FF2B5EF4-FFF2-40B4-BE49-F238E27FC236}">
                    <a16:creationId xmlns:a16="http://schemas.microsoft.com/office/drawing/2014/main" id="{653A12E7-A470-1445-BBCB-B4CB3D6B5865}"/>
                  </a:ext>
                </a:extLst>
              </p14:cNvPr>
              <p14:cNvContentPartPr/>
              <p14:nvPr/>
            </p14:nvContentPartPr>
            <p14:xfrm>
              <a:off x="2335010" y="5284841"/>
              <a:ext cx="306720" cy="532080"/>
            </p14:xfrm>
          </p:contentPart>
        </mc:Choice>
        <mc:Fallback xmlns="">
          <p:pic>
            <p:nvPicPr>
              <p:cNvPr id="24583" name="Ink 24582">
                <a:extLst>
                  <a:ext uri="{FF2B5EF4-FFF2-40B4-BE49-F238E27FC236}">
                    <a16:creationId xmlns:a16="http://schemas.microsoft.com/office/drawing/2014/main" id="{653A12E7-A470-1445-BBCB-B4CB3D6B586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9530" y="5269721"/>
                <a:ext cx="33732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93" name="Group 24592">
            <a:extLst>
              <a:ext uri="{FF2B5EF4-FFF2-40B4-BE49-F238E27FC236}">
                <a16:creationId xmlns:a16="http://schemas.microsoft.com/office/drawing/2014/main" id="{3FFA98DF-1718-0E4D-9B51-1210374C55B9}"/>
              </a:ext>
            </a:extLst>
          </p:cNvPr>
          <p:cNvGrpSpPr/>
          <p:nvPr/>
        </p:nvGrpSpPr>
        <p:grpSpPr>
          <a:xfrm>
            <a:off x="2957090" y="5431361"/>
            <a:ext cx="157680" cy="141480"/>
            <a:chOff x="2957090" y="5431361"/>
            <a:chExt cx="157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6CF0A9D9-AE5C-394B-9A26-4860624EBEC3}"/>
                    </a:ext>
                  </a:extLst>
                </p14:cNvPr>
                <p14:cNvContentPartPr/>
                <p14:nvPr/>
              </p14:nvContentPartPr>
              <p14:xfrm>
                <a:off x="2957090" y="5550881"/>
                <a:ext cx="157680" cy="219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6CF0A9D9-AE5C-394B-9A26-4860624EBE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41970" y="5535761"/>
                  <a:ext cx="18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BC10486A-1ED4-2C4F-A158-330DAA61CDC2}"/>
                    </a:ext>
                  </a:extLst>
                </p14:cNvPr>
                <p14:cNvContentPartPr/>
                <p14:nvPr/>
              </p14:nvContentPartPr>
              <p14:xfrm>
                <a:off x="2973650" y="5431361"/>
                <a:ext cx="124560" cy="3852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BC10486A-1ED4-2C4F-A158-330DAA61CD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58170" y="5416241"/>
                  <a:ext cx="155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5" name="Group 24604">
            <a:extLst>
              <a:ext uri="{FF2B5EF4-FFF2-40B4-BE49-F238E27FC236}">
                <a16:creationId xmlns:a16="http://schemas.microsoft.com/office/drawing/2014/main" id="{194AB417-5D76-3E48-8E34-385BA9D3D902}"/>
              </a:ext>
            </a:extLst>
          </p:cNvPr>
          <p:cNvGrpSpPr/>
          <p:nvPr/>
        </p:nvGrpSpPr>
        <p:grpSpPr>
          <a:xfrm>
            <a:off x="4694090" y="4921241"/>
            <a:ext cx="1584720" cy="765720"/>
            <a:chOff x="4694090" y="4921241"/>
            <a:chExt cx="15847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BD77C33D-BBF3-9E4E-9EEA-78ACBBB530A3}"/>
                    </a:ext>
                  </a:extLst>
                </p14:cNvPr>
                <p14:cNvContentPartPr/>
                <p14:nvPr/>
              </p14:nvContentPartPr>
              <p14:xfrm>
                <a:off x="4694090" y="4921241"/>
                <a:ext cx="244440" cy="72216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BD77C33D-BBF3-9E4E-9EEA-78ACBBB530A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78610" y="4906121"/>
                  <a:ext cx="27504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2B864B7E-56AE-134E-B5D3-FC56F1535CC1}"/>
                    </a:ext>
                  </a:extLst>
                </p14:cNvPr>
                <p14:cNvContentPartPr/>
                <p14:nvPr/>
              </p14:nvContentPartPr>
              <p14:xfrm>
                <a:off x="4987130" y="5253161"/>
                <a:ext cx="125280" cy="29268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2B864B7E-56AE-134E-B5D3-FC56F1535C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71650" y="5237681"/>
                  <a:ext cx="155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EE6F7ADE-4A10-CA4A-8C6D-5529F5603E86}"/>
                    </a:ext>
                  </a:extLst>
                </p14:cNvPr>
                <p14:cNvContentPartPr/>
                <p14:nvPr/>
              </p14:nvContentPartPr>
              <p14:xfrm>
                <a:off x="5079290" y="5154881"/>
                <a:ext cx="109080" cy="33624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EE6F7ADE-4A10-CA4A-8C6D-5529F5603E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64170" y="5139401"/>
                  <a:ext cx="139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AC9EAF6A-EE9C-1F4B-9807-9819C9127984}"/>
                    </a:ext>
                  </a:extLst>
                </p14:cNvPr>
                <p14:cNvContentPartPr/>
                <p14:nvPr/>
              </p14:nvContentPartPr>
              <p14:xfrm>
                <a:off x="5263970" y="5279441"/>
                <a:ext cx="130680" cy="817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AC9EAF6A-EE9C-1F4B-9807-9819C91279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48490" y="5264321"/>
                  <a:ext cx="16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36416399-7AB7-BB48-AEFF-6517EC09C4C2}"/>
                    </a:ext>
                  </a:extLst>
                </p14:cNvPr>
                <p14:cNvContentPartPr/>
                <p14:nvPr/>
              </p14:nvContentPartPr>
              <p14:xfrm>
                <a:off x="5524250" y="5127521"/>
                <a:ext cx="152280" cy="3639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36416399-7AB7-BB48-AEFF-6517EC09C4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09130" y="5112401"/>
                  <a:ext cx="182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D8806762-FD29-3342-BD93-DE062768A734}"/>
                    </a:ext>
                  </a:extLst>
                </p14:cNvPr>
                <p14:cNvContentPartPr/>
                <p14:nvPr/>
              </p14:nvContentPartPr>
              <p14:xfrm>
                <a:off x="5600210" y="5051561"/>
                <a:ext cx="211320" cy="63540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D8806762-FD29-3342-BD93-DE062768A7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85090" y="5036441"/>
                  <a:ext cx="24192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945ADFF8-2C5A-A94F-BA3F-F8214C0C2691}"/>
                    </a:ext>
                  </a:extLst>
                </p14:cNvPr>
                <p14:cNvContentPartPr/>
                <p14:nvPr/>
              </p14:nvContentPartPr>
              <p14:xfrm>
                <a:off x="5904410" y="4948601"/>
                <a:ext cx="141480" cy="17964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945ADFF8-2C5A-A94F-BA3F-F8214C0C269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88930" y="4933121"/>
                  <a:ext cx="17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BB96A3FA-9448-454F-9D87-1C19CFBF2F89}"/>
                    </a:ext>
                  </a:extLst>
                </p14:cNvPr>
                <p14:cNvContentPartPr/>
                <p14:nvPr/>
              </p14:nvContentPartPr>
              <p14:xfrm>
                <a:off x="6137690" y="5225441"/>
                <a:ext cx="38520" cy="32040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BB96A3FA-9448-454F-9D87-1C19CFBF2F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22570" y="5209961"/>
                  <a:ext cx="68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3F7CE401-FEBC-FA4F-B2D8-114101752C93}"/>
                    </a:ext>
                  </a:extLst>
                </p14:cNvPr>
                <p14:cNvContentPartPr/>
                <p14:nvPr/>
              </p14:nvContentPartPr>
              <p14:xfrm>
                <a:off x="6034370" y="5339201"/>
                <a:ext cx="244440" cy="655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3F7CE401-FEBC-FA4F-B2D8-114101752C9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19250" y="5324081"/>
                  <a:ext cx="2750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4" name="Group 24603">
            <a:extLst>
              <a:ext uri="{FF2B5EF4-FFF2-40B4-BE49-F238E27FC236}">
                <a16:creationId xmlns:a16="http://schemas.microsoft.com/office/drawing/2014/main" id="{6A5C6D5F-4DB8-B84C-99EC-4B916F16D64E}"/>
              </a:ext>
            </a:extLst>
          </p:cNvPr>
          <p:cNvGrpSpPr/>
          <p:nvPr/>
        </p:nvGrpSpPr>
        <p:grpSpPr>
          <a:xfrm>
            <a:off x="6474290" y="5056961"/>
            <a:ext cx="409680" cy="641880"/>
            <a:chOff x="6474290" y="5056961"/>
            <a:chExt cx="40968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9E8EA184-9374-2545-9C57-984704CDFF2E}"/>
                    </a:ext>
                  </a:extLst>
                </p14:cNvPr>
                <p14:cNvContentPartPr/>
                <p14:nvPr/>
              </p14:nvContentPartPr>
              <p14:xfrm>
                <a:off x="6474290" y="5056961"/>
                <a:ext cx="249840" cy="64188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9E8EA184-9374-2545-9C57-984704CDFF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58810" y="5041841"/>
                  <a:ext cx="28044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EAF7FBA2-519A-3A45-BA84-1DC5EAEC1D38}"/>
                    </a:ext>
                  </a:extLst>
                </p14:cNvPr>
                <p14:cNvContentPartPr/>
                <p14:nvPr/>
              </p14:nvContentPartPr>
              <p14:xfrm>
                <a:off x="6490490" y="5388161"/>
                <a:ext cx="393480" cy="5400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EAF7FBA2-519A-3A45-BA84-1DC5EAEC1D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75370" y="5372681"/>
                  <a:ext cx="42408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EFD14049-8BA2-C24D-B47B-D56031BF469E}"/>
                  </a:ext>
                </a:extLst>
              </p14:cNvPr>
              <p14:cNvContentPartPr/>
              <p14:nvPr/>
            </p14:nvContentPartPr>
            <p14:xfrm>
              <a:off x="3825770" y="5046161"/>
              <a:ext cx="727560" cy="70848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EFD14049-8BA2-C24D-B47B-D56031BF469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810290" y="5031041"/>
                <a:ext cx="75816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4607" name="Ink 24606">
                <a:extLst>
                  <a:ext uri="{FF2B5EF4-FFF2-40B4-BE49-F238E27FC236}">
                    <a16:creationId xmlns:a16="http://schemas.microsoft.com/office/drawing/2014/main" id="{C9C6059B-656A-CD41-8904-A4E245D731AD}"/>
                  </a:ext>
                </a:extLst>
              </p14:cNvPr>
              <p14:cNvContentPartPr/>
              <p14:nvPr/>
            </p14:nvContentPartPr>
            <p14:xfrm>
              <a:off x="4037450" y="5974961"/>
              <a:ext cx="244440" cy="425520"/>
            </p14:xfrm>
          </p:contentPart>
        </mc:Choice>
        <mc:Fallback xmlns="">
          <p:pic>
            <p:nvPicPr>
              <p:cNvPr id="24607" name="Ink 24606">
                <a:extLst>
                  <a:ext uri="{FF2B5EF4-FFF2-40B4-BE49-F238E27FC236}">
                    <a16:creationId xmlns:a16="http://schemas.microsoft.com/office/drawing/2014/main" id="{C9C6059B-656A-CD41-8904-A4E245D731A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021970" y="5959481"/>
                <a:ext cx="2750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4608" name="Ink 24607">
                <a:extLst>
                  <a:ext uri="{FF2B5EF4-FFF2-40B4-BE49-F238E27FC236}">
                    <a16:creationId xmlns:a16="http://schemas.microsoft.com/office/drawing/2014/main" id="{BABC3598-EAD0-2049-912D-0AD6918CEC3D}"/>
                  </a:ext>
                </a:extLst>
              </p14:cNvPr>
              <p14:cNvContentPartPr/>
              <p14:nvPr/>
            </p14:nvContentPartPr>
            <p14:xfrm>
              <a:off x="4514810" y="6028601"/>
              <a:ext cx="97920" cy="233640"/>
            </p14:xfrm>
          </p:contentPart>
        </mc:Choice>
        <mc:Fallback xmlns="">
          <p:pic>
            <p:nvPicPr>
              <p:cNvPr id="24608" name="Ink 24607">
                <a:extLst>
                  <a:ext uri="{FF2B5EF4-FFF2-40B4-BE49-F238E27FC236}">
                    <a16:creationId xmlns:a16="http://schemas.microsoft.com/office/drawing/2014/main" id="{BABC3598-EAD0-2049-912D-0AD6918CEC3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499690" y="6013121"/>
                <a:ext cx="128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4609" name="Ink 24608">
                <a:extLst>
                  <a:ext uri="{FF2B5EF4-FFF2-40B4-BE49-F238E27FC236}">
                    <a16:creationId xmlns:a16="http://schemas.microsoft.com/office/drawing/2014/main" id="{EC44F51F-B619-884C-B6F1-C3AF36E1DA1E}"/>
                  </a:ext>
                </a:extLst>
              </p14:cNvPr>
              <p14:cNvContentPartPr/>
              <p14:nvPr/>
            </p14:nvContentPartPr>
            <p14:xfrm>
              <a:off x="4556570" y="6408401"/>
              <a:ext cx="29160" cy="19080"/>
            </p14:xfrm>
          </p:contentPart>
        </mc:Choice>
        <mc:Fallback xmlns="">
          <p:pic>
            <p:nvPicPr>
              <p:cNvPr id="24609" name="Ink 24608">
                <a:extLst>
                  <a:ext uri="{FF2B5EF4-FFF2-40B4-BE49-F238E27FC236}">
                    <a16:creationId xmlns:a16="http://schemas.microsoft.com/office/drawing/2014/main" id="{EC44F51F-B619-884C-B6F1-C3AF36E1DA1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541090" y="6393281"/>
                <a:ext cx="597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81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“Thinking backwards”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E8DD1-BA20-6443-AF8C-4EBBB533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749857"/>
            <a:ext cx="8280000" cy="4725787"/>
          </a:xfrm>
          <a:prstGeom prst="rect">
            <a:avLst/>
          </a:prstGeom>
          <a:ln>
            <a:solidFill>
              <a:srgbClr val="323232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FFDDD59-520D-314C-97FC-2137FDB7D7CA}"/>
              </a:ext>
            </a:extLst>
          </p:cNvPr>
          <p:cNvGrpSpPr/>
          <p:nvPr/>
        </p:nvGrpSpPr>
        <p:grpSpPr>
          <a:xfrm>
            <a:off x="818690" y="3971561"/>
            <a:ext cx="1276200" cy="629280"/>
            <a:chOff x="818690" y="3971561"/>
            <a:chExt cx="127620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908C6B-2E40-C342-973C-F43F5AA77D67}"/>
                    </a:ext>
                  </a:extLst>
                </p14:cNvPr>
                <p14:cNvContentPartPr/>
                <p14:nvPr/>
              </p14:nvContentPartPr>
              <p14:xfrm>
                <a:off x="818690" y="4142921"/>
                <a:ext cx="183600" cy="457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908C6B-2E40-C342-973C-F43F5AA77D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3570" y="4127441"/>
                  <a:ext cx="214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1BDB98D-B50C-6546-869E-1A536A91323F}"/>
                    </a:ext>
                  </a:extLst>
                </p14:cNvPr>
                <p14:cNvContentPartPr/>
                <p14:nvPr/>
              </p14:nvContentPartPr>
              <p14:xfrm>
                <a:off x="1084730" y="4313561"/>
                <a:ext cx="70920" cy="2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1BDB98D-B50C-6546-869E-1A536A9132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9610" y="4298081"/>
                  <a:ext cx="101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49487F-9DAF-934B-BF22-74E66306A808}"/>
                    </a:ext>
                  </a:extLst>
                </p14:cNvPr>
                <p14:cNvContentPartPr/>
                <p14:nvPr/>
              </p14:nvContentPartPr>
              <p14:xfrm>
                <a:off x="1054130" y="4194041"/>
                <a:ext cx="101520" cy="38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49487F-9DAF-934B-BF22-74E66306A8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8650" y="4178921"/>
                  <a:ext cx="132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E6BDC8-00EA-A640-9C1B-01EF2CDC67EC}"/>
                    </a:ext>
                  </a:extLst>
                </p14:cNvPr>
                <p14:cNvContentPartPr/>
                <p14:nvPr/>
              </p14:nvContentPartPr>
              <p14:xfrm>
                <a:off x="1280210" y="3971561"/>
                <a:ext cx="249840" cy="31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E6BDC8-00EA-A640-9C1B-01EF2CDC67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5090" y="3956441"/>
                  <a:ext cx="280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1FF816-5366-CD4F-9B86-1FA3E30B972A}"/>
                    </a:ext>
                  </a:extLst>
                </p14:cNvPr>
                <p14:cNvContentPartPr/>
                <p14:nvPr/>
              </p14:nvContentPartPr>
              <p14:xfrm>
                <a:off x="1551650" y="4112681"/>
                <a:ext cx="49320" cy="19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1FF816-5366-CD4F-9B86-1FA3E30B97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6170" y="4097561"/>
                  <a:ext cx="79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116A6D-A88F-2843-8B6A-8988E3ED014C}"/>
                    </a:ext>
                  </a:extLst>
                </p14:cNvPr>
                <p14:cNvContentPartPr/>
                <p14:nvPr/>
              </p14:nvContentPartPr>
              <p14:xfrm>
                <a:off x="1627610" y="4058321"/>
                <a:ext cx="70920" cy="19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116A6D-A88F-2843-8B6A-8988E3ED01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2130" y="4043201"/>
                  <a:ext cx="101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3DC9FA-D5F4-0C4E-9F80-6905FE274E65}"/>
                    </a:ext>
                  </a:extLst>
                </p14:cNvPr>
                <p14:cNvContentPartPr/>
                <p14:nvPr/>
              </p14:nvContentPartPr>
              <p14:xfrm>
                <a:off x="1779530" y="4145081"/>
                <a:ext cx="92520" cy="3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3DC9FA-D5F4-0C4E-9F80-6905FE274E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64410" y="4129961"/>
                  <a:ext cx="123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371F41-28F5-FB46-8DD5-2CB34C30B1AD}"/>
                    </a:ext>
                  </a:extLst>
                </p14:cNvPr>
                <p14:cNvContentPartPr/>
                <p14:nvPr/>
              </p14:nvContentPartPr>
              <p14:xfrm>
                <a:off x="1964210" y="4020521"/>
                <a:ext cx="130680" cy="27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371F41-28F5-FB46-8DD5-2CB34C30B1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48730" y="4005041"/>
                  <a:ext cx="161280" cy="30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701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“Thinking backwards”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E6732-457E-0447-9E31-1D5038F03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6" b="9120"/>
          <a:stretch/>
        </p:blipFill>
        <p:spPr>
          <a:xfrm>
            <a:off x="432000" y="1741713"/>
            <a:ext cx="8280000" cy="1251858"/>
          </a:xfrm>
          <a:prstGeom prst="rect">
            <a:avLst/>
          </a:prstGeom>
          <a:ln>
            <a:solidFill>
              <a:srgbClr val="323232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CC472F-406A-7C46-A369-0FDB4E6EA9FE}"/>
              </a:ext>
            </a:extLst>
          </p:cNvPr>
          <p:cNvGrpSpPr/>
          <p:nvPr/>
        </p:nvGrpSpPr>
        <p:grpSpPr>
          <a:xfrm>
            <a:off x="276170" y="3179201"/>
            <a:ext cx="76320" cy="217440"/>
            <a:chOff x="276170" y="3179201"/>
            <a:chExt cx="763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F9BC98-E5E2-2347-89AF-A0B9B9A1B714}"/>
                    </a:ext>
                  </a:extLst>
                </p14:cNvPr>
                <p14:cNvContentPartPr/>
                <p14:nvPr/>
              </p14:nvContentPartPr>
              <p14:xfrm>
                <a:off x="276170" y="3217001"/>
                <a:ext cx="21960" cy="14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F9BC98-E5E2-2347-89AF-A0B9B9A1B71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1050" y="3201881"/>
                  <a:ext cx="52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747BBB-E03B-BF44-98C3-01752B775441}"/>
                    </a:ext>
                  </a:extLst>
                </p14:cNvPr>
                <p14:cNvContentPartPr/>
                <p14:nvPr/>
              </p14:nvContentPartPr>
              <p14:xfrm>
                <a:off x="335930" y="3179201"/>
                <a:ext cx="16560" cy="21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747BBB-E03B-BF44-98C3-01752B7754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0450" y="3164081"/>
                  <a:ext cx="471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24E77B-19E1-AF4B-A276-D2FADD4B9B11}"/>
              </a:ext>
            </a:extLst>
          </p:cNvPr>
          <p:cNvGrpSpPr/>
          <p:nvPr/>
        </p:nvGrpSpPr>
        <p:grpSpPr>
          <a:xfrm>
            <a:off x="596210" y="3352721"/>
            <a:ext cx="462960" cy="434520"/>
            <a:chOff x="596210" y="3352721"/>
            <a:chExt cx="46296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09CE2B-235B-AF42-A4F1-7A8400E6997A}"/>
                    </a:ext>
                  </a:extLst>
                </p14:cNvPr>
                <p14:cNvContentPartPr/>
                <p14:nvPr/>
              </p14:nvContentPartPr>
              <p14:xfrm>
                <a:off x="596210" y="3352721"/>
                <a:ext cx="195840" cy="434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09CE2B-235B-AF42-A4F1-7A8400E699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090" y="3337601"/>
                  <a:ext cx="2260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E3323A-807D-AC43-9D72-FB5CB497A1E1}"/>
                    </a:ext>
                  </a:extLst>
                </p14:cNvPr>
                <p14:cNvContentPartPr/>
                <p14:nvPr/>
              </p14:nvContentPartPr>
              <p14:xfrm>
                <a:off x="905810" y="3434081"/>
                <a:ext cx="153360" cy="3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E3323A-807D-AC43-9D72-FB5CB497A1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0330" y="3418961"/>
                  <a:ext cx="1839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C603A6-C339-4C40-B59D-BCC412B6DB79}"/>
                  </a:ext>
                </a:extLst>
              </p14:cNvPr>
              <p14:cNvContentPartPr/>
              <p14:nvPr/>
            </p14:nvContentPartPr>
            <p14:xfrm>
              <a:off x="1269410" y="3190001"/>
              <a:ext cx="14688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C603A6-C339-4C40-B59D-BCC412B6DB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3930" y="3174881"/>
                <a:ext cx="177480" cy="3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3EFD175-CFB8-B84E-9020-D18D78AD72C2}"/>
              </a:ext>
            </a:extLst>
          </p:cNvPr>
          <p:cNvGrpSpPr/>
          <p:nvPr/>
        </p:nvGrpSpPr>
        <p:grpSpPr>
          <a:xfrm>
            <a:off x="1660010" y="3287561"/>
            <a:ext cx="162000" cy="195840"/>
            <a:chOff x="1660010" y="3287561"/>
            <a:chExt cx="1620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DC3362-690B-D044-8151-E63777B9E1B5}"/>
                    </a:ext>
                  </a:extLst>
                </p14:cNvPr>
                <p14:cNvContentPartPr/>
                <p14:nvPr/>
              </p14:nvContentPartPr>
              <p14:xfrm>
                <a:off x="1660010" y="3428681"/>
                <a:ext cx="162000" cy="5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DC3362-690B-D044-8151-E63777B9E1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44890" y="3413561"/>
                  <a:ext cx="192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E42616-E455-3748-B23A-EC2971E33FC5}"/>
                    </a:ext>
                  </a:extLst>
                </p14:cNvPr>
                <p14:cNvContentPartPr/>
                <p14:nvPr/>
              </p14:nvContentPartPr>
              <p14:xfrm>
                <a:off x="1676210" y="3287561"/>
                <a:ext cx="12708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E42616-E455-3748-B23A-EC2971E33F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61090" y="3272441"/>
                  <a:ext cx="1573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94F357-D088-E64F-8FCD-12241DC17FFB}"/>
              </a:ext>
            </a:extLst>
          </p:cNvPr>
          <p:cNvGrpSpPr/>
          <p:nvPr/>
        </p:nvGrpSpPr>
        <p:grpSpPr>
          <a:xfrm>
            <a:off x="2094170" y="2869961"/>
            <a:ext cx="1650600" cy="711360"/>
            <a:chOff x="2094170" y="2869961"/>
            <a:chExt cx="165060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9305BC-99BA-CB48-A945-0F7F41C6D926}"/>
                    </a:ext>
                  </a:extLst>
                </p14:cNvPr>
                <p14:cNvContentPartPr/>
                <p14:nvPr/>
              </p14:nvContentPartPr>
              <p14:xfrm>
                <a:off x="2094170" y="3211601"/>
                <a:ext cx="14220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9305BC-99BA-CB48-A945-0F7F41C6D9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79050" y="3196481"/>
                  <a:ext cx="17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F59991-57C6-5E49-8229-11677B0EC54B}"/>
                    </a:ext>
                  </a:extLst>
                </p14:cNvPr>
                <p14:cNvContentPartPr/>
                <p14:nvPr/>
              </p14:nvContentPartPr>
              <p14:xfrm>
                <a:off x="2295050" y="3059681"/>
                <a:ext cx="65520" cy="21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F59991-57C6-5E49-8229-11677B0EC5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79930" y="3044561"/>
                  <a:ext cx="96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4D6A06-A29C-5E43-A1F5-C4C49C699459}"/>
                    </a:ext>
                  </a:extLst>
                </p14:cNvPr>
                <p14:cNvContentPartPr/>
                <p14:nvPr/>
              </p14:nvContentPartPr>
              <p14:xfrm>
                <a:off x="2284250" y="3179201"/>
                <a:ext cx="179640" cy="20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4D6A06-A29C-5E43-A1F5-C4C49C6994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69130" y="3164081"/>
                  <a:ext cx="209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0B8C0F-B257-AF45-A356-3537C87D44F5}"/>
                    </a:ext>
                  </a:extLst>
                </p14:cNvPr>
                <p14:cNvContentPartPr/>
                <p14:nvPr/>
              </p14:nvContentPartPr>
              <p14:xfrm>
                <a:off x="2349410" y="3385481"/>
                <a:ext cx="130680" cy="19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0B8C0F-B257-AF45-A356-3537C87D44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34290" y="3370001"/>
                  <a:ext cx="161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48B2CD-FE06-D346-92E2-782950BA7BBB}"/>
                    </a:ext>
                  </a:extLst>
                </p14:cNvPr>
                <p14:cNvContentPartPr/>
                <p14:nvPr/>
              </p14:nvContentPartPr>
              <p14:xfrm>
                <a:off x="2571890" y="2999921"/>
                <a:ext cx="146880" cy="48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48B2CD-FE06-D346-92E2-782950BA7B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6770" y="2984801"/>
                  <a:ext cx="1774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605EEF-15CC-1B48-9607-E3C6D8F84F21}"/>
                    </a:ext>
                  </a:extLst>
                </p14:cNvPr>
                <p14:cNvContentPartPr/>
                <p14:nvPr/>
              </p14:nvContentPartPr>
              <p14:xfrm>
                <a:off x="2772770" y="3206201"/>
                <a:ext cx="49320" cy="26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605EEF-15CC-1B48-9607-E3C6D8F84F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57290" y="3191081"/>
                  <a:ext cx="79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FF0706-62AF-6B4E-9446-E8E535DAE297}"/>
                    </a:ext>
                  </a:extLst>
                </p14:cNvPr>
                <p14:cNvContentPartPr/>
                <p14:nvPr/>
              </p14:nvContentPartPr>
              <p14:xfrm>
                <a:off x="2864930" y="3152201"/>
                <a:ext cx="65520" cy="264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FF0706-62AF-6B4E-9446-E8E535DAE2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49810" y="3136721"/>
                  <a:ext cx="96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ADA0BA-98C9-EC43-BB4D-259F76F8D2DB}"/>
                    </a:ext>
                  </a:extLst>
                </p14:cNvPr>
                <p14:cNvContentPartPr/>
                <p14:nvPr/>
              </p14:nvContentPartPr>
              <p14:xfrm>
                <a:off x="2995250" y="3255161"/>
                <a:ext cx="114480" cy="43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ADA0BA-98C9-EC43-BB4D-259F76F8D2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80130" y="3240041"/>
                  <a:ext cx="14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51CBF4-C59E-6940-B914-5451DA57D507}"/>
                    </a:ext>
                  </a:extLst>
                </p14:cNvPr>
                <p14:cNvContentPartPr/>
                <p14:nvPr/>
              </p14:nvContentPartPr>
              <p14:xfrm>
                <a:off x="3163370" y="3081641"/>
                <a:ext cx="154800" cy="342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51CBF4-C59E-6940-B914-5451DA57D5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48250" y="3066161"/>
                  <a:ext cx="185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9849F4-A9F7-B340-8FC9-DC446F69248D}"/>
                    </a:ext>
                  </a:extLst>
                </p14:cNvPr>
                <p14:cNvContentPartPr/>
                <p14:nvPr/>
              </p14:nvContentPartPr>
              <p14:xfrm>
                <a:off x="3255890" y="3065081"/>
                <a:ext cx="146160" cy="3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9849F4-A9F7-B340-8FC9-DC446F6924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40410" y="3049961"/>
                  <a:ext cx="176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99B60C-271B-D442-AEC2-3AD8FADDF5E1}"/>
                    </a:ext>
                  </a:extLst>
                </p14:cNvPr>
                <p14:cNvContentPartPr/>
                <p14:nvPr/>
              </p14:nvContentPartPr>
              <p14:xfrm>
                <a:off x="3407810" y="2972921"/>
                <a:ext cx="162720" cy="58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99B60C-271B-D442-AEC2-3AD8FADDF5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92330" y="2957801"/>
                  <a:ext cx="1933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8EC800-3C40-6C49-AF62-BA9041BE77FA}"/>
                    </a:ext>
                  </a:extLst>
                </p14:cNvPr>
                <p14:cNvContentPartPr/>
                <p14:nvPr/>
              </p14:nvContentPartPr>
              <p14:xfrm>
                <a:off x="3657290" y="2869961"/>
                <a:ext cx="21960" cy="18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8EC800-3C40-6C49-AF62-BA9041BE77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42170" y="2854481"/>
                  <a:ext cx="52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549B50-D7C3-2345-8262-DCC3ECFF81F0}"/>
                    </a:ext>
                  </a:extLst>
                </p14:cNvPr>
                <p14:cNvContentPartPr/>
                <p14:nvPr/>
              </p14:nvContentPartPr>
              <p14:xfrm>
                <a:off x="3700850" y="2923961"/>
                <a:ext cx="43920" cy="168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549B50-D7C3-2345-8262-DCC3ECFF81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85370" y="2908841"/>
                  <a:ext cx="741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99A2CB-CCF6-6E41-8343-B6DB4F652465}"/>
              </a:ext>
            </a:extLst>
          </p:cNvPr>
          <p:cNvGrpSpPr/>
          <p:nvPr/>
        </p:nvGrpSpPr>
        <p:grpSpPr>
          <a:xfrm>
            <a:off x="1877090" y="4077041"/>
            <a:ext cx="152640" cy="133920"/>
            <a:chOff x="1877090" y="4077041"/>
            <a:chExt cx="1526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46222B-F6D0-3149-9AFE-E6BFEE867E5D}"/>
                    </a:ext>
                  </a:extLst>
                </p14:cNvPr>
                <p14:cNvContentPartPr/>
                <p14:nvPr/>
              </p14:nvContentPartPr>
              <p14:xfrm>
                <a:off x="1920650" y="4172441"/>
                <a:ext cx="109080" cy="3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46222B-F6D0-3149-9AFE-E6BFEE867E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5530" y="4156961"/>
                  <a:ext cx="139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A77423-B031-3D47-8860-9B9860314EF3}"/>
                    </a:ext>
                  </a:extLst>
                </p14:cNvPr>
                <p14:cNvContentPartPr/>
                <p14:nvPr/>
              </p14:nvContentPartPr>
              <p14:xfrm>
                <a:off x="1877090" y="4077041"/>
                <a:ext cx="108360" cy="4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A77423-B031-3D47-8860-9B9860314E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61970" y="4061921"/>
                  <a:ext cx="138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BB0EF4C-75A5-B844-95C8-861D4D3EFA8D}"/>
              </a:ext>
            </a:extLst>
          </p:cNvPr>
          <p:cNvGrpSpPr/>
          <p:nvPr/>
        </p:nvGrpSpPr>
        <p:grpSpPr>
          <a:xfrm>
            <a:off x="2262650" y="3931241"/>
            <a:ext cx="700560" cy="263160"/>
            <a:chOff x="2262650" y="3931241"/>
            <a:chExt cx="7005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3C57D2-66DA-A640-8AC5-6F103E3FAF74}"/>
                    </a:ext>
                  </a:extLst>
                </p14:cNvPr>
                <p14:cNvContentPartPr/>
                <p14:nvPr/>
              </p14:nvContentPartPr>
              <p14:xfrm>
                <a:off x="2262650" y="4025921"/>
                <a:ext cx="180000" cy="3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3C57D2-66DA-A640-8AC5-6F103E3FAF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47170" y="4010441"/>
                  <a:ext cx="210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5EA26D-3945-5B40-86F2-091C70030BEE}"/>
                    </a:ext>
                  </a:extLst>
                </p14:cNvPr>
                <p14:cNvContentPartPr/>
                <p14:nvPr/>
              </p14:nvContentPartPr>
              <p14:xfrm>
                <a:off x="2546690" y="3949961"/>
                <a:ext cx="101520" cy="24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5EA26D-3945-5B40-86F2-091C70030BE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31210" y="3934481"/>
                  <a:ext cx="132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5A637D-E1EB-634B-9DA3-40DB1C8FDD22}"/>
                    </a:ext>
                  </a:extLst>
                </p14:cNvPr>
                <p14:cNvContentPartPr/>
                <p14:nvPr/>
              </p14:nvContentPartPr>
              <p14:xfrm>
                <a:off x="2647850" y="3931241"/>
                <a:ext cx="103320" cy="21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5A637D-E1EB-634B-9DA3-40DB1C8FDD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32730" y="3915761"/>
                  <a:ext cx="133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642695-4A1A-2D40-A270-63FD829A1D45}"/>
                    </a:ext>
                  </a:extLst>
                </p14:cNvPr>
                <p14:cNvContentPartPr/>
                <p14:nvPr/>
              </p14:nvContentPartPr>
              <p14:xfrm>
                <a:off x="2897690" y="3933401"/>
                <a:ext cx="65520" cy="146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642695-4A1A-2D40-A270-63FD829A1D4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82210" y="3918281"/>
                  <a:ext cx="96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3CFB61-3FF8-C84E-9A1E-52FE76D8EB1E}"/>
                    </a:ext>
                  </a:extLst>
                </p14:cNvPr>
                <p14:cNvContentPartPr/>
                <p14:nvPr/>
              </p14:nvContentPartPr>
              <p14:xfrm>
                <a:off x="2783570" y="3960761"/>
                <a:ext cx="173880" cy="3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3CFB61-3FF8-C84E-9A1E-52FE76D8EB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68450" y="3945281"/>
                  <a:ext cx="2044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E7A911-7A12-4F4C-B04A-8C93A08254C0}"/>
              </a:ext>
            </a:extLst>
          </p:cNvPr>
          <p:cNvGrpSpPr/>
          <p:nvPr/>
        </p:nvGrpSpPr>
        <p:grpSpPr>
          <a:xfrm>
            <a:off x="3196130" y="3694721"/>
            <a:ext cx="211320" cy="547920"/>
            <a:chOff x="3196130" y="3694721"/>
            <a:chExt cx="2113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C0C97E-B00D-964B-BD53-00CDCA107B52}"/>
                    </a:ext>
                  </a:extLst>
                </p14:cNvPr>
                <p14:cNvContentPartPr/>
                <p14:nvPr/>
              </p14:nvContentPartPr>
              <p14:xfrm>
                <a:off x="3196130" y="3733241"/>
                <a:ext cx="65520" cy="509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C0C97E-B00D-964B-BD53-00CDCA107B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80650" y="3718121"/>
                  <a:ext cx="9612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6B5FD4-F98E-E645-AD76-2DBD292327E3}"/>
                    </a:ext>
                  </a:extLst>
                </p14:cNvPr>
                <p14:cNvContentPartPr/>
                <p14:nvPr/>
              </p14:nvContentPartPr>
              <p14:xfrm>
                <a:off x="3212330" y="3694721"/>
                <a:ext cx="195120" cy="54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6B5FD4-F98E-E645-AD76-2DBD292327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97210" y="3679601"/>
                  <a:ext cx="2257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5B633C-229D-8243-98A1-283C8D859B7C}"/>
              </a:ext>
            </a:extLst>
          </p:cNvPr>
          <p:cNvGrpSpPr/>
          <p:nvPr/>
        </p:nvGrpSpPr>
        <p:grpSpPr>
          <a:xfrm>
            <a:off x="194810" y="3874001"/>
            <a:ext cx="1438560" cy="1205280"/>
            <a:chOff x="194810" y="3874001"/>
            <a:chExt cx="1438560" cy="12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225184-95C5-5743-BC0D-1529CF7FAA60}"/>
                    </a:ext>
                  </a:extLst>
                </p14:cNvPr>
                <p14:cNvContentPartPr/>
                <p14:nvPr/>
              </p14:nvContentPartPr>
              <p14:xfrm>
                <a:off x="194810" y="4275401"/>
                <a:ext cx="171000" cy="2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225184-95C5-5743-BC0D-1529CF7FAA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9330" y="4260281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4A974B-779C-534E-837E-D7B0F300E1A7}"/>
                    </a:ext>
                  </a:extLst>
                </p14:cNvPr>
                <p14:cNvContentPartPr/>
                <p14:nvPr/>
              </p14:nvContentPartPr>
              <p14:xfrm>
                <a:off x="216410" y="4177841"/>
                <a:ext cx="119160" cy="5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4A974B-779C-534E-837E-D7B0F300E1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1290" y="4162721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816C31-23E9-8641-93D7-F2C06928FA09}"/>
                    </a:ext>
                  </a:extLst>
                </p14:cNvPr>
                <p14:cNvContentPartPr/>
                <p14:nvPr/>
              </p14:nvContentPartPr>
              <p14:xfrm>
                <a:off x="308570" y="4069121"/>
                <a:ext cx="211320" cy="36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816C31-23E9-8641-93D7-F2C06928FA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3450" y="4054001"/>
                  <a:ext cx="241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B7D6EF-814D-2844-A435-9B9264E728CA}"/>
                    </a:ext>
                  </a:extLst>
                </p14:cNvPr>
                <p14:cNvContentPartPr/>
                <p14:nvPr/>
              </p14:nvContentPartPr>
              <p14:xfrm>
                <a:off x="569210" y="3940241"/>
                <a:ext cx="444960" cy="48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B7D6EF-814D-2844-A435-9B9264E728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4090" y="3925121"/>
                  <a:ext cx="4752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408D5C-95B1-2146-8C64-54FB89DFBECB}"/>
                    </a:ext>
                  </a:extLst>
                </p14:cNvPr>
                <p14:cNvContentPartPr/>
                <p14:nvPr/>
              </p14:nvContentPartPr>
              <p14:xfrm>
                <a:off x="1084730" y="4036721"/>
                <a:ext cx="147600" cy="4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408D5C-95B1-2146-8C64-54FB89DFBE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9610" y="4021601"/>
                  <a:ext cx="177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D9A1D6-D4C8-F54B-9547-582C613CD264}"/>
                    </a:ext>
                  </a:extLst>
                </p14:cNvPr>
                <p14:cNvContentPartPr/>
                <p14:nvPr/>
              </p14:nvContentPartPr>
              <p14:xfrm>
                <a:off x="1440770" y="3874001"/>
                <a:ext cx="192600" cy="30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D9A1D6-D4C8-F54B-9547-582C613CD2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25290" y="3858521"/>
                  <a:ext cx="223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BCB24C-3569-1D48-9067-E9DF058F2EBA}"/>
                    </a:ext>
                  </a:extLst>
                </p14:cNvPr>
                <p14:cNvContentPartPr/>
                <p14:nvPr/>
              </p14:nvContentPartPr>
              <p14:xfrm>
                <a:off x="1515290" y="4031321"/>
                <a:ext cx="47520" cy="22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BCB24C-3569-1D48-9067-E9DF058F2E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00170" y="4015841"/>
                  <a:ext cx="77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D3D5B5-F809-E04C-93FB-681AC1BD34FF}"/>
                    </a:ext>
                  </a:extLst>
                </p14:cNvPr>
                <p14:cNvContentPartPr/>
                <p14:nvPr/>
              </p14:nvContentPartPr>
              <p14:xfrm>
                <a:off x="325130" y="4829081"/>
                <a:ext cx="14400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D3D5B5-F809-E04C-93FB-681AC1BD34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9650" y="4813961"/>
                  <a:ext cx="174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4D42CC-55AD-7142-BBF5-0B7DBC393600}"/>
                    </a:ext>
                  </a:extLst>
                </p14:cNvPr>
                <p14:cNvContentPartPr/>
                <p14:nvPr/>
              </p14:nvContentPartPr>
              <p14:xfrm>
                <a:off x="335930" y="4726121"/>
                <a:ext cx="81720" cy="8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4D42CC-55AD-7142-BBF5-0B7DBC39360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0450" y="4710641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B35C70-511B-8049-9C56-A8C7B0AEE486}"/>
                    </a:ext>
                  </a:extLst>
                </p14:cNvPr>
                <p14:cNvContentPartPr/>
                <p14:nvPr/>
              </p14:nvContentPartPr>
              <p14:xfrm>
                <a:off x="460490" y="4671761"/>
                <a:ext cx="160200" cy="407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B35C70-511B-8049-9C56-A8C7B0AEE4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5370" y="4656281"/>
                  <a:ext cx="1908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937BB5-F567-B140-ACBC-8B5633ABD759}"/>
                    </a:ext>
                  </a:extLst>
                </p14:cNvPr>
                <p14:cNvContentPartPr/>
                <p14:nvPr/>
              </p14:nvContentPartPr>
              <p14:xfrm>
                <a:off x="726530" y="4471601"/>
                <a:ext cx="567360" cy="56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937BB5-F567-B140-ACBC-8B5633ABD7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1410" y="4456121"/>
                  <a:ext cx="597600" cy="59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01C712-4DEB-F646-8245-1FBAF5849699}"/>
              </a:ext>
            </a:extLst>
          </p:cNvPr>
          <p:cNvGrpSpPr/>
          <p:nvPr/>
        </p:nvGrpSpPr>
        <p:grpSpPr>
          <a:xfrm>
            <a:off x="1529690" y="4649801"/>
            <a:ext cx="113040" cy="207000"/>
            <a:chOff x="1529690" y="4649801"/>
            <a:chExt cx="1130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6416CB-9021-2B4E-ABB1-CE32AEB12B0C}"/>
                    </a:ext>
                  </a:extLst>
                </p14:cNvPr>
                <p14:cNvContentPartPr/>
                <p14:nvPr/>
              </p14:nvContentPartPr>
              <p14:xfrm>
                <a:off x="1529690" y="4807481"/>
                <a:ext cx="113040" cy="4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6416CB-9021-2B4E-ABB1-CE32AEB12B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14570" y="4792001"/>
                  <a:ext cx="143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2E9BC1-D82D-8548-987B-D84F6F563565}"/>
                    </a:ext>
                  </a:extLst>
                </p14:cNvPr>
                <p14:cNvContentPartPr/>
                <p14:nvPr/>
              </p14:nvContentPartPr>
              <p14:xfrm>
                <a:off x="1529690" y="4649801"/>
                <a:ext cx="81000" cy="49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2E9BC1-D82D-8548-987B-D84F6F5635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14570" y="4634681"/>
                  <a:ext cx="1116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6726FC-F2F3-1D42-A667-BC78DDD06CC9}"/>
              </a:ext>
            </a:extLst>
          </p:cNvPr>
          <p:cNvGrpSpPr/>
          <p:nvPr/>
        </p:nvGrpSpPr>
        <p:grpSpPr>
          <a:xfrm>
            <a:off x="1828490" y="4432721"/>
            <a:ext cx="1259280" cy="434880"/>
            <a:chOff x="1828490" y="4432721"/>
            <a:chExt cx="12592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953CDC8-099C-DC42-BE08-538E45E910E9}"/>
                    </a:ext>
                  </a:extLst>
                </p14:cNvPr>
                <p14:cNvContentPartPr/>
                <p14:nvPr/>
              </p14:nvContentPartPr>
              <p14:xfrm>
                <a:off x="1828490" y="4682561"/>
                <a:ext cx="119880" cy="5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953CDC8-099C-DC42-BE08-538E45E910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13010" y="4667441"/>
                  <a:ext cx="150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89EEBD-0003-2341-9D54-05AE512D5A32}"/>
                    </a:ext>
                  </a:extLst>
                </p14:cNvPr>
                <p14:cNvContentPartPr/>
                <p14:nvPr/>
              </p14:nvContentPartPr>
              <p14:xfrm>
                <a:off x="2043770" y="4617401"/>
                <a:ext cx="132480" cy="23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89EEBD-0003-2341-9D54-05AE512D5A3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28290" y="4602281"/>
                  <a:ext cx="163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109C84-AE9F-144B-A368-0A98D7C0451C}"/>
                    </a:ext>
                  </a:extLst>
                </p14:cNvPr>
                <p14:cNvContentPartPr/>
                <p14:nvPr/>
              </p14:nvContentPartPr>
              <p14:xfrm>
                <a:off x="2192090" y="4525241"/>
                <a:ext cx="103320" cy="29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109C84-AE9F-144B-A368-0A98D7C045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76610" y="4509761"/>
                  <a:ext cx="133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33C987-1882-1C47-BFFF-F8C2CE5C74D1}"/>
                    </a:ext>
                  </a:extLst>
                </p14:cNvPr>
                <p14:cNvContentPartPr/>
                <p14:nvPr/>
              </p14:nvContentPartPr>
              <p14:xfrm>
                <a:off x="2414570" y="4590401"/>
                <a:ext cx="60120" cy="277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33C987-1882-1C47-BFFF-F8C2CE5C74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99090" y="4574921"/>
                  <a:ext cx="90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1DB8B9-52F2-B642-83A0-976802DAA542}"/>
                    </a:ext>
                  </a:extLst>
                </p14:cNvPr>
                <p14:cNvContentPartPr/>
                <p14:nvPr/>
              </p14:nvContentPartPr>
              <p14:xfrm>
                <a:off x="2289650" y="4645121"/>
                <a:ext cx="261000" cy="4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1DB8B9-52F2-B642-83A0-976802DAA5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74530" y="4630001"/>
                  <a:ext cx="291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969DD9-F870-6840-96C5-A1F5D24E14B3}"/>
                    </a:ext>
                  </a:extLst>
                </p14:cNvPr>
                <p14:cNvContentPartPr/>
                <p14:nvPr/>
              </p14:nvContentPartPr>
              <p14:xfrm>
                <a:off x="2724530" y="4432721"/>
                <a:ext cx="363240" cy="41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969DD9-F870-6840-96C5-A1F5D24E14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09050" y="4417601"/>
                  <a:ext cx="39384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01DC97E-225C-174D-BECE-C31D8C0F4C02}"/>
                  </a:ext>
                </a:extLst>
              </p14:cNvPr>
              <p14:cNvContentPartPr/>
              <p14:nvPr/>
            </p14:nvContentPartPr>
            <p14:xfrm>
              <a:off x="2229890" y="2463521"/>
              <a:ext cx="216360" cy="335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01DC97E-225C-174D-BECE-C31D8C0F4C0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14770" y="2448041"/>
                <a:ext cx="24660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1025B007-EF0B-9D46-ADD4-B29991EC51B8}"/>
              </a:ext>
            </a:extLst>
          </p:cNvPr>
          <p:cNvGrpSpPr/>
          <p:nvPr/>
        </p:nvGrpSpPr>
        <p:grpSpPr>
          <a:xfrm>
            <a:off x="5199890" y="2430041"/>
            <a:ext cx="346680" cy="547200"/>
            <a:chOff x="5199890" y="2430041"/>
            <a:chExt cx="34668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74BEA9-77D3-204D-8B26-9246F60E02F0}"/>
                    </a:ext>
                  </a:extLst>
                </p14:cNvPr>
                <p14:cNvContentPartPr/>
                <p14:nvPr/>
              </p14:nvContentPartPr>
              <p14:xfrm>
                <a:off x="5199890" y="2527961"/>
                <a:ext cx="86040" cy="249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74BEA9-77D3-204D-8B26-9246F60E02F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84770" y="2512481"/>
                  <a:ext cx="116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2DAA13-7B67-4A48-8060-B9A7A9705B5E}"/>
                    </a:ext>
                  </a:extLst>
                </p14:cNvPr>
                <p14:cNvContentPartPr/>
                <p14:nvPr/>
              </p14:nvContentPartPr>
              <p14:xfrm>
                <a:off x="5366930" y="2430041"/>
                <a:ext cx="38520" cy="163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2DAA13-7B67-4A48-8060-B9A7A9705B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51810" y="2414921"/>
                  <a:ext cx="6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4D2B40-D29D-5F4D-BBBE-2B4FF39E1237}"/>
                    </a:ext>
                  </a:extLst>
                </p14:cNvPr>
                <p14:cNvContentPartPr/>
                <p14:nvPr/>
              </p14:nvContentPartPr>
              <p14:xfrm>
                <a:off x="5334530" y="2560361"/>
                <a:ext cx="145080" cy="15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4D2B40-D29D-5F4D-BBBE-2B4FF39E12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19050" y="2545241"/>
                  <a:ext cx="175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8BBD02-16B9-A542-83A0-72378FD71854}"/>
                    </a:ext>
                  </a:extLst>
                </p14:cNvPr>
                <p14:cNvContentPartPr/>
                <p14:nvPr/>
              </p14:nvContentPartPr>
              <p14:xfrm>
                <a:off x="5394290" y="2731001"/>
                <a:ext cx="152280" cy="246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8BBD02-16B9-A542-83A0-72378FD718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78810" y="2715881"/>
                  <a:ext cx="18288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B0AE2E-EB7A-D545-9399-82FFBD2F687E}"/>
              </a:ext>
            </a:extLst>
          </p:cNvPr>
          <p:cNvGrpSpPr/>
          <p:nvPr/>
        </p:nvGrpSpPr>
        <p:grpSpPr>
          <a:xfrm>
            <a:off x="7581290" y="2565761"/>
            <a:ext cx="223200" cy="260280"/>
            <a:chOff x="7581290" y="2565761"/>
            <a:chExt cx="2232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3789B9-9555-5B44-9F7A-F7FCB326904F}"/>
                    </a:ext>
                  </a:extLst>
                </p14:cNvPr>
                <p14:cNvContentPartPr/>
                <p14:nvPr/>
              </p14:nvContentPartPr>
              <p14:xfrm>
                <a:off x="7581290" y="2614721"/>
                <a:ext cx="21960" cy="192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3789B9-9555-5B44-9F7A-F7FCB32690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66170" y="2599601"/>
                  <a:ext cx="52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E02048-13AF-734F-8296-B896B6AE0178}"/>
                    </a:ext>
                  </a:extLst>
                </p14:cNvPr>
                <p14:cNvContentPartPr/>
                <p14:nvPr/>
              </p14:nvContentPartPr>
              <p14:xfrm>
                <a:off x="7684610" y="2565761"/>
                <a:ext cx="119880" cy="260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E02048-13AF-734F-8296-B896B6AE017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69130" y="2550641"/>
                  <a:ext cx="1501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627F41B-3E7F-524D-B811-B7C6ECBE7500}"/>
              </a:ext>
            </a:extLst>
          </p:cNvPr>
          <p:cNvGrpSpPr/>
          <p:nvPr/>
        </p:nvGrpSpPr>
        <p:grpSpPr>
          <a:xfrm>
            <a:off x="1160690" y="5226521"/>
            <a:ext cx="1426320" cy="1191960"/>
            <a:chOff x="1160690" y="5226521"/>
            <a:chExt cx="1426320" cy="11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3000524-D49E-2542-BDAC-C3D0CCA2105A}"/>
                    </a:ext>
                  </a:extLst>
                </p14:cNvPr>
                <p14:cNvContentPartPr/>
                <p14:nvPr/>
              </p14:nvContentPartPr>
              <p14:xfrm>
                <a:off x="1437530" y="5587241"/>
                <a:ext cx="173880" cy="66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3000524-D49E-2542-BDAC-C3D0CCA2105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22410" y="5571761"/>
                  <a:ext cx="2044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A911DA-5AAA-6240-A208-F7008755E7CC}"/>
                    </a:ext>
                  </a:extLst>
                </p14:cNvPr>
                <p14:cNvContentPartPr/>
                <p14:nvPr/>
              </p14:nvContentPartPr>
              <p14:xfrm>
                <a:off x="1600250" y="6017801"/>
                <a:ext cx="7920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A911DA-5AAA-6240-A208-F7008755E7C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85130" y="6002321"/>
                  <a:ext cx="109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9FE165-9CB1-A040-82DF-763C4185DDD9}"/>
                    </a:ext>
                  </a:extLst>
                </p14:cNvPr>
                <p14:cNvContentPartPr/>
                <p14:nvPr/>
              </p14:nvContentPartPr>
              <p14:xfrm>
                <a:off x="1926050" y="5551601"/>
                <a:ext cx="149760" cy="596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9FE165-9CB1-A040-82DF-763C4185DD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10930" y="5536121"/>
                  <a:ext cx="18036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3CF37A-2A46-5740-AC3A-A0E2A20CE4C6}"/>
                    </a:ext>
                  </a:extLst>
                </p14:cNvPr>
                <p14:cNvContentPartPr/>
                <p14:nvPr/>
              </p14:nvContentPartPr>
              <p14:xfrm>
                <a:off x="1975010" y="5909081"/>
                <a:ext cx="127440" cy="65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3CF37A-2A46-5740-AC3A-A0E2A20CE4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59530" y="5893961"/>
                  <a:ext cx="158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B8FC1B-8B92-3C40-86C3-17D76FBF617B}"/>
                    </a:ext>
                  </a:extLst>
                </p14:cNvPr>
                <p14:cNvContentPartPr/>
                <p14:nvPr/>
              </p14:nvContentPartPr>
              <p14:xfrm>
                <a:off x="1160690" y="5226521"/>
                <a:ext cx="1426320" cy="119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B8FC1B-8B92-3C40-86C3-17D76FBF617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5570" y="5211401"/>
                  <a:ext cx="1456920" cy="12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7507787-EF0A-E54D-83A9-9BC151E247F4}"/>
                    </a:ext>
                  </a:extLst>
                </p14:cNvPr>
                <p14:cNvContentPartPr/>
                <p14:nvPr/>
              </p14:nvContentPartPr>
              <p14:xfrm>
                <a:off x="2132330" y="6039401"/>
                <a:ext cx="69840" cy="32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7507787-EF0A-E54D-83A9-9BC151E247F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17210" y="6024281"/>
                  <a:ext cx="10008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1297FD5-A68B-6241-9572-584668C51855}"/>
                  </a:ext>
                </a:extLst>
              </p14:cNvPr>
              <p14:cNvContentPartPr/>
              <p14:nvPr/>
            </p14:nvContentPartPr>
            <p14:xfrm>
              <a:off x="3977330" y="3157601"/>
              <a:ext cx="179640" cy="3582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1297FD5-A68B-6241-9572-584668C5185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962210" y="3142121"/>
                <a:ext cx="210240" cy="36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927368D-8D2E-D14B-BAFD-9F3BCAC91A4B}"/>
              </a:ext>
            </a:extLst>
          </p:cNvPr>
          <p:cNvGrpSpPr/>
          <p:nvPr/>
        </p:nvGrpSpPr>
        <p:grpSpPr>
          <a:xfrm>
            <a:off x="4661330" y="3895601"/>
            <a:ext cx="3170160" cy="1747800"/>
            <a:chOff x="4661330" y="3895601"/>
            <a:chExt cx="3170160" cy="17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517E3E-C5FB-FA49-A791-D4AF17FADE87}"/>
                    </a:ext>
                  </a:extLst>
                </p14:cNvPr>
                <p14:cNvContentPartPr/>
                <p14:nvPr/>
              </p14:nvContentPartPr>
              <p14:xfrm>
                <a:off x="5198810" y="4226801"/>
                <a:ext cx="212040" cy="304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517E3E-C5FB-FA49-A791-D4AF17FADE8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183330" y="4211321"/>
                  <a:ext cx="242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13BEFB-213B-E84E-8E2E-8F5B55B9EDEF}"/>
                    </a:ext>
                  </a:extLst>
                </p14:cNvPr>
                <p14:cNvContentPartPr/>
                <p14:nvPr/>
              </p14:nvContentPartPr>
              <p14:xfrm>
                <a:off x="5225810" y="4253801"/>
                <a:ext cx="125280" cy="28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13BEFB-213B-E84E-8E2E-8F5B55B9ED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10690" y="4238681"/>
                  <a:ext cx="155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2831FF-BEB5-E948-B035-9DB9223E60A3}"/>
                    </a:ext>
                  </a:extLst>
                </p14:cNvPr>
                <p14:cNvContentPartPr/>
                <p14:nvPr/>
              </p14:nvContentPartPr>
              <p14:xfrm>
                <a:off x="4900370" y="4742321"/>
                <a:ext cx="87120" cy="298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2831FF-BEB5-E948-B035-9DB9223E60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84890" y="4726841"/>
                  <a:ext cx="117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3ADB53-21E5-7544-BF7C-8ADB6516E8E6}"/>
                    </a:ext>
                  </a:extLst>
                </p14:cNvPr>
                <p14:cNvContentPartPr/>
                <p14:nvPr/>
              </p14:nvContentPartPr>
              <p14:xfrm>
                <a:off x="4970930" y="4959401"/>
                <a:ext cx="86760" cy="19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3ADB53-21E5-7544-BF7C-8ADB6516E8E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55450" y="4943921"/>
                  <a:ext cx="117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A4B6D8-711A-F645-A825-3D211037F4D0}"/>
                    </a:ext>
                  </a:extLst>
                </p14:cNvPr>
                <p14:cNvContentPartPr/>
                <p14:nvPr/>
              </p14:nvContentPartPr>
              <p14:xfrm>
                <a:off x="5139050" y="4818281"/>
                <a:ext cx="136080" cy="20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A4B6D8-711A-F645-A825-3D211037F4D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23930" y="4802801"/>
                  <a:ext cx="166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D5164B-CAC7-FE4B-89F6-F5BC4BFC0ED5}"/>
                    </a:ext>
                  </a:extLst>
                </p14:cNvPr>
                <p14:cNvContentPartPr/>
                <p14:nvPr/>
              </p14:nvContentPartPr>
              <p14:xfrm>
                <a:off x="5166050" y="4726121"/>
                <a:ext cx="271080" cy="482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D5164B-CAC7-FE4B-89F6-F5BC4BFC0ED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50930" y="4710641"/>
                  <a:ext cx="3016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604B71-A133-DE48-B879-00A794167198}"/>
                    </a:ext>
                  </a:extLst>
                </p14:cNvPr>
                <p14:cNvContentPartPr/>
                <p14:nvPr/>
              </p14:nvContentPartPr>
              <p14:xfrm>
                <a:off x="4661330" y="4769321"/>
                <a:ext cx="136080" cy="44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604B71-A133-DE48-B879-00A79416719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46210" y="4754201"/>
                  <a:ext cx="1666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71A1654-BFD7-0D4A-B34F-A31F8D6400DB}"/>
                    </a:ext>
                  </a:extLst>
                </p14:cNvPr>
                <p14:cNvContentPartPr/>
                <p14:nvPr/>
              </p14:nvContentPartPr>
              <p14:xfrm>
                <a:off x="4666730" y="3895601"/>
                <a:ext cx="2217600" cy="1747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71A1654-BFD7-0D4A-B34F-A31F8D6400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51610" y="3880481"/>
                  <a:ext cx="2248200" cy="17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8DAB05-488E-C04E-9143-82CA97A30E9D}"/>
                    </a:ext>
                  </a:extLst>
                </p14:cNvPr>
                <p14:cNvContentPartPr/>
                <p14:nvPr/>
              </p14:nvContentPartPr>
              <p14:xfrm>
                <a:off x="6555650" y="5189801"/>
                <a:ext cx="38520" cy="426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8DAB05-488E-C04E-9143-82CA97A30E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40170" y="5174321"/>
                  <a:ext cx="68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B41DFC-D2FB-934D-8FFC-BF3A7B09BD5D}"/>
                    </a:ext>
                  </a:extLst>
                </p14:cNvPr>
                <p14:cNvContentPartPr/>
                <p14:nvPr/>
              </p14:nvContentPartPr>
              <p14:xfrm>
                <a:off x="6403730" y="5366561"/>
                <a:ext cx="303840" cy="81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B41DFC-D2FB-934D-8FFC-BF3A7B09BD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88250" y="5351081"/>
                  <a:ext cx="334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F8783A3-CAA0-3D4A-BA09-56511D06EFB0}"/>
                    </a:ext>
                  </a:extLst>
                </p14:cNvPr>
                <p14:cNvContentPartPr/>
                <p14:nvPr/>
              </p14:nvContentPartPr>
              <p14:xfrm>
                <a:off x="6946250" y="4964801"/>
                <a:ext cx="261000" cy="342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F8783A3-CAA0-3D4A-BA09-56511D06EF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31130" y="4949681"/>
                  <a:ext cx="2912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18B316-986A-A848-B0D3-488A61F7AFF6}"/>
                    </a:ext>
                  </a:extLst>
                </p14:cNvPr>
                <p14:cNvContentPartPr/>
                <p14:nvPr/>
              </p14:nvContentPartPr>
              <p14:xfrm>
                <a:off x="6843290" y="4937801"/>
                <a:ext cx="125280" cy="43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18B316-986A-A848-B0D3-488A61F7AF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27810" y="4922321"/>
                  <a:ext cx="1555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0D052B-F8AD-7348-B402-320FF8E296CB}"/>
                    </a:ext>
                  </a:extLst>
                </p14:cNvPr>
                <p14:cNvContentPartPr/>
                <p14:nvPr/>
              </p14:nvContentPartPr>
              <p14:xfrm>
                <a:off x="7250450" y="5263241"/>
                <a:ext cx="80640" cy="22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0D052B-F8AD-7348-B402-320FF8E296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34970" y="5248121"/>
                  <a:ext cx="111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9B544FE-D976-BB4C-946A-D350C5913014}"/>
                    </a:ext>
                  </a:extLst>
                </p14:cNvPr>
                <p14:cNvContentPartPr/>
                <p14:nvPr/>
              </p14:nvContentPartPr>
              <p14:xfrm>
                <a:off x="7413170" y="4981001"/>
                <a:ext cx="179640" cy="255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9B544FE-D976-BB4C-946A-D350C59130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7690" y="4965881"/>
                  <a:ext cx="20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9BD2B8-9640-7C42-A59A-65E2BBC44504}"/>
                    </a:ext>
                  </a:extLst>
                </p14:cNvPr>
                <p14:cNvContentPartPr/>
                <p14:nvPr/>
              </p14:nvContentPartPr>
              <p14:xfrm>
                <a:off x="7461770" y="5013761"/>
                <a:ext cx="1656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9BD2B8-9640-7C42-A59A-65E2BBC445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46650" y="4998281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40EDA8-C075-E144-9829-38EE308A2191}"/>
                    </a:ext>
                  </a:extLst>
                </p14:cNvPr>
                <p14:cNvContentPartPr/>
                <p14:nvPr/>
              </p14:nvContentPartPr>
              <p14:xfrm>
                <a:off x="7423970" y="4961921"/>
                <a:ext cx="157680" cy="315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40EDA8-C075-E144-9829-38EE308A21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08850" y="4946441"/>
                  <a:ext cx="188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241A6F-072E-1040-AA3C-B5F81E6F6B7F}"/>
                    </a:ext>
                  </a:extLst>
                </p14:cNvPr>
                <p14:cNvContentPartPr/>
                <p14:nvPr/>
              </p14:nvContentPartPr>
              <p14:xfrm>
                <a:off x="7760570" y="4932761"/>
                <a:ext cx="70920" cy="22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241A6F-072E-1040-AA3C-B5F81E6F6B7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45090" y="4917641"/>
                  <a:ext cx="101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118B46-3FD4-1349-9610-B575F530F5D4}"/>
                    </a:ext>
                  </a:extLst>
                </p14:cNvPr>
                <p14:cNvContentPartPr/>
                <p14:nvPr/>
              </p14:nvContentPartPr>
              <p14:xfrm>
                <a:off x="7727810" y="5284841"/>
                <a:ext cx="32760" cy="5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118B46-3FD4-1349-9610-B575F530F5D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12690" y="5269721"/>
                  <a:ext cx="633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6BFB318-4516-7542-A1AC-3DF8106DF6D5}"/>
                  </a:ext>
                </a:extLst>
              </p14:cNvPr>
              <p14:cNvContentPartPr/>
              <p14:nvPr/>
            </p14:nvContentPartPr>
            <p14:xfrm>
              <a:off x="8167370" y="4796681"/>
              <a:ext cx="215280" cy="630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6BFB318-4516-7542-A1AC-3DF8106DF6D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152250" y="4781201"/>
                <a:ext cx="24552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5958E11-251B-6942-A386-CFA656B3770F}"/>
              </a:ext>
            </a:extLst>
          </p:cNvPr>
          <p:cNvGrpSpPr/>
          <p:nvPr/>
        </p:nvGrpSpPr>
        <p:grpSpPr>
          <a:xfrm>
            <a:off x="5388530" y="5333801"/>
            <a:ext cx="993600" cy="722160"/>
            <a:chOff x="5388530" y="5333801"/>
            <a:chExt cx="99360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6D6863-6048-5C42-AE07-56AC1E0B8133}"/>
                    </a:ext>
                  </a:extLst>
                </p14:cNvPr>
                <p14:cNvContentPartPr/>
                <p14:nvPr/>
              </p14:nvContentPartPr>
              <p14:xfrm>
                <a:off x="5388530" y="5447921"/>
                <a:ext cx="984960" cy="43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6D6863-6048-5C42-AE07-56AC1E0B813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73410" y="5432441"/>
                  <a:ext cx="1015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72954C-8AF4-144B-99D0-9A6F14F19844}"/>
                    </a:ext>
                  </a:extLst>
                </p14:cNvPr>
                <p14:cNvContentPartPr/>
                <p14:nvPr/>
              </p14:nvContentPartPr>
              <p14:xfrm>
                <a:off x="6104930" y="5333801"/>
                <a:ext cx="277200" cy="298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172954C-8AF4-144B-99D0-9A6F14F198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89810" y="5318681"/>
                  <a:ext cx="307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1426C90-581C-304D-96B5-2D9AD7F31342}"/>
                    </a:ext>
                  </a:extLst>
                </p14:cNvPr>
                <p14:cNvContentPartPr/>
                <p14:nvPr/>
              </p14:nvContentPartPr>
              <p14:xfrm>
                <a:off x="5687330" y="5713601"/>
                <a:ext cx="266400" cy="232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1426C90-581C-304D-96B5-2D9AD7F3134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71850" y="5698481"/>
                  <a:ext cx="296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5377AE7-D91E-2E43-9A4D-51191794B348}"/>
                    </a:ext>
                  </a:extLst>
                </p14:cNvPr>
                <p14:cNvContentPartPr/>
                <p14:nvPr/>
              </p14:nvContentPartPr>
              <p14:xfrm>
                <a:off x="5757890" y="5713601"/>
                <a:ext cx="114480" cy="342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5377AE7-D91E-2E43-9A4D-51191794B3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42410" y="5698481"/>
                  <a:ext cx="14472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E644EE-7834-4246-9A4E-E4CD1FF81F49}"/>
              </a:ext>
            </a:extLst>
          </p:cNvPr>
          <p:cNvGrpSpPr/>
          <p:nvPr/>
        </p:nvGrpSpPr>
        <p:grpSpPr>
          <a:xfrm>
            <a:off x="2843330" y="1589081"/>
            <a:ext cx="4146120" cy="2540160"/>
            <a:chOff x="2843330" y="1589081"/>
            <a:chExt cx="4146120" cy="25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DCE6EE-0139-DE48-BA74-E48FFD0F7AD0}"/>
                    </a:ext>
                  </a:extLst>
                </p14:cNvPr>
                <p14:cNvContentPartPr/>
                <p14:nvPr/>
              </p14:nvContentPartPr>
              <p14:xfrm>
                <a:off x="2843330" y="1589081"/>
                <a:ext cx="537120" cy="64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DCE6EE-0139-DE48-BA74-E48FFD0F7AD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27850" y="1573601"/>
                  <a:ext cx="5677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1CE5568-842D-5642-9C1E-F075A7461695}"/>
                    </a:ext>
                  </a:extLst>
                </p14:cNvPr>
                <p14:cNvContentPartPr/>
                <p14:nvPr/>
              </p14:nvContentPartPr>
              <p14:xfrm>
                <a:off x="3288290" y="2185961"/>
                <a:ext cx="2284560" cy="182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1CE5568-842D-5642-9C1E-F075A746169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73170" y="2170841"/>
                  <a:ext cx="2315160" cy="18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3FDB2DE-0FC7-C545-A777-61387BB5C33B}"/>
                    </a:ext>
                  </a:extLst>
                </p14:cNvPr>
                <p14:cNvContentPartPr/>
                <p14:nvPr/>
              </p14:nvContentPartPr>
              <p14:xfrm>
                <a:off x="5518850" y="3754481"/>
                <a:ext cx="184320" cy="37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3FDB2DE-0FC7-C545-A777-61387BB5C33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03730" y="3739361"/>
                  <a:ext cx="214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1D02DC-9A67-8948-925C-6D8BCB6C88F4}"/>
                    </a:ext>
                  </a:extLst>
                </p14:cNvPr>
                <p14:cNvContentPartPr/>
                <p14:nvPr/>
              </p14:nvContentPartPr>
              <p14:xfrm>
                <a:off x="5811890" y="3784001"/>
                <a:ext cx="298800" cy="304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1D02DC-9A67-8948-925C-6D8BCB6C88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96770" y="3768881"/>
                  <a:ext cx="329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308BEF-120C-404C-AF9E-67B8192B43F8}"/>
                    </a:ext>
                  </a:extLst>
                </p14:cNvPr>
                <p14:cNvContentPartPr/>
                <p14:nvPr/>
              </p14:nvContentPartPr>
              <p14:xfrm>
                <a:off x="6300410" y="3966161"/>
                <a:ext cx="87120" cy="5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308BEF-120C-404C-AF9E-67B8192B43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5290" y="3951041"/>
                  <a:ext cx="11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46BF04-485E-D44D-9950-B8EE60B94B96}"/>
                    </a:ext>
                  </a:extLst>
                </p14:cNvPr>
                <p14:cNvContentPartPr/>
                <p14:nvPr/>
              </p14:nvContentPartPr>
              <p14:xfrm>
                <a:off x="6300410" y="3835841"/>
                <a:ext cx="127080" cy="2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46BF04-485E-D44D-9950-B8EE60B94B9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85290" y="3820721"/>
                  <a:ext cx="157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45BF8CC-12F2-A243-807E-2C7B33F8E733}"/>
                    </a:ext>
                  </a:extLst>
                </p14:cNvPr>
                <p14:cNvContentPartPr/>
                <p14:nvPr/>
              </p14:nvContentPartPr>
              <p14:xfrm>
                <a:off x="6490490" y="3776081"/>
                <a:ext cx="13608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45BF8CC-12F2-A243-807E-2C7B33F8E73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75370" y="3760961"/>
                  <a:ext cx="166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CA25DD7-8057-BA43-B5C5-354CD21001C0}"/>
                    </a:ext>
                  </a:extLst>
                </p14:cNvPr>
                <p14:cNvContentPartPr/>
                <p14:nvPr/>
              </p14:nvContentPartPr>
              <p14:xfrm>
                <a:off x="6707570" y="3466841"/>
                <a:ext cx="81720" cy="239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CA25DD7-8057-BA43-B5C5-354CD21001C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92450" y="3451721"/>
                  <a:ext cx="112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85BFF0-6A84-9541-8979-956DCFDDC359}"/>
                    </a:ext>
                  </a:extLst>
                </p14:cNvPr>
                <p14:cNvContentPartPr/>
                <p14:nvPr/>
              </p14:nvContentPartPr>
              <p14:xfrm>
                <a:off x="6788930" y="3640361"/>
                <a:ext cx="157320" cy="261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85BFF0-6A84-9541-8979-956DCFDDC3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73810" y="3625241"/>
                  <a:ext cx="187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81BDC5F-D1A7-4F41-968F-5C885F88E88C}"/>
                    </a:ext>
                  </a:extLst>
                </p14:cNvPr>
                <p14:cNvContentPartPr/>
                <p14:nvPr/>
              </p14:nvContentPartPr>
              <p14:xfrm>
                <a:off x="6875690" y="3895601"/>
                <a:ext cx="113760" cy="136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81BDC5F-D1A7-4F41-968F-5C885F88E8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60570" y="3880481"/>
                  <a:ext cx="144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39C33A1-66C2-6440-8756-D96F5CDA2759}"/>
              </a:ext>
            </a:extLst>
          </p:cNvPr>
          <p:cNvGrpSpPr/>
          <p:nvPr/>
        </p:nvGrpSpPr>
        <p:grpSpPr>
          <a:xfrm>
            <a:off x="5155250" y="4563041"/>
            <a:ext cx="298800" cy="884520"/>
            <a:chOff x="5155250" y="4563041"/>
            <a:chExt cx="29880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3D7802-B071-A147-95A3-4FF3996D21ED}"/>
                    </a:ext>
                  </a:extLst>
                </p14:cNvPr>
                <p14:cNvContentPartPr/>
                <p14:nvPr/>
              </p14:nvContentPartPr>
              <p14:xfrm>
                <a:off x="5307170" y="4563041"/>
                <a:ext cx="70920" cy="819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3D7802-B071-A147-95A3-4FF3996D21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92050" y="4547921"/>
                  <a:ext cx="10152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B7BE47-136E-064B-8F64-A32FB032FCA3}"/>
                    </a:ext>
                  </a:extLst>
                </p14:cNvPr>
                <p14:cNvContentPartPr/>
                <p14:nvPr/>
              </p14:nvContentPartPr>
              <p14:xfrm>
                <a:off x="5155250" y="5143721"/>
                <a:ext cx="298800" cy="30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B7BE47-136E-064B-8F64-A32FB032FCA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40130" y="5128601"/>
                  <a:ext cx="32940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06CB5B1-9255-634B-8E9C-17F613E86D7E}"/>
              </a:ext>
            </a:extLst>
          </p:cNvPr>
          <p:cNvGrpSpPr/>
          <p:nvPr/>
        </p:nvGrpSpPr>
        <p:grpSpPr>
          <a:xfrm>
            <a:off x="4113410" y="4722161"/>
            <a:ext cx="596880" cy="698040"/>
            <a:chOff x="4113410" y="4722161"/>
            <a:chExt cx="59688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487206-F48C-7146-9894-8E3A9F395C82}"/>
                    </a:ext>
                  </a:extLst>
                </p14:cNvPr>
                <p14:cNvContentPartPr/>
                <p14:nvPr/>
              </p14:nvContentPartPr>
              <p14:xfrm>
                <a:off x="4330490" y="5122121"/>
                <a:ext cx="103320" cy="2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487206-F48C-7146-9894-8E3A9F395C8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15010" y="5107001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69CE4E-F6C8-5546-A4A7-2884B43E83CC}"/>
                    </a:ext>
                  </a:extLst>
                </p14:cNvPr>
                <p14:cNvContentPartPr/>
                <p14:nvPr/>
              </p14:nvContentPartPr>
              <p14:xfrm>
                <a:off x="4455050" y="4932041"/>
                <a:ext cx="173880" cy="255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69CE4E-F6C8-5546-A4A7-2884B43E83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39930" y="4916921"/>
                  <a:ext cx="204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505650-9F8C-1846-A01F-24B27750DFAC}"/>
                    </a:ext>
                  </a:extLst>
                </p14:cNvPr>
                <p14:cNvContentPartPr/>
                <p14:nvPr/>
              </p14:nvContentPartPr>
              <p14:xfrm>
                <a:off x="4113410" y="4722161"/>
                <a:ext cx="596880" cy="698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505650-9F8C-1846-A01F-24B27750DF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97930" y="4707041"/>
                  <a:ext cx="627120" cy="72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785D118-BCD7-FF46-AE8A-EF9D134B4290}"/>
                  </a:ext>
                </a:extLst>
              </p14:cNvPr>
              <p14:cNvContentPartPr/>
              <p14:nvPr/>
            </p14:nvContentPartPr>
            <p14:xfrm>
              <a:off x="7868930" y="4917641"/>
              <a:ext cx="227880" cy="324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785D118-BCD7-FF46-AE8A-EF9D134B429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853810" y="4902521"/>
                <a:ext cx="25812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E04B68C-86AA-1242-8EA5-81785D8C8D81}"/>
              </a:ext>
            </a:extLst>
          </p:cNvPr>
          <p:cNvGrpSpPr/>
          <p:nvPr/>
        </p:nvGrpSpPr>
        <p:grpSpPr>
          <a:xfrm>
            <a:off x="7190330" y="5545481"/>
            <a:ext cx="1655640" cy="1330200"/>
            <a:chOff x="7190330" y="5545481"/>
            <a:chExt cx="1655640" cy="13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9A8FBB-89CE-6A48-A4FE-9C836F4BD73C}"/>
                    </a:ext>
                  </a:extLst>
                </p14:cNvPr>
                <p14:cNvContentPartPr/>
                <p14:nvPr/>
              </p14:nvContentPartPr>
              <p14:xfrm>
                <a:off x="7511450" y="5963441"/>
                <a:ext cx="283680" cy="53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9A8FBB-89CE-6A48-A4FE-9C836F4BD73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95970" y="5948321"/>
                  <a:ext cx="314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030879-6C27-0845-8E0A-723C59DE47D7}"/>
                    </a:ext>
                  </a:extLst>
                </p14:cNvPr>
                <p14:cNvContentPartPr/>
                <p14:nvPr/>
              </p14:nvContentPartPr>
              <p14:xfrm>
                <a:off x="7912490" y="6413801"/>
                <a:ext cx="1368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030879-6C27-0845-8E0A-723C59DE47D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97010" y="6398681"/>
                  <a:ext cx="44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D40C96-22E0-3C4A-9EB0-47BDAC0DBE5C}"/>
                    </a:ext>
                  </a:extLst>
                </p14:cNvPr>
                <p14:cNvContentPartPr/>
                <p14:nvPr/>
              </p14:nvContentPartPr>
              <p14:xfrm>
                <a:off x="8026250" y="5990441"/>
                <a:ext cx="315000" cy="537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D40C96-22E0-3C4A-9EB0-47BDAC0DBE5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1130" y="5975321"/>
                  <a:ext cx="3456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A29425-D5EE-2A4B-8AD4-1966B5E9D219}"/>
                    </a:ext>
                  </a:extLst>
                </p14:cNvPr>
                <p14:cNvContentPartPr/>
                <p14:nvPr/>
              </p14:nvContentPartPr>
              <p14:xfrm>
                <a:off x="8530970" y="6408401"/>
                <a:ext cx="24480" cy="5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A29425-D5EE-2A4B-8AD4-1966B5E9D21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15850" y="6393281"/>
                  <a:ext cx="55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E00637-A57F-F041-9C0A-CA771228A753}"/>
                    </a:ext>
                  </a:extLst>
                </p14:cNvPr>
                <p14:cNvContentPartPr/>
                <p14:nvPr/>
              </p14:nvContentPartPr>
              <p14:xfrm>
                <a:off x="7190330" y="5545481"/>
                <a:ext cx="1655640" cy="133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E00637-A57F-F041-9C0A-CA771228A75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75210" y="5530361"/>
                  <a:ext cx="1686240" cy="13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0A8BDA-073A-E844-9768-13A495D038B6}"/>
                    </a:ext>
                  </a:extLst>
                </p14:cNvPr>
                <p14:cNvContentPartPr/>
                <p14:nvPr/>
              </p14:nvContentPartPr>
              <p14:xfrm>
                <a:off x="8248730" y="5936441"/>
                <a:ext cx="38520" cy="439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0A8BDA-073A-E844-9768-13A495D038B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33610" y="5921321"/>
                  <a:ext cx="6876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DCC3268-5932-6747-A846-5DAE4B9844B7}"/>
              </a:ext>
            </a:extLst>
          </p:cNvPr>
          <p:cNvGrpSpPr/>
          <p:nvPr/>
        </p:nvGrpSpPr>
        <p:grpSpPr>
          <a:xfrm>
            <a:off x="7320650" y="3586361"/>
            <a:ext cx="208440" cy="163080"/>
            <a:chOff x="7320650" y="3586361"/>
            <a:chExt cx="2084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B240ED-DEC0-6D4C-8EFD-852638466CB5}"/>
                    </a:ext>
                  </a:extLst>
                </p14:cNvPr>
                <p14:cNvContentPartPr/>
                <p14:nvPr/>
              </p14:nvContentPartPr>
              <p14:xfrm>
                <a:off x="7342610" y="3586361"/>
                <a:ext cx="125280" cy="32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B240ED-DEC0-6D4C-8EFD-852638466CB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27130" y="3571241"/>
                  <a:ext cx="155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8A8B29-C75C-1345-A4F8-078FD6AB10C6}"/>
                    </a:ext>
                  </a:extLst>
                </p14:cNvPr>
                <p14:cNvContentPartPr/>
                <p14:nvPr/>
              </p14:nvContentPartPr>
              <p14:xfrm>
                <a:off x="7320650" y="3727481"/>
                <a:ext cx="208440" cy="21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8A8B29-C75C-1345-A4F8-078FD6AB10C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05530" y="3712361"/>
                  <a:ext cx="239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9F04B63-6856-5543-BD46-1F61181611AF}"/>
              </a:ext>
            </a:extLst>
          </p:cNvPr>
          <p:cNvGrpSpPr/>
          <p:nvPr/>
        </p:nvGrpSpPr>
        <p:grpSpPr>
          <a:xfrm>
            <a:off x="7836530" y="3326441"/>
            <a:ext cx="387000" cy="971280"/>
            <a:chOff x="7836530" y="3326441"/>
            <a:chExt cx="38700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EEE3B6-9FF7-A944-943E-E4E09F6B0640}"/>
                    </a:ext>
                  </a:extLst>
                </p14:cNvPr>
                <p14:cNvContentPartPr/>
                <p14:nvPr/>
              </p14:nvContentPartPr>
              <p14:xfrm>
                <a:off x="7928690" y="3326441"/>
                <a:ext cx="103320" cy="173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EEE3B6-9FF7-A944-943E-E4E09F6B064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13570" y="3311321"/>
                  <a:ext cx="133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0E2EB8B-B5C6-3C4D-9201-7AD5406DB706}"/>
                    </a:ext>
                  </a:extLst>
                </p14:cNvPr>
                <p14:cNvContentPartPr/>
                <p14:nvPr/>
              </p14:nvContentPartPr>
              <p14:xfrm>
                <a:off x="7950290" y="3543161"/>
                <a:ext cx="16560" cy="4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0E2EB8B-B5C6-3C4D-9201-7AD5406DB70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35170" y="3527681"/>
                  <a:ext cx="4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A7F1C0-4170-1C4A-94C1-34226EBE0085}"/>
                    </a:ext>
                  </a:extLst>
                </p14:cNvPr>
                <p14:cNvContentPartPr/>
                <p14:nvPr/>
              </p14:nvContentPartPr>
              <p14:xfrm>
                <a:off x="7836530" y="3695081"/>
                <a:ext cx="387000" cy="109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A7F1C0-4170-1C4A-94C1-34226EBE008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21050" y="3679601"/>
                  <a:ext cx="41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82D035-5AC6-4C48-8456-8EEF9AF7818B}"/>
                    </a:ext>
                  </a:extLst>
                </p14:cNvPr>
                <p14:cNvContentPartPr/>
                <p14:nvPr/>
              </p14:nvContentPartPr>
              <p14:xfrm>
                <a:off x="7966850" y="3939161"/>
                <a:ext cx="173880" cy="238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82D035-5AC6-4C48-8456-8EEF9AF7818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51370" y="3924041"/>
                  <a:ext cx="20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B0342F-3960-654B-9F01-B7DF5F7DB6D4}"/>
                    </a:ext>
                  </a:extLst>
                </p14:cNvPr>
                <p14:cNvContentPartPr/>
                <p14:nvPr/>
              </p14:nvContentPartPr>
              <p14:xfrm>
                <a:off x="7999250" y="3960761"/>
                <a:ext cx="130680" cy="336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B0342F-3960-654B-9F01-B7DF5F7DB6D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84130" y="3945641"/>
                  <a:ext cx="161280" cy="36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594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Work out the area of the triangle with vertices 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(−2, 0), (3, 5) and (4, −2).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400" b="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200" dirty="0"/>
              <a:t>“Thinking sideways”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06DAB5-80C2-0D47-9A83-F4C699C2DE9B}"/>
              </a:ext>
            </a:extLst>
          </p:cNvPr>
          <p:cNvGrpSpPr/>
          <p:nvPr/>
        </p:nvGrpSpPr>
        <p:grpSpPr>
          <a:xfrm>
            <a:off x="5351810" y="1968881"/>
            <a:ext cx="3402360" cy="3381480"/>
            <a:chOff x="5351810" y="1968881"/>
            <a:chExt cx="3402360" cy="33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3D4C96-7C81-AF4A-B3E3-C007656C49F6}"/>
                    </a:ext>
                  </a:extLst>
                </p14:cNvPr>
                <p14:cNvContentPartPr/>
                <p14:nvPr/>
              </p14:nvContentPartPr>
              <p14:xfrm>
                <a:off x="7141730" y="2609321"/>
                <a:ext cx="103320" cy="2741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3D4C96-7C81-AF4A-B3E3-C007656C49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26610" y="2594201"/>
                  <a:ext cx="133920" cy="27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CC07113-656B-9145-9F32-F81389B7150A}"/>
                    </a:ext>
                  </a:extLst>
                </p14:cNvPr>
                <p14:cNvContentPartPr/>
                <p14:nvPr/>
              </p14:nvContentPartPr>
              <p14:xfrm>
                <a:off x="5502650" y="4112681"/>
                <a:ext cx="3251520" cy="13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CC07113-656B-9145-9F32-F81389B715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7530" y="4097561"/>
                  <a:ext cx="328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200388-5F1A-CE43-A1AF-9B56828F3D32}"/>
                    </a:ext>
                  </a:extLst>
                </p14:cNvPr>
                <p14:cNvContentPartPr/>
                <p14:nvPr/>
              </p14:nvContentPartPr>
              <p14:xfrm>
                <a:off x="6311210" y="4118081"/>
                <a:ext cx="141480" cy="28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200388-5F1A-CE43-A1AF-9B56828F3D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96090" y="4102961"/>
                  <a:ext cx="172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257894-476F-FB4C-9D0B-CE03D0576288}"/>
                    </a:ext>
                  </a:extLst>
                </p14:cNvPr>
                <p14:cNvContentPartPr/>
                <p14:nvPr/>
              </p14:nvContentPartPr>
              <p14:xfrm>
                <a:off x="6219050" y="4118081"/>
                <a:ext cx="244440" cy="320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257894-476F-FB4C-9D0B-CE03D05762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3930" y="4102961"/>
                  <a:ext cx="275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EE0EBE-D8A1-7448-BD91-FB196F74C1F4}"/>
                    </a:ext>
                  </a:extLst>
                </p14:cNvPr>
                <p14:cNvContentPartPr/>
                <p14:nvPr/>
              </p14:nvContentPartPr>
              <p14:xfrm>
                <a:off x="7717010" y="2848001"/>
                <a:ext cx="163080" cy="23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EE0EBE-D8A1-7448-BD91-FB196F74C1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01890" y="2832881"/>
                  <a:ext cx="193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08A328-2A46-B045-84B7-AA6D0A439794}"/>
                    </a:ext>
                  </a:extLst>
                </p14:cNvPr>
                <p14:cNvContentPartPr/>
                <p14:nvPr/>
              </p14:nvContentPartPr>
              <p14:xfrm>
                <a:off x="7765970" y="2934761"/>
                <a:ext cx="76320" cy="17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08A328-2A46-B045-84B7-AA6D0A4397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50490" y="2919641"/>
                  <a:ext cx="106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D7B42E-7F7F-D54E-8725-8D5922CB1402}"/>
                    </a:ext>
                  </a:extLst>
                </p14:cNvPr>
                <p14:cNvContentPartPr/>
                <p14:nvPr/>
              </p14:nvContentPartPr>
              <p14:xfrm>
                <a:off x="8183930" y="4731521"/>
                <a:ext cx="81720" cy="31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D7B42E-7F7F-D54E-8725-8D5922CB14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68450" y="4716041"/>
                  <a:ext cx="112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4E78A8-0374-1B4C-8068-2B94BFFAEEB6}"/>
                    </a:ext>
                  </a:extLst>
                </p14:cNvPr>
                <p14:cNvContentPartPr/>
                <p14:nvPr/>
              </p14:nvContentPartPr>
              <p14:xfrm>
                <a:off x="8129570" y="4807481"/>
                <a:ext cx="163080" cy="17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4E78A8-0374-1B4C-8068-2B94BFFAEE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14090" y="4792001"/>
                  <a:ext cx="193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3B6C78-FB3C-504C-A811-8AC0C23C9E60}"/>
                    </a:ext>
                  </a:extLst>
                </p14:cNvPr>
                <p14:cNvContentPartPr/>
                <p14:nvPr/>
              </p14:nvContentPartPr>
              <p14:xfrm>
                <a:off x="6430730" y="2994521"/>
                <a:ext cx="1339560" cy="123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3B6C78-FB3C-504C-A811-8AC0C23C9E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15610" y="2979401"/>
                  <a:ext cx="1370160" cy="12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940A4D-3602-5E4A-841D-852546590826}"/>
                    </a:ext>
                  </a:extLst>
                </p14:cNvPr>
                <p14:cNvContentPartPr/>
                <p14:nvPr/>
              </p14:nvContentPartPr>
              <p14:xfrm>
                <a:off x="6414530" y="4232201"/>
                <a:ext cx="1797480" cy="72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940A4D-3602-5E4A-841D-8525465908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99050" y="4216721"/>
                  <a:ext cx="182808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7DC0AD-C5DA-B549-9B80-F2AFC8BF0FFD}"/>
                    </a:ext>
                  </a:extLst>
                </p14:cNvPr>
                <p14:cNvContentPartPr/>
                <p14:nvPr/>
              </p14:nvContentPartPr>
              <p14:xfrm>
                <a:off x="7798370" y="3011081"/>
                <a:ext cx="445320" cy="194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7DC0AD-C5DA-B549-9B80-F2AFC8BF0F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83250" y="2995601"/>
                  <a:ext cx="475920" cy="19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0B0B32-1287-8846-9AC0-93469EF9C355}"/>
                    </a:ext>
                  </a:extLst>
                </p14:cNvPr>
                <p14:cNvContentPartPr/>
                <p14:nvPr/>
              </p14:nvContentPartPr>
              <p14:xfrm>
                <a:off x="5486450" y="4731521"/>
                <a:ext cx="122040" cy="6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0B0B32-1287-8846-9AC0-93469EF9C3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70970" y="4716041"/>
                  <a:ext cx="15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8B54C9-1819-6142-9A59-9EC2303E9720}"/>
                    </a:ext>
                  </a:extLst>
                </p14:cNvPr>
                <p14:cNvContentPartPr/>
                <p14:nvPr/>
              </p14:nvContentPartPr>
              <p14:xfrm>
                <a:off x="5665370" y="4612001"/>
                <a:ext cx="157680" cy="28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8B54C9-1819-6142-9A59-9EC2303E97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50250" y="4596881"/>
                  <a:ext cx="188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99AC11-E2AC-364A-B160-462F9F3D7950}"/>
                    </a:ext>
                  </a:extLst>
                </p14:cNvPr>
                <p14:cNvContentPartPr/>
                <p14:nvPr/>
              </p14:nvContentPartPr>
              <p14:xfrm>
                <a:off x="5790290" y="4807481"/>
                <a:ext cx="54720" cy="16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99AC11-E2AC-364A-B160-462F9F3D79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5170" y="4792001"/>
                  <a:ext cx="84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F5B3B5-FFEC-6446-A606-15400FA77728}"/>
                    </a:ext>
                  </a:extLst>
                </p14:cNvPr>
                <p14:cNvContentPartPr/>
                <p14:nvPr/>
              </p14:nvContentPartPr>
              <p14:xfrm>
                <a:off x="5920610" y="4649801"/>
                <a:ext cx="157680" cy="18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F5B3B5-FFEC-6446-A606-15400FA777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05490" y="4634681"/>
                  <a:ext cx="188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A10B5F-AC4E-4F40-8CF9-C8ED5CEC14BF}"/>
                    </a:ext>
                  </a:extLst>
                </p14:cNvPr>
                <p14:cNvContentPartPr/>
                <p14:nvPr/>
              </p14:nvContentPartPr>
              <p14:xfrm>
                <a:off x="6040130" y="4606601"/>
                <a:ext cx="233640" cy="429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A10B5F-AC4E-4F40-8CF9-C8ED5CEC14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24650" y="4591481"/>
                  <a:ext cx="264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8F13229-0474-9B4C-A785-4481C88AE1A0}"/>
                    </a:ext>
                  </a:extLst>
                </p14:cNvPr>
                <p14:cNvContentPartPr/>
                <p14:nvPr/>
              </p14:nvContentPartPr>
              <p14:xfrm>
                <a:off x="5351810" y="4601201"/>
                <a:ext cx="129240" cy="45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8F13229-0474-9B4C-A785-4481C88AE1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6690" y="4585721"/>
                  <a:ext cx="1598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63E58F-DA51-0544-8460-59427D429717}"/>
                    </a:ext>
                  </a:extLst>
                </p14:cNvPr>
                <p14:cNvContentPartPr/>
                <p14:nvPr/>
              </p14:nvContentPartPr>
              <p14:xfrm>
                <a:off x="7868930" y="2126921"/>
                <a:ext cx="109080" cy="351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63E58F-DA51-0544-8460-59427D4297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53810" y="2111441"/>
                  <a:ext cx="1393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5362D4-3791-A149-836E-4965F1D27F17}"/>
                    </a:ext>
                  </a:extLst>
                </p14:cNvPr>
                <p14:cNvContentPartPr/>
                <p14:nvPr/>
              </p14:nvContentPartPr>
              <p14:xfrm>
                <a:off x="7972250" y="2419241"/>
                <a:ext cx="76320" cy="17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5362D4-3791-A149-836E-4965F1D27F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6770" y="2404121"/>
                  <a:ext cx="106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B60D9A-FA44-9B4E-AB95-F4B5927F7E4D}"/>
                    </a:ext>
                  </a:extLst>
                </p14:cNvPr>
                <p14:cNvContentPartPr/>
                <p14:nvPr/>
              </p14:nvContentPartPr>
              <p14:xfrm>
                <a:off x="8183930" y="2158961"/>
                <a:ext cx="81000" cy="35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B60D9A-FA44-9B4E-AB95-F4B5927F7E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68450" y="2143481"/>
                  <a:ext cx="111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30BFE5-3395-7145-9A55-CBCD41E81ECA}"/>
                    </a:ext>
                  </a:extLst>
                </p14:cNvPr>
                <p14:cNvContentPartPr/>
                <p14:nvPr/>
              </p14:nvContentPartPr>
              <p14:xfrm>
                <a:off x="8200130" y="2175161"/>
                <a:ext cx="146160" cy="65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30BFE5-3395-7145-9A55-CBCD41E81E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84650" y="2159681"/>
                  <a:ext cx="17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EA3BC3-2CE8-2946-B6FD-8556D051ABFB}"/>
                    </a:ext>
                  </a:extLst>
                </p14:cNvPr>
                <p14:cNvContentPartPr/>
                <p14:nvPr/>
              </p14:nvContentPartPr>
              <p14:xfrm>
                <a:off x="8259890" y="2023241"/>
                <a:ext cx="362880" cy="68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EA3BC3-2CE8-2946-B6FD-8556D051AB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44410" y="2007761"/>
                  <a:ext cx="3931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E42838-392A-F442-AAC1-7601C30E5B2B}"/>
                    </a:ext>
                  </a:extLst>
                </p14:cNvPr>
                <p14:cNvContentPartPr/>
                <p14:nvPr/>
              </p14:nvContentPartPr>
              <p14:xfrm>
                <a:off x="7668410" y="1968881"/>
                <a:ext cx="135720" cy="74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E42838-392A-F442-AAC1-7601C30E5B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53290" y="1953761"/>
                  <a:ext cx="166320" cy="77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CE3556-870D-0542-97FA-2254A43B0FEE}"/>
              </a:ext>
            </a:extLst>
          </p:cNvPr>
          <p:cNvGrpSpPr/>
          <p:nvPr/>
        </p:nvGrpSpPr>
        <p:grpSpPr>
          <a:xfrm>
            <a:off x="7831130" y="5360801"/>
            <a:ext cx="1009800" cy="622080"/>
            <a:chOff x="7831130" y="5360801"/>
            <a:chExt cx="100980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B90774-C832-BF4E-B695-F414D2DF9E09}"/>
                    </a:ext>
                  </a:extLst>
                </p14:cNvPr>
                <p14:cNvContentPartPr/>
                <p14:nvPr/>
              </p14:nvContentPartPr>
              <p14:xfrm>
                <a:off x="7831130" y="5409761"/>
                <a:ext cx="87120" cy="308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B90774-C832-BF4E-B695-F414D2DF9E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15650" y="5394641"/>
                  <a:ext cx="117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F426D5-CFA8-7F4F-B9C4-30A65813D1C0}"/>
                    </a:ext>
                  </a:extLst>
                </p14:cNvPr>
                <p14:cNvContentPartPr/>
                <p14:nvPr/>
              </p14:nvContentPartPr>
              <p14:xfrm>
                <a:off x="8037410" y="5409761"/>
                <a:ext cx="141480" cy="31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F426D5-CFA8-7F4F-B9C4-30A65813D1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1930" y="5394641"/>
                  <a:ext cx="1720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D97A4AE-252B-E745-978B-BBF273D99373}"/>
                    </a:ext>
                  </a:extLst>
                </p14:cNvPr>
                <p14:cNvContentPartPr/>
                <p14:nvPr/>
              </p14:nvContentPartPr>
              <p14:xfrm>
                <a:off x="8091410" y="5599841"/>
                <a:ext cx="70920" cy="244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D97A4AE-252B-E745-978B-BBF273D993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76290" y="5584361"/>
                  <a:ext cx="101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3EEA37-120D-7847-9CE3-EF2F0C36B4E5}"/>
                    </a:ext>
                  </a:extLst>
                </p14:cNvPr>
                <p14:cNvContentPartPr/>
                <p14:nvPr/>
              </p14:nvContentPartPr>
              <p14:xfrm>
                <a:off x="8178170" y="5767961"/>
                <a:ext cx="92520" cy="21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3EEA37-120D-7847-9CE3-EF2F0C36B4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63050" y="5752841"/>
                  <a:ext cx="123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35C793-9828-0B45-B836-03DE8F9CDC0C}"/>
                    </a:ext>
                  </a:extLst>
                </p14:cNvPr>
                <p14:cNvContentPartPr/>
                <p14:nvPr/>
              </p14:nvContentPartPr>
              <p14:xfrm>
                <a:off x="8341250" y="5659601"/>
                <a:ext cx="92160" cy="7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35C793-9828-0B45-B836-03DE8F9CDC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25770" y="5644121"/>
                  <a:ext cx="12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AF85D8-74FF-F74B-85C5-9C417A60B825}"/>
                    </a:ext>
                  </a:extLst>
                </p14:cNvPr>
                <p14:cNvContentPartPr/>
                <p14:nvPr/>
              </p14:nvContentPartPr>
              <p14:xfrm>
                <a:off x="8563730" y="5507321"/>
                <a:ext cx="157680" cy="217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AF85D8-74FF-F74B-85C5-9C417A60B8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48610" y="5492201"/>
                  <a:ext cx="188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4CD544-DF8F-5A4A-9853-49B854E5A185}"/>
                    </a:ext>
                  </a:extLst>
                </p14:cNvPr>
                <p14:cNvContentPartPr/>
                <p14:nvPr/>
              </p14:nvContentPartPr>
              <p14:xfrm>
                <a:off x="8661290" y="5360801"/>
                <a:ext cx="179640" cy="515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4CD544-DF8F-5A4A-9853-49B854E5A1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46170" y="5345681"/>
                  <a:ext cx="209880" cy="54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14AFFFA-CC6C-7E40-B56F-842D5A092A8D}"/>
              </a:ext>
            </a:extLst>
          </p:cNvPr>
          <p:cNvGrpSpPr/>
          <p:nvPr/>
        </p:nvGrpSpPr>
        <p:grpSpPr>
          <a:xfrm>
            <a:off x="6273410" y="2853401"/>
            <a:ext cx="2496240" cy="2719440"/>
            <a:chOff x="6273410" y="2853401"/>
            <a:chExt cx="2496240" cy="27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9CBBFA-8A17-6D45-A4EF-EF0E1FD87CFF}"/>
                    </a:ext>
                  </a:extLst>
                </p14:cNvPr>
                <p14:cNvContentPartPr/>
                <p14:nvPr/>
              </p14:nvContentPartPr>
              <p14:xfrm>
                <a:off x="8232530" y="2853401"/>
                <a:ext cx="43920" cy="207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9CBBFA-8A17-6D45-A4EF-EF0E1FD87CF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17410" y="2838281"/>
                  <a:ext cx="74160" cy="21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60CBF3-02F7-6F4F-BB81-2566F81978EC}"/>
                    </a:ext>
                  </a:extLst>
                </p14:cNvPr>
                <p14:cNvContentPartPr/>
                <p14:nvPr/>
              </p14:nvContentPartPr>
              <p14:xfrm>
                <a:off x="6273410" y="2962121"/>
                <a:ext cx="1986120" cy="15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60CBF3-02F7-6F4F-BB81-2566F81978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57930" y="2946641"/>
                  <a:ext cx="201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1FB780-8964-DF49-880D-ED134922DC9C}"/>
                    </a:ext>
                  </a:extLst>
                </p14:cNvPr>
                <p14:cNvContentPartPr/>
                <p14:nvPr/>
              </p14:nvContentPartPr>
              <p14:xfrm>
                <a:off x="6305810" y="3125921"/>
                <a:ext cx="97920" cy="189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1FB780-8964-DF49-880D-ED134922DC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0690" y="3110801"/>
                  <a:ext cx="12852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1EC96B-5DD5-B742-BCEB-1A66D7D6B9C5}"/>
                    </a:ext>
                  </a:extLst>
                </p14:cNvPr>
                <p14:cNvContentPartPr/>
                <p14:nvPr/>
              </p14:nvContentPartPr>
              <p14:xfrm>
                <a:off x="6403730" y="4943201"/>
                <a:ext cx="1824120" cy="70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1EC96B-5DD5-B742-BCEB-1A66D7D6B9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88250" y="4927721"/>
                  <a:ext cx="1854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419E9F-6A00-B241-BD48-06057AE60024}"/>
                    </a:ext>
                  </a:extLst>
                </p14:cNvPr>
                <p14:cNvContentPartPr/>
                <p14:nvPr/>
              </p14:nvContentPartPr>
              <p14:xfrm>
                <a:off x="6403730" y="3152201"/>
                <a:ext cx="982080" cy="9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419E9F-6A00-B241-BD48-06057AE600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88250" y="3136721"/>
                  <a:ext cx="101268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4FF680-DB47-DA43-820B-18663F88BB87}"/>
                    </a:ext>
                  </a:extLst>
                </p14:cNvPr>
                <p14:cNvContentPartPr/>
                <p14:nvPr/>
              </p14:nvContentPartPr>
              <p14:xfrm>
                <a:off x="6452330" y="4437761"/>
                <a:ext cx="1319040" cy="44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4FF680-DB47-DA43-820B-18663F88BB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37210" y="4422281"/>
                  <a:ext cx="13496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F3D7633-3CEB-C84B-96B4-D526CE7E5A48}"/>
                    </a:ext>
                  </a:extLst>
                </p14:cNvPr>
                <p14:cNvContentPartPr/>
                <p14:nvPr/>
              </p14:nvContentPartPr>
              <p14:xfrm>
                <a:off x="7923290" y="3075881"/>
                <a:ext cx="281520" cy="123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F3D7633-3CEB-C84B-96B4-D526CE7E5A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08170" y="3060761"/>
                  <a:ext cx="311760" cy="12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0E3F7D-3296-FC42-B0D5-747A65BECD20}"/>
                    </a:ext>
                  </a:extLst>
                </p14:cNvPr>
                <p14:cNvContentPartPr/>
                <p14:nvPr/>
              </p14:nvContentPartPr>
              <p14:xfrm>
                <a:off x="8449610" y="3597161"/>
                <a:ext cx="201240" cy="56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0E3F7D-3296-FC42-B0D5-747A65BECD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34490" y="3581681"/>
                  <a:ext cx="2318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0AD639-CE80-8F4F-81DB-E927800AF523}"/>
                    </a:ext>
                  </a:extLst>
                </p14:cNvPr>
                <p14:cNvContentPartPr/>
                <p14:nvPr/>
              </p14:nvContentPartPr>
              <p14:xfrm>
                <a:off x="8406410" y="3716321"/>
                <a:ext cx="318600" cy="43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0AD639-CE80-8F4F-81DB-E927800AF5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90930" y="3701201"/>
                  <a:ext cx="349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6A558CA-315C-C344-83E9-E7C9721FB8E1}"/>
                    </a:ext>
                  </a:extLst>
                </p14:cNvPr>
                <p14:cNvContentPartPr/>
                <p14:nvPr/>
              </p14:nvContentPartPr>
              <p14:xfrm>
                <a:off x="7033010" y="5067761"/>
                <a:ext cx="139680" cy="41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6A558CA-315C-C344-83E9-E7C9721FB8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17890" y="5052641"/>
                  <a:ext cx="170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07A1FA-4FCB-8748-B064-2ECDE06AB2A7}"/>
                    </a:ext>
                  </a:extLst>
                </p14:cNvPr>
                <p14:cNvContentPartPr/>
                <p14:nvPr/>
              </p14:nvContentPartPr>
              <p14:xfrm>
                <a:off x="6875690" y="5049041"/>
                <a:ext cx="432720" cy="52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07A1FA-4FCB-8748-B064-2ECDE06AB2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0570" y="5033921"/>
                  <a:ext cx="4633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08B72C-ED5D-D041-B239-D0DA5FD22894}"/>
                    </a:ext>
                  </a:extLst>
                </p14:cNvPr>
                <p14:cNvContentPartPr/>
                <p14:nvPr/>
              </p14:nvContentPartPr>
              <p14:xfrm>
                <a:off x="8303450" y="3331121"/>
                <a:ext cx="466200" cy="959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08B72C-ED5D-D041-B239-D0DA5FD228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88330" y="3316001"/>
                  <a:ext cx="496800" cy="9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D9AE064-9525-0244-9D28-09248B5FE653}"/>
                  </a:ext>
                </a:extLst>
              </p14:cNvPr>
              <p14:cNvContentPartPr/>
              <p14:nvPr/>
            </p14:nvContentPartPr>
            <p14:xfrm>
              <a:off x="6343970" y="3162281"/>
              <a:ext cx="201240" cy="19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D9AE064-9525-0244-9D28-09248B5FE65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28490" y="3147161"/>
                <a:ext cx="2318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55FEA46-D195-F34A-8842-607C19CDDC28}"/>
                  </a:ext>
                </a:extLst>
              </p14:cNvPr>
              <p14:cNvContentPartPr/>
              <p14:nvPr/>
            </p14:nvContentPartPr>
            <p14:xfrm>
              <a:off x="5594810" y="3874001"/>
              <a:ext cx="3431880" cy="1474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55FEA46-D195-F34A-8842-607C19CDDC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690" y="3858521"/>
                <a:ext cx="346248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6F93D6F-7FDC-974B-B079-D8005C348267}"/>
                  </a:ext>
                </a:extLst>
              </p14:cNvPr>
              <p14:cNvContentPartPr/>
              <p14:nvPr/>
            </p14:nvContentPartPr>
            <p14:xfrm>
              <a:off x="7684610" y="2831801"/>
              <a:ext cx="173880" cy="450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6F93D6F-7FDC-974B-B079-D8005C34826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69130" y="2816681"/>
                <a:ext cx="20448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97" name="Group 24596">
            <a:extLst>
              <a:ext uri="{FF2B5EF4-FFF2-40B4-BE49-F238E27FC236}">
                <a16:creationId xmlns:a16="http://schemas.microsoft.com/office/drawing/2014/main" id="{945040E0-484E-D744-B79E-50288B1D7C70}"/>
              </a:ext>
            </a:extLst>
          </p:cNvPr>
          <p:cNvGrpSpPr/>
          <p:nvPr/>
        </p:nvGrpSpPr>
        <p:grpSpPr>
          <a:xfrm>
            <a:off x="770090" y="3857441"/>
            <a:ext cx="494280" cy="433440"/>
            <a:chOff x="770090" y="3857441"/>
            <a:chExt cx="49428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F90897EF-9061-BE44-9B7E-CCA923F7BCB7}"/>
                    </a:ext>
                  </a:extLst>
                </p14:cNvPr>
                <p14:cNvContentPartPr/>
                <p14:nvPr/>
              </p14:nvContentPartPr>
              <p14:xfrm>
                <a:off x="770090" y="3917201"/>
                <a:ext cx="190440" cy="37368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F90897EF-9061-BE44-9B7E-CCA923F7BC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4610" y="3902081"/>
                  <a:ext cx="2206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3A88F783-D421-284F-80F4-D28FFF0B72FF}"/>
                    </a:ext>
                  </a:extLst>
                </p14:cNvPr>
                <p14:cNvContentPartPr/>
                <p14:nvPr/>
              </p14:nvContentPartPr>
              <p14:xfrm>
                <a:off x="1036130" y="3857441"/>
                <a:ext cx="228240" cy="4176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3A88F783-D421-284F-80F4-D28FFF0B72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0650" y="3842321"/>
                  <a:ext cx="25884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6" name="Group 24595">
            <a:extLst>
              <a:ext uri="{FF2B5EF4-FFF2-40B4-BE49-F238E27FC236}">
                <a16:creationId xmlns:a16="http://schemas.microsoft.com/office/drawing/2014/main" id="{D9E58ED8-9791-9E40-9FF1-CC413D6E914E}"/>
              </a:ext>
            </a:extLst>
          </p:cNvPr>
          <p:cNvGrpSpPr/>
          <p:nvPr/>
        </p:nvGrpSpPr>
        <p:grpSpPr>
          <a:xfrm>
            <a:off x="787010" y="4641521"/>
            <a:ext cx="574920" cy="410760"/>
            <a:chOff x="787010" y="4641521"/>
            <a:chExt cx="5749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91086169-D3A9-8449-B50C-548CC12C1AD5}"/>
                    </a:ext>
                  </a:extLst>
                </p14:cNvPr>
                <p14:cNvContentPartPr/>
                <p14:nvPr/>
              </p14:nvContentPartPr>
              <p14:xfrm>
                <a:off x="791690" y="4641521"/>
                <a:ext cx="179640" cy="40212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91086169-D3A9-8449-B50C-548CC12C1A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6570" y="4626401"/>
                  <a:ext cx="209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76E73B7A-FEB3-9C46-ADCE-878CAFF076F1}"/>
                    </a:ext>
                  </a:extLst>
                </p14:cNvPr>
                <p14:cNvContentPartPr/>
                <p14:nvPr/>
              </p14:nvContentPartPr>
              <p14:xfrm>
                <a:off x="787010" y="4807481"/>
                <a:ext cx="203040" cy="4932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76E73B7A-FEB3-9C46-ADCE-878CAFF076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1530" y="4792001"/>
                  <a:ext cx="233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AD6D919A-7850-0949-B340-426C3CCD2DF7}"/>
                    </a:ext>
                  </a:extLst>
                </p14:cNvPr>
                <p14:cNvContentPartPr/>
                <p14:nvPr/>
              </p14:nvContentPartPr>
              <p14:xfrm>
                <a:off x="1096250" y="4655561"/>
                <a:ext cx="265680" cy="3967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AD6D919A-7850-0949-B340-426C3CCD2D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1130" y="4640081"/>
                  <a:ext cx="2962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5" name="Group 24594">
            <a:extLst>
              <a:ext uri="{FF2B5EF4-FFF2-40B4-BE49-F238E27FC236}">
                <a16:creationId xmlns:a16="http://schemas.microsoft.com/office/drawing/2014/main" id="{E97B040E-898C-A945-8830-48150A84A55D}"/>
              </a:ext>
            </a:extLst>
          </p:cNvPr>
          <p:cNvGrpSpPr/>
          <p:nvPr/>
        </p:nvGrpSpPr>
        <p:grpSpPr>
          <a:xfrm>
            <a:off x="1698170" y="4834481"/>
            <a:ext cx="130680" cy="185040"/>
            <a:chOff x="1698170" y="4834481"/>
            <a:chExt cx="1306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9E1C30F7-4838-9D41-8A5E-3F94CA6616AB}"/>
                    </a:ext>
                  </a:extLst>
                </p14:cNvPr>
                <p14:cNvContentPartPr/>
                <p14:nvPr/>
              </p14:nvContentPartPr>
              <p14:xfrm>
                <a:off x="1719770" y="4981001"/>
                <a:ext cx="109080" cy="385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9E1C30F7-4838-9D41-8A5E-3F94CA6616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4650" y="4965881"/>
                  <a:ext cx="139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DE20E13E-D691-0F41-B3FD-D3CE24B1B62A}"/>
                    </a:ext>
                  </a:extLst>
                </p14:cNvPr>
                <p14:cNvContentPartPr/>
                <p14:nvPr/>
              </p14:nvContentPartPr>
              <p14:xfrm>
                <a:off x="1698170" y="4834481"/>
                <a:ext cx="65520" cy="327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DE20E13E-D691-0F41-B3FD-D3CE24B1B6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2690" y="4819361"/>
                  <a:ext cx="961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4" name="Group 24593">
            <a:extLst>
              <a:ext uri="{FF2B5EF4-FFF2-40B4-BE49-F238E27FC236}">
                <a16:creationId xmlns:a16="http://schemas.microsoft.com/office/drawing/2014/main" id="{26998849-6E4D-E54B-9EE4-D7F144271B6A}"/>
              </a:ext>
            </a:extLst>
          </p:cNvPr>
          <p:cNvGrpSpPr/>
          <p:nvPr/>
        </p:nvGrpSpPr>
        <p:grpSpPr>
          <a:xfrm>
            <a:off x="1573250" y="4107281"/>
            <a:ext cx="219240" cy="184680"/>
            <a:chOff x="1573250" y="4107281"/>
            <a:chExt cx="21924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71FDC64C-3C7D-DE42-8467-1D4FF7DABB6B}"/>
                    </a:ext>
                  </a:extLst>
                </p14:cNvPr>
                <p14:cNvContentPartPr/>
                <p14:nvPr/>
              </p14:nvContentPartPr>
              <p14:xfrm>
                <a:off x="1670810" y="4199441"/>
                <a:ext cx="121680" cy="9252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71FDC64C-3C7D-DE42-8467-1D4FF7DABB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55690" y="4184321"/>
                  <a:ext cx="151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C629C6E4-F769-A143-B87F-D1CA8C91B350}"/>
                    </a:ext>
                  </a:extLst>
                </p14:cNvPr>
                <p14:cNvContentPartPr/>
                <p14:nvPr/>
              </p14:nvContentPartPr>
              <p14:xfrm>
                <a:off x="1573250" y="4107281"/>
                <a:ext cx="179640" cy="7092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C629C6E4-F769-A143-B87F-D1CA8C91B3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58130" y="4092161"/>
                  <a:ext cx="2098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8" name="Group 24597">
            <a:extLst>
              <a:ext uri="{FF2B5EF4-FFF2-40B4-BE49-F238E27FC236}">
                <a16:creationId xmlns:a16="http://schemas.microsoft.com/office/drawing/2014/main" id="{23F02642-FFD8-BD48-82CD-9F155A194315}"/>
              </a:ext>
            </a:extLst>
          </p:cNvPr>
          <p:cNvGrpSpPr/>
          <p:nvPr/>
        </p:nvGrpSpPr>
        <p:grpSpPr>
          <a:xfrm>
            <a:off x="728330" y="3177401"/>
            <a:ext cx="1002600" cy="392760"/>
            <a:chOff x="728330" y="3177401"/>
            <a:chExt cx="10026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6A11208F-3E16-0B40-8F09-3569D03EB269}"/>
                    </a:ext>
                  </a:extLst>
                </p14:cNvPr>
                <p14:cNvContentPartPr/>
                <p14:nvPr/>
              </p14:nvContentPartPr>
              <p14:xfrm>
                <a:off x="748130" y="3177401"/>
                <a:ext cx="183600" cy="39276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6A11208F-3E16-0B40-8F09-3569D03EB2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010" y="3162281"/>
                  <a:ext cx="2142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19D98024-C5FD-324A-88CF-DF271A81F4E3}"/>
                    </a:ext>
                  </a:extLst>
                </p14:cNvPr>
                <p14:cNvContentPartPr/>
                <p14:nvPr/>
              </p14:nvContentPartPr>
              <p14:xfrm>
                <a:off x="728330" y="3396281"/>
                <a:ext cx="177480" cy="10908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19D98024-C5FD-324A-88CF-DF271A81F4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3210" y="3381161"/>
                  <a:ext cx="20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707A9361-C176-F444-B0C5-9711A7ADD816}"/>
                    </a:ext>
                  </a:extLst>
                </p14:cNvPr>
                <p14:cNvContentPartPr/>
                <p14:nvPr/>
              </p14:nvContentPartPr>
              <p14:xfrm>
                <a:off x="1008770" y="3233921"/>
                <a:ext cx="206640" cy="32544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707A9361-C176-F444-B0C5-9711A7ADD8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650" y="3218801"/>
                  <a:ext cx="237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11EE4AD7-1279-7A4C-98BC-70253AEA2ABA}"/>
                    </a:ext>
                  </a:extLst>
                </p14:cNvPr>
                <p14:cNvContentPartPr/>
                <p14:nvPr/>
              </p14:nvContentPartPr>
              <p14:xfrm>
                <a:off x="1562450" y="3515801"/>
                <a:ext cx="168480" cy="3852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11EE4AD7-1279-7A4C-98BC-70253AEA2A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47330" y="3500321"/>
                  <a:ext cx="199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1995D611-1597-3949-83FB-0BCE03870E48}"/>
                    </a:ext>
                  </a:extLst>
                </p14:cNvPr>
                <p14:cNvContentPartPr/>
                <p14:nvPr/>
              </p14:nvContentPartPr>
              <p14:xfrm>
                <a:off x="1432130" y="3363521"/>
                <a:ext cx="238680" cy="3276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1995D611-1597-3949-83FB-0BCE03870E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17010" y="3348401"/>
                  <a:ext cx="2689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6" name="Group 24605">
            <a:extLst>
              <a:ext uri="{FF2B5EF4-FFF2-40B4-BE49-F238E27FC236}">
                <a16:creationId xmlns:a16="http://schemas.microsoft.com/office/drawing/2014/main" id="{A12CB77E-5101-FC41-A85B-49170FCCA277}"/>
              </a:ext>
            </a:extLst>
          </p:cNvPr>
          <p:cNvGrpSpPr/>
          <p:nvPr/>
        </p:nvGrpSpPr>
        <p:grpSpPr>
          <a:xfrm>
            <a:off x="2018210" y="3890201"/>
            <a:ext cx="773280" cy="579960"/>
            <a:chOff x="2018210" y="3890201"/>
            <a:chExt cx="77328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0C3689D8-C184-6C43-A816-7BB17C324310}"/>
                    </a:ext>
                  </a:extLst>
                </p14:cNvPr>
                <p14:cNvContentPartPr/>
                <p14:nvPr/>
              </p14:nvContentPartPr>
              <p14:xfrm>
                <a:off x="2170850" y="3967241"/>
                <a:ext cx="135360" cy="38448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0C3689D8-C184-6C43-A816-7BB17C3243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55730" y="3952121"/>
                  <a:ext cx="1659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DE7EF4B1-B0C1-044E-9D98-2F627FF15E38}"/>
                    </a:ext>
                  </a:extLst>
                </p14:cNvPr>
                <p14:cNvContentPartPr/>
                <p14:nvPr/>
              </p14:nvContentPartPr>
              <p14:xfrm>
                <a:off x="2197490" y="4020521"/>
                <a:ext cx="130680" cy="4392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DE7EF4B1-B0C1-044E-9D98-2F627FF15E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82010" y="4005041"/>
                  <a:ext cx="16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A4779A41-CC6B-704C-9D6D-62128C67275B}"/>
                    </a:ext>
                  </a:extLst>
                </p14:cNvPr>
                <p14:cNvContentPartPr/>
                <p14:nvPr/>
              </p14:nvContentPartPr>
              <p14:xfrm>
                <a:off x="2403770" y="4063721"/>
                <a:ext cx="238680" cy="1468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A4779A41-CC6B-704C-9D6D-62128C6727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88290" y="4048601"/>
                  <a:ext cx="268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82BE763D-E307-CB43-8CE7-F69F42C5D75C}"/>
                    </a:ext>
                  </a:extLst>
                </p14:cNvPr>
                <p14:cNvContentPartPr/>
                <p14:nvPr/>
              </p14:nvContentPartPr>
              <p14:xfrm>
                <a:off x="2018210" y="3890201"/>
                <a:ext cx="773280" cy="57996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82BE763D-E307-CB43-8CE7-F69F42C5D7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03090" y="3874721"/>
                  <a:ext cx="803880" cy="61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0" name="Group 24609">
            <a:extLst>
              <a:ext uri="{FF2B5EF4-FFF2-40B4-BE49-F238E27FC236}">
                <a16:creationId xmlns:a16="http://schemas.microsoft.com/office/drawing/2014/main" id="{FACF9E0F-1A7A-804B-8171-56CBA8CFCF0D}"/>
              </a:ext>
            </a:extLst>
          </p:cNvPr>
          <p:cNvGrpSpPr/>
          <p:nvPr/>
        </p:nvGrpSpPr>
        <p:grpSpPr>
          <a:xfrm>
            <a:off x="5855450" y="2598521"/>
            <a:ext cx="2920320" cy="2285280"/>
            <a:chOff x="5855450" y="2598521"/>
            <a:chExt cx="2920320" cy="22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842157CC-B50B-BC47-A9CD-73E5DCF43AD6}"/>
                    </a:ext>
                  </a:extLst>
                </p14:cNvPr>
                <p14:cNvContentPartPr/>
                <p14:nvPr/>
              </p14:nvContentPartPr>
              <p14:xfrm>
                <a:off x="7516130" y="2598521"/>
                <a:ext cx="157680" cy="32616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842157CC-B50B-BC47-A9CD-73E5DCF43A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01010" y="2583041"/>
                  <a:ext cx="188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4DA2E9-9B87-4A4E-9FCB-1ECC0E2BD45B}"/>
                    </a:ext>
                  </a:extLst>
                </p14:cNvPr>
                <p14:cNvContentPartPr/>
                <p14:nvPr/>
              </p14:nvContentPartPr>
              <p14:xfrm>
                <a:off x="5909810" y="4075241"/>
                <a:ext cx="163080" cy="37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4DA2E9-9B87-4A4E-9FCB-1ECC0E2BD4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94330" y="4060121"/>
                  <a:ext cx="193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8C0618-8305-4949-8A8F-F4E4D94F768D}"/>
                    </a:ext>
                  </a:extLst>
                </p14:cNvPr>
                <p14:cNvContentPartPr/>
                <p14:nvPr/>
              </p14:nvContentPartPr>
              <p14:xfrm>
                <a:off x="5855450" y="4267481"/>
                <a:ext cx="168480" cy="29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8C0618-8305-4949-8A8F-F4E4D94F76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40330" y="4252361"/>
                  <a:ext cx="199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A58BB730-6059-594F-BBCD-5DC697AB24CA}"/>
                    </a:ext>
                  </a:extLst>
                </p14:cNvPr>
                <p14:cNvContentPartPr/>
                <p14:nvPr/>
              </p14:nvContentPartPr>
              <p14:xfrm>
                <a:off x="8514770" y="4601201"/>
                <a:ext cx="261000" cy="28260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A58BB730-6059-594F-BBCD-5DC697AB24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99650" y="4585721"/>
                  <a:ext cx="291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4C2CA7DF-4903-834D-9950-B285EEDC07EA}"/>
                    </a:ext>
                  </a:extLst>
                </p14:cNvPr>
                <p14:cNvContentPartPr/>
                <p14:nvPr/>
              </p14:nvContentPartPr>
              <p14:xfrm>
                <a:off x="8016170" y="4139681"/>
                <a:ext cx="92160" cy="11448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4C2CA7DF-4903-834D-9950-B285EEDC07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01050" y="4124561"/>
                  <a:ext cx="122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88CADDA6-F07A-3D41-9069-6740265381AB}"/>
                    </a:ext>
                  </a:extLst>
                </p14:cNvPr>
                <p14:cNvContentPartPr/>
                <p14:nvPr/>
              </p14:nvContentPartPr>
              <p14:xfrm>
                <a:off x="7891250" y="3966161"/>
                <a:ext cx="309240" cy="4237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88CADDA6-F07A-3D41-9069-6740265381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76130" y="3951041"/>
                  <a:ext cx="3394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89F4B584-30F3-1143-897D-5B1226575682}"/>
                    </a:ext>
                  </a:extLst>
                </p14:cNvPr>
                <p14:cNvContentPartPr/>
                <p14:nvPr/>
              </p14:nvContentPartPr>
              <p14:xfrm>
                <a:off x="6425330" y="4123481"/>
                <a:ext cx="1335600" cy="10332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89F4B584-30F3-1143-897D-5B12265756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10210" y="4108361"/>
                  <a:ext cx="1365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C9C52ABA-DA86-BD48-9471-22E42BEDF789}"/>
                    </a:ext>
                  </a:extLst>
                </p14:cNvPr>
                <p14:cNvContentPartPr/>
                <p14:nvPr/>
              </p14:nvContentPartPr>
              <p14:xfrm>
                <a:off x="7760570" y="3016481"/>
                <a:ext cx="70920" cy="110736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C9C52ABA-DA86-BD48-9471-22E42BEDF7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45090" y="3001001"/>
                  <a:ext cx="101520" cy="11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4" name="Group 24613">
            <a:extLst>
              <a:ext uri="{FF2B5EF4-FFF2-40B4-BE49-F238E27FC236}">
                <a16:creationId xmlns:a16="http://schemas.microsoft.com/office/drawing/2014/main" id="{B3EC6EC1-BB26-0549-AE90-297F3CDF7741}"/>
              </a:ext>
            </a:extLst>
          </p:cNvPr>
          <p:cNvGrpSpPr/>
          <p:nvPr/>
        </p:nvGrpSpPr>
        <p:grpSpPr>
          <a:xfrm>
            <a:off x="1996610" y="3070481"/>
            <a:ext cx="876600" cy="699120"/>
            <a:chOff x="1996610" y="3070481"/>
            <a:chExt cx="87660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F9552EA8-E6A2-B14E-9531-D82B3C1AE75D}"/>
                    </a:ext>
                  </a:extLst>
                </p14:cNvPr>
                <p14:cNvContentPartPr/>
                <p14:nvPr/>
              </p14:nvContentPartPr>
              <p14:xfrm>
                <a:off x="2354810" y="3217001"/>
                <a:ext cx="70920" cy="3531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F9552EA8-E6A2-B14E-9531-D82B3C1AE7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39690" y="3201881"/>
                  <a:ext cx="101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407C7914-B45C-0140-8A48-7D761E137C0D}"/>
                    </a:ext>
                  </a:extLst>
                </p14:cNvPr>
                <p14:cNvContentPartPr/>
                <p14:nvPr/>
              </p14:nvContentPartPr>
              <p14:xfrm>
                <a:off x="2446970" y="3316721"/>
                <a:ext cx="309240" cy="19404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407C7914-B45C-0140-8A48-7D761E137C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31850" y="3301241"/>
                  <a:ext cx="339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771AB11E-8B04-904A-8280-BE7532242F4F}"/>
                    </a:ext>
                  </a:extLst>
                </p14:cNvPr>
                <p14:cNvContentPartPr/>
                <p14:nvPr/>
              </p14:nvContentPartPr>
              <p14:xfrm>
                <a:off x="1996610" y="3070481"/>
                <a:ext cx="876600" cy="6991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771AB11E-8B04-904A-8280-BE7532242F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81490" y="3055361"/>
                  <a:ext cx="907200" cy="72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9" name="Group 24618">
            <a:extLst>
              <a:ext uri="{FF2B5EF4-FFF2-40B4-BE49-F238E27FC236}">
                <a16:creationId xmlns:a16="http://schemas.microsoft.com/office/drawing/2014/main" id="{0878821E-7F50-334B-888D-6DEEEEBE0791}"/>
              </a:ext>
            </a:extLst>
          </p:cNvPr>
          <p:cNvGrpSpPr/>
          <p:nvPr/>
        </p:nvGrpSpPr>
        <p:grpSpPr>
          <a:xfrm>
            <a:off x="2126930" y="4694081"/>
            <a:ext cx="662400" cy="616680"/>
            <a:chOff x="2126930" y="4694081"/>
            <a:chExt cx="66240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AFDDDF0B-61C3-4141-A03D-26445A05F4B6}"/>
                    </a:ext>
                  </a:extLst>
                </p14:cNvPr>
                <p14:cNvContentPartPr/>
                <p14:nvPr/>
              </p14:nvContentPartPr>
              <p14:xfrm>
                <a:off x="2355530" y="4861481"/>
                <a:ext cx="178920" cy="35784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AFDDDF0B-61C3-4141-A03D-26445A05F4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40050" y="4846361"/>
                  <a:ext cx="209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6869B6CB-408C-FF48-92F8-14F5F524B3D9}"/>
                    </a:ext>
                  </a:extLst>
                </p14:cNvPr>
                <p14:cNvContentPartPr/>
                <p14:nvPr/>
              </p14:nvContentPartPr>
              <p14:xfrm>
                <a:off x="2463170" y="5046161"/>
                <a:ext cx="49320" cy="23904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6869B6CB-408C-FF48-92F8-14F5F524B3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48050" y="5031041"/>
                  <a:ext cx="7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B71F983E-1F3F-0F4B-8507-1C4EBDCB1AF3}"/>
                    </a:ext>
                  </a:extLst>
                </p14:cNvPr>
                <p14:cNvContentPartPr/>
                <p14:nvPr/>
              </p14:nvContentPartPr>
              <p14:xfrm>
                <a:off x="2495930" y="5051561"/>
                <a:ext cx="222840" cy="15768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B71F983E-1F3F-0F4B-8507-1C4EBDCB1A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80810" y="5036441"/>
                  <a:ext cx="253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495A4A53-3A9D-AC46-9021-4E5188960A8F}"/>
                    </a:ext>
                  </a:extLst>
                </p14:cNvPr>
                <p14:cNvContentPartPr/>
                <p14:nvPr/>
              </p14:nvContentPartPr>
              <p14:xfrm>
                <a:off x="2126930" y="4694081"/>
                <a:ext cx="662400" cy="61668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495A4A53-3A9D-AC46-9021-4E5188960A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11450" y="4678601"/>
                  <a:ext cx="693000" cy="64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4620" name="Ink 24619">
                <a:extLst>
                  <a:ext uri="{FF2B5EF4-FFF2-40B4-BE49-F238E27FC236}">
                    <a16:creationId xmlns:a16="http://schemas.microsoft.com/office/drawing/2014/main" id="{423B1DC6-8AA4-6749-9F13-F7364AF464A9}"/>
                  </a:ext>
                </a:extLst>
              </p14:cNvPr>
              <p14:cNvContentPartPr/>
              <p14:nvPr/>
            </p14:nvContentPartPr>
            <p14:xfrm>
              <a:off x="2032250" y="3023681"/>
              <a:ext cx="963360" cy="1467720"/>
            </p14:xfrm>
          </p:contentPart>
        </mc:Choice>
        <mc:Fallback xmlns="">
          <p:pic>
            <p:nvPicPr>
              <p:cNvPr id="24620" name="Ink 24619">
                <a:extLst>
                  <a:ext uri="{FF2B5EF4-FFF2-40B4-BE49-F238E27FC236}">
                    <a16:creationId xmlns:a16="http://schemas.microsoft.com/office/drawing/2014/main" id="{423B1DC6-8AA4-6749-9F13-F7364AF464A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78250" y="2915681"/>
                <a:ext cx="1071000" cy="168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5" name="Group 24634">
            <a:extLst>
              <a:ext uri="{FF2B5EF4-FFF2-40B4-BE49-F238E27FC236}">
                <a16:creationId xmlns:a16="http://schemas.microsoft.com/office/drawing/2014/main" id="{8693E21D-4801-B143-A43B-BA0A29C77951}"/>
              </a:ext>
            </a:extLst>
          </p:cNvPr>
          <p:cNvGrpSpPr/>
          <p:nvPr/>
        </p:nvGrpSpPr>
        <p:grpSpPr>
          <a:xfrm>
            <a:off x="3321050" y="2983721"/>
            <a:ext cx="1655640" cy="1976040"/>
            <a:chOff x="3321050" y="2983721"/>
            <a:chExt cx="1655640" cy="19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B27843C6-5675-E14C-A2A4-AB2F08D3C83C}"/>
                    </a:ext>
                  </a:extLst>
                </p14:cNvPr>
                <p14:cNvContentPartPr/>
                <p14:nvPr/>
              </p14:nvContentPartPr>
              <p14:xfrm>
                <a:off x="4368290" y="2994521"/>
                <a:ext cx="608400" cy="141372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B27843C6-5675-E14C-A2A4-AB2F08D3C8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53170" y="2979401"/>
                  <a:ext cx="638640" cy="14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5AC5E12E-AE86-0444-B09B-8F0A40DB615E}"/>
                    </a:ext>
                  </a:extLst>
                </p14:cNvPr>
                <p14:cNvContentPartPr/>
                <p14:nvPr/>
              </p14:nvContentPartPr>
              <p14:xfrm>
                <a:off x="3809210" y="2983721"/>
                <a:ext cx="1067760" cy="14493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5AC5E12E-AE86-0444-B09B-8F0A40DB61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4090" y="2968601"/>
                  <a:ext cx="1098360" cy="14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05377F20-05D9-5C4E-A28E-A213F5515FD4}"/>
                    </a:ext>
                  </a:extLst>
                </p14:cNvPr>
                <p14:cNvContentPartPr/>
                <p14:nvPr/>
              </p14:nvContentPartPr>
              <p14:xfrm>
                <a:off x="4352090" y="3114041"/>
                <a:ext cx="21960" cy="139716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05377F20-05D9-5C4E-A28E-A213F5515F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36970" y="3098921"/>
                  <a:ext cx="52560" cy="14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654EDA1C-F8A0-2F4C-8F89-CB9DE9A0C97F}"/>
                    </a:ext>
                  </a:extLst>
                </p14:cNvPr>
                <p14:cNvContentPartPr/>
                <p14:nvPr/>
              </p14:nvContentPartPr>
              <p14:xfrm>
                <a:off x="3538130" y="3309521"/>
                <a:ext cx="81720" cy="25560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654EDA1C-F8A0-2F4C-8F89-CB9DE9A0C9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22650" y="3294041"/>
                  <a:ext cx="112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B8F77757-A2F8-1243-A62B-45BC01FA0485}"/>
                    </a:ext>
                  </a:extLst>
                </p14:cNvPr>
                <p14:cNvContentPartPr/>
                <p14:nvPr/>
              </p14:nvContentPartPr>
              <p14:xfrm>
                <a:off x="3597530" y="3374681"/>
                <a:ext cx="157680" cy="15660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B8F77757-A2F8-1243-A62B-45BC01FA04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2410" y="3359201"/>
                  <a:ext cx="18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D2B7FDD0-099A-B64F-96B5-7E47FD88B4BF}"/>
                    </a:ext>
                  </a:extLst>
                </p14:cNvPr>
                <p14:cNvContentPartPr/>
                <p14:nvPr/>
              </p14:nvContentPartPr>
              <p14:xfrm>
                <a:off x="3321050" y="3168401"/>
                <a:ext cx="385200" cy="4507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D2B7FDD0-099A-B64F-96B5-7E47FD88B4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05570" y="3152921"/>
                  <a:ext cx="4154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06127475-025E-324D-9A5A-442963C69112}"/>
                    </a:ext>
                  </a:extLst>
                </p14:cNvPr>
                <p14:cNvContentPartPr/>
                <p14:nvPr/>
              </p14:nvContentPartPr>
              <p14:xfrm>
                <a:off x="3814610" y="4519841"/>
                <a:ext cx="21960" cy="11448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06127475-025E-324D-9A5A-442963C691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99490" y="4504361"/>
                  <a:ext cx="5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6E5F2353-85DF-D648-A7D4-2EF18E661B05}"/>
                    </a:ext>
                  </a:extLst>
                </p14:cNvPr>
                <p14:cNvContentPartPr/>
                <p14:nvPr/>
              </p14:nvContentPartPr>
              <p14:xfrm>
                <a:off x="3825770" y="4601201"/>
                <a:ext cx="87120" cy="16848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6E5F2353-85DF-D648-A7D4-2EF18E661B0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10290" y="4585721"/>
                  <a:ext cx="117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987B3618-306B-E240-85AF-30BE9C23E993}"/>
                    </a:ext>
                  </a:extLst>
                </p14:cNvPr>
                <p14:cNvContentPartPr/>
                <p14:nvPr/>
              </p14:nvContentPartPr>
              <p14:xfrm>
                <a:off x="3841970" y="4774721"/>
                <a:ext cx="114480" cy="18504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987B3618-306B-E240-85AF-30BE9C23E9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26490" y="4759601"/>
                  <a:ext cx="144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032E11E9-33B9-5F4E-9889-BE9F4959788B}"/>
                    </a:ext>
                  </a:extLst>
                </p14:cNvPr>
                <p14:cNvContentPartPr/>
                <p14:nvPr/>
              </p14:nvContentPartPr>
              <p14:xfrm>
                <a:off x="4026290" y="4595801"/>
                <a:ext cx="87120" cy="20124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032E11E9-33B9-5F4E-9889-BE9F495978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11170" y="4580321"/>
                  <a:ext cx="117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C25C7FA0-0623-2A40-AFD0-B6DCB730C326}"/>
                    </a:ext>
                  </a:extLst>
                </p14:cNvPr>
                <p14:cNvContentPartPr/>
                <p14:nvPr/>
              </p14:nvContentPartPr>
              <p14:xfrm>
                <a:off x="4069850" y="4726121"/>
                <a:ext cx="32760" cy="6552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C25C7FA0-0623-2A40-AFD0-B6DCB730C3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54730" y="4710641"/>
                  <a:ext cx="63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5B377D97-9910-074F-9844-ACB7AA25EFA5}"/>
                    </a:ext>
                  </a:extLst>
                </p14:cNvPr>
                <p14:cNvContentPartPr/>
                <p14:nvPr/>
              </p14:nvContentPartPr>
              <p14:xfrm>
                <a:off x="4108010" y="4649801"/>
                <a:ext cx="92520" cy="12996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5B377D97-9910-074F-9844-ACB7AA25EF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92530" y="4634681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8A2F15C9-7252-2F44-BAE0-EAF03FB08CD7}"/>
                    </a:ext>
                  </a:extLst>
                </p14:cNvPr>
                <p14:cNvContentPartPr/>
                <p14:nvPr/>
              </p14:nvContentPartPr>
              <p14:xfrm>
                <a:off x="3950330" y="4476281"/>
                <a:ext cx="222840" cy="36648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8A2F15C9-7252-2F44-BAE0-EAF03FB08C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35210" y="4461161"/>
                  <a:ext cx="253440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4636" name="Ink 24635">
                <a:extLst>
                  <a:ext uri="{FF2B5EF4-FFF2-40B4-BE49-F238E27FC236}">
                    <a16:creationId xmlns:a16="http://schemas.microsoft.com/office/drawing/2014/main" id="{83B97729-8E92-A94E-9963-33E8D283DBF2}"/>
                  </a:ext>
                </a:extLst>
              </p14:cNvPr>
              <p14:cNvContentPartPr/>
              <p14:nvPr/>
            </p14:nvContentPartPr>
            <p14:xfrm>
              <a:off x="7233890" y="3081641"/>
              <a:ext cx="584640" cy="1421640"/>
            </p14:xfrm>
          </p:contentPart>
        </mc:Choice>
        <mc:Fallback xmlns="">
          <p:pic>
            <p:nvPicPr>
              <p:cNvPr id="24636" name="Ink 24635">
                <a:extLst>
                  <a:ext uri="{FF2B5EF4-FFF2-40B4-BE49-F238E27FC236}">
                    <a16:creationId xmlns:a16="http://schemas.microsoft.com/office/drawing/2014/main" id="{83B97729-8E92-A94E-9963-33E8D283DBF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18770" y="3066161"/>
                <a:ext cx="615240" cy="14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72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My objectives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599" cy="48550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suggest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rationale</a:t>
            </a:r>
          </a:p>
          <a:p>
            <a:pPr marL="0" indent="0">
              <a:buNone/>
            </a:pPr>
            <a:r>
              <a:rPr lang="en-US" sz="2800" dirty="0"/>
              <a:t>to support and inform your construction of a Y12 “Core Ideas in Graphs” curriculum thread that will prepare your students well for Y13 success.</a:t>
            </a:r>
          </a:p>
        </p:txBody>
      </p:sp>
    </p:spTree>
    <p:extLst>
      <p:ext uri="{BB962C8B-B14F-4D97-AF65-F5344CB8AC3E}">
        <p14:creationId xmlns:p14="http://schemas.microsoft.com/office/powerpoint/2010/main" val="267800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State the coordinates of the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and work out the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-intercept(s) of the graphs representing the following functions: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+12</m:t>
                    </m:r>
                  </m:oMath>
                </a14:m>
                <a:endParaRPr lang="en-GB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−14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−8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−8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+20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−16</m:t>
                    </m:r>
                  </m:oMath>
                </a14:m>
                <a:endParaRPr lang="en-GB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−8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−20</m:t>
                    </m:r>
                  </m:oMath>
                </a14:m>
                <a:endParaRPr lang="en-GB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−12</m:t>
                    </m:r>
                  </m:oMath>
                </a14:m>
                <a:endParaRPr lang="en-GB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−16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Cubic graphs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25A76F-4D12-5042-B552-5B7C6E3B1D58}"/>
              </a:ext>
            </a:extLst>
          </p:cNvPr>
          <p:cNvGrpSpPr/>
          <p:nvPr/>
        </p:nvGrpSpPr>
        <p:grpSpPr>
          <a:xfrm>
            <a:off x="4504010" y="3081641"/>
            <a:ext cx="391320" cy="2436480"/>
            <a:chOff x="4504010" y="3081641"/>
            <a:chExt cx="391320" cy="24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5DA1ED-3B4E-6F46-86F1-602A5358478B}"/>
                    </a:ext>
                  </a:extLst>
                </p14:cNvPr>
                <p14:cNvContentPartPr/>
                <p14:nvPr/>
              </p14:nvContentPartPr>
              <p14:xfrm>
                <a:off x="4504010" y="3081641"/>
                <a:ext cx="391320" cy="2436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5DA1ED-3B4E-6F46-86F1-602A535847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88890" y="3066161"/>
                  <a:ext cx="421560" cy="24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9AF4EC-238F-124E-B1FD-21A820F52047}"/>
                    </a:ext>
                  </a:extLst>
                </p14:cNvPr>
                <p14:cNvContentPartPr/>
                <p14:nvPr/>
              </p14:nvContentPartPr>
              <p14:xfrm>
                <a:off x="4726490" y="3786881"/>
                <a:ext cx="130680" cy="597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9AF4EC-238F-124E-B1FD-21A820F520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11370" y="3771761"/>
                  <a:ext cx="161280" cy="62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580464-A3EB-A44A-8445-B7416983D369}"/>
              </a:ext>
            </a:extLst>
          </p:cNvPr>
          <p:cNvGrpSpPr/>
          <p:nvPr/>
        </p:nvGrpSpPr>
        <p:grpSpPr>
          <a:xfrm>
            <a:off x="5122850" y="3634961"/>
            <a:ext cx="1026000" cy="792720"/>
            <a:chOff x="5122850" y="3634961"/>
            <a:chExt cx="102600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A016DF-F7E9-FF46-8DF0-30A4C7637FEB}"/>
                    </a:ext>
                  </a:extLst>
                </p14:cNvPr>
                <p14:cNvContentPartPr/>
                <p14:nvPr/>
              </p14:nvContentPartPr>
              <p14:xfrm>
                <a:off x="5122850" y="3933401"/>
                <a:ext cx="76320" cy="30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A016DF-F7E9-FF46-8DF0-30A4C7637F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07370" y="3918281"/>
                  <a:ext cx="106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4AC8E6-7470-1444-894C-D1ABACBFB29A}"/>
                    </a:ext>
                  </a:extLst>
                </p14:cNvPr>
                <p14:cNvContentPartPr/>
                <p14:nvPr/>
              </p14:nvContentPartPr>
              <p14:xfrm>
                <a:off x="5209610" y="3879401"/>
                <a:ext cx="157680" cy="34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4AC8E6-7470-1444-894C-D1ABACBFB2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4490" y="3863921"/>
                  <a:ext cx="188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B86BD6-25D0-A043-88E7-E0D0F7D2F24E}"/>
                    </a:ext>
                  </a:extLst>
                </p14:cNvPr>
                <p14:cNvContentPartPr/>
                <p14:nvPr/>
              </p14:nvContentPartPr>
              <p14:xfrm>
                <a:off x="5400050" y="3987761"/>
                <a:ext cx="135360" cy="11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B86BD6-25D0-A043-88E7-E0D0F7D2F2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84930" y="3972641"/>
                  <a:ext cx="165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596430-E306-EA48-8C5B-DF377E61A5C7}"/>
                    </a:ext>
                  </a:extLst>
                </p14:cNvPr>
                <p14:cNvContentPartPr/>
                <p14:nvPr/>
              </p14:nvContentPartPr>
              <p14:xfrm>
                <a:off x="5567810" y="3868601"/>
                <a:ext cx="119880" cy="37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596430-E306-EA48-8C5B-DF377E61A5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2690" y="3853121"/>
                  <a:ext cx="150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CA669F-EE23-A448-801B-B4E1A6E0B646}"/>
                    </a:ext>
                  </a:extLst>
                </p14:cNvPr>
                <p14:cNvContentPartPr/>
                <p14:nvPr/>
              </p14:nvContentPartPr>
              <p14:xfrm>
                <a:off x="5540810" y="3743681"/>
                <a:ext cx="352080" cy="66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CA669F-EE23-A448-801B-B4E1A6E0B6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25330" y="3728201"/>
                  <a:ext cx="38232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AB3803-754C-DA41-AA3A-8BFF90F63BCA}"/>
                    </a:ext>
                  </a:extLst>
                </p14:cNvPr>
                <p14:cNvContentPartPr/>
                <p14:nvPr/>
              </p14:nvContentPartPr>
              <p14:xfrm>
                <a:off x="6008810" y="3634961"/>
                <a:ext cx="140040" cy="79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AB3803-754C-DA41-AA3A-8BFF90F63BC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93690" y="3619841"/>
                  <a:ext cx="170640" cy="82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6DCE7A-2FC3-2A42-974F-F65B85103C07}"/>
                  </a:ext>
                </a:extLst>
              </p14:cNvPr>
              <p14:cNvContentPartPr/>
              <p14:nvPr/>
            </p14:nvContentPartPr>
            <p14:xfrm>
              <a:off x="8042810" y="3569801"/>
              <a:ext cx="190440" cy="99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6DCE7A-2FC3-2A42-974F-F65B85103C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27330" y="3554681"/>
                <a:ext cx="220680" cy="10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1691B63-D6F8-D143-8006-664BCB2FD7C1}"/>
              </a:ext>
            </a:extLst>
          </p:cNvPr>
          <p:cNvGrpSpPr/>
          <p:nvPr/>
        </p:nvGrpSpPr>
        <p:grpSpPr>
          <a:xfrm>
            <a:off x="6935450" y="4528841"/>
            <a:ext cx="282240" cy="1266480"/>
            <a:chOff x="6935450" y="4528841"/>
            <a:chExt cx="282240" cy="12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962354-8D8A-744F-A1C7-F1A6B49BA0E2}"/>
                    </a:ext>
                  </a:extLst>
                </p14:cNvPr>
                <p14:cNvContentPartPr/>
                <p14:nvPr/>
              </p14:nvContentPartPr>
              <p14:xfrm>
                <a:off x="7044170" y="4528841"/>
                <a:ext cx="173520" cy="71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962354-8D8A-744F-A1C7-F1A6B49BA0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8690" y="4513361"/>
                  <a:ext cx="2037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4679A6-9A82-254B-B565-F160D7267026}"/>
                    </a:ext>
                  </a:extLst>
                </p14:cNvPr>
                <p14:cNvContentPartPr/>
                <p14:nvPr/>
              </p14:nvContentPartPr>
              <p14:xfrm>
                <a:off x="6962450" y="5420561"/>
                <a:ext cx="103320" cy="18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4679A6-9A82-254B-B565-F160D72670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47330" y="5405441"/>
                  <a:ext cx="133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DA376E-D724-9148-8988-C87EA81E988B}"/>
                    </a:ext>
                  </a:extLst>
                </p14:cNvPr>
                <p14:cNvContentPartPr/>
                <p14:nvPr/>
              </p14:nvContentPartPr>
              <p14:xfrm>
                <a:off x="6935450" y="5697401"/>
                <a:ext cx="38520" cy="9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DA376E-D724-9148-8988-C87EA81E98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20330" y="5682281"/>
                  <a:ext cx="68760" cy="1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129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731049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Determine the coordinates</a:t>
                </a:r>
                <a:endParaRPr lang="en-GB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dirty="0">
                    <a:cs typeface="Calibri" panose="020F0502020204030204" pitchFamily="34" charset="0"/>
                  </a:rPr>
                  <a:t>w</a:t>
                </a:r>
                <a:r>
                  <a:rPr lang="en-GB" sz="2400" b="0" dirty="0">
                    <a:cs typeface="Calibri" panose="020F050202020403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=−8</m:t>
                    </m:r>
                  </m:oMath>
                </a14:m>
                <a:r>
                  <a:rPr lang="en-GB" sz="2400" dirty="0">
                    <a:cs typeface="Calibri" panose="020F050202020403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−16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dirty="0">
                    <a:cs typeface="Calibri" panose="020F0502020204030204" pitchFamily="34" charset="0"/>
                  </a:rPr>
                  <a:t>which satisfy both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+11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−12</m:t>
                    </m:r>
                  </m:oMath>
                </a14:m>
                <a:r>
                  <a:rPr lang="en-GB" sz="240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−8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dirty="0">
                    <a:cs typeface="Calibri" panose="020F0502020204030204" pitchFamily="34" charset="0"/>
                  </a:rPr>
                  <a:t>which satisfy both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+11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−12</m:t>
                    </m:r>
                  </m:oMath>
                </a14:m>
                <a:r>
                  <a:rPr lang="en-GB" sz="240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−4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7310496" cy="4525963"/>
              </a:xfrm>
              <a:blipFill>
                <a:blip r:embed="rId2"/>
                <a:stretch>
                  <a:fillRect l="-1733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Cubic graphs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4AAD0A-A8F9-1145-B124-C3D37F92A45B}"/>
                  </a:ext>
                </a:extLst>
              </p14:cNvPr>
              <p14:cNvContentPartPr/>
              <p14:nvPr/>
            </p14:nvContentPartPr>
            <p14:xfrm>
              <a:off x="6631610" y="3510401"/>
              <a:ext cx="771120" cy="33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4AAD0A-A8F9-1145-B124-C3D37F92A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6130" y="3494921"/>
                <a:ext cx="8017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092400-9F3A-8845-8679-26F7E5ACACE7}"/>
                  </a:ext>
                </a:extLst>
              </p14:cNvPr>
              <p14:cNvContentPartPr/>
              <p14:nvPr/>
            </p14:nvContentPartPr>
            <p14:xfrm>
              <a:off x="6664010" y="5211401"/>
              <a:ext cx="705240" cy="36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092400-9F3A-8845-8679-26F7E5ACAC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8890" y="5196281"/>
                <a:ext cx="73584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8B5EE-29D2-C34F-9E9A-9F4BD079342C}"/>
              </a:ext>
            </a:extLst>
          </p:cNvPr>
          <p:cNvGrpSpPr/>
          <p:nvPr/>
        </p:nvGrpSpPr>
        <p:grpSpPr>
          <a:xfrm>
            <a:off x="4764650" y="313601"/>
            <a:ext cx="1826280" cy="984600"/>
            <a:chOff x="4764650" y="313601"/>
            <a:chExt cx="1826280" cy="9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9F00A9-B44E-9C43-98D9-110B60CD6F82}"/>
                    </a:ext>
                  </a:extLst>
                </p14:cNvPr>
                <p14:cNvContentPartPr/>
                <p14:nvPr/>
              </p14:nvContentPartPr>
              <p14:xfrm>
                <a:off x="5209610" y="313601"/>
                <a:ext cx="997920" cy="984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9F00A9-B44E-9C43-98D9-110B60CD6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94490" y="298121"/>
                  <a:ext cx="1028160" cy="10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E4E352-0013-3646-8B42-04BD2B6E71AF}"/>
                    </a:ext>
                  </a:extLst>
                </p14:cNvPr>
                <p14:cNvContentPartPr/>
                <p14:nvPr/>
              </p14:nvContentPartPr>
              <p14:xfrm>
                <a:off x="4764650" y="720401"/>
                <a:ext cx="1826280" cy="12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E4E352-0013-3646-8B42-04BD2B6E71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49170" y="705281"/>
                  <a:ext cx="185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42453E-D50F-654C-8B3E-91630029F7D1}"/>
                    </a:ext>
                  </a:extLst>
                </p14:cNvPr>
                <p14:cNvContentPartPr/>
                <p14:nvPr/>
              </p14:nvContentPartPr>
              <p14:xfrm>
                <a:off x="5290970" y="796721"/>
                <a:ext cx="2520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42453E-D50F-654C-8B3E-91630029F7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5850" y="781241"/>
                  <a:ext cx="55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2ED7B5-6BA7-494C-84A5-CC7CD38D78D6}"/>
                    </a:ext>
                  </a:extLst>
                </p14:cNvPr>
                <p14:cNvContentPartPr/>
                <p14:nvPr/>
              </p14:nvContentPartPr>
              <p14:xfrm>
                <a:off x="5790290" y="747761"/>
                <a:ext cx="35280" cy="2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2ED7B5-6BA7-494C-84A5-CC7CD38D78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5170" y="732281"/>
                  <a:ext cx="65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170608-C40D-4644-897C-46E90F937C41}"/>
                    </a:ext>
                  </a:extLst>
                </p14:cNvPr>
                <p14:cNvContentPartPr/>
                <p14:nvPr/>
              </p14:nvContentPartPr>
              <p14:xfrm>
                <a:off x="6110690" y="720401"/>
                <a:ext cx="21600" cy="21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170608-C40D-4644-897C-46E90F937C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95210" y="705281"/>
                  <a:ext cx="518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991494-2FCD-8A45-BA87-86A20FAA7D37}"/>
              </a:ext>
            </a:extLst>
          </p:cNvPr>
          <p:cNvGrpSpPr/>
          <p:nvPr/>
        </p:nvGrpSpPr>
        <p:grpSpPr>
          <a:xfrm>
            <a:off x="3624890" y="1947281"/>
            <a:ext cx="5199840" cy="776520"/>
            <a:chOff x="3624890" y="1947281"/>
            <a:chExt cx="519984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26CF9D9-B83B-E74F-931F-C81B97977C5E}"/>
                    </a:ext>
                  </a:extLst>
                </p14:cNvPr>
                <p14:cNvContentPartPr/>
                <p14:nvPr/>
              </p14:nvContentPartPr>
              <p14:xfrm>
                <a:off x="6658610" y="2376041"/>
                <a:ext cx="17964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26CF9D9-B83B-E74F-931F-C81B97977C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43490" y="2360561"/>
                  <a:ext cx="20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A364E9-11BD-7A48-A99E-D96A066EDD5F}"/>
                    </a:ext>
                  </a:extLst>
                </p14:cNvPr>
                <p14:cNvContentPartPr/>
                <p14:nvPr/>
              </p14:nvContentPartPr>
              <p14:xfrm>
                <a:off x="6702170" y="2261921"/>
                <a:ext cx="124560" cy="3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A364E9-11BD-7A48-A99E-D96A066EDD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86690" y="2246801"/>
                  <a:ext cx="15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B339B2-6C33-104A-AC68-0B11DED9453C}"/>
                    </a:ext>
                  </a:extLst>
                </p14:cNvPr>
                <p14:cNvContentPartPr/>
                <p14:nvPr/>
              </p14:nvContentPartPr>
              <p14:xfrm>
                <a:off x="6881090" y="2288921"/>
                <a:ext cx="16488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B339B2-6C33-104A-AC68-0B11DED945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5970" y="2273801"/>
                  <a:ext cx="195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F29EA1-7FA0-3A40-ADD7-D39C9A4F66D8}"/>
                    </a:ext>
                  </a:extLst>
                </p14:cNvPr>
                <p14:cNvContentPartPr/>
                <p14:nvPr/>
              </p14:nvContentPartPr>
              <p14:xfrm>
                <a:off x="7179890" y="2142401"/>
                <a:ext cx="76320" cy="36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F29EA1-7FA0-3A40-ADD7-D39C9A4F66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64410" y="2127281"/>
                  <a:ext cx="106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A71C07-AC5D-6E49-80FE-A3651545074D}"/>
                    </a:ext>
                  </a:extLst>
                </p14:cNvPr>
                <p14:cNvContentPartPr/>
                <p14:nvPr/>
              </p14:nvContentPartPr>
              <p14:xfrm>
                <a:off x="3624890" y="1947281"/>
                <a:ext cx="3821040" cy="77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A71C07-AC5D-6E49-80FE-A365154507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09410" y="1931801"/>
                  <a:ext cx="385164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E0B50E-0C90-3B4B-A610-0A33295E4F3D}"/>
                    </a:ext>
                  </a:extLst>
                </p14:cNvPr>
                <p14:cNvContentPartPr/>
                <p14:nvPr/>
              </p14:nvContentPartPr>
              <p14:xfrm>
                <a:off x="7760570" y="2500601"/>
                <a:ext cx="1064160" cy="14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E0B50E-0C90-3B4B-A610-0A33295E4F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5090" y="2485481"/>
                  <a:ext cx="10947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5D76C8-CBD9-ED41-B92A-0CA95C9EA7CF}"/>
                  </a:ext>
                </a:extLst>
              </p14:cNvPr>
              <p14:cNvContentPartPr/>
              <p14:nvPr/>
            </p14:nvContentPartPr>
            <p14:xfrm>
              <a:off x="7983050" y="2126201"/>
              <a:ext cx="483480" cy="1026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5D76C8-CBD9-ED41-B92A-0CA95C9EA7C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67570" y="2111081"/>
                <a:ext cx="513720" cy="10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988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 representing the function: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Work out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exact value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satisfies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+6=11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range(s) of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&lt;11</m:t>
                    </m:r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+6&gt;2</m:t>
                    </m:r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2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Inequalities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4458EC-BCB2-4744-86B4-3AFE7BC39938}"/>
              </a:ext>
            </a:extLst>
          </p:cNvPr>
          <p:cNvGrpSpPr/>
          <p:nvPr/>
        </p:nvGrpSpPr>
        <p:grpSpPr>
          <a:xfrm>
            <a:off x="3483770" y="2131601"/>
            <a:ext cx="2795400" cy="1134720"/>
            <a:chOff x="3483770" y="2131601"/>
            <a:chExt cx="279540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16E102-4B2C-2F4D-9751-208346999C55}"/>
                    </a:ext>
                  </a:extLst>
                </p14:cNvPr>
                <p14:cNvContentPartPr/>
                <p14:nvPr/>
              </p14:nvContentPartPr>
              <p14:xfrm>
                <a:off x="3766010" y="2180561"/>
                <a:ext cx="2393280" cy="1073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16E102-4B2C-2F4D-9751-208346999C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50530" y="2165441"/>
                  <a:ext cx="2423880" cy="11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914BCF-DDAC-7B4B-87BF-7F52DF6C2C8D}"/>
                    </a:ext>
                  </a:extLst>
                </p14:cNvPr>
                <p14:cNvContentPartPr/>
                <p14:nvPr/>
              </p14:nvContentPartPr>
              <p14:xfrm>
                <a:off x="5877050" y="2191361"/>
                <a:ext cx="38520" cy="90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914BCF-DDAC-7B4B-87BF-7F52DF6C2C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61930" y="2176241"/>
                  <a:ext cx="68760" cy="9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0ADE3E-A6A1-2E40-B433-5567952D2E60}"/>
                    </a:ext>
                  </a:extLst>
                </p14:cNvPr>
                <p14:cNvContentPartPr/>
                <p14:nvPr/>
              </p14:nvContentPartPr>
              <p14:xfrm>
                <a:off x="3483770" y="2669081"/>
                <a:ext cx="2795400" cy="4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0ADE3E-A6A1-2E40-B433-5567952D2E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8290" y="2653601"/>
                  <a:ext cx="2826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FB2643-D741-6942-9760-918276D254EF}"/>
                    </a:ext>
                  </a:extLst>
                </p14:cNvPr>
                <p14:cNvContentPartPr/>
                <p14:nvPr/>
              </p14:nvContentPartPr>
              <p14:xfrm>
                <a:off x="3831170" y="2397641"/>
                <a:ext cx="43920" cy="168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FB2643-D741-6942-9760-918276D254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15690" y="2382521"/>
                  <a:ext cx="74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F50907-2254-A340-BB93-AFF5DB38B804}"/>
                    </a:ext>
                  </a:extLst>
                </p14:cNvPr>
                <p14:cNvContentPartPr/>
                <p14:nvPr/>
              </p14:nvContentPartPr>
              <p14:xfrm>
                <a:off x="3868970" y="2316281"/>
                <a:ext cx="119880" cy="259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F50907-2254-A340-BB93-AFF5DB38B8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53850" y="2300801"/>
                  <a:ext cx="150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08702B-B0D7-824F-87D8-422797968E41}"/>
                    </a:ext>
                  </a:extLst>
                </p14:cNvPr>
                <p14:cNvContentPartPr/>
                <p14:nvPr/>
              </p14:nvContentPartPr>
              <p14:xfrm>
                <a:off x="3885170" y="2842601"/>
                <a:ext cx="92520" cy="23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08702B-B0D7-824F-87D8-422797968E4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0050" y="2827481"/>
                  <a:ext cx="123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A218CD-ED84-ED42-BF10-B8340AB3FF55}"/>
                    </a:ext>
                  </a:extLst>
                </p14:cNvPr>
                <p14:cNvContentPartPr/>
                <p14:nvPr/>
              </p14:nvContentPartPr>
              <p14:xfrm>
                <a:off x="3923330" y="2891561"/>
                <a:ext cx="43920" cy="23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A218CD-ED84-ED42-BF10-B8340AB3FF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08210" y="2876441"/>
                  <a:ext cx="74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01C522-BEF2-364C-8627-44D1B0CAD755}"/>
                    </a:ext>
                  </a:extLst>
                </p14:cNvPr>
                <p14:cNvContentPartPr/>
                <p14:nvPr/>
              </p14:nvContentPartPr>
              <p14:xfrm>
                <a:off x="3955730" y="2940521"/>
                <a:ext cx="92520" cy="20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01C522-BEF2-364C-8627-44D1B0CAD7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40610" y="2925041"/>
                  <a:ext cx="123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98E145-4D66-934B-ACF5-73F78E37A411}"/>
                    </a:ext>
                  </a:extLst>
                </p14:cNvPr>
                <p14:cNvContentPartPr/>
                <p14:nvPr/>
              </p14:nvContentPartPr>
              <p14:xfrm>
                <a:off x="4064450" y="2907761"/>
                <a:ext cx="43920" cy="18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98E145-4D66-934B-ACF5-73F78E37A4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49330" y="2892641"/>
                  <a:ext cx="74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287F19-90A1-204A-8E9B-7D668D4B0329}"/>
                    </a:ext>
                  </a:extLst>
                </p14:cNvPr>
                <p14:cNvContentPartPr/>
                <p14:nvPr/>
              </p14:nvContentPartPr>
              <p14:xfrm>
                <a:off x="4135010" y="2902361"/>
                <a:ext cx="27360" cy="19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287F19-90A1-204A-8E9B-7D668D4B03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19890" y="2887241"/>
                  <a:ext cx="57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59ABE4-D569-4948-8A00-A46029FC205C}"/>
                    </a:ext>
                  </a:extLst>
                </p14:cNvPr>
                <p14:cNvContentPartPr/>
                <p14:nvPr/>
              </p14:nvContentPartPr>
              <p14:xfrm>
                <a:off x="4124210" y="2972921"/>
                <a:ext cx="2196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59ABE4-D569-4948-8A00-A46029FC20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08730" y="2957801"/>
                  <a:ext cx="52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D9329E-1301-7B41-B226-573228E13110}"/>
                    </a:ext>
                  </a:extLst>
                </p14:cNvPr>
                <p14:cNvContentPartPr/>
                <p14:nvPr/>
              </p14:nvContentPartPr>
              <p14:xfrm>
                <a:off x="4237970" y="2858801"/>
                <a:ext cx="65520" cy="22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D9329E-1301-7B41-B226-573228E131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2850" y="2843681"/>
                  <a:ext cx="96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3FAB7B-2A6B-A94F-B32F-46B5BC45F379}"/>
                    </a:ext>
                  </a:extLst>
                </p14:cNvPr>
                <p14:cNvContentPartPr/>
                <p14:nvPr/>
              </p14:nvContentPartPr>
              <p14:xfrm>
                <a:off x="4460450" y="2131601"/>
                <a:ext cx="38520" cy="113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3FAB7B-2A6B-A94F-B32F-46B5BC45F3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45330" y="2116481"/>
                  <a:ext cx="68760" cy="11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2CA342-2513-8241-8DB5-FF2FF02C4B85}"/>
                    </a:ext>
                  </a:extLst>
                </p14:cNvPr>
                <p14:cNvContentPartPr/>
                <p14:nvPr/>
              </p14:nvContentPartPr>
              <p14:xfrm>
                <a:off x="4552970" y="2349401"/>
                <a:ext cx="233280" cy="20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2CA342-2513-8241-8DB5-FF2FF02C4B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37490" y="2334281"/>
                  <a:ext cx="263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8C47788-9028-5C46-ACCD-EF1328DACE2E}"/>
                    </a:ext>
                  </a:extLst>
                </p14:cNvPr>
                <p14:cNvContentPartPr/>
                <p14:nvPr/>
              </p14:nvContentPartPr>
              <p14:xfrm>
                <a:off x="4710290" y="2685281"/>
                <a:ext cx="70200" cy="39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8C47788-9028-5C46-ACCD-EF1328DACE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5170" y="2670161"/>
                  <a:ext cx="100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EE788E-0B0A-3F4B-8D30-05243F976DDA}"/>
                    </a:ext>
                  </a:extLst>
                </p14:cNvPr>
                <p14:cNvContentPartPr/>
                <p14:nvPr/>
              </p14:nvContentPartPr>
              <p14:xfrm>
                <a:off x="5003330" y="2224121"/>
                <a:ext cx="21960" cy="82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EE788E-0B0A-3F4B-8D30-05243F976D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88210" y="2208641"/>
                  <a:ext cx="5256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C7B02A-9673-FA4A-B752-072751D4DFFC}"/>
                    </a:ext>
                  </a:extLst>
                </p14:cNvPr>
                <p14:cNvContentPartPr/>
                <p14:nvPr/>
              </p14:nvContentPartPr>
              <p14:xfrm>
                <a:off x="5166050" y="2343281"/>
                <a:ext cx="38520" cy="21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C7B02A-9673-FA4A-B752-072751D4DF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0930" y="2328161"/>
                  <a:ext cx="68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2E165F-B049-6843-83C8-AB5C631BDB5D}"/>
                    </a:ext>
                  </a:extLst>
                </p14:cNvPr>
                <p14:cNvContentPartPr/>
                <p14:nvPr/>
              </p14:nvContentPartPr>
              <p14:xfrm>
                <a:off x="5128250" y="2799401"/>
                <a:ext cx="11160" cy="20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2E165F-B049-6843-83C8-AB5C631BDB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12770" y="2783921"/>
                  <a:ext cx="41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84E583-9710-4342-BABB-6F075B157D28}"/>
                    </a:ext>
                  </a:extLst>
                </p14:cNvPr>
                <p14:cNvContentPartPr/>
                <p14:nvPr/>
              </p14:nvContentPartPr>
              <p14:xfrm>
                <a:off x="5171450" y="2848001"/>
                <a:ext cx="178200" cy="19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84E583-9710-4342-BABB-6F075B157D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56330" y="2832881"/>
                  <a:ext cx="208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13346C-1E87-7A4C-82CF-DF8B99082D92}"/>
                    </a:ext>
                  </a:extLst>
                </p14:cNvPr>
                <p14:cNvContentPartPr/>
                <p14:nvPr/>
              </p14:nvContentPartPr>
              <p14:xfrm>
                <a:off x="5405090" y="2202161"/>
                <a:ext cx="65520" cy="90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13346C-1E87-7A4C-82CF-DF8B99082D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89610" y="2187041"/>
                  <a:ext cx="9612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22DDD1-E707-4F43-BA98-1CB36DF0F78D}"/>
                    </a:ext>
                  </a:extLst>
                </p14:cNvPr>
                <p14:cNvContentPartPr/>
                <p14:nvPr/>
              </p14:nvContentPartPr>
              <p14:xfrm>
                <a:off x="5546210" y="2321681"/>
                <a:ext cx="125280" cy="249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22DDD1-E707-4F43-BA98-1CB36DF0F7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30730" y="2306561"/>
                  <a:ext cx="155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AA2045-BE9B-2B49-9C9D-C228507B7E30}"/>
                    </a:ext>
                  </a:extLst>
                </p14:cNvPr>
                <p14:cNvContentPartPr/>
                <p14:nvPr/>
              </p14:nvContentPartPr>
              <p14:xfrm>
                <a:off x="5611370" y="2799401"/>
                <a:ext cx="32760" cy="21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AA2045-BE9B-2B49-9C9D-C228507B7E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5890" y="2783921"/>
                  <a:ext cx="63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DEDD7A-AF2C-924D-870A-E8E19F4DBC59}"/>
                    </a:ext>
                  </a:extLst>
                </p14:cNvPr>
                <p14:cNvContentPartPr/>
                <p14:nvPr/>
              </p14:nvContentPartPr>
              <p14:xfrm>
                <a:off x="5735930" y="2815601"/>
                <a:ext cx="146880" cy="25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DEDD7A-AF2C-924D-870A-E8E19F4DBC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20810" y="2800121"/>
                  <a:ext cx="177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2FD551-BA0B-8242-BAA4-81FFA14ED135}"/>
                    </a:ext>
                  </a:extLst>
                </p14:cNvPr>
                <p14:cNvContentPartPr/>
                <p14:nvPr/>
              </p14:nvContentPartPr>
              <p14:xfrm>
                <a:off x="5806490" y="3005321"/>
                <a:ext cx="21960" cy="10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2FD551-BA0B-8242-BAA4-81FFA14ED1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91370" y="2990201"/>
                  <a:ext cx="525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B70DCA-0974-674F-A2AB-C4F47AE07922}"/>
              </a:ext>
            </a:extLst>
          </p:cNvPr>
          <p:cNvGrpSpPr/>
          <p:nvPr/>
        </p:nvGrpSpPr>
        <p:grpSpPr>
          <a:xfrm>
            <a:off x="6946250" y="1800761"/>
            <a:ext cx="2350440" cy="1671840"/>
            <a:chOff x="6946250" y="1800761"/>
            <a:chExt cx="2350440" cy="16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0DF5566-4FD8-C843-98DF-66725C247731}"/>
                    </a:ext>
                  </a:extLst>
                </p14:cNvPr>
                <p14:cNvContentPartPr/>
                <p14:nvPr/>
              </p14:nvContentPartPr>
              <p14:xfrm>
                <a:off x="8004650" y="1800761"/>
                <a:ext cx="54720" cy="167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0DF5566-4FD8-C843-98DF-66725C2477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89530" y="1785281"/>
                  <a:ext cx="84960" cy="17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EDD484-8E15-6443-994C-A6598F1D6B64}"/>
                    </a:ext>
                  </a:extLst>
                </p14:cNvPr>
                <p14:cNvContentPartPr/>
                <p14:nvPr/>
              </p14:nvContentPartPr>
              <p14:xfrm>
                <a:off x="6946250" y="2657921"/>
                <a:ext cx="2350440" cy="18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EDD484-8E15-6443-994C-A6598F1D6B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31130" y="2642801"/>
                  <a:ext cx="23810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D51ACE-1CEA-7945-B132-E49A3BFC74B7}"/>
              </a:ext>
            </a:extLst>
          </p:cNvPr>
          <p:cNvGrpSpPr/>
          <p:nvPr/>
        </p:nvGrpSpPr>
        <p:grpSpPr>
          <a:xfrm>
            <a:off x="7262690" y="1474961"/>
            <a:ext cx="1780560" cy="1525320"/>
            <a:chOff x="7262690" y="1474961"/>
            <a:chExt cx="1780560" cy="15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EB0E21-78A9-8C4E-8DDB-2F6E946F401F}"/>
                    </a:ext>
                  </a:extLst>
                </p14:cNvPr>
                <p14:cNvContentPartPr/>
                <p14:nvPr/>
              </p14:nvContentPartPr>
              <p14:xfrm>
                <a:off x="7951730" y="2224481"/>
                <a:ext cx="162000" cy="173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EB0E21-78A9-8C4E-8DDB-2F6E946F40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36610" y="2209361"/>
                  <a:ext cx="192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F1C2B0-E071-8345-8D3D-1E2B55CE59CB}"/>
                    </a:ext>
                  </a:extLst>
                </p14:cNvPr>
                <p14:cNvContentPartPr/>
                <p14:nvPr/>
              </p14:nvContentPartPr>
              <p14:xfrm>
                <a:off x="7957130" y="2256521"/>
                <a:ext cx="180720" cy="11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F1C2B0-E071-8345-8D3D-1E2B55CE59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42010" y="2241401"/>
                  <a:ext cx="211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4C1BEC-72CF-074A-B323-1AC40F53A7F0}"/>
                    </a:ext>
                  </a:extLst>
                </p14:cNvPr>
                <p14:cNvContentPartPr/>
                <p14:nvPr/>
              </p14:nvContentPartPr>
              <p14:xfrm>
                <a:off x="8277530" y="2006681"/>
                <a:ext cx="114480" cy="145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4C1BEC-72CF-074A-B323-1AC40F53A7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62410" y="1991561"/>
                  <a:ext cx="144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F0C919-F43A-E843-BF93-F15A002BBB4D}"/>
                    </a:ext>
                  </a:extLst>
                </p14:cNvPr>
                <p14:cNvContentPartPr/>
                <p14:nvPr/>
              </p14:nvContentPartPr>
              <p14:xfrm>
                <a:off x="8288330" y="2039441"/>
                <a:ext cx="157680" cy="16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F0C919-F43A-E843-BF93-F15A002BBB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73210" y="2024321"/>
                  <a:ext cx="188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397C72B-C7A2-2040-978E-2C51C9BDAB85}"/>
                    </a:ext>
                  </a:extLst>
                </p14:cNvPr>
                <p14:cNvContentPartPr/>
                <p14:nvPr/>
              </p14:nvContentPartPr>
              <p14:xfrm>
                <a:off x="8597570" y="1768001"/>
                <a:ext cx="157680" cy="11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397C72B-C7A2-2040-978E-2C51C9BDAB8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82450" y="1752881"/>
                  <a:ext cx="18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5EAF6D-AFE0-A64B-9C9F-127DF8B0051A}"/>
                    </a:ext>
                  </a:extLst>
                </p14:cNvPr>
                <p14:cNvContentPartPr/>
                <p14:nvPr/>
              </p14:nvContentPartPr>
              <p14:xfrm>
                <a:off x="8684690" y="1843961"/>
                <a:ext cx="119880" cy="136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5EAF6D-AFE0-A64B-9C9F-127DF8B005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69210" y="1828841"/>
                  <a:ext cx="150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7164A5-51AC-DB40-ADF9-966DC9FBA1AB}"/>
                    </a:ext>
                  </a:extLst>
                </p14:cNvPr>
                <p14:cNvContentPartPr/>
                <p14:nvPr/>
              </p14:nvContentPartPr>
              <p14:xfrm>
                <a:off x="7262690" y="1550921"/>
                <a:ext cx="1780560" cy="144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7164A5-51AC-DB40-ADF9-966DC9FBA1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47210" y="1535801"/>
                  <a:ext cx="1811160" cy="14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517DB7-7B8E-4D46-82B1-0AC5D309643E}"/>
                    </a:ext>
                  </a:extLst>
                </p14:cNvPr>
                <p14:cNvContentPartPr/>
                <p14:nvPr/>
              </p14:nvContentPartPr>
              <p14:xfrm>
                <a:off x="7344050" y="1540121"/>
                <a:ext cx="103320" cy="37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517DB7-7B8E-4D46-82B1-0AC5D30964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28930" y="1525001"/>
                  <a:ext cx="133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C680DD-74C3-A543-91A7-8277CA719AD9}"/>
                    </a:ext>
                  </a:extLst>
                </p14:cNvPr>
                <p14:cNvContentPartPr/>
                <p14:nvPr/>
              </p14:nvContentPartPr>
              <p14:xfrm>
                <a:off x="7393010" y="1789601"/>
                <a:ext cx="16560" cy="20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C680DD-74C3-A543-91A7-8277CA719A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77530" y="1774481"/>
                  <a:ext cx="47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EF9D36-7FB7-6B4A-8EC2-8859CA8D955D}"/>
                    </a:ext>
                  </a:extLst>
                </p14:cNvPr>
                <p14:cNvContentPartPr/>
                <p14:nvPr/>
              </p14:nvContentPartPr>
              <p14:xfrm>
                <a:off x="7495970" y="1746401"/>
                <a:ext cx="97920" cy="233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EF9D36-7FB7-6B4A-8EC2-8859CA8D95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80850" y="1730921"/>
                  <a:ext cx="128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33C4DA-F92E-154E-A635-2403CCE1CE42}"/>
                    </a:ext>
                  </a:extLst>
                </p14:cNvPr>
                <p14:cNvContentPartPr/>
                <p14:nvPr/>
              </p14:nvContentPartPr>
              <p14:xfrm>
                <a:off x="7588130" y="1686641"/>
                <a:ext cx="49320" cy="189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33C4DA-F92E-154E-A635-2403CCE1CE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73010" y="1671521"/>
                  <a:ext cx="79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492EC2-22A0-904C-908D-C814626D4108}"/>
                    </a:ext>
                  </a:extLst>
                </p14:cNvPr>
                <p14:cNvContentPartPr/>
                <p14:nvPr/>
              </p14:nvContentPartPr>
              <p14:xfrm>
                <a:off x="7691450" y="1686641"/>
                <a:ext cx="54720" cy="21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492EC2-22A0-904C-908D-C814626D410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75970" y="1671521"/>
                  <a:ext cx="84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49A253-F3D7-6A47-9E20-0BD506C9A338}"/>
                    </a:ext>
                  </a:extLst>
                </p14:cNvPr>
                <p14:cNvContentPartPr/>
                <p14:nvPr/>
              </p14:nvContentPartPr>
              <p14:xfrm>
                <a:off x="7653290" y="1789601"/>
                <a:ext cx="4932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49A253-F3D7-6A47-9E20-0BD506C9A3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38170" y="1774481"/>
                  <a:ext cx="7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8C1C97-1615-464B-9848-1B3BA1249B1A}"/>
                    </a:ext>
                  </a:extLst>
                </p14:cNvPr>
                <p14:cNvContentPartPr/>
                <p14:nvPr/>
              </p14:nvContentPartPr>
              <p14:xfrm>
                <a:off x="7669490" y="1648481"/>
                <a:ext cx="11448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8C1C97-1615-464B-9848-1B3BA1249B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54370" y="1633361"/>
                  <a:ext cx="144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E734E9-6AA6-E140-A757-26D65EE1F524}"/>
                    </a:ext>
                  </a:extLst>
                </p14:cNvPr>
                <p14:cNvContentPartPr/>
                <p14:nvPr/>
              </p14:nvContentPartPr>
              <p14:xfrm>
                <a:off x="7631690" y="1719041"/>
                <a:ext cx="119160" cy="76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E734E9-6AA6-E140-A757-26D65EE1F5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16570" y="1703921"/>
                  <a:ext cx="149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598DCA-CBE3-2B4F-8E25-F6B43E387172}"/>
                    </a:ext>
                  </a:extLst>
                </p14:cNvPr>
                <p14:cNvContentPartPr/>
                <p14:nvPr/>
              </p14:nvContentPartPr>
              <p14:xfrm>
                <a:off x="7832570" y="1474961"/>
                <a:ext cx="60120" cy="396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598DCA-CBE3-2B4F-8E25-F6B43E3871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17090" y="1459841"/>
                  <a:ext cx="9072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CBA710-D760-9D43-A51F-584244691C01}"/>
              </a:ext>
            </a:extLst>
          </p:cNvPr>
          <p:cNvGrpSpPr/>
          <p:nvPr/>
        </p:nvGrpSpPr>
        <p:grpSpPr>
          <a:xfrm>
            <a:off x="9080690" y="2815601"/>
            <a:ext cx="234000" cy="260640"/>
            <a:chOff x="9080690" y="2815601"/>
            <a:chExt cx="2340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BF08EFF-D606-BA41-83C6-E7F857FA83A2}"/>
                    </a:ext>
                  </a:extLst>
                </p14:cNvPr>
                <p14:cNvContentPartPr/>
                <p14:nvPr/>
              </p14:nvContentPartPr>
              <p14:xfrm>
                <a:off x="9080690" y="2860601"/>
                <a:ext cx="113760" cy="21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BF08EFF-D606-BA41-83C6-E7F857FA83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65570" y="2845481"/>
                  <a:ext cx="144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790942-5C47-6A46-8B09-E1D8CDB761B0}"/>
                    </a:ext>
                  </a:extLst>
                </p14:cNvPr>
                <p14:cNvContentPartPr/>
                <p14:nvPr/>
              </p14:nvContentPartPr>
              <p14:xfrm>
                <a:off x="9189410" y="2815601"/>
                <a:ext cx="125280" cy="20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790942-5C47-6A46-8B09-E1D8CDB761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73930" y="2800121"/>
                  <a:ext cx="155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4CFE2FA4-E5F8-3A49-8C10-18BA6ECCD1EC}"/>
              </a:ext>
            </a:extLst>
          </p:cNvPr>
          <p:cNvGrpSpPr/>
          <p:nvPr/>
        </p:nvGrpSpPr>
        <p:grpSpPr>
          <a:xfrm>
            <a:off x="7991690" y="1854761"/>
            <a:ext cx="760320" cy="1389600"/>
            <a:chOff x="7991690" y="1854761"/>
            <a:chExt cx="760320" cy="13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0A9702-33A5-6B44-9D57-745FEDF85E14}"/>
                    </a:ext>
                  </a:extLst>
                </p14:cNvPr>
                <p14:cNvContentPartPr/>
                <p14:nvPr/>
              </p14:nvContentPartPr>
              <p14:xfrm>
                <a:off x="7991690" y="1854761"/>
                <a:ext cx="521280" cy="9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0A9702-33A5-6B44-9D57-745FEDF85E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76570" y="1839641"/>
                  <a:ext cx="551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322708-48A7-A241-B01E-44C25A05334E}"/>
                    </a:ext>
                  </a:extLst>
                </p14:cNvPr>
                <p14:cNvContentPartPr/>
                <p14:nvPr/>
              </p14:nvContentPartPr>
              <p14:xfrm>
                <a:off x="8550770" y="1942241"/>
                <a:ext cx="54720" cy="74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322708-48A7-A241-B01E-44C25A0533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35650" y="1927121"/>
                  <a:ext cx="8496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95EF49-B522-0E46-9313-131840544DA0}"/>
                    </a:ext>
                  </a:extLst>
                </p14:cNvPr>
                <p14:cNvContentPartPr/>
                <p14:nvPr/>
              </p14:nvContentPartPr>
              <p14:xfrm>
                <a:off x="8431250" y="2484401"/>
                <a:ext cx="233640" cy="233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95EF49-B522-0E46-9313-131840544D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16130" y="2469281"/>
                  <a:ext cx="264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933308-28CE-1C44-91EA-ACC150DC7B79}"/>
                    </a:ext>
                  </a:extLst>
                </p14:cNvPr>
                <p14:cNvContentPartPr/>
                <p14:nvPr/>
              </p14:nvContentPartPr>
              <p14:xfrm>
                <a:off x="8474810" y="2788241"/>
                <a:ext cx="27360" cy="28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933308-28CE-1C44-91EA-ACC150DC7B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59330" y="2773121"/>
                  <a:ext cx="57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02E9C950-AE08-4542-8007-81CE044AC8D5}"/>
                    </a:ext>
                  </a:extLst>
                </p14:cNvPr>
                <p14:cNvContentPartPr/>
                <p14:nvPr/>
              </p14:nvContentPartPr>
              <p14:xfrm>
                <a:off x="8561570" y="2728841"/>
                <a:ext cx="27360" cy="17388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02E9C950-AE08-4542-8007-81CE044AC8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46450" y="2713361"/>
                  <a:ext cx="5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5C04A2D6-14D7-1F40-9CBE-5DD25ED12A2C}"/>
                    </a:ext>
                  </a:extLst>
                </p14:cNvPr>
                <p14:cNvContentPartPr/>
                <p14:nvPr/>
              </p14:nvContentPartPr>
              <p14:xfrm>
                <a:off x="8561570" y="2864201"/>
                <a:ext cx="119880" cy="1252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5C04A2D6-14D7-1F40-9CBE-5DD25ED12A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46450" y="2849081"/>
                  <a:ext cx="150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F2969303-910B-5E44-B970-9C9A8F7FFE7C}"/>
                    </a:ext>
                  </a:extLst>
                </p14:cNvPr>
                <p14:cNvContentPartPr/>
                <p14:nvPr/>
              </p14:nvContentPartPr>
              <p14:xfrm>
                <a:off x="8632130" y="2983721"/>
                <a:ext cx="119880" cy="17352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F2969303-910B-5E44-B970-9C9A8F7FFE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17010" y="2968601"/>
                  <a:ext cx="150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A0A73871-A59D-0A44-852C-45C6DF1E5E63}"/>
                    </a:ext>
                  </a:extLst>
                </p14:cNvPr>
                <p14:cNvContentPartPr/>
                <p14:nvPr/>
              </p14:nvContentPartPr>
              <p14:xfrm>
                <a:off x="8670290" y="3146441"/>
                <a:ext cx="360" cy="979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A0A73871-A59D-0A44-852C-45C6DF1E5E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54810" y="3131321"/>
                  <a:ext cx="30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2CF96508-6385-9349-AEDF-78445E40125D}"/>
                    </a:ext>
                  </a:extLst>
                </p14:cNvPr>
                <p14:cNvContentPartPr/>
                <p14:nvPr/>
              </p14:nvContentPartPr>
              <p14:xfrm>
                <a:off x="8697290" y="3043481"/>
                <a:ext cx="32760" cy="17964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2CF96508-6385-9349-AEDF-78445E4012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82170" y="3028361"/>
                  <a:ext cx="63360" cy="20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783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 representing the function: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Work out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exact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+6=3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range(s) of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+6&gt;6</m:t>
                    </m:r>
                  </m:oMath>
                </a14:m>
                <a:endParaRPr lang="en-GB" sz="2400" b="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&lt;11</m:t>
                    </m:r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+6&gt;2</m:t>
                    </m:r>
                  </m:oMath>
                </a14:m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2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Inequalities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45325D-BBBC-6C4B-8ADC-0B21CE4784CD}"/>
              </a:ext>
            </a:extLst>
          </p:cNvPr>
          <p:cNvGrpSpPr/>
          <p:nvPr/>
        </p:nvGrpSpPr>
        <p:grpSpPr>
          <a:xfrm>
            <a:off x="5741330" y="3493841"/>
            <a:ext cx="3371040" cy="3240360"/>
            <a:chOff x="5741330" y="3493841"/>
            <a:chExt cx="3371040" cy="32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D79D7D-F799-4F4D-8861-64BCE73C6074}"/>
                    </a:ext>
                  </a:extLst>
                </p14:cNvPr>
                <p14:cNvContentPartPr/>
                <p14:nvPr/>
              </p14:nvContentPartPr>
              <p14:xfrm>
                <a:off x="6919250" y="4063721"/>
                <a:ext cx="233640" cy="267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D79D7D-F799-4F4D-8861-64BCE73C60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04130" y="4048601"/>
                  <a:ext cx="264240" cy="27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CCA435-B8D0-2943-8943-BC5F67F15BFB}"/>
                    </a:ext>
                  </a:extLst>
                </p14:cNvPr>
                <p14:cNvContentPartPr/>
                <p14:nvPr/>
              </p14:nvContentPartPr>
              <p14:xfrm>
                <a:off x="5741330" y="5784161"/>
                <a:ext cx="3203280" cy="14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CCA435-B8D0-2943-8943-BC5F67F15B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26210" y="5769041"/>
                  <a:ext cx="3233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600A2B-806A-B944-81AC-D738B4BA99EF}"/>
                    </a:ext>
                  </a:extLst>
                </p14:cNvPr>
                <p14:cNvContentPartPr/>
                <p14:nvPr/>
              </p14:nvContentPartPr>
              <p14:xfrm>
                <a:off x="6745370" y="4134281"/>
                <a:ext cx="363960" cy="168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600A2B-806A-B944-81AC-D738B4BA99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30250" y="4119161"/>
                  <a:ext cx="394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8868B4-F0AF-074B-BB81-B9B3845955D9}"/>
                    </a:ext>
                  </a:extLst>
                </p14:cNvPr>
                <p14:cNvContentPartPr/>
                <p14:nvPr/>
              </p14:nvContentPartPr>
              <p14:xfrm>
                <a:off x="8786210" y="5643041"/>
                <a:ext cx="179640" cy="342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8868B4-F0AF-074B-BB81-B9B3845955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71090" y="5627921"/>
                  <a:ext cx="209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FF3475-20FE-CA4A-9C5E-6A1697315CFC}"/>
                    </a:ext>
                  </a:extLst>
                </p14:cNvPr>
                <p14:cNvContentPartPr/>
                <p14:nvPr/>
              </p14:nvContentPartPr>
              <p14:xfrm>
                <a:off x="8856770" y="6077201"/>
                <a:ext cx="76320" cy="23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FF3475-20FE-CA4A-9C5E-6A1697315CF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41650" y="6062081"/>
                  <a:ext cx="106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71FF4C-155E-E94C-BD25-4B724BA5A1C1}"/>
                    </a:ext>
                  </a:extLst>
                </p14:cNvPr>
                <p14:cNvContentPartPr/>
                <p14:nvPr/>
              </p14:nvContentPartPr>
              <p14:xfrm>
                <a:off x="8976290" y="6044801"/>
                <a:ext cx="136080" cy="27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71FF4C-155E-E94C-BD25-4B724BA5A1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60810" y="6029681"/>
                  <a:ext cx="166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FCA964-2027-1F40-B976-E80EF49BF338}"/>
                    </a:ext>
                  </a:extLst>
                </p14:cNvPr>
                <p14:cNvContentPartPr/>
                <p14:nvPr/>
              </p14:nvContentPartPr>
              <p14:xfrm>
                <a:off x="6562850" y="3847361"/>
                <a:ext cx="6012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FCA964-2027-1F40-B976-E80EF49BF3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730" y="3832241"/>
                  <a:ext cx="90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80F0AC-AF3F-154B-B570-3F694F1F55ED}"/>
                    </a:ext>
                  </a:extLst>
                </p14:cNvPr>
                <p14:cNvContentPartPr/>
                <p14:nvPr/>
              </p14:nvContentPartPr>
              <p14:xfrm>
                <a:off x="6617210" y="3743681"/>
                <a:ext cx="114480" cy="27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80F0AC-AF3F-154B-B570-3F694F1F55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01730" y="3728201"/>
                  <a:ext cx="144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1C8587-17E2-AB43-BEDF-0BCBB58FCEA9}"/>
                    </a:ext>
                  </a:extLst>
                </p14:cNvPr>
                <p14:cNvContentPartPr/>
                <p14:nvPr/>
              </p14:nvContentPartPr>
              <p14:xfrm>
                <a:off x="6714770" y="3580961"/>
                <a:ext cx="152280" cy="152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1C8587-17E2-AB43-BEDF-0BCBB58FCE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50" y="3565481"/>
                  <a:ext cx="182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2E5084-34B7-6045-91C0-F6BBFA22735E}"/>
                    </a:ext>
                  </a:extLst>
                </p14:cNvPr>
                <p14:cNvContentPartPr/>
                <p14:nvPr/>
              </p14:nvContentPartPr>
              <p14:xfrm>
                <a:off x="6894050" y="3694721"/>
                <a:ext cx="103320" cy="26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2E5084-34B7-6045-91C0-F6BBFA2273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78570" y="3679601"/>
                  <a:ext cx="133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E35E36-B2E4-DF47-88DF-B9C8EC52A66A}"/>
                    </a:ext>
                  </a:extLst>
                </p14:cNvPr>
                <p14:cNvContentPartPr/>
                <p14:nvPr/>
              </p14:nvContentPartPr>
              <p14:xfrm>
                <a:off x="6875330" y="3846641"/>
                <a:ext cx="127440" cy="5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E35E36-B2E4-DF47-88DF-B9C8EC52A6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59850" y="3831521"/>
                  <a:ext cx="15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8B6834-42C5-294A-BE61-341F9130DDEC}"/>
                    </a:ext>
                  </a:extLst>
                </p14:cNvPr>
                <p14:cNvContentPartPr/>
                <p14:nvPr/>
              </p14:nvContentPartPr>
              <p14:xfrm>
                <a:off x="7045970" y="3575201"/>
                <a:ext cx="109080" cy="39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8B6834-42C5-294A-BE61-341F9130DD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30490" y="3560081"/>
                  <a:ext cx="1393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60FDCC-F6E0-0D45-901D-E7E0E86E6635}"/>
                    </a:ext>
                  </a:extLst>
                </p14:cNvPr>
                <p14:cNvContentPartPr/>
                <p14:nvPr/>
              </p14:nvContentPartPr>
              <p14:xfrm>
                <a:off x="7089170" y="3803441"/>
                <a:ext cx="21960" cy="21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60FDCC-F6E0-0D45-901D-E7E0E86E66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74050" y="3787961"/>
                  <a:ext cx="52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29E1BB-1F66-B446-B2D5-A72608FFB90C}"/>
                    </a:ext>
                  </a:extLst>
                </p14:cNvPr>
                <p14:cNvContentPartPr/>
                <p14:nvPr/>
              </p14:nvContentPartPr>
              <p14:xfrm>
                <a:off x="7197890" y="3814241"/>
                <a:ext cx="87120" cy="22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29E1BB-1F66-B446-B2D5-A72608FFB9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82770" y="3798761"/>
                  <a:ext cx="117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4DFE1A-23C6-214B-B2DB-0FBC2D284F0C}"/>
                    </a:ext>
                  </a:extLst>
                </p14:cNvPr>
                <p14:cNvContentPartPr/>
                <p14:nvPr/>
              </p14:nvContentPartPr>
              <p14:xfrm>
                <a:off x="7285730" y="3759881"/>
                <a:ext cx="64440" cy="249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4DFE1A-23C6-214B-B2DB-0FBC2D284F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70610" y="3744761"/>
                  <a:ext cx="94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1A522A-1F41-334C-BBC0-F9D2A33921A5}"/>
                    </a:ext>
                  </a:extLst>
                </p14:cNvPr>
                <p14:cNvContentPartPr/>
                <p14:nvPr/>
              </p14:nvContentPartPr>
              <p14:xfrm>
                <a:off x="7452770" y="3798041"/>
                <a:ext cx="16560" cy="24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1A522A-1F41-334C-BBC0-F9D2A33921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37650" y="3782561"/>
                  <a:ext cx="47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7E06F3-C581-D149-941F-9F57517EFCB3}"/>
                    </a:ext>
                  </a:extLst>
                </p14:cNvPr>
                <p14:cNvContentPartPr/>
                <p14:nvPr/>
              </p14:nvContentPartPr>
              <p14:xfrm>
                <a:off x="7387970" y="3874001"/>
                <a:ext cx="7632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7E06F3-C581-D149-941F-9F57517EFC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72490" y="3858521"/>
                  <a:ext cx="106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1B6440-6D55-B242-A2E1-88EBE648D37E}"/>
                    </a:ext>
                  </a:extLst>
                </p14:cNvPr>
                <p14:cNvContentPartPr/>
                <p14:nvPr/>
              </p14:nvContentPartPr>
              <p14:xfrm>
                <a:off x="7642850" y="3493841"/>
                <a:ext cx="160920" cy="48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1B6440-6D55-B242-A2E1-88EBE648D3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27730" y="3478721"/>
                  <a:ext cx="191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C48DCA-63EA-F949-9E93-573DA0291DC5}"/>
                    </a:ext>
                  </a:extLst>
                </p14:cNvPr>
                <p14:cNvContentPartPr/>
                <p14:nvPr/>
              </p14:nvContentPartPr>
              <p14:xfrm>
                <a:off x="7360610" y="4693361"/>
                <a:ext cx="87120" cy="23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C48DCA-63EA-F949-9E93-573DA0291D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45490" y="4678241"/>
                  <a:ext cx="117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7C69F9-2100-8444-A920-444D73A26005}"/>
                    </a:ext>
                  </a:extLst>
                </p14:cNvPr>
                <p14:cNvContentPartPr/>
                <p14:nvPr/>
              </p14:nvContentPartPr>
              <p14:xfrm>
                <a:off x="7295450" y="4736921"/>
                <a:ext cx="168480" cy="19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7C69F9-2100-8444-A920-444D73A260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0330" y="4721441"/>
                  <a:ext cx="199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E1D23C-F5AE-FF4A-9D05-C52E25EC82AA}"/>
                    </a:ext>
                  </a:extLst>
                </p14:cNvPr>
                <p14:cNvContentPartPr/>
                <p14:nvPr/>
              </p14:nvContentPartPr>
              <p14:xfrm>
                <a:off x="7333610" y="4215641"/>
                <a:ext cx="70920" cy="249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E1D23C-F5AE-FF4A-9D05-C52E25EC82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18130" y="4200521"/>
                  <a:ext cx="101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F5BBDD-4166-B548-A996-12D065C06594}"/>
                    </a:ext>
                  </a:extLst>
                </p14:cNvPr>
                <p14:cNvContentPartPr/>
                <p14:nvPr/>
              </p14:nvContentPartPr>
              <p14:xfrm>
                <a:off x="7463930" y="4302761"/>
                <a:ext cx="21960" cy="21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F5BBDD-4166-B548-A996-12D065C065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48450" y="4287281"/>
                  <a:ext cx="52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F015F2-8042-BD43-9F80-15FE5C30E9E8}"/>
                    </a:ext>
                  </a:extLst>
                </p14:cNvPr>
                <p14:cNvContentPartPr/>
                <p14:nvPr/>
              </p14:nvContentPartPr>
              <p14:xfrm>
                <a:off x="7572290" y="4416521"/>
                <a:ext cx="21960" cy="114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F015F2-8042-BD43-9F80-15FE5C30E9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57170" y="4401401"/>
                  <a:ext cx="5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CBFF10-EB19-8148-A7B3-2A1AE22E5F36}"/>
                    </a:ext>
                  </a:extLst>
                </p14:cNvPr>
                <p14:cNvContentPartPr/>
                <p14:nvPr/>
              </p14:nvContentPartPr>
              <p14:xfrm>
                <a:off x="7626650" y="4286201"/>
                <a:ext cx="49320" cy="21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CBFF10-EB19-8148-A7B3-2A1AE22E5F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11530" y="4271081"/>
                  <a:ext cx="79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A72DDA-A622-5742-8A57-AD7CDC9DCF68}"/>
                    </a:ext>
                  </a:extLst>
                </p14:cNvPr>
                <p14:cNvContentPartPr/>
                <p14:nvPr/>
              </p14:nvContentPartPr>
              <p14:xfrm>
                <a:off x="7702610" y="4226801"/>
                <a:ext cx="54720" cy="24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A72DDA-A622-5742-8A57-AD7CDC9DCF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87490" y="4211321"/>
                  <a:ext cx="84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85E72A-0A63-B84A-9516-C62135722088}"/>
                    </a:ext>
                  </a:extLst>
                </p14:cNvPr>
                <p14:cNvContentPartPr/>
                <p14:nvPr/>
              </p14:nvContentPartPr>
              <p14:xfrm>
                <a:off x="7838330" y="4128881"/>
                <a:ext cx="118440" cy="51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85E72A-0A63-B84A-9516-C621357220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22850" y="4113761"/>
                  <a:ext cx="149040" cy="54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916694-B975-9544-9570-9AE4D9BCA8F6}"/>
              </a:ext>
            </a:extLst>
          </p:cNvPr>
          <p:cNvGrpSpPr/>
          <p:nvPr/>
        </p:nvGrpSpPr>
        <p:grpSpPr>
          <a:xfrm>
            <a:off x="3898130" y="2071841"/>
            <a:ext cx="2431440" cy="1011960"/>
            <a:chOff x="3898130" y="2071841"/>
            <a:chExt cx="2431440" cy="10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4455F3-8C3B-984B-A637-5397F8129F16}"/>
                    </a:ext>
                  </a:extLst>
                </p14:cNvPr>
                <p14:cNvContentPartPr/>
                <p14:nvPr/>
              </p14:nvContentPartPr>
              <p14:xfrm>
                <a:off x="4766450" y="2071841"/>
                <a:ext cx="54720" cy="90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4455F3-8C3B-984B-A637-5397F8129F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50970" y="2056721"/>
                  <a:ext cx="8496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B51B28-2BCA-2647-83CD-4AF62684F47D}"/>
                    </a:ext>
                  </a:extLst>
                </p14:cNvPr>
                <p14:cNvContentPartPr/>
                <p14:nvPr/>
              </p14:nvContentPartPr>
              <p14:xfrm>
                <a:off x="4082450" y="2495201"/>
                <a:ext cx="2247120" cy="11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B51B28-2BCA-2647-83CD-4AF62684F4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67330" y="2480081"/>
                  <a:ext cx="2277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767FAC-2B83-9844-B731-401E258D999E}"/>
                    </a:ext>
                  </a:extLst>
                </p14:cNvPr>
                <p14:cNvContentPartPr/>
                <p14:nvPr/>
              </p14:nvContentPartPr>
              <p14:xfrm>
                <a:off x="5021330" y="2169041"/>
                <a:ext cx="27360" cy="180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767FAC-2B83-9844-B731-401E258D99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06210" y="2153921"/>
                  <a:ext cx="57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0A6DF5-8EF7-384E-AEBD-809A031F58DA}"/>
                    </a:ext>
                  </a:extLst>
                </p14:cNvPr>
                <p14:cNvContentPartPr/>
                <p14:nvPr/>
              </p14:nvContentPartPr>
              <p14:xfrm>
                <a:off x="4978130" y="2620121"/>
                <a:ext cx="27360" cy="28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0A6DF5-8EF7-384E-AEBD-809A031F58D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62650" y="2605001"/>
                  <a:ext cx="57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179512-38E0-7443-9B9B-2B9AE6671544}"/>
                    </a:ext>
                  </a:extLst>
                </p14:cNvPr>
                <p14:cNvContentPartPr/>
                <p14:nvPr/>
              </p14:nvContentPartPr>
              <p14:xfrm>
                <a:off x="5059490" y="2593121"/>
                <a:ext cx="54720" cy="239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179512-38E0-7443-9B9B-2B9AE66715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44370" y="2577641"/>
                  <a:ext cx="84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40F18A-9AEF-634F-AAB6-EBCE7D4FF890}"/>
                    </a:ext>
                  </a:extLst>
                </p14:cNvPr>
                <p14:cNvContentPartPr/>
                <p14:nvPr/>
              </p14:nvContentPartPr>
              <p14:xfrm>
                <a:off x="4169210" y="2185961"/>
                <a:ext cx="81720" cy="239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40F18A-9AEF-634F-AAB6-EBCE7D4FF8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54090" y="2170841"/>
                  <a:ext cx="112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72692E-38D9-CF47-AA38-14FEC6BAAFF9}"/>
                    </a:ext>
                  </a:extLst>
                </p14:cNvPr>
                <p14:cNvContentPartPr/>
                <p14:nvPr/>
              </p14:nvContentPartPr>
              <p14:xfrm>
                <a:off x="4218170" y="2110001"/>
                <a:ext cx="49320" cy="32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72692E-38D9-CF47-AA38-14FEC6BAAF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03050" y="2094881"/>
                  <a:ext cx="79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E18446-5EAF-AB4C-8BE2-8C409736BA31}"/>
                    </a:ext>
                  </a:extLst>
                </p14:cNvPr>
                <p14:cNvContentPartPr/>
                <p14:nvPr/>
              </p14:nvContentPartPr>
              <p14:xfrm>
                <a:off x="3898130" y="2892641"/>
                <a:ext cx="27360" cy="16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E18446-5EAF-AB4C-8BE2-8C409736BA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82650" y="2877521"/>
                  <a:ext cx="57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29F478-D939-7445-9EAA-82520A997D91}"/>
                    </a:ext>
                  </a:extLst>
                </p14:cNvPr>
                <p14:cNvContentPartPr/>
                <p14:nvPr/>
              </p14:nvContentPartPr>
              <p14:xfrm>
                <a:off x="3919730" y="2702201"/>
                <a:ext cx="233640" cy="35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29F478-D939-7445-9EAA-82520A997D9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04610" y="2687081"/>
                  <a:ext cx="2642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4D6287-41C4-1142-A9D6-DFC3E12BFDFC}"/>
                    </a:ext>
                  </a:extLst>
                </p14:cNvPr>
                <p14:cNvContentPartPr/>
                <p14:nvPr/>
              </p14:nvContentPartPr>
              <p14:xfrm>
                <a:off x="4212770" y="2696081"/>
                <a:ext cx="233640" cy="32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4D6287-41C4-1142-A9D6-DFC3E12BFD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97650" y="2680961"/>
                  <a:ext cx="264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50B653-3089-C848-AB62-C5CFBD45FDB1}"/>
                    </a:ext>
                  </a:extLst>
                </p14:cNvPr>
                <p14:cNvContentPartPr/>
                <p14:nvPr/>
              </p14:nvContentPartPr>
              <p14:xfrm>
                <a:off x="4392050" y="2826401"/>
                <a:ext cx="261000" cy="257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50B653-3089-C848-AB62-C5CFBD45FD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76570" y="2811281"/>
                  <a:ext cx="291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895682-791F-624F-9312-6989AE3CCCE5}"/>
                    </a:ext>
                  </a:extLst>
                </p14:cNvPr>
                <p14:cNvContentPartPr/>
                <p14:nvPr/>
              </p14:nvContentPartPr>
              <p14:xfrm>
                <a:off x="4565570" y="2663681"/>
                <a:ext cx="185040" cy="35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895682-791F-624F-9312-6989AE3CCC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50450" y="2648201"/>
                  <a:ext cx="215280" cy="38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605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on the same axes the graphs representing the functions: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:→9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Write down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exact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range(s) of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&gt;9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Agree or challenge: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&gt;9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&gt;−3</m:t>
                    </m:r>
                  </m:oMath>
                </a14:m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Inequalities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AC6783-B18A-9E48-9456-8B5C672AE142}"/>
              </a:ext>
            </a:extLst>
          </p:cNvPr>
          <p:cNvGrpSpPr/>
          <p:nvPr/>
        </p:nvGrpSpPr>
        <p:grpSpPr>
          <a:xfrm>
            <a:off x="2713010" y="2147801"/>
            <a:ext cx="3398040" cy="1932480"/>
            <a:chOff x="2713010" y="2147801"/>
            <a:chExt cx="3398040" cy="19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64139B-1B42-474F-A2E7-144D4E08A3AB}"/>
                    </a:ext>
                  </a:extLst>
                </p14:cNvPr>
                <p14:cNvContentPartPr/>
                <p14:nvPr/>
              </p14:nvContentPartPr>
              <p14:xfrm>
                <a:off x="4471250" y="2147801"/>
                <a:ext cx="65520" cy="1932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64139B-1B42-474F-A2E7-144D4E08A3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56130" y="2132681"/>
                  <a:ext cx="96120" cy="19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3DDE35-6018-394B-850A-58E0873EFBF6}"/>
                    </a:ext>
                  </a:extLst>
                </p14:cNvPr>
                <p14:cNvContentPartPr/>
                <p14:nvPr/>
              </p14:nvContentPartPr>
              <p14:xfrm>
                <a:off x="2713010" y="3466841"/>
                <a:ext cx="3398040" cy="10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3DDE35-6018-394B-850A-58E0873EFB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97890" y="3451361"/>
                  <a:ext cx="34282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DD0B1F-9B59-8943-9036-9650CFE7C14E}"/>
                  </a:ext>
                </a:extLst>
              </p14:cNvPr>
              <p14:cNvContentPartPr/>
              <p14:nvPr/>
            </p14:nvContentPartPr>
            <p14:xfrm>
              <a:off x="2864930" y="2581961"/>
              <a:ext cx="3278520" cy="9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DD0B1F-9B59-8943-9036-9650CFE7C1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9810" y="2566841"/>
                <a:ext cx="330912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B3F21-D2DA-4F47-992F-FB35720457E6}"/>
              </a:ext>
            </a:extLst>
          </p:cNvPr>
          <p:cNvGrpSpPr/>
          <p:nvPr/>
        </p:nvGrpSpPr>
        <p:grpSpPr>
          <a:xfrm>
            <a:off x="6409130" y="2405561"/>
            <a:ext cx="1015200" cy="338040"/>
            <a:chOff x="6409130" y="2405561"/>
            <a:chExt cx="10152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C038D5-BEF0-494D-B1C4-5594C4450794}"/>
                    </a:ext>
                  </a:extLst>
                </p14:cNvPr>
                <p14:cNvContentPartPr/>
                <p14:nvPr/>
              </p14:nvContentPartPr>
              <p14:xfrm>
                <a:off x="6409130" y="2462801"/>
                <a:ext cx="65520" cy="19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C038D5-BEF0-494D-B1C4-5594C44507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93650" y="2447681"/>
                  <a:ext cx="96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9F86FA-8B43-4141-A19B-30A66448CA67}"/>
                    </a:ext>
                  </a:extLst>
                </p14:cNvPr>
                <p14:cNvContentPartPr/>
                <p14:nvPr/>
              </p14:nvContentPartPr>
              <p14:xfrm>
                <a:off x="6479690" y="2405561"/>
                <a:ext cx="249840" cy="25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9F86FA-8B43-4141-A19B-30A66448CA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64210" y="2390081"/>
                  <a:ext cx="280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43C501-E69D-1940-BF72-E67AFA31BEDB}"/>
                    </a:ext>
                  </a:extLst>
                </p14:cNvPr>
                <p14:cNvContentPartPr/>
                <p14:nvPr/>
              </p14:nvContentPartPr>
              <p14:xfrm>
                <a:off x="6669410" y="2554961"/>
                <a:ext cx="11988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43C501-E69D-1940-BF72-E67AFA31BE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54290" y="2539841"/>
                  <a:ext cx="15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B4958C-C560-4340-AA52-655181F4CDFA}"/>
                    </a:ext>
                  </a:extLst>
                </p14:cNvPr>
                <p14:cNvContentPartPr/>
                <p14:nvPr/>
              </p14:nvContentPartPr>
              <p14:xfrm>
                <a:off x="6783530" y="2583401"/>
                <a:ext cx="87120" cy="160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B4958C-C560-4340-AA52-655181F4CD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68410" y="2568281"/>
                  <a:ext cx="117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DB3882-E1F6-1A49-A500-2D46ED964ECE}"/>
                    </a:ext>
                  </a:extLst>
                </p14:cNvPr>
                <p14:cNvContentPartPr/>
                <p14:nvPr/>
              </p14:nvContentPartPr>
              <p14:xfrm>
                <a:off x="6908450" y="2436881"/>
                <a:ext cx="244440" cy="27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DB3882-E1F6-1A49-A500-2D46ED964E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92970" y="2421401"/>
                  <a:ext cx="275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6F2A5A-B32F-794B-B829-04A006D20A08}"/>
                    </a:ext>
                  </a:extLst>
                </p14:cNvPr>
                <p14:cNvContentPartPr/>
                <p14:nvPr/>
              </p14:nvContentPartPr>
              <p14:xfrm>
                <a:off x="7023650" y="2587721"/>
                <a:ext cx="221760" cy="3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6F2A5A-B32F-794B-B829-04A006D20A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08170" y="2572241"/>
                  <a:ext cx="252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AAEFCD-CB5C-7D4F-9D2E-30EC35F0D7CB}"/>
                    </a:ext>
                  </a:extLst>
                </p14:cNvPr>
                <p14:cNvContentPartPr/>
                <p14:nvPr/>
              </p14:nvContentPartPr>
              <p14:xfrm>
                <a:off x="7348010" y="2679881"/>
                <a:ext cx="49320" cy="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AAEFCD-CB5C-7D4F-9D2E-30EC35F0D7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32890" y="2664761"/>
                  <a:ext cx="79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5F1F97-506A-5F45-9B9C-2857EF907A4D}"/>
                    </a:ext>
                  </a:extLst>
                </p14:cNvPr>
                <p14:cNvContentPartPr/>
                <p14:nvPr/>
              </p14:nvContentPartPr>
              <p14:xfrm>
                <a:off x="7326410" y="2582321"/>
                <a:ext cx="97920" cy="1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5F1F97-506A-5F45-9B9C-2857EF907A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10930" y="2566841"/>
                  <a:ext cx="1285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011368-5C2F-4842-8AEE-1A9A840E8C38}"/>
                  </a:ext>
                </a:extLst>
              </p14:cNvPr>
              <p14:cNvContentPartPr/>
              <p14:nvPr/>
            </p14:nvContentPartPr>
            <p14:xfrm>
              <a:off x="7624850" y="2359481"/>
              <a:ext cx="190440" cy="42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011368-5C2F-4842-8AEE-1A9A840E8C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09370" y="2344361"/>
                <a:ext cx="220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16076E-9EC5-C744-B152-27E6CB54D3DF}"/>
                  </a:ext>
                </a:extLst>
              </p14:cNvPr>
              <p14:cNvContentPartPr/>
              <p14:nvPr/>
            </p14:nvContentPartPr>
            <p14:xfrm>
              <a:off x="3233930" y="1990481"/>
              <a:ext cx="2084400" cy="154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16076E-9EC5-C744-B152-27E6CB54D3D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18810" y="1975361"/>
                <a:ext cx="2115000" cy="15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DD805D2-6F9E-C245-B59E-8E06AE1AD2F3}"/>
              </a:ext>
            </a:extLst>
          </p:cNvPr>
          <p:cNvGrpSpPr/>
          <p:nvPr/>
        </p:nvGrpSpPr>
        <p:grpSpPr>
          <a:xfrm>
            <a:off x="5079290" y="790961"/>
            <a:ext cx="2003040" cy="718560"/>
            <a:chOff x="5079290" y="790961"/>
            <a:chExt cx="200304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3A3000-1E43-CE43-BD72-55E9C3FE0EFF}"/>
                    </a:ext>
                  </a:extLst>
                </p14:cNvPr>
                <p14:cNvContentPartPr/>
                <p14:nvPr/>
              </p14:nvContentPartPr>
              <p14:xfrm>
                <a:off x="5079290" y="1087241"/>
                <a:ext cx="54720" cy="22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3A3000-1E43-CE43-BD72-55E9C3FE0E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64170" y="1072121"/>
                  <a:ext cx="8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800A83-8BB1-8D4D-8D82-89675E9B6BFD}"/>
                    </a:ext>
                  </a:extLst>
                </p14:cNvPr>
                <p14:cNvContentPartPr/>
                <p14:nvPr/>
              </p14:nvContentPartPr>
              <p14:xfrm>
                <a:off x="5112050" y="961241"/>
                <a:ext cx="402120" cy="35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800A83-8BB1-8D4D-8D82-89675E9B6B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96570" y="945761"/>
                  <a:ext cx="432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E50CC1-E490-CD47-AABB-FE513EC8EBA9}"/>
                    </a:ext>
                  </a:extLst>
                </p14:cNvPr>
                <p14:cNvContentPartPr/>
                <p14:nvPr/>
              </p14:nvContentPartPr>
              <p14:xfrm>
                <a:off x="5529650" y="956921"/>
                <a:ext cx="369360" cy="55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E50CC1-E490-CD47-AABB-FE513EC8EB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14530" y="941801"/>
                  <a:ext cx="399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DE365D-24FB-0F42-A503-AF108DAB9DB5}"/>
                    </a:ext>
                  </a:extLst>
                </p14:cNvPr>
                <p14:cNvContentPartPr/>
                <p14:nvPr/>
              </p14:nvContentPartPr>
              <p14:xfrm>
                <a:off x="5784890" y="1149161"/>
                <a:ext cx="109080" cy="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DE365D-24FB-0F42-A503-AF108DAB9D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9770" y="1134041"/>
                  <a:ext cx="13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BA3533-89E4-C54E-B471-FEBF95086802}"/>
                    </a:ext>
                  </a:extLst>
                </p14:cNvPr>
                <p14:cNvContentPartPr/>
                <p14:nvPr/>
              </p14:nvContentPartPr>
              <p14:xfrm>
                <a:off x="6077930" y="1284881"/>
                <a:ext cx="54720" cy="1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BA3533-89E4-C54E-B471-FEBF950868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62810" y="1269761"/>
                  <a:ext cx="84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BF1602-6AF4-0744-BEC2-0C042F5B5D38}"/>
                    </a:ext>
                  </a:extLst>
                </p14:cNvPr>
                <p14:cNvContentPartPr/>
                <p14:nvPr/>
              </p14:nvContentPartPr>
              <p14:xfrm>
                <a:off x="6028970" y="1198121"/>
                <a:ext cx="60120" cy="1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BF1602-6AF4-0744-BEC2-0C042F5B5D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13850" y="1183001"/>
                  <a:ext cx="90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BA48BC-8696-C84B-A816-C644191A3F7A}"/>
                    </a:ext>
                  </a:extLst>
                </p14:cNvPr>
                <p14:cNvContentPartPr/>
                <p14:nvPr/>
              </p14:nvContentPartPr>
              <p14:xfrm>
                <a:off x="6251810" y="1057001"/>
                <a:ext cx="38520" cy="19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BA48BC-8696-C84B-A816-C644191A3F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36330" y="1041881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01497B-A1A8-1F4A-9E3B-7BBFC2BEC1E1}"/>
                    </a:ext>
                  </a:extLst>
                </p14:cNvPr>
                <p14:cNvContentPartPr/>
                <p14:nvPr/>
              </p14:nvContentPartPr>
              <p14:xfrm>
                <a:off x="6235250" y="935321"/>
                <a:ext cx="1656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01497B-A1A8-1F4A-9E3B-7BBFC2BEC1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0130" y="919841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48EF94-1A72-854C-BD16-838AF6647D30}"/>
                    </a:ext>
                  </a:extLst>
                </p14:cNvPr>
                <p14:cNvContentPartPr/>
                <p14:nvPr/>
              </p14:nvContentPartPr>
              <p14:xfrm>
                <a:off x="6343970" y="908681"/>
                <a:ext cx="543240" cy="50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48EF94-1A72-854C-BD16-838AF6647D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28490" y="893561"/>
                  <a:ext cx="5734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C2E4A9-5DBB-D74B-80D9-6DD51ADC0716}"/>
                    </a:ext>
                  </a:extLst>
                </p14:cNvPr>
                <p14:cNvContentPartPr/>
                <p14:nvPr/>
              </p14:nvContentPartPr>
              <p14:xfrm>
                <a:off x="6788930" y="790961"/>
                <a:ext cx="293400" cy="33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C2E4A9-5DBB-D74B-80D9-6DD51ADC07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73810" y="775841"/>
                  <a:ext cx="32400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EE0BDA6-A700-D140-A27D-EFCA39919D38}"/>
                  </a:ext>
                </a:extLst>
              </p14:cNvPr>
              <p14:cNvContentPartPr/>
              <p14:nvPr/>
            </p14:nvContentPartPr>
            <p14:xfrm>
              <a:off x="5155250" y="2549561"/>
              <a:ext cx="108360" cy="95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EE0BDA6-A700-D140-A27D-EFCA39919D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40130" y="2534441"/>
                <a:ext cx="1389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734CEB-B512-EF4F-89A1-4E337D0B2D59}"/>
                  </a:ext>
                </a:extLst>
              </p14:cNvPr>
              <p14:cNvContentPartPr/>
              <p14:nvPr/>
            </p14:nvContentPartPr>
            <p14:xfrm>
              <a:off x="3483770" y="2641721"/>
              <a:ext cx="54720" cy="8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734CEB-B512-EF4F-89A1-4E337D0B2D5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68290" y="2626601"/>
                <a:ext cx="84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F36FFED-0E9D-7A4A-AB3B-08A7FEBB995B}"/>
                  </a:ext>
                </a:extLst>
              </p14:cNvPr>
              <p14:cNvContentPartPr/>
              <p14:nvPr/>
            </p14:nvContentPartPr>
            <p14:xfrm>
              <a:off x="4444250" y="2137001"/>
              <a:ext cx="190440" cy="70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F36FFED-0E9D-7A4A-AB3B-08A7FEBB995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29130" y="2121881"/>
                <a:ext cx="2206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CE8B446-4934-3948-89BA-4DF8534AA557}"/>
              </a:ext>
            </a:extLst>
          </p:cNvPr>
          <p:cNvGrpSpPr/>
          <p:nvPr/>
        </p:nvGrpSpPr>
        <p:grpSpPr>
          <a:xfrm>
            <a:off x="4189370" y="1401881"/>
            <a:ext cx="684000" cy="442440"/>
            <a:chOff x="4189370" y="1401881"/>
            <a:chExt cx="6840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A76417-E14B-6649-859F-B1C713F19684}"/>
                    </a:ext>
                  </a:extLst>
                </p14:cNvPr>
                <p14:cNvContentPartPr/>
                <p14:nvPr/>
              </p14:nvContentPartPr>
              <p14:xfrm>
                <a:off x="4189370" y="1524281"/>
                <a:ext cx="87120" cy="178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A76417-E14B-6649-859F-B1C713F196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73890" y="1509161"/>
                  <a:ext cx="117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E1184A-4A32-364F-B779-3FCE3DC2FBFF}"/>
                    </a:ext>
                  </a:extLst>
                </p14:cNvPr>
                <p14:cNvContentPartPr/>
                <p14:nvPr/>
              </p14:nvContentPartPr>
              <p14:xfrm>
                <a:off x="4248770" y="1404401"/>
                <a:ext cx="233640" cy="26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E1184A-4A32-364F-B779-3FCE3DC2FBF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33650" y="1389281"/>
                  <a:ext cx="26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12ACD26-C6DE-D841-9E89-76EB66CB693B}"/>
                    </a:ext>
                  </a:extLst>
                </p14:cNvPr>
                <p14:cNvContentPartPr/>
                <p14:nvPr/>
              </p14:nvContentPartPr>
              <p14:xfrm>
                <a:off x="4387730" y="1518521"/>
                <a:ext cx="111240" cy="3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12ACD26-C6DE-D841-9E89-76EB66CB69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72250" y="1503041"/>
                  <a:ext cx="141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AACBE7-3C9D-7942-84EC-FB26817E3C98}"/>
                    </a:ext>
                  </a:extLst>
                </p14:cNvPr>
                <p14:cNvContentPartPr/>
                <p14:nvPr/>
              </p14:nvContentPartPr>
              <p14:xfrm>
                <a:off x="4547570" y="1401881"/>
                <a:ext cx="309600" cy="44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AACBE7-3C9D-7942-84EC-FB26817E3C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32090" y="1386761"/>
                  <a:ext cx="3402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F8C33D-9796-8141-8FD4-5BC69B186CC9}"/>
                    </a:ext>
                  </a:extLst>
                </p14:cNvPr>
                <p14:cNvContentPartPr/>
                <p14:nvPr/>
              </p14:nvContentPartPr>
              <p14:xfrm>
                <a:off x="4770050" y="1529321"/>
                <a:ext cx="103320" cy="1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F8C33D-9796-8141-8FD4-5BC69B186C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54570" y="1513841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B29BF7-BD29-7F4C-953C-2C6499C7DCDF}"/>
              </a:ext>
            </a:extLst>
          </p:cNvPr>
          <p:cNvGrpSpPr/>
          <p:nvPr/>
        </p:nvGrpSpPr>
        <p:grpSpPr>
          <a:xfrm>
            <a:off x="6083330" y="3242561"/>
            <a:ext cx="912240" cy="496440"/>
            <a:chOff x="6083330" y="3242561"/>
            <a:chExt cx="9122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4C05FB-A12F-CF4A-B0B7-8FF95C486419}"/>
                    </a:ext>
                  </a:extLst>
                </p14:cNvPr>
                <p14:cNvContentPartPr/>
                <p14:nvPr/>
              </p14:nvContentPartPr>
              <p14:xfrm>
                <a:off x="6083330" y="3347321"/>
                <a:ext cx="119160" cy="29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4C05FB-A12F-CF4A-B0B7-8FF95C4864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68210" y="3332201"/>
                  <a:ext cx="149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C12847-083B-B54C-B31D-C08199D61FAB}"/>
                    </a:ext>
                  </a:extLst>
                </p14:cNvPr>
                <p14:cNvContentPartPr/>
                <p14:nvPr/>
              </p14:nvContentPartPr>
              <p14:xfrm>
                <a:off x="6284210" y="3285401"/>
                <a:ext cx="38520" cy="27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C12847-083B-B54C-B31D-C08199D61F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69090" y="3269921"/>
                  <a:ext cx="68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9594FEA-148A-124A-86EB-A94318F7D656}"/>
                    </a:ext>
                  </a:extLst>
                </p14:cNvPr>
                <p14:cNvContentPartPr/>
                <p14:nvPr/>
              </p14:nvContentPartPr>
              <p14:xfrm>
                <a:off x="6338570" y="3428681"/>
                <a:ext cx="239040" cy="31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9594FEA-148A-124A-86EB-A94318F7D65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23090" y="3413561"/>
                  <a:ext cx="269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636299-8BA1-7B4E-97FE-D626573FCE4E}"/>
                    </a:ext>
                  </a:extLst>
                </p14:cNvPr>
                <p14:cNvContentPartPr/>
                <p14:nvPr/>
              </p14:nvContentPartPr>
              <p14:xfrm>
                <a:off x="6610010" y="3242561"/>
                <a:ext cx="342360" cy="38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636299-8BA1-7B4E-97FE-D626573FCE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94530" y="3227081"/>
                  <a:ext cx="372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94E272-AF60-9249-9B64-B540F4A2E4D6}"/>
                    </a:ext>
                  </a:extLst>
                </p14:cNvPr>
                <p14:cNvContentPartPr/>
                <p14:nvPr/>
              </p14:nvContentPartPr>
              <p14:xfrm>
                <a:off x="6886490" y="3417881"/>
                <a:ext cx="109080" cy="2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94E272-AF60-9249-9B64-B540F4A2E4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71370" y="3402761"/>
                  <a:ext cx="139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20045C-9788-254C-9B97-3C5D3C93D15E}"/>
              </a:ext>
            </a:extLst>
          </p:cNvPr>
          <p:cNvGrpSpPr/>
          <p:nvPr/>
        </p:nvGrpSpPr>
        <p:grpSpPr>
          <a:xfrm>
            <a:off x="5225810" y="2164361"/>
            <a:ext cx="277200" cy="1334520"/>
            <a:chOff x="5225810" y="2164361"/>
            <a:chExt cx="277200" cy="13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5AE6E8-4FDB-E14F-A7BA-15D3A6922768}"/>
                    </a:ext>
                  </a:extLst>
                </p14:cNvPr>
                <p14:cNvContentPartPr/>
                <p14:nvPr/>
              </p14:nvContentPartPr>
              <p14:xfrm>
                <a:off x="5225810" y="2278121"/>
                <a:ext cx="130680" cy="122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5AE6E8-4FDB-E14F-A7BA-15D3A69227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10690" y="2263001"/>
                  <a:ext cx="16128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590F6A-8495-BA43-9B8C-A9EC0EF1E8A0}"/>
                    </a:ext>
                  </a:extLst>
                </p14:cNvPr>
                <p14:cNvContentPartPr/>
                <p14:nvPr/>
              </p14:nvContentPartPr>
              <p14:xfrm>
                <a:off x="5377730" y="2164361"/>
                <a:ext cx="125280" cy="128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590F6A-8495-BA43-9B8C-A9EC0EF1E8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62610" y="2148881"/>
                  <a:ext cx="155520" cy="13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1F3DB0-A469-8847-825A-43FF9FE2F104}"/>
              </a:ext>
            </a:extLst>
          </p:cNvPr>
          <p:cNvGrpSpPr/>
          <p:nvPr/>
        </p:nvGrpSpPr>
        <p:grpSpPr>
          <a:xfrm>
            <a:off x="3196130" y="2208281"/>
            <a:ext cx="282600" cy="1264320"/>
            <a:chOff x="3196130" y="2208281"/>
            <a:chExt cx="282600" cy="12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135C32-2BE9-9A44-AC97-54D8289BDEFE}"/>
                    </a:ext>
                  </a:extLst>
                </p14:cNvPr>
                <p14:cNvContentPartPr/>
                <p14:nvPr/>
              </p14:nvContentPartPr>
              <p14:xfrm>
                <a:off x="3353450" y="2430761"/>
                <a:ext cx="125280" cy="1041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135C32-2BE9-9A44-AC97-54D8289BDE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38330" y="2415641"/>
                  <a:ext cx="155520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9D27D4-D83D-7D42-9CB0-B8E2B29480CA}"/>
                    </a:ext>
                  </a:extLst>
                </p14:cNvPr>
                <p14:cNvContentPartPr/>
                <p14:nvPr/>
              </p14:nvContentPartPr>
              <p14:xfrm>
                <a:off x="3196130" y="2208281"/>
                <a:ext cx="141480" cy="1236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9D27D4-D83D-7D42-9CB0-B8E2B29480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80650" y="2193161"/>
                  <a:ext cx="172080" cy="12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443731-641A-0F45-989A-2B77E145FEEA}"/>
              </a:ext>
            </a:extLst>
          </p:cNvPr>
          <p:cNvGrpSpPr/>
          <p:nvPr/>
        </p:nvGrpSpPr>
        <p:grpSpPr>
          <a:xfrm>
            <a:off x="7565090" y="4232201"/>
            <a:ext cx="1449720" cy="1019880"/>
            <a:chOff x="7565090" y="4232201"/>
            <a:chExt cx="1449720" cy="10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690BFF-26B7-B547-AD0C-3824BC8AE6B1}"/>
                    </a:ext>
                  </a:extLst>
                </p14:cNvPr>
                <p14:cNvContentPartPr/>
                <p14:nvPr/>
              </p14:nvContentPartPr>
              <p14:xfrm>
                <a:off x="7565090" y="4595801"/>
                <a:ext cx="97920" cy="330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690BFF-26B7-B547-AD0C-3824BC8AE6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49970" y="4580321"/>
                  <a:ext cx="128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157B07-77B8-4348-B406-3940EC61E895}"/>
                    </a:ext>
                  </a:extLst>
                </p14:cNvPr>
                <p14:cNvContentPartPr/>
                <p14:nvPr/>
              </p14:nvContentPartPr>
              <p14:xfrm>
                <a:off x="7651850" y="4528841"/>
                <a:ext cx="87120" cy="254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157B07-77B8-4348-B406-3940EC61E8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36730" y="4513361"/>
                  <a:ext cx="117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29A9C9-F9E9-D64B-9682-027C87F5C50F}"/>
                    </a:ext>
                  </a:extLst>
                </p14:cNvPr>
                <p14:cNvContentPartPr/>
                <p14:nvPr/>
              </p14:nvContentPartPr>
              <p14:xfrm>
                <a:off x="7760570" y="4454681"/>
                <a:ext cx="239040" cy="352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29A9C9-F9E9-D64B-9682-027C87F5C50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45090" y="4439201"/>
                  <a:ext cx="2696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6C551E-CF25-894D-9FC0-1215A89C7DD8}"/>
                    </a:ext>
                  </a:extLst>
                </p14:cNvPr>
                <p14:cNvContentPartPr/>
                <p14:nvPr/>
              </p14:nvContentPartPr>
              <p14:xfrm>
                <a:off x="8064410" y="4232201"/>
                <a:ext cx="179640" cy="526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6C551E-CF25-894D-9FC0-1215A89C7DD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9290" y="4216721"/>
                  <a:ext cx="2098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73593F-396F-2B42-A431-B6D655A4E0D5}"/>
                    </a:ext>
                  </a:extLst>
                </p14:cNvPr>
                <p14:cNvContentPartPr/>
                <p14:nvPr/>
              </p14:nvContentPartPr>
              <p14:xfrm>
                <a:off x="7831130" y="5056961"/>
                <a:ext cx="109080" cy="19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73593F-396F-2B42-A431-B6D655A4E0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15650" y="5041841"/>
                  <a:ext cx="13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996F47-4D8C-5549-BE74-F46FD113E72D}"/>
                    </a:ext>
                  </a:extLst>
                </p14:cNvPr>
                <p14:cNvContentPartPr/>
                <p14:nvPr/>
              </p14:nvContentPartPr>
              <p14:xfrm>
                <a:off x="7972250" y="5024561"/>
                <a:ext cx="168480" cy="179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996F47-4D8C-5549-BE74-F46FD113E72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56770" y="5009081"/>
                  <a:ext cx="199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9BF4AF-C6E6-E145-A9C9-9523468A411C}"/>
                    </a:ext>
                  </a:extLst>
                </p14:cNvPr>
                <p14:cNvContentPartPr/>
                <p14:nvPr/>
              </p14:nvContentPartPr>
              <p14:xfrm>
                <a:off x="8243330" y="5002601"/>
                <a:ext cx="81000" cy="23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9BF4AF-C6E6-E145-A9C9-9523468A41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28210" y="4987481"/>
                  <a:ext cx="111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B75A90-9CFD-BA46-BDB4-A9830FA5417F}"/>
                    </a:ext>
                  </a:extLst>
                </p14:cNvPr>
                <p14:cNvContentPartPr/>
                <p14:nvPr/>
              </p14:nvContentPartPr>
              <p14:xfrm>
                <a:off x="8368250" y="4932041"/>
                <a:ext cx="65520" cy="28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B75A90-9CFD-BA46-BDB4-A9830FA541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53130" y="4916921"/>
                  <a:ext cx="96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874962-C4BD-1247-8FEA-007B164CFA3F}"/>
                    </a:ext>
                  </a:extLst>
                </p14:cNvPr>
                <p14:cNvContentPartPr/>
                <p14:nvPr/>
              </p14:nvContentPartPr>
              <p14:xfrm>
                <a:off x="8514770" y="4867241"/>
                <a:ext cx="130680" cy="31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874962-C4BD-1247-8FEA-007B164CFA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99650" y="4851761"/>
                  <a:ext cx="161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FB9B7B-F5DC-C847-A99B-A4B454FF760B}"/>
                    </a:ext>
                  </a:extLst>
                </p14:cNvPr>
                <p14:cNvContentPartPr/>
                <p14:nvPr/>
              </p14:nvContentPartPr>
              <p14:xfrm>
                <a:off x="8699450" y="5002601"/>
                <a:ext cx="92160" cy="43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FB9B7B-F5DC-C847-A99B-A4B454FF760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83970" y="4987481"/>
                  <a:ext cx="122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FC5B53-4449-C54A-B244-61044E3155A0}"/>
                    </a:ext>
                  </a:extLst>
                </p14:cNvPr>
                <p14:cNvContentPartPr/>
                <p14:nvPr/>
              </p14:nvContentPartPr>
              <p14:xfrm>
                <a:off x="8824370" y="4736921"/>
                <a:ext cx="190440" cy="498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FC5B53-4449-C54A-B244-61044E3155A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08890" y="4721441"/>
                  <a:ext cx="22068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BA51B8-5F05-E54D-A13D-A023D19226E3}"/>
                  </a:ext>
                </a:extLst>
              </p14:cNvPr>
              <p14:cNvContentPartPr/>
              <p14:nvPr/>
            </p14:nvContentPartPr>
            <p14:xfrm>
              <a:off x="-161230" y="5311841"/>
              <a:ext cx="7911000" cy="130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BA51B8-5F05-E54D-A13D-A023D19226E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-214870" y="5204201"/>
                <a:ext cx="801864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77" name="Group 24576">
            <a:extLst>
              <a:ext uri="{FF2B5EF4-FFF2-40B4-BE49-F238E27FC236}">
                <a16:creationId xmlns:a16="http://schemas.microsoft.com/office/drawing/2014/main" id="{07FF1AE7-B4BF-8949-AC58-CE1EC0B42387}"/>
              </a:ext>
            </a:extLst>
          </p:cNvPr>
          <p:cNvGrpSpPr/>
          <p:nvPr/>
        </p:nvGrpSpPr>
        <p:grpSpPr>
          <a:xfrm>
            <a:off x="3593930" y="3331841"/>
            <a:ext cx="2257920" cy="311400"/>
            <a:chOff x="3593930" y="3331841"/>
            <a:chExt cx="225792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F07ADA-ACEE-6D44-A6B4-674677857154}"/>
                    </a:ext>
                  </a:extLst>
                </p14:cNvPr>
                <p14:cNvContentPartPr/>
                <p14:nvPr/>
              </p14:nvContentPartPr>
              <p14:xfrm>
                <a:off x="3593930" y="3331841"/>
                <a:ext cx="867600" cy="31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F07ADA-ACEE-6D44-A6B4-6746778571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78810" y="3316361"/>
                  <a:ext cx="898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2D3008CC-E24B-EF4A-8299-C555800F8F82}"/>
                    </a:ext>
                  </a:extLst>
                </p14:cNvPr>
                <p14:cNvContentPartPr/>
                <p14:nvPr/>
              </p14:nvContentPartPr>
              <p14:xfrm>
                <a:off x="4413290" y="3394481"/>
                <a:ext cx="1438560" cy="24264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2D3008CC-E24B-EF4A-8299-C555800F8F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98170" y="3379361"/>
                  <a:ext cx="1469160" cy="27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364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on the same axes the graphs representing the functions: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Write down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exact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range(s) of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Agree or challenge: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Inequalities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7B2AD9-CEEA-3E47-A133-984C66EA3E76}"/>
              </a:ext>
            </a:extLst>
          </p:cNvPr>
          <p:cNvGrpSpPr/>
          <p:nvPr/>
        </p:nvGrpSpPr>
        <p:grpSpPr>
          <a:xfrm>
            <a:off x="2702210" y="2170841"/>
            <a:ext cx="3245760" cy="2081520"/>
            <a:chOff x="2702210" y="2170841"/>
            <a:chExt cx="3245760" cy="20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F5B8D4-0DEA-7A4E-8486-2D214C44BCC5}"/>
                    </a:ext>
                  </a:extLst>
                </p14:cNvPr>
                <p14:cNvContentPartPr/>
                <p14:nvPr/>
              </p14:nvContentPartPr>
              <p14:xfrm>
                <a:off x="4509770" y="2170841"/>
                <a:ext cx="59760" cy="208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F5B8D4-0DEA-7A4E-8486-2D214C44BC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94650" y="2155721"/>
                  <a:ext cx="90000" cy="21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48B305-C80A-2543-8DF9-671A6B8F6206}"/>
                    </a:ext>
                  </a:extLst>
                </p14:cNvPr>
                <p14:cNvContentPartPr/>
                <p14:nvPr/>
              </p14:nvContentPartPr>
              <p14:xfrm>
                <a:off x="2702210" y="3537401"/>
                <a:ext cx="3245760" cy="10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48B305-C80A-2543-8DF9-671A6B8F62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6730" y="3521921"/>
                  <a:ext cx="327636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030757-2056-4F4C-B0E1-623C06A658C4}"/>
                  </a:ext>
                </a:extLst>
              </p14:cNvPr>
              <p14:cNvContentPartPr/>
              <p14:nvPr/>
            </p14:nvContentPartPr>
            <p14:xfrm>
              <a:off x="3429410" y="2017841"/>
              <a:ext cx="2035440" cy="153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030757-2056-4F4C-B0E1-623C06A658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4290" y="2002361"/>
                <a:ext cx="2066040" cy="156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79A0A3C-A849-AC40-B6F9-932BE460EB14}"/>
              </a:ext>
            </a:extLst>
          </p:cNvPr>
          <p:cNvGrpSpPr/>
          <p:nvPr/>
        </p:nvGrpSpPr>
        <p:grpSpPr>
          <a:xfrm>
            <a:off x="4943570" y="1040801"/>
            <a:ext cx="1954440" cy="671400"/>
            <a:chOff x="4943570" y="1040801"/>
            <a:chExt cx="195444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0DEA06-8EB6-4443-B5DD-29C294F91C71}"/>
                    </a:ext>
                  </a:extLst>
                </p14:cNvPr>
                <p14:cNvContentPartPr/>
                <p14:nvPr/>
              </p14:nvContentPartPr>
              <p14:xfrm>
                <a:off x="4943570" y="1242761"/>
                <a:ext cx="81720" cy="23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0DEA06-8EB6-4443-B5DD-29C294F91C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28450" y="1227641"/>
                  <a:ext cx="112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FFBAF0-D420-DB42-80C7-BA56834F0F80}"/>
                    </a:ext>
                  </a:extLst>
                </p14:cNvPr>
                <p14:cNvContentPartPr/>
                <p14:nvPr/>
              </p14:nvContentPartPr>
              <p14:xfrm>
                <a:off x="5003330" y="1100921"/>
                <a:ext cx="363960" cy="38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FFBAF0-D420-DB42-80C7-BA56834F0F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88210" y="1085801"/>
                  <a:ext cx="394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E13B17-3699-3D4D-A19A-173DCBF899DB}"/>
                    </a:ext>
                  </a:extLst>
                </p14:cNvPr>
                <p14:cNvContentPartPr/>
                <p14:nvPr/>
              </p14:nvContentPartPr>
              <p14:xfrm>
                <a:off x="5366930" y="1127561"/>
                <a:ext cx="374760" cy="584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E13B17-3699-3D4D-A19A-173DCBF899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1810" y="1112441"/>
                  <a:ext cx="4053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D2AD62-C2EC-B644-80E7-6068C89BF76C}"/>
                    </a:ext>
                  </a:extLst>
                </p14:cNvPr>
                <p14:cNvContentPartPr/>
                <p14:nvPr/>
              </p14:nvContentPartPr>
              <p14:xfrm>
                <a:off x="5638370" y="1366601"/>
                <a:ext cx="130680" cy="2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D2AD62-C2EC-B644-80E7-6068C89BF7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23250" y="1351121"/>
                  <a:ext cx="161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030288-6A53-4F40-BBA5-CE0A8E9E4498}"/>
                    </a:ext>
                  </a:extLst>
                </p14:cNvPr>
                <p14:cNvContentPartPr/>
                <p14:nvPr/>
              </p14:nvContentPartPr>
              <p14:xfrm>
                <a:off x="5931410" y="1507361"/>
                <a:ext cx="7092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030288-6A53-4F40-BBA5-CE0A8E9E44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16290" y="1492241"/>
                  <a:ext cx="101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F72FE6-9055-B642-92B3-1D937BD1F687}"/>
                    </a:ext>
                  </a:extLst>
                </p14:cNvPr>
                <p14:cNvContentPartPr/>
                <p14:nvPr/>
              </p14:nvContentPartPr>
              <p14:xfrm>
                <a:off x="5909810" y="1399001"/>
                <a:ext cx="68040" cy="1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F72FE6-9055-B642-92B3-1D937BD1F6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94330" y="1383881"/>
                  <a:ext cx="98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E69A9D-1D10-F144-B2A4-CE34F30A4104}"/>
                    </a:ext>
                  </a:extLst>
                </p14:cNvPr>
                <p14:cNvContentPartPr/>
                <p14:nvPr/>
              </p14:nvContentPartPr>
              <p14:xfrm>
                <a:off x="6110690" y="1323041"/>
                <a:ext cx="27360" cy="19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E69A9D-1D10-F144-B2A4-CE34F30A41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95210" y="1307921"/>
                  <a:ext cx="57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359EC3-CA87-784D-9B3D-CA580373390A}"/>
                    </a:ext>
                  </a:extLst>
                </p14:cNvPr>
                <p14:cNvContentPartPr/>
                <p14:nvPr/>
              </p14:nvContentPartPr>
              <p14:xfrm>
                <a:off x="6110690" y="1192721"/>
                <a:ext cx="38520" cy="4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359EC3-CA87-784D-9B3D-CA58037339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95210" y="1177601"/>
                  <a:ext cx="68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FF384C-0653-8E4D-BBD2-13955D1E0E58}"/>
                    </a:ext>
                  </a:extLst>
                </p14:cNvPr>
                <p14:cNvContentPartPr/>
                <p14:nvPr/>
              </p14:nvContentPartPr>
              <p14:xfrm>
                <a:off x="6224450" y="1136201"/>
                <a:ext cx="467280" cy="50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FF384C-0653-8E4D-BBD2-13955D1E0E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09330" y="1120721"/>
                  <a:ext cx="4975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EE7868-CB8E-364E-8B0B-B54E3A3E4FAC}"/>
                    </a:ext>
                  </a:extLst>
                </p14:cNvPr>
                <p14:cNvContentPartPr/>
                <p14:nvPr/>
              </p14:nvContentPartPr>
              <p14:xfrm>
                <a:off x="6598850" y="1339241"/>
                <a:ext cx="16308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EE7868-CB8E-364E-8B0B-B54E3A3E4F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83730" y="1324121"/>
                  <a:ext cx="19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A3E40C-2D4F-324B-97B8-B92AEA2FCF33}"/>
                    </a:ext>
                  </a:extLst>
                </p14:cNvPr>
                <p14:cNvContentPartPr/>
                <p14:nvPr/>
              </p14:nvContentPartPr>
              <p14:xfrm>
                <a:off x="6783530" y="1040801"/>
                <a:ext cx="114480" cy="7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A3E40C-2D4F-324B-97B8-B92AEA2FCF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68410" y="1025681"/>
                  <a:ext cx="144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FE5C55-5D14-2149-A6CE-7D2C9D38F088}"/>
              </a:ext>
            </a:extLst>
          </p:cNvPr>
          <p:cNvGrpSpPr/>
          <p:nvPr/>
        </p:nvGrpSpPr>
        <p:grpSpPr>
          <a:xfrm>
            <a:off x="4232570" y="2245721"/>
            <a:ext cx="4054680" cy="1693440"/>
            <a:chOff x="4232570" y="2245721"/>
            <a:chExt cx="4054680" cy="16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77F863-A257-7B48-8F38-D344377F2D53}"/>
                    </a:ext>
                  </a:extLst>
                </p14:cNvPr>
                <p14:cNvContentPartPr/>
                <p14:nvPr/>
              </p14:nvContentPartPr>
              <p14:xfrm>
                <a:off x="4232570" y="2278121"/>
                <a:ext cx="1368000" cy="166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77F863-A257-7B48-8F38-D344377F2D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17450" y="2263001"/>
                  <a:ext cx="1398600" cy="16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317062-68FD-9746-8FAD-F279BF861CBC}"/>
                    </a:ext>
                  </a:extLst>
                </p14:cNvPr>
                <p14:cNvContentPartPr/>
                <p14:nvPr/>
              </p14:nvContentPartPr>
              <p14:xfrm>
                <a:off x="5725130" y="2398721"/>
                <a:ext cx="49320" cy="10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317062-68FD-9746-8FAD-F279BF861C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10010" y="2383601"/>
                  <a:ext cx="79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F2E47A-66E9-C048-B07A-7B9A6F2FBE4C}"/>
                    </a:ext>
                  </a:extLst>
                </p14:cNvPr>
                <p14:cNvContentPartPr/>
                <p14:nvPr/>
              </p14:nvContentPartPr>
              <p14:xfrm>
                <a:off x="5768690" y="2245721"/>
                <a:ext cx="380160" cy="35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F2E47A-66E9-C048-B07A-7B9A6F2FBE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53210" y="2230241"/>
                  <a:ext cx="410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73BCC3-424B-124C-ACCD-D1E7368CF8FA}"/>
                    </a:ext>
                  </a:extLst>
                </p14:cNvPr>
                <p14:cNvContentPartPr/>
                <p14:nvPr/>
              </p14:nvContentPartPr>
              <p14:xfrm>
                <a:off x="6132290" y="2295761"/>
                <a:ext cx="478080" cy="49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73BCC3-424B-124C-ACCD-D1E7368CF8F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16810" y="2280641"/>
                  <a:ext cx="508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C5F1E5-2B04-804E-8FD7-E7F1F6B415FB}"/>
                    </a:ext>
                  </a:extLst>
                </p14:cNvPr>
                <p14:cNvContentPartPr/>
                <p14:nvPr/>
              </p14:nvContentPartPr>
              <p14:xfrm>
                <a:off x="6479690" y="2506001"/>
                <a:ext cx="13068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C5F1E5-2B04-804E-8FD7-E7F1F6B415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64210" y="2490881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7E5E41-E0B6-3945-89C0-68243C3CB636}"/>
                    </a:ext>
                  </a:extLst>
                </p14:cNvPr>
                <p14:cNvContentPartPr/>
                <p14:nvPr/>
              </p14:nvContentPartPr>
              <p14:xfrm>
                <a:off x="6723770" y="2669081"/>
                <a:ext cx="4392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7E5E41-E0B6-3945-89C0-68243C3CB6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08650" y="2653601"/>
                  <a:ext cx="74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815A7B-CAD0-F041-99FE-3727BCC3B142}"/>
                    </a:ext>
                  </a:extLst>
                </p14:cNvPr>
                <p14:cNvContentPartPr/>
                <p14:nvPr/>
              </p14:nvContentPartPr>
              <p14:xfrm>
                <a:off x="6739970" y="2571161"/>
                <a:ext cx="4932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815A7B-CAD0-F041-99FE-3727BCC3B1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24850" y="2556041"/>
                  <a:ext cx="79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3B2D4A-1210-A042-815C-93EB67FE0817}"/>
                    </a:ext>
                  </a:extLst>
                </p14:cNvPr>
                <p14:cNvContentPartPr/>
                <p14:nvPr/>
              </p14:nvContentPartPr>
              <p14:xfrm>
                <a:off x="6946250" y="2261921"/>
                <a:ext cx="92520" cy="46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3B2D4A-1210-A042-815C-93EB67FE08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31130" y="2246801"/>
                  <a:ext cx="12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0C91A4-7DF6-5B47-B88D-97C74D7B2DE5}"/>
                    </a:ext>
                  </a:extLst>
                </p14:cNvPr>
                <p14:cNvContentPartPr/>
                <p14:nvPr/>
              </p14:nvContentPartPr>
              <p14:xfrm>
                <a:off x="7187090" y="2331761"/>
                <a:ext cx="215640" cy="31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0C91A4-7DF6-5B47-B88D-97C74D7B2D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71610" y="2316641"/>
                  <a:ext cx="246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DDB6F8-5AB8-D446-95B0-DA27152C8ED3}"/>
                    </a:ext>
                  </a:extLst>
                </p14:cNvPr>
                <p14:cNvContentPartPr/>
                <p14:nvPr/>
              </p14:nvContentPartPr>
              <p14:xfrm>
                <a:off x="7217690" y="2435441"/>
                <a:ext cx="173880" cy="249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DDB6F8-5AB8-D446-95B0-DA27152C8E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2570" y="2420321"/>
                  <a:ext cx="204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AB5DD7-D162-7D46-8EED-7F5F9E90277D}"/>
                    </a:ext>
                  </a:extLst>
                </p14:cNvPr>
                <p14:cNvContentPartPr/>
                <p14:nvPr/>
              </p14:nvContentPartPr>
              <p14:xfrm>
                <a:off x="7494530" y="2424641"/>
                <a:ext cx="38520" cy="179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AB5DD7-D162-7D46-8EED-7F5F9E9027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79410" y="2409521"/>
                  <a:ext cx="68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01CFDC-D8D4-2F47-9AFD-B648E983E7EA}"/>
                    </a:ext>
                  </a:extLst>
                </p14:cNvPr>
                <p14:cNvContentPartPr/>
                <p14:nvPr/>
              </p14:nvContentPartPr>
              <p14:xfrm>
                <a:off x="7532330" y="2283521"/>
                <a:ext cx="11160" cy="4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01CFDC-D8D4-2F47-9AFD-B648E983E7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7210" y="2268401"/>
                  <a:ext cx="41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1AC6D4-22AD-2740-A584-0C4065E4CCB9}"/>
                    </a:ext>
                  </a:extLst>
                </p14:cNvPr>
                <p14:cNvContentPartPr/>
                <p14:nvPr/>
              </p14:nvContentPartPr>
              <p14:xfrm>
                <a:off x="7635650" y="2484401"/>
                <a:ext cx="211320" cy="32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1AC6D4-22AD-2740-A584-0C4065E4CC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20530" y="2469281"/>
                  <a:ext cx="241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C084A7-5807-1B4B-A9AE-0E804A6C965C}"/>
                    </a:ext>
                  </a:extLst>
                </p14:cNvPr>
                <p14:cNvContentPartPr/>
                <p14:nvPr/>
              </p14:nvContentPartPr>
              <p14:xfrm>
                <a:off x="7912490" y="2275961"/>
                <a:ext cx="298800" cy="43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C084A7-5807-1B4B-A9AE-0E804A6C965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97010" y="2260481"/>
                  <a:ext cx="329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093B92-C23E-4E4C-9B0A-8DBCBFAB6E75}"/>
                    </a:ext>
                  </a:extLst>
                </p14:cNvPr>
                <p14:cNvContentPartPr/>
                <p14:nvPr/>
              </p14:nvContentPartPr>
              <p14:xfrm>
                <a:off x="8178170" y="2473601"/>
                <a:ext cx="109080" cy="1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093B92-C23E-4E4C-9B0A-8DBCBFAB6E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63050" y="2458481"/>
                  <a:ext cx="13932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323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40777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on the same axes the graphs representing the functions: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Write down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exact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range(s) of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Agree or challenge: 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&lt;−2</m:t>
                    </m:r>
                  </m:oMath>
                </a14:m>
                <a:r>
                  <a:rPr lang="en-US" sz="2400" dirty="0"/>
                  <a:t>”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407776" cy="4525963"/>
              </a:xfrm>
              <a:blipFill>
                <a:blip r:embed="rId2"/>
                <a:stretch>
                  <a:fillRect l="-1508" t="-1401" r="-754" b="-8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2738984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on the same axes the graphs representing the functions: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:→0.5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Write down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exact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range(s) of values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Agree or challenge: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600" i="1">
                        <a:latin typeface="Cambria Math" panose="02040503050406030204" pitchFamily="18" charset="0"/>
                      </a:rPr>
                      <m:t>&gt;0.5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⇒1&gt;0.5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2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2185877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graphs representing the functions: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Transforming graphs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3C3E1-D926-3E40-83C8-D643DDBCD1C6}"/>
              </a:ext>
            </a:extLst>
          </p:cNvPr>
          <p:cNvGrpSpPr/>
          <p:nvPr/>
        </p:nvGrpSpPr>
        <p:grpSpPr>
          <a:xfrm>
            <a:off x="5036090" y="2348681"/>
            <a:ext cx="2068200" cy="1091160"/>
            <a:chOff x="5036090" y="2348681"/>
            <a:chExt cx="2068200" cy="10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329463-A3D7-CD43-8E97-53961AFC417D}"/>
                    </a:ext>
                  </a:extLst>
                </p14:cNvPr>
                <p14:cNvContentPartPr/>
                <p14:nvPr/>
              </p14:nvContentPartPr>
              <p14:xfrm>
                <a:off x="6056330" y="2348681"/>
                <a:ext cx="21600" cy="1091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329463-A3D7-CD43-8E97-53961AFC41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40850" y="2333561"/>
                  <a:ext cx="5220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7F1BB5-F02F-2544-B0E2-0A4180C974D9}"/>
                    </a:ext>
                  </a:extLst>
                </p14:cNvPr>
                <p14:cNvContentPartPr/>
                <p14:nvPr/>
              </p14:nvContentPartPr>
              <p14:xfrm>
                <a:off x="5036090" y="2886161"/>
                <a:ext cx="2068200" cy="22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7F1BB5-F02F-2544-B0E2-0A4180C974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0610" y="2870681"/>
                  <a:ext cx="209880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D223EE-8921-7342-86E6-3396622B7D48}"/>
                  </a:ext>
                </a:extLst>
              </p14:cNvPr>
              <p14:cNvContentPartPr/>
              <p14:nvPr/>
            </p14:nvContentPartPr>
            <p14:xfrm>
              <a:off x="5725130" y="2185961"/>
              <a:ext cx="765720" cy="77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D223EE-8921-7342-86E6-3396622B7D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0010" y="2170841"/>
                <a:ext cx="795960" cy="80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2415B87-ABED-0342-AD52-A314E5CA2339}"/>
              </a:ext>
            </a:extLst>
          </p:cNvPr>
          <p:cNvGrpSpPr/>
          <p:nvPr/>
        </p:nvGrpSpPr>
        <p:grpSpPr>
          <a:xfrm>
            <a:off x="6110690" y="1974281"/>
            <a:ext cx="1183320" cy="971280"/>
            <a:chOff x="6110690" y="1974281"/>
            <a:chExt cx="1183320" cy="9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2F9D6E-BD92-D546-93C6-F9E90152EFFE}"/>
                    </a:ext>
                  </a:extLst>
                </p14:cNvPr>
                <p14:cNvContentPartPr/>
                <p14:nvPr/>
              </p14:nvContentPartPr>
              <p14:xfrm>
                <a:off x="6110690" y="2603921"/>
                <a:ext cx="303840" cy="3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2F9D6E-BD92-D546-93C6-F9E90152EF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95210" y="2588441"/>
                  <a:ext cx="334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A83A46-7ED8-A241-AFBA-3F6703A6DE64}"/>
                    </a:ext>
                  </a:extLst>
                </p14:cNvPr>
                <p14:cNvContentPartPr/>
                <p14:nvPr/>
              </p14:nvContentPartPr>
              <p14:xfrm>
                <a:off x="6376370" y="2565761"/>
                <a:ext cx="76320" cy="14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A83A46-7ED8-A241-AFBA-3F6703A6DE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61250" y="2550641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708501-FB9F-D744-9489-C2846DCEBDF7}"/>
                    </a:ext>
                  </a:extLst>
                </p14:cNvPr>
                <p14:cNvContentPartPr/>
                <p14:nvPr/>
              </p14:nvContentPartPr>
              <p14:xfrm>
                <a:off x="6517490" y="1974281"/>
                <a:ext cx="776520" cy="971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708501-FB9F-D744-9489-C2846DCEBD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02370" y="1959161"/>
                  <a:ext cx="807120" cy="10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BD445B-3DBE-284E-9B75-7C23194CDE06}"/>
              </a:ext>
            </a:extLst>
          </p:cNvPr>
          <p:cNvGrpSpPr/>
          <p:nvPr/>
        </p:nvGrpSpPr>
        <p:grpSpPr>
          <a:xfrm>
            <a:off x="7402370" y="2345801"/>
            <a:ext cx="993600" cy="578880"/>
            <a:chOff x="7402370" y="2345801"/>
            <a:chExt cx="99360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F2962F-AF23-6C4C-ACD6-EF3AD41F9ACC}"/>
                    </a:ext>
                  </a:extLst>
                </p14:cNvPr>
                <p14:cNvContentPartPr/>
                <p14:nvPr/>
              </p14:nvContentPartPr>
              <p14:xfrm>
                <a:off x="7402370" y="2500601"/>
                <a:ext cx="65520" cy="39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F2962F-AF23-6C4C-ACD6-EF3AD41F9A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86890" y="2485481"/>
                  <a:ext cx="961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01587B-CC21-C54F-82AC-1EA3EC84C83C}"/>
                    </a:ext>
                  </a:extLst>
                </p14:cNvPr>
                <p14:cNvContentPartPr/>
                <p14:nvPr/>
              </p14:nvContentPartPr>
              <p14:xfrm>
                <a:off x="7521530" y="2712281"/>
                <a:ext cx="102240" cy="20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01587B-CC21-C54F-82AC-1EA3EC84C8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06410" y="2697161"/>
                  <a:ext cx="132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D1C8BC-95F8-BB49-B538-86EE29AFAC5B}"/>
                    </a:ext>
                  </a:extLst>
                </p14:cNvPr>
                <p14:cNvContentPartPr/>
                <p14:nvPr/>
              </p14:nvContentPartPr>
              <p14:xfrm>
                <a:off x="7646450" y="2658281"/>
                <a:ext cx="54720" cy="255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D1C8BC-95F8-BB49-B538-86EE29AFAC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31330" y="2642801"/>
                  <a:ext cx="84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7DAB94-0548-BC41-B21B-45189AB2BB3C}"/>
                    </a:ext>
                  </a:extLst>
                </p14:cNvPr>
                <p14:cNvContentPartPr/>
                <p14:nvPr/>
              </p14:nvContentPartPr>
              <p14:xfrm>
                <a:off x="7765970" y="2723441"/>
                <a:ext cx="153000" cy="4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7DAB94-0548-BC41-B21B-45189AB2BB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50490" y="2707961"/>
                  <a:ext cx="18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99C274-155E-BB41-BBB9-3B1B24E8524D}"/>
                    </a:ext>
                  </a:extLst>
                </p14:cNvPr>
                <p14:cNvContentPartPr/>
                <p14:nvPr/>
              </p14:nvContentPartPr>
              <p14:xfrm>
                <a:off x="7955690" y="2587721"/>
                <a:ext cx="136080" cy="27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99C274-155E-BB41-BBB9-3B1B24E852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40570" y="2572241"/>
                  <a:ext cx="166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EBED87-4AFA-0049-A342-63349D4809E2}"/>
                    </a:ext>
                  </a:extLst>
                </p14:cNvPr>
                <p14:cNvContentPartPr/>
                <p14:nvPr/>
              </p14:nvContentPartPr>
              <p14:xfrm>
                <a:off x="8102210" y="2517161"/>
                <a:ext cx="103320" cy="407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EBED87-4AFA-0049-A342-63349D4809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87090" y="2501681"/>
                  <a:ext cx="1339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5DF42D-A01C-C944-8429-DF2B91AEE895}"/>
                    </a:ext>
                  </a:extLst>
                </p14:cNvPr>
                <p14:cNvContentPartPr/>
                <p14:nvPr/>
              </p14:nvContentPartPr>
              <p14:xfrm>
                <a:off x="8276090" y="2345801"/>
                <a:ext cx="119880" cy="18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5DF42D-A01C-C944-8429-DF2B91AEE8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0970" y="2330681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30C9B4-D938-DF4F-90F2-41349F54105E}"/>
              </a:ext>
            </a:extLst>
          </p:cNvPr>
          <p:cNvGrpSpPr/>
          <p:nvPr/>
        </p:nvGrpSpPr>
        <p:grpSpPr>
          <a:xfrm>
            <a:off x="6669410" y="3097841"/>
            <a:ext cx="201240" cy="407520"/>
            <a:chOff x="6669410" y="3097841"/>
            <a:chExt cx="20124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E6EE1A-9A65-5D48-B73C-BC9C82F1C76D}"/>
                    </a:ext>
                  </a:extLst>
                </p14:cNvPr>
                <p14:cNvContentPartPr/>
                <p14:nvPr/>
              </p14:nvContentPartPr>
              <p14:xfrm>
                <a:off x="6761930" y="3097841"/>
                <a:ext cx="54720" cy="34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E6EE1A-9A65-5D48-B73C-BC9C82F1C7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46450" y="3082361"/>
                  <a:ext cx="849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0A0FB5-C952-5248-A074-AC94A6D5190F}"/>
                    </a:ext>
                  </a:extLst>
                </p14:cNvPr>
                <p14:cNvContentPartPr/>
                <p14:nvPr/>
              </p14:nvContentPartPr>
              <p14:xfrm>
                <a:off x="6669410" y="3233561"/>
                <a:ext cx="201240" cy="27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0A0FB5-C952-5248-A074-AC94A6D519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54290" y="3218081"/>
                  <a:ext cx="23184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BB5AC3-474A-434F-A808-B4498A9E51E7}"/>
              </a:ext>
            </a:extLst>
          </p:cNvPr>
          <p:cNvGrpSpPr/>
          <p:nvPr/>
        </p:nvGrpSpPr>
        <p:grpSpPr>
          <a:xfrm>
            <a:off x="5231210" y="3678521"/>
            <a:ext cx="2296080" cy="1216080"/>
            <a:chOff x="5231210" y="3678521"/>
            <a:chExt cx="2296080" cy="12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7C606F-63B7-6747-9C69-AA039432C481}"/>
                    </a:ext>
                  </a:extLst>
                </p14:cNvPr>
                <p14:cNvContentPartPr/>
                <p14:nvPr/>
              </p14:nvContentPartPr>
              <p14:xfrm>
                <a:off x="6115730" y="3678521"/>
                <a:ext cx="49320" cy="1216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7C606F-63B7-6747-9C69-AA039432C4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00610" y="3663401"/>
                  <a:ext cx="79920" cy="12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349453-88FC-D844-A319-CF0DC95BC4ED}"/>
                    </a:ext>
                  </a:extLst>
                </p14:cNvPr>
                <p14:cNvContentPartPr/>
                <p14:nvPr/>
              </p14:nvContentPartPr>
              <p14:xfrm>
                <a:off x="5231210" y="4394921"/>
                <a:ext cx="2296080" cy="206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349453-88FC-D844-A319-CF0DC95BC4E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6090" y="4379801"/>
                  <a:ext cx="23266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CD25B8-31A0-3042-8265-C44395EDB8B1}"/>
              </a:ext>
            </a:extLst>
          </p:cNvPr>
          <p:cNvGrpSpPr/>
          <p:nvPr/>
        </p:nvGrpSpPr>
        <p:grpSpPr>
          <a:xfrm>
            <a:off x="6577250" y="3255161"/>
            <a:ext cx="2084400" cy="1055880"/>
            <a:chOff x="6577250" y="3255161"/>
            <a:chExt cx="208440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093320-71E7-694F-956B-879C03FEB1D9}"/>
                    </a:ext>
                  </a:extLst>
                </p14:cNvPr>
                <p14:cNvContentPartPr/>
                <p14:nvPr/>
              </p14:nvContentPartPr>
              <p14:xfrm>
                <a:off x="6577250" y="3515801"/>
                <a:ext cx="597240" cy="62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093320-71E7-694F-956B-879C03FEB1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62130" y="3500321"/>
                  <a:ext cx="6278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C65E1C-5ECC-AB42-8C4F-E4AA4817DF9C}"/>
                    </a:ext>
                  </a:extLst>
                </p14:cNvPr>
                <p14:cNvContentPartPr/>
                <p14:nvPr/>
              </p14:nvContentPartPr>
              <p14:xfrm>
                <a:off x="6821690" y="3955361"/>
                <a:ext cx="184320" cy="35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C65E1C-5ECC-AB42-8C4F-E4AA4817DF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06210" y="3939881"/>
                  <a:ext cx="214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771F68-CDBB-6A4C-BFA7-DEF575DC57AE}"/>
                    </a:ext>
                  </a:extLst>
                </p14:cNvPr>
                <p14:cNvContentPartPr/>
                <p14:nvPr/>
              </p14:nvContentPartPr>
              <p14:xfrm>
                <a:off x="7293650" y="3510401"/>
                <a:ext cx="103320" cy="48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771F68-CDBB-6A4C-BFA7-DEF575DC57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78530" y="3494921"/>
                  <a:ext cx="1339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80B58E-E441-0241-A921-317A74C76A31}"/>
                    </a:ext>
                  </a:extLst>
                </p14:cNvPr>
                <p14:cNvContentPartPr/>
                <p14:nvPr/>
              </p14:nvContentPartPr>
              <p14:xfrm>
                <a:off x="7434770" y="3586361"/>
                <a:ext cx="103320" cy="27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80B58E-E441-0241-A921-317A74C76A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19650" y="3570881"/>
                  <a:ext cx="133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EE82B9-B484-6543-A71C-83D22C0B632D}"/>
                    </a:ext>
                  </a:extLst>
                </p14:cNvPr>
                <p14:cNvContentPartPr/>
                <p14:nvPr/>
              </p14:nvContentPartPr>
              <p14:xfrm>
                <a:off x="7423970" y="3597161"/>
                <a:ext cx="87120" cy="28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EE82B9-B484-6543-A71C-83D22C0B63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08850" y="3581681"/>
                  <a:ext cx="117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6CA9857-EE13-A74F-BB7B-65C8D42A32E6}"/>
                    </a:ext>
                  </a:extLst>
                </p14:cNvPr>
                <p14:cNvContentPartPr/>
                <p14:nvPr/>
              </p14:nvContentPartPr>
              <p14:xfrm>
                <a:off x="7548890" y="3575201"/>
                <a:ext cx="70920" cy="29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6CA9857-EE13-A74F-BB7B-65C8D42A32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33410" y="3560081"/>
                  <a:ext cx="101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446C4D-9323-EB4B-95EF-5E7337BC275E}"/>
                    </a:ext>
                  </a:extLst>
                </p14:cNvPr>
                <p14:cNvContentPartPr/>
                <p14:nvPr/>
              </p14:nvContentPartPr>
              <p14:xfrm>
                <a:off x="7641050" y="3640361"/>
                <a:ext cx="103320" cy="9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446C4D-9323-EB4B-95EF-5E7337BC27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25930" y="3625241"/>
                  <a:ext cx="133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1A9050-DBDB-B042-98BF-3103B6401424}"/>
                    </a:ext>
                  </a:extLst>
                </p14:cNvPr>
                <p14:cNvContentPartPr/>
                <p14:nvPr/>
              </p14:nvContentPartPr>
              <p14:xfrm>
                <a:off x="7787570" y="3516161"/>
                <a:ext cx="152280" cy="339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1A9050-DBDB-B042-98BF-3103B64014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72450" y="3501041"/>
                  <a:ext cx="182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447BF1-DD07-6840-82F3-67600B1D7D85}"/>
                    </a:ext>
                  </a:extLst>
                </p14:cNvPr>
                <p14:cNvContentPartPr/>
                <p14:nvPr/>
              </p14:nvContentPartPr>
              <p14:xfrm>
                <a:off x="7950290" y="3488441"/>
                <a:ext cx="60120" cy="49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447BF1-DD07-6840-82F3-67600B1D7D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35170" y="3473321"/>
                  <a:ext cx="907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F893A3-8DB9-5C4B-B475-7DCCAA65202B}"/>
                    </a:ext>
                  </a:extLst>
                </p14:cNvPr>
                <p14:cNvContentPartPr/>
                <p14:nvPr/>
              </p14:nvContentPartPr>
              <p14:xfrm>
                <a:off x="8064410" y="3255161"/>
                <a:ext cx="76320" cy="114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F893A3-8DB9-5C4B-B475-7DCCAA6520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49290" y="3240041"/>
                  <a:ext cx="10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242EC1-D724-514D-8421-657E803ED107}"/>
                    </a:ext>
                  </a:extLst>
                </p14:cNvPr>
                <p14:cNvContentPartPr/>
                <p14:nvPr/>
              </p14:nvContentPartPr>
              <p14:xfrm>
                <a:off x="8335850" y="3472241"/>
                <a:ext cx="21960" cy="31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242EC1-D724-514D-8421-657E803ED10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20370" y="3457121"/>
                  <a:ext cx="52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7B9D71-8094-614E-A3ED-E51C4730D6BC}"/>
                    </a:ext>
                  </a:extLst>
                </p14:cNvPr>
                <p14:cNvContentPartPr/>
                <p14:nvPr/>
              </p14:nvContentPartPr>
              <p14:xfrm>
                <a:off x="8248730" y="3331121"/>
                <a:ext cx="412920" cy="49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7B9D71-8094-614E-A3ED-E51C4730D6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33610" y="3316001"/>
                  <a:ext cx="443160" cy="52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D28AA5-4275-724F-AADC-E5E6B9DCA229}"/>
              </a:ext>
            </a:extLst>
          </p:cNvPr>
          <p:cNvGrpSpPr/>
          <p:nvPr/>
        </p:nvGrpSpPr>
        <p:grpSpPr>
          <a:xfrm>
            <a:off x="3022250" y="5214281"/>
            <a:ext cx="2318040" cy="695160"/>
            <a:chOff x="3022250" y="5214281"/>
            <a:chExt cx="231804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8362D0-9FB1-2649-A0A0-9ADC77DFD299}"/>
                    </a:ext>
                  </a:extLst>
                </p14:cNvPr>
                <p14:cNvContentPartPr/>
                <p14:nvPr/>
              </p14:nvContentPartPr>
              <p14:xfrm>
                <a:off x="3136370" y="5659601"/>
                <a:ext cx="263160" cy="5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8362D0-9FB1-2649-A0A0-9ADC77DFD2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21250" y="5644121"/>
                  <a:ext cx="293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E48635-411B-7941-A026-34CB6D931A9D}"/>
                    </a:ext>
                  </a:extLst>
                </p14:cNvPr>
                <p14:cNvContentPartPr/>
                <p14:nvPr/>
              </p14:nvContentPartPr>
              <p14:xfrm>
                <a:off x="3190730" y="5594441"/>
                <a:ext cx="138960" cy="3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E48635-411B-7941-A026-34CB6D931A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75250" y="5578961"/>
                  <a:ext cx="16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7F0E8E-F73B-DC4E-AC9E-1985AF8B9096}"/>
                    </a:ext>
                  </a:extLst>
                </p14:cNvPr>
                <p14:cNvContentPartPr/>
                <p14:nvPr/>
              </p14:nvContentPartPr>
              <p14:xfrm>
                <a:off x="3022250" y="5458721"/>
                <a:ext cx="181800" cy="54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7F0E8E-F73B-DC4E-AC9E-1985AF8B909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07130" y="5443241"/>
                  <a:ext cx="21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B579DB-8785-154B-B157-DBA8D287BCE4}"/>
                    </a:ext>
                  </a:extLst>
                </p14:cNvPr>
                <p14:cNvContentPartPr/>
                <p14:nvPr/>
              </p14:nvContentPartPr>
              <p14:xfrm>
                <a:off x="3679250" y="5290241"/>
                <a:ext cx="185040" cy="596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B579DB-8785-154B-B157-DBA8D287BCE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63770" y="5275121"/>
                  <a:ext cx="2152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132437-E937-3F48-AC56-38CFE5CF39C5}"/>
                    </a:ext>
                  </a:extLst>
                </p14:cNvPr>
                <p14:cNvContentPartPr/>
                <p14:nvPr/>
              </p14:nvContentPartPr>
              <p14:xfrm>
                <a:off x="3944930" y="5518481"/>
                <a:ext cx="97560" cy="23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132437-E937-3F48-AC56-38CFE5CF39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29810" y="5503001"/>
                  <a:ext cx="12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69C3757-6565-5346-9E19-6AD0F95751FC}"/>
                    </a:ext>
                  </a:extLst>
                </p14:cNvPr>
                <p14:cNvContentPartPr/>
                <p14:nvPr/>
              </p14:nvContentPartPr>
              <p14:xfrm>
                <a:off x="3999290" y="5409761"/>
                <a:ext cx="87120" cy="276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69C3757-6565-5346-9E19-6AD0F95751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84170" y="5394641"/>
                  <a:ext cx="117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0C76FE-0F26-0A42-9824-F2F807CE036F}"/>
                    </a:ext>
                  </a:extLst>
                </p14:cNvPr>
                <p14:cNvContentPartPr/>
                <p14:nvPr/>
              </p14:nvContentPartPr>
              <p14:xfrm>
                <a:off x="4183970" y="5513081"/>
                <a:ext cx="114480" cy="9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0C76FE-0F26-0A42-9824-F2F807CE03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68490" y="5497601"/>
                  <a:ext cx="14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68E10A-5837-A541-87D4-494DC4CEFD2D}"/>
                    </a:ext>
                  </a:extLst>
                </p14:cNvPr>
                <p14:cNvContentPartPr/>
                <p14:nvPr/>
              </p14:nvContentPartPr>
              <p14:xfrm>
                <a:off x="4352090" y="5382761"/>
                <a:ext cx="136080" cy="30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68E10A-5837-A541-87D4-494DC4CEFD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36970" y="5367281"/>
                  <a:ext cx="166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1577B5-AA21-4D41-B1C9-A7842F735BBC}"/>
                    </a:ext>
                  </a:extLst>
                </p14:cNvPr>
                <p14:cNvContentPartPr/>
                <p14:nvPr/>
              </p14:nvContentPartPr>
              <p14:xfrm>
                <a:off x="4509410" y="5398961"/>
                <a:ext cx="201240" cy="51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1577B5-AA21-4D41-B1C9-A7842F735B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94290" y="5383841"/>
                  <a:ext cx="2318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162CB9-7934-0C4F-AF27-E30570C5C5FB}"/>
                    </a:ext>
                  </a:extLst>
                </p14:cNvPr>
                <p14:cNvContentPartPr/>
                <p14:nvPr/>
              </p14:nvContentPartPr>
              <p14:xfrm>
                <a:off x="4607330" y="5214281"/>
                <a:ext cx="195840" cy="12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162CB9-7934-0C4F-AF27-E30570C5C5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91850" y="5199161"/>
                  <a:ext cx="22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A56C99-9FEA-5546-B9C1-B0FC6E30DEBE}"/>
                    </a:ext>
                  </a:extLst>
                </p14:cNvPr>
                <p14:cNvContentPartPr/>
                <p14:nvPr/>
              </p14:nvContentPartPr>
              <p14:xfrm>
                <a:off x="4862210" y="5529281"/>
                <a:ext cx="277920" cy="70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A56C99-9FEA-5546-B9C1-B0FC6E30DE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47090" y="5513801"/>
                  <a:ext cx="308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18B7FB-8412-2848-BAF1-A7B259B09165}"/>
                    </a:ext>
                  </a:extLst>
                </p14:cNvPr>
                <p14:cNvContentPartPr/>
                <p14:nvPr/>
              </p14:nvContentPartPr>
              <p14:xfrm>
                <a:off x="5133650" y="5317601"/>
                <a:ext cx="206640" cy="42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18B7FB-8412-2848-BAF1-A7B259B091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18530" y="5302121"/>
                  <a:ext cx="23724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5F11C39-55D2-7F4F-AB0B-D11B45623825}"/>
              </a:ext>
            </a:extLst>
          </p:cNvPr>
          <p:cNvGrpSpPr/>
          <p:nvPr/>
        </p:nvGrpSpPr>
        <p:grpSpPr>
          <a:xfrm>
            <a:off x="6843290" y="4400321"/>
            <a:ext cx="206640" cy="515520"/>
            <a:chOff x="6843290" y="4400321"/>
            <a:chExt cx="20664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5442C0-0A7F-D84F-A499-3FF8801F4834}"/>
                    </a:ext>
                  </a:extLst>
                </p14:cNvPr>
                <p14:cNvContentPartPr/>
                <p14:nvPr/>
              </p14:nvContentPartPr>
              <p14:xfrm>
                <a:off x="6886490" y="4400321"/>
                <a:ext cx="76320" cy="45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5442C0-0A7F-D84F-A499-3FF8801F48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71370" y="4385201"/>
                  <a:ext cx="1069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E0F0C2-F8DF-B248-8D9D-0645660B29D4}"/>
                    </a:ext>
                  </a:extLst>
                </p14:cNvPr>
                <p14:cNvContentPartPr/>
                <p14:nvPr/>
              </p14:nvContentPartPr>
              <p14:xfrm>
                <a:off x="6843290" y="4660961"/>
                <a:ext cx="206640" cy="25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E0F0C2-F8DF-B248-8D9D-0645660B29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27810" y="4645481"/>
                  <a:ext cx="2372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2" name="Group 24581">
            <a:extLst>
              <a:ext uri="{FF2B5EF4-FFF2-40B4-BE49-F238E27FC236}">
                <a16:creationId xmlns:a16="http://schemas.microsoft.com/office/drawing/2014/main" id="{F784D7BB-6D6C-444A-A237-9621BB9DDB80}"/>
              </a:ext>
            </a:extLst>
          </p:cNvPr>
          <p:cNvGrpSpPr/>
          <p:nvPr/>
        </p:nvGrpSpPr>
        <p:grpSpPr>
          <a:xfrm>
            <a:off x="5991170" y="5268641"/>
            <a:ext cx="2968920" cy="1373400"/>
            <a:chOff x="5991170" y="5268641"/>
            <a:chExt cx="2968920" cy="13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7A2690-2308-8C4C-8EEE-D52F5B2E493A}"/>
                    </a:ext>
                  </a:extLst>
                </p14:cNvPr>
                <p14:cNvContentPartPr/>
                <p14:nvPr/>
              </p14:nvContentPartPr>
              <p14:xfrm>
                <a:off x="6403730" y="5268641"/>
                <a:ext cx="76320" cy="1167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7A2690-2308-8C4C-8EEE-D52F5B2E49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88250" y="5253521"/>
                  <a:ext cx="10692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56B167-9CCA-7B42-98F8-A35BD890B242}"/>
                    </a:ext>
                  </a:extLst>
                </p14:cNvPr>
                <p14:cNvContentPartPr/>
                <p14:nvPr/>
              </p14:nvContentPartPr>
              <p14:xfrm>
                <a:off x="5991170" y="5882081"/>
                <a:ext cx="1639440" cy="18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56B167-9CCA-7B42-98F8-A35BD890B24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76050" y="5866601"/>
                  <a:ext cx="1670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8DAB9E-B660-C744-A85C-33504A427299}"/>
                    </a:ext>
                  </a:extLst>
                </p14:cNvPr>
                <p14:cNvContentPartPr/>
                <p14:nvPr/>
              </p14:nvContentPartPr>
              <p14:xfrm>
                <a:off x="6756530" y="5480321"/>
                <a:ext cx="818640" cy="105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8DAB9E-B660-C744-A85C-33504A4272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41050" y="5465201"/>
                  <a:ext cx="84924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0E85EE-776A-FE44-94AA-AE19FB6CD108}"/>
                    </a:ext>
                  </a:extLst>
                </p14:cNvPr>
                <p14:cNvContentPartPr/>
                <p14:nvPr/>
              </p14:nvContentPartPr>
              <p14:xfrm>
                <a:off x="7081970" y="6288881"/>
                <a:ext cx="136080" cy="342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0E85EE-776A-FE44-94AA-AE19FB6CD1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66850" y="6273761"/>
                  <a:ext cx="1666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E473D1-B30B-D940-B3C4-AE0BDC05DBA6}"/>
                    </a:ext>
                  </a:extLst>
                </p14:cNvPr>
                <p14:cNvContentPartPr/>
                <p14:nvPr/>
              </p14:nvContentPartPr>
              <p14:xfrm>
                <a:off x="7071170" y="6392201"/>
                <a:ext cx="152280" cy="24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E473D1-B30B-D940-B3C4-AE0BDC05DB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56050" y="6377081"/>
                  <a:ext cx="182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6EAAD8-6946-B14F-8393-F38739775925}"/>
                    </a:ext>
                  </a:extLst>
                </p14:cNvPr>
                <p14:cNvContentPartPr/>
                <p14:nvPr/>
              </p14:nvContentPartPr>
              <p14:xfrm>
                <a:off x="7630250" y="5952641"/>
                <a:ext cx="130680" cy="498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6EAAD8-6946-B14F-8393-F387397759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14770" y="5937161"/>
                  <a:ext cx="161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5D68FB-E878-0C45-B97A-9FD93A1DBE86}"/>
                    </a:ext>
                  </a:extLst>
                </p14:cNvPr>
                <p14:cNvContentPartPr/>
                <p14:nvPr/>
              </p14:nvContentPartPr>
              <p14:xfrm>
                <a:off x="7803770" y="6170081"/>
                <a:ext cx="81720" cy="26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5D68FB-E878-0C45-B97A-9FD93A1DBE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88650" y="6154961"/>
                  <a:ext cx="112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F71509-1AE1-0D41-9EFF-709826000D0C}"/>
                    </a:ext>
                  </a:extLst>
                </p14:cNvPr>
                <p14:cNvContentPartPr/>
                <p14:nvPr/>
              </p14:nvContentPartPr>
              <p14:xfrm>
                <a:off x="7923290" y="6093761"/>
                <a:ext cx="87120" cy="30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F71509-1AE1-0D41-9EFF-709826000D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08170" y="6078281"/>
                  <a:ext cx="117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BAFDCD-31A8-6942-B85B-0DC3CB887251}"/>
                    </a:ext>
                  </a:extLst>
                </p14:cNvPr>
                <p14:cNvContentPartPr/>
                <p14:nvPr/>
              </p14:nvContentPartPr>
              <p14:xfrm>
                <a:off x="8048210" y="6136961"/>
                <a:ext cx="109080" cy="6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BAFDCD-31A8-6942-B85B-0DC3CB88725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32730" y="6121841"/>
                  <a:ext cx="139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8DD0C3F5-FC37-C64E-A599-EF42A8870E3B}"/>
                    </a:ext>
                  </a:extLst>
                </p14:cNvPr>
                <p14:cNvContentPartPr/>
                <p14:nvPr/>
              </p14:nvContentPartPr>
              <p14:xfrm>
                <a:off x="8189330" y="6055601"/>
                <a:ext cx="92520" cy="17388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8DD0C3F5-FC37-C64E-A599-EF42A8870E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73850" y="6040481"/>
                  <a:ext cx="12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B39B7B39-F2F5-A142-922B-ADC3A98A2235}"/>
                    </a:ext>
                  </a:extLst>
                </p14:cNvPr>
                <p14:cNvContentPartPr/>
                <p14:nvPr/>
              </p14:nvContentPartPr>
              <p14:xfrm>
                <a:off x="8303090" y="5925281"/>
                <a:ext cx="114480" cy="5212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B39B7B39-F2F5-A142-922B-ADC3A98A223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87970" y="5910161"/>
                  <a:ext cx="1447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644B4A4C-8F94-704B-9AC4-0128B37600D8}"/>
                    </a:ext>
                  </a:extLst>
                </p14:cNvPr>
                <p14:cNvContentPartPr/>
                <p14:nvPr/>
              </p14:nvContentPartPr>
              <p14:xfrm>
                <a:off x="8466170" y="5697401"/>
                <a:ext cx="92520" cy="13068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644B4A4C-8F94-704B-9AC4-0128B37600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50690" y="5682281"/>
                  <a:ext cx="12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6495C38E-A7E3-5047-B72D-DA8BE8EEEDA6}"/>
                    </a:ext>
                  </a:extLst>
                </p14:cNvPr>
                <p14:cNvContentPartPr/>
                <p14:nvPr/>
              </p14:nvContentPartPr>
              <p14:xfrm>
                <a:off x="8563730" y="6050201"/>
                <a:ext cx="248760" cy="547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6495C38E-A7E3-5047-B72D-DA8BE8EEED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48610" y="6035081"/>
                  <a:ext cx="279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1641E435-296C-2743-AC6E-FD5C8ACFE3C6}"/>
                    </a:ext>
                  </a:extLst>
                </p14:cNvPr>
                <p14:cNvContentPartPr/>
                <p14:nvPr/>
              </p14:nvContentPartPr>
              <p14:xfrm>
                <a:off x="8721050" y="5843921"/>
                <a:ext cx="239040" cy="43920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1641E435-296C-2743-AC6E-FD5C8ACFE3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05930" y="5828801"/>
                  <a:ext cx="269640" cy="46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4583" name="Ink 24582">
                <a:extLst>
                  <a:ext uri="{FF2B5EF4-FFF2-40B4-BE49-F238E27FC236}">
                    <a16:creationId xmlns:a16="http://schemas.microsoft.com/office/drawing/2014/main" id="{40757AC7-2115-1543-A2DC-D3F18DC66118}"/>
                  </a:ext>
                </a:extLst>
              </p14:cNvPr>
              <p14:cNvContentPartPr/>
              <p14:nvPr/>
            </p14:nvContentPartPr>
            <p14:xfrm>
              <a:off x="1540850" y="4612001"/>
              <a:ext cx="613800" cy="657000"/>
            </p14:xfrm>
          </p:contentPart>
        </mc:Choice>
        <mc:Fallback xmlns="">
          <p:pic>
            <p:nvPicPr>
              <p:cNvPr id="24583" name="Ink 24582">
                <a:extLst>
                  <a:ext uri="{FF2B5EF4-FFF2-40B4-BE49-F238E27FC236}">
                    <a16:creationId xmlns:a16="http://schemas.microsoft.com/office/drawing/2014/main" id="{40757AC7-2115-1543-A2DC-D3F18DC6611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25370" y="4596881"/>
                <a:ext cx="644040" cy="6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451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graphs representing the functions: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Transforming graphs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2D9649-5F44-854B-BB44-1C3C87D417A9}"/>
              </a:ext>
            </a:extLst>
          </p:cNvPr>
          <p:cNvGrpSpPr/>
          <p:nvPr/>
        </p:nvGrpSpPr>
        <p:grpSpPr>
          <a:xfrm>
            <a:off x="6544850" y="1849361"/>
            <a:ext cx="2285280" cy="1742760"/>
            <a:chOff x="6544850" y="1849361"/>
            <a:chExt cx="2285280" cy="17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DFF20C2-23E4-4848-98BB-FE3E5F267D90}"/>
                    </a:ext>
                  </a:extLst>
                </p14:cNvPr>
                <p14:cNvContentPartPr/>
                <p14:nvPr/>
              </p14:nvContentPartPr>
              <p14:xfrm>
                <a:off x="7494530" y="1849361"/>
                <a:ext cx="49320" cy="1384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DFF20C2-23E4-4848-98BB-FE3E5F267D9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79050" y="1834241"/>
                  <a:ext cx="79920" cy="14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E6F0D7-8136-6040-B014-1088174432CD}"/>
                    </a:ext>
                  </a:extLst>
                </p14:cNvPr>
                <p14:cNvContentPartPr/>
                <p14:nvPr/>
              </p14:nvContentPartPr>
              <p14:xfrm>
                <a:off x="6544850" y="2669081"/>
                <a:ext cx="2285280" cy="13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E6F0D7-8136-6040-B014-1088174432C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9370" y="2653601"/>
                  <a:ext cx="2315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4271CD1-A112-5F49-9145-B772044D7B29}"/>
                    </a:ext>
                  </a:extLst>
                </p14:cNvPr>
                <p14:cNvContentPartPr/>
                <p14:nvPr/>
              </p14:nvContentPartPr>
              <p14:xfrm>
                <a:off x="7304450" y="1871321"/>
                <a:ext cx="1118520" cy="109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4271CD1-A112-5F49-9145-B772044D7B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89330" y="1855841"/>
                  <a:ext cx="1148760" cy="11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CA1B6D-1F86-4A41-93FC-B7597685FBBE}"/>
                    </a:ext>
                  </a:extLst>
                </p14:cNvPr>
                <p14:cNvContentPartPr/>
                <p14:nvPr/>
              </p14:nvContentPartPr>
              <p14:xfrm>
                <a:off x="7868930" y="2891561"/>
                <a:ext cx="54720" cy="201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CA1B6D-1F86-4A41-93FC-B7597685FB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53810" y="2876441"/>
                  <a:ext cx="8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4A4DB9-AAA1-F242-BA0C-A35A33D1BB47}"/>
                    </a:ext>
                  </a:extLst>
                </p14:cNvPr>
                <p14:cNvContentPartPr/>
                <p14:nvPr/>
              </p14:nvContentPartPr>
              <p14:xfrm>
                <a:off x="7852730" y="2886161"/>
                <a:ext cx="109080" cy="21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4A4DB9-AAA1-F242-BA0C-A35A33D1BB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7610" y="2870681"/>
                  <a:ext cx="139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0545DB-7E8F-1543-A19F-9C814D245824}"/>
                    </a:ext>
                  </a:extLst>
                </p14:cNvPr>
                <p14:cNvContentPartPr/>
                <p14:nvPr/>
              </p14:nvContentPartPr>
              <p14:xfrm>
                <a:off x="7831130" y="3195401"/>
                <a:ext cx="76320" cy="30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0545DB-7E8F-1543-A19F-9C814D2458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15650" y="3180281"/>
                  <a:ext cx="106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0435C9-34A2-014C-B296-E33D7837A823}"/>
                    </a:ext>
                  </a:extLst>
                </p14:cNvPr>
                <p14:cNvContentPartPr/>
                <p14:nvPr/>
              </p14:nvContentPartPr>
              <p14:xfrm>
                <a:off x="7977650" y="3223121"/>
                <a:ext cx="97920" cy="23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0435C9-34A2-014C-B296-E33D7837A8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62170" y="3208001"/>
                  <a:ext cx="128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EA39DD-3259-694C-A6B6-38B6464C7065}"/>
                    </a:ext>
                  </a:extLst>
                </p14:cNvPr>
                <p14:cNvContentPartPr/>
                <p14:nvPr/>
              </p14:nvContentPartPr>
              <p14:xfrm>
                <a:off x="8075210" y="3434081"/>
                <a:ext cx="70920" cy="10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EA39DD-3259-694C-A6B6-38B6464C70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60090" y="3418961"/>
                  <a:ext cx="10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5289E7-CABB-6146-98B4-AC6DCA935668}"/>
                    </a:ext>
                  </a:extLst>
                </p14:cNvPr>
                <p14:cNvContentPartPr/>
                <p14:nvPr/>
              </p14:nvContentPartPr>
              <p14:xfrm>
                <a:off x="8178170" y="3271361"/>
                <a:ext cx="102960" cy="49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5289E7-CABB-6146-98B4-AC6DCA93566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63050" y="3256241"/>
                  <a:ext cx="133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BD373F-4DCA-A146-9D02-903AB8FA9FD7}"/>
                    </a:ext>
                  </a:extLst>
                </p14:cNvPr>
                <p14:cNvContentPartPr/>
                <p14:nvPr/>
              </p14:nvContentPartPr>
              <p14:xfrm>
                <a:off x="8286890" y="3184601"/>
                <a:ext cx="125280" cy="27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BD373F-4DCA-A146-9D02-903AB8FA9F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1770" y="3169481"/>
                  <a:ext cx="155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2D3A56-0990-5C49-BFF0-47E14B879273}"/>
                    </a:ext>
                  </a:extLst>
                </p14:cNvPr>
                <p14:cNvContentPartPr/>
                <p14:nvPr/>
              </p14:nvContentPartPr>
              <p14:xfrm>
                <a:off x="8466170" y="3081641"/>
                <a:ext cx="113040" cy="51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2D3A56-0990-5C49-BFF0-47E14B8792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50690" y="3066161"/>
                  <a:ext cx="1436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41186F-78C1-9C4D-882F-1A2AA1D7178F}"/>
                    </a:ext>
                  </a:extLst>
                </p14:cNvPr>
                <p14:cNvContentPartPr/>
                <p14:nvPr/>
              </p14:nvContentPartPr>
              <p14:xfrm>
                <a:off x="7597490" y="2017841"/>
                <a:ext cx="31680" cy="303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41186F-78C1-9C4D-882F-1A2AA1D717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82370" y="2002361"/>
                  <a:ext cx="62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581CEC-E82B-FB4A-9F5B-95B7B30B799D}"/>
                    </a:ext>
                  </a:extLst>
                </p14:cNvPr>
                <p14:cNvContentPartPr/>
                <p14:nvPr/>
              </p14:nvContentPartPr>
              <p14:xfrm>
                <a:off x="7679210" y="2110001"/>
                <a:ext cx="76320" cy="13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581CEC-E82B-FB4A-9F5B-95B7B30B79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63730" y="2094881"/>
                  <a:ext cx="106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51133F-A086-9E4F-89B1-77DE5CDD9ABB}"/>
                    </a:ext>
                  </a:extLst>
                </p14:cNvPr>
                <p14:cNvContentPartPr/>
                <p14:nvPr/>
              </p14:nvContentPartPr>
              <p14:xfrm>
                <a:off x="7799090" y="2164361"/>
                <a:ext cx="10440" cy="19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51133F-A086-9E4F-89B1-77DE5CDD9A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3610" y="2148881"/>
                  <a:ext cx="41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9ACA19-3C54-EE49-A25A-C6E703502197}"/>
                    </a:ext>
                  </a:extLst>
                </p14:cNvPr>
                <p14:cNvContentPartPr/>
                <p14:nvPr/>
              </p14:nvContentPartPr>
              <p14:xfrm>
                <a:off x="7863530" y="2110001"/>
                <a:ext cx="27360" cy="18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9ACA19-3C54-EE49-A25A-C6E7035021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48410" y="2094881"/>
                  <a:ext cx="57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D5C732-2030-AE48-AF37-5BA2260A4937}"/>
                    </a:ext>
                  </a:extLst>
                </p14:cNvPr>
                <p14:cNvContentPartPr/>
                <p14:nvPr/>
              </p14:nvContentPartPr>
              <p14:xfrm>
                <a:off x="7955690" y="1985081"/>
                <a:ext cx="70920" cy="429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D5C732-2030-AE48-AF37-5BA2260A49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40570" y="1969961"/>
                  <a:ext cx="101520" cy="45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1AB3FA6-EB20-6849-85E8-DE4FBF4473D4}"/>
                  </a:ext>
                </a:extLst>
              </p14:cNvPr>
              <p14:cNvContentPartPr/>
              <p14:nvPr/>
            </p14:nvContentPartPr>
            <p14:xfrm>
              <a:off x="3244730" y="2359481"/>
              <a:ext cx="2041200" cy="3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1AB3FA6-EB20-6849-85E8-DE4FBF4473D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3090" y="2215841"/>
                <a:ext cx="218484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080B826-EF4D-7540-B1D1-0EC4348A1008}"/>
              </a:ext>
            </a:extLst>
          </p:cNvPr>
          <p:cNvGrpSpPr/>
          <p:nvPr/>
        </p:nvGrpSpPr>
        <p:grpSpPr>
          <a:xfrm>
            <a:off x="2186690" y="2593121"/>
            <a:ext cx="2828160" cy="547920"/>
            <a:chOff x="2186690" y="2593121"/>
            <a:chExt cx="282816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1B9B4E-209B-C64C-80BE-26C71F385EDC}"/>
                    </a:ext>
                  </a:extLst>
                </p14:cNvPr>
                <p14:cNvContentPartPr/>
                <p14:nvPr/>
              </p14:nvContentPartPr>
              <p14:xfrm>
                <a:off x="2241410" y="2605001"/>
                <a:ext cx="159120" cy="46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1B9B4E-209B-C64C-80BE-26C71F385E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26290" y="2589881"/>
                  <a:ext cx="1893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38B95B-A0B5-7546-A798-BA1F7C5B12BB}"/>
                    </a:ext>
                  </a:extLst>
                </p14:cNvPr>
                <p14:cNvContentPartPr/>
                <p14:nvPr/>
              </p14:nvContentPartPr>
              <p14:xfrm>
                <a:off x="2186690" y="2826401"/>
                <a:ext cx="233640" cy="4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38B95B-A0B5-7546-A798-BA1F7C5B12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71210" y="2811281"/>
                  <a:ext cx="264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0A52F6-AB55-C147-8269-6CCD6E6C336C}"/>
                    </a:ext>
                  </a:extLst>
                </p14:cNvPr>
                <p14:cNvContentPartPr/>
                <p14:nvPr/>
              </p14:nvContentPartPr>
              <p14:xfrm>
                <a:off x="2490530" y="2636321"/>
                <a:ext cx="87120" cy="35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0A52F6-AB55-C147-8269-6CCD6E6C33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75410" y="2621201"/>
                  <a:ext cx="1177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D38DA2-37B1-3F4D-8C3A-3F91FBE002F6}"/>
                    </a:ext>
                  </a:extLst>
                </p14:cNvPr>
                <p14:cNvContentPartPr/>
                <p14:nvPr/>
              </p14:nvContentPartPr>
              <p14:xfrm>
                <a:off x="2637050" y="2739641"/>
                <a:ext cx="162720" cy="328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D38DA2-37B1-3F4D-8C3A-3F91FBE002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21930" y="2724161"/>
                  <a:ext cx="192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2607C2-0684-BE42-A04D-1D2DE4D61B9B}"/>
                    </a:ext>
                  </a:extLst>
                </p14:cNvPr>
                <p14:cNvContentPartPr/>
                <p14:nvPr/>
              </p14:nvContentPartPr>
              <p14:xfrm>
                <a:off x="2881130" y="2679881"/>
                <a:ext cx="76320" cy="45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2607C2-0684-BE42-A04D-1D2DE4D61B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66010" y="2664761"/>
                  <a:ext cx="106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D6D77E-342E-1D4E-AEEA-A3FD4E69EE2B}"/>
                    </a:ext>
                  </a:extLst>
                </p14:cNvPr>
                <p14:cNvContentPartPr/>
                <p14:nvPr/>
              </p14:nvContentPartPr>
              <p14:xfrm>
                <a:off x="3185330" y="3005321"/>
                <a:ext cx="141480" cy="7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D6D77E-342E-1D4E-AEEA-A3FD4E69EE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69850" y="2990201"/>
                  <a:ext cx="17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772DB6-9D15-284E-B2F8-E7D69F5885ED}"/>
                    </a:ext>
                  </a:extLst>
                </p14:cNvPr>
                <p14:cNvContentPartPr/>
                <p14:nvPr/>
              </p14:nvContentPartPr>
              <p14:xfrm>
                <a:off x="3114770" y="2913161"/>
                <a:ext cx="125280" cy="3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772DB6-9D15-284E-B2F8-E7D69F5885E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99290" y="2898041"/>
                  <a:ext cx="155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6F199F-76C7-044D-905C-E6B0F636DF5B}"/>
                    </a:ext>
                  </a:extLst>
                </p14:cNvPr>
                <p14:cNvContentPartPr/>
                <p14:nvPr/>
              </p14:nvContentPartPr>
              <p14:xfrm>
                <a:off x="3489170" y="2815601"/>
                <a:ext cx="146880" cy="27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6F199F-76C7-044D-905C-E6B0F636DF5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73690" y="2800121"/>
                  <a:ext cx="177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A6FACA-2592-7F46-957F-639385A3F52B}"/>
                    </a:ext>
                  </a:extLst>
                </p14:cNvPr>
                <p14:cNvContentPartPr/>
                <p14:nvPr/>
              </p14:nvContentPartPr>
              <p14:xfrm>
                <a:off x="3608690" y="2767361"/>
                <a:ext cx="157680" cy="29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A6FACA-2592-7F46-957F-639385A3F5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93210" y="2751881"/>
                  <a:ext cx="188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FD4670-4EBD-BA41-97D0-AD95BCB4A1DD}"/>
                    </a:ext>
                  </a:extLst>
                </p14:cNvPr>
                <p14:cNvContentPartPr/>
                <p14:nvPr/>
              </p14:nvContentPartPr>
              <p14:xfrm>
                <a:off x="3744050" y="2593121"/>
                <a:ext cx="125280" cy="163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FD4670-4EBD-BA41-97D0-AD95BCB4A1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28930" y="2577641"/>
                  <a:ext cx="155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181390-97ED-5E4B-911D-0FF7CD843A39}"/>
                    </a:ext>
                  </a:extLst>
                </p14:cNvPr>
                <p14:cNvContentPartPr/>
                <p14:nvPr/>
              </p14:nvContentPartPr>
              <p14:xfrm>
                <a:off x="3907130" y="2804801"/>
                <a:ext cx="149400" cy="7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181390-97ED-5E4B-911D-0FF7CD843A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91650" y="2789321"/>
                  <a:ext cx="17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E74C9A-9E4D-0640-86D1-A3B07A817F67}"/>
                    </a:ext>
                  </a:extLst>
                </p14:cNvPr>
                <p14:cNvContentPartPr/>
                <p14:nvPr/>
              </p14:nvContentPartPr>
              <p14:xfrm>
                <a:off x="4156610" y="2609321"/>
                <a:ext cx="173880" cy="44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E74C9A-9E4D-0640-86D1-A3B07A817F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41490" y="2594201"/>
                  <a:ext cx="2044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1EB649-CB17-2A4D-B850-E70F5A92BD52}"/>
                    </a:ext>
                  </a:extLst>
                </p14:cNvPr>
                <p14:cNvContentPartPr/>
                <p14:nvPr/>
              </p14:nvContentPartPr>
              <p14:xfrm>
                <a:off x="4227170" y="2869961"/>
                <a:ext cx="38520" cy="27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1EB649-CB17-2A4D-B850-E70F5A92BD5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12050" y="2854481"/>
                  <a:ext cx="68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F3B8C9-F829-1946-986D-F0FDE221E861}"/>
                    </a:ext>
                  </a:extLst>
                </p14:cNvPr>
                <p14:cNvContentPartPr/>
                <p14:nvPr/>
              </p14:nvContentPartPr>
              <p14:xfrm>
                <a:off x="4411850" y="2853401"/>
                <a:ext cx="64800" cy="28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F3B8C9-F829-1946-986D-F0FDE221E8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96370" y="2838281"/>
                  <a:ext cx="95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811B0BC-5342-6B4E-8359-3A14C2046AB1}"/>
                    </a:ext>
                  </a:extLst>
                </p14:cNvPr>
                <p14:cNvContentPartPr/>
                <p14:nvPr/>
              </p14:nvContentPartPr>
              <p14:xfrm>
                <a:off x="4466210" y="2728841"/>
                <a:ext cx="369360" cy="356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811B0BC-5342-6B4E-8359-3A14C2046A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50730" y="2713361"/>
                  <a:ext cx="399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976C65-5FC3-3E4E-9253-F56439F3976C}"/>
                    </a:ext>
                  </a:extLst>
                </p14:cNvPr>
                <p14:cNvContentPartPr/>
                <p14:nvPr/>
              </p14:nvContentPartPr>
              <p14:xfrm>
                <a:off x="4645130" y="2945921"/>
                <a:ext cx="199440" cy="32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976C65-5FC3-3E4E-9253-F56439F397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30010" y="2930441"/>
                  <a:ext cx="230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CA8B10-0B18-3B47-A30F-645EA38CA212}"/>
                    </a:ext>
                  </a:extLst>
                </p14:cNvPr>
                <p14:cNvContentPartPr/>
                <p14:nvPr/>
              </p14:nvContentPartPr>
              <p14:xfrm>
                <a:off x="4965530" y="2663681"/>
                <a:ext cx="49320" cy="44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CA8B10-0B18-3B47-A30F-645EA38CA2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50050" y="2648201"/>
                  <a:ext cx="79560" cy="4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C201729-2673-FA40-A712-611850AE4F57}"/>
              </a:ext>
            </a:extLst>
          </p:cNvPr>
          <p:cNvGrpSpPr/>
          <p:nvPr/>
        </p:nvGrpSpPr>
        <p:grpSpPr>
          <a:xfrm>
            <a:off x="1605650" y="3714161"/>
            <a:ext cx="1389960" cy="461160"/>
            <a:chOff x="1605650" y="3714161"/>
            <a:chExt cx="13899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DE161E-F0D2-384B-8298-8B854EED2DCD}"/>
                    </a:ext>
                  </a:extLst>
                </p14:cNvPr>
                <p14:cNvContentPartPr/>
                <p14:nvPr/>
              </p14:nvContentPartPr>
              <p14:xfrm>
                <a:off x="2083370" y="3727481"/>
                <a:ext cx="81720" cy="44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DE161E-F0D2-384B-8298-8B854EED2D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68250" y="3712001"/>
                  <a:ext cx="1123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D0182B-15D0-1A4C-9ABD-1EC4EE02D7FB}"/>
                    </a:ext>
                  </a:extLst>
                </p14:cNvPr>
                <p14:cNvContentPartPr/>
                <p14:nvPr/>
              </p14:nvContentPartPr>
              <p14:xfrm>
                <a:off x="2050970" y="3939161"/>
                <a:ext cx="177120" cy="32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D0182B-15D0-1A4C-9ABD-1EC4EE02D7F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5490" y="3923681"/>
                  <a:ext cx="207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9C2535-48EE-8543-AA70-D9F8FD4AA6FD}"/>
                    </a:ext>
                  </a:extLst>
                </p14:cNvPr>
                <p14:cNvContentPartPr/>
                <p14:nvPr/>
              </p14:nvContentPartPr>
              <p14:xfrm>
                <a:off x="2327810" y="3738281"/>
                <a:ext cx="667800" cy="42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9C2535-48EE-8543-AA70-D9F8FD4AA6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12330" y="3722801"/>
                  <a:ext cx="6984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9D19805-574A-FB4E-A458-F4A832690951}"/>
                    </a:ext>
                  </a:extLst>
                </p14:cNvPr>
                <p14:cNvContentPartPr/>
                <p14:nvPr/>
              </p14:nvContentPartPr>
              <p14:xfrm>
                <a:off x="1605650" y="3874001"/>
                <a:ext cx="314640" cy="3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9D19805-574A-FB4E-A458-F4A8326909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90530" y="3858521"/>
                  <a:ext cx="344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617DFE-2849-2144-B776-6D02E4F2DD0E}"/>
                    </a:ext>
                  </a:extLst>
                </p14:cNvPr>
                <p14:cNvContentPartPr/>
                <p14:nvPr/>
              </p14:nvContentPartPr>
              <p14:xfrm>
                <a:off x="2512130" y="3814241"/>
                <a:ext cx="136080" cy="22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617DFE-2849-2144-B776-6D02E4F2DD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97010" y="3798761"/>
                  <a:ext cx="166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0729C2A-272C-584B-8A4F-6A5C43734194}"/>
                    </a:ext>
                  </a:extLst>
                </p14:cNvPr>
                <p14:cNvContentPartPr/>
                <p14:nvPr/>
              </p14:nvContentPartPr>
              <p14:xfrm>
                <a:off x="2631650" y="3714161"/>
                <a:ext cx="109080" cy="25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0729C2A-272C-584B-8A4F-6A5C437341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16170" y="3698681"/>
                  <a:ext cx="13932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2" name="Group 24581">
            <a:extLst>
              <a:ext uri="{FF2B5EF4-FFF2-40B4-BE49-F238E27FC236}">
                <a16:creationId xmlns:a16="http://schemas.microsoft.com/office/drawing/2014/main" id="{1677B12B-BD0D-1D4C-AD4C-58BACD1328B5}"/>
              </a:ext>
            </a:extLst>
          </p:cNvPr>
          <p:cNvGrpSpPr/>
          <p:nvPr/>
        </p:nvGrpSpPr>
        <p:grpSpPr>
          <a:xfrm>
            <a:off x="3277490" y="4720361"/>
            <a:ext cx="347760" cy="364320"/>
            <a:chOff x="3277490" y="4720361"/>
            <a:chExt cx="3477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DF018C93-BC50-9A46-8D90-703F66915A90}"/>
                    </a:ext>
                  </a:extLst>
                </p14:cNvPr>
                <p14:cNvContentPartPr/>
                <p14:nvPr/>
              </p14:nvContentPartPr>
              <p14:xfrm>
                <a:off x="3293690" y="4845281"/>
                <a:ext cx="306720" cy="655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DF018C93-BC50-9A46-8D90-703F66915A9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78570" y="4830161"/>
                  <a:ext cx="33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06FF0E42-8ABF-FB4D-A27C-52F9F551A6AA}"/>
                    </a:ext>
                  </a:extLst>
                </p14:cNvPr>
                <p14:cNvContentPartPr/>
                <p14:nvPr/>
              </p14:nvContentPartPr>
              <p14:xfrm>
                <a:off x="3321050" y="5019161"/>
                <a:ext cx="304200" cy="6552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06FF0E42-8ABF-FB4D-A27C-52F9F551A6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05570" y="5003681"/>
                  <a:ext cx="334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BE6CB907-F80B-9543-BF87-0D778416B126}"/>
                    </a:ext>
                  </a:extLst>
                </p14:cNvPr>
                <p14:cNvContentPartPr/>
                <p14:nvPr/>
              </p14:nvContentPartPr>
              <p14:xfrm>
                <a:off x="3277490" y="4720361"/>
                <a:ext cx="304920" cy="273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BE6CB907-F80B-9543-BF87-0D778416B1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62370" y="4705241"/>
                  <a:ext cx="3355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2" name="Group 24591">
            <a:extLst>
              <a:ext uri="{FF2B5EF4-FFF2-40B4-BE49-F238E27FC236}">
                <a16:creationId xmlns:a16="http://schemas.microsoft.com/office/drawing/2014/main" id="{0339B334-483A-1A44-A800-4C1CD2D1D199}"/>
              </a:ext>
            </a:extLst>
          </p:cNvPr>
          <p:cNvGrpSpPr/>
          <p:nvPr/>
        </p:nvGrpSpPr>
        <p:grpSpPr>
          <a:xfrm>
            <a:off x="3879770" y="4569161"/>
            <a:ext cx="1645200" cy="590400"/>
            <a:chOff x="3879770" y="4569161"/>
            <a:chExt cx="164520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88C03574-2FE5-1847-92A8-9A61CDAECF16}"/>
                    </a:ext>
                  </a:extLst>
                </p14:cNvPr>
                <p14:cNvContentPartPr/>
                <p14:nvPr/>
              </p14:nvContentPartPr>
              <p14:xfrm>
                <a:off x="3928730" y="4603361"/>
                <a:ext cx="37800" cy="55620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88C03574-2FE5-1847-92A8-9A61CDAECF1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13610" y="4588241"/>
                  <a:ext cx="6840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F2355604-8BF9-C448-8564-8C6D98A61AC5}"/>
                    </a:ext>
                  </a:extLst>
                </p14:cNvPr>
                <p14:cNvContentPartPr/>
                <p14:nvPr/>
              </p14:nvContentPartPr>
              <p14:xfrm>
                <a:off x="3879770" y="4671761"/>
                <a:ext cx="374760" cy="39492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F2355604-8BF9-C448-8564-8C6D98A61A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64650" y="4656281"/>
                  <a:ext cx="405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83BBB5CD-7DC0-A241-A90C-08FB95CA19AD}"/>
                    </a:ext>
                  </a:extLst>
                </p14:cNvPr>
                <p14:cNvContentPartPr/>
                <p14:nvPr/>
              </p14:nvContentPartPr>
              <p14:xfrm>
                <a:off x="4362890" y="4726481"/>
                <a:ext cx="206640" cy="35676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83BBB5CD-7DC0-A241-A90C-08FB95CA19A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47770" y="4711361"/>
                  <a:ext cx="2372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685DFDB3-0562-B146-8C8E-EAC726A5ECDD}"/>
                    </a:ext>
                  </a:extLst>
                </p14:cNvPr>
                <p14:cNvContentPartPr/>
                <p14:nvPr/>
              </p14:nvContentPartPr>
              <p14:xfrm>
                <a:off x="4683290" y="4818281"/>
                <a:ext cx="60120" cy="18504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685DFDB3-0562-B146-8C8E-EAC726A5EC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67810" y="4802801"/>
                  <a:ext cx="90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9F7BE0CE-C705-904F-86E2-5814AA4D239E}"/>
                    </a:ext>
                  </a:extLst>
                </p14:cNvPr>
                <p14:cNvContentPartPr/>
                <p14:nvPr/>
              </p14:nvContentPartPr>
              <p14:xfrm>
                <a:off x="4579970" y="4883441"/>
                <a:ext cx="190440" cy="763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9F7BE0CE-C705-904F-86E2-5814AA4D23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64850" y="4867961"/>
                  <a:ext cx="220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7843570B-550F-C749-BFC4-E2D04911023D}"/>
                    </a:ext>
                  </a:extLst>
                </p14:cNvPr>
                <p14:cNvContentPartPr/>
                <p14:nvPr/>
              </p14:nvContentPartPr>
              <p14:xfrm>
                <a:off x="4852130" y="4693361"/>
                <a:ext cx="216720" cy="30744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7843570B-550F-C749-BFC4-E2D04911023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36650" y="4678241"/>
                  <a:ext cx="247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A808141F-7585-3245-B32C-0497586D2A15}"/>
                    </a:ext>
                  </a:extLst>
                </p14:cNvPr>
                <p14:cNvContentPartPr/>
                <p14:nvPr/>
              </p14:nvContentPartPr>
              <p14:xfrm>
                <a:off x="4959770" y="4763921"/>
                <a:ext cx="70920" cy="29340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A808141F-7585-3245-B32C-0497586D2A1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44650" y="4748801"/>
                  <a:ext cx="101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043EF54D-AF30-DC41-AA80-07CD43E55697}"/>
                    </a:ext>
                  </a:extLst>
                </p14:cNvPr>
                <p14:cNvContentPartPr/>
                <p14:nvPr/>
              </p14:nvContentPartPr>
              <p14:xfrm>
                <a:off x="5122850" y="4714961"/>
                <a:ext cx="151560" cy="43992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043EF54D-AF30-DC41-AA80-07CD43E556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07370" y="4699841"/>
                  <a:ext cx="1821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784200D3-41A0-B44A-A6CE-60F429A89D2F}"/>
                    </a:ext>
                  </a:extLst>
                </p14:cNvPr>
                <p14:cNvContentPartPr/>
                <p14:nvPr/>
              </p14:nvContentPartPr>
              <p14:xfrm>
                <a:off x="5339930" y="4569161"/>
                <a:ext cx="185040" cy="42840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784200D3-41A0-B44A-A6CE-60F429A89D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24450" y="4554041"/>
                  <a:ext cx="21528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7" name="Group 24596">
            <a:extLst>
              <a:ext uri="{FF2B5EF4-FFF2-40B4-BE49-F238E27FC236}">
                <a16:creationId xmlns:a16="http://schemas.microsoft.com/office/drawing/2014/main" id="{E4A17CD8-E681-8645-ADDE-4867F8E42AAB}"/>
              </a:ext>
            </a:extLst>
          </p:cNvPr>
          <p:cNvGrpSpPr/>
          <p:nvPr/>
        </p:nvGrpSpPr>
        <p:grpSpPr>
          <a:xfrm>
            <a:off x="628970" y="4592561"/>
            <a:ext cx="617040" cy="714240"/>
            <a:chOff x="628970" y="4592561"/>
            <a:chExt cx="61704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771F5CBA-8B79-CE4F-AE3B-D41A155988B8}"/>
                    </a:ext>
                  </a:extLst>
                </p14:cNvPr>
                <p14:cNvContentPartPr/>
                <p14:nvPr/>
              </p14:nvContentPartPr>
              <p14:xfrm>
                <a:off x="981770" y="4709561"/>
                <a:ext cx="54720" cy="37476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771F5CBA-8B79-CE4F-AE3B-D41A155988B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6290" y="4694441"/>
                  <a:ext cx="849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7F7E08CC-7222-004C-9310-E5BD39F4664B}"/>
                    </a:ext>
                  </a:extLst>
                </p14:cNvPr>
                <p14:cNvContentPartPr/>
                <p14:nvPr/>
              </p14:nvContentPartPr>
              <p14:xfrm>
                <a:off x="710330" y="4780121"/>
                <a:ext cx="521280" cy="22824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7F7E08CC-7222-004C-9310-E5BD39F466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5210" y="4765001"/>
                  <a:ext cx="551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8272C011-08CB-914B-B533-F87996B44E1D}"/>
                    </a:ext>
                  </a:extLst>
                </p14:cNvPr>
                <p14:cNvContentPartPr/>
                <p14:nvPr/>
              </p14:nvContentPartPr>
              <p14:xfrm>
                <a:off x="721130" y="4769321"/>
                <a:ext cx="456120" cy="4453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8272C011-08CB-914B-B533-F87996B44E1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6010" y="4754201"/>
                  <a:ext cx="4867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3E1A62E0-AA85-A944-82CE-947EC92706F4}"/>
                    </a:ext>
                  </a:extLst>
                </p14:cNvPr>
                <p14:cNvContentPartPr/>
                <p14:nvPr/>
              </p14:nvContentPartPr>
              <p14:xfrm>
                <a:off x="628970" y="4592561"/>
                <a:ext cx="617040" cy="7142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3E1A62E0-AA85-A944-82CE-947EC92706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3490" y="4577441"/>
                  <a:ext cx="647640" cy="74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0" name="Group 24599">
            <a:extLst>
              <a:ext uri="{FF2B5EF4-FFF2-40B4-BE49-F238E27FC236}">
                <a16:creationId xmlns:a16="http://schemas.microsoft.com/office/drawing/2014/main" id="{2389020A-F3E0-8B4B-BA5F-FB9A930EBF00}"/>
              </a:ext>
            </a:extLst>
          </p:cNvPr>
          <p:cNvGrpSpPr/>
          <p:nvPr/>
        </p:nvGrpSpPr>
        <p:grpSpPr>
          <a:xfrm>
            <a:off x="1866290" y="4704161"/>
            <a:ext cx="1031400" cy="561960"/>
            <a:chOff x="1866290" y="4704161"/>
            <a:chExt cx="10314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B28BA5-F97E-E840-AC27-3258D86F1B82}"/>
                    </a:ext>
                  </a:extLst>
                </p14:cNvPr>
                <p14:cNvContentPartPr/>
                <p14:nvPr/>
              </p14:nvContentPartPr>
              <p14:xfrm>
                <a:off x="1953050" y="4742321"/>
                <a:ext cx="38520" cy="52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B28BA5-F97E-E840-AC27-3258D86F1B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37930" y="4726841"/>
                  <a:ext cx="687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05111-59BE-C04E-8F0F-21F4D03ED585}"/>
                    </a:ext>
                  </a:extLst>
                </p14:cNvPr>
                <p14:cNvContentPartPr/>
                <p14:nvPr/>
              </p14:nvContentPartPr>
              <p14:xfrm>
                <a:off x="1866290" y="4720361"/>
                <a:ext cx="456120" cy="39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05111-59BE-C04E-8F0F-21F4D03ED5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1170" y="4705241"/>
                  <a:ext cx="486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04697A-1A35-5C4E-BCB8-BBBB86F3C0F1}"/>
                    </a:ext>
                  </a:extLst>
                </p14:cNvPr>
                <p14:cNvContentPartPr/>
                <p14:nvPr/>
              </p14:nvContentPartPr>
              <p14:xfrm>
                <a:off x="2799770" y="4704161"/>
                <a:ext cx="97920" cy="320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04697A-1A35-5C4E-BCB8-BBBB86F3C0F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84650" y="4689041"/>
                  <a:ext cx="128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0C4CF5-D39D-4348-8B3C-BC028D3DFEE8}"/>
                    </a:ext>
                  </a:extLst>
                </p14:cNvPr>
                <p14:cNvContentPartPr/>
                <p14:nvPr/>
              </p14:nvContentPartPr>
              <p14:xfrm>
                <a:off x="2208290" y="4861481"/>
                <a:ext cx="186840" cy="2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0C4CF5-D39D-4348-8B3C-BC028D3DFE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93170" y="4846361"/>
                  <a:ext cx="21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439977-83F3-5544-82DE-DC92667E2B6F}"/>
                    </a:ext>
                  </a:extLst>
                </p14:cNvPr>
                <p14:cNvContentPartPr/>
                <p14:nvPr/>
              </p14:nvContentPartPr>
              <p14:xfrm>
                <a:off x="2474330" y="4807841"/>
                <a:ext cx="146160" cy="222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439977-83F3-5544-82DE-DC92667E2B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58850" y="4792721"/>
                  <a:ext cx="176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9ECE43-65F3-344F-9FAF-7FB95F921B37}"/>
                    </a:ext>
                  </a:extLst>
                </p14:cNvPr>
                <p14:cNvContentPartPr/>
                <p14:nvPr/>
              </p14:nvContentPartPr>
              <p14:xfrm>
                <a:off x="2598890" y="4726121"/>
                <a:ext cx="139680" cy="312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9ECE43-65F3-344F-9FAF-7FB95F921B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83770" y="4710641"/>
                  <a:ext cx="170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7D9E09FB-382D-5F40-BFBB-014C58561014}"/>
                    </a:ext>
                  </a:extLst>
                </p14:cNvPr>
                <p14:cNvContentPartPr/>
                <p14:nvPr/>
              </p14:nvContentPartPr>
              <p14:xfrm>
                <a:off x="1953050" y="4704161"/>
                <a:ext cx="125280" cy="1656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7D9E09FB-382D-5F40-BFBB-014C5856101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37930" y="4689041"/>
                  <a:ext cx="15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81F9007F-F856-F445-B4F5-195351109927}"/>
                    </a:ext>
                  </a:extLst>
                </p14:cNvPr>
                <p14:cNvContentPartPr/>
                <p14:nvPr/>
              </p14:nvContentPartPr>
              <p14:xfrm>
                <a:off x="1899050" y="4975601"/>
                <a:ext cx="210960" cy="2196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81F9007F-F856-F445-B4F5-1953511099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83570" y="4960481"/>
                  <a:ext cx="2412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3" name="Group 24602">
            <a:extLst>
              <a:ext uri="{FF2B5EF4-FFF2-40B4-BE49-F238E27FC236}">
                <a16:creationId xmlns:a16="http://schemas.microsoft.com/office/drawing/2014/main" id="{5CF6967D-0BF7-3E4A-8099-8CAF454FF6D4}"/>
              </a:ext>
            </a:extLst>
          </p:cNvPr>
          <p:cNvGrpSpPr/>
          <p:nvPr/>
        </p:nvGrpSpPr>
        <p:grpSpPr>
          <a:xfrm>
            <a:off x="2002010" y="5730161"/>
            <a:ext cx="1096560" cy="627480"/>
            <a:chOff x="2002010" y="5730161"/>
            <a:chExt cx="109656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ADBD87-5C9F-D848-A871-77FD8A9CF0B2}"/>
                    </a:ext>
                  </a:extLst>
                </p14:cNvPr>
                <p14:cNvContentPartPr/>
                <p14:nvPr/>
              </p14:nvContentPartPr>
              <p14:xfrm>
                <a:off x="2002010" y="5730161"/>
                <a:ext cx="201240" cy="62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ADBD87-5C9F-D848-A871-77FD8A9CF0B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86890" y="5714681"/>
                  <a:ext cx="23184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F6AC2E-260C-4D41-B079-4A8C5E715A46}"/>
                    </a:ext>
                  </a:extLst>
                </p14:cNvPr>
                <p14:cNvContentPartPr/>
                <p14:nvPr/>
              </p14:nvContentPartPr>
              <p14:xfrm>
                <a:off x="2365610" y="5740961"/>
                <a:ext cx="732960" cy="48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F6AC2E-260C-4D41-B079-4A8C5E715A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50490" y="5725481"/>
                  <a:ext cx="7635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066FADBE-0C2F-B044-8B78-0E1266A3167C}"/>
                    </a:ext>
                  </a:extLst>
                </p14:cNvPr>
                <p14:cNvContentPartPr/>
                <p14:nvPr/>
              </p14:nvContentPartPr>
              <p14:xfrm>
                <a:off x="2457770" y="5789561"/>
                <a:ext cx="206640" cy="20124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066FADBE-0C2F-B044-8B78-0E1266A3167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42650" y="5774441"/>
                  <a:ext cx="237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BA109790-680D-4443-9F31-4ED82E0A5202}"/>
                    </a:ext>
                  </a:extLst>
                </p14:cNvPr>
                <p14:cNvContentPartPr/>
                <p14:nvPr/>
              </p14:nvContentPartPr>
              <p14:xfrm>
                <a:off x="2669450" y="5755361"/>
                <a:ext cx="249840" cy="31140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BA109790-680D-4443-9F31-4ED82E0A52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54330" y="5740241"/>
                  <a:ext cx="28044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4604" name="Ink 24603">
                <a:extLst>
                  <a:ext uri="{FF2B5EF4-FFF2-40B4-BE49-F238E27FC236}">
                    <a16:creationId xmlns:a16="http://schemas.microsoft.com/office/drawing/2014/main" id="{B18E1F79-B38A-9847-9985-FAD050DBC0ED}"/>
                  </a:ext>
                </a:extLst>
              </p14:cNvPr>
              <p14:cNvContentPartPr/>
              <p14:nvPr/>
            </p14:nvContentPartPr>
            <p14:xfrm>
              <a:off x="543290" y="3341921"/>
              <a:ext cx="162000" cy="195840"/>
            </p14:xfrm>
          </p:contentPart>
        </mc:Choice>
        <mc:Fallback xmlns="">
          <p:pic>
            <p:nvPicPr>
              <p:cNvPr id="24604" name="Ink 24603">
                <a:extLst>
                  <a:ext uri="{FF2B5EF4-FFF2-40B4-BE49-F238E27FC236}">
                    <a16:creationId xmlns:a16="http://schemas.microsoft.com/office/drawing/2014/main" id="{B18E1F79-B38A-9847-9985-FAD050DBC0E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28170" y="3326801"/>
                <a:ext cx="1926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4605" name="Ink 24604">
                <a:extLst>
                  <a:ext uri="{FF2B5EF4-FFF2-40B4-BE49-F238E27FC236}">
                    <a16:creationId xmlns:a16="http://schemas.microsoft.com/office/drawing/2014/main" id="{0CCF08C1-B8CA-7542-B381-EF6E84225CA8}"/>
                  </a:ext>
                </a:extLst>
              </p14:cNvPr>
              <p14:cNvContentPartPr/>
              <p14:nvPr/>
            </p14:nvContentPartPr>
            <p14:xfrm>
              <a:off x="509450" y="4342001"/>
              <a:ext cx="136080" cy="194400"/>
            </p14:xfrm>
          </p:contentPart>
        </mc:Choice>
        <mc:Fallback xmlns="">
          <p:pic>
            <p:nvPicPr>
              <p:cNvPr id="24605" name="Ink 24604">
                <a:extLst>
                  <a:ext uri="{FF2B5EF4-FFF2-40B4-BE49-F238E27FC236}">
                    <a16:creationId xmlns:a16="http://schemas.microsoft.com/office/drawing/2014/main" id="{0CCF08C1-B8CA-7542-B381-EF6E84225C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94330" y="4326521"/>
                <a:ext cx="166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DB65EF69-BF89-CC43-ACD4-74B5D3354ABC}"/>
                  </a:ext>
                </a:extLst>
              </p14:cNvPr>
              <p14:cNvContentPartPr/>
              <p14:nvPr/>
            </p14:nvContentPartPr>
            <p14:xfrm>
              <a:off x="574610" y="5448281"/>
              <a:ext cx="141480" cy="12996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DB65EF69-BF89-CC43-ACD4-74B5D3354AB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59490" y="5433161"/>
                <a:ext cx="1720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6" name="Group 24615">
            <a:extLst>
              <a:ext uri="{FF2B5EF4-FFF2-40B4-BE49-F238E27FC236}">
                <a16:creationId xmlns:a16="http://schemas.microsoft.com/office/drawing/2014/main" id="{B0E45B4E-2371-ED41-A144-F19603BE4F87}"/>
              </a:ext>
            </a:extLst>
          </p:cNvPr>
          <p:cNvGrpSpPr/>
          <p:nvPr/>
        </p:nvGrpSpPr>
        <p:grpSpPr>
          <a:xfrm>
            <a:off x="6604250" y="1765481"/>
            <a:ext cx="1140480" cy="2000160"/>
            <a:chOff x="6604250" y="1765481"/>
            <a:chExt cx="1140480" cy="20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A27003F5-97B7-8E47-962D-1CDD9FF081C3}"/>
                    </a:ext>
                  </a:extLst>
                </p14:cNvPr>
                <p14:cNvContentPartPr/>
                <p14:nvPr/>
              </p14:nvContentPartPr>
              <p14:xfrm>
                <a:off x="6620810" y="1765481"/>
                <a:ext cx="1123920" cy="131616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A27003F5-97B7-8E47-962D-1CDD9FF081C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05330" y="1750361"/>
                  <a:ext cx="1154160" cy="13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7E810EF7-8EF7-A146-9905-59C44CFF9435}"/>
                    </a:ext>
                  </a:extLst>
                </p14:cNvPr>
                <p14:cNvContentPartPr/>
                <p14:nvPr/>
              </p14:nvContentPartPr>
              <p14:xfrm>
                <a:off x="7049570" y="2972921"/>
                <a:ext cx="54720" cy="23076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7E810EF7-8EF7-A146-9905-59C44CFF94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34090" y="2957801"/>
                  <a:ext cx="84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34BD79C5-4B97-AD43-852C-B06B811B6DE4}"/>
                    </a:ext>
                  </a:extLst>
                </p14:cNvPr>
                <p14:cNvContentPartPr/>
                <p14:nvPr/>
              </p14:nvContentPartPr>
              <p14:xfrm>
                <a:off x="6924650" y="2978321"/>
                <a:ext cx="206640" cy="17388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34BD79C5-4B97-AD43-852C-B06B811B6D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09530" y="2963201"/>
                  <a:ext cx="237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2FA60772-F373-344E-A22E-93E5393361D2}"/>
                    </a:ext>
                  </a:extLst>
                </p14:cNvPr>
                <p14:cNvContentPartPr/>
                <p14:nvPr/>
              </p14:nvContentPartPr>
              <p14:xfrm>
                <a:off x="6604250" y="3304121"/>
                <a:ext cx="97920" cy="32616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2FA60772-F373-344E-A22E-93E5393361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89130" y="3288641"/>
                  <a:ext cx="128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C7E38CBF-8228-FD4C-8B0C-886F5122048F}"/>
                    </a:ext>
                  </a:extLst>
                </p14:cNvPr>
                <p14:cNvContentPartPr/>
                <p14:nvPr/>
              </p14:nvContentPartPr>
              <p14:xfrm>
                <a:off x="6680570" y="3510401"/>
                <a:ext cx="119880" cy="219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C7E38CBF-8228-FD4C-8B0C-886F512204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65090" y="3494921"/>
                  <a:ext cx="150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BC35A12D-F56C-7F44-A068-9177E02C18EE}"/>
                    </a:ext>
                  </a:extLst>
                </p14:cNvPr>
                <p14:cNvContentPartPr/>
                <p14:nvPr/>
              </p14:nvContentPartPr>
              <p14:xfrm>
                <a:off x="6870290" y="3363521"/>
                <a:ext cx="157680" cy="33156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BC35A12D-F56C-7F44-A068-9177E02C18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55170" y="3348401"/>
                  <a:ext cx="188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5E7A96E2-1C0E-9F47-9804-FD271667B119}"/>
                    </a:ext>
                  </a:extLst>
                </p14:cNvPr>
                <p14:cNvContentPartPr/>
                <p14:nvPr/>
              </p14:nvContentPartPr>
              <p14:xfrm>
                <a:off x="7044170" y="3483041"/>
                <a:ext cx="86040" cy="2196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5E7A96E2-1C0E-9F47-9804-FD271667B1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28690" y="3467921"/>
                  <a:ext cx="116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DC69FFA8-77A5-1B4E-B9C6-F3979F7174BE}"/>
                    </a:ext>
                  </a:extLst>
                </p14:cNvPr>
                <p14:cNvContentPartPr/>
                <p14:nvPr/>
              </p14:nvContentPartPr>
              <p14:xfrm>
                <a:off x="7152530" y="3409601"/>
                <a:ext cx="70920" cy="24768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DC69FFA8-77A5-1B4E-B9C6-F3979F7174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37410" y="3394121"/>
                  <a:ext cx="101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2FFC1C78-F623-3848-8DBA-91F073ED5BBE}"/>
                    </a:ext>
                  </a:extLst>
                </p14:cNvPr>
                <p14:cNvContentPartPr/>
                <p14:nvPr/>
              </p14:nvContentPartPr>
              <p14:xfrm>
                <a:off x="7272050" y="3249761"/>
                <a:ext cx="114480" cy="51588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2FFC1C78-F623-3848-8DBA-91F073ED5B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56570" y="3234641"/>
                  <a:ext cx="144720" cy="54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5" name="Group 24634">
            <a:extLst>
              <a:ext uri="{FF2B5EF4-FFF2-40B4-BE49-F238E27FC236}">
                <a16:creationId xmlns:a16="http://schemas.microsoft.com/office/drawing/2014/main" id="{693C8A3D-7150-AD40-B6E5-8E51DB8B58FB}"/>
              </a:ext>
            </a:extLst>
          </p:cNvPr>
          <p:cNvGrpSpPr/>
          <p:nvPr/>
        </p:nvGrpSpPr>
        <p:grpSpPr>
          <a:xfrm>
            <a:off x="8254490" y="2001281"/>
            <a:ext cx="727560" cy="478080"/>
            <a:chOff x="8254490" y="2001281"/>
            <a:chExt cx="72756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CE8DD590-927D-3E46-85B4-5B8A79401320}"/>
                    </a:ext>
                  </a:extLst>
                </p14:cNvPr>
                <p14:cNvContentPartPr/>
                <p14:nvPr/>
              </p14:nvContentPartPr>
              <p14:xfrm>
                <a:off x="8254490" y="2207561"/>
                <a:ext cx="76320" cy="11448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CE8DD590-927D-3E46-85B4-5B8A7940132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39010" y="2192441"/>
                  <a:ext cx="10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8521032A-5DDD-5541-AF18-DDA678B6FB48}"/>
                    </a:ext>
                  </a:extLst>
                </p14:cNvPr>
                <p14:cNvContentPartPr/>
                <p14:nvPr/>
              </p14:nvContentPartPr>
              <p14:xfrm>
                <a:off x="8466170" y="2088401"/>
                <a:ext cx="81720" cy="28800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8521032A-5DDD-5541-AF18-DDA678B6FB4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50690" y="2072921"/>
                  <a:ext cx="112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EAA04543-6595-2940-8516-B2620E9A0A03}"/>
                    </a:ext>
                  </a:extLst>
                </p14:cNvPr>
                <p14:cNvContentPartPr/>
                <p14:nvPr/>
              </p14:nvContentPartPr>
              <p14:xfrm>
                <a:off x="8601530" y="2137001"/>
                <a:ext cx="81000" cy="20664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EAA04543-6595-2940-8516-B2620E9A0A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86410" y="2121881"/>
                  <a:ext cx="11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AD9CA49F-9392-1D42-A843-D7CE7A319805}"/>
                    </a:ext>
                  </a:extLst>
                </p14:cNvPr>
                <p14:cNvContentPartPr/>
                <p14:nvPr/>
              </p14:nvContentPartPr>
              <p14:xfrm>
                <a:off x="8639690" y="2123681"/>
                <a:ext cx="70920" cy="5148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AD9CA49F-9392-1D42-A843-D7CE7A3198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24570" y="2108561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B0ACEACD-0B22-D84F-8D43-9824DE9AEFEB}"/>
                    </a:ext>
                  </a:extLst>
                </p14:cNvPr>
                <p14:cNvContentPartPr/>
                <p14:nvPr/>
              </p14:nvContentPartPr>
              <p14:xfrm>
                <a:off x="8677490" y="2283521"/>
                <a:ext cx="97920" cy="17964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B0ACEACD-0B22-D84F-8D43-9824DE9AEFE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62370" y="2268401"/>
                  <a:ext cx="128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866FFF01-A9F6-DB4D-B160-7114D0601A22}"/>
                    </a:ext>
                  </a:extLst>
                </p14:cNvPr>
                <p14:cNvContentPartPr/>
                <p14:nvPr/>
              </p14:nvContentPartPr>
              <p14:xfrm>
                <a:off x="8872970" y="2142401"/>
                <a:ext cx="5760" cy="2199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866FFF01-A9F6-DB4D-B160-7114D0601A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57850" y="2127281"/>
                  <a:ext cx="36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968A2D3F-A8A8-424A-8F38-6AF1C0FB1887}"/>
                    </a:ext>
                  </a:extLst>
                </p14:cNvPr>
                <p14:cNvContentPartPr/>
                <p14:nvPr/>
              </p14:nvContentPartPr>
              <p14:xfrm>
                <a:off x="8867570" y="2001281"/>
                <a:ext cx="114480" cy="47808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968A2D3F-A8A8-424A-8F38-6AF1C0FB18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52450" y="1986161"/>
                  <a:ext cx="1447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1ACC4ECD-A099-D443-B361-3E1AC3FEDCCE}"/>
                    </a:ext>
                  </a:extLst>
                </p14:cNvPr>
                <p14:cNvContentPartPr/>
                <p14:nvPr/>
              </p14:nvContentPartPr>
              <p14:xfrm>
                <a:off x="8563730" y="2093801"/>
                <a:ext cx="141480" cy="10332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1ACC4ECD-A099-D443-B361-3E1AC3FEDCC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48610" y="2078321"/>
                  <a:ext cx="172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AABD0199-B286-AE4F-A583-5387F298CEA7}"/>
                    </a:ext>
                  </a:extLst>
                </p14:cNvPr>
                <p14:cNvContentPartPr/>
                <p14:nvPr/>
              </p14:nvContentPartPr>
              <p14:xfrm>
                <a:off x="8596130" y="2093801"/>
                <a:ext cx="92520" cy="25560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AABD0199-B286-AE4F-A583-5387F298CE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81010" y="2078321"/>
                  <a:ext cx="12312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4" name="Group 24633">
            <a:extLst>
              <a:ext uri="{FF2B5EF4-FFF2-40B4-BE49-F238E27FC236}">
                <a16:creationId xmlns:a16="http://schemas.microsoft.com/office/drawing/2014/main" id="{E337DA8C-CA7B-6641-849B-BCE187A2F4A3}"/>
              </a:ext>
            </a:extLst>
          </p:cNvPr>
          <p:cNvGrpSpPr/>
          <p:nvPr/>
        </p:nvGrpSpPr>
        <p:grpSpPr>
          <a:xfrm>
            <a:off x="5931410" y="2185961"/>
            <a:ext cx="814680" cy="423720"/>
            <a:chOff x="5931410" y="2185961"/>
            <a:chExt cx="81468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1FD5AE7C-CDC5-1743-9A51-4F65F53CC922}"/>
                    </a:ext>
                  </a:extLst>
                </p14:cNvPr>
                <p14:cNvContentPartPr/>
                <p14:nvPr/>
              </p14:nvContentPartPr>
              <p14:xfrm>
                <a:off x="6691370" y="2310881"/>
                <a:ext cx="54720" cy="601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1FD5AE7C-CDC5-1743-9A51-4F65F53CC9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75890" y="2295401"/>
                  <a:ext cx="84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EC32A42C-71F4-6449-8E75-8F9F5104C50C}"/>
                    </a:ext>
                  </a:extLst>
                </p14:cNvPr>
                <p14:cNvContentPartPr/>
                <p14:nvPr/>
              </p14:nvContentPartPr>
              <p14:xfrm>
                <a:off x="5985770" y="2381441"/>
                <a:ext cx="130680" cy="2736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EC32A42C-71F4-6449-8E75-8F9F5104C5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70290" y="2365961"/>
                  <a:ext cx="161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90B55545-3D59-C34A-9324-1BE7B8316F7B}"/>
                    </a:ext>
                  </a:extLst>
                </p14:cNvPr>
                <p14:cNvContentPartPr/>
                <p14:nvPr/>
              </p14:nvContentPartPr>
              <p14:xfrm>
                <a:off x="6175490" y="2272721"/>
                <a:ext cx="81720" cy="14436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90B55545-3D59-C34A-9324-1BE7B8316F7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60370" y="2257601"/>
                  <a:ext cx="112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643EF261-FA74-E24C-A2DC-E7A2999130B9}"/>
                    </a:ext>
                  </a:extLst>
                </p14:cNvPr>
                <p14:cNvContentPartPr/>
                <p14:nvPr/>
              </p14:nvContentPartPr>
              <p14:xfrm>
                <a:off x="6208250" y="2327081"/>
                <a:ext cx="87120" cy="23328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643EF261-FA74-E24C-A2DC-E7A2999130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93130" y="2311961"/>
                  <a:ext cx="117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E6DB8FDC-22ED-1441-997C-6BA3A9664927}"/>
                    </a:ext>
                  </a:extLst>
                </p14:cNvPr>
                <p14:cNvContentPartPr/>
                <p14:nvPr/>
              </p14:nvContentPartPr>
              <p14:xfrm>
                <a:off x="6419930" y="2294681"/>
                <a:ext cx="16560" cy="16632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E6DB8FDC-22ED-1441-997C-6BA3A96649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04810" y="2279201"/>
                  <a:ext cx="4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BC0F043E-60F4-3B4C-A746-BE3B40E89244}"/>
                    </a:ext>
                  </a:extLst>
                </p14:cNvPr>
                <p14:cNvContentPartPr/>
                <p14:nvPr/>
              </p14:nvContentPartPr>
              <p14:xfrm>
                <a:off x="6370970" y="2196761"/>
                <a:ext cx="185040" cy="41292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BC0F043E-60F4-3B4C-A746-BE3B40E8924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55850" y="2181641"/>
                  <a:ext cx="2152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695F31EC-FBFB-FE4B-9A18-106DBFEBE014}"/>
                    </a:ext>
                  </a:extLst>
                </p14:cNvPr>
                <p14:cNvContentPartPr/>
                <p14:nvPr/>
              </p14:nvContentPartPr>
              <p14:xfrm>
                <a:off x="5931410" y="2185961"/>
                <a:ext cx="97920" cy="41292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695F31EC-FBFB-FE4B-9A18-106DBFEBE01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16290" y="2170841"/>
                  <a:ext cx="12852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2" name="Group 24641">
            <a:extLst>
              <a:ext uri="{FF2B5EF4-FFF2-40B4-BE49-F238E27FC236}">
                <a16:creationId xmlns:a16="http://schemas.microsoft.com/office/drawing/2014/main" id="{789DF826-F96E-2041-B30B-F4DBC50A10E6}"/>
              </a:ext>
            </a:extLst>
          </p:cNvPr>
          <p:cNvGrpSpPr/>
          <p:nvPr/>
        </p:nvGrpSpPr>
        <p:grpSpPr>
          <a:xfrm>
            <a:off x="7136330" y="3862841"/>
            <a:ext cx="997920" cy="1303200"/>
            <a:chOff x="7136330" y="3862841"/>
            <a:chExt cx="997920" cy="13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299CF200-AC4A-0A48-A5BE-5CCF000A2F45}"/>
                    </a:ext>
                  </a:extLst>
                </p14:cNvPr>
                <p14:cNvContentPartPr/>
                <p14:nvPr/>
              </p14:nvContentPartPr>
              <p14:xfrm>
                <a:off x="7396970" y="3955361"/>
                <a:ext cx="727560" cy="6552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299CF200-AC4A-0A48-A5BE-5CCF000A2F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81490" y="3939881"/>
                  <a:ext cx="75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C1B0FD6F-48CF-8446-BE9A-B36A4B8F29E7}"/>
                    </a:ext>
                  </a:extLst>
                </p14:cNvPr>
                <p14:cNvContentPartPr/>
                <p14:nvPr/>
              </p14:nvContentPartPr>
              <p14:xfrm>
                <a:off x="7299050" y="3862841"/>
                <a:ext cx="141480" cy="24984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C1B0FD6F-48CF-8446-BE9A-B36A4B8F29E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83930" y="3847721"/>
                  <a:ext cx="172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31492A00-C9D6-C246-BE05-F967A3669CB8}"/>
                    </a:ext>
                  </a:extLst>
                </p14:cNvPr>
                <p14:cNvContentPartPr/>
                <p14:nvPr/>
              </p14:nvContentPartPr>
              <p14:xfrm>
                <a:off x="7396970" y="4394921"/>
                <a:ext cx="196920" cy="2196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31492A00-C9D6-C246-BE05-F967A3669CB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81490" y="4379801"/>
                  <a:ext cx="227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752CAC41-1CC9-9948-B374-183204684766}"/>
                    </a:ext>
                  </a:extLst>
                </p14:cNvPr>
                <p14:cNvContentPartPr/>
                <p14:nvPr/>
              </p14:nvContentPartPr>
              <p14:xfrm>
                <a:off x="7724210" y="4280801"/>
                <a:ext cx="188640" cy="36936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752CAC41-1CC9-9948-B374-1832046847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09090" y="4265681"/>
                  <a:ext cx="218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6B094AEF-9ED2-DA4C-A432-8C7360999BDD}"/>
                    </a:ext>
                  </a:extLst>
                </p14:cNvPr>
                <p14:cNvContentPartPr/>
                <p14:nvPr/>
              </p14:nvContentPartPr>
              <p14:xfrm>
                <a:off x="7608650" y="4802081"/>
                <a:ext cx="205560" cy="21744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6B094AEF-9ED2-DA4C-A432-8C7360999B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93170" y="4786601"/>
                  <a:ext cx="235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F1857193-4EAC-B745-8127-C22FC67E139A}"/>
                    </a:ext>
                  </a:extLst>
                </p14:cNvPr>
                <p14:cNvContentPartPr/>
                <p14:nvPr/>
              </p14:nvContentPartPr>
              <p14:xfrm>
                <a:off x="7136330" y="4118081"/>
                <a:ext cx="997920" cy="104796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F1857193-4EAC-B745-8127-C22FC67E13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21210" y="4102961"/>
                  <a:ext cx="1028160" cy="10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80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657087-485C-124E-8B66-3202F5D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</p:spTree>
    <p:extLst>
      <p:ext uri="{BB962C8B-B14F-4D97-AF65-F5344CB8AC3E}">
        <p14:creationId xmlns:p14="http://schemas.microsoft.com/office/powerpoint/2010/main" val="3328050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graphs representing the functions:</a:t>
                </a: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Transforming graphs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5448CB-5F62-364C-8B0F-5774105CA22C}"/>
                  </a:ext>
                </a:extLst>
              </p14:cNvPr>
              <p14:cNvContentPartPr/>
              <p14:nvPr/>
            </p14:nvContentPartPr>
            <p14:xfrm>
              <a:off x="3559730" y="2629121"/>
              <a:ext cx="380160" cy="66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5448CB-5F62-364C-8B0F-5774105CA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4250" y="2614001"/>
                <a:ext cx="41040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B2AC72-CE53-AD43-A7CF-BA862D6BE5A2}"/>
                  </a:ext>
                </a:extLst>
              </p14:cNvPr>
              <p14:cNvContentPartPr/>
              <p14:nvPr/>
            </p14:nvContentPartPr>
            <p14:xfrm>
              <a:off x="4569170" y="2588081"/>
              <a:ext cx="502560" cy="65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B2AC72-CE53-AD43-A7CF-BA862D6BE5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4050" y="2572961"/>
                <a:ext cx="5331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B98B9E-A7DA-524A-AE91-50016395DB2B}"/>
                  </a:ext>
                </a:extLst>
              </p14:cNvPr>
              <p14:cNvContentPartPr/>
              <p14:nvPr/>
            </p14:nvContentPartPr>
            <p14:xfrm>
              <a:off x="5752490" y="2614721"/>
              <a:ext cx="123840" cy="70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B98B9E-A7DA-524A-AE91-50016395DB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7010" y="2599601"/>
                <a:ext cx="15444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A747A3-E3A6-CD42-9950-80007339B40D}"/>
                  </a:ext>
                </a:extLst>
              </p14:cNvPr>
              <p14:cNvContentPartPr/>
              <p14:nvPr/>
            </p14:nvContentPartPr>
            <p14:xfrm>
              <a:off x="5676170" y="2967521"/>
              <a:ext cx="206640" cy="49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A747A3-E3A6-CD42-9950-80007339B4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1050" y="2952401"/>
                <a:ext cx="237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22DD63-FFB0-C147-ADD4-F4E354E0846D}"/>
                  </a:ext>
                </a:extLst>
              </p14:cNvPr>
              <p14:cNvContentPartPr/>
              <p14:nvPr/>
            </p14:nvContentPartPr>
            <p14:xfrm>
              <a:off x="5915210" y="2636321"/>
              <a:ext cx="152280" cy="52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22DD63-FFB0-C147-ADD4-F4E354E084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9730" y="2621201"/>
                <a:ext cx="18288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1D78BB-382C-6444-9CE5-99A9855DEBE8}"/>
                  </a:ext>
                </a:extLst>
              </p14:cNvPr>
              <p14:cNvContentPartPr/>
              <p14:nvPr/>
            </p14:nvContentPartPr>
            <p14:xfrm>
              <a:off x="6116090" y="2699321"/>
              <a:ext cx="136080" cy="35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1D78BB-382C-6444-9CE5-99A9855DEB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0610" y="2683841"/>
                <a:ext cx="1666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5B0610-FE5C-B54C-A492-F4DAF6C1DA26}"/>
                  </a:ext>
                </a:extLst>
              </p14:cNvPr>
              <p14:cNvContentPartPr/>
              <p14:nvPr/>
            </p14:nvContentPartPr>
            <p14:xfrm>
              <a:off x="6338570" y="2811281"/>
              <a:ext cx="54720" cy="27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5B0610-FE5C-B54C-A492-F4DAF6C1DA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3090" y="2796161"/>
                <a:ext cx="84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FE647-7050-8943-81F3-D3716E39FC63}"/>
                  </a:ext>
                </a:extLst>
              </p14:cNvPr>
              <p14:cNvContentPartPr/>
              <p14:nvPr/>
            </p14:nvContentPartPr>
            <p14:xfrm>
              <a:off x="6392930" y="2759441"/>
              <a:ext cx="9792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FE647-7050-8943-81F3-D3716E39FC6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7450" y="2744321"/>
                <a:ext cx="12852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7367E-4D87-EA4C-9294-4A5F4AF1034F}"/>
                  </a:ext>
                </a:extLst>
              </p14:cNvPr>
              <p14:cNvContentPartPr/>
              <p14:nvPr/>
            </p14:nvContentPartPr>
            <p14:xfrm>
              <a:off x="6539450" y="2658281"/>
              <a:ext cx="136080" cy="46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7367E-4D87-EA4C-9294-4A5F4AF103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23970" y="2642801"/>
                <a:ext cx="166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D1FE25-4E91-E846-9B0F-742F45B74DE2}"/>
                  </a:ext>
                </a:extLst>
              </p14:cNvPr>
              <p14:cNvContentPartPr/>
              <p14:nvPr/>
            </p14:nvContentPartPr>
            <p14:xfrm>
              <a:off x="6908450" y="2706881"/>
              <a:ext cx="32400" cy="429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D1FE25-4E91-E846-9B0F-742F45B74D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92970" y="2691761"/>
                <a:ext cx="626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4565DD-820A-CE48-87D9-A21759A23C76}"/>
                  </a:ext>
                </a:extLst>
              </p14:cNvPr>
              <p14:cNvContentPartPr/>
              <p14:nvPr/>
            </p14:nvContentPartPr>
            <p14:xfrm>
              <a:off x="6788930" y="2951681"/>
              <a:ext cx="233640" cy="31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4565DD-820A-CE48-87D9-A21759A23C7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3810" y="2936561"/>
                <a:ext cx="264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7B7AB9-EFB6-234F-8010-975309D8ED7A}"/>
                  </a:ext>
                </a:extLst>
              </p14:cNvPr>
              <p14:cNvContentPartPr/>
              <p14:nvPr/>
            </p14:nvContentPartPr>
            <p14:xfrm>
              <a:off x="7163330" y="2446601"/>
              <a:ext cx="60120" cy="59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7B7AB9-EFB6-234F-8010-975309D8ED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8210" y="2431121"/>
                <a:ext cx="90720" cy="62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1014B-09BB-0D42-8823-45540A3B17EE}"/>
              </a:ext>
            </a:extLst>
          </p:cNvPr>
          <p:cNvGrpSpPr/>
          <p:nvPr/>
        </p:nvGrpSpPr>
        <p:grpSpPr>
          <a:xfrm>
            <a:off x="5670770" y="3477641"/>
            <a:ext cx="1558080" cy="863280"/>
            <a:chOff x="5670770" y="3477641"/>
            <a:chExt cx="1558080" cy="863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B554C9-8F79-DF4C-AB58-C8A348DFFA39}"/>
                </a:ext>
              </a:extLst>
            </p:cNvPr>
            <p:cNvGrpSpPr/>
            <p:nvPr/>
          </p:nvGrpSpPr>
          <p:grpSpPr>
            <a:xfrm>
              <a:off x="5670770" y="3477641"/>
              <a:ext cx="1558080" cy="863280"/>
              <a:chOff x="5670770" y="3477641"/>
              <a:chExt cx="1558080" cy="86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A15BC27-7C08-4940-8887-287EECE4BCFE}"/>
                      </a:ext>
                    </a:extLst>
                  </p14:cNvPr>
                  <p14:cNvContentPartPr/>
                  <p14:nvPr/>
                </p14:nvContentPartPr>
                <p14:xfrm>
                  <a:off x="5703530" y="3645761"/>
                  <a:ext cx="190440" cy="6951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A15BC27-7C08-4940-8887-287EECE4BCF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688050" y="3630641"/>
                    <a:ext cx="220680" cy="72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042C69B-F370-A14E-89F9-FFB83FF84E58}"/>
                      </a:ext>
                    </a:extLst>
                  </p14:cNvPr>
                  <p14:cNvContentPartPr/>
                  <p14:nvPr/>
                </p14:nvContentPartPr>
                <p14:xfrm>
                  <a:off x="5670770" y="3949961"/>
                  <a:ext cx="222840" cy="763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042C69B-F370-A14E-89F9-FFB83FF84E5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55650" y="3934481"/>
                    <a:ext cx="25344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09890D7-8282-1445-AFD1-E50AD8C8184B}"/>
                      </a:ext>
                    </a:extLst>
                  </p14:cNvPr>
                  <p14:cNvContentPartPr/>
                  <p14:nvPr/>
                </p14:nvContentPartPr>
                <p14:xfrm>
                  <a:off x="5915210" y="3689321"/>
                  <a:ext cx="119880" cy="4888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09890D7-8282-1445-AFD1-E50AD8C8184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899730" y="3674201"/>
                    <a:ext cx="150120" cy="51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AAA721EF-2036-C947-9A5B-1CFFD12EDE36}"/>
                      </a:ext>
                    </a:extLst>
                  </p14:cNvPr>
                  <p14:cNvContentPartPr/>
                  <p14:nvPr/>
                </p14:nvContentPartPr>
                <p14:xfrm>
                  <a:off x="5991170" y="3890201"/>
                  <a:ext cx="157680" cy="1306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AAA721EF-2036-C947-9A5B-1CFFD12EDE3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976050" y="3874721"/>
                    <a:ext cx="1882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0CF3D1C-F690-034B-9261-3E475A3342DA}"/>
                      </a:ext>
                    </a:extLst>
                  </p14:cNvPr>
                  <p14:cNvContentPartPr/>
                  <p14:nvPr/>
                </p14:nvContentPartPr>
                <p14:xfrm>
                  <a:off x="6251810" y="3732881"/>
                  <a:ext cx="157680" cy="4075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0CF3D1C-F690-034B-9261-3E475A3342D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236330" y="3717401"/>
                    <a:ext cx="188280" cy="43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A4A7316-B9DF-8F49-9A14-E7731F75C596}"/>
                      </a:ext>
                    </a:extLst>
                  </p14:cNvPr>
                  <p14:cNvContentPartPr/>
                  <p14:nvPr/>
                </p14:nvContentPartPr>
                <p14:xfrm>
                  <a:off x="6430730" y="3857441"/>
                  <a:ext cx="76320" cy="2934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A4A7316-B9DF-8F49-9A14-E7731F75C59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415610" y="3842321"/>
                    <a:ext cx="10692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E3E00E2-2385-024A-A64D-8E9350342759}"/>
                      </a:ext>
                    </a:extLst>
                  </p14:cNvPr>
                  <p14:cNvContentPartPr/>
                  <p14:nvPr/>
                </p14:nvContentPartPr>
                <p14:xfrm>
                  <a:off x="6522890" y="3710921"/>
                  <a:ext cx="214560" cy="4316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E3E00E2-2385-024A-A64D-8E935034275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507770" y="3695801"/>
                    <a:ext cx="244800" cy="46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8109B12-D5BE-0544-91BE-5358A2A18D28}"/>
                      </a:ext>
                    </a:extLst>
                  </p14:cNvPr>
                  <p14:cNvContentPartPr/>
                  <p14:nvPr/>
                </p14:nvContentPartPr>
                <p14:xfrm>
                  <a:off x="6946250" y="3949961"/>
                  <a:ext cx="16560" cy="190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8109B12-D5BE-0544-91BE-5358A2A18D2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931130" y="3934481"/>
                    <a:ext cx="47160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86E32E9-E9DD-A04D-BE4B-6227048D944D}"/>
                      </a:ext>
                    </a:extLst>
                  </p14:cNvPr>
                  <p14:cNvContentPartPr/>
                  <p14:nvPr/>
                </p14:nvContentPartPr>
                <p14:xfrm>
                  <a:off x="6756530" y="3976961"/>
                  <a:ext cx="244440" cy="439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86E32E9-E9DD-A04D-BE4B-6227048D944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741050" y="3961841"/>
                    <a:ext cx="27504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8341C0A-4148-B247-8AE1-1364A846546C}"/>
                      </a:ext>
                    </a:extLst>
                  </p14:cNvPr>
                  <p14:cNvContentPartPr/>
                  <p14:nvPr/>
                </p14:nvContentPartPr>
                <p14:xfrm>
                  <a:off x="7163330" y="3477641"/>
                  <a:ext cx="65520" cy="6354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8341C0A-4148-B247-8AE1-1364A846546C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48210" y="3462521"/>
                    <a:ext cx="96120" cy="66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6E3CCD-37A0-3341-BBC9-3DDDABFC513B}"/>
                      </a:ext>
                    </a:extLst>
                  </p14:cNvPr>
                  <p14:cNvContentPartPr/>
                  <p14:nvPr/>
                </p14:nvContentPartPr>
                <p14:xfrm>
                  <a:off x="6854090" y="3781481"/>
                  <a:ext cx="97560" cy="277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6E3CCD-37A0-3341-BBC9-3DDDABFC513B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838970" y="3766361"/>
                    <a:ext cx="127800" cy="30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D95BCB-9081-934C-93EA-9191E583B2C7}"/>
              </a:ext>
            </a:extLst>
          </p:cNvPr>
          <p:cNvGrpSpPr/>
          <p:nvPr/>
        </p:nvGrpSpPr>
        <p:grpSpPr>
          <a:xfrm>
            <a:off x="5594810" y="4595801"/>
            <a:ext cx="1715760" cy="710640"/>
            <a:chOff x="5594810" y="4595801"/>
            <a:chExt cx="171576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99ABE2-0ED1-5E41-BACA-D58038116043}"/>
                    </a:ext>
                  </a:extLst>
                </p14:cNvPr>
                <p14:cNvContentPartPr/>
                <p14:nvPr/>
              </p14:nvContentPartPr>
              <p14:xfrm>
                <a:off x="5600210" y="4677161"/>
                <a:ext cx="177120" cy="629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99ABE2-0ED1-5E41-BACA-D580381160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85090" y="4662041"/>
                  <a:ext cx="20772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14A7A7-9F24-C44F-98BF-1B0CA99BA6E4}"/>
                    </a:ext>
                  </a:extLst>
                </p14:cNvPr>
                <p14:cNvContentPartPr/>
                <p14:nvPr/>
              </p14:nvContentPartPr>
              <p14:xfrm>
                <a:off x="5594810" y="4986401"/>
                <a:ext cx="189720" cy="65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14A7A7-9F24-C44F-98BF-1B0CA99BA6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79690" y="4971281"/>
                  <a:ext cx="220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7552EC-F781-FA44-9B6F-FA7516837115}"/>
                    </a:ext>
                  </a:extLst>
                </p14:cNvPr>
                <p14:cNvContentPartPr/>
                <p14:nvPr/>
              </p14:nvContentPartPr>
              <p14:xfrm>
                <a:off x="5904410" y="4693361"/>
                <a:ext cx="185040" cy="450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7552EC-F781-FA44-9B6F-FA75168371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88930" y="4678241"/>
                  <a:ext cx="2152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C3C3C2-D2C1-0A47-B0BB-C6037F8803FE}"/>
                    </a:ext>
                  </a:extLst>
                </p14:cNvPr>
                <p14:cNvContentPartPr/>
                <p14:nvPr/>
              </p14:nvContentPartPr>
              <p14:xfrm>
                <a:off x="6251810" y="4666361"/>
                <a:ext cx="114480" cy="29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C3C3C2-D2C1-0A47-B0BB-C6037F8803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36330" y="4650881"/>
                  <a:ext cx="144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17448B-98AB-8544-BDA5-FE12929A67B5}"/>
                    </a:ext>
                  </a:extLst>
                </p14:cNvPr>
                <p14:cNvContentPartPr/>
                <p14:nvPr/>
              </p14:nvContentPartPr>
              <p14:xfrm>
                <a:off x="6251810" y="5024561"/>
                <a:ext cx="49320" cy="5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17448B-98AB-8544-BDA5-FE12929A67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36330" y="5009081"/>
                  <a:ext cx="7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ADA0E4-B2DE-3D4D-9CE1-C6CE08F919D7}"/>
                    </a:ext>
                  </a:extLst>
                </p14:cNvPr>
                <p14:cNvContentPartPr/>
                <p14:nvPr/>
              </p14:nvContentPartPr>
              <p14:xfrm>
                <a:off x="6485090" y="4617401"/>
                <a:ext cx="145800" cy="66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ADA0E4-B2DE-3D4D-9CE1-C6CE08F919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69610" y="4602281"/>
                  <a:ext cx="17604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5BC9DF-7C19-A44F-9236-F2305515E8B4}"/>
                    </a:ext>
                  </a:extLst>
                </p14:cNvPr>
                <p14:cNvContentPartPr/>
                <p14:nvPr/>
              </p14:nvContentPartPr>
              <p14:xfrm>
                <a:off x="6919250" y="4758521"/>
                <a:ext cx="27360" cy="39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5BC9DF-7C19-A44F-9236-F2305515E8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04130" y="4743401"/>
                  <a:ext cx="579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DB5B60-EDEF-084A-A0E6-3C8A06139105}"/>
                    </a:ext>
                  </a:extLst>
                </p14:cNvPr>
                <p14:cNvContentPartPr/>
                <p14:nvPr/>
              </p14:nvContentPartPr>
              <p14:xfrm>
                <a:off x="6778130" y="4595801"/>
                <a:ext cx="532440" cy="65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DB5B60-EDEF-084A-A0E6-3C8A0613910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63010" y="4580321"/>
                  <a:ext cx="562680" cy="68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531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5109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graphs representing the functions: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5109984"/>
              </a:xfrm>
              <a:blipFill>
                <a:blip r:embed="rId2"/>
                <a:stretch>
                  <a:fillRect l="-1541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Transforming graphs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FC8E95-EDEE-6B48-8250-C0CF50F936A8}"/>
              </a:ext>
            </a:extLst>
          </p:cNvPr>
          <p:cNvGrpSpPr/>
          <p:nvPr/>
        </p:nvGrpSpPr>
        <p:grpSpPr>
          <a:xfrm>
            <a:off x="4620290" y="2153561"/>
            <a:ext cx="795960" cy="765720"/>
            <a:chOff x="4620290" y="2153561"/>
            <a:chExt cx="79596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1C3400-007D-A84D-BC4B-546F2114EE1E}"/>
                    </a:ext>
                  </a:extLst>
                </p14:cNvPr>
                <p14:cNvContentPartPr/>
                <p14:nvPr/>
              </p14:nvContentPartPr>
              <p14:xfrm>
                <a:off x="4620290" y="2229521"/>
                <a:ext cx="193320" cy="623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1C3400-007D-A84D-BC4B-546F2114EE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05170" y="2214041"/>
                  <a:ext cx="22392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5D1D8B-C53D-F947-8DA7-CBE8BBBCBD9D}"/>
                    </a:ext>
                  </a:extLst>
                </p14:cNvPr>
                <p14:cNvContentPartPr/>
                <p14:nvPr/>
              </p14:nvContentPartPr>
              <p14:xfrm>
                <a:off x="4932770" y="2229521"/>
                <a:ext cx="136080" cy="12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5D1D8B-C53D-F947-8DA7-CBE8BBBCBD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7650" y="2214041"/>
                  <a:ext cx="166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85B7B4-1165-C64E-A5A8-D23F34180325}"/>
                    </a:ext>
                  </a:extLst>
                </p14:cNvPr>
                <p14:cNvContentPartPr/>
                <p14:nvPr/>
              </p14:nvContentPartPr>
              <p14:xfrm>
                <a:off x="4970930" y="2582321"/>
                <a:ext cx="206640" cy="23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85B7B4-1165-C64E-A5A8-D23F341803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55450" y="2566841"/>
                  <a:ext cx="237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AA3128-631C-2F48-BD6E-46BDDA443C94}"/>
                    </a:ext>
                  </a:extLst>
                </p14:cNvPr>
                <p14:cNvContentPartPr/>
                <p14:nvPr/>
              </p14:nvContentPartPr>
              <p14:xfrm>
                <a:off x="5204210" y="2153561"/>
                <a:ext cx="212040" cy="76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AA3128-631C-2F48-BD6E-46BDDA443C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9090" y="2138081"/>
                  <a:ext cx="242640" cy="79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71642C-3B36-3349-9385-EC6EBF7E8DC9}"/>
              </a:ext>
            </a:extLst>
          </p:cNvPr>
          <p:cNvGrpSpPr/>
          <p:nvPr/>
        </p:nvGrpSpPr>
        <p:grpSpPr>
          <a:xfrm>
            <a:off x="4640810" y="3276761"/>
            <a:ext cx="867240" cy="808920"/>
            <a:chOff x="4640810" y="3276761"/>
            <a:chExt cx="86724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53D3B8-44F9-9F4E-84DD-1925E07D1A0C}"/>
                    </a:ext>
                  </a:extLst>
                </p14:cNvPr>
                <p14:cNvContentPartPr/>
                <p14:nvPr/>
              </p14:nvContentPartPr>
              <p14:xfrm>
                <a:off x="4640810" y="3276761"/>
                <a:ext cx="178200" cy="808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53D3B8-44F9-9F4E-84DD-1925E07D1A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25690" y="3261641"/>
                  <a:ext cx="20880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448EE9-D498-FC4F-A5D8-1B9DFB7DA62C}"/>
                    </a:ext>
                  </a:extLst>
                </p14:cNvPr>
                <p14:cNvContentPartPr/>
                <p14:nvPr/>
              </p14:nvContentPartPr>
              <p14:xfrm>
                <a:off x="4889210" y="3445241"/>
                <a:ext cx="15156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448EE9-D498-FC4F-A5D8-1B9DFB7DA6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74090" y="3429761"/>
                  <a:ext cx="182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3E1647-2FEE-D946-A312-E7C81A2DA29E}"/>
                    </a:ext>
                  </a:extLst>
                </p14:cNvPr>
                <p14:cNvContentPartPr/>
                <p14:nvPr/>
              </p14:nvContentPartPr>
              <p14:xfrm>
                <a:off x="5100890" y="3292961"/>
                <a:ext cx="222840" cy="254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3E1647-2FEE-D946-A312-E7C81A2DA2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85770" y="3277841"/>
                  <a:ext cx="253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950401-99E6-554E-B354-012BBC5D6BC3}"/>
                    </a:ext>
                  </a:extLst>
                </p14:cNvPr>
                <p14:cNvContentPartPr/>
                <p14:nvPr/>
              </p14:nvContentPartPr>
              <p14:xfrm>
                <a:off x="5095490" y="3749801"/>
                <a:ext cx="152280" cy="216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950401-99E6-554E-B354-012BBC5D6B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80370" y="3734321"/>
                  <a:ext cx="182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4ADC87-6558-0744-B9CA-E73B50389A25}"/>
                    </a:ext>
                  </a:extLst>
                </p14:cNvPr>
                <p14:cNvContentPartPr/>
                <p14:nvPr/>
              </p14:nvContentPartPr>
              <p14:xfrm>
                <a:off x="5307170" y="3298721"/>
                <a:ext cx="200880" cy="74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4ADC87-6558-0744-B9CA-E73B50389A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92050" y="3283241"/>
                  <a:ext cx="231480" cy="77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11C032-059D-EF4E-856A-2E518B0F24B2}"/>
              </a:ext>
            </a:extLst>
          </p:cNvPr>
          <p:cNvGrpSpPr/>
          <p:nvPr/>
        </p:nvGrpSpPr>
        <p:grpSpPr>
          <a:xfrm>
            <a:off x="5741330" y="3184601"/>
            <a:ext cx="884160" cy="884880"/>
            <a:chOff x="5741330" y="3184601"/>
            <a:chExt cx="884160" cy="8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10F107-9E66-F649-B9DA-414D4E87A860}"/>
                    </a:ext>
                  </a:extLst>
                </p14:cNvPr>
                <p14:cNvContentPartPr/>
                <p14:nvPr/>
              </p14:nvContentPartPr>
              <p14:xfrm>
                <a:off x="5741330" y="3634961"/>
                <a:ext cx="57600" cy="189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10F107-9E66-F649-B9DA-414D4E87A8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26210" y="3619841"/>
                  <a:ext cx="88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7C600E-728B-A14B-AF9C-3FBEF8987CC0}"/>
                    </a:ext>
                  </a:extLst>
                </p14:cNvPr>
                <p14:cNvContentPartPr/>
                <p14:nvPr/>
              </p14:nvContentPartPr>
              <p14:xfrm>
                <a:off x="5872370" y="3238961"/>
                <a:ext cx="211320" cy="774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7C600E-728B-A14B-AF9C-3FBEF8987C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7250" y="3223481"/>
                  <a:ext cx="24192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83BF82-D904-ED4E-B7AB-639DAA6769C7}"/>
                    </a:ext>
                  </a:extLst>
                </p14:cNvPr>
                <p14:cNvContentPartPr/>
                <p14:nvPr/>
              </p14:nvContentPartPr>
              <p14:xfrm>
                <a:off x="6137690" y="3272081"/>
                <a:ext cx="113040" cy="20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83BF82-D904-ED4E-B7AB-639DAA6769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2570" y="3256961"/>
                  <a:ext cx="143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311135-4677-6A4D-9A06-06084DA9F067}"/>
                    </a:ext>
                  </a:extLst>
                </p14:cNvPr>
                <p14:cNvContentPartPr/>
                <p14:nvPr/>
              </p14:nvContentPartPr>
              <p14:xfrm>
                <a:off x="6164690" y="3667721"/>
                <a:ext cx="173880" cy="24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311135-4677-6A4D-9A06-06084DA9F0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9570" y="3652241"/>
                  <a:ext cx="204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45F71B-5532-5C4E-9F77-43575A794C4D}"/>
                    </a:ext>
                  </a:extLst>
                </p14:cNvPr>
                <p14:cNvContentPartPr/>
                <p14:nvPr/>
              </p14:nvContentPartPr>
              <p14:xfrm>
                <a:off x="6403730" y="3184601"/>
                <a:ext cx="221760" cy="88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45F71B-5532-5C4E-9F77-43575A794C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8250" y="3169481"/>
                  <a:ext cx="252000" cy="91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B09E0B-662E-5C46-9BD2-2DAEA0BA5B73}"/>
                  </a:ext>
                </a:extLst>
              </p14:cNvPr>
              <p14:cNvContentPartPr/>
              <p14:nvPr/>
            </p14:nvContentPartPr>
            <p14:xfrm>
              <a:off x="156650" y="2786441"/>
              <a:ext cx="458640" cy="212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B09E0B-662E-5C46-9BD2-2DAEA0BA5B7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1530" y="2771321"/>
                <a:ext cx="489240" cy="21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5929F4-0690-E345-B1B5-8449199664C7}"/>
                  </a:ext>
                </a:extLst>
              </p14:cNvPr>
              <p14:cNvContentPartPr/>
              <p14:nvPr/>
            </p14:nvContentPartPr>
            <p14:xfrm>
              <a:off x="5345330" y="6550241"/>
              <a:ext cx="136080" cy="7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5929F4-0690-E345-B1B5-8449199664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29850" y="6534761"/>
                <a:ext cx="16668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F76BE5E7-BD66-8044-8A34-5F722FDAFE65}"/>
              </a:ext>
            </a:extLst>
          </p:cNvPr>
          <p:cNvGrpSpPr/>
          <p:nvPr/>
        </p:nvGrpSpPr>
        <p:grpSpPr>
          <a:xfrm>
            <a:off x="3071210" y="4580681"/>
            <a:ext cx="4634640" cy="2175120"/>
            <a:chOff x="3071210" y="4580681"/>
            <a:chExt cx="4634640" cy="21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36B9FA-86FE-4648-B72E-113596761512}"/>
                    </a:ext>
                  </a:extLst>
                </p14:cNvPr>
                <p14:cNvContentPartPr/>
                <p14:nvPr/>
              </p14:nvContentPartPr>
              <p14:xfrm>
                <a:off x="3364250" y="4580681"/>
                <a:ext cx="385200" cy="432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36B9FA-86FE-4648-B72E-1135967615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9130" y="4565201"/>
                  <a:ext cx="4154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43DE02-D31F-0542-AC6D-1D6C8AE24ECE}"/>
                    </a:ext>
                  </a:extLst>
                </p14:cNvPr>
                <p14:cNvContentPartPr/>
                <p14:nvPr/>
              </p14:nvContentPartPr>
              <p14:xfrm>
                <a:off x="3407810" y="4981001"/>
                <a:ext cx="515880" cy="46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43DE02-D31F-0542-AC6D-1D6C8AE24E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92330" y="4965881"/>
                  <a:ext cx="546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6BC6DA-8BC5-EB41-8CEB-8E7FD5F97401}"/>
                    </a:ext>
                  </a:extLst>
                </p14:cNvPr>
                <p14:cNvContentPartPr/>
                <p14:nvPr/>
              </p14:nvContentPartPr>
              <p14:xfrm>
                <a:off x="4108010" y="4721081"/>
                <a:ext cx="412200" cy="60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6BC6DA-8BC5-EB41-8CEB-8E7FD5F974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92530" y="4705961"/>
                  <a:ext cx="4428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6805D6-01A6-7D4F-A104-0A17536274F1}"/>
                    </a:ext>
                  </a:extLst>
                </p14:cNvPr>
                <p14:cNvContentPartPr/>
                <p14:nvPr/>
              </p14:nvContentPartPr>
              <p14:xfrm>
                <a:off x="3071210" y="5616041"/>
                <a:ext cx="1123200" cy="113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6805D6-01A6-7D4F-A104-0A17536274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56090" y="5600921"/>
                  <a:ext cx="1153800" cy="11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7B9C30-CC5F-9F47-8EC1-12065711686C}"/>
                    </a:ext>
                  </a:extLst>
                </p14:cNvPr>
                <p14:cNvContentPartPr/>
                <p14:nvPr/>
              </p14:nvContentPartPr>
              <p14:xfrm>
                <a:off x="4493210" y="6120761"/>
                <a:ext cx="1254240" cy="8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7B9C30-CC5F-9F47-8EC1-1206571168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78090" y="6105641"/>
                  <a:ext cx="128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86FBC5-A411-1944-AE18-D413F7867D9C}"/>
                    </a:ext>
                  </a:extLst>
                </p14:cNvPr>
                <p14:cNvContentPartPr/>
                <p14:nvPr/>
              </p14:nvContentPartPr>
              <p14:xfrm>
                <a:off x="4645130" y="6392201"/>
                <a:ext cx="119880" cy="21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86FBC5-A411-1944-AE18-D413F7867D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30010" y="6377081"/>
                  <a:ext cx="150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42C00B-A833-3C40-9767-4DF9F227AF30}"/>
                    </a:ext>
                  </a:extLst>
                </p14:cNvPr>
                <p14:cNvContentPartPr/>
                <p14:nvPr/>
              </p14:nvContentPartPr>
              <p14:xfrm>
                <a:off x="4780850" y="6354041"/>
                <a:ext cx="81720" cy="24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42C00B-A833-3C40-9767-4DF9F227AF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65730" y="6338921"/>
                  <a:ext cx="112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2D5F1D-6FC4-0549-8585-EEDAC9704C81}"/>
                    </a:ext>
                  </a:extLst>
                </p14:cNvPr>
                <p14:cNvContentPartPr/>
                <p14:nvPr/>
              </p14:nvContentPartPr>
              <p14:xfrm>
                <a:off x="4959770" y="6376001"/>
                <a:ext cx="54720" cy="24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2D5F1D-6FC4-0549-8585-EEDAC9704C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44650" y="6360521"/>
                  <a:ext cx="84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0340EC-1823-184D-8C57-95654F8162EE}"/>
                    </a:ext>
                  </a:extLst>
                </p14:cNvPr>
                <p14:cNvContentPartPr/>
                <p14:nvPr/>
              </p14:nvContentPartPr>
              <p14:xfrm>
                <a:off x="4965530" y="6478961"/>
                <a:ext cx="76320" cy="8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0340EC-1823-184D-8C57-95654F8162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50050" y="6463841"/>
                  <a:ext cx="106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C1901B-962F-1F48-800C-70726882BAC9}"/>
                    </a:ext>
                  </a:extLst>
                </p14:cNvPr>
                <p14:cNvContentPartPr/>
                <p14:nvPr/>
              </p14:nvContentPartPr>
              <p14:xfrm>
                <a:off x="5204210" y="6337841"/>
                <a:ext cx="114480" cy="28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C1901B-962F-1F48-800C-70726882BAC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89090" y="6322721"/>
                  <a:ext cx="144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5F3137-D612-BC4D-8F42-A751C8C12770}"/>
                    </a:ext>
                  </a:extLst>
                </p14:cNvPr>
                <p14:cNvContentPartPr/>
                <p14:nvPr/>
              </p14:nvContentPartPr>
              <p14:xfrm>
                <a:off x="5687330" y="6131561"/>
                <a:ext cx="1541880" cy="8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5F3137-D612-BC4D-8F42-A751C8C127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71850" y="6116441"/>
                  <a:ext cx="1572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7B5B61-A233-9A44-9E9F-042EE94092B3}"/>
                    </a:ext>
                  </a:extLst>
                </p14:cNvPr>
                <p14:cNvContentPartPr/>
                <p14:nvPr/>
              </p14:nvContentPartPr>
              <p14:xfrm>
                <a:off x="4460450" y="5800721"/>
                <a:ext cx="97560" cy="21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7B5B61-A233-9A44-9E9F-042EE94092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45330" y="5785241"/>
                  <a:ext cx="127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45EB10-1FA3-BF46-9D2E-43625AF93F41}"/>
                    </a:ext>
                  </a:extLst>
                </p14:cNvPr>
                <p14:cNvContentPartPr/>
                <p14:nvPr/>
              </p14:nvContentPartPr>
              <p14:xfrm>
                <a:off x="4547570" y="5760041"/>
                <a:ext cx="201240" cy="30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45EB10-1FA3-BF46-9D2E-43625AF93F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2090" y="5744921"/>
                  <a:ext cx="231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6CFD74-AE7C-8D41-809C-75A82672A7B6}"/>
                    </a:ext>
                  </a:extLst>
                </p14:cNvPr>
                <p14:cNvContentPartPr/>
                <p14:nvPr/>
              </p14:nvContentPartPr>
              <p14:xfrm>
                <a:off x="4655930" y="5833121"/>
                <a:ext cx="119880" cy="8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6CFD74-AE7C-8D41-809C-75A82672A7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40810" y="5818001"/>
                  <a:ext cx="150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24E2B8-A2A0-2B4B-B590-4D20F6B558B0}"/>
                    </a:ext>
                  </a:extLst>
                </p14:cNvPr>
                <p14:cNvContentPartPr/>
                <p14:nvPr/>
              </p14:nvContentPartPr>
              <p14:xfrm>
                <a:off x="4791650" y="5733761"/>
                <a:ext cx="163080" cy="213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24E2B8-A2A0-2B4B-B590-4D20F6B558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76530" y="5718281"/>
                  <a:ext cx="193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5FBCC1-8B26-6E4E-8019-C013F2E27B82}"/>
                    </a:ext>
                  </a:extLst>
                </p14:cNvPr>
                <p14:cNvContentPartPr/>
                <p14:nvPr/>
              </p14:nvContentPartPr>
              <p14:xfrm>
                <a:off x="5334530" y="5713601"/>
                <a:ext cx="32760" cy="293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5FBCC1-8B26-6E4E-8019-C013F2E27B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19050" y="5698481"/>
                  <a:ext cx="63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3AA395-D296-274C-9BE4-584B9587B56B}"/>
                    </a:ext>
                  </a:extLst>
                </p14:cNvPr>
                <p14:cNvContentPartPr/>
                <p14:nvPr/>
              </p14:nvContentPartPr>
              <p14:xfrm>
                <a:off x="5258570" y="5861561"/>
                <a:ext cx="195840" cy="53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3AA395-D296-274C-9BE4-584B9587B5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43090" y="5846081"/>
                  <a:ext cx="22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49688A-B1B3-DC4A-86DE-C89ABCEA3A0E}"/>
                    </a:ext>
                  </a:extLst>
                </p14:cNvPr>
                <p14:cNvContentPartPr/>
                <p14:nvPr/>
              </p14:nvContentPartPr>
              <p14:xfrm>
                <a:off x="5768690" y="5116721"/>
                <a:ext cx="119880" cy="30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49688A-B1B3-DC4A-86DE-C89ABCEA3A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53210" y="5101601"/>
                  <a:ext cx="1501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D0D99D-462B-454B-A360-97C086DE9B78}"/>
                    </a:ext>
                  </a:extLst>
                </p14:cNvPr>
                <p14:cNvContentPartPr/>
                <p14:nvPr/>
              </p14:nvContentPartPr>
              <p14:xfrm>
                <a:off x="5915210" y="5208881"/>
                <a:ext cx="125280" cy="19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D0D99D-462B-454B-A360-97C086DE9B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99730" y="5193761"/>
                  <a:ext cx="155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CA0B02-E0FC-3443-A329-0E54E708A655}"/>
                    </a:ext>
                  </a:extLst>
                </p14:cNvPr>
                <p14:cNvContentPartPr/>
                <p14:nvPr/>
              </p14:nvContentPartPr>
              <p14:xfrm>
                <a:off x="6023570" y="5148041"/>
                <a:ext cx="97920" cy="234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CA0B02-E0FC-3443-A329-0E54E708A6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08450" y="5132921"/>
                  <a:ext cx="128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E30A72-77A8-D84F-BB4B-B89AEB875045}"/>
                    </a:ext>
                  </a:extLst>
                </p14:cNvPr>
                <p14:cNvContentPartPr/>
                <p14:nvPr/>
              </p14:nvContentPartPr>
              <p14:xfrm>
                <a:off x="6224450" y="5122121"/>
                <a:ext cx="32760" cy="28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E30A72-77A8-D84F-BB4B-B89AEB87504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09330" y="5107001"/>
                  <a:ext cx="63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0FFEA0-172D-ED4A-A7B5-68A23A2759C4}"/>
                    </a:ext>
                  </a:extLst>
                </p14:cNvPr>
                <p14:cNvContentPartPr/>
                <p14:nvPr/>
              </p14:nvContentPartPr>
              <p14:xfrm>
                <a:off x="6175490" y="5116721"/>
                <a:ext cx="315000" cy="249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0FFEA0-172D-ED4A-A7B5-68A23A2759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0370" y="5101601"/>
                  <a:ext cx="345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C6DB71-C3C5-8A48-A535-5604EDB11DDC}"/>
                    </a:ext>
                  </a:extLst>
                </p14:cNvPr>
                <p14:cNvContentPartPr/>
                <p14:nvPr/>
              </p14:nvContentPartPr>
              <p14:xfrm>
                <a:off x="5617850" y="4817921"/>
                <a:ext cx="1094400" cy="84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C6DB71-C3C5-8A48-A535-5604EDB11D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02730" y="4802801"/>
                  <a:ext cx="112464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448D2C-D2CA-7943-B5C7-314DB5D94625}"/>
                    </a:ext>
                  </a:extLst>
                </p14:cNvPr>
                <p14:cNvContentPartPr/>
                <p14:nvPr/>
              </p14:nvContentPartPr>
              <p14:xfrm>
                <a:off x="5708930" y="5145161"/>
                <a:ext cx="249840" cy="27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448D2C-D2CA-7943-B5C7-314DB5D946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3810" y="5129681"/>
                  <a:ext cx="280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2ED453-262A-DF4D-B5F5-3C14CB9A7B6C}"/>
                    </a:ext>
                  </a:extLst>
                </p14:cNvPr>
                <p14:cNvContentPartPr/>
                <p14:nvPr/>
              </p14:nvContentPartPr>
              <p14:xfrm>
                <a:off x="5763290" y="5827721"/>
                <a:ext cx="140760" cy="227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2ED453-262A-DF4D-B5F5-3C14CB9A7B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47810" y="5812601"/>
                  <a:ext cx="171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66A720-4891-0048-A292-C63B852FDEA1}"/>
                    </a:ext>
                  </a:extLst>
                </p14:cNvPr>
                <p14:cNvContentPartPr/>
                <p14:nvPr/>
              </p14:nvContentPartPr>
              <p14:xfrm>
                <a:off x="5899010" y="5762561"/>
                <a:ext cx="70920" cy="30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66A720-4891-0048-A292-C63B852FDE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83530" y="5747441"/>
                  <a:ext cx="101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431C89-23B9-2644-BDCE-56BCB87AF8B5}"/>
                    </a:ext>
                  </a:extLst>
                </p14:cNvPr>
                <p14:cNvContentPartPr/>
                <p14:nvPr/>
              </p14:nvContentPartPr>
              <p14:xfrm>
                <a:off x="6034370" y="5795321"/>
                <a:ext cx="54720" cy="30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431C89-23B9-2644-BDCE-56BCB87AF8B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19250" y="5779841"/>
                  <a:ext cx="84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AF96E8-0042-3145-97EE-1C174B5C7604}"/>
                    </a:ext>
                  </a:extLst>
                </p14:cNvPr>
                <p14:cNvContentPartPr/>
                <p14:nvPr/>
              </p14:nvContentPartPr>
              <p14:xfrm>
                <a:off x="6056330" y="5871281"/>
                <a:ext cx="86760" cy="8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AF96E8-0042-3145-97EE-1C174B5C76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40850" y="5855801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D04997-E8EB-614C-B1DD-8AFCEBEFFA0E}"/>
                    </a:ext>
                  </a:extLst>
                </p14:cNvPr>
                <p14:cNvContentPartPr/>
                <p14:nvPr/>
              </p14:nvContentPartPr>
              <p14:xfrm>
                <a:off x="6132290" y="5790281"/>
                <a:ext cx="222840" cy="20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D04997-E8EB-614C-B1DD-8AFCEBEFFA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16810" y="5775161"/>
                  <a:ext cx="253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F41124-9D4A-6D48-ACCE-7EFBB04BE240}"/>
                    </a:ext>
                  </a:extLst>
                </p14:cNvPr>
                <p14:cNvContentPartPr/>
                <p14:nvPr/>
              </p14:nvContentPartPr>
              <p14:xfrm>
                <a:off x="6767330" y="6126161"/>
                <a:ext cx="938520" cy="5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F41124-9D4A-6D48-ACCE-7EFBB04BE2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51850" y="6111041"/>
                  <a:ext cx="96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55648F-DAD7-5349-A18D-C15679725C3E}"/>
                    </a:ext>
                  </a:extLst>
                </p14:cNvPr>
                <p14:cNvContentPartPr/>
                <p14:nvPr/>
              </p14:nvContentPartPr>
              <p14:xfrm>
                <a:off x="6729170" y="5784161"/>
                <a:ext cx="32760" cy="29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55648F-DAD7-5349-A18D-C15679725C3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14050" y="5769041"/>
                  <a:ext cx="63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BAF348-AE0D-3049-AF1B-70D18EDFF6A2}"/>
                    </a:ext>
                  </a:extLst>
                </p14:cNvPr>
                <p14:cNvContentPartPr/>
                <p14:nvPr/>
              </p14:nvContentPartPr>
              <p14:xfrm>
                <a:off x="6653210" y="5925281"/>
                <a:ext cx="179640" cy="54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BAF348-AE0D-3049-AF1B-70D18EDFF6A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38090" y="5910161"/>
                  <a:ext cx="209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1ABC9F-1323-454E-A82F-FD928592B57D}"/>
                    </a:ext>
                  </a:extLst>
                </p14:cNvPr>
                <p14:cNvContentPartPr/>
                <p14:nvPr/>
              </p14:nvContentPartPr>
              <p14:xfrm>
                <a:off x="7071170" y="5784161"/>
                <a:ext cx="141480" cy="24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1ABC9F-1323-454E-A82F-FD928592B5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56050" y="5769041"/>
                  <a:ext cx="172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5BFFCD5-8F76-2943-A669-70832272BA1A}"/>
                    </a:ext>
                  </a:extLst>
                </p14:cNvPr>
                <p14:cNvContentPartPr/>
                <p14:nvPr/>
              </p14:nvContentPartPr>
              <p14:xfrm>
                <a:off x="7206890" y="5743841"/>
                <a:ext cx="125280" cy="25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5BFFCD5-8F76-2943-A669-70832272BA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91770" y="5728721"/>
                  <a:ext cx="155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5FF3EB88-00E2-7542-9312-DC5744C39C05}"/>
                    </a:ext>
                  </a:extLst>
                </p14:cNvPr>
                <p14:cNvContentPartPr/>
                <p14:nvPr/>
              </p14:nvContentPartPr>
              <p14:xfrm>
                <a:off x="4237970" y="5401841"/>
                <a:ext cx="888480" cy="7894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5FF3EB88-00E2-7542-9312-DC5744C39C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22850" y="5386721"/>
                  <a:ext cx="91908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1632D8D0-D558-D14F-B75D-A5B08644A596}"/>
                    </a:ext>
                  </a:extLst>
                </p14:cNvPr>
                <p14:cNvContentPartPr/>
                <p14:nvPr/>
              </p14:nvContentPartPr>
              <p14:xfrm>
                <a:off x="5611370" y="5485721"/>
                <a:ext cx="753480" cy="80316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1632D8D0-D558-D14F-B75D-A5B08644A5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95890" y="5470601"/>
                  <a:ext cx="78408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6C20B0EC-2C65-F347-99EA-CFF2EC129FD5}"/>
                    </a:ext>
                  </a:extLst>
                </p14:cNvPr>
                <p14:cNvContentPartPr/>
                <p14:nvPr/>
              </p14:nvContentPartPr>
              <p14:xfrm>
                <a:off x="7152530" y="5187281"/>
                <a:ext cx="65520" cy="40140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6C20B0EC-2C65-F347-99EA-CFF2EC129F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37410" y="5172161"/>
                  <a:ext cx="961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1B67B124-5DB3-3E48-BA53-5D44F5926638}"/>
                    </a:ext>
                  </a:extLst>
                </p14:cNvPr>
                <p14:cNvContentPartPr/>
                <p14:nvPr/>
              </p14:nvContentPartPr>
              <p14:xfrm>
                <a:off x="7087370" y="5388161"/>
                <a:ext cx="185040" cy="27648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1B67B124-5DB3-3E48-BA53-5D44F59266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72250" y="5372681"/>
                  <a:ext cx="21528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4603" name="Ink 24602">
                <a:extLst>
                  <a:ext uri="{FF2B5EF4-FFF2-40B4-BE49-F238E27FC236}">
                    <a16:creationId xmlns:a16="http://schemas.microsoft.com/office/drawing/2014/main" id="{8B880DD0-684B-144B-AC3D-8B761AF68E9F}"/>
                  </a:ext>
                </a:extLst>
              </p14:cNvPr>
              <p14:cNvContentPartPr/>
              <p14:nvPr/>
            </p14:nvContentPartPr>
            <p14:xfrm>
              <a:off x="4075250" y="4309241"/>
              <a:ext cx="2361240" cy="1606680"/>
            </p14:xfrm>
          </p:contentPart>
        </mc:Choice>
        <mc:Fallback xmlns="">
          <p:pic>
            <p:nvPicPr>
              <p:cNvPr id="24603" name="Ink 24602">
                <a:extLst>
                  <a:ext uri="{FF2B5EF4-FFF2-40B4-BE49-F238E27FC236}">
                    <a16:creationId xmlns:a16="http://schemas.microsoft.com/office/drawing/2014/main" id="{8B880DD0-684B-144B-AC3D-8B761AF68E9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60130" y="4293761"/>
                <a:ext cx="2391840" cy="16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1" name="Group 24640">
            <a:extLst>
              <a:ext uri="{FF2B5EF4-FFF2-40B4-BE49-F238E27FC236}">
                <a16:creationId xmlns:a16="http://schemas.microsoft.com/office/drawing/2014/main" id="{34068D0B-91A0-334F-9097-ACFB6A67EA5A}"/>
              </a:ext>
            </a:extLst>
          </p:cNvPr>
          <p:cNvGrpSpPr/>
          <p:nvPr/>
        </p:nvGrpSpPr>
        <p:grpSpPr>
          <a:xfrm>
            <a:off x="6452330" y="1866641"/>
            <a:ext cx="2469600" cy="1472400"/>
            <a:chOff x="6452330" y="1866641"/>
            <a:chExt cx="2469600" cy="14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0336EB97-88F4-6B47-9C63-38DED92C1B1F}"/>
                    </a:ext>
                  </a:extLst>
                </p14:cNvPr>
                <p14:cNvContentPartPr/>
                <p14:nvPr/>
              </p14:nvContentPartPr>
              <p14:xfrm>
                <a:off x="6452330" y="2159681"/>
                <a:ext cx="21960" cy="18504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0336EB97-88F4-6B47-9C63-38DED92C1B1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37210" y="2144561"/>
                  <a:ext cx="52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33FC6209-1F43-824B-9281-963C57F4484A}"/>
                    </a:ext>
                  </a:extLst>
                </p14:cNvPr>
                <p14:cNvContentPartPr/>
                <p14:nvPr/>
              </p14:nvContentPartPr>
              <p14:xfrm>
                <a:off x="6544850" y="2224841"/>
                <a:ext cx="11160" cy="7632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33FC6209-1F43-824B-9281-963C57F448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29370" y="2209721"/>
                  <a:ext cx="41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726D9AC8-DB5B-0E40-8599-5BAEC0B3893E}"/>
                    </a:ext>
                  </a:extLst>
                </p14:cNvPr>
                <p14:cNvContentPartPr/>
                <p14:nvPr/>
              </p14:nvContentPartPr>
              <p14:xfrm>
                <a:off x="6604250" y="2273801"/>
                <a:ext cx="102960" cy="3261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726D9AC8-DB5B-0E40-8599-5BAEC0B389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89130" y="2258681"/>
                  <a:ext cx="133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C639F320-CEA2-2E4C-ADD8-5C21F8C47752}"/>
                    </a:ext>
                  </a:extLst>
                </p14:cNvPr>
                <p14:cNvContentPartPr/>
                <p14:nvPr/>
              </p14:nvContentPartPr>
              <p14:xfrm>
                <a:off x="6778130" y="2399081"/>
                <a:ext cx="109080" cy="54972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C639F320-CEA2-2E4C-ADD8-5C21F8C4775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62650" y="2383961"/>
                  <a:ext cx="13932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CDF7D2B6-1B7D-4640-92C5-0441B900FE85}"/>
                    </a:ext>
                  </a:extLst>
                </p14:cNvPr>
                <p14:cNvContentPartPr/>
                <p14:nvPr/>
              </p14:nvContentPartPr>
              <p14:xfrm>
                <a:off x="6935450" y="2089121"/>
                <a:ext cx="179640" cy="48348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CDF7D2B6-1B7D-4640-92C5-0441B900FE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20330" y="2074001"/>
                  <a:ext cx="2098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C67DB113-6680-B747-AF0A-F603267EC884}"/>
                    </a:ext>
                  </a:extLst>
                </p14:cNvPr>
                <p14:cNvContentPartPr/>
                <p14:nvPr/>
              </p14:nvContentPartPr>
              <p14:xfrm>
                <a:off x="7168730" y="1969961"/>
                <a:ext cx="233640" cy="65160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C67DB113-6680-B747-AF0A-F603267EC8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53610" y="1954481"/>
                  <a:ext cx="26424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C485E5DD-8AD9-344B-ABC9-E17803B74402}"/>
                    </a:ext>
                  </a:extLst>
                </p14:cNvPr>
                <p14:cNvContentPartPr/>
                <p14:nvPr/>
              </p14:nvContentPartPr>
              <p14:xfrm>
                <a:off x="7071170" y="2176241"/>
                <a:ext cx="429120" cy="18504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C485E5DD-8AD9-344B-ABC9-E17803B7440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56050" y="2160761"/>
                  <a:ext cx="459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046FFF03-8838-FB42-91FA-E0737545FA87}"/>
                    </a:ext>
                  </a:extLst>
                </p14:cNvPr>
                <p14:cNvContentPartPr/>
                <p14:nvPr/>
              </p14:nvContentPartPr>
              <p14:xfrm>
                <a:off x="7472930" y="2382521"/>
                <a:ext cx="32760" cy="16848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046FFF03-8838-FB42-91FA-E0737545FA8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57450" y="2367041"/>
                  <a:ext cx="63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FA426F0F-F7CB-1A45-8981-6D74085400C1}"/>
                    </a:ext>
                  </a:extLst>
                </p14:cNvPr>
                <p14:cNvContentPartPr/>
                <p14:nvPr/>
              </p14:nvContentPartPr>
              <p14:xfrm>
                <a:off x="7467530" y="2100281"/>
                <a:ext cx="540720" cy="77904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FA426F0F-F7CB-1A45-8981-6D74085400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52050" y="2084801"/>
                  <a:ext cx="57132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9549C04E-F62A-9C40-9D9D-E07281C8E9F1}"/>
                    </a:ext>
                  </a:extLst>
                </p14:cNvPr>
                <p14:cNvContentPartPr/>
                <p14:nvPr/>
              </p14:nvContentPartPr>
              <p14:xfrm>
                <a:off x="8059010" y="1866641"/>
                <a:ext cx="450720" cy="62460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9549C04E-F62A-9C40-9D9D-E07281C8E9F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3530" y="1851521"/>
                  <a:ext cx="48132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E345CF7D-91BD-AE44-9C0B-4DA585E68BA2}"/>
                    </a:ext>
                  </a:extLst>
                </p14:cNvPr>
                <p14:cNvContentPartPr/>
                <p14:nvPr/>
              </p14:nvContentPartPr>
              <p14:xfrm>
                <a:off x="7977650" y="2182721"/>
                <a:ext cx="434520" cy="7524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E345CF7D-91BD-AE44-9C0B-4DA585E68B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62170" y="2167601"/>
                  <a:ext cx="465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92DFC77E-6AC7-6F4F-8E33-A7CD36D639E2}"/>
                    </a:ext>
                  </a:extLst>
                </p14:cNvPr>
                <p14:cNvContentPartPr/>
                <p14:nvPr/>
              </p14:nvContentPartPr>
              <p14:xfrm>
                <a:off x="6946250" y="3060761"/>
                <a:ext cx="168480" cy="25488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92DFC77E-6AC7-6F4F-8E33-A7CD36D639E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31130" y="3045641"/>
                  <a:ext cx="199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7E3F4727-7969-6A4C-83ED-A54255DCB8BE}"/>
                    </a:ext>
                  </a:extLst>
                </p14:cNvPr>
                <p14:cNvContentPartPr/>
                <p14:nvPr/>
              </p14:nvContentPartPr>
              <p14:xfrm>
                <a:off x="7147130" y="3011801"/>
                <a:ext cx="163080" cy="31392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7E3F4727-7969-6A4C-83ED-A54255DCB8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32010" y="2996681"/>
                  <a:ext cx="193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86628CD9-09D8-AC45-9E70-3E4701CC8AF0}"/>
                    </a:ext>
                  </a:extLst>
                </p14:cNvPr>
                <p14:cNvContentPartPr/>
                <p14:nvPr/>
              </p14:nvContentPartPr>
              <p14:xfrm>
                <a:off x="7337210" y="3088481"/>
                <a:ext cx="288000" cy="25056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86628CD9-09D8-AC45-9E70-3E4701CC8A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21730" y="3073361"/>
                  <a:ext cx="318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2863451A-DD45-344A-A458-F725478DD3AD}"/>
                    </a:ext>
                  </a:extLst>
                </p14:cNvPr>
                <p14:cNvContentPartPr/>
                <p14:nvPr/>
              </p14:nvContentPartPr>
              <p14:xfrm>
                <a:off x="7641050" y="3104321"/>
                <a:ext cx="109080" cy="21204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2863451A-DD45-344A-A458-F725478DD3A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25930" y="3088841"/>
                  <a:ext cx="139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C28829FD-A5EE-7649-95FE-C3FB775EF8A3}"/>
                    </a:ext>
                  </a:extLst>
                </p14:cNvPr>
                <p14:cNvContentPartPr/>
                <p14:nvPr/>
              </p14:nvContentPartPr>
              <p14:xfrm>
                <a:off x="7803770" y="2873921"/>
                <a:ext cx="439920" cy="38808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C28829FD-A5EE-7649-95FE-C3FB775EF8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88650" y="2858441"/>
                  <a:ext cx="4705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6E50D1E6-B801-744B-94C3-5AA042AE93A8}"/>
                    </a:ext>
                  </a:extLst>
                </p14:cNvPr>
                <p14:cNvContentPartPr/>
                <p14:nvPr/>
              </p14:nvContentPartPr>
              <p14:xfrm>
                <a:off x="8075210" y="3011801"/>
                <a:ext cx="168480" cy="3276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6E50D1E6-B801-744B-94C3-5AA042AE93A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60090" y="2996681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6153464A-6063-A649-A30C-980C1ABB7411}"/>
                    </a:ext>
                  </a:extLst>
                </p14:cNvPr>
                <p14:cNvContentPartPr/>
                <p14:nvPr/>
              </p14:nvContentPartPr>
              <p14:xfrm>
                <a:off x="8096810" y="2974001"/>
                <a:ext cx="179640" cy="3276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6153464A-6063-A649-A30C-980C1ABB74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81690" y="2958881"/>
                  <a:ext cx="209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DA1BA3BB-D4A2-CF4C-B486-EA048706A1E5}"/>
                    </a:ext>
                  </a:extLst>
                </p14:cNvPr>
                <p14:cNvContentPartPr/>
                <p14:nvPr/>
              </p14:nvContentPartPr>
              <p14:xfrm>
                <a:off x="8297690" y="3044561"/>
                <a:ext cx="81000" cy="10332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DA1BA3BB-D4A2-CF4C-B486-EA048706A1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82570" y="3029441"/>
                  <a:ext cx="111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4AD25936-C7DB-D54B-92E2-6D0590892721}"/>
                    </a:ext>
                  </a:extLst>
                </p14:cNvPr>
                <p14:cNvContentPartPr/>
                <p14:nvPr/>
              </p14:nvContentPartPr>
              <p14:xfrm>
                <a:off x="8444210" y="2724161"/>
                <a:ext cx="411480" cy="4075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4AD25936-C7DB-D54B-92E2-6D05908927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29090" y="2709041"/>
                  <a:ext cx="4420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7129F5BF-6805-E249-A81A-FBA8523A5220}"/>
                    </a:ext>
                  </a:extLst>
                </p14:cNvPr>
                <p14:cNvContentPartPr/>
                <p14:nvPr/>
              </p14:nvContentPartPr>
              <p14:xfrm>
                <a:off x="8889170" y="2686361"/>
                <a:ext cx="32760" cy="15768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7129F5BF-6805-E249-A81A-FBA8523A52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74050" y="2670881"/>
                  <a:ext cx="633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3" name="Group 24642">
            <a:extLst>
              <a:ext uri="{FF2B5EF4-FFF2-40B4-BE49-F238E27FC236}">
                <a16:creationId xmlns:a16="http://schemas.microsoft.com/office/drawing/2014/main" id="{4F2AAEFB-37D7-DC45-9A1C-091A1388A518}"/>
              </a:ext>
            </a:extLst>
          </p:cNvPr>
          <p:cNvGrpSpPr/>
          <p:nvPr/>
        </p:nvGrpSpPr>
        <p:grpSpPr>
          <a:xfrm>
            <a:off x="6837890" y="3988841"/>
            <a:ext cx="1839960" cy="1047600"/>
            <a:chOff x="6837890" y="3988841"/>
            <a:chExt cx="1839960" cy="10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DEE4BA49-A79B-4542-8240-C163E00BA771}"/>
                    </a:ext>
                  </a:extLst>
                </p14:cNvPr>
                <p14:cNvContentPartPr/>
                <p14:nvPr/>
              </p14:nvContentPartPr>
              <p14:xfrm>
                <a:off x="6837890" y="4064801"/>
                <a:ext cx="114480" cy="46116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DEE4BA49-A79B-4542-8240-C163E00BA77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22410" y="4049681"/>
                  <a:ext cx="1447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0721B537-3E56-A541-831E-1420F878DFB1}"/>
                    </a:ext>
                  </a:extLst>
                </p14:cNvPr>
                <p14:cNvContentPartPr/>
                <p14:nvPr/>
              </p14:nvContentPartPr>
              <p14:xfrm>
                <a:off x="7061090" y="4015841"/>
                <a:ext cx="86760" cy="48816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0721B537-3E56-A541-831E-1420F878DFB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45610" y="4000721"/>
                  <a:ext cx="1170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FC2CAC2B-EF01-284A-A6D4-BD566B97FD32}"/>
                    </a:ext>
                  </a:extLst>
                </p14:cNvPr>
                <p14:cNvContentPartPr/>
                <p14:nvPr/>
              </p14:nvContentPartPr>
              <p14:xfrm>
                <a:off x="7217690" y="4189721"/>
                <a:ext cx="87120" cy="28188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FC2CAC2B-EF01-284A-A6D4-BD566B97FD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02570" y="4174601"/>
                  <a:ext cx="117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20D3CDEF-E390-B742-834E-3EA5EFDCB34B}"/>
                    </a:ext>
                  </a:extLst>
                </p14:cNvPr>
                <p14:cNvContentPartPr/>
                <p14:nvPr/>
              </p14:nvContentPartPr>
              <p14:xfrm>
                <a:off x="7320650" y="4129961"/>
                <a:ext cx="173880" cy="30960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20D3CDEF-E390-B742-834E-3EA5EFDCB34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05530" y="4114841"/>
                  <a:ext cx="204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A6BE372E-DEC6-704E-BEA9-7D966F9852FB}"/>
                    </a:ext>
                  </a:extLst>
                </p14:cNvPr>
                <p14:cNvContentPartPr/>
                <p14:nvPr/>
              </p14:nvContentPartPr>
              <p14:xfrm>
                <a:off x="7385810" y="4281881"/>
                <a:ext cx="146880" cy="6012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A6BE372E-DEC6-704E-BEA9-7D966F9852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70690" y="4266761"/>
                  <a:ext cx="17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06B41848-143C-C741-8332-BCAEE6FD6802}"/>
                    </a:ext>
                  </a:extLst>
                </p14:cNvPr>
                <p14:cNvContentPartPr/>
                <p14:nvPr/>
              </p14:nvContentPartPr>
              <p14:xfrm>
                <a:off x="7602890" y="4119161"/>
                <a:ext cx="92520" cy="24408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06B41848-143C-C741-8332-BCAEE6FD68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7770" y="4104041"/>
                  <a:ext cx="123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82C85AC7-68EA-B748-86D8-1A987C1F4FA3}"/>
                    </a:ext>
                  </a:extLst>
                </p14:cNvPr>
                <p14:cNvContentPartPr/>
                <p14:nvPr/>
              </p14:nvContentPartPr>
              <p14:xfrm>
                <a:off x="7749410" y="4048601"/>
                <a:ext cx="87120" cy="45612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82C85AC7-68EA-B748-86D8-1A987C1F4F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34290" y="4033481"/>
                  <a:ext cx="1177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5DA709E4-7EA0-DD4F-BC69-464B1CA8BF49}"/>
                    </a:ext>
                  </a:extLst>
                </p14:cNvPr>
                <p14:cNvContentPartPr/>
                <p14:nvPr/>
              </p14:nvContentPartPr>
              <p14:xfrm>
                <a:off x="7955690" y="4227521"/>
                <a:ext cx="165600" cy="6012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5DA709E4-7EA0-DD4F-BC69-464B1CA8BF4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40570" y="4212401"/>
                  <a:ext cx="196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7CEDCB6C-5139-0546-886D-8EE4C6CCAA2B}"/>
                    </a:ext>
                  </a:extLst>
                </p14:cNvPr>
                <p14:cNvContentPartPr/>
                <p14:nvPr/>
              </p14:nvContentPartPr>
              <p14:xfrm>
                <a:off x="8237930" y="3988841"/>
                <a:ext cx="146880" cy="25560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7CEDCB6C-5139-0546-886D-8EE4C6CCAA2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22810" y="3973721"/>
                  <a:ext cx="177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1194C871-0BE8-BC43-8F12-639DD0BCEA8F}"/>
                    </a:ext>
                  </a:extLst>
                </p14:cNvPr>
                <p14:cNvContentPartPr/>
                <p14:nvPr/>
              </p14:nvContentPartPr>
              <p14:xfrm>
                <a:off x="7152530" y="4493561"/>
                <a:ext cx="1525320" cy="17388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1194C871-0BE8-BC43-8F12-639DD0BCEA8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37410" y="4478441"/>
                  <a:ext cx="1555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1D8420EE-9B3E-CD44-9465-626A5AAFFE95}"/>
                    </a:ext>
                  </a:extLst>
                </p14:cNvPr>
                <p14:cNvContentPartPr/>
                <p14:nvPr/>
              </p14:nvContentPartPr>
              <p14:xfrm>
                <a:off x="7429370" y="4786601"/>
                <a:ext cx="109080" cy="19044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1D8420EE-9B3E-CD44-9465-626A5AAFFE9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14250" y="4771481"/>
                  <a:ext cx="139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03083826-EB81-4249-9F4D-3CD69D5DE8AD}"/>
                    </a:ext>
                  </a:extLst>
                </p14:cNvPr>
                <p14:cNvContentPartPr/>
                <p14:nvPr/>
              </p14:nvContentPartPr>
              <p14:xfrm>
                <a:off x="7532330" y="4694441"/>
                <a:ext cx="157680" cy="27720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03083826-EB81-4249-9F4D-3CD69D5DE8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17210" y="4679321"/>
                  <a:ext cx="188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73F242EB-3B39-DF47-9EF3-62ACE1FD4B9B}"/>
                    </a:ext>
                  </a:extLst>
                </p14:cNvPr>
                <p14:cNvContentPartPr/>
                <p14:nvPr/>
              </p14:nvContentPartPr>
              <p14:xfrm>
                <a:off x="7847330" y="4716041"/>
                <a:ext cx="21960" cy="32040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73F242EB-3B39-DF47-9EF3-62ACE1FD4B9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32210" y="4700921"/>
                  <a:ext cx="525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CCC1552C-CD41-1A4A-8A90-B8EA1D39A3EF}"/>
                    </a:ext>
                  </a:extLst>
                </p14:cNvPr>
                <p14:cNvContentPartPr/>
                <p14:nvPr/>
              </p14:nvContentPartPr>
              <p14:xfrm>
                <a:off x="7733210" y="4819361"/>
                <a:ext cx="261000" cy="7092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CCC1552C-CD41-1A4A-8A90-B8EA1D39A3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18090" y="4803881"/>
                  <a:ext cx="291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22F8FC31-C6A7-314C-9A11-A215D3B595C6}"/>
                    </a:ext>
                  </a:extLst>
                </p14:cNvPr>
                <p14:cNvContentPartPr/>
                <p14:nvPr/>
              </p14:nvContentPartPr>
              <p14:xfrm>
                <a:off x="8145770" y="4661681"/>
                <a:ext cx="261000" cy="32040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22F8FC31-C6A7-314C-9A11-A215D3B595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30650" y="4646561"/>
                  <a:ext cx="29124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8" name="Group 24647">
            <a:extLst>
              <a:ext uri="{FF2B5EF4-FFF2-40B4-BE49-F238E27FC236}">
                <a16:creationId xmlns:a16="http://schemas.microsoft.com/office/drawing/2014/main" id="{B474DD00-534A-A54C-8068-F35D20393FF8}"/>
              </a:ext>
            </a:extLst>
          </p:cNvPr>
          <p:cNvGrpSpPr/>
          <p:nvPr/>
        </p:nvGrpSpPr>
        <p:grpSpPr>
          <a:xfrm>
            <a:off x="6794330" y="5507321"/>
            <a:ext cx="2094120" cy="1574280"/>
            <a:chOff x="6794330" y="5507321"/>
            <a:chExt cx="2094120" cy="15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7442923E-DF68-274E-B58F-718FEE5A6992}"/>
                    </a:ext>
                  </a:extLst>
                </p14:cNvPr>
                <p14:cNvContentPartPr/>
                <p14:nvPr/>
              </p14:nvContentPartPr>
              <p14:xfrm>
                <a:off x="7364210" y="5767961"/>
                <a:ext cx="38520" cy="27972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7442923E-DF68-274E-B58F-718FEE5A69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49090" y="5752841"/>
                  <a:ext cx="68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23397158-6B0E-A944-B6C9-201FB2E4CB62}"/>
                    </a:ext>
                  </a:extLst>
                </p14:cNvPr>
                <p14:cNvContentPartPr/>
                <p14:nvPr/>
              </p14:nvContentPartPr>
              <p14:xfrm>
                <a:off x="7337210" y="5724761"/>
                <a:ext cx="298800" cy="2772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23397158-6B0E-A944-B6C9-201FB2E4CB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21730" y="5709281"/>
                  <a:ext cx="329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5F6E3AAF-2D36-2C4F-BA2B-3D6D766C6819}"/>
                    </a:ext>
                  </a:extLst>
                </p14:cNvPr>
                <p14:cNvContentPartPr/>
                <p14:nvPr/>
              </p14:nvContentPartPr>
              <p14:xfrm>
                <a:off x="7934090" y="5838521"/>
                <a:ext cx="141480" cy="709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5F6E3AAF-2D36-2C4F-BA2B-3D6D766C681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18970" y="5823401"/>
                  <a:ext cx="172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CA3F5969-FAB4-8148-88F6-3FC735147AD9}"/>
                    </a:ext>
                  </a:extLst>
                </p14:cNvPr>
                <p14:cNvContentPartPr/>
                <p14:nvPr/>
              </p14:nvContentPartPr>
              <p14:xfrm>
                <a:off x="8205530" y="5751761"/>
                <a:ext cx="157680" cy="27180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CA3F5969-FAB4-8148-88F6-3FC735147A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90410" y="5736641"/>
                  <a:ext cx="188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84A2D76F-4383-D445-B04C-F9A66B7BA51A}"/>
                    </a:ext>
                  </a:extLst>
                </p14:cNvPr>
                <p14:cNvContentPartPr/>
                <p14:nvPr/>
              </p14:nvContentPartPr>
              <p14:xfrm>
                <a:off x="6968210" y="5507321"/>
                <a:ext cx="803160" cy="69300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84A2D76F-4383-D445-B04C-F9A66B7BA51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52730" y="5492201"/>
                  <a:ext cx="83340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1DB61A0F-2A6C-6547-9E6C-DE947BA3A341}"/>
                    </a:ext>
                  </a:extLst>
                </p14:cNvPr>
                <p14:cNvContentPartPr/>
                <p14:nvPr/>
              </p14:nvContentPartPr>
              <p14:xfrm>
                <a:off x="6854090" y="6582281"/>
                <a:ext cx="157320" cy="4932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1DB61A0F-2A6C-6547-9E6C-DE947BA3A34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38970" y="6566801"/>
                  <a:ext cx="18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30680449-613B-5545-B766-C6A2412C6073}"/>
                    </a:ext>
                  </a:extLst>
                </p14:cNvPr>
                <p14:cNvContentPartPr/>
                <p14:nvPr/>
              </p14:nvContentPartPr>
              <p14:xfrm>
                <a:off x="6794330" y="6397601"/>
                <a:ext cx="195120" cy="15768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30680449-613B-5545-B766-C6A2412C607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79210" y="6382481"/>
                  <a:ext cx="225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32B29BE8-DFBB-D846-AA50-65EE0E76DE04}"/>
                    </a:ext>
                  </a:extLst>
                </p14:cNvPr>
                <p14:cNvContentPartPr/>
                <p14:nvPr/>
              </p14:nvContentPartPr>
              <p14:xfrm>
                <a:off x="7109330" y="6310841"/>
                <a:ext cx="227160" cy="42912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32B29BE8-DFBB-D846-AA50-65EE0E76DE0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93850" y="6295361"/>
                  <a:ext cx="2577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B0B5CA1F-BE79-E943-A5CA-7003231EF419}"/>
                    </a:ext>
                  </a:extLst>
                </p14:cNvPr>
                <p14:cNvContentPartPr/>
                <p14:nvPr/>
              </p14:nvContentPartPr>
              <p14:xfrm>
                <a:off x="7690010" y="6381401"/>
                <a:ext cx="154800" cy="2736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B0B5CA1F-BE79-E943-A5CA-7003231EF41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74530" y="6365921"/>
                  <a:ext cx="185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AAD9B61D-9B6E-214F-BED6-86A36ADFEFF5}"/>
                    </a:ext>
                  </a:extLst>
                </p14:cNvPr>
                <p14:cNvContentPartPr/>
                <p14:nvPr/>
              </p14:nvContentPartPr>
              <p14:xfrm>
                <a:off x="8216330" y="6251801"/>
                <a:ext cx="239040" cy="1897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AAD9B61D-9B6E-214F-BED6-86A36ADFEFF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01210" y="6236321"/>
                  <a:ext cx="269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07BBD651-443F-6741-917B-988F829FD48F}"/>
                    </a:ext>
                  </a:extLst>
                </p14:cNvPr>
                <p14:cNvContentPartPr/>
                <p14:nvPr/>
              </p14:nvContentPartPr>
              <p14:xfrm>
                <a:off x="8124170" y="6446561"/>
                <a:ext cx="619200" cy="15228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07BBD651-443F-6741-917B-988F829FD4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08690" y="6431081"/>
                  <a:ext cx="649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C86CA8B9-B38D-504E-9438-91428A262F4C}"/>
                    </a:ext>
                  </a:extLst>
                </p14:cNvPr>
                <p14:cNvContentPartPr/>
                <p14:nvPr/>
              </p14:nvContentPartPr>
              <p14:xfrm>
                <a:off x="8134970" y="6585161"/>
                <a:ext cx="173880" cy="2415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C86CA8B9-B38D-504E-9438-91428A262F4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19850" y="6570041"/>
                  <a:ext cx="204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FED4C400-9719-344A-AC4F-874E2ADB1D08}"/>
                    </a:ext>
                  </a:extLst>
                </p14:cNvPr>
                <p14:cNvContentPartPr/>
                <p14:nvPr/>
              </p14:nvContentPartPr>
              <p14:xfrm>
                <a:off x="8389850" y="6630881"/>
                <a:ext cx="27360" cy="2095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FED4C400-9719-344A-AC4F-874E2ADB1D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74730" y="6615761"/>
                  <a:ext cx="57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A3D72074-58FF-A149-9A97-2054F6362FAA}"/>
                    </a:ext>
                  </a:extLst>
                </p14:cNvPr>
                <p14:cNvContentPartPr/>
                <p14:nvPr/>
              </p14:nvContentPartPr>
              <p14:xfrm>
                <a:off x="8325050" y="6663641"/>
                <a:ext cx="157680" cy="6012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A3D72074-58FF-A149-9A97-2054F6362F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09570" y="6648161"/>
                  <a:ext cx="188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2D78C22B-CC82-6741-848F-8D882FB13284}"/>
                    </a:ext>
                  </a:extLst>
                </p14:cNvPr>
                <p14:cNvContentPartPr/>
                <p14:nvPr/>
              </p14:nvContentPartPr>
              <p14:xfrm>
                <a:off x="8530970" y="6652841"/>
                <a:ext cx="136080" cy="11448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2D78C22B-CC82-6741-848F-8D882FB132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15850" y="6637361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A1594A75-B1F5-DC4F-A4DA-697CB7BF735F}"/>
                    </a:ext>
                  </a:extLst>
                </p14:cNvPr>
                <p14:cNvContentPartPr/>
                <p14:nvPr/>
              </p14:nvContentPartPr>
              <p14:xfrm>
                <a:off x="8078090" y="6095201"/>
                <a:ext cx="810360" cy="98640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A1594A75-B1F5-DC4F-A4DA-697CB7BF735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62970" y="6080081"/>
                  <a:ext cx="84060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87966D89-3365-D24B-85DE-E8AACBB31AC4}"/>
                    </a:ext>
                  </a:extLst>
                </p14:cNvPr>
                <p14:cNvContentPartPr/>
                <p14:nvPr/>
              </p14:nvContentPartPr>
              <p14:xfrm>
                <a:off x="6989810" y="6073601"/>
                <a:ext cx="530640" cy="75132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87966D89-3365-D24B-85DE-E8AACBB31AC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74690" y="6058481"/>
                  <a:ext cx="56088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0D9CB45A-F597-1F40-A4CE-FEE6D03C9130}"/>
                    </a:ext>
                  </a:extLst>
                </p14:cNvPr>
                <p14:cNvContentPartPr/>
                <p14:nvPr/>
              </p14:nvContentPartPr>
              <p14:xfrm>
                <a:off x="7657250" y="6252161"/>
                <a:ext cx="260280" cy="34668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0D9CB45A-F597-1F40-A4CE-FEE6D03C913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42130" y="6237041"/>
                  <a:ext cx="290880" cy="37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936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 representing the function: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Now express each of these in terms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and hence sketch the graph of each function: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:→6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:→−6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:→5+12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Transforming graphs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DE50DD-BD48-CA41-A956-B945DB78A59F}"/>
              </a:ext>
            </a:extLst>
          </p:cNvPr>
          <p:cNvGrpSpPr/>
          <p:nvPr/>
        </p:nvGrpSpPr>
        <p:grpSpPr>
          <a:xfrm>
            <a:off x="814010" y="2690681"/>
            <a:ext cx="287640" cy="672120"/>
            <a:chOff x="814010" y="2690681"/>
            <a:chExt cx="2876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F6DCDB3-D7C6-D144-9C63-C1B6085EC9C8}"/>
                    </a:ext>
                  </a:extLst>
                </p14:cNvPr>
                <p14:cNvContentPartPr/>
                <p14:nvPr/>
              </p14:nvContentPartPr>
              <p14:xfrm>
                <a:off x="814010" y="2690681"/>
                <a:ext cx="120960" cy="672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F6DCDB3-D7C6-D144-9C63-C1B6085EC9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8890" y="2675561"/>
                  <a:ext cx="15156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41420D9-27E6-C943-8B91-C178C3E214DB}"/>
                    </a:ext>
                  </a:extLst>
                </p14:cNvPr>
                <p14:cNvContentPartPr/>
                <p14:nvPr/>
              </p14:nvContentPartPr>
              <p14:xfrm>
                <a:off x="821210" y="3027641"/>
                <a:ext cx="136080" cy="3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41420D9-27E6-C943-8B91-C178C3E214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6090" y="3012521"/>
                  <a:ext cx="166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EAD71C-4B06-6F4A-810F-79F7FF7E7C2C}"/>
                    </a:ext>
                  </a:extLst>
                </p14:cNvPr>
                <p14:cNvContentPartPr/>
                <p14:nvPr/>
              </p14:nvContentPartPr>
              <p14:xfrm>
                <a:off x="1073930" y="2951321"/>
                <a:ext cx="2160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EAD71C-4B06-6F4A-810F-79F7FF7E7C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8810" y="2935841"/>
                  <a:ext cx="51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8E6696-8BC8-FF4D-BF50-74777645733A}"/>
                    </a:ext>
                  </a:extLst>
                </p14:cNvPr>
                <p14:cNvContentPartPr/>
                <p14:nvPr/>
              </p14:nvContentPartPr>
              <p14:xfrm>
                <a:off x="1063130" y="3075881"/>
                <a:ext cx="38520" cy="2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8E6696-8BC8-FF4D-BF50-7477764573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8010" y="3060761"/>
                  <a:ext cx="687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310E9A-625F-9446-A398-7DF8DC907CBA}"/>
              </a:ext>
            </a:extLst>
          </p:cNvPr>
          <p:cNvGrpSpPr/>
          <p:nvPr/>
        </p:nvGrpSpPr>
        <p:grpSpPr>
          <a:xfrm>
            <a:off x="1280210" y="2886161"/>
            <a:ext cx="847080" cy="281160"/>
            <a:chOff x="1280210" y="2886161"/>
            <a:chExt cx="8470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B46C12-4B71-5646-8A2E-EAE80C4A7AC0}"/>
                    </a:ext>
                  </a:extLst>
                </p14:cNvPr>
                <p14:cNvContentPartPr/>
                <p14:nvPr/>
              </p14:nvContentPartPr>
              <p14:xfrm>
                <a:off x="1280210" y="2947001"/>
                <a:ext cx="97920" cy="220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B46C12-4B71-5646-8A2E-EAE80C4A7A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5090" y="2931881"/>
                  <a:ext cx="12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6E69D7-F1BF-E34C-BB6D-738E59CF32A5}"/>
                    </a:ext>
                  </a:extLst>
                </p14:cNvPr>
                <p14:cNvContentPartPr/>
                <p14:nvPr/>
              </p14:nvContentPartPr>
              <p14:xfrm>
                <a:off x="1334570" y="2913161"/>
                <a:ext cx="157680" cy="24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6E69D7-F1BF-E34C-BB6D-738E59CF32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19090" y="2898041"/>
                  <a:ext cx="188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3FFA77-10B1-B74E-BA5E-2C21E390585E}"/>
                    </a:ext>
                  </a:extLst>
                </p14:cNvPr>
                <p14:cNvContentPartPr/>
                <p14:nvPr/>
              </p14:nvContentPartPr>
              <p14:xfrm>
                <a:off x="1643810" y="2940521"/>
                <a:ext cx="423720" cy="87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3FFA77-10B1-B74E-BA5E-2C21E39058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28690" y="2925041"/>
                  <a:ext cx="45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5C1D49-6F9A-2D4E-B93F-E2584A56AEF2}"/>
                    </a:ext>
                  </a:extLst>
                </p14:cNvPr>
                <p14:cNvContentPartPr/>
                <p14:nvPr/>
              </p14:nvContentPartPr>
              <p14:xfrm>
                <a:off x="1942250" y="2886161"/>
                <a:ext cx="185040" cy="26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5C1D49-6F9A-2D4E-B93F-E2584A56AE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7130" y="2870681"/>
                  <a:ext cx="21528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89063C-2F61-D540-9B64-C2F41969315C}"/>
              </a:ext>
            </a:extLst>
          </p:cNvPr>
          <p:cNvGrpSpPr/>
          <p:nvPr/>
        </p:nvGrpSpPr>
        <p:grpSpPr>
          <a:xfrm>
            <a:off x="2400530" y="2663681"/>
            <a:ext cx="1219320" cy="526320"/>
            <a:chOff x="2400530" y="2663681"/>
            <a:chExt cx="12193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6A985B-C1F8-2744-8F00-9B0D38BE7952}"/>
                    </a:ext>
                  </a:extLst>
                </p14:cNvPr>
                <p14:cNvContentPartPr/>
                <p14:nvPr/>
              </p14:nvContentPartPr>
              <p14:xfrm>
                <a:off x="2400530" y="2663681"/>
                <a:ext cx="201240" cy="52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6A985B-C1F8-2744-8F00-9B0D38BE79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5410" y="2648201"/>
                  <a:ext cx="2318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B3D3AE-BA03-8F4A-9DC2-2193F218618A}"/>
                    </a:ext>
                  </a:extLst>
                </p14:cNvPr>
                <p14:cNvContentPartPr/>
                <p14:nvPr/>
              </p14:nvContentPartPr>
              <p14:xfrm>
                <a:off x="2555690" y="2925401"/>
                <a:ext cx="168120" cy="24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B3D3AE-BA03-8F4A-9DC2-2193F21861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40210" y="2909921"/>
                  <a:ext cx="198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EEEF32-AC3F-6B47-A212-D78991AD8E0D}"/>
                    </a:ext>
                  </a:extLst>
                </p14:cNvPr>
                <p14:cNvContentPartPr/>
                <p14:nvPr/>
              </p14:nvContentPartPr>
              <p14:xfrm>
                <a:off x="2740010" y="2848001"/>
                <a:ext cx="298800" cy="26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EEEF32-AC3F-6B47-A212-D78991AD8E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24890" y="2832881"/>
                  <a:ext cx="329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485127-B1CE-1545-B708-868F5C49A9D8}"/>
                    </a:ext>
                  </a:extLst>
                </p14:cNvPr>
                <p14:cNvContentPartPr/>
                <p14:nvPr/>
              </p14:nvContentPartPr>
              <p14:xfrm>
                <a:off x="3201530" y="2880761"/>
                <a:ext cx="114480" cy="27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485127-B1CE-1545-B708-868F5C49A9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86050" y="2865281"/>
                  <a:ext cx="144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75AFA3-80D2-374B-98D9-8B92B2128A93}"/>
                    </a:ext>
                  </a:extLst>
                </p14:cNvPr>
                <p14:cNvContentPartPr/>
                <p14:nvPr/>
              </p14:nvContentPartPr>
              <p14:xfrm>
                <a:off x="3321050" y="2799401"/>
                <a:ext cx="103320" cy="29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75AFA3-80D2-374B-98D9-8B92B2128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05570" y="2783921"/>
                  <a:ext cx="133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BE9460-89A6-6A4C-917A-E0D1620FE858}"/>
                    </a:ext>
                  </a:extLst>
                </p14:cNvPr>
                <p14:cNvContentPartPr/>
                <p14:nvPr/>
              </p14:nvContentPartPr>
              <p14:xfrm>
                <a:off x="3505370" y="2728841"/>
                <a:ext cx="1144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BE9460-89A6-6A4C-917A-E0D1620FE8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0" y="2713361"/>
                  <a:ext cx="1447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64876F-A079-2F43-95E6-8CDD79DACBC9}"/>
              </a:ext>
            </a:extLst>
          </p:cNvPr>
          <p:cNvGrpSpPr/>
          <p:nvPr/>
        </p:nvGrpSpPr>
        <p:grpSpPr>
          <a:xfrm>
            <a:off x="5014130" y="3922601"/>
            <a:ext cx="1856520" cy="792720"/>
            <a:chOff x="5014130" y="3922601"/>
            <a:chExt cx="185652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E8AE1F-00FF-5342-9538-3E184A10EBB5}"/>
                    </a:ext>
                  </a:extLst>
                </p14:cNvPr>
                <p14:cNvContentPartPr/>
                <p14:nvPr/>
              </p14:nvContentPartPr>
              <p14:xfrm>
                <a:off x="5014130" y="4362161"/>
                <a:ext cx="17280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E8AE1F-00FF-5342-9538-3E184A10EB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99010" y="4347041"/>
                  <a:ext cx="20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529438-ECD9-8544-913A-871EFCE88A09}"/>
                    </a:ext>
                  </a:extLst>
                </p14:cNvPr>
                <p14:cNvContentPartPr/>
                <p14:nvPr/>
              </p14:nvContentPartPr>
              <p14:xfrm>
                <a:off x="5019530" y="4465481"/>
                <a:ext cx="181440" cy="2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529438-ECD9-8544-913A-871EFCE88A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4410" y="4450361"/>
                  <a:ext cx="211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6776B4-019F-0C49-B36B-2E5202E2BE85}"/>
                    </a:ext>
                  </a:extLst>
                </p14:cNvPr>
                <p14:cNvContentPartPr/>
                <p14:nvPr/>
              </p14:nvContentPartPr>
              <p14:xfrm>
                <a:off x="5394290" y="4134281"/>
                <a:ext cx="97920" cy="581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6776B4-019F-0C49-B36B-2E5202E2BE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78810" y="4119161"/>
                  <a:ext cx="1285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87A07D-D4FC-2D46-9029-7A62855B2F5F}"/>
                    </a:ext>
                  </a:extLst>
                </p14:cNvPr>
                <p14:cNvContentPartPr/>
                <p14:nvPr/>
              </p14:nvContentPartPr>
              <p14:xfrm>
                <a:off x="5334530" y="4063721"/>
                <a:ext cx="450720" cy="46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87A07D-D4FC-2D46-9029-7A62855B2F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19050" y="4048601"/>
                  <a:ext cx="4813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12D1F5-D6ED-A242-9DC9-D6298892B24E}"/>
                    </a:ext>
                  </a:extLst>
                </p14:cNvPr>
                <p14:cNvContentPartPr/>
                <p14:nvPr/>
              </p14:nvContentPartPr>
              <p14:xfrm>
                <a:off x="5887850" y="4238681"/>
                <a:ext cx="60120" cy="31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12D1F5-D6ED-A242-9DC9-D6298892B2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72730" y="4223561"/>
                  <a:ext cx="90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62590D-F928-6248-B514-AAC53508D2F7}"/>
                    </a:ext>
                  </a:extLst>
                </p14:cNvPr>
                <p14:cNvContentPartPr/>
                <p14:nvPr/>
              </p14:nvContentPartPr>
              <p14:xfrm>
                <a:off x="6002690" y="4169921"/>
                <a:ext cx="97560" cy="327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62590D-F928-6248-B514-AAC53508D2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87210" y="4154801"/>
                  <a:ext cx="127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EA0D5E-A79E-4B45-B93A-1C9A1D3CFA05}"/>
                    </a:ext>
                  </a:extLst>
                </p14:cNvPr>
                <p14:cNvContentPartPr/>
                <p14:nvPr/>
              </p14:nvContentPartPr>
              <p14:xfrm>
                <a:off x="6278810" y="4156241"/>
                <a:ext cx="27360" cy="32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EA0D5E-A79E-4B45-B93A-1C9A1D3CFA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63690" y="4140761"/>
                  <a:ext cx="579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DBE24F-39FC-5148-B796-463E8BED63BE}"/>
                    </a:ext>
                  </a:extLst>
                </p14:cNvPr>
                <p14:cNvContentPartPr/>
                <p14:nvPr/>
              </p14:nvContentPartPr>
              <p14:xfrm>
                <a:off x="6197450" y="4318961"/>
                <a:ext cx="190440" cy="2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DBE24F-39FC-5148-B796-463E8BED63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1970" y="4303481"/>
                  <a:ext cx="220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36B7C69-13E9-204B-9792-75D60456EFC4}"/>
                    </a:ext>
                  </a:extLst>
                </p14:cNvPr>
                <p14:cNvContentPartPr/>
                <p14:nvPr/>
              </p14:nvContentPartPr>
              <p14:xfrm>
                <a:off x="6539450" y="4107281"/>
                <a:ext cx="168480" cy="28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36B7C69-13E9-204B-9792-75D60456EF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23970" y="4092161"/>
                  <a:ext cx="199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45F3F8-796F-D64E-B1D8-D1746E154BDF}"/>
                    </a:ext>
                  </a:extLst>
                </p14:cNvPr>
                <p14:cNvContentPartPr/>
                <p14:nvPr/>
              </p14:nvContentPartPr>
              <p14:xfrm>
                <a:off x="6729170" y="3922601"/>
                <a:ext cx="141480" cy="700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45F3F8-796F-D64E-B1D8-D1746E154BD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14050" y="3907481"/>
                  <a:ext cx="17208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7739DD-227D-4349-ABDB-17751EBEBDCB}"/>
                    </a:ext>
                  </a:extLst>
                </p14:cNvPr>
                <p14:cNvContentPartPr/>
                <p14:nvPr/>
              </p14:nvContentPartPr>
              <p14:xfrm>
                <a:off x="5508050" y="4031321"/>
                <a:ext cx="127440" cy="7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7739DD-227D-4349-ABDB-17751EBEBD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92930" y="4015841"/>
                  <a:ext cx="1580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9B5D1F-1BD1-E74F-8F41-D56E61186210}"/>
              </a:ext>
            </a:extLst>
          </p:cNvPr>
          <p:cNvGrpSpPr/>
          <p:nvPr/>
        </p:nvGrpSpPr>
        <p:grpSpPr>
          <a:xfrm>
            <a:off x="3434810" y="4763921"/>
            <a:ext cx="233640" cy="136080"/>
            <a:chOff x="3434810" y="4763921"/>
            <a:chExt cx="23364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F9300C-7363-784B-9C3A-F2EABD905E22}"/>
                    </a:ext>
                  </a:extLst>
                </p14:cNvPr>
                <p14:cNvContentPartPr/>
                <p14:nvPr/>
              </p14:nvContentPartPr>
              <p14:xfrm>
                <a:off x="3456410" y="4763921"/>
                <a:ext cx="212040" cy="1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F9300C-7363-784B-9C3A-F2EABD905E2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41290" y="4748801"/>
                  <a:ext cx="24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9BC691B-568D-DE44-B475-863FF1B83FF2}"/>
                    </a:ext>
                  </a:extLst>
                </p14:cNvPr>
                <p14:cNvContentPartPr/>
                <p14:nvPr/>
              </p14:nvContentPartPr>
              <p14:xfrm>
                <a:off x="3434810" y="4883441"/>
                <a:ext cx="19692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9BC691B-568D-DE44-B475-863FF1B83F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19690" y="4867961"/>
                  <a:ext cx="2275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1432DA-8325-854F-BF52-648DBA3307C5}"/>
              </a:ext>
            </a:extLst>
          </p:cNvPr>
          <p:cNvGrpSpPr/>
          <p:nvPr/>
        </p:nvGrpSpPr>
        <p:grpSpPr>
          <a:xfrm>
            <a:off x="4048250" y="5339201"/>
            <a:ext cx="249840" cy="152640"/>
            <a:chOff x="4048250" y="5339201"/>
            <a:chExt cx="2498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F11179-EB7B-A946-8F37-CC2117C8457B}"/>
                    </a:ext>
                  </a:extLst>
                </p14:cNvPr>
                <p14:cNvContentPartPr/>
                <p14:nvPr/>
              </p14:nvContentPartPr>
              <p14:xfrm>
                <a:off x="4064450" y="5442521"/>
                <a:ext cx="230760" cy="4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F11179-EB7B-A946-8F37-CC2117C845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49330" y="5427041"/>
                  <a:ext cx="261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BEC093-E195-584A-85C8-4153DC75DA96}"/>
                    </a:ext>
                  </a:extLst>
                </p14:cNvPr>
                <p14:cNvContentPartPr/>
                <p14:nvPr/>
              </p14:nvContentPartPr>
              <p14:xfrm>
                <a:off x="4048250" y="5339201"/>
                <a:ext cx="249840" cy="4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BEC093-E195-584A-85C8-4153DC75DA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32770" y="5324081"/>
                  <a:ext cx="2804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1B0F2E4-39E4-0940-A0DA-3D884D0A2279}"/>
              </a:ext>
            </a:extLst>
          </p:cNvPr>
          <p:cNvGrpSpPr/>
          <p:nvPr/>
        </p:nvGrpSpPr>
        <p:grpSpPr>
          <a:xfrm>
            <a:off x="5280170" y="5038241"/>
            <a:ext cx="505080" cy="708480"/>
            <a:chOff x="5280170" y="5038241"/>
            <a:chExt cx="50508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100C7EC-5CB4-1841-A8CF-2DBC5BFBAD9D}"/>
                    </a:ext>
                  </a:extLst>
                </p14:cNvPr>
                <p14:cNvContentPartPr/>
                <p14:nvPr/>
              </p14:nvContentPartPr>
              <p14:xfrm>
                <a:off x="5334530" y="5038241"/>
                <a:ext cx="219960" cy="681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100C7EC-5CB4-1841-A8CF-2DBC5BFBAD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19050" y="5023121"/>
                  <a:ext cx="25020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CB08E2-F27B-3C4D-8B70-EDF64BDC2DFF}"/>
                    </a:ext>
                  </a:extLst>
                </p14:cNvPr>
                <p14:cNvContentPartPr/>
                <p14:nvPr/>
              </p14:nvContentPartPr>
              <p14:xfrm>
                <a:off x="5280170" y="5371241"/>
                <a:ext cx="219240" cy="60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CB08E2-F27B-3C4D-8B70-EDF64BDC2D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65050" y="5356121"/>
                  <a:ext cx="24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A57024-815D-094E-9877-21A8688DB984}"/>
                    </a:ext>
                  </a:extLst>
                </p14:cNvPr>
                <p14:cNvContentPartPr/>
                <p14:nvPr/>
              </p14:nvContentPartPr>
              <p14:xfrm>
                <a:off x="5692730" y="5089721"/>
                <a:ext cx="92520" cy="65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A57024-815D-094E-9877-21A8688DB98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77250" y="5074241"/>
                  <a:ext cx="123120" cy="68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5EC51A8-F520-8D43-8D24-DD327E626F81}"/>
                  </a:ext>
                </a:extLst>
              </p14:cNvPr>
              <p14:cNvContentPartPr/>
              <p14:nvPr/>
            </p14:nvContentPartPr>
            <p14:xfrm>
              <a:off x="6875690" y="5046161"/>
              <a:ext cx="172800" cy="711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5EC51A8-F520-8D43-8D24-DD327E626F8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60570" y="5031041"/>
                <a:ext cx="203400" cy="74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77" name="Group 24576">
            <a:extLst>
              <a:ext uri="{FF2B5EF4-FFF2-40B4-BE49-F238E27FC236}">
                <a16:creationId xmlns:a16="http://schemas.microsoft.com/office/drawing/2014/main" id="{532D92DE-F9C9-8840-AB86-7650359F01E5}"/>
              </a:ext>
            </a:extLst>
          </p:cNvPr>
          <p:cNvGrpSpPr/>
          <p:nvPr/>
        </p:nvGrpSpPr>
        <p:grpSpPr>
          <a:xfrm>
            <a:off x="5936810" y="5157761"/>
            <a:ext cx="461520" cy="388080"/>
            <a:chOff x="5936810" y="5157761"/>
            <a:chExt cx="4615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97E09C-77E4-E04D-9586-BAFB0003374A}"/>
                    </a:ext>
                  </a:extLst>
                </p14:cNvPr>
                <p14:cNvContentPartPr/>
                <p14:nvPr/>
              </p14:nvContentPartPr>
              <p14:xfrm>
                <a:off x="5936810" y="5157761"/>
                <a:ext cx="266400" cy="38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97E09C-77E4-E04D-9586-BAFB000337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21690" y="5142641"/>
                  <a:ext cx="2966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BFFEB7-F70E-9E47-A858-FC283D6DE889}"/>
                    </a:ext>
                  </a:extLst>
                </p14:cNvPr>
                <p14:cNvContentPartPr/>
                <p14:nvPr/>
              </p14:nvContentPartPr>
              <p14:xfrm>
                <a:off x="6224450" y="5312201"/>
                <a:ext cx="65520" cy="23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BFFEB7-F70E-9E47-A858-FC283D6DE8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09330" y="5296721"/>
                  <a:ext cx="96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E4AAC6-3ED5-0E4B-A8DC-172D2179EB68}"/>
                    </a:ext>
                  </a:extLst>
                </p14:cNvPr>
                <p14:cNvContentPartPr/>
                <p14:nvPr/>
              </p14:nvContentPartPr>
              <p14:xfrm>
                <a:off x="6311210" y="5219681"/>
                <a:ext cx="87120" cy="28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E4AAC6-3ED5-0E4B-A8DC-172D2179EB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96090" y="5204561"/>
                  <a:ext cx="11772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6" name="Group 24575">
            <a:extLst>
              <a:ext uri="{FF2B5EF4-FFF2-40B4-BE49-F238E27FC236}">
                <a16:creationId xmlns:a16="http://schemas.microsoft.com/office/drawing/2014/main" id="{04A4A5A7-B9EB-AE44-B12F-9B7FA5A54F96}"/>
              </a:ext>
            </a:extLst>
          </p:cNvPr>
          <p:cNvGrpSpPr/>
          <p:nvPr/>
        </p:nvGrpSpPr>
        <p:grpSpPr>
          <a:xfrm>
            <a:off x="7233890" y="4986401"/>
            <a:ext cx="852120" cy="656640"/>
            <a:chOff x="7233890" y="4986401"/>
            <a:chExt cx="85212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D975E0-9C4B-5843-9D36-6098258FCB06}"/>
                    </a:ext>
                  </a:extLst>
                </p14:cNvPr>
                <p14:cNvContentPartPr/>
                <p14:nvPr/>
              </p14:nvContentPartPr>
              <p14:xfrm>
                <a:off x="7353410" y="5203481"/>
                <a:ext cx="27360" cy="36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D975E0-9C4B-5843-9D36-6098258FCB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8290" y="5188361"/>
                  <a:ext cx="57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8F6AEB-2C5D-7845-853F-9DFB23C21E22}"/>
                    </a:ext>
                  </a:extLst>
                </p14:cNvPr>
                <p14:cNvContentPartPr/>
                <p14:nvPr/>
              </p14:nvContentPartPr>
              <p14:xfrm>
                <a:off x="7233890" y="5431361"/>
                <a:ext cx="233640" cy="54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8F6AEB-2C5D-7845-853F-9DFB23C21E2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18770" y="5416241"/>
                  <a:ext cx="264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57FF8C-5C03-794C-95A7-AB8C7C8D477B}"/>
                    </a:ext>
                  </a:extLst>
                </p14:cNvPr>
                <p14:cNvContentPartPr/>
                <p14:nvPr/>
              </p14:nvContentPartPr>
              <p14:xfrm>
                <a:off x="7602890" y="5084321"/>
                <a:ext cx="222840" cy="55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57FF8C-5C03-794C-95A7-AB8C7C8D47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87770" y="5068841"/>
                  <a:ext cx="2534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56A454-6A20-6848-A8B8-CBD939C98B75}"/>
                    </a:ext>
                  </a:extLst>
                </p14:cNvPr>
                <p14:cNvContentPartPr/>
                <p14:nvPr/>
              </p14:nvContentPartPr>
              <p14:xfrm>
                <a:off x="7787570" y="4986401"/>
                <a:ext cx="298440" cy="49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56A454-6A20-6848-A8B8-CBD939C98B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72450" y="4971281"/>
                  <a:ext cx="3286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4579" name="Ink 24578">
                <a:extLst>
                  <a:ext uri="{FF2B5EF4-FFF2-40B4-BE49-F238E27FC236}">
                    <a16:creationId xmlns:a16="http://schemas.microsoft.com/office/drawing/2014/main" id="{63C66C13-4632-0444-9E29-A49FF39A0265}"/>
                  </a:ext>
                </a:extLst>
              </p14:cNvPr>
              <p14:cNvContentPartPr/>
              <p14:nvPr/>
            </p14:nvContentPartPr>
            <p14:xfrm>
              <a:off x="2344010" y="5611721"/>
              <a:ext cx="347760" cy="101520"/>
            </p14:xfrm>
          </p:contentPart>
        </mc:Choice>
        <mc:Fallback xmlns="">
          <p:pic>
            <p:nvPicPr>
              <p:cNvPr id="24579" name="Ink 24578">
                <a:extLst>
                  <a:ext uri="{FF2B5EF4-FFF2-40B4-BE49-F238E27FC236}">
                    <a16:creationId xmlns:a16="http://schemas.microsoft.com/office/drawing/2014/main" id="{63C66C13-4632-0444-9E29-A49FF39A026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28530" y="5596601"/>
                <a:ext cx="378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4580" name="Ink 24579">
                <a:extLst>
                  <a:ext uri="{FF2B5EF4-FFF2-40B4-BE49-F238E27FC236}">
                    <a16:creationId xmlns:a16="http://schemas.microsoft.com/office/drawing/2014/main" id="{AE73CB18-5D17-674E-8934-BF4D9A1C159C}"/>
                  </a:ext>
                </a:extLst>
              </p14:cNvPr>
              <p14:cNvContentPartPr/>
              <p14:nvPr/>
            </p14:nvContentPartPr>
            <p14:xfrm>
              <a:off x="3293690" y="5605241"/>
              <a:ext cx="259560" cy="54720"/>
            </p14:xfrm>
          </p:contentPart>
        </mc:Choice>
        <mc:Fallback xmlns="">
          <p:pic>
            <p:nvPicPr>
              <p:cNvPr id="24580" name="Ink 24579">
                <a:extLst>
                  <a:ext uri="{FF2B5EF4-FFF2-40B4-BE49-F238E27FC236}">
                    <a16:creationId xmlns:a16="http://schemas.microsoft.com/office/drawing/2014/main" id="{AE73CB18-5D17-674E-8934-BF4D9A1C159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78570" y="5589761"/>
                <a:ext cx="29016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5" name="Group 24584">
            <a:extLst>
              <a:ext uri="{FF2B5EF4-FFF2-40B4-BE49-F238E27FC236}">
                <a16:creationId xmlns:a16="http://schemas.microsoft.com/office/drawing/2014/main" id="{4F79E6DD-A83F-FF49-8A85-91561DA3CF37}"/>
              </a:ext>
            </a:extLst>
          </p:cNvPr>
          <p:cNvGrpSpPr/>
          <p:nvPr/>
        </p:nvGrpSpPr>
        <p:grpSpPr>
          <a:xfrm>
            <a:off x="3993890" y="4622801"/>
            <a:ext cx="1058400" cy="602640"/>
            <a:chOff x="3993890" y="4622801"/>
            <a:chExt cx="105840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69812EA-298B-FA45-862D-E25C1B220480}"/>
                    </a:ext>
                  </a:extLst>
                </p14:cNvPr>
                <p14:cNvContentPartPr/>
                <p14:nvPr/>
              </p14:nvContentPartPr>
              <p14:xfrm>
                <a:off x="4102250" y="4622801"/>
                <a:ext cx="163080" cy="57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69812EA-298B-FA45-862D-E25C1B2204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87130" y="4607681"/>
                  <a:ext cx="1936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CCC91F-F564-9445-90BB-CEF3E9971DB0}"/>
                    </a:ext>
                  </a:extLst>
                </p14:cNvPr>
                <p14:cNvContentPartPr/>
                <p14:nvPr/>
              </p14:nvContentPartPr>
              <p14:xfrm>
                <a:off x="3993890" y="4937801"/>
                <a:ext cx="281880" cy="5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CCC91F-F564-9445-90BB-CEF3E9971D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78770" y="4922321"/>
                  <a:ext cx="312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46476672-556C-494E-8A4D-74E0737312F4}"/>
                    </a:ext>
                  </a:extLst>
                </p14:cNvPr>
                <p14:cNvContentPartPr/>
                <p14:nvPr/>
              </p14:nvContentPartPr>
              <p14:xfrm>
                <a:off x="4380530" y="4673921"/>
                <a:ext cx="105840" cy="46764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46476672-556C-494E-8A4D-74E0737312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65050" y="4658801"/>
                  <a:ext cx="1364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7C1E7395-F56E-5341-ADE4-13B1D3F86EE8}"/>
                    </a:ext>
                  </a:extLst>
                </p14:cNvPr>
                <p14:cNvContentPartPr/>
                <p14:nvPr/>
              </p14:nvContentPartPr>
              <p14:xfrm>
                <a:off x="4490330" y="4997201"/>
                <a:ext cx="138960" cy="439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7C1E7395-F56E-5341-ADE4-13B1D3F86E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74850" y="4982081"/>
                  <a:ext cx="16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6D290907-F31A-F048-BA76-43B612081F6B}"/>
                    </a:ext>
                  </a:extLst>
                </p14:cNvPr>
                <p14:cNvContentPartPr/>
                <p14:nvPr/>
              </p14:nvContentPartPr>
              <p14:xfrm>
                <a:off x="4721090" y="4899641"/>
                <a:ext cx="76320" cy="2282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6D290907-F31A-F048-BA76-43B612081F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5970" y="4884521"/>
                  <a:ext cx="106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A29605C8-F398-3B4C-BE8E-8348BB4D0AE4}"/>
                    </a:ext>
                  </a:extLst>
                </p14:cNvPr>
                <p14:cNvContentPartPr/>
                <p14:nvPr/>
              </p14:nvContentPartPr>
              <p14:xfrm>
                <a:off x="4783730" y="4720361"/>
                <a:ext cx="268560" cy="50508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A29605C8-F398-3B4C-BE8E-8348BB4D0A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68610" y="4705241"/>
                  <a:ext cx="299160" cy="53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6959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8539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Sketch the graph representing the function: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Now express each of these in terms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and hence sketch the graph of each function: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28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:→16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sz="28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28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:→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853952"/>
              </a:xfrm>
              <a:blipFill>
                <a:blip r:embed="rId2"/>
                <a:stretch>
                  <a:fillRect l="-1541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Transforming graphs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607" name="Ink 24606">
                <a:extLst>
                  <a:ext uri="{FF2B5EF4-FFF2-40B4-BE49-F238E27FC236}">
                    <a16:creationId xmlns:a16="http://schemas.microsoft.com/office/drawing/2014/main" id="{B2A452E1-9CEA-2B46-8312-255F696FB191}"/>
                  </a:ext>
                </a:extLst>
              </p14:cNvPr>
              <p14:cNvContentPartPr/>
              <p14:nvPr/>
            </p14:nvContentPartPr>
            <p14:xfrm>
              <a:off x="4596170" y="2186681"/>
              <a:ext cx="1275840" cy="307440"/>
            </p14:xfrm>
          </p:contentPart>
        </mc:Choice>
        <mc:Fallback xmlns="">
          <p:pic>
            <p:nvPicPr>
              <p:cNvPr id="24607" name="Ink 24606">
                <a:extLst>
                  <a:ext uri="{FF2B5EF4-FFF2-40B4-BE49-F238E27FC236}">
                    <a16:creationId xmlns:a16="http://schemas.microsoft.com/office/drawing/2014/main" id="{B2A452E1-9CEA-2B46-8312-255F696FB1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2530" y="2078681"/>
                <a:ext cx="138348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608" name="Ink 24607">
                <a:extLst>
                  <a:ext uri="{FF2B5EF4-FFF2-40B4-BE49-F238E27FC236}">
                    <a16:creationId xmlns:a16="http://schemas.microsoft.com/office/drawing/2014/main" id="{A4D3E197-629F-9446-8125-57042155DF52}"/>
                  </a:ext>
                </a:extLst>
              </p14:cNvPr>
              <p14:cNvContentPartPr/>
              <p14:nvPr/>
            </p14:nvContentPartPr>
            <p14:xfrm>
              <a:off x="4569170" y="5102681"/>
              <a:ext cx="764280" cy="306720"/>
            </p14:xfrm>
          </p:contentPart>
        </mc:Choice>
        <mc:Fallback xmlns="">
          <p:pic>
            <p:nvPicPr>
              <p:cNvPr id="24608" name="Ink 24607">
                <a:extLst>
                  <a:ext uri="{FF2B5EF4-FFF2-40B4-BE49-F238E27FC236}">
                    <a16:creationId xmlns:a16="http://schemas.microsoft.com/office/drawing/2014/main" id="{A4D3E197-629F-9446-8125-57042155D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5170" y="4995041"/>
                <a:ext cx="87192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4" name="Group 24613">
            <a:extLst>
              <a:ext uri="{FF2B5EF4-FFF2-40B4-BE49-F238E27FC236}">
                <a16:creationId xmlns:a16="http://schemas.microsoft.com/office/drawing/2014/main" id="{28080A7E-DC3C-C84E-BDDE-1DA211DDFAE7}"/>
              </a:ext>
            </a:extLst>
          </p:cNvPr>
          <p:cNvGrpSpPr/>
          <p:nvPr/>
        </p:nvGrpSpPr>
        <p:grpSpPr>
          <a:xfrm>
            <a:off x="3489170" y="3705521"/>
            <a:ext cx="4861440" cy="2524320"/>
            <a:chOff x="3489170" y="3705521"/>
            <a:chExt cx="4861440" cy="25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F92099-8095-154B-9495-D29834F1BDB8}"/>
                    </a:ext>
                  </a:extLst>
                </p14:cNvPr>
                <p14:cNvContentPartPr/>
                <p14:nvPr/>
              </p14:nvContentPartPr>
              <p14:xfrm>
                <a:off x="4997930" y="4677161"/>
                <a:ext cx="107640" cy="35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F92099-8095-154B-9495-D29834F1BD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82810" y="4662041"/>
                  <a:ext cx="138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5C93E3F-1C8A-D145-AF4C-C48131C4C9D1}"/>
                    </a:ext>
                  </a:extLst>
                </p14:cNvPr>
                <p14:cNvContentPartPr/>
                <p14:nvPr/>
              </p14:nvContentPartPr>
              <p14:xfrm>
                <a:off x="3690050" y="4248401"/>
                <a:ext cx="22824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5C93E3F-1C8A-D145-AF4C-C48131C4C9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74570" y="4233281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E1CFED-E9A3-7F40-BE06-3F8E6CBFB2ED}"/>
                    </a:ext>
                  </a:extLst>
                </p14:cNvPr>
                <p14:cNvContentPartPr/>
                <p14:nvPr/>
              </p14:nvContentPartPr>
              <p14:xfrm>
                <a:off x="3776810" y="4362161"/>
                <a:ext cx="130680" cy="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E1CFED-E9A3-7F40-BE06-3F8E6CBFB2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1690" y="4347041"/>
                  <a:ext cx="161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A97C28-F2C6-4C40-82DD-B6E6448C5841}"/>
                    </a:ext>
                  </a:extLst>
                </p14:cNvPr>
                <p14:cNvContentPartPr/>
                <p14:nvPr/>
              </p14:nvContentPartPr>
              <p14:xfrm>
                <a:off x="3575930" y="4986401"/>
                <a:ext cx="12384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A97C28-F2C6-4C40-82DD-B6E6448C584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0810" y="4971281"/>
                  <a:ext cx="154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CF896D8-BB75-994B-8FC9-95707BE4E03D}"/>
                    </a:ext>
                  </a:extLst>
                </p14:cNvPr>
                <p14:cNvContentPartPr/>
                <p14:nvPr/>
              </p14:nvContentPartPr>
              <p14:xfrm>
                <a:off x="3538130" y="4872641"/>
                <a:ext cx="114840" cy="2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CF896D8-BB75-994B-8FC9-95707BE4E0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22650" y="4857161"/>
                  <a:ext cx="145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2C4048-4F48-0041-A54F-3C111C799C21}"/>
                    </a:ext>
                  </a:extLst>
                </p14:cNvPr>
                <p14:cNvContentPartPr/>
                <p14:nvPr/>
              </p14:nvContentPartPr>
              <p14:xfrm>
                <a:off x="3787610" y="4470881"/>
                <a:ext cx="144000" cy="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2C4048-4F48-0041-A54F-3C111C799C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2490" y="4455761"/>
                  <a:ext cx="174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269782-87C5-294A-949D-21B52B8ECD65}"/>
                    </a:ext>
                  </a:extLst>
                </p14:cNvPr>
                <p14:cNvContentPartPr/>
                <p14:nvPr/>
              </p14:nvContentPartPr>
              <p14:xfrm>
                <a:off x="3489170" y="4747721"/>
                <a:ext cx="181800" cy="1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269782-87C5-294A-949D-21B52B8ECD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3690" y="4732241"/>
                  <a:ext cx="21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A49A1C-49FC-7448-9B35-C9B1D98E8C0D}"/>
                    </a:ext>
                  </a:extLst>
                </p14:cNvPr>
                <p14:cNvContentPartPr/>
                <p14:nvPr/>
              </p14:nvContentPartPr>
              <p14:xfrm>
                <a:off x="4015490" y="5501921"/>
                <a:ext cx="17964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A49A1C-49FC-7448-9B35-C9B1D98E8C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00370" y="5486801"/>
                  <a:ext cx="20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94BF33-D51C-6147-AE85-4BDCD8810B23}"/>
                    </a:ext>
                  </a:extLst>
                </p14:cNvPr>
                <p14:cNvContentPartPr/>
                <p14:nvPr/>
              </p14:nvContentPartPr>
              <p14:xfrm>
                <a:off x="4096850" y="5333801"/>
                <a:ext cx="4932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94BF33-D51C-6147-AE85-4BDCD8810B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81730" y="5318681"/>
                  <a:ext cx="7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15EC1E-2E8A-0C48-8CC7-4E5133540FCA}"/>
                    </a:ext>
                  </a:extLst>
                </p14:cNvPr>
                <p14:cNvContentPartPr/>
                <p14:nvPr/>
              </p14:nvContentPartPr>
              <p14:xfrm>
                <a:off x="4020890" y="5274041"/>
                <a:ext cx="9792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15EC1E-2E8A-0C48-8CC7-4E5133540F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05770" y="5258921"/>
                  <a:ext cx="128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A1F924-7ACF-1143-9168-49DB5C3D48E3}"/>
                    </a:ext>
                  </a:extLst>
                </p14:cNvPr>
                <p14:cNvContentPartPr/>
                <p14:nvPr/>
              </p14:nvContentPartPr>
              <p14:xfrm>
                <a:off x="4020890" y="5974241"/>
                <a:ext cx="168480" cy="49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A1F924-7ACF-1143-9168-49DB5C3D48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05770" y="5959121"/>
                  <a:ext cx="199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AEE6E3-8FAF-8D48-876B-B79D3CF23CDC}"/>
                    </a:ext>
                  </a:extLst>
                </p14:cNvPr>
                <p14:cNvContentPartPr/>
                <p14:nvPr/>
              </p14:nvContentPartPr>
              <p14:xfrm>
                <a:off x="4080650" y="5909081"/>
                <a:ext cx="8712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AEE6E3-8FAF-8D48-876B-B79D3CF23C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65530" y="5893961"/>
                  <a:ext cx="117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B2C675-5499-5747-85D9-E42B68993AE4}"/>
                    </a:ext>
                  </a:extLst>
                </p14:cNvPr>
                <p14:cNvContentPartPr/>
                <p14:nvPr/>
              </p14:nvContentPartPr>
              <p14:xfrm>
                <a:off x="3993890" y="5762561"/>
                <a:ext cx="133560" cy="2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B2C675-5499-5747-85D9-E42B68993A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78770" y="5747441"/>
                  <a:ext cx="164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3CCE58-11D4-BB4D-A051-0E0B0EA5D11A}"/>
                    </a:ext>
                  </a:extLst>
                </p14:cNvPr>
                <p14:cNvContentPartPr/>
                <p14:nvPr/>
              </p14:nvContentPartPr>
              <p14:xfrm>
                <a:off x="4172810" y="4015121"/>
                <a:ext cx="168480" cy="52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3CCE58-11D4-BB4D-A051-0E0B0EA5D1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57690" y="3999641"/>
                  <a:ext cx="1990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4F10CC-9EF8-8243-99FE-2E47FE8D64B3}"/>
                    </a:ext>
                  </a:extLst>
                </p14:cNvPr>
                <p14:cNvContentPartPr/>
                <p14:nvPr/>
              </p14:nvContentPartPr>
              <p14:xfrm>
                <a:off x="4227170" y="4232201"/>
                <a:ext cx="171000" cy="6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4F10CC-9EF8-8243-99FE-2E47FE8D64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2050" y="4216721"/>
                  <a:ext cx="201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839CAB-E455-7E48-8A89-16ACC4544609}"/>
                    </a:ext>
                  </a:extLst>
                </p14:cNvPr>
                <p14:cNvContentPartPr/>
                <p14:nvPr/>
              </p14:nvContentPartPr>
              <p14:xfrm>
                <a:off x="3912530" y="4617401"/>
                <a:ext cx="151560" cy="40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839CAB-E455-7E48-8A89-16ACC45446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97050" y="4602281"/>
                  <a:ext cx="1821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5727C-64F3-594B-93A4-0E48404A1CC6}"/>
                    </a:ext>
                  </a:extLst>
                </p14:cNvPr>
                <p14:cNvContentPartPr/>
                <p14:nvPr/>
              </p14:nvContentPartPr>
              <p14:xfrm>
                <a:off x="3923330" y="4770041"/>
                <a:ext cx="102240" cy="59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5727C-64F3-594B-93A4-0E48404A1C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08210" y="4754561"/>
                  <a:ext cx="132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670DC7-3F00-F748-B4C8-5F363263A386}"/>
                    </a:ext>
                  </a:extLst>
                </p14:cNvPr>
                <p14:cNvContentPartPr/>
                <p14:nvPr/>
              </p14:nvContentPartPr>
              <p14:xfrm>
                <a:off x="4248770" y="5078561"/>
                <a:ext cx="246960" cy="46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670DC7-3F00-F748-B4C8-5F363263A3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33650" y="5063441"/>
                  <a:ext cx="2775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4E758B-6EFC-964F-BF3B-927467FF2E4C}"/>
                    </a:ext>
                  </a:extLst>
                </p14:cNvPr>
                <p14:cNvContentPartPr/>
                <p14:nvPr/>
              </p14:nvContentPartPr>
              <p14:xfrm>
                <a:off x="4232570" y="5301401"/>
                <a:ext cx="119880" cy="6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4E758B-6EFC-964F-BF3B-927467FF2E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17450" y="5285921"/>
                  <a:ext cx="150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7ECE59-7AD7-8D4C-8C04-E5BB20FF7867}"/>
                    </a:ext>
                  </a:extLst>
                </p14:cNvPr>
                <p14:cNvContentPartPr/>
                <p14:nvPr/>
              </p14:nvContentPartPr>
              <p14:xfrm>
                <a:off x="4286930" y="5675801"/>
                <a:ext cx="173880" cy="49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7ECE59-7AD7-8D4C-8C04-E5BB20FF786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1810" y="5660321"/>
                  <a:ext cx="2044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F11265-8A06-8541-AB2E-F88AB7485ED6}"/>
                    </a:ext>
                  </a:extLst>
                </p14:cNvPr>
                <p14:cNvContentPartPr/>
                <p14:nvPr/>
              </p14:nvContentPartPr>
              <p14:xfrm>
                <a:off x="4265330" y="5941841"/>
                <a:ext cx="168480" cy="1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F11265-8A06-8541-AB2E-F88AB7485E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49850" y="5926361"/>
                  <a:ext cx="19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35017F-1D92-9842-96DE-759F45E19865}"/>
                    </a:ext>
                  </a:extLst>
                </p14:cNvPr>
                <p14:cNvContentPartPr/>
                <p14:nvPr/>
              </p14:nvContentPartPr>
              <p14:xfrm>
                <a:off x="4477010" y="4020881"/>
                <a:ext cx="102960" cy="45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35017F-1D92-9842-96DE-759F45E198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61530" y="4005761"/>
                  <a:ext cx="1332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AEE48B-C18E-5149-B69E-63F99E7393D9}"/>
                    </a:ext>
                  </a:extLst>
                </p14:cNvPr>
                <p14:cNvContentPartPr/>
                <p14:nvPr/>
              </p14:nvContentPartPr>
              <p14:xfrm>
                <a:off x="4110890" y="4606601"/>
                <a:ext cx="192600" cy="44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AEE48B-C18E-5149-B69E-63F99E7393D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95770" y="4591481"/>
                  <a:ext cx="223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626661-0AD4-234C-ABF4-1F7CA5A3FDA9}"/>
                    </a:ext>
                  </a:extLst>
                </p14:cNvPr>
                <p14:cNvContentPartPr/>
                <p14:nvPr/>
              </p14:nvContentPartPr>
              <p14:xfrm>
                <a:off x="4428050" y="5100521"/>
                <a:ext cx="114480" cy="41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626661-0AD4-234C-ABF4-1F7CA5A3FD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12930" y="5085041"/>
                  <a:ext cx="1447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D12E19-7EB7-554D-B080-CAD7251B523A}"/>
                    </a:ext>
                  </a:extLst>
                </p14:cNvPr>
                <p14:cNvContentPartPr/>
                <p14:nvPr/>
              </p14:nvContentPartPr>
              <p14:xfrm>
                <a:off x="4520210" y="5616041"/>
                <a:ext cx="277200" cy="613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D12E19-7EB7-554D-B080-CAD7251B52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05090" y="5600921"/>
                  <a:ext cx="3078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249C3C-28F6-FA4F-8A54-98968900FCEE}"/>
                    </a:ext>
                  </a:extLst>
                </p14:cNvPr>
                <p14:cNvContentPartPr/>
                <p14:nvPr/>
              </p14:nvContentPartPr>
              <p14:xfrm>
                <a:off x="4756010" y="4096481"/>
                <a:ext cx="68400" cy="27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249C3C-28F6-FA4F-8A54-98968900FC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0890" y="4081001"/>
                  <a:ext cx="99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F09F3D-5BEC-B240-9BB2-CC5BA090540B}"/>
                    </a:ext>
                  </a:extLst>
                </p14:cNvPr>
                <p14:cNvContentPartPr/>
                <p14:nvPr/>
              </p14:nvContentPartPr>
              <p14:xfrm>
                <a:off x="4650530" y="4113761"/>
                <a:ext cx="125280" cy="29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F09F3D-5BEC-B240-9BB2-CC5BA09054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5410" y="4098641"/>
                  <a:ext cx="155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321098-2E9E-4143-B3A1-3D7FF9F3FC20}"/>
                    </a:ext>
                  </a:extLst>
                </p14:cNvPr>
                <p14:cNvContentPartPr/>
                <p14:nvPr/>
              </p14:nvContentPartPr>
              <p14:xfrm>
                <a:off x="4775450" y="4042121"/>
                <a:ext cx="103320" cy="35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321098-2E9E-4143-B3A1-3D7FF9F3FC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60330" y="4027001"/>
                  <a:ext cx="133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686F18-9C4B-7540-8A33-E2B6E51C4ADC}"/>
                    </a:ext>
                  </a:extLst>
                </p14:cNvPr>
                <p14:cNvContentPartPr/>
                <p14:nvPr/>
              </p14:nvContentPartPr>
              <p14:xfrm>
                <a:off x="5008730" y="4080281"/>
                <a:ext cx="16560" cy="30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686F18-9C4B-7540-8A33-E2B6E51C4A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93610" y="4064801"/>
                  <a:ext cx="47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9B74984-9FBE-8B4D-A965-A04374A27A35}"/>
                    </a:ext>
                  </a:extLst>
                </p14:cNvPr>
                <p14:cNvContentPartPr/>
                <p14:nvPr/>
              </p14:nvContentPartPr>
              <p14:xfrm>
                <a:off x="4927370" y="4237601"/>
                <a:ext cx="212040" cy="27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9B74984-9FBE-8B4D-A965-A04374A27A3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12250" y="4222121"/>
                  <a:ext cx="24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50E5FC-CFFE-864D-A974-AF9579F69A6C}"/>
                    </a:ext>
                  </a:extLst>
                </p14:cNvPr>
                <p14:cNvContentPartPr/>
                <p14:nvPr/>
              </p14:nvContentPartPr>
              <p14:xfrm>
                <a:off x="5215010" y="4036721"/>
                <a:ext cx="81720" cy="34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50E5FC-CFFE-864D-A974-AF9579F69A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99890" y="4021601"/>
                  <a:ext cx="112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AC1BDA-C51B-6344-932A-E2F6E5F44C8F}"/>
                    </a:ext>
                  </a:extLst>
                </p14:cNvPr>
                <p14:cNvContentPartPr/>
                <p14:nvPr/>
              </p14:nvContentPartPr>
              <p14:xfrm>
                <a:off x="4325090" y="4590401"/>
                <a:ext cx="152280" cy="33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AC1BDA-C51B-6344-932A-E2F6E5F44C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09610" y="4574921"/>
                  <a:ext cx="182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EBC572-4433-ED4A-9264-313F3665BDC7}"/>
                    </a:ext>
                  </a:extLst>
                </p14:cNvPr>
                <p14:cNvContentPartPr/>
                <p14:nvPr/>
              </p14:nvContentPartPr>
              <p14:xfrm>
                <a:off x="4449650" y="4790921"/>
                <a:ext cx="38520" cy="19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EBC572-4433-ED4A-9264-313F3665BD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34530" y="4775801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5DA5C5-31C5-B642-98B5-E97FD0E41A38}"/>
                    </a:ext>
                  </a:extLst>
                </p14:cNvPr>
                <p14:cNvContentPartPr/>
                <p14:nvPr/>
              </p14:nvContentPartPr>
              <p14:xfrm>
                <a:off x="4596170" y="4731521"/>
                <a:ext cx="97920" cy="266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5DA5C5-31C5-B642-98B5-E97FD0E41A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81050" y="4716041"/>
                  <a:ext cx="12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04F3CC-F019-9349-895D-8AAA7FB10EEF}"/>
                    </a:ext>
                  </a:extLst>
                </p14:cNvPr>
                <p14:cNvContentPartPr/>
                <p14:nvPr/>
              </p14:nvContentPartPr>
              <p14:xfrm>
                <a:off x="4699490" y="4655561"/>
                <a:ext cx="81720" cy="30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04F3CC-F019-9349-895D-8AAA7FB10EE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84010" y="4640081"/>
                  <a:ext cx="112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7FFABEEC-00F0-3545-AC29-77F26CC3CEFC}"/>
                    </a:ext>
                  </a:extLst>
                </p14:cNvPr>
                <p14:cNvContentPartPr/>
                <p14:nvPr/>
              </p14:nvContentPartPr>
              <p14:xfrm>
                <a:off x="4590770" y="5187281"/>
                <a:ext cx="146880" cy="26640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7FFABEEC-00F0-3545-AC29-77F26CC3CE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75650" y="5172161"/>
                  <a:ext cx="17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8855277C-4F6C-5D48-A1D6-BEB79A94A067}"/>
                    </a:ext>
                  </a:extLst>
                </p14:cNvPr>
                <p14:cNvContentPartPr/>
                <p14:nvPr/>
              </p14:nvContentPartPr>
              <p14:xfrm>
                <a:off x="4731890" y="5198081"/>
                <a:ext cx="282600" cy="22284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8855277C-4F6C-5D48-A1D6-BEB79A94A0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16770" y="5182961"/>
                  <a:ext cx="313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F755436F-D859-5949-BF5A-7AD68AF8801B}"/>
                    </a:ext>
                  </a:extLst>
                </p14:cNvPr>
                <p14:cNvContentPartPr/>
                <p14:nvPr/>
              </p14:nvContentPartPr>
              <p14:xfrm>
                <a:off x="5096210" y="5095121"/>
                <a:ext cx="189720" cy="4284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F755436F-D859-5949-BF5A-7AD68AF880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81090" y="5079641"/>
                  <a:ext cx="220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268AF9-8211-FB44-9FFB-63D9A91BD807}"/>
                    </a:ext>
                  </a:extLst>
                </p14:cNvPr>
                <p14:cNvContentPartPr/>
                <p14:nvPr/>
              </p14:nvContentPartPr>
              <p14:xfrm>
                <a:off x="5437490" y="4036721"/>
                <a:ext cx="108360" cy="46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268AF9-8211-FB44-9FFB-63D9A91BD8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22370" y="4021601"/>
                  <a:ext cx="1389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78480A-D7A2-CA49-8694-04B3C5E7314A}"/>
                    </a:ext>
                  </a:extLst>
                </p14:cNvPr>
                <p14:cNvContentPartPr/>
                <p14:nvPr/>
              </p14:nvContentPartPr>
              <p14:xfrm>
                <a:off x="5350730" y="5105921"/>
                <a:ext cx="189720" cy="42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78480A-D7A2-CA49-8694-04B3C5E731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35610" y="5090801"/>
                  <a:ext cx="2203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9153A2-CF04-E64A-AC19-34D541C12A46}"/>
                    </a:ext>
                  </a:extLst>
                </p14:cNvPr>
                <p14:cNvContentPartPr/>
                <p14:nvPr/>
              </p14:nvContentPartPr>
              <p14:xfrm>
                <a:off x="5475650" y="5561681"/>
                <a:ext cx="233640" cy="54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9153A2-CF04-E64A-AC19-34D541C12A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60170" y="5546561"/>
                  <a:ext cx="2642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14D67D-B5F8-4142-9AF3-F80F1BABCCE8}"/>
                    </a:ext>
                  </a:extLst>
                </p14:cNvPr>
                <p14:cNvContentPartPr/>
                <p14:nvPr/>
              </p14:nvContentPartPr>
              <p14:xfrm>
                <a:off x="5573210" y="4698761"/>
                <a:ext cx="234360" cy="3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14D67D-B5F8-4142-9AF3-F80F1BABCCE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58090" y="4683641"/>
                  <a:ext cx="264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A352C5-BF61-5C49-820F-A81DB3F6C47F}"/>
                    </a:ext>
                  </a:extLst>
                </p14:cNvPr>
                <p14:cNvContentPartPr/>
                <p14:nvPr/>
              </p14:nvContentPartPr>
              <p14:xfrm>
                <a:off x="5622170" y="4780121"/>
                <a:ext cx="152280" cy="3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A352C5-BF61-5C49-820F-A81DB3F6C4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06690" y="4765001"/>
                  <a:ext cx="182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FE5AE2-1EDB-BD44-AB86-FD442B50B7E0}"/>
                    </a:ext>
                  </a:extLst>
                </p14:cNvPr>
                <p14:cNvContentPartPr/>
                <p14:nvPr/>
              </p14:nvContentPartPr>
              <p14:xfrm>
                <a:off x="5600210" y="4878041"/>
                <a:ext cx="159480" cy="38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FE5AE2-1EDB-BD44-AB86-FD442B50B7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85090" y="4862561"/>
                  <a:ext cx="190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EE0EFEE-03A5-3C4B-821B-7EFA36122BD3}"/>
                    </a:ext>
                  </a:extLst>
                </p14:cNvPr>
                <p14:cNvContentPartPr/>
                <p14:nvPr/>
              </p14:nvContentPartPr>
              <p14:xfrm>
                <a:off x="5763290" y="4107281"/>
                <a:ext cx="109080" cy="43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EE0EFEE-03A5-3C4B-821B-7EFA36122BD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47810" y="4092161"/>
                  <a:ext cx="139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190CAD-888C-B14E-A6AD-274804973BF7}"/>
                    </a:ext>
                  </a:extLst>
                </p14:cNvPr>
                <p14:cNvContentPartPr/>
                <p14:nvPr/>
              </p14:nvContentPartPr>
              <p14:xfrm>
                <a:off x="5692730" y="4194041"/>
                <a:ext cx="187920" cy="5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190CAD-888C-B14E-A6AD-274804973B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77250" y="4178921"/>
                  <a:ext cx="21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B03CCE-619C-7540-9C37-0D43EDE051CF}"/>
                    </a:ext>
                  </a:extLst>
                </p14:cNvPr>
                <p14:cNvContentPartPr/>
                <p14:nvPr/>
              </p14:nvContentPartPr>
              <p14:xfrm>
                <a:off x="5703530" y="4329761"/>
                <a:ext cx="209520" cy="6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B03CCE-619C-7540-9C37-0D43EDE051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88050" y="4314641"/>
                  <a:ext cx="240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8C2932-1450-1D4C-BE54-26FBF7EFA277}"/>
                    </a:ext>
                  </a:extLst>
                </p14:cNvPr>
                <p14:cNvContentPartPr/>
                <p14:nvPr/>
              </p14:nvContentPartPr>
              <p14:xfrm>
                <a:off x="6077930" y="4530641"/>
                <a:ext cx="114480" cy="34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8C2932-1450-1D4C-BE54-26FBF7EFA27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62810" y="4515161"/>
                  <a:ext cx="144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60507D-6179-934B-84AA-1D1FBFDC3B9C}"/>
                    </a:ext>
                  </a:extLst>
                </p14:cNvPr>
                <p14:cNvContentPartPr/>
                <p14:nvPr/>
              </p14:nvContentPartPr>
              <p14:xfrm>
                <a:off x="6181250" y="4731521"/>
                <a:ext cx="16560" cy="21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60507D-6179-934B-84AA-1D1FBFDC3B9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5770" y="4716041"/>
                  <a:ext cx="47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9296CE-19D3-C84B-8A11-E2C11BDD655A}"/>
                    </a:ext>
                  </a:extLst>
                </p14:cNvPr>
                <p14:cNvContentPartPr/>
                <p14:nvPr/>
              </p14:nvContentPartPr>
              <p14:xfrm>
                <a:off x="6289610" y="4617401"/>
                <a:ext cx="141480" cy="30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9296CE-19D3-C84B-8A11-E2C11BDD655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74490" y="4602281"/>
                  <a:ext cx="172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8EEC33-BA06-C546-B795-DCF5481524EA}"/>
                    </a:ext>
                  </a:extLst>
                </p14:cNvPr>
                <p14:cNvContentPartPr/>
                <p14:nvPr/>
              </p14:nvContentPartPr>
              <p14:xfrm>
                <a:off x="6512090" y="4460081"/>
                <a:ext cx="81720" cy="45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8EEC33-BA06-C546-B795-DCF5481524E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96970" y="4444601"/>
                  <a:ext cx="1123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7FAF3B-3881-374D-AA59-C6111A7A51AF}"/>
                    </a:ext>
                  </a:extLst>
                </p14:cNvPr>
                <p14:cNvContentPartPr/>
                <p14:nvPr/>
              </p14:nvContentPartPr>
              <p14:xfrm>
                <a:off x="6718370" y="4492481"/>
                <a:ext cx="146880" cy="505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7FAF3B-3881-374D-AA59-C6111A7A51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03250" y="4477361"/>
                  <a:ext cx="1774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702373-731C-1D41-BA17-51A7B549E93A}"/>
                    </a:ext>
                  </a:extLst>
                </p14:cNvPr>
                <p14:cNvContentPartPr/>
                <p14:nvPr/>
              </p14:nvContentPartPr>
              <p14:xfrm>
                <a:off x="6897650" y="4677161"/>
                <a:ext cx="168480" cy="33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702373-731C-1D41-BA17-51A7B549E93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82170" y="4662041"/>
                  <a:ext cx="1990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C9BABA-F05E-6142-9183-6075D72C90BC}"/>
                    </a:ext>
                  </a:extLst>
                </p14:cNvPr>
                <p14:cNvContentPartPr/>
                <p14:nvPr/>
              </p14:nvContentPartPr>
              <p14:xfrm>
                <a:off x="7120130" y="4546841"/>
                <a:ext cx="363960" cy="34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C9BABA-F05E-6142-9183-6075D72C90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04650" y="4531721"/>
                  <a:ext cx="394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F886C0-AA31-904A-A255-168853FF42FA}"/>
                    </a:ext>
                  </a:extLst>
                </p14:cNvPr>
                <p14:cNvContentPartPr/>
                <p14:nvPr/>
              </p14:nvContentPartPr>
              <p14:xfrm>
                <a:off x="7445570" y="4340561"/>
                <a:ext cx="350640" cy="635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F886C0-AA31-904A-A255-168853FF42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30450" y="4325441"/>
                  <a:ext cx="3812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988E8C-355A-3044-96CC-AFD8F6206B8B}"/>
                    </a:ext>
                  </a:extLst>
                </p14:cNvPr>
                <p14:cNvContentPartPr/>
                <p14:nvPr/>
              </p14:nvContentPartPr>
              <p14:xfrm>
                <a:off x="6072530" y="3874001"/>
                <a:ext cx="119880" cy="488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988E8C-355A-3044-96CC-AFD8F6206B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57410" y="3858521"/>
                  <a:ext cx="150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610C511-1876-AA41-8F1F-D15165B44DFA}"/>
                    </a:ext>
                  </a:extLst>
                </p14:cNvPr>
                <p14:cNvContentPartPr/>
                <p14:nvPr/>
              </p14:nvContentPartPr>
              <p14:xfrm>
                <a:off x="6268010" y="4069121"/>
                <a:ext cx="75600" cy="27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610C511-1876-AA41-8F1F-D15165B44D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52530" y="4054001"/>
                  <a:ext cx="106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52A6EFDF-1208-284B-B3AC-ADB8774B8839}"/>
                    </a:ext>
                  </a:extLst>
                </p14:cNvPr>
                <p14:cNvContentPartPr/>
                <p14:nvPr/>
              </p14:nvContentPartPr>
              <p14:xfrm>
                <a:off x="6343970" y="4020521"/>
                <a:ext cx="97920" cy="2923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52A6EFDF-1208-284B-B3AC-ADB8774B88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28490" y="4005041"/>
                  <a:ext cx="128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A877D38F-B942-EA46-9052-D3785BC8DFBC}"/>
                    </a:ext>
                  </a:extLst>
                </p14:cNvPr>
                <p14:cNvContentPartPr/>
                <p14:nvPr/>
              </p14:nvContentPartPr>
              <p14:xfrm>
                <a:off x="6620810" y="3971561"/>
                <a:ext cx="60120" cy="32040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A877D38F-B942-EA46-9052-D3785BC8DF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05330" y="3956441"/>
                  <a:ext cx="907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378CBEFB-9512-CC47-9D20-4B36928FFC50}"/>
                    </a:ext>
                  </a:extLst>
                </p14:cNvPr>
                <p14:cNvContentPartPr/>
                <p14:nvPr/>
              </p14:nvContentPartPr>
              <p14:xfrm>
                <a:off x="6544850" y="4123481"/>
                <a:ext cx="216720" cy="493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378CBEFB-9512-CC47-9D20-4B36928FFC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29370" y="4108361"/>
                  <a:ext cx="247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919BEF9C-FD22-2345-8CA6-A4F45BD1EC6E}"/>
                    </a:ext>
                  </a:extLst>
                </p14:cNvPr>
                <p14:cNvContentPartPr/>
                <p14:nvPr/>
              </p14:nvContentPartPr>
              <p14:xfrm>
                <a:off x="7033010" y="3944561"/>
                <a:ext cx="11160" cy="27360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919BEF9C-FD22-2345-8CA6-A4F45BD1EC6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17890" y="3929081"/>
                  <a:ext cx="417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41C0FDF0-73DC-9F41-962E-8F661D3E8C60}"/>
                    </a:ext>
                  </a:extLst>
                </p14:cNvPr>
                <p14:cNvContentPartPr/>
                <p14:nvPr/>
              </p14:nvContentPartPr>
              <p14:xfrm>
                <a:off x="7092770" y="3874001"/>
                <a:ext cx="97560" cy="38556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41C0FDF0-73DC-9F41-962E-8F661D3E8C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77650" y="3858521"/>
                  <a:ext cx="127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6BB0FD04-56FA-6B45-A01E-FAA3B06AC469}"/>
                    </a:ext>
                  </a:extLst>
                </p14:cNvPr>
                <p14:cNvContentPartPr/>
                <p14:nvPr/>
              </p14:nvContentPartPr>
              <p14:xfrm>
                <a:off x="7282850" y="3819641"/>
                <a:ext cx="92520" cy="46152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6BB0FD04-56FA-6B45-A01E-FAA3B06AC4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67730" y="3804521"/>
                  <a:ext cx="12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62A53C80-6068-D34B-A4F1-0D108722A671}"/>
                    </a:ext>
                  </a:extLst>
                </p14:cNvPr>
                <p14:cNvContentPartPr/>
                <p14:nvPr/>
              </p14:nvContentPartPr>
              <p14:xfrm>
                <a:off x="7456370" y="3991001"/>
                <a:ext cx="87120" cy="2736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62A53C80-6068-D34B-A4F1-0D108722A6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41250" y="3975521"/>
                  <a:ext cx="117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F69E6C7F-88F9-4C40-BC26-AC5247EE37EE}"/>
                    </a:ext>
                  </a:extLst>
                </p14:cNvPr>
                <p14:cNvContentPartPr/>
                <p14:nvPr/>
              </p14:nvContentPartPr>
              <p14:xfrm>
                <a:off x="7543490" y="3955361"/>
                <a:ext cx="81720" cy="27180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F69E6C7F-88F9-4C40-BC26-AC5247EE37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28010" y="3939881"/>
                  <a:ext cx="112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23A57823-F2C1-D342-8E5F-988DF28C9891}"/>
                    </a:ext>
                  </a:extLst>
                </p14:cNvPr>
                <p14:cNvContentPartPr/>
                <p14:nvPr/>
              </p14:nvContentPartPr>
              <p14:xfrm>
                <a:off x="7722410" y="4047521"/>
                <a:ext cx="168480" cy="763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23A57823-F2C1-D342-8E5F-988DF28C98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07290" y="4032401"/>
                  <a:ext cx="199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7F49BFF0-8FD2-2C45-9EDC-D7B3212308BE}"/>
                    </a:ext>
                  </a:extLst>
                </p14:cNvPr>
                <p14:cNvContentPartPr/>
                <p14:nvPr/>
              </p14:nvContentPartPr>
              <p14:xfrm>
                <a:off x="7983050" y="3901001"/>
                <a:ext cx="162720" cy="43884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7F49BFF0-8FD2-2C45-9EDC-D7B3212308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67570" y="3885881"/>
                  <a:ext cx="1929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EB8B70C0-A437-2345-9D20-ACDB515566F7}"/>
                    </a:ext>
                  </a:extLst>
                </p14:cNvPr>
                <p14:cNvContentPartPr/>
                <p14:nvPr/>
              </p14:nvContentPartPr>
              <p14:xfrm>
                <a:off x="8091410" y="3705521"/>
                <a:ext cx="259200" cy="67860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EB8B70C0-A437-2345-9D20-ACDB515566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76290" y="3690401"/>
                  <a:ext cx="28944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35958401-8041-6741-A0C0-4280EC7DD4B7}"/>
                    </a:ext>
                  </a:extLst>
                </p14:cNvPr>
                <p14:cNvContentPartPr/>
                <p14:nvPr/>
              </p14:nvContentPartPr>
              <p14:xfrm>
                <a:off x="5844650" y="5339201"/>
                <a:ext cx="157680" cy="439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35958401-8041-6741-A0C0-4280EC7DD4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29170" y="5324081"/>
                  <a:ext cx="18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85C5FEB6-1EC7-0447-A9EA-5360E528D003}"/>
                    </a:ext>
                  </a:extLst>
                </p14:cNvPr>
                <p14:cNvContentPartPr/>
                <p14:nvPr/>
              </p14:nvContentPartPr>
              <p14:xfrm>
                <a:off x="5852570" y="5247041"/>
                <a:ext cx="101160" cy="3276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85C5FEB6-1EC7-0447-A9EA-5360E528D0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37090" y="5231561"/>
                  <a:ext cx="13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35440F42-15F1-3F42-B229-366A85CB301F}"/>
                    </a:ext>
                  </a:extLst>
                </p14:cNvPr>
                <p14:cNvContentPartPr/>
                <p14:nvPr/>
              </p14:nvContentPartPr>
              <p14:xfrm>
                <a:off x="4759250" y="5757881"/>
                <a:ext cx="123840" cy="26568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35440F42-15F1-3F42-B229-366A85CB30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43770" y="5742401"/>
                  <a:ext cx="154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89085627-57CE-1D43-A836-2B9DC83CEFC6}"/>
                    </a:ext>
                  </a:extLst>
                </p14:cNvPr>
                <p14:cNvContentPartPr/>
                <p14:nvPr/>
              </p14:nvContentPartPr>
              <p14:xfrm>
                <a:off x="4851410" y="5738441"/>
                <a:ext cx="130680" cy="25200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89085627-57CE-1D43-A836-2B9DC83CEF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36290" y="5723321"/>
                  <a:ext cx="161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BA0809A3-67DD-9E43-9DB1-DD468F5D2431}"/>
                    </a:ext>
                  </a:extLst>
                </p14:cNvPr>
                <p14:cNvContentPartPr/>
                <p14:nvPr/>
              </p14:nvContentPartPr>
              <p14:xfrm>
                <a:off x="5076770" y="5815121"/>
                <a:ext cx="138600" cy="6732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BA0809A3-67DD-9E43-9DB1-DD468F5D24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61650" y="5799641"/>
                  <a:ext cx="16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01DE262D-8668-D945-80EC-2203A8507BE3}"/>
                    </a:ext>
                  </a:extLst>
                </p14:cNvPr>
                <p14:cNvContentPartPr/>
                <p14:nvPr/>
              </p14:nvContentPartPr>
              <p14:xfrm>
                <a:off x="5339930" y="5659601"/>
                <a:ext cx="146880" cy="26028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01DE262D-8668-D945-80EC-2203A8507BE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24450" y="5644121"/>
                  <a:ext cx="177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61FE91ED-8D99-CC4B-B6D7-2895834019A4}"/>
                    </a:ext>
                  </a:extLst>
                </p14:cNvPr>
                <p14:cNvContentPartPr/>
                <p14:nvPr/>
              </p14:nvContentPartPr>
              <p14:xfrm>
                <a:off x="5366930" y="5719001"/>
                <a:ext cx="141480" cy="38016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61FE91ED-8D99-CC4B-B6D7-2895834019A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51810" y="5703881"/>
                  <a:ext cx="17208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0" name="Group 24619">
            <a:extLst>
              <a:ext uri="{FF2B5EF4-FFF2-40B4-BE49-F238E27FC236}">
                <a16:creationId xmlns:a16="http://schemas.microsoft.com/office/drawing/2014/main" id="{94BA4ECF-8CF5-D447-9CCC-BF4BD2BEB012}"/>
              </a:ext>
            </a:extLst>
          </p:cNvPr>
          <p:cNvGrpSpPr/>
          <p:nvPr/>
        </p:nvGrpSpPr>
        <p:grpSpPr>
          <a:xfrm>
            <a:off x="31730" y="5084681"/>
            <a:ext cx="686520" cy="617760"/>
            <a:chOff x="31730" y="5084681"/>
            <a:chExt cx="68652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07A6453C-2C16-9244-9636-C44D19E35215}"/>
                    </a:ext>
                  </a:extLst>
                </p14:cNvPr>
                <p14:cNvContentPartPr/>
                <p14:nvPr/>
              </p14:nvContentPartPr>
              <p14:xfrm>
                <a:off x="428090" y="5192681"/>
                <a:ext cx="38520" cy="40500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07A6453C-2C16-9244-9636-C44D19E3521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2970" y="5177561"/>
                  <a:ext cx="68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71AF19D0-1AEE-1D4F-986B-20D0115178C1}"/>
                    </a:ext>
                  </a:extLst>
                </p14:cNvPr>
                <p14:cNvContentPartPr/>
                <p14:nvPr/>
              </p14:nvContentPartPr>
              <p14:xfrm>
                <a:off x="286970" y="5306801"/>
                <a:ext cx="342360" cy="24948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71AF19D0-1AEE-1D4F-986B-20D0115178C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1850" y="5291321"/>
                  <a:ext cx="37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76034EE8-560B-D448-8C91-840CD33164E4}"/>
                    </a:ext>
                  </a:extLst>
                </p14:cNvPr>
                <p14:cNvContentPartPr/>
                <p14:nvPr/>
              </p14:nvContentPartPr>
              <p14:xfrm>
                <a:off x="325130" y="5334521"/>
                <a:ext cx="347760" cy="18432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76034EE8-560B-D448-8C91-840CD33164E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9650" y="5319041"/>
                  <a:ext cx="378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1B13EA25-5683-C946-B38F-7D80B97BEEA6}"/>
                    </a:ext>
                  </a:extLst>
                </p14:cNvPr>
                <p14:cNvContentPartPr/>
                <p14:nvPr/>
              </p14:nvContentPartPr>
              <p14:xfrm>
                <a:off x="389930" y="5371961"/>
                <a:ext cx="173880" cy="17388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1B13EA25-5683-C946-B38F-7D80B97BEEA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4810" y="5356481"/>
                  <a:ext cx="204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D7462C0F-418C-914C-B3FA-4EA331DDF065}"/>
                    </a:ext>
                  </a:extLst>
                </p14:cNvPr>
                <p14:cNvContentPartPr/>
                <p14:nvPr/>
              </p14:nvContentPartPr>
              <p14:xfrm>
                <a:off x="31730" y="5084681"/>
                <a:ext cx="686520" cy="61776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D7462C0F-418C-914C-B3FA-4EA331DDF0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610" y="5069561"/>
                  <a:ext cx="717120" cy="64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7032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392674" y="274638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B0895D85-5539-1549-B809-51FC236E3CE7}"/>
              </a:ext>
            </a:extLst>
          </p:cNvPr>
          <p:cNvSpPr/>
          <p:nvPr/>
        </p:nvSpPr>
        <p:spPr>
          <a:xfrm>
            <a:off x="4362102" y="4124489"/>
            <a:ext cx="2268000" cy="1794947"/>
          </a:xfrm>
          <a:prstGeom prst="wedgeEllipseCallout">
            <a:avLst>
              <a:gd name="adj1" fmla="val -38755"/>
              <a:gd name="adj2" fmla="val -68561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</p:spTree>
    <p:extLst>
      <p:ext uri="{BB962C8B-B14F-4D97-AF65-F5344CB8AC3E}">
        <p14:creationId xmlns:p14="http://schemas.microsoft.com/office/powerpoint/2010/main" val="1490984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B20437-CDA6-F548-B139-28DFD64C7222}"/>
              </a:ext>
            </a:extLst>
          </p:cNvPr>
          <p:cNvGrpSpPr/>
          <p:nvPr/>
        </p:nvGrpSpPr>
        <p:grpSpPr>
          <a:xfrm>
            <a:off x="392090" y="1644521"/>
            <a:ext cx="995760" cy="1000080"/>
            <a:chOff x="392090" y="1644521"/>
            <a:chExt cx="995760" cy="10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EE4124-B285-4146-8DCC-24D17843226D}"/>
                    </a:ext>
                  </a:extLst>
                </p14:cNvPr>
                <p14:cNvContentPartPr/>
                <p14:nvPr/>
              </p14:nvContentPartPr>
              <p14:xfrm>
                <a:off x="536810" y="1888601"/>
                <a:ext cx="195840" cy="460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EE4124-B285-4146-8DCC-24D1784322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330" y="1873481"/>
                  <a:ext cx="2260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59F68D-2EF8-1346-8933-3CEF6769C756}"/>
                    </a:ext>
                  </a:extLst>
                </p14:cNvPr>
                <p14:cNvContentPartPr/>
                <p14:nvPr/>
              </p14:nvContentPartPr>
              <p14:xfrm>
                <a:off x="835250" y="1995881"/>
                <a:ext cx="65520" cy="352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59F68D-2EF8-1346-8933-3CEF6769C7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9770" y="1980761"/>
                  <a:ext cx="96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6E2B07-A8A7-3144-8331-23A07FE29989}"/>
                    </a:ext>
                  </a:extLst>
                </p14:cNvPr>
                <p14:cNvContentPartPr/>
                <p14:nvPr/>
              </p14:nvContentPartPr>
              <p14:xfrm>
                <a:off x="981770" y="1975001"/>
                <a:ext cx="185040" cy="28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6E2B07-A8A7-3144-8331-23A07FE299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6290" y="1959521"/>
                  <a:ext cx="215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BDB3EB-AA59-4045-AF1B-DF96EA3B057A}"/>
                    </a:ext>
                  </a:extLst>
                </p14:cNvPr>
                <p14:cNvContentPartPr/>
                <p14:nvPr/>
              </p14:nvContentPartPr>
              <p14:xfrm>
                <a:off x="392090" y="1644521"/>
                <a:ext cx="995760" cy="100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BDB3EB-AA59-4045-AF1B-DF96EA3B05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6610" y="1629041"/>
                  <a:ext cx="1026360" cy="10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52BECE-2F37-5641-83C7-A7A7E27D583D}"/>
                  </a:ext>
                </a:extLst>
              </p14:cNvPr>
              <p14:cNvContentPartPr/>
              <p14:nvPr/>
            </p14:nvContentPartPr>
            <p14:xfrm>
              <a:off x="2002010" y="2104601"/>
              <a:ext cx="216720" cy="293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52BECE-2F37-5641-83C7-A7A7E27D58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6890" y="2089121"/>
                <a:ext cx="2473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83D6E28-FC06-5544-B43F-5B1FDDCCF2B5}"/>
                  </a:ext>
                </a:extLst>
              </p14:cNvPr>
              <p14:cNvContentPartPr/>
              <p14:nvPr/>
            </p14:nvContentPartPr>
            <p14:xfrm>
              <a:off x="2225210" y="2071841"/>
              <a:ext cx="195120" cy="29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83D6E28-FC06-5544-B43F-5B1FDDCCF2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9730" y="2056721"/>
                <a:ext cx="225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0CB9A07-7434-9944-A71B-8C7C2251E860}"/>
                  </a:ext>
                </a:extLst>
              </p14:cNvPr>
              <p14:cNvContentPartPr/>
              <p14:nvPr/>
            </p14:nvContentPartPr>
            <p14:xfrm>
              <a:off x="1860890" y="1843961"/>
              <a:ext cx="228240" cy="612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0CB9A07-7434-9944-A71B-8C7C2251E8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5770" y="1828841"/>
                <a:ext cx="25884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B6957F-767F-8148-9280-4E2B15B7CD50}"/>
                  </a:ext>
                </a:extLst>
              </p14:cNvPr>
              <p14:cNvContentPartPr/>
              <p14:nvPr/>
            </p14:nvContentPartPr>
            <p14:xfrm>
              <a:off x="2544890" y="2034041"/>
              <a:ext cx="60120" cy="39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B6957F-767F-8148-9280-4E2B15B7C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9410" y="2018921"/>
                <a:ext cx="907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56D284-6B23-EA40-A516-8409CE277AA4}"/>
                  </a:ext>
                </a:extLst>
              </p14:cNvPr>
              <p14:cNvContentPartPr/>
              <p14:nvPr/>
            </p14:nvContentPartPr>
            <p14:xfrm>
              <a:off x="2419970" y="2169041"/>
              <a:ext cx="320400" cy="114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56D284-6B23-EA40-A516-8409CE277A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4850" y="2153921"/>
                <a:ext cx="351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F260458-89A0-2A49-B67A-19E6C73764AD}"/>
                  </a:ext>
                </a:extLst>
              </p14:cNvPr>
              <p14:cNvContentPartPr/>
              <p14:nvPr/>
            </p14:nvContentPartPr>
            <p14:xfrm>
              <a:off x="2810570" y="1936121"/>
              <a:ext cx="190440" cy="46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F260458-89A0-2A49-B67A-19E6C73764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5450" y="1921001"/>
                <a:ext cx="220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8CB872-26C8-EA46-8028-F4AFD5C5BBDD}"/>
                  </a:ext>
                </a:extLst>
              </p14:cNvPr>
              <p14:cNvContentPartPr/>
              <p14:nvPr/>
            </p14:nvContentPartPr>
            <p14:xfrm>
              <a:off x="2935490" y="1811561"/>
              <a:ext cx="195840" cy="743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8CB872-26C8-EA46-8028-F4AFD5C5BBD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20370" y="1796081"/>
                <a:ext cx="22608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DF0A8B8-FE8A-8741-9DAD-436D02EEBED3}"/>
                  </a:ext>
                </a:extLst>
              </p14:cNvPr>
              <p14:cNvContentPartPr/>
              <p14:nvPr/>
            </p14:nvContentPartPr>
            <p14:xfrm>
              <a:off x="3114770" y="1795361"/>
              <a:ext cx="163080" cy="19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DF0A8B8-FE8A-8741-9DAD-436D02EEB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99290" y="1779881"/>
                <a:ext cx="193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967825-6D0B-E84C-B4AA-F311E9AAEFD1}"/>
                  </a:ext>
                </a:extLst>
              </p14:cNvPr>
              <p14:cNvContentPartPr/>
              <p14:nvPr/>
            </p14:nvContentPartPr>
            <p14:xfrm>
              <a:off x="3478370" y="2088401"/>
              <a:ext cx="54720" cy="363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967825-6D0B-E84C-B4AA-F311E9AAEFD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62890" y="2072921"/>
                <a:ext cx="849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3CAB417-2B7A-9749-83E3-819946E01BC5}"/>
                  </a:ext>
                </a:extLst>
              </p14:cNvPr>
              <p14:cNvContentPartPr/>
              <p14:nvPr/>
            </p14:nvContentPartPr>
            <p14:xfrm>
              <a:off x="3358850" y="2196761"/>
              <a:ext cx="206640" cy="7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3CAB417-2B7A-9749-83E3-819946E01B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3730" y="2181641"/>
                <a:ext cx="23724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D462269-CCEC-8D45-8C4A-8F399797F637}"/>
              </a:ext>
            </a:extLst>
          </p:cNvPr>
          <p:cNvGrpSpPr/>
          <p:nvPr/>
        </p:nvGrpSpPr>
        <p:grpSpPr>
          <a:xfrm>
            <a:off x="3826130" y="1751801"/>
            <a:ext cx="1400040" cy="1058040"/>
            <a:chOff x="3826130" y="1751801"/>
            <a:chExt cx="1400040" cy="10580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8CB797-D109-CA4B-B9C5-4A16293B2D68}"/>
                </a:ext>
              </a:extLst>
            </p:cNvPr>
            <p:cNvGrpSpPr/>
            <p:nvPr/>
          </p:nvGrpSpPr>
          <p:grpSpPr>
            <a:xfrm>
              <a:off x="3826130" y="1751801"/>
              <a:ext cx="1400040" cy="1058040"/>
              <a:chOff x="3826130" y="1751801"/>
              <a:chExt cx="1400040" cy="105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2A398AE-0408-F249-9018-644DA6C4F47D}"/>
                      </a:ext>
                    </a:extLst>
                  </p14:cNvPr>
                  <p14:cNvContentPartPr/>
                  <p14:nvPr/>
                </p14:nvContentPartPr>
                <p14:xfrm>
                  <a:off x="3826130" y="1843961"/>
                  <a:ext cx="540000" cy="9658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2A398AE-0408-F249-9018-644DA6C4F47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811010" y="1828841"/>
                    <a:ext cx="570600" cy="9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750CE08-DA1A-4D44-956C-EECA25E8E5B1}"/>
                      </a:ext>
                    </a:extLst>
                  </p14:cNvPr>
                  <p14:cNvContentPartPr/>
                  <p14:nvPr/>
                </p14:nvContentPartPr>
                <p14:xfrm>
                  <a:off x="4303130" y="2245721"/>
                  <a:ext cx="205560" cy="70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2750CE08-DA1A-4D44-956C-EECA25E8E5B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88010" y="2230241"/>
                    <a:ext cx="2358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54A65CCF-F995-D94F-9853-C9439DAE2083}"/>
                      </a:ext>
                    </a:extLst>
                  </p14:cNvPr>
                  <p14:cNvContentPartPr/>
                  <p14:nvPr/>
                </p14:nvContentPartPr>
                <p14:xfrm>
                  <a:off x="4726490" y="1974281"/>
                  <a:ext cx="178920" cy="3967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54A65CCF-F995-D94F-9853-C9439DAE208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711370" y="1959161"/>
                    <a:ext cx="209520" cy="42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349B90F-679B-5A4D-B1CD-1275BC4F0A39}"/>
                      </a:ext>
                    </a:extLst>
                  </p14:cNvPr>
                  <p14:cNvContentPartPr/>
                  <p14:nvPr/>
                </p14:nvContentPartPr>
                <p14:xfrm>
                  <a:off x="4916570" y="1876721"/>
                  <a:ext cx="189000" cy="68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349B90F-679B-5A4D-B1CD-1275BC4F0A3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901090" y="1861241"/>
                    <a:ext cx="219600" cy="71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2194ADA-D9B2-E045-8221-234DBFDFEFF3}"/>
                      </a:ext>
                    </a:extLst>
                  </p14:cNvPr>
                  <p14:cNvContentPartPr/>
                  <p14:nvPr/>
                </p14:nvContentPartPr>
                <p14:xfrm>
                  <a:off x="5106290" y="1751801"/>
                  <a:ext cx="119880" cy="1522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2194ADA-D9B2-E045-8221-234DBFDFEFF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91170" y="1736681"/>
                    <a:ext cx="15012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A621DB0-B498-3548-864C-8E15D45D8A35}"/>
                  </a:ext>
                </a:extLst>
              </p14:cNvPr>
              <p14:cNvContentPartPr/>
              <p14:nvPr/>
            </p14:nvContentPartPr>
            <p14:xfrm>
              <a:off x="4156610" y="2110001"/>
              <a:ext cx="60120" cy="249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A621DB0-B498-3548-864C-8E15D45D8A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1490" y="2094881"/>
                <a:ext cx="9072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3CD6C9C-B902-4F44-A236-7E221E9893B6}"/>
              </a:ext>
            </a:extLst>
          </p:cNvPr>
          <p:cNvGrpSpPr/>
          <p:nvPr/>
        </p:nvGrpSpPr>
        <p:grpSpPr>
          <a:xfrm>
            <a:off x="5394290" y="1795361"/>
            <a:ext cx="765000" cy="691920"/>
            <a:chOff x="5394290" y="1795361"/>
            <a:chExt cx="76500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C4C628-2F04-9246-80AD-B4E08949E8CD}"/>
                    </a:ext>
                  </a:extLst>
                </p14:cNvPr>
                <p14:cNvContentPartPr/>
                <p14:nvPr/>
              </p14:nvContentPartPr>
              <p14:xfrm>
                <a:off x="5508050" y="2034041"/>
                <a:ext cx="16560" cy="39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C4C628-2F04-9246-80AD-B4E08949E8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92930" y="2018921"/>
                  <a:ext cx="471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510BAD-0660-F84D-8892-129971643840}"/>
                    </a:ext>
                  </a:extLst>
                </p14:cNvPr>
                <p14:cNvContentPartPr/>
                <p14:nvPr/>
              </p14:nvContentPartPr>
              <p14:xfrm>
                <a:off x="5394290" y="2202161"/>
                <a:ext cx="244440" cy="5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510BAD-0660-F84D-8892-1299716438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78810" y="2187041"/>
                  <a:ext cx="275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DAE320-38E8-E44C-8549-AA0F21E24CAC}"/>
                    </a:ext>
                  </a:extLst>
                </p14:cNvPr>
                <p14:cNvContentPartPr/>
                <p14:nvPr/>
              </p14:nvContentPartPr>
              <p14:xfrm>
                <a:off x="5741330" y="1914521"/>
                <a:ext cx="81720" cy="519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DAE320-38E8-E44C-8549-AA0F21E24C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26210" y="1899401"/>
                  <a:ext cx="1123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AAEC9E-2A35-974C-8AE3-6C58CD872E11}"/>
                    </a:ext>
                  </a:extLst>
                </p14:cNvPr>
                <p14:cNvContentPartPr/>
                <p14:nvPr/>
              </p14:nvContentPartPr>
              <p14:xfrm>
                <a:off x="5953730" y="1795361"/>
                <a:ext cx="205560" cy="69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AAEC9E-2A35-974C-8AE3-6C58CD872E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8610" y="1779881"/>
                  <a:ext cx="235800" cy="72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176AE91-5BF0-9843-AB63-45E3D0D3E4AA}"/>
                  </a:ext>
                </a:extLst>
              </p14:cNvPr>
              <p14:cNvContentPartPr/>
              <p14:nvPr/>
            </p14:nvContentPartPr>
            <p14:xfrm>
              <a:off x="5685890" y="1715441"/>
              <a:ext cx="708840" cy="72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176AE91-5BF0-9843-AB63-45E3D0D3E4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32250" y="1607801"/>
                <a:ext cx="816480" cy="9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604D6D6-4B56-2F41-8D03-CE77A31C565A}"/>
              </a:ext>
            </a:extLst>
          </p:cNvPr>
          <p:cNvGrpSpPr/>
          <p:nvPr/>
        </p:nvGrpSpPr>
        <p:grpSpPr>
          <a:xfrm>
            <a:off x="2805170" y="2732441"/>
            <a:ext cx="2434320" cy="1256040"/>
            <a:chOff x="2805170" y="2732441"/>
            <a:chExt cx="2434320" cy="12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BE6D1B-936A-B240-90EB-A92CB9EBA485}"/>
                    </a:ext>
                  </a:extLst>
                </p14:cNvPr>
                <p14:cNvContentPartPr/>
                <p14:nvPr/>
              </p14:nvContentPartPr>
              <p14:xfrm>
                <a:off x="2821730" y="2853401"/>
                <a:ext cx="449640" cy="50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BE6D1B-936A-B240-90EB-A92CB9EBA4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06250" y="2838281"/>
                  <a:ext cx="4802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591CB8-AAC7-3248-8ED6-1729C96CBCE4}"/>
                    </a:ext>
                  </a:extLst>
                </p14:cNvPr>
                <p14:cNvContentPartPr/>
                <p14:nvPr/>
              </p14:nvContentPartPr>
              <p14:xfrm>
                <a:off x="2805170" y="2793641"/>
                <a:ext cx="195840" cy="261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591CB8-AAC7-3248-8ED6-1729C96CBC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90050" y="2778521"/>
                  <a:ext cx="226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0F0CD8-2D16-6049-984B-5D61ABA4623C}"/>
                    </a:ext>
                  </a:extLst>
                </p14:cNvPr>
                <p14:cNvContentPartPr/>
                <p14:nvPr/>
              </p14:nvContentPartPr>
              <p14:xfrm>
                <a:off x="3185330" y="3613361"/>
                <a:ext cx="103320" cy="22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0F0CD8-2D16-6049-984B-5D61ABA462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9850" y="3598241"/>
                  <a:ext cx="133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89EFD9-E563-B740-9773-BF7D18B5A625}"/>
                    </a:ext>
                  </a:extLst>
                </p14:cNvPr>
                <p14:cNvContentPartPr/>
                <p14:nvPr/>
              </p14:nvContentPartPr>
              <p14:xfrm>
                <a:off x="3277490" y="3553601"/>
                <a:ext cx="125280" cy="25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89EFD9-E563-B740-9773-BF7D18B5A6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62370" y="3538481"/>
                  <a:ext cx="155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187DC4-630C-3B46-A457-61817A21CD44}"/>
                    </a:ext>
                  </a:extLst>
                </p14:cNvPr>
                <p14:cNvContentPartPr/>
                <p14:nvPr/>
              </p14:nvContentPartPr>
              <p14:xfrm>
                <a:off x="3451010" y="3770681"/>
                <a:ext cx="129960" cy="16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187DC4-630C-3B46-A457-61817A21CD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35890" y="3755561"/>
                  <a:ext cx="160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0349EB-CE28-9D4D-BD39-284DF9FE6B20}"/>
                    </a:ext>
                  </a:extLst>
                </p14:cNvPr>
                <p14:cNvContentPartPr/>
                <p14:nvPr/>
              </p14:nvContentPartPr>
              <p14:xfrm>
                <a:off x="3445610" y="3662321"/>
                <a:ext cx="128160" cy="3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0349EB-CE28-9D4D-BD39-284DF9FE6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30490" y="3646841"/>
                  <a:ext cx="158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C0BFC9-8795-354E-8D66-251A7BEF89A1}"/>
                    </a:ext>
                  </a:extLst>
                </p14:cNvPr>
                <p14:cNvContentPartPr/>
                <p14:nvPr/>
              </p14:nvContentPartPr>
              <p14:xfrm>
                <a:off x="3635690" y="3488441"/>
                <a:ext cx="13068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C0BFC9-8795-354E-8D66-251A7BEF89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20570" y="3473321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2285C00-187F-BD49-871E-4BA28B233AAA}"/>
                    </a:ext>
                  </a:extLst>
                </p14:cNvPr>
                <p14:cNvContentPartPr/>
                <p14:nvPr/>
              </p14:nvContentPartPr>
              <p14:xfrm>
                <a:off x="3825770" y="3336521"/>
                <a:ext cx="119880" cy="371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2285C00-187F-BD49-871E-4BA28B233A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10290" y="3321401"/>
                  <a:ext cx="150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44AED8-EE2D-3242-B6BC-735EDE7AB39D}"/>
                    </a:ext>
                  </a:extLst>
                </p14:cNvPr>
                <p14:cNvContentPartPr/>
                <p14:nvPr/>
              </p14:nvContentPartPr>
              <p14:xfrm>
                <a:off x="4015490" y="3694721"/>
                <a:ext cx="118080" cy="19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44AED8-EE2D-3242-B6BC-735EDE7AB3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0370" y="3679601"/>
                  <a:ext cx="148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F8F599-4525-D245-B836-C6BB662E2752}"/>
                    </a:ext>
                  </a:extLst>
                </p14:cNvPr>
                <p14:cNvContentPartPr/>
                <p14:nvPr/>
              </p14:nvContentPartPr>
              <p14:xfrm>
                <a:off x="4292330" y="3515801"/>
                <a:ext cx="314640" cy="47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F8F599-4525-D245-B836-C6BB662E27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77210" y="3500321"/>
                  <a:ext cx="3448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F7DBA2-33C7-C24B-9AC0-3177BB33E39A}"/>
                    </a:ext>
                  </a:extLst>
                </p14:cNvPr>
                <p14:cNvContentPartPr/>
                <p14:nvPr/>
              </p14:nvContentPartPr>
              <p14:xfrm>
                <a:off x="4612730" y="3651521"/>
                <a:ext cx="185040" cy="43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F7DBA2-33C7-C24B-9AC0-3177BB33E3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97250" y="3636041"/>
                  <a:ext cx="215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976B62-C88B-DA40-B60E-570A2471094C}"/>
                    </a:ext>
                  </a:extLst>
                </p14:cNvPr>
                <p14:cNvContentPartPr/>
                <p14:nvPr/>
              </p14:nvContentPartPr>
              <p14:xfrm>
                <a:off x="4569170" y="3521201"/>
                <a:ext cx="206640" cy="43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F976B62-C88B-DA40-B60E-570A247109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54050" y="3505721"/>
                  <a:ext cx="237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D1BC08-5848-A94A-A584-05E57B395769}"/>
                    </a:ext>
                  </a:extLst>
                </p14:cNvPr>
                <p14:cNvContentPartPr/>
                <p14:nvPr/>
              </p14:nvContentPartPr>
              <p14:xfrm>
                <a:off x="4987130" y="3238961"/>
                <a:ext cx="114480" cy="50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D1BC08-5848-A94A-A584-05E57B3957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71650" y="3223481"/>
                  <a:ext cx="1447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253635-4BB8-ED43-A3AF-ED38F8DF9DB5}"/>
                    </a:ext>
                  </a:extLst>
                </p14:cNvPr>
                <p14:cNvContentPartPr/>
                <p14:nvPr/>
              </p14:nvContentPartPr>
              <p14:xfrm>
                <a:off x="5068490" y="3168401"/>
                <a:ext cx="171000" cy="1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253635-4BB8-ED43-A3AF-ED38F8DF9D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53370" y="3152921"/>
                  <a:ext cx="20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149853-E8A0-7347-B936-4CAE1D1AC5BD}"/>
                    </a:ext>
                  </a:extLst>
                </p14:cNvPr>
                <p14:cNvContentPartPr/>
                <p14:nvPr/>
              </p14:nvContentPartPr>
              <p14:xfrm>
                <a:off x="4677530" y="2732441"/>
                <a:ext cx="239040" cy="594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149853-E8A0-7347-B936-4CAE1D1AC5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62410" y="2716961"/>
                  <a:ext cx="2696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999A40-010C-C541-B6A7-0A582E671EDE}"/>
                    </a:ext>
                  </a:extLst>
                </p14:cNvPr>
                <p14:cNvContentPartPr/>
                <p14:nvPr/>
              </p14:nvContentPartPr>
              <p14:xfrm>
                <a:off x="3809210" y="3743681"/>
                <a:ext cx="119880" cy="49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999A40-010C-C541-B6A7-0A582E671E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4090" y="3728201"/>
                  <a:ext cx="1501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9575499-02A1-7142-AB30-5BA3EC03FD66}"/>
              </a:ext>
            </a:extLst>
          </p:cNvPr>
          <p:cNvGrpSpPr/>
          <p:nvPr/>
        </p:nvGrpSpPr>
        <p:grpSpPr>
          <a:xfrm>
            <a:off x="7011410" y="2093801"/>
            <a:ext cx="247680" cy="254520"/>
            <a:chOff x="7011410" y="2093801"/>
            <a:chExt cx="2476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BDBFCE-D398-6B40-B072-7381A9A085A2}"/>
                    </a:ext>
                  </a:extLst>
                </p14:cNvPr>
                <p14:cNvContentPartPr/>
                <p14:nvPr/>
              </p14:nvContentPartPr>
              <p14:xfrm>
                <a:off x="7027610" y="2283521"/>
                <a:ext cx="231480" cy="64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BDBFCE-D398-6B40-B072-7381A9A085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12490" y="2268401"/>
                  <a:ext cx="26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CCB3B6-DA61-5142-ABCE-F9AA854C7EB3}"/>
                    </a:ext>
                  </a:extLst>
                </p14:cNvPr>
                <p14:cNvContentPartPr/>
                <p14:nvPr/>
              </p14:nvContentPartPr>
              <p14:xfrm>
                <a:off x="7011410" y="2093801"/>
                <a:ext cx="195840" cy="10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CCB3B6-DA61-5142-ABCE-F9AA854C7E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96290" y="2078321"/>
                  <a:ext cx="2260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A8D9CB-64D2-3543-B196-136CB39668D5}"/>
              </a:ext>
            </a:extLst>
          </p:cNvPr>
          <p:cNvGrpSpPr/>
          <p:nvPr/>
        </p:nvGrpSpPr>
        <p:grpSpPr>
          <a:xfrm>
            <a:off x="7548890" y="1914521"/>
            <a:ext cx="434520" cy="515520"/>
            <a:chOff x="7548890" y="1914521"/>
            <a:chExt cx="43452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F76BD7-9F97-E542-B914-A18967FCD213}"/>
                    </a:ext>
                  </a:extLst>
                </p14:cNvPr>
                <p14:cNvContentPartPr/>
                <p14:nvPr/>
              </p14:nvContentPartPr>
              <p14:xfrm>
                <a:off x="7586690" y="1914521"/>
                <a:ext cx="320400" cy="515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F76BD7-9F97-E542-B914-A18967FCD2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71570" y="1899401"/>
                  <a:ext cx="3510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F6A6696-0BE8-D943-8576-40E07BBD8115}"/>
                    </a:ext>
                  </a:extLst>
                </p14:cNvPr>
                <p14:cNvContentPartPr/>
                <p14:nvPr/>
              </p14:nvContentPartPr>
              <p14:xfrm>
                <a:off x="7548890" y="2158961"/>
                <a:ext cx="43452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F6A6696-0BE8-D943-8576-40E07BBD81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33410" y="2143481"/>
                  <a:ext cx="465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5C260FC-F814-934D-849B-1D29CC7225BD}"/>
              </a:ext>
            </a:extLst>
          </p:cNvPr>
          <p:cNvGrpSpPr/>
          <p:nvPr/>
        </p:nvGrpSpPr>
        <p:grpSpPr>
          <a:xfrm>
            <a:off x="704930" y="4943201"/>
            <a:ext cx="320400" cy="754560"/>
            <a:chOff x="704930" y="4943201"/>
            <a:chExt cx="32040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F4D6E2-6AF7-D04D-A66E-43ED38F5A03D}"/>
                    </a:ext>
                  </a:extLst>
                </p14:cNvPr>
                <p14:cNvContentPartPr/>
                <p14:nvPr/>
              </p14:nvContentPartPr>
              <p14:xfrm>
                <a:off x="704930" y="4943201"/>
                <a:ext cx="205920" cy="56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F4D6E2-6AF7-D04D-A66E-43ED38F5A0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810" y="4927721"/>
                  <a:ext cx="23652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F129C9E-7ED9-B14D-A747-E02EC63DC642}"/>
                    </a:ext>
                  </a:extLst>
                </p14:cNvPr>
                <p14:cNvContentPartPr/>
                <p14:nvPr/>
              </p14:nvContentPartPr>
              <p14:xfrm>
                <a:off x="851450" y="5046161"/>
                <a:ext cx="173880" cy="65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F129C9E-7ED9-B14D-A747-E02EC63DC6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6330" y="5031041"/>
                  <a:ext cx="204480" cy="68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4D53BFF-13D7-314D-9E0F-6B93BBF0F68F}"/>
              </a:ext>
            </a:extLst>
          </p:cNvPr>
          <p:cNvGrpSpPr/>
          <p:nvPr/>
        </p:nvGrpSpPr>
        <p:grpSpPr>
          <a:xfrm>
            <a:off x="1388570" y="4682561"/>
            <a:ext cx="1796760" cy="1100520"/>
            <a:chOff x="1388570" y="4682561"/>
            <a:chExt cx="1796760" cy="11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2C8F6F-48BB-5E4E-A2A3-253284926BE2}"/>
                    </a:ext>
                  </a:extLst>
                </p14:cNvPr>
                <p14:cNvContentPartPr/>
                <p14:nvPr/>
              </p14:nvContentPartPr>
              <p14:xfrm>
                <a:off x="1388570" y="4997201"/>
                <a:ext cx="179640" cy="67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2C8F6F-48BB-5E4E-A2A3-253284926B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73450" y="4982081"/>
                  <a:ext cx="2098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AD1E5F-12E3-FB41-9158-1F9D227C5D40}"/>
                    </a:ext>
                  </a:extLst>
                </p14:cNvPr>
                <p14:cNvContentPartPr/>
                <p14:nvPr/>
              </p14:nvContentPartPr>
              <p14:xfrm>
                <a:off x="2517530" y="4937801"/>
                <a:ext cx="215640" cy="700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AD1E5F-12E3-FB41-9158-1F9D227C5D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2410" y="4922321"/>
                  <a:ext cx="24624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0B1030-7D64-554D-90DF-FE19E29C116A}"/>
                    </a:ext>
                  </a:extLst>
                </p14:cNvPr>
                <p14:cNvContentPartPr/>
                <p14:nvPr/>
              </p14:nvContentPartPr>
              <p14:xfrm>
                <a:off x="3065810" y="5132921"/>
                <a:ext cx="27000" cy="43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0B1030-7D64-554D-90DF-FE19E29C11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50690" y="5117801"/>
                  <a:ext cx="572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C34AD6-2259-3C4E-86DF-50D4C9AFD8A1}"/>
                    </a:ext>
                  </a:extLst>
                </p14:cNvPr>
                <p14:cNvContentPartPr/>
                <p14:nvPr/>
              </p14:nvContentPartPr>
              <p14:xfrm>
                <a:off x="2870330" y="5301401"/>
                <a:ext cx="315000" cy="8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C34AD6-2259-3C4E-86DF-50D4C9AFD8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5210" y="5285921"/>
                  <a:ext cx="345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1BB0E67-6834-6946-A7B6-35C352CA3DDB}"/>
                    </a:ext>
                  </a:extLst>
                </p14:cNvPr>
                <p14:cNvContentPartPr/>
                <p14:nvPr/>
              </p14:nvContentPartPr>
              <p14:xfrm>
                <a:off x="1578650" y="5247761"/>
                <a:ext cx="168480" cy="28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1BB0E67-6834-6946-A7B6-35C352CA3D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63530" y="5232281"/>
                  <a:ext cx="199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159F1E1-8105-0F40-9DDE-59219D55BC2A}"/>
                    </a:ext>
                  </a:extLst>
                </p14:cNvPr>
                <p14:cNvContentPartPr/>
                <p14:nvPr/>
              </p14:nvContentPartPr>
              <p14:xfrm>
                <a:off x="1806530" y="5296001"/>
                <a:ext cx="109080" cy="24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159F1E1-8105-0F40-9DDE-59219D55BC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1410" y="5280521"/>
                  <a:ext cx="139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034473-4ADF-0C49-8F4D-13685EB1915F}"/>
                    </a:ext>
                  </a:extLst>
                </p14:cNvPr>
                <p14:cNvContentPartPr/>
                <p14:nvPr/>
              </p14:nvContentPartPr>
              <p14:xfrm>
                <a:off x="1920650" y="5371961"/>
                <a:ext cx="168480" cy="4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034473-4ADF-0C49-8F4D-13685EB191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5530" y="5356481"/>
                  <a:ext cx="199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56019F-5FBE-8844-B184-EBA9126099E6}"/>
                    </a:ext>
                  </a:extLst>
                </p14:cNvPr>
                <p14:cNvContentPartPr/>
                <p14:nvPr/>
              </p14:nvContentPartPr>
              <p14:xfrm>
                <a:off x="2175530" y="5317601"/>
                <a:ext cx="217440" cy="46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56019F-5FBE-8844-B184-EBA9126099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60410" y="5302121"/>
                  <a:ext cx="248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8FEB84-E367-0F42-ADCF-2875FA540A69}"/>
                    </a:ext>
                  </a:extLst>
                </p14:cNvPr>
                <p14:cNvContentPartPr/>
                <p14:nvPr/>
              </p14:nvContentPartPr>
              <p14:xfrm>
                <a:off x="2713010" y="4682561"/>
                <a:ext cx="206640" cy="9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8FEB84-E367-0F42-ADCF-2875FA540A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97890" y="4667441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A7516A-9EDC-444E-B475-DF9E58722CF5}"/>
              </a:ext>
            </a:extLst>
          </p:cNvPr>
          <p:cNvGrpSpPr/>
          <p:nvPr/>
        </p:nvGrpSpPr>
        <p:grpSpPr>
          <a:xfrm>
            <a:off x="3372890" y="4698041"/>
            <a:ext cx="1554840" cy="978120"/>
            <a:chOff x="3372890" y="4698041"/>
            <a:chExt cx="1554840" cy="9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2550326-9953-D548-A63A-B41FBA9F24B2}"/>
                    </a:ext>
                  </a:extLst>
                </p14:cNvPr>
                <p14:cNvContentPartPr/>
                <p14:nvPr/>
              </p14:nvContentPartPr>
              <p14:xfrm>
                <a:off x="3372890" y="4905041"/>
                <a:ext cx="187200" cy="591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2550326-9953-D548-A63A-B41FBA9F24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57410" y="4889921"/>
                  <a:ext cx="2178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B702BE-C618-BD4B-9D4B-A7F01A2A2630}"/>
                    </a:ext>
                  </a:extLst>
                </p14:cNvPr>
                <p14:cNvContentPartPr/>
                <p14:nvPr/>
              </p14:nvContentPartPr>
              <p14:xfrm>
                <a:off x="3608690" y="5132921"/>
                <a:ext cx="293400" cy="54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B702BE-C618-BD4B-9D4B-A7F01A2A26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3210" y="5117801"/>
                  <a:ext cx="3240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24671D2-B6D5-F341-8342-2F1211B866C9}"/>
                    </a:ext>
                  </a:extLst>
                </p14:cNvPr>
                <p14:cNvContentPartPr/>
                <p14:nvPr/>
              </p14:nvContentPartPr>
              <p14:xfrm>
                <a:off x="4015490" y="5290241"/>
                <a:ext cx="192240" cy="3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24671D2-B6D5-F341-8342-2F1211B866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00370" y="5275121"/>
                  <a:ext cx="222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F68D1E-5996-CA43-BB09-6F7FD43C1DDD}"/>
                    </a:ext>
                  </a:extLst>
                </p14:cNvPr>
                <p14:cNvContentPartPr/>
                <p14:nvPr/>
              </p14:nvContentPartPr>
              <p14:xfrm>
                <a:off x="4310330" y="5046161"/>
                <a:ext cx="275400" cy="406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F68D1E-5996-CA43-BB09-6F7FD43C1D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95210" y="5031041"/>
                  <a:ext cx="3060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38DB6AB-0A6D-7947-B157-04A5D7BC192F}"/>
                    </a:ext>
                  </a:extLst>
                </p14:cNvPr>
                <p14:cNvContentPartPr/>
                <p14:nvPr/>
              </p14:nvContentPartPr>
              <p14:xfrm>
                <a:off x="4411850" y="5138321"/>
                <a:ext cx="70920" cy="41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38DB6AB-0A6D-7947-B157-04A5D7BC19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96370" y="5123201"/>
                  <a:ext cx="1015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781440-8435-AF44-BD82-57B65338D84C}"/>
                    </a:ext>
                  </a:extLst>
                </p14:cNvPr>
                <p14:cNvContentPartPr/>
                <p14:nvPr/>
              </p14:nvContentPartPr>
              <p14:xfrm>
                <a:off x="4601570" y="4905041"/>
                <a:ext cx="146160" cy="64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781440-8435-AF44-BD82-57B65338D8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86450" y="4889921"/>
                  <a:ext cx="17676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27E607-B345-6B41-8D92-D14588233F70}"/>
                    </a:ext>
                  </a:extLst>
                </p14:cNvPr>
                <p14:cNvContentPartPr/>
                <p14:nvPr/>
              </p14:nvContentPartPr>
              <p14:xfrm>
                <a:off x="4759250" y="4698041"/>
                <a:ext cx="168480" cy="250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27E607-B345-6B41-8D92-D14588233F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3770" y="4682921"/>
                  <a:ext cx="1990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557C6ED-F4F9-6D44-A750-1E1EF8AAC344}"/>
              </a:ext>
            </a:extLst>
          </p:cNvPr>
          <p:cNvGrpSpPr/>
          <p:nvPr/>
        </p:nvGrpSpPr>
        <p:grpSpPr>
          <a:xfrm>
            <a:off x="5063090" y="4968401"/>
            <a:ext cx="874080" cy="659160"/>
            <a:chOff x="5063090" y="4968401"/>
            <a:chExt cx="87408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F74AD46-15B4-3D41-8B20-32221D9F8650}"/>
                    </a:ext>
                  </a:extLst>
                </p14:cNvPr>
                <p14:cNvContentPartPr/>
                <p14:nvPr/>
              </p14:nvContentPartPr>
              <p14:xfrm>
                <a:off x="5225810" y="5171081"/>
                <a:ext cx="27360" cy="418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F74AD46-15B4-3D41-8B20-32221D9F86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0690" y="5155601"/>
                  <a:ext cx="57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02BD5CC-7A9D-D546-9E9D-2F6DE96F7781}"/>
                    </a:ext>
                  </a:extLst>
                </p14:cNvPr>
                <p14:cNvContentPartPr/>
                <p14:nvPr/>
              </p14:nvContentPartPr>
              <p14:xfrm>
                <a:off x="5063090" y="5328401"/>
                <a:ext cx="358560" cy="13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02BD5CC-7A9D-D546-9E9D-2F6DE96F77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47970" y="5313281"/>
                  <a:ext cx="38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F4333DA-E776-7244-AA94-D1E127A97D96}"/>
                    </a:ext>
                  </a:extLst>
                </p14:cNvPr>
                <p14:cNvContentPartPr/>
                <p14:nvPr/>
              </p14:nvContentPartPr>
              <p14:xfrm>
                <a:off x="5508770" y="4968401"/>
                <a:ext cx="428400" cy="521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F4333DA-E776-7244-AA94-D1E127A97D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93290" y="4953281"/>
                  <a:ext cx="4590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9F11F2-32DD-A54E-8AD6-8F62454CF51C}"/>
                    </a:ext>
                  </a:extLst>
                </p14:cNvPr>
                <p14:cNvContentPartPr/>
                <p14:nvPr/>
              </p14:nvContentPartPr>
              <p14:xfrm>
                <a:off x="5687330" y="5160281"/>
                <a:ext cx="185040" cy="46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9F11F2-32DD-A54E-8AD6-8F62454CF5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71850" y="5144801"/>
                  <a:ext cx="21528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51B5AA-F09E-3B48-B36C-CB4B65FD92ED}"/>
              </a:ext>
            </a:extLst>
          </p:cNvPr>
          <p:cNvGrpSpPr/>
          <p:nvPr/>
        </p:nvGrpSpPr>
        <p:grpSpPr>
          <a:xfrm>
            <a:off x="6219050" y="5274041"/>
            <a:ext cx="317520" cy="239400"/>
            <a:chOff x="6219050" y="5274041"/>
            <a:chExt cx="3175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01A694-4A47-FE4B-A023-0C144B60AAE0}"/>
                    </a:ext>
                  </a:extLst>
                </p14:cNvPr>
                <p14:cNvContentPartPr/>
                <p14:nvPr/>
              </p14:nvContentPartPr>
              <p14:xfrm>
                <a:off x="6284210" y="5274041"/>
                <a:ext cx="252360" cy="65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01A694-4A47-FE4B-A023-0C144B60AA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69090" y="5258921"/>
                  <a:ext cx="282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9725CD-4DC6-E749-9D4B-7259D8CE3E81}"/>
                    </a:ext>
                  </a:extLst>
                </p14:cNvPr>
                <p14:cNvContentPartPr/>
                <p14:nvPr/>
              </p14:nvContentPartPr>
              <p14:xfrm>
                <a:off x="6219050" y="5453321"/>
                <a:ext cx="246240" cy="6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9725CD-4DC6-E749-9D4B-7259D8CE3E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03930" y="5437841"/>
                  <a:ext cx="2768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4715FD3-E6AC-5842-89DF-E9543BEAD7B9}"/>
              </a:ext>
            </a:extLst>
          </p:cNvPr>
          <p:cNvGrpSpPr/>
          <p:nvPr/>
        </p:nvGrpSpPr>
        <p:grpSpPr>
          <a:xfrm>
            <a:off x="6772730" y="5165681"/>
            <a:ext cx="326160" cy="532080"/>
            <a:chOff x="6772730" y="5165681"/>
            <a:chExt cx="3261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424FDD-7D40-8947-AD08-567B21B9E478}"/>
                    </a:ext>
                  </a:extLst>
                </p14:cNvPr>
                <p14:cNvContentPartPr/>
                <p14:nvPr/>
              </p14:nvContentPartPr>
              <p14:xfrm>
                <a:off x="6848690" y="5165681"/>
                <a:ext cx="195840" cy="532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424FDD-7D40-8947-AD08-567B21B9E4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33570" y="5150201"/>
                  <a:ext cx="2260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93B1CA-F45D-9A4C-A42D-53999E26FE6C}"/>
                    </a:ext>
                  </a:extLst>
                </p14:cNvPr>
                <p14:cNvContentPartPr/>
                <p14:nvPr/>
              </p14:nvContentPartPr>
              <p14:xfrm>
                <a:off x="6772730" y="5371961"/>
                <a:ext cx="326160" cy="21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93B1CA-F45D-9A4C-A42D-53999E26FE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57250" y="5356481"/>
                  <a:ext cx="3564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C93352D-680A-C744-9C17-5B622999E205}"/>
              </a:ext>
            </a:extLst>
          </p:cNvPr>
          <p:cNvGrpSpPr/>
          <p:nvPr/>
        </p:nvGrpSpPr>
        <p:grpSpPr>
          <a:xfrm>
            <a:off x="6300410" y="2961761"/>
            <a:ext cx="2350440" cy="1666800"/>
            <a:chOff x="6300410" y="2961761"/>
            <a:chExt cx="2350440" cy="16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32FA2F-999B-8441-9EEC-12ECE81964EE}"/>
                    </a:ext>
                  </a:extLst>
                </p14:cNvPr>
                <p14:cNvContentPartPr/>
                <p14:nvPr/>
              </p14:nvContentPartPr>
              <p14:xfrm>
                <a:off x="6300410" y="2961761"/>
                <a:ext cx="2350440" cy="1666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32FA2F-999B-8441-9EEC-12ECE81964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85290" y="2946641"/>
                  <a:ext cx="2381040" cy="16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C3C3B9-B857-8F4B-A9FD-270B738E096C}"/>
                    </a:ext>
                  </a:extLst>
                </p14:cNvPr>
                <p14:cNvContentPartPr/>
                <p14:nvPr/>
              </p14:nvContentPartPr>
              <p14:xfrm>
                <a:off x="6578330" y="3424721"/>
                <a:ext cx="254880" cy="574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C3C3B9-B857-8F4B-A9FD-270B738E09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63210" y="3409241"/>
                  <a:ext cx="2854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D050A1-1815-B345-8C7E-0F9010BA7ED3}"/>
                    </a:ext>
                  </a:extLst>
                </p14:cNvPr>
                <p14:cNvContentPartPr/>
                <p14:nvPr/>
              </p14:nvContentPartPr>
              <p14:xfrm>
                <a:off x="6729170" y="3759881"/>
                <a:ext cx="138600" cy="54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D050A1-1815-B345-8C7E-0F9010BA7E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4050" y="3744761"/>
                  <a:ext cx="168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22DF30-90A4-CD46-B965-09D2331F4E43}"/>
                    </a:ext>
                  </a:extLst>
                </p14:cNvPr>
                <p14:cNvContentPartPr/>
                <p14:nvPr/>
              </p14:nvContentPartPr>
              <p14:xfrm>
                <a:off x="6859490" y="3732881"/>
                <a:ext cx="277200" cy="266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22DF30-90A4-CD46-B965-09D2331F4E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44370" y="3717401"/>
                  <a:ext cx="307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9DAEF6-EE18-6543-A3E5-37E98C98F86C}"/>
                    </a:ext>
                  </a:extLst>
                </p14:cNvPr>
                <p14:cNvContentPartPr/>
                <p14:nvPr/>
              </p14:nvContentPartPr>
              <p14:xfrm>
                <a:off x="7185290" y="3727481"/>
                <a:ext cx="210960" cy="535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9DAEF6-EE18-6543-A3E5-37E98C98F86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69810" y="3712001"/>
                  <a:ext cx="2412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1FA042-64ED-E048-AF40-0FD425BA7A65}"/>
                    </a:ext>
                  </a:extLst>
                </p14:cNvPr>
                <p14:cNvContentPartPr/>
                <p14:nvPr/>
              </p14:nvContentPartPr>
              <p14:xfrm>
                <a:off x="7407770" y="3442721"/>
                <a:ext cx="385560" cy="500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1FA042-64ED-E048-AF40-0FD425BA7A6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92290" y="3427601"/>
                  <a:ext cx="4161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8F5E93-A2DD-8B45-A502-7D16A0083BEF}"/>
                    </a:ext>
                  </a:extLst>
                </p14:cNvPr>
                <p14:cNvContentPartPr/>
                <p14:nvPr/>
              </p14:nvContentPartPr>
              <p14:xfrm>
                <a:off x="7776770" y="3559001"/>
                <a:ext cx="194400" cy="358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8F5E93-A2DD-8B45-A502-7D16A0083B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61650" y="3543881"/>
                  <a:ext cx="2250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2416054-AFE2-9E4F-9DA7-02572094C670}"/>
                    </a:ext>
                  </a:extLst>
                </p14:cNvPr>
                <p14:cNvContentPartPr/>
                <p14:nvPr/>
              </p14:nvContentPartPr>
              <p14:xfrm>
                <a:off x="8042810" y="3591761"/>
                <a:ext cx="298800" cy="30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2416054-AFE2-9E4F-9DA7-02572094C6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27330" y="3576281"/>
                  <a:ext cx="3294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EA1B5EC-65A8-D84F-ADFD-DA8FF751F7DD}"/>
                    </a:ext>
                  </a:extLst>
                </p14:cNvPr>
                <p14:cNvContentPartPr/>
                <p14:nvPr/>
              </p14:nvContentPartPr>
              <p14:xfrm>
                <a:off x="8167370" y="3607961"/>
                <a:ext cx="195840" cy="27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EA1B5EC-65A8-D84F-ADFD-DA8FF751F7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52250" y="3592841"/>
                  <a:ext cx="22608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E690D83-1125-F942-9F72-D1A6969B6BAF}"/>
                  </a:ext>
                </a:extLst>
              </p14:cNvPr>
              <p14:cNvContentPartPr/>
              <p14:nvPr/>
            </p14:nvContentPartPr>
            <p14:xfrm>
              <a:off x="5618930" y="4785521"/>
              <a:ext cx="535320" cy="1107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E690D83-1125-F942-9F72-D1A6969B6BA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65290" y="4677881"/>
                <a:ext cx="642960" cy="13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ECED252-E484-DA43-89BD-CF0870D9E8B4}"/>
              </a:ext>
            </a:extLst>
          </p:cNvPr>
          <p:cNvGrpSpPr/>
          <p:nvPr/>
        </p:nvGrpSpPr>
        <p:grpSpPr>
          <a:xfrm>
            <a:off x="3690050" y="5767961"/>
            <a:ext cx="1063800" cy="749160"/>
            <a:chOff x="3690050" y="5767961"/>
            <a:chExt cx="106380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8FD909-98E8-F945-B1F0-AE0C3E0C0A50}"/>
                    </a:ext>
                  </a:extLst>
                </p14:cNvPr>
                <p14:cNvContentPartPr/>
                <p14:nvPr/>
              </p14:nvContentPartPr>
              <p14:xfrm>
                <a:off x="3690050" y="5985041"/>
                <a:ext cx="320400" cy="532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8FD909-98E8-F945-B1F0-AE0C3E0C0A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4570" y="5969921"/>
                  <a:ext cx="3510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ACB87C-303D-A54E-8AE8-B72C5E9AF0F0}"/>
                    </a:ext>
                  </a:extLst>
                </p14:cNvPr>
                <p14:cNvContentPartPr/>
                <p14:nvPr/>
              </p14:nvContentPartPr>
              <p14:xfrm>
                <a:off x="4102250" y="6142361"/>
                <a:ext cx="173880" cy="4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ACB87C-303D-A54E-8AE8-B72C5E9AF0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87130" y="6127241"/>
                  <a:ext cx="204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1DF597-06FE-C847-BA99-205147D72635}"/>
                    </a:ext>
                  </a:extLst>
                </p14:cNvPr>
                <p14:cNvContentPartPr/>
                <p14:nvPr/>
              </p14:nvContentPartPr>
              <p14:xfrm>
                <a:off x="4118810" y="5995841"/>
                <a:ext cx="146880" cy="2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1DF597-06FE-C847-BA99-205147D726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03330" y="5980721"/>
                  <a:ext cx="177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7F04531-A441-F445-B8E3-C345B52DAAB3}"/>
                    </a:ext>
                  </a:extLst>
                </p14:cNvPr>
                <p14:cNvContentPartPr/>
                <p14:nvPr/>
              </p14:nvContentPartPr>
              <p14:xfrm>
                <a:off x="4498610" y="5767961"/>
                <a:ext cx="217440" cy="38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7F04531-A441-F445-B8E3-C345B52DAA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83490" y="5752841"/>
                  <a:ext cx="248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9613C4-B4F0-DD46-8E4F-CB8402CE3DEA}"/>
                    </a:ext>
                  </a:extLst>
                </p14:cNvPr>
                <p14:cNvContentPartPr/>
                <p14:nvPr/>
              </p14:nvContentPartPr>
              <p14:xfrm>
                <a:off x="4579970" y="5849321"/>
                <a:ext cx="173880" cy="385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9613C4-B4F0-DD46-8E4F-CB8402CE3D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64850" y="5834201"/>
                  <a:ext cx="20448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427C000-B8B8-B045-B3CF-87E2DE4725D1}"/>
              </a:ext>
            </a:extLst>
          </p:cNvPr>
          <p:cNvGrpSpPr/>
          <p:nvPr/>
        </p:nvGrpSpPr>
        <p:grpSpPr>
          <a:xfrm>
            <a:off x="1649210" y="5952641"/>
            <a:ext cx="1479600" cy="738000"/>
            <a:chOff x="1649210" y="5952641"/>
            <a:chExt cx="147960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1CCBD2-2535-8145-9DD7-9A889AACA390}"/>
                    </a:ext>
                  </a:extLst>
                </p14:cNvPr>
                <p14:cNvContentPartPr/>
                <p14:nvPr/>
              </p14:nvContentPartPr>
              <p14:xfrm>
                <a:off x="1649210" y="6131561"/>
                <a:ext cx="97920" cy="326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1CCBD2-2535-8145-9DD7-9A889AACA39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34090" y="6116441"/>
                  <a:ext cx="128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D1C4E4-85E1-5647-A593-563FADF61AB6}"/>
                    </a:ext>
                  </a:extLst>
                </p14:cNvPr>
                <p14:cNvContentPartPr/>
                <p14:nvPr/>
              </p14:nvContentPartPr>
              <p14:xfrm>
                <a:off x="1757930" y="6115361"/>
                <a:ext cx="76320" cy="266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D1C4E4-85E1-5647-A593-563FADF61A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42450" y="6100241"/>
                  <a:ext cx="106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677BFD-0C2B-214E-9608-ECCACE05D647}"/>
                    </a:ext>
                  </a:extLst>
                </p14:cNvPr>
                <p14:cNvContentPartPr/>
                <p14:nvPr/>
              </p14:nvContentPartPr>
              <p14:xfrm>
                <a:off x="2007410" y="6283481"/>
                <a:ext cx="109080" cy="5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677BFD-0C2B-214E-9608-ECCACE05D64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92290" y="6268361"/>
                  <a:ext cx="139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70D4D6-9A03-1F4C-9C2B-2F10DA554DCB}"/>
                    </a:ext>
                  </a:extLst>
                </p14:cNvPr>
                <p14:cNvContentPartPr/>
                <p14:nvPr/>
              </p14:nvContentPartPr>
              <p14:xfrm>
                <a:off x="1975010" y="6158921"/>
                <a:ext cx="130680" cy="7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70D4D6-9A03-1F4C-9C2B-2F10DA554DC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59530" y="6143441"/>
                  <a:ext cx="161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65DB08-AF9D-A94B-927E-6DC324CB35C5}"/>
                    </a:ext>
                  </a:extLst>
                </p14:cNvPr>
                <p14:cNvContentPartPr/>
                <p14:nvPr/>
              </p14:nvContentPartPr>
              <p14:xfrm>
                <a:off x="2224490" y="6162521"/>
                <a:ext cx="264960" cy="528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65DB08-AF9D-A94B-927E-6DC324CB35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09370" y="6147041"/>
                  <a:ext cx="2955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C24DD7-72BD-E145-87CB-5AF32619484D}"/>
                    </a:ext>
                  </a:extLst>
                </p14:cNvPr>
                <p14:cNvContentPartPr/>
                <p14:nvPr/>
              </p14:nvContentPartPr>
              <p14:xfrm>
                <a:off x="2533730" y="6115361"/>
                <a:ext cx="145800" cy="43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C24DD7-72BD-E145-87CB-5AF32619484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18610" y="6100241"/>
                  <a:ext cx="176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95B4A0-4B76-BB42-A77B-61A117CFD711}"/>
                    </a:ext>
                  </a:extLst>
                </p14:cNvPr>
                <p14:cNvContentPartPr/>
                <p14:nvPr/>
              </p14:nvContentPartPr>
              <p14:xfrm>
                <a:off x="2571890" y="6212921"/>
                <a:ext cx="109080" cy="81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95B4A0-4B76-BB42-A77B-61A117CFD7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56770" y="6197801"/>
                  <a:ext cx="139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3589AF-AAE9-064E-8A32-652798726E04}"/>
                    </a:ext>
                  </a:extLst>
                </p14:cNvPr>
                <p14:cNvContentPartPr/>
                <p14:nvPr/>
              </p14:nvContentPartPr>
              <p14:xfrm>
                <a:off x="2854130" y="5952641"/>
                <a:ext cx="168480" cy="488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3589AF-AAE9-064E-8A32-652798726E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39010" y="5937161"/>
                  <a:ext cx="1990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9EA4ED-B865-704B-957A-D2BE9609645B}"/>
                    </a:ext>
                  </a:extLst>
                </p14:cNvPr>
                <p14:cNvContentPartPr/>
                <p14:nvPr/>
              </p14:nvContentPartPr>
              <p14:xfrm>
                <a:off x="2832530" y="6191321"/>
                <a:ext cx="296280" cy="54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9EA4ED-B865-704B-957A-D2BE960964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17050" y="6176201"/>
                  <a:ext cx="3268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1F60EE6-4177-CD45-B8C7-5AE7C55B5A68}"/>
              </a:ext>
            </a:extLst>
          </p:cNvPr>
          <p:cNvGrpSpPr/>
          <p:nvPr/>
        </p:nvGrpSpPr>
        <p:grpSpPr>
          <a:xfrm>
            <a:off x="7331450" y="5735561"/>
            <a:ext cx="1545480" cy="982080"/>
            <a:chOff x="7331450" y="5735561"/>
            <a:chExt cx="1545480" cy="9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3CDD3C-B59A-1C40-A941-5A754F47ED39}"/>
                    </a:ext>
                  </a:extLst>
                </p14:cNvPr>
                <p14:cNvContentPartPr/>
                <p14:nvPr/>
              </p14:nvContentPartPr>
              <p14:xfrm>
                <a:off x="7331450" y="5882081"/>
                <a:ext cx="179640" cy="749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3CDD3C-B59A-1C40-A941-5A754F47ED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16330" y="5866601"/>
                  <a:ext cx="21024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EE5DA9-C45C-BB41-9D14-4424115C1AA3}"/>
                    </a:ext>
                  </a:extLst>
                </p14:cNvPr>
                <p14:cNvContentPartPr/>
                <p14:nvPr/>
              </p14:nvContentPartPr>
              <p14:xfrm>
                <a:off x="8672090" y="5735561"/>
                <a:ext cx="204840" cy="80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EE5DA9-C45C-BB41-9D14-4424115C1A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56970" y="5720081"/>
                  <a:ext cx="23544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C44866-FEAF-794E-96A8-CC5EFB1076ED}"/>
                    </a:ext>
                  </a:extLst>
                </p14:cNvPr>
                <p14:cNvContentPartPr/>
                <p14:nvPr/>
              </p14:nvContentPartPr>
              <p14:xfrm>
                <a:off x="7475810" y="6088361"/>
                <a:ext cx="230760" cy="36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C44866-FEAF-794E-96A8-CC5EFB1076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60690" y="6072881"/>
                  <a:ext cx="2613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2EAE54F-35E9-EF45-9E10-8E70BD0E7E76}"/>
                    </a:ext>
                  </a:extLst>
                </p14:cNvPr>
                <p14:cNvContentPartPr/>
                <p14:nvPr/>
              </p14:nvContentPartPr>
              <p14:xfrm>
                <a:off x="7538090" y="6224081"/>
                <a:ext cx="125280" cy="456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2EAE54F-35E9-EF45-9E10-8E70BD0E7E7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22610" y="6208601"/>
                  <a:ext cx="1555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7ADD754-8824-954C-B188-6D41C10488EE}"/>
                    </a:ext>
                  </a:extLst>
                </p14:cNvPr>
                <p14:cNvContentPartPr/>
                <p14:nvPr/>
              </p14:nvContentPartPr>
              <p14:xfrm>
                <a:off x="7690010" y="6478961"/>
                <a:ext cx="87120" cy="195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7ADD754-8824-954C-B188-6D41C10488E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74530" y="6463841"/>
                  <a:ext cx="117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4B48538-B60D-DD42-BF9B-8862EB0BAA2B}"/>
                    </a:ext>
                  </a:extLst>
                </p14:cNvPr>
                <p14:cNvContentPartPr/>
                <p14:nvPr/>
              </p14:nvContentPartPr>
              <p14:xfrm>
                <a:off x="7924010" y="6061001"/>
                <a:ext cx="173520" cy="385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4B48538-B60D-DD42-BF9B-8862EB0BAA2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8530" y="6045881"/>
                  <a:ext cx="2037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F389ED5-F5F1-8E48-81F1-6F56A508BF51}"/>
                    </a:ext>
                  </a:extLst>
                </p14:cNvPr>
                <p14:cNvContentPartPr/>
                <p14:nvPr/>
              </p14:nvContentPartPr>
              <p14:xfrm>
                <a:off x="7966850" y="6229481"/>
                <a:ext cx="136080" cy="34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F389ED5-F5F1-8E48-81F1-6F56A508BF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51370" y="6214001"/>
                  <a:ext cx="166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5B0702-E352-FF4A-B384-579361D74AD1}"/>
                    </a:ext>
                  </a:extLst>
                </p14:cNvPr>
                <p14:cNvContentPartPr/>
                <p14:nvPr/>
              </p14:nvContentPartPr>
              <p14:xfrm>
                <a:off x="8034890" y="6408401"/>
                <a:ext cx="122040" cy="30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5B0702-E352-FF4A-B384-579361D74A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19410" y="6393281"/>
                  <a:ext cx="152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FE35087-666D-4546-8BA3-D0DD5799F0D0}"/>
                    </a:ext>
                  </a:extLst>
                </p14:cNvPr>
                <p14:cNvContentPartPr/>
                <p14:nvPr/>
              </p14:nvContentPartPr>
              <p14:xfrm>
                <a:off x="8297690" y="5963441"/>
                <a:ext cx="195840" cy="47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FE35087-666D-4546-8BA3-D0DD5799F0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82570" y="5948321"/>
                  <a:ext cx="226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BEDF18-D875-E54C-8492-F8B9998C327E}"/>
                    </a:ext>
                  </a:extLst>
                </p14:cNvPr>
                <p14:cNvContentPartPr/>
                <p14:nvPr/>
              </p14:nvContentPartPr>
              <p14:xfrm>
                <a:off x="8335850" y="6169721"/>
                <a:ext cx="173880" cy="41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BEDF18-D875-E54C-8492-F8B9998C32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20370" y="6154241"/>
                  <a:ext cx="204480" cy="44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8350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D0F6B2-5C6D-F74F-BB50-FAB9476FB0E4}"/>
              </a:ext>
            </a:extLst>
          </p:cNvPr>
          <p:cNvGrpSpPr/>
          <p:nvPr/>
        </p:nvGrpSpPr>
        <p:grpSpPr>
          <a:xfrm>
            <a:off x="1242050" y="1925321"/>
            <a:ext cx="1617840" cy="733320"/>
            <a:chOff x="1242050" y="1925321"/>
            <a:chExt cx="161784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0592D6-0BFF-A04D-8F33-0789BBCA7996}"/>
                    </a:ext>
                  </a:extLst>
                </p14:cNvPr>
                <p14:cNvContentPartPr/>
                <p14:nvPr/>
              </p14:nvContentPartPr>
              <p14:xfrm>
                <a:off x="1242050" y="1953041"/>
                <a:ext cx="380160" cy="45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0592D6-0BFF-A04D-8F33-0789BBCA79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6930" y="1937921"/>
                  <a:ext cx="4107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24E3D6-7070-BB48-890D-D6C4B8B06221}"/>
                    </a:ext>
                  </a:extLst>
                </p14:cNvPr>
                <p14:cNvContentPartPr/>
                <p14:nvPr/>
              </p14:nvContentPartPr>
              <p14:xfrm>
                <a:off x="1584050" y="2137001"/>
                <a:ext cx="168480" cy="31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24E3D6-7070-BB48-890D-D6C4B8B062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8930" y="2121881"/>
                  <a:ext cx="199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E14E4A-E749-4744-BD7A-1BD41E9855AF}"/>
                    </a:ext>
                  </a:extLst>
                </p14:cNvPr>
                <p14:cNvContentPartPr/>
                <p14:nvPr/>
              </p14:nvContentPartPr>
              <p14:xfrm>
                <a:off x="1741370" y="2088401"/>
                <a:ext cx="103320" cy="36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E14E4A-E749-4744-BD7A-1BD41E9855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6250" y="2072921"/>
                  <a:ext cx="133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4F594F-ED77-F444-BF44-BCEFBA7EE877}"/>
                    </a:ext>
                  </a:extLst>
                </p14:cNvPr>
                <p14:cNvContentPartPr/>
                <p14:nvPr/>
              </p14:nvContentPartPr>
              <p14:xfrm>
                <a:off x="2077970" y="2110001"/>
                <a:ext cx="109080" cy="45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4F594F-ED77-F444-BF44-BCEFBA7EE8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2850" y="2094881"/>
                  <a:ext cx="1393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3146BE-E46D-754B-9108-1433C360B402}"/>
                    </a:ext>
                  </a:extLst>
                </p14:cNvPr>
                <p14:cNvContentPartPr/>
                <p14:nvPr/>
              </p14:nvContentPartPr>
              <p14:xfrm>
                <a:off x="1964210" y="2240681"/>
                <a:ext cx="342360" cy="119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3146BE-E46D-754B-9108-1433C360B4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8730" y="2225561"/>
                  <a:ext cx="37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2D9254-0341-3643-B21B-22F127A9E5FF}"/>
                    </a:ext>
                  </a:extLst>
                </p14:cNvPr>
                <p14:cNvContentPartPr/>
                <p14:nvPr/>
              </p14:nvContentPartPr>
              <p14:xfrm>
                <a:off x="2526170" y="1925321"/>
                <a:ext cx="333720" cy="586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2D9254-0341-3643-B21B-22F127A9E5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0690" y="1910201"/>
                  <a:ext cx="3643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E3B8E8-E8A2-A049-905A-77E286A1414F}"/>
                    </a:ext>
                  </a:extLst>
                </p14:cNvPr>
                <p14:cNvContentPartPr/>
                <p14:nvPr/>
              </p14:nvContentPartPr>
              <p14:xfrm>
                <a:off x="2696810" y="2245721"/>
                <a:ext cx="70920" cy="41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E3B8E8-E8A2-A049-905A-77E286A141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1330" y="2230241"/>
                  <a:ext cx="10152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CDF5CA2-B19B-5B4F-B8BB-9A6EF647EA2C}"/>
              </a:ext>
            </a:extLst>
          </p:cNvPr>
          <p:cNvGrpSpPr/>
          <p:nvPr/>
        </p:nvGrpSpPr>
        <p:grpSpPr>
          <a:xfrm>
            <a:off x="3239330" y="2072561"/>
            <a:ext cx="419760" cy="325440"/>
            <a:chOff x="3239330" y="2072561"/>
            <a:chExt cx="4197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93C9FD-8E5B-1C49-BACF-6C13A0B4B4A5}"/>
                    </a:ext>
                  </a:extLst>
                </p14:cNvPr>
                <p14:cNvContentPartPr/>
                <p14:nvPr/>
              </p14:nvContentPartPr>
              <p14:xfrm>
                <a:off x="3239330" y="2072561"/>
                <a:ext cx="340560" cy="140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93C9FD-8E5B-1C49-BACF-6C13A0B4B4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4210" y="2057441"/>
                  <a:ext cx="370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E4398D-BC62-7648-B739-86025C98EA3B}"/>
                    </a:ext>
                  </a:extLst>
                </p14:cNvPr>
                <p14:cNvContentPartPr/>
                <p14:nvPr/>
              </p14:nvContentPartPr>
              <p14:xfrm>
                <a:off x="3250490" y="2283521"/>
                <a:ext cx="408600" cy="11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E4398D-BC62-7648-B739-86025C98EA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5010" y="2268401"/>
                  <a:ext cx="439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E43BD5-72B3-2B41-B873-04DED8596868}"/>
              </a:ext>
            </a:extLst>
          </p:cNvPr>
          <p:cNvGrpSpPr/>
          <p:nvPr/>
        </p:nvGrpSpPr>
        <p:grpSpPr>
          <a:xfrm>
            <a:off x="3957530" y="1801121"/>
            <a:ext cx="1594080" cy="743400"/>
            <a:chOff x="3957530" y="1801121"/>
            <a:chExt cx="159408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097D52-4B06-544A-9938-CD03FEF5496D}"/>
                    </a:ext>
                  </a:extLst>
                </p14:cNvPr>
                <p14:cNvContentPartPr/>
                <p14:nvPr/>
              </p14:nvContentPartPr>
              <p14:xfrm>
                <a:off x="3957530" y="1801121"/>
                <a:ext cx="264600" cy="704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097D52-4B06-544A-9938-CD03FEF549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42410" y="1786001"/>
                  <a:ext cx="29484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412F6D-8A6B-504B-8C2E-7999BD7DA3B8}"/>
                    </a:ext>
                  </a:extLst>
                </p14:cNvPr>
                <p14:cNvContentPartPr/>
                <p14:nvPr/>
              </p14:nvContentPartPr>
              <p14:xfrm>
                <a:off x="4308530" y="2147801"/>
                <a:ext cx="152280" cy="37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412F6D-8A6B-504B-8C2E-7999BD7DA3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93410" y="2132681"/>
                  <a:ext cx="1828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9DE23B7-A956-2044-8CD9-74E6010F4674}"/>
                    </a:ext>
                  </a:extLst>
                </p14:cNvPr>
                <p14:cNvContentPartPr/>
                <p14:nvPr/>
              </p14:nvContentPartPr>
              <p14:xfrm>
                <a:off x="4460450" y="2107121"/>
                <a:ext cx="130680" cy="356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9DE23B7-A956-2044-8CD9-74E6010F46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45330" y="2091641"/>
                  <a:ext cx="161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CA72D0-4051-944B-9308-4D523B24705C}"/>
                    </a:ext>
                  </a:extLst>
                </p14:cNvPr>
                <p14:cNvContentPartPr/>
                <p14:nvPr/>
              </p14:nvContentPartPr>
              <p14:xfrm>
                <a:off x="4807850" y="2099201"/>
                <a:ext cx="70920" cy="412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CA72D0-4051-944B-9308-4D523B2470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92730" y="2083721"/>
                  <a:ext cx="1015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A70A9F-5012-BB49-83FC-64E8B471C53B}"/>
                    </a:ext>
                  </a:extLst>
                </p14:cNvPr>
                <p14:cNvContentPartPr/>
                <p14:nvPr/>
              </p14:nvContentPartPr>
              <p14:xfrm>
                <a:off x="4596170" y="2300081"/>
                <a:ext cx="396720" cy="49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A70A9F-5012-BB49-83FC-64E8B471C5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1050" y="2284601"/>
                  <a:ext cx="426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23BE3B-EC56-B240-8A39-54A6EE1A87EA}"/>
                    </a:ext>
                  </a:extLst>
                </p14:cNvPr>
                <p14:cNvContentPartPr/>
                <p14:nvPr/>
              </p14:nvContentPartPr>
              <p14:xfrm>
                <a:off x="5117810" y="1849361"/>
                <a:ext cx="433800" cy="695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23BE3B-EC56-B240-8A39-54A6EE1A87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02690" y="1834241"/>
                  <a:ext cx="464400" cy="72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C895CA9-F7AF-EF49-AD6B-BC68C140BCC8}"/>
              </a:ext>
            </a:extLst>
          </p:cNvPr>
          <p:cNvGrpSpPr/>
          <p:nvPr/>
        </p:nvGrpSpPr>
        <p:grpSpPr>
          <a:xfrm>
            <a:off x="1312610" y="3276761"/>
            <a:ext cx="1574280" cy="619200"/>
            <a:chOff x="1312610" y="3276761"/>
            <a:chExt cx="157428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DFF93C-6DA7-3349-A3A0-CBAF02B69429}"/>
                    </a:ext>
                  </a:extLst>
                </p14:cNvPr>
                <p14:cNvContentPartPr/>
                <p14:nvPr/>
              </p14:nvContentPartPr>
              <p14:xfrm>
                <a:off x="1312610" y="3278201"/>
                <a:ext cx="331560" cy="448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DFF93C-6DA7-3349-A3A0-CBAF02B694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97490" y="3262721"/>
                  <a:ext cx="3618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F676A1-4B7A-B444-9379-6C442CFCC748}"/>
                    </a:ext>
                  </a:extLst>
                </p14:cNvPr>
                <p14:cNvContentPartPr/>
                <p14:nvPr/>
              </p14:nvContentPartPr>
              <p14:xfrm>
                <a:off x="1741370" y="3428681"/>
                <a:ext cx="125280" cy="228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F676A1-4B7A-B444-9379-6C442CFCC7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6250" y="3413561"/>
                  <a:ext cx="155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811EA9-F13C-D146-AFB1-A103EA09E404}"/>
                    </a:ext>
                  </a:extLst>
                </p14:cNvPr>
                <p14:cNvContentPartPr/>
                <p14:nvPr/>
              </p14:nvContentPartPr>
              <p14:xfrm>
                <a:off x="1828490" y="3343721"/>
                <a:ext cx="212040" cy="307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811EA9-F13C-D146-AFB1-A103EA09E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3010" y="3328601"/>
                  <a:ext cx="242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D4FCB9-D492-5643-94CB-E544A7AFA78A}"/>
                    </a:ext>
                  </a:extLst>
                </p14:cNvPr>
                <p14:cNvContentPartPr/>
                <p14:nvPr/>
              </p14:nvContentPartPr>
              <p14:xfrm>
                <a:off x="2110730" y="3298721"/>
                <a:ext cx="119880" cy="336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D4FCB9-D492-5643-94CB-E544A7AFA7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5250" y="3283241"/>
                  <a:ext cx="150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486F1EC-EF14-1B44-B735-CCF6876276CB}"/>
                    </a:ext>
                  </a:extLst>
                </p14:cNvPr>
                <p14:cNvContentPartPr/>
                <p14:nvPr/>
              </p14:nvContentPartPr>
              <p14:xfrm>
                <a:off x="2034410" y="3456041"/>
                <a:ext cx="173880" cy="49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486F1EC-EF14-1B44-B735-CCF6876276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19290" y="3440561"/>
                  <a:ext cx="204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39BA004-2060-4F4B-873A-35B20F1D22AF}"/>
                    </a:ext>
                  </a:extLst>
                </p14:cNvPr>
                <p14:cNvContentPartPr/>
                <p14:nvPr/>
              </p14:nvContentPartPr>
              <p14:xfrm>
                <a:off x="2295050" y="3276761"/>
                <a:ext cx="439920" cy="46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39BA004-2060-4F4B-873A-35B20F1D22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9930" y="3261641"/>
                  <a:ext cx="47052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12BC998-3A13-1D4F-B9C2-F35A13D959E2}"/>
                    </a:ext>
                  </a:extLst>
                </p14:cNvPr>
                <p14:cNvContentPartPr/>
                <p14:nvPr/>
              </p14:nvContentPartPr>
              <p14:xfrm>
                <a:off x="2588090" y="3634961"/>
                <a:ext cx="298800" cy="59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12BC998-3A13-1D4F-B9C2-F35A13D959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72970" y="3619841"/>
                  <a:ext cx="329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DAF829D-63B4-BE40-9E8F-8FAF66370FAA}"/>
                    </a:ext>
                  </a:extLst>
                </p14:cNvPr>
                <p14:cNvContentPartPr/>
                <p14:nvPr/>
              </p14:nvContentPartPr>
              <p14:xfrm>
                <a:off x="2740010" y="3591761"/>
                <a:ext cx="32760" cy="304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DAF829D-63B4-BE40-9E8F-8FAF66370F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24890" y="3576281"/>
                  <a:ext cx="6336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69B4FB9-C33C-384B-9F98-4AD227FEA459}"/>
              </a:ext>
            </a:extLst>
          </p:cNvPr>
          <p:cNvGrpSpPr/>
          <p:nvPr/>
        </p:nvGrpSpPr>
        <p:grpSpPr>
          <a:xfrm>
            <a:off x="3201530" y="2951321"/>
            <a:ext cx="2262960" cy="890280"/>
            <a:chOff x="3201530" y="2951321"/>
            <a:chExt cx="226296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AACDE5-D90A-7A4C-AB37-5292522DE344}"/>
                    </a:ext>
                  </a:extLst>
                </p14:cNvPr>
                <p14:cNvContentPartPr/>
                <p14:nvPr/>
              </p14:nvContentPartPr>
              <p14:xfrm>
                <a:off x="3323930" y="3634961"/>
                <a:ext cx="199800" cy="43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AACDE5-D90A-7A4C-AB37-5292522DE3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8810" y="3619841"/>
                  <a:ext cx="230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32835D-629C-B847-BE0B-A9D93D2D03FA}"/>
                    </a:ext>
                  </a:extLst>
                </p14:cNvPr>
                <p14:cNvContentPartPr/>
                <p14:nvPr/>
              </p14:nvContentPartPr>
              <p14:xfrm>
                <a:off x="3282890" y="3542801"/>
                <a:ext cx="181440" cy="21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32835D-629C-B847-BE0B-A9D93D2D03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67770" y="3527681"/>
                  <a:ext cx="211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3C6046-63AB-4B48-8128-44C52945D940}"/>
                    </a:ext>
                  </a:extLst>
                </p14:cNvPr>
                <p14:cNvContentPartPr/>
                <p14:nvPr/>
              </p14:nvContentPartPr>
              <p14:xfrm>
                <a:off x="3201530" y="3325721"/>
                <a:ext cx="227160" cy="97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3C6046-63AB-4B48-8128-44C52945D9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86050" y="3310601"/>
                  <a:ext cx="257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BA1EAF2-BDDF-EB40-B7DA-AF8B587B7AD8}"/>
                    </a:ext>
                  </a:extLst>
                </p14:cNvPr>
                <p14:cNvContentPartPr/>
                <p14:nvPr/>
              </p14:nvContentPartPr>
              <p14:xfrm>
                <a:off x="3776810" y="3215201"/>
                <a:ext cx="353160" cy="446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BA1EAF2-BDDF-EB40-B7DA-AF8B587B7A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61690" y="3200081"/>
                  <a:ext cx="3837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75BE1B4-1D6A-054C-B63D-CD43DA40A6A7}"/>
                    </a:ext>
                  </a:extLst>
                </p14:cNvPr>
                <p14:cNvContentPartPr/>
                <p14:nvPr/>
              </p14:nvContentPartPr>
              <p14:xfrm>
                <a:off x="4146890" y="3146441"/>
                <a:ext cx="199800" cy="613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75BE1B4-1D6A-054C-B63D-CD43DA40A6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31770" y="3131321"/>
                  <a:ext cx="2304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03B457-0F25-EF42-BCC0-622C4E03329C}"/>
                    </a:ext>
                  </a:extLst>
                </p14:cNvPr>
                <p14:cNvContentPartPr/>
                <p14:nvPr/>
              </p14:nvContentPartPr>
              <p14:xfrm>
                <a:off x="4460450" y="3390881"/>
                <a:ext cx="125280" cy="396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03B457-0F25-EF42-BCC0-622C4E0332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45330" y="3375401"/>
                  <a:ext cx="1555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58E224-F6D3-F241-8362-F3F230349FF2}"/>
                    </a:ext>
                  </a:extLst>
                </p14:cNvPr>
                <p14:cNvContentPartPr/>
                <p14:nvPr/>
              </p14:nvContentPartPr>
              <p14:xfrm>
                <a:off x="4593290" y="3287561"/>
                <a:ext cx="122760" cy="37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58E224-F6D3-F241-8362-F3F230349F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8170" y="3272441"/>
                  <a:ext cx="153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C0A70F-5AE8-B443-8148-A8628535B31E}"/>
                    </a:ext>
                  </a:extLst>
                </p14:cNvPr>
                <p14:cNvContentPartPr/>
                <p14:nvPr/>
              </p14:nvContentPartPr>
              <p14:xfrm>
                <a:off x="4807850" y="3352721"/>
                <a:ext cx="119880" cy="326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C0A70F-5AE8-B443-8148-A8628535B3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92730" y="3337601"/>
                  <a:ext cx="150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E3AAC53-7439-3241-99BC-2063B2622626}"/>
                    </a:ext>
                  </a:extLst>
                </p14:cNvPr>
                <p14:cNvContentPartPr/>
                <p14:nvPr/>
              </p14:nvContentPartPr>
              <p14:xfrm>
                <a:off x="4683290" y="3461441"/>
                <a:ext cx="24984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E3AAC53-7439-3241-99BC-2063B26226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67810" y="3445961"/>
                  <a:ext cx="280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9C2733-358B-8D44-A334-A7CBD3FE8709}"/>
                    </a:ext>
                  </a:extLst>
                </p14:cNvPr>
                <p14:cNvContentPartPr/>
                <p14:nvPr/>
              </p14:nvContentPartPr>
              <p14:xfrm>
                <a:off x="4954370" y="3202241"/>
                <a:ext cx="271800" cy="428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9C2733-358B-8D44-A334-A7CBD3FE87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9250" y="3186761"/>
                  <a:ext cx="3024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1838AB-0E6F-EC42-B6FE-4A78A42A898D}"/>
                    </a:ext>
                  </a:extLst>
                </p14:cNvPr>
                <p14:cNvContentPartPr/>
                <p14:nvPr/>
              </p14:nvContentPartPr>
              <p14:xfrm>
                <a:off x="5198810" y="2951321"/>
                <a:ext cx="265680" cy="89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C1838AB-0E6F-EC42-B6FE-4A78A42A89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83330" y="2935841"/>
                  <a:ext cx="296280" cy="9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F0396EC-00D9-8A4F-9168-0B94DA7D2D69}"/>
                  </a:ext>
                </a:extLst>
              </p14:cNvPr>
              <p14:cNvContentPartPr/>
              <p14:nvPr/>
            </p14:nvContentPartPr>
            <p14:xfrm>
              <a:off x="1242050" y="1523921"/>
              <a:ext cx="4472640" cy="13518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F0396EC-00D9-8A4F-9168-0B94DA7D2D6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26930" y="1508441"/>
                <a:ext cx="4502880" cy="13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E1D1C18-3A7E-B74C-9B89-283279F9AD5F}"/>
              </a:ext>
            </a:extLst>
          </p:cNvPr>
          <p:cNvGrpSpPr/>
          <p:nvPr/>
        </p:nvGrpSpPr>
        <p:grpSpPr>
          <a:xfrm>
            <a:off x="6268010" y="1982561"/>
            <a:ext cx="705960" cy="659880"/>
            <a:chOff x="6268010" y="1982561"/>
            <a:chExt cx="70596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F662A2-0FB3-A047-863E-AD3BFCFF023D}"/>
                    </a:ext>
                  </a:extLst>
                </p14:cNvPr>
                <p14:cNvContentPartPr/>
                <p14:nvPr/>
              </p14:nvContentPartPr>
              <p14:xfrm>
                <a:off x="6268010" y="2050241"/>
                <a:ext cx="396720" cy="178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F662A2-0FB3-A047-863E-AD3BFCFF02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52530" y="2035121"/>
                  <a:ext cx="426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E98BCA-4026-8C41-BF46-4B6F5B67A49F}"/>
                    </a:ext>
                  </a:extLst>
                </p14:cNvPr>
                <p14:cNvContentPartPr/>
                <p14:nvPr/>
              </p14:nvContentPartPr>
              <p14:xfrm>
                <a:off x="6398330" y="2224121"/>
                <a:ext cx="81720" cy="396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E98BCA-4026-8C41-BF46-4B6F5B67A4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2850" y="2208641"/>
                  <a:ext cx="112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E137A0D-5437-8A45-A0F4-57A5A8CD52B4}"/>
                    </a:ext>
                  </a:extLst>
                </p14:cNvPr>
                <p14:cNvContentPartPr/>
                <p14:nvPr/>
              </p14:nvContentPartPr>
              <p14:xfrm>
                <a:off x="6794330" y="1982561"/>
                <a:ext cx="179640" cy="350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E137A0D-5437-8A45-A0F4-57A5A8CD52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79210" y="1967441"/>
                  <a:ext cx="209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E41817E-1B05-9546-A5A4-65322A9CF9B8}"/>
                    </a:ext>
                  </a:extLst>
                </p14:cNvPr>
                <p14:cNvContentPartPr/>
                <p14:nvPr/>
              </p14:nvContentPartPr>
              <p14:xfrm>
                <a:off x="6810530" y="2452001"/>
                <a:ext cx="92160" cy="19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E41817E-1B05-9546-A5A4-65322A9CF9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95410" y="2436521"/>
                  <a:ext cx="1224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17D9C19-DB2D-F54E-B1B3-491D2347C48F}"/>
              </a:ext>
            </a:extLst>
          </p:cNvPr>
          <p:cNvGrpSpPr/>
          <p:nvPr/>
        </p:nvGrpSpPr>
        <p:grpSpPr>
          <a:xfrm>
            <a:off x="6257210" y="3075881"/>
            <a:ext cx="1134360" cy="597600"/>
            <a:chOff x="6257210" y="3075881"/>
            <a:chExt cx="113436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A7E5639-ACA6-104F-90F8-C1CFD6E4EDBC}"/>
                    </a:ext>
                  </a:extLst>
                </p14:cNvPr>
                <p14:cNvContentPartPr/>
                <p14:nvPr/>
              </p14:nvContentPartPr>
              <p14:xfrm>
                <a:off x="6257210" y="3075881"/>
                <a:ext cx="434520" cy="19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A7E5639-ACA6-104F-90F8-C1CFD6E4ED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41730" y="3060761"/>
                  <a:ext cx="465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36C20F1-C65A-9A44-A02A-5093E5DD508E}"/>
                    </a:ext>
                  </a:extLst>
                </p14:cNvPr>
                <p14:cNvContentPartPr/>
                <p14:nvPr/>
              </p14:nvContentPartPr>
              <p14:xfrm>
                <a:off x="6370970" y="3222761"/>
                <a:ext cx="65520" cy="450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36C20F1-C65A-9A44-A02A-5093E5DD50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55850" y="3207281"/>
                  <a:ext cx="961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52EE91A-E95F-C64B-9EC7-B472D9E9DF01}"/>
                    </a:ext>
                  </a:extLst>
                </p14:cNvPr>
                <p14:cNvContentPartPr/>
                <p14:nvPr/>
              </p14:nvContentPartPr>
              <p14:xfrm>
                <a:off x="6647810" y="3168401"/>
                <a:ext cx="743760" cy="48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52EE91A-E95F-C64B-9EC7-B472D9E9DF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32690" y="3152921"/>
                  <a:ext cx="774360" cy="51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C258D2B-B624-D34E-9BE5-6C7EF029EEE0}"/>
              </a:ext>
            </a:extLst>
          </p:cNvPr>
          <p:cNvGrpSpPr/>
          <p:nvPr/>
        </p:nvGrpSpPr>
        <p:grpSpPr>
          <a:xfrm>
            <a:off x="1323770" y="4753121"/>
            <a:ext cx="521280" cy="554040"/>
            <a:chOff x="1323770" y="4753121"/>
            <a:chExt cx="5212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39B82F0-6EAF-1F41-BD51-153650AE3582}"/>
                    </a:ext>
                  </a:extLst>
                </p14:cNvPr>
                <p14:cNvContentPartPr/>
                <p14:nvPr/>
              </p14:nvContentPartPr>
              <p14:xfrm>
                <a:off x="1323770" y="4753121"/>
                <a:ext cx="168480" cy="504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39B82F0-6EAF-1F41-BD51-153650AE35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08290" y="4738001"/>
                  <a:ext cx="1990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A3FCA3C-B68B-A240-BEC8-10B0284E72EA}"/>
                    </a:ext>
                  </a:extLst>
                </p14:cNvPr>
                <p14:cNvContentPartPr/>
                <p14:nvPr/>
              </p14:nvContentPartPr>
              <p14:xfrm>
                <a:off x="1660010" y="4823681"/>
                <a:ext cx="87120" cy="483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A3FCA3C-B68B-A240-BEC8-10B0284E72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44890" y="4808561"/>
                  <a:ext cx="1177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EA29FD8-B67F-1842-AB20-92279B7B461D}"/>
                    </a:ext>
                  </a:extLst>
                </p14:cNvPr>
                <p14:cNvContentPartPr/>
                <p14:nvPr/>
              </p14:nvContentPartPr>
              <p14:xfrm>
                <a:off x="1611410" y="5071001"/>
                <a:ext cx="233640" cy="11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EA29FD8-B67F-1842-AB20-92279B7B46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95930" y="5055521"/>
                  <a:ext cx="2642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3255C2D-F1F2-2349-8ECD-02B0A8DDE308}"/>
              </a:ext>
            </a:extLst>
          </p:cNvPr>
          <p:cNvGrpSpPr/>
          <p:nvPr/>
        </p:nvGrpSpPr>
        <p:grpSpPr>
          <a:xfrm>
            <a:off x="1953050" y="4649441"/>
            <a:ext cx="4125240" cy="1623960"/>
            <a:chOff x="1953050" y="4649441"/>
            <a:chExt cx="4125240" cy="16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8E6789-6E1D-0543-8ACD-38A0970518A8}"/>
                    </a:ext>
                  </a:extLst>
                </p14:cNvPr>
                <p14:cNvContentPartPr/>
                <p14:nvPr/>
              </p14:nvContentPartPr>
              <p14:xfrm>
                <a:off x="3836930" y="4649441"/>
                <a:ext cx="374400" cy="570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8E6789-6E1D-0543-8ACD-38A0970518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1810" y="4633961"/>
                  <a:ext cx="4046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345A0AD-D37B-D545-A70F-D6E26C8C46C7}"/>
                    </a:ext>
                  </a:extLst>
                </p14:cNvPr>
                <p14:cNvContentPartPr/>
                <p14:nvPr/>
              </p14:nvContentPartPr>
              <p14:xfrm>
                <a:off x="3988490" y="4915841"/>
                <a:ext cx="136080" cy="445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345A0AD-D37B-D545-A70F-D6E26C8C46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73010" y="4900721"/>
                  <a:ext cx="1666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9FC274-3DA0-414C-9F6B-F916FA90C46C}"/>
                    </a:ext>
                  </a:extLst>
                </p14:cNvPr>
                <p14:cNvContentPartPr/>
                <p14:nvPr/>
              </p14:nvContentPartPr>
              <p14:xfrm>
                <a:off x="1953050" y="4698761"/>
                <a:ext cx="396720" cy="548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9FC274-3DA0-414C-9F6B-F916FA90C4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37930" y="4683641"/>
                  <a:ext cx="4269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633A38D-0C81-3D4C-A925-B39FB3E1AD60}"/>
                    </a:ext>
                  </a:extLst>
                </p14:cNvPr>
                <p14:cNvContentPartPr/>
                <p14:nvPr/>
              </p14:nvContentPartPr>
              <p14:xfrm>
                <a:off x="2968250" y="5122121"/>
                <a:ext cx="290880" cy="2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633A38D-0C81-3D4C-A925-B39FB3E1AD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52770" y="5107001"/>
                  <a:ext cx="321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D9A84A5-2CA1-DB48-B6EA-C100C1BDA6D7}"/>
                    </a:ext>
                  </a:extLst>
                </p14:cNvPr>
                <p14:cNvContentPartPr/>
                <p14:nvPr/>
              </p14:nvContentPartPr>
              <p14:xfrm>
                <a:off x="2864930" y="4954361"/>
                <a:ext cx="374400" cy="5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D9A84A5-2CA1-DB48-B6EA-C100C1BDA6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49810" y="4939241"/>
                  <a:ext cx="404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615DAB3-6663-0D43-877F-04DC6E94D1CD}"/>
                    </a:ext>
                  </a:extLst>
                </p14:cNvPr>
                <p14:cNvContentPartPr/>
                <p14:nvPr/>
              </p14:nvContentPartPr>
              <p14:xfrm>
                <a:off x="2604290" y="4698761"/>
                <a:ext cx="884520" cy="786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615DAB3-6663-0D43-877F-04DC6E94D1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89170" y="4683641"/>
                  <a:ext cx="91476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FE2E0D-3F1D-8143-A651-365DFAEB4A5B}"/>
                    </a:ext>
                  </a:extLst>
                </p14:cNvPr>
                <p14:cNvContentPartPr/>
                <p14:nvPr/>
              </p14:nvContentPartPr>
              <p14:xfrm>
                <a:off x="2517530" y="5968841"/>
                <a:ext cx="27360" cy="157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FE2E0D-3F1D-8143-A651-365DFAEB4A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02410" y="5953721"/>
                  <a:ext cx="57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00DFF6E-90B7-6445-BD94-CC7A0F377120}"/>
                    </a:ext>
                  </a:extLst>
                </p14:cNvPr>
                <p14:cNvContentPartPr/>
                <p14:nvPr/>
              </p14:nvContentPartPr>
              <p14:xfrm>
                <a:off x="2479730" y="5681201"/>
                <a:ext cx="54720" cy="76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00DFF6E-90B7-6445-BD94-CC7A0F3771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64250" y="5666081"/>
                  <a:ext cx="84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F714908-EA51-F94A-9683-8C147BE519A5}"/>
                    </a:ext>
                  </a:extLst>
                </p14:cNvPr>
                <p14:cNvContentPartPr/>
                <p14:nvPr/>
              </p14:nvContentPartPr>
              <p14:xfrm>
                <a:off x="2626250" y="5990441"/>
                <a:ext cx="141480" cy="138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F714908-EA51-F94A-9683-8C147BE519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0770" y="5975321"/>
                  <a:ext cx="172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23C8163-E3B6-7843-A498-05D0AD93834E}"/>
                    </a:ext>
                  </a:extLst>
                </p14:cNvPr>
                <p14:cNvContentPartPr/>
                <p14:nvPr/>
              </p14:nvContentPartPr>
              <p14:xfrm>
                <a:off x="2810570" y="5942201"/>
                <a:ext cx="65520" cy="244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23C8163-E3B6-7843-A498-05D0AD9383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95450" y="5927081"/>
                  <a:ext cx="96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C38A24E-4B0C-9F4D-AF02-8AF662B28A2B}"/>
                    </a:ext>
                  </a:extLst>
                </p14:cNvPr>
                <p14:cNvContentPartPr/>
                <p14:nvPr/>
              </p14:nvContentPartPr>
              <p14:xfrm>
                <a:off x="2935490" y="5659601"/>
                <a:ext cx="70920" cy="483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C38A24E-4B0C-9F4D-AF02-8AF662B28A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20370" y="5644121"/>
                  <a:ext cx="1015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39703F4-DAB2-9D4D-A113-BCA265A3171E}"/>
                    </a:ext>
                  </a:extLst>
                </p14:cNvPr>
                <p14:cNvContentPartPr/>
                <p14:nvPr/>
              </p14:nvContentPartPr>
              <p14:xfrm>
                <a:off x="2903090" y="5963441"/>
                <a:ext cx="125280" cy="43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39703F4-DAB2-9D4D-A113-BCA265A317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87610" y="5948321"/>
                  <a:ext cx="155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1B4DC11-F4F3-004B-95D0-3AE92935D50E}"/>
                    </a:ext>
                  </a:extLst>
                </p14:cNvPr>
                <p14:cNvContentPartPr/>
                <p14:nvPr/>
              </p14:nvContentPartPr>
              <p14:xfrm>
                <a:off x="3044210" y="5630081"/>
                <a:ext cx="483480" cy="522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1B4DC11-F4F3-004B-95D0-3AE92935D50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28730" y="5614601"/>
                  <a:ext cx="5137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82715B4-9DAA-1A46-838D-E095BE50B728}"/>
                    </a:ext>
                  </a:extLst>
                </p14:cNvPr>
                <p14:cNvContentPartPr/>
                <p14:nvPr/>
              </p14:nvContentPartPr>
              <p14:xfrm>
                <a:off x="3505370" y="5871281"/>
                <a:ext cx="97920" cy="261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82715B4-9DAA-1A46-838D-E095BE50B7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90250" y="5855801"/>
                  <a:ext cx="128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9E0B95B-2C02-3B4B-AADF-84DE772B1C4B}"/>
                    </a:ext>
                  </a:extLst>
                </p14:cNvPr>
                <p14:cNvContentPartPr/>
                <p14:nvPr/>
              </p14:nvContentPartPr>
              <p14:xfrm>
                <a:off x="3657290" y="6039401"/>
                <a:ext cx="41400" cy="3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9E0B95B-2C02-3B4B-AADF-84DE772B1C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42170" y="6024281"/>
                  <a:ext cx="72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9CC8BA7-C440-094A-BCB7-46645DF7D3E1}"/>
                    </a:ext>
                  </a:extLst>
                </p14:cNvPr>
                <p14:cNvContentPartPr/>
                <p14:nvPr/>
              </p14:nvContentPartPr>
              <p14:xfrm>
                <a:off x="3516170" y="5854721"/>
                <a:ext cx="60120" cy="38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9CC8BA7-C440-094A-BCB7-46645DF7D3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01050" y="5839601"/>
                  <a:ext cx="9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8E2562F-E337-874D-B17C-8AC0C4A26476}"/>
                    </a:ext>
                  </a:extLst>
                </p14:cNvPr>
                <p14:cNvContentPartPr/>
                <p14:nvPr/>
              </p14:nvContentPartPr>
              <p14:xfrm>
                <a:off x="3608690" y="5941841"/>
                <a:ext cx="163080" cy="168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8E2562F-E337-874D-B17C-8AC0C4A264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93210" y="5926361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EB73CC9-2938-7945-9B27-AC27D87E5E51}"/>
                    </a:ext>
                  </a:extLst>
                </p14:cNvPr>
                <p14:cNvContentPartPr/>
                <p14:nvPr/>
              </p14:nvContentPartPr>
              <p14:xfrm>
                <a:off x="3581330" y="6088361"/>
                <a:ext cx="5760" cy="21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EB73CC9-2938-7945-9B27-AC27D87E5E5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6210" y="6072881"/>
                  <a:ext cx="36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BE3B856-199C-CF48-B61C-9A40FF49C29B}"/>
                    </a:ext>
                  </a:extLst>
                </p14:cNvPr>
                <p14:cNvContentPartPr/>
                <p14:nvPr/>
              </p14:nvContentPartPr>
              <p14:xfrm>
                <a:off x="3342650" y="5903681"/>
                <a:ext cx="206640" cy="16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BE3B856-199C-CF48-B61C-9A40FF49C2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27170" y="5888561"/>
                  <a:ext cx="23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51AC56F-18B3-2640-AE32-17F592993609}"/>
                    </a:ext>
                  </a:extLst>
                </p14:cNvPr>
                <p14:cNvContentPartPr/>
                <p14:nvPr/>
              </p14:nvContentPartPr>
              <p14:xfrm>
                <a:off x="3592130" y="5778761"/>
                <a:ext cx="37800" cy="38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51AC56F-18B3-2640-AE32-17F5929936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7010" y="5763641"/>
                  <a:ext cx="68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E1B637C-B90E-2D42-97EF-DF783F9B68D4}"/>
                    </a:ext>
                  </a:extLst>
                </p14:cNvPr>
                <p14:cNvContentPartPr/>
                <p14:nvPr/>
              </p14:nvContentPartPr>
              <p14:xfrm>
                <a:off x="3809210" y="6023201"/>
                <a:ext cx="168480" cy="70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E1B637C-B90E-2D42-97EF-DF783F9B68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94090" y="6007721"/>
                  <a:ext cx="19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8AAC434-ECD5-F748-8986-D8F197357B26}"/>
                    </a:ext>
                  </a:extLst>
                </p14:cNvPr>
                <p14:cNvContentPartPr/>
                <p14:nvPr/>
              </p14:nvContentPartPr>
              <p14:xfrm>
                <a:off x="4401050" y="5839241"/>
                <a:ext cx="331560" cy="228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8AAC434-ECD5-F748-8986-D8F197357B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85570" y="5823761"/>
                  <a:ext cx="361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5B29A25-7734-E84E-BFD6-C7A5A75045FE}"/>
                    </a:ext>
                  </a:extLst>
                </p14:cNvPr>
                <p14:cNvContentPartPr/>
                <p14:nvPr/>
              </p14:nvContentPartPr>
              <p14:xfrm>
                <a:off x="4710290" y="5632961"/>
                <a:ext cx="423720" cy="436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5B29A25-7734-E84E-BFD6-C7A5A75045F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95170" y="5617841"/>
                  <a:ext cx="4543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1BC6DA-3F2D-7544-87B7-5E522F705755}"/>
                    </a:ext>
                  </a:extLst>
                </p14:cNvPr>
                <p14:cNvContentPartPr/>
                <p14:nvPr/>
              </p14:nvContentPartPr>
              <p14:xfrm>
                <a:off x="5247410" y="5849321"/>
                <a:ext cx="109080" cy="19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1BC6DA-3F2D-7544-87B7-5E522F7057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32290" y="5834201"/>
                  <a:ext cx="139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59EBC0E-31ED-0D4F-884F-1E3EA1B1B3B5}"/>
                    </a:ext>
                  </a:extLst>
                </p14:cNvPr>
                <p14:cNvContentPartPr/>
                <p14:nvPr/>
              </p14:nvContentPartPr>
              <p14:xfrm>
                <a:off x="5383130" y="5871281"/>
                <a:ext cx="185040" cy="402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9EBC0E-31ED-0D4F-884F-1E3EA1B1B3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68010" y="5855801"/>
                  <a:ext cx="215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5346ECB-54C4-7D4E-8467-3CDD6B10E23D}"/>
                    </a:ext>
                  </a:extLst>
                </p14:cNvPr>
                <p14:cNvContentPartPr/>
                <p14:nvPr/>
              </p14:nvContentPartPr>
              <p14:xfrm>
                <a:off x="5502650" y="5784161"/>
                <a:ext cx="76320" cy="249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5346ECB-54C4-7D4E-8467-3CDD6B10E2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87530" y="5769041"/>
                  <a:ext cx="106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BEB47A-53E5-B247-B290-0E799B75D0C6}"/>
                    </a:ext>
                  </a:extLst>
                </p14:cNvPr>
                <p14:cNvContentPartPr/>
                <p14:nvPr/>
              </p14:nvContentPartPr>
              <p14:xfrm>
                <a:off x="5611370" y="5646281"/>
                <a:ext cx="304200" cy="353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BEB47A-53E5-B247-B290-0E799B75D0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95890" y="5630801"/>
                  <a:ext cx="334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97069D-14D2-584A-B0B5-23787705A4DE}"/>
                    </a:ext>
                  </a:extLst>
                </p14:cNvPr>
                <p14:cNvContentPartPr/>
                <p14:nvPr/>
              </p14:nvContentPartPr>
              <p14:xfrm>
                <a:off x="5996570" y="5545481"/>
                <a:ext cx="16560" cy="114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97069D-14D2-584A-B0B5-23787705A4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81450" y="5530361"/>
                  <a:ext cx="47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C1A24C4-423E-6D40-B676-F092660569D5}"/>
                    </a:ext>
                  </a:extLst>
                </p14:cNvPr>
                <p14:cNvContentPartPr/>
                <p14:nvPr/>
              </p14:nvContentPartPr>
              <p14:xfrm>
                <a:off x="6045530" y="5534681"/>
                <a:ext cx="32760" cy="168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C1A24C4-423E-6D40-B676-F092660569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30050" y="5519561"/>
                  <a:ext cx="63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B92E537-2693-424F-868A-2DF2E460DD1E}"/>
                    </a:ext>
                  </a:extLst>
                </p14:cNvPr>
                <p14:cNvContentPartPr/>
                <p14:nvPr/>
              </p14:nvContentPartPr>
              <p14:xfrm>
                <a:off x="5518850" y="5822321"/>
                <a:ext cx="32760" cy="217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B92E537-2693-424F-868A-2DF2E460DD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03730" y="5807201"/>
                  <a:ext cx="6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83D8FA5-B93E-C24D-BB4D-C298AB53A51B}"/>
                    </a:ext>
                  </a:extLst>
                </p14:cNvPr>
                <p14:cNvContentPartPr/>
                <p14:nvPr/>
              </p14:nvContentPartPr>
              <p14:xfrm>
                <a:off x="4954370" y="6017801"/>
                <a:ext cx="103320" cy="119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83D8FA5-B93E-C24D-BB4D-C298AB53A5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39250" y="6002321"/>
                  <a:ext cx="133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7326E49-5C76-5047-BCEB-48CEF0D87724}"/>
                    </a:ext>
                  </a:extLst>
                </p14:cNvPr>
                <p14:cNvContentPartPr/>
                <p14:nvPr/>
              </p14:nvContentPartPr>
              <p14:xfrm>
                <a:off x="5611370" y="5816921"/>
                <a:ext cx="21960" cy="19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7326E49-5C76-5047-BCEB-48CEF0D877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95890" y="5801441"/>
                  <a:ext cx="525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1A6E53F-FE51-FC41-BF31-D641F7CA2C6F}"/>
              </a:ext>
            </a:extLst>
          </p:cNvPr>
          <p:cNvGrpSpPr/>
          <p:nvPr/>
        </p:nvGrpSpPr>
        <p:grpSpPr>
          <a:xfrm>
            <a:off x="4167410" y="5670401"/>
            <a:ext cx="119160" cy="141120"/>
            <a:chOff x="4167410" y="5670401"/>
            <a:chExt cx="1191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3E203AA-670B-7F4D-9B0B-344D2624314E}"/>
                    </a:ext>
                  </a:extLst>
                </p14:cNvPr>
                <p14:cNvContentPartPr/>
                <p14:nvPr/>
              </p14:nvContentPartPr>
              <p14:xfrm>
                <a:off x="4167410" y="5670401"/>
                <a:ext cx="32400" cy="125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3E203AA-670B-7F4D-9B0B-344D2624314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2290" y="5654921"/>
                  <a:ext cx="6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B223DEE-ADDF-3648-978F-1A44E843F416}"/>
                    </a:ext>
                  </a:extLst>
                </p14:cNvPr>
                <p14:cNvContentPartPr/>
                <p14:nvPr/>
              </p14:nvContentPartPr>
              <p14:xfrm>
                <a:off x="4232570" y="5708201"/>
                <a:ext cx="54000" cy="103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B223DEE-ADDF-3648-978F-1A44E843F4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17450" y="5693081"/>
                  <a:ext cx="846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6CFC8A0-DFDA-CB43-8072-44158DDFA915}"/>
              </a:ext>
            </a:extLst>
          </p:cNvPr>
          <p:cNvGrpSpPr/>
          <p:nvPr/>
        </p:nvGrpSpPr>
        <p:grpSpPr>
          <a:xfrm>
            <a:off x="6316610" y="4313561"/>
            <a:ext cx="396360" cy="2317680"/>
            <a:chOff x="6316610" y="4313561"/>
            <a:chExt cx="396360" cy="23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4245114-9EC6-9E4B-AD9D-C83FD5F007D5}"/>
                    </a:ext>
                  </a:extLst>
                </p14:cNvPr>
                <p14:cNvContentPartPr/>
                <p14:nvPr/>
              </p14:nvContentPartPr>
              <p14:xfrm>
                <a:off x="6316610" y="4313561"/>
                <a:ext cx="48960" cy="2317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4245114-9EC6-9E4B-AD9D-C83FD5F007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01490" y="4298081"/>
                  <a:ext cx="79200" cy="23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C8F81A-18FB-494B-8A6D-FDAC9BEFAFC8}"/>
                    </a:ext>
                  </a:extLst>
                </p14:cNvPr>
                <p14:cNvContentPartPr/>
                <p14:nvPr/>
              </p14:nvContentPartPr>
              <p14:xfrm>
                <a:off x="6577250" y="4568441"/>
                <a:ext cx="27360" cy="152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C8F81A-18FB-494B-8A6D-FDAC9BEFAF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62130" y="4553321"/>
                  <a:ext cx="57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3F977BB-60E3-5D45-9FBA-A16D7DF83D9F}"/>
                    </a:ext>
                  </a:extLst>
                </p14:cNvPr>
                <p14:cNvContentPartPr/>
                <p14:nvPr/>
              </p14:nvContentPartPr>
              <p14:xfrm>
                <a:off x="6685970" y="4585001"/>
                <a:ext cx="27000" cy="14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3F977BB-60E3-5D45-9FBA-A16D7DF83D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70490" y="4569521"/>
                  <a:ext cx="572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A652235-73C1-894F-AE22-EA72A42CED0F}"/>
              </a:ext>
            </a:extLst>
          </p:cNvPr>
          <p:cNvGrpSpPr/>
          <p:nvPr/>
        </p:nvGrpSpPr>
        <p:grpSpPr>
          <a:xfrm>
            <a:off x="7049570" y="4541441"/>
            <a:ext cx="2100600" cy="1971720"/>
            <a:chOff x="7049570" y="4541441"/>
            <a:chExt cx="2100600" cy="19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0888041-3AE7-A649-9652-E051573DF37E}"/>
                    </a:ext>
                  </a:extLst>
                </p14:cNvPr>
                <p14:cNvContentPartPr/>
                <p14:nvPr/>
              </p14:nvContentPartPr>
              <p14:xfrm>
                <a:off x="7049570" y="4726481"/>
                <a:ext cx="244440" cy="656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0888041-3AE7-A649-9652-E051573DF3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34090" y="4711361"/>
                  <a:ext cx="2750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263842F-8703-BF41-BD11-0242BA78041B}"/>
                    </a:ext>
                  </a:extLst>
                </p14:cNvPr>
                <p14:cNvContentPartPr/>
                <p14:nvPr/>
              </p14:nvContentPartPr>
              <p14:xfrm>
                <a:off x="7548890" y="5263241"/>
                <a:ext cx="216720" cy="60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263842F-8703-BF41-BD11-0242BA7804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33410" y="5248121"/>
                  <a:ext cx="247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0CA52F-F888-074F-9596-C6CC1922AD7D}"/>
                    </a:ext>
                  </a:extLst>
                </p14:cNvPr>
                <p14:cNvContentPartPr/>
                <p14:nvPr/>
              </p14:nvContentPartPr>
              <p14:xfrm>
                <a:off x="7461770" y="5149121"/>
                <a:ext cx="212040" cy="38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0CA52F-F888-074F-9596-C6CC1922AD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46650" y="5134001"/>
                  <a:ext cx="24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C77DCB2-6A8E-4247-93A0-257C07F1FE86}"/>
                    </a:ext>
                  </a:extLst>
                </p14:cNvPr>
                <p14:cNvContentPartPr/>
                <p14:nvPr/>
              </p14:nvContentPartPr>
              <p14:xfrm>
                <a:off x="7936610" y="4823681"/>
                <a:ext cx="263880" cy="460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C77DCB2-6A8E-4247-93A0-257C07F1FE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21130" y="4808561"/>
                  <a:ext cx="2944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2C5FCE1-6083-7A46-82FA-3C0A919EE9EF}"/>
                    </a:ext>
                  </a:extLst>
                </p14:cNvPr>
                <p14:cNvContentPartPr/>
                <p14:nvPr/>
              </p14:nvContentPartPr>
              <p14:xfrm>
                <a:off x="8004650" y="5084321"/>
                <a:ext cx="212040" cy="342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2C5FCE1-6083-7A46-82FA-3C0A919EE9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9530" y="5068841"/>
                  <a:ext cx="242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B6C712B-A025-2640-9AC4-A41794587833}"/>
                    </a:ext>
                  </a:extLst>
                </p14:cNvPr>
                <p14:cNvContentPartPr/>
                <p14:nvPr/>
              </p14:nvContentPartPr>
              <p14:xfrm>
                <a:off x="8368250" y="4541441"/>
                <a:ext cx="37800" cy="146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B6C712B-A025-2640-9AC4-A4179458783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53130" y="4526321"/>
                  <a:ext cx="68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68F114E-D4EB-E64C-B78D-A329C1F60715}"/>
                    </a:ext>
                  </a:extLst>
                </p14:cNvPr>
                <p14:cNvContentPartPr/>
                <p14:nvPr/>
              </p14:nvContentPartPr>
              <p14:xfrm>
                <a:off x="8406410" y="4568441"/>
                <a:ext cx="43920" cy="157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68F114E-D4EB-E64C-B78D-A329C1F607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90930" y="4553321"/>
                  <a:ext cx="7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C99FE7-1EC7-0849-89D1-B5C433538D77}"/>
                    </a:ext>
                  </a:extLst>
                </p14:cNvPr>
                <p14:cNvContentPartPr/>
                <p14:nvPr/>
              </p14:nvContentPartPr>
              <p14:xfrm>
                <a:off x="8509370" y="4736921"/>
                <a:ext cx="438120" cy="185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C99FE7-1EC7-0849-89D1-B5C433538D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94250" y="4721441"/>
                  <a:ext cx="468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F8684A9-FEA7-024D-AF7B-BF1A19AF9CB9}"/>
                    </a:ext>
                  </a:extLst>
                </p14:cNvPr>
                <p14:cNvContentPartPr/>
                <p14:nvPr/>
              </p14:nvContentPartPr>
              <p14:xfrm>
                <a:off x="8672090" y="4883441"/>
                <a:ext cx="81720" cy="353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F8684A9-FEA7-024D-AF7B-BF1A19AF9C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56970" y="4867961"/>
                  <a:ext cx="112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F7A75E2-9832-5A4A-9E93-F263C942E86B}"/>
                    </a:ext>
                  </a:extLst>
                </p14:cNvPr>
                <p14:cNvContentPartPr/>
                <p14:nvPr/>
              </p14:nvContentPartPr>
              <p14:xfrm>
                <a:off x="9024890" y="4606601"/>
                <a:ext cx="125280" cy="326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F7A75E2-9832-5A4A-9E93-F263C942E8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09770" y="4591481"/>
                  <a:ext cx="155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5A13AC5-619F-6748-8FF5-BC510BE8F317}"/>
                    </a:ext>
                  </a:extLst>
                </p14:cNvPr>
                <p14:cNvContentPartPr/>
                <p14:nvPr/>
              </p14:nvContentPartPr>
              <p14:xfrm>
                <a:off x="8992490" y="5056961"/>
                <a:ext cx="65520" cy="141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5A13AC5-619F-6748-8FF5-BC510BE8F3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77370" y="5041841"/>
                  <a:ext cx="96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B30B26-6D76-A442-9986-0FA82E29973B}"/>
                    </a:ext>
                  </a:extLst>
                </p14:cNvPr>
                <p14:cNvContentPartPr/>
                <p14:nvPr/>
              </p14:nvContentPartPr>
              <p14:xfrm>
                <a:off x="8537450" y="5719001"/>
                <a:ext cx="392760" cy="532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B30B26-6D76-A442-9986-0FA82E2997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22330" y="5703881"/>
                  <a:ext cx="4233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AFD39D7-7702-2D4E-B1D4-7310F705A8F5}"/>
                    </a:ext>
                  </a:extLst>
                </p14:cNvPr>
                <p14:cNvContentPartPr/>
                <p14:nvPr/>
              </p14:nvContentPartPr>
              <p14:xfrm>
                <a:off x="8597210" y="6093761"/>
                <a:ext cx="169200" cy="5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AFD39D7-7702-2D4E-B1D4-7310F705A8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82090" y="6078281"/>
                  <a:ext cx="19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06A9CDA-092D-524A-B2FE-6744AE8E2ECD}"/>
                    </a:ext>
                  </a:extLst>
                </p14:cNvPr>
                <p14:cNvContentPartPr/>
                <p14:nvPr/>
              </p14:nvContentPartPr>
              <p14:xfrm>
                <a:off x="8412890" y="5332001"/>
                <a:ext cx="644760" cy="1181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06A9CDA-092D-524A-B2FE-6744AE8E2E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97410" y="5316881"/>
                  <a:ext cx="675360" cy="12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8FDA2C4-6338-A349-B79F-FCAC0D0D4619}"/>
              </a:ext>
            </a:extLst>
          </p:cNvPr>
          <p:cNvGrpSpPr/>
          <p:nvPr/>
        </p:nvGrpSpPr>
        <p:grpSpPr>
          <a:xfrm>
            <a:off x="6751850" y="5752481"/>
            <a:ext cx="1041840" cy="432360"/>
            <a:chOff x="6751850" y="5752481"/>
            <a:chExt cx="104184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A7A3B17-D641-6C47-B446-4F634B80DE06}"/>
                    </a:ext>
                  </a:extLst>
                </p14:cNvPr>
                <p14:cNvContentPartPr/>
                <p14:nvPr/>
              </p14:nvContentPartPr>
              <p14:xfrm>
                <a:off x="6751850" y="5773361"/>
                <a:ext cx="69120" cy="304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A7A3B17-D641-6C47-B446-4F634B80DE0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36730" y="5758241"/>
                  <a:ext cx="99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52F944F-B1F3-5C4C-AB60-13448D2DF2CF}"/>
                    </a:ext>
                  </a:extLst>
                </p14:cNvPr>
                <p14:cNvContentPartPr/>
                <p14:nvPr/>
              </p14:nvContentPartPr>
              <p14:xfrm>
                <a:off x="6822410" y="5752481"/>
                <a:ext cx="255600" cy="381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52F944F-B1F3-5C4C-AB60-13448D2DF2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07290" y="5737001"/>
                  <a:ext cx="285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B624078-7420-C04F-A77D-D6862BE334FD}"/>
                    </a:ext>
                  </a:extLst>
                </p14:cNvPr>
                <p14:cNvContentPartPr/>
                <p14:nvPr/>
              </p14:nvContentPartPr>
              <p14:xfrm>
                <a:off x="7126610" y="5851121"/>
                <a:ext cx="244440" cy="333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B624078-7420-C04F-A77D-D6862BE334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11130" y="5836001"/>
                  <a:ext cx="2750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CE051A4-1CFC-B84F-99C5-04CD60531977}"/>
                    </a:ext>
                  </a:extLst>
                </p14:cNvPr>
                <p14:cNvContentPartPr/>
                <p14:nvPr/>
              </p14:nvContentPartPr>
              <p14:xfrm>
                <a:off x="7256570" y="5985041"/>
                <a:ext cx="162720" cy="87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CE051A4-1CFC-B84F-99C5-04CD605319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41450" y="5969921"/>
                  <a:ext cx="192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1F715FE-5D9E-5942-A6A1-C3B24F99B05B}"/>
                    </a:ext>
                  </a:extLst>
                </p14:cNvPr>
                <p14:cNvContentPartPr/>
                <p14:nvPr/>
              </p14:nvContentPartPr>
              <p14:xfrm>
                <a:off x="7381490" y="6023201"/>
                <a:ext cx="43920" cy="114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1F715FE-5D9E-5942-A6A1-C3B24F99B0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66370" y="6007721"/>
                  <a:ext cx="74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BC58B5C-A4F3-0247-849B-1B48F6009D8D}"/>
                    </a:ext>
                  </a:extLst>
                </p14:cNvPr>
                <p14:cNvContentPartPr/>
                <p14:nvPr/>
              </p14:nvContentPartPr>
              <p14:xfrm>
                <a:off x="7392290" y="5903681"/>
                <a:ext cx="27360" cy="5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BC58B5C-A4F3-0247-849B-1B48F6009D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77170" y="5888561"/>
                  <a:ext cx="57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F48046D-BF98-0C42-983B-3C018312321B}"/>
                    </a:ext>
                  </a:extLst>
                </p14:cNvPr>
                <p14:cNvContentPartPr/>
                <p14:nvPr/>
              </p14:nvContentPartPr>
              <p14:xfrm>
                <a:off x="7484810" y="6001241"/>
                <a:ext cx="92160" cy="135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F48046D-BF98-0C42-983B-3C01831232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69330" y="5986121"/>
                  <a:ext cx="122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A303A0D-A2EB-9A4B-A010-5592B6CBBFCD}"/>
                    </a:ext>
                  </a:extLst>
                </p14:cNvPr>
                <p14:cNvContentPartPr/>
                <p14:nvPr/>
              </p14:nvContentPartPr>
              <p14:xfrm>
                <a:off x="7598570" y="5995841"/>
                <a:ext cx="195120" cy="70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A303A0D-A2EB-9A4B-A010-5592B6CBBF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83450" y="5980721"/>
                  <a:ext cx="22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37971EC-5FF0-A44A-B251-945569E7BA2B}"/>
                    </a:ext>
                  </a:extLst>
                </p14:cNvPr>
                <p14:cNvContentPartPr/>
                <p14:nvPr/>
              </p14:nvContentPartPr>
              <p14:xfrm>
                <a:off x="6757250" y="5752481"/>
                <a:ext cx="246960" cy="140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37971EC-5FF0-A44A-B251-945569E7BA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42130" y="5737001"/>
                  <a:ext cx="277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14945BA-55C8-1C48-BE46-3014E7E652AD}"/>
                    </a:ext>
                  </a:extLst>
                </p14:cNvPr>
                <p14:cNvContentPartPr/>
                <p14:nvPr/>
              </p14:nvContentPartPr>
              <p14:xfrm>
                <a:off x="7582370" y="6071801"/>
                <a:ext cx="190800" cy="69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14945BA-55C8-1C48-BE46-3014E7E652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67250" y="6056681"/>
                  <a:ext cx="22140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DBFE562-713B-5446-9BC9-1391A5889323}"/>
                  </a:ext>
                </a:extLst>
              </p14:cNvPr>
              <p14:cNvContentPartPr/>
              <p14:nvPr/>
            </p14:nvContentPartPr>
            <p14:xfrm>
              <a:off x="2648930" y="6294641"/>
              <a:ext cx="1449360" cy="2120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DBFE562-713B-5446-9BC9-1391A588932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633810" y="6279161"/>
                <a:ext cx="147996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EEF8A97-2D2C-A74E-BD51-A72B3A7747D7}"/>
              </a:ext>
            </a:extLst>
          </p:cNvPr>
          <p:cNvGrpSpPr/>
          <p:nvPr/>
        </p:nvGrpSpPr>
        <p:grpSpPr>
          <a:xfrm>
            <a:off x="3019010" y="373721"/>
            <a:ext cx="3916800" cy="949680"/>
            <a:chOff x="3019010" y="373721"/>
            <a:chExt cx="3916800" cy="9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E159C42-ECB4-A246-8876-73371A8C6BC1}"/>
                    </a:ext>
                  </a:extLst>
                </p14:cNvPr>
                <p14:cNvContentPartPr/>
                <p14:nvPr/>
              </p14:nvContentPartPr>
              <p14:xfrm>
                <a:off x="3224210" y="813281"/>
                <a:ext cx="152280" cy="276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E159C42-ECB4-A246-8876-73371A8C6B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09090" y="798161"/>
                  <a:ext cx="182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CF40D5D-A777-B348-B2E5-700E364FEC54}"/>
                    </a:ext>
                  </a:extLst>
                </p14:cNvPr>
                <p14:cNvContentPartPr/>
                <p14:nvPr/>
              </p14:nvContentPartPr>
              <p14:xfrm>
                <a:off x="3386930" y="752081"/>
                <a:ext cx="152280" cy="329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CF40D5D-A777-B348-B2E5-700E364FEC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71810" y="736601"/>
                  <a:ext cx="182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3B7BC3A-43C5-D54A-97BE-1E7497B5BF10}"/>
                    </a:ext>
                  </a:extLst>
                </p14:cNvPr>
                <p14:cNvContentPartPr/>
                <p14:nvPr/>
              </p14:nvContentPartPr>
              <p14:xfrm>
                <a:off x="3593210" y="734441"/>
                <a:ext cx="54720" cy="388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3B7BC3A-43C5-D54A-97BE-1E7497B5BF1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78090" y="719321"/>
                  <a:ext cx="849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C6F4DAE-8C67-2F40-9641-4DEC062DB888}"/>
                    </a:ext>
                  </a:extLst>
                </p14:cNvPr>
                <p14:cNvContentPartPr/>
                <p14:nvPr/>
              </p14:nvContentPartPr>
              <p14:xfrm>
                <a:off x="3555410" y="959441"/>
                <a:ext cx="136080" cy="86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C6F4DAE-8C67-2F40-9641-4DEC062DB8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39930" y="943961"/>
                  <a:ext cx="166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4BEBF6B-3C8D-5A48-945A-C4EB285A0F45}"/>
                    </a:ext>
                  </a:extLst>
                </p14:cNvPr>
                <p14:cNvContentPartPr/>
                <p14:nvPr/>
              </p14:nvContentPartPr>
              <p14:xfrm>
                <a:off x="3691130" y="861521"/>
                <a:ext cx="125280" cy="266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4BEBF6B-3C8D-5A48-945A-C4EB285A0F4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75650" y="846401"/>
                  <a:ext cx="155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714BB9B-7F06-5A45-9C05-184483268143}"/>
                    </a:ext>
                  </a:extLst>
                </p14:cNvPr>
                <p14:cNvContentPartPr/>
                <p14:nvPr/>
              </p14:nvContentPartPr>
              <p14:xfrm>
                <a:off x="3794090" y="763961"/>
                <a:ext cx="260280" cy="477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714BB9B-7F06-5A45-9C05-1844832681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78970" y="748841"/>
                  <a:ext cx="2908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FF3B409-B212-0642-825F-BF6CE85A1C21}"/>
                    </a:ext>
                  </a:extLst>
                </p14:cNvPr>
                <p14:cNvContentPartPr/>
                <p14:nvPr/>
              </p14:nvContentPartPr>
              <p14:xfrm>
                <a:off x="3019010" y="818321"/>
                <a:ext cx="194400" cy="505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FF3B409-B212-0642-825F-BF6CE85A1C2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03890" y="802841"/>
                  <a:ext cx="225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E30A6B3-C265-6540-B9F5-10CB0FEDA24E}"/>
                    </a:ext>
                  </a:extLst>
                </p14:cNvPr>
                <p14:cNvContentPartPr/>
                <p14:nvPr/>
              </p14:nvContentPartPr>
              <p14:xfrm>
                <a:off x="4152290" y="671801"/>
                <a:ext cx="173880" cy="141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E30A6B3-C265-6540-B9F5-10CB0FEDA2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37170" y="656321"/>
                  <a:ext cx="204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B69634F-62EC-E543-8E97-4736D793767F}"/>
                    </a:ext>
                  </a:extLst>
                </p14:cNvPr>
                <p14:cNvContentPartPr/>
                <p14:nvPr/>
              </p14:nvContentPartPr>
              <p14:xfrm>
                <a:off x="4401770" y="1030001"/>
                <a:ext cx="249480" cy="60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B69634F-62EC-E543-8E97-4736D79376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86650" y="1014521"/>
                  <a:ext cx="280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387B868-5008-FB4B-9A07-2FB6278A34C3}"/>
                    </a:ext>
                  </a:extLst>
                </p14:cNvPr>
                <p14:cNvContentPartPr/>
                <p14:nvPr/>
              </p14:nvContentPartPr>
              <p14:xfrm>
                <a:off x="4689770" y="812921"/>
                <a:ext cx="271800" cy="379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387B868-5008-FB4B-9A07-2FB6278A34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74290" y="797441"/>
                  <a:ext cx="3024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2A5DAE7-DF1D-A749-8FD6-C6D4DE9B4ABB}"/>
                    </a:ext>
                  </a:extLst>
                </p14:cNvPr>
                <p14:cNvContentPartPr/>
                <p14:nvPr/>
              </p14:nvContentPartPr>
              <p14:xfrm>
                <a:off x="5156330" y="1057001"/>
                <a:ext cx="201240" cy="7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2A5DAE7-DF1D-A749-8FD6-C6D4DE9B4A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41210" y="1041881"/>
                  <a:ext cx="23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DB9996-1052-704B-8E75-8AB26D9BCDFD}"/>
                    </a:ext>
                  </a:extLst>
                </p14:cNvPr>
                <p14:cNvContentPartPr/>
                <p14:nvPr/>
              </p14:nvContentPartPr>
              <p14:xfrm>
                <a:off x="5087570" y="948641"/>
                <a:ext cx="231840" cy="54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DB9996-1052-704B-8E75-8AB26D9BCDF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72450" y="933161"/>
                  <a:ext cx="262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F773098-F47F-6F41-970E-00E6F38BD600}"/>
                    </a:ext>
                  </a:extLst>
                </p14:cNvPr>
                <p14:cNvContentPartPr/>
                <p14:nvPr/>
              </p14:nvContentPartPr>
              <p14:xfrm>
                <a:off x="5020610" y="823721"/>
                <a:ext cx="279720" cy="32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F773098-F47F-6F41-970E-00E6F38BD6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05490" y="808601"/>
                  <a:ext cx="309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F55AA6D-9BDE-AD49-9AE2-5D4011257127}"/>
                    </a:ext>
                  </a:extLst>
                </p14:cNvPr>
                <p14:cNvContentPartPr/>
                <p14:nvPr/>
              </p14:nvContentPartPr>
              <p14:xfrm>
                <a:off x="5541530" y="723641"/>
                <a:ext cx="206640" cy="382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F55AA6D-9BDE-AD49-9AE2-5D40112571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26410" y="708161"/>
                  <a:ext cx="2372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0814C45-C999-624E-9597-CA9475233DF3}"/>
                    </a:ext>
                  </a:extLst>
                </p14:cNvPr>
                <p14:cNvContentPartPr/>
                <p14:nvPr/>
              </p14:nvContentPartPr>
              <p14:xfrm>
                <a:off x="5710010" y="503321"/>
                <a:ext cx="103320" cy="57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0814C45-C999-624E-9597-CA9475233D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94530" y="488201"/>
                  <a:ext cx="133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4A1258-BC85-C741-B275-49C99F945AE5}"/>
                    </a:ext>
                  </a:extLst>
                </p14:cNvPr>
                <p14:cNvContentPartPr/>
                <p14:nvPr/>
              </p14:nvContentPartPr>
              <p14:xfrm>
                <a:off x="5943290" y="688001"/>
                <a:ext cx="38520" cy="331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4A1258-BC85-C741-B275-49C99F945AE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28170" y="672881"/>
                  <a:ext cx="68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9CB55C-09ED-BB40-BFA0-98F959EF3DEB}"/>
                    </a:ext>
                  </a:extLst>
                </p14:cNvPr>
                <p14:cNvContentPartPr/>
                <p14:nvPr/>
              </p14:nvContentPartPr>
              <p14:xfrm>
                <a:off x="5861930" y="839921"/>
                <a:ext cx="185040" cy="32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9CB55C-09ED-BB40-BFA0-98F959EF3D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6810" y="824801"/>
                  <a:ext cx="21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72BCA17-6061-0948-8830-E905D73B9C33}"/>
                    </a:ext>
                  </a:extLst>
                </p14:cNvPr>
                <p14:cNvContentPartPr/>
                <p14:nvPr/>
              </p14:nvContentPartPr>
              <p14:xfrm>
                <a:off x="6100610" y="530681"/>
                <a:ext cx="114480" cy="547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72BCA17-6061-0948-8830-E905D73B9C3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85490" y="515201"/>
                  <a:ext cx="1447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82F598A-A155-724A-8103-385CDED6E09B}"/>
                    </a:ext>
                  </a:extLst>
                </p14:cNvPr>
                <p14:cNvContentPartPr/>
                <p14:nvPr/>
              </p14:nvContentPartPr>
              <p14:xfrm>
                <a:off x="6230930" y="802121"/>
                <a:ext cx="97920" cy="271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82F598A-A155-724A-8103-385CDED6E09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15810" y="786641"/>
                  <a:ext cx="128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92E3A3A-C460-D04B-803C-8FFDD75B18B6}"/>
                    </a:ext>
                  </a:extLst>
                </p14:cNvPr>
                <p14:cNvContentPartPr/>
                <p14:nvPr/>
              </p14:nvContentPartPr>
              <p14:xfrm>
                <a:off x="6312290" y="780881"/>
                <a:ext cx="141480" cy="262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92E3A3A-C460-D04B-803C-8FFDD75B18B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97170" y="765761"/>
                  <a:ext cx="172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49B1424-37F2-AF42-8A72-4E834B0C2403}"/>
                    </a:ext>
                  </a:extLst>
                </p14:cNvPr>
                <p14:cNvContentPartPr/>
                <p14:nvPr/>
              </p14:nvContentPartPr>
              <p14:xfrm>
                <a:off x="6551330" y="747761"/>
                <a:ext cx="16560" cy="374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49B1424-37F2-AF42-8A72-4E834B0C240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35850" y="732281"/>
                  <a:ext cx="47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C0AE57-48C6-A047-AF59-13B6AAAF1DB3}"/>
                    </a:ext>
                  </a:extLst>
                </p14:cNvPr>
                <p14:cNvContentPartPr/>
                <p14:nvPr/>
              </p14:nvContentPartPr>
              <p14:xfrm>
                <a:off x="6415610" y="937841"/>
                <a:ext cx="190440" cy="75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C0AE57-48C6-A047-AF59-13B6AAAF1D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00130" y="922361"/>
                  <a:ext cx="220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F77AF66-E839-4C49-846B-2848EF9D43D4}"/>
                    </a:ext>
                  </a:extLst>
                </p14:cNvPr>
                <p14:cNvContentPartPr/>
                <p14:nvPr/>
              </p14:nvContentPartPr>
              <p14:xfrm>
                <a:off x="6741050" y="579641"/>
                <a:ext cx="87120" cy="521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F77AF66-E839-4C49-846B-2848EF9D43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25930" y="564161"/>
                  <a:ext cx="1177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0E2D994-371D-774D-9150-9E7A1037B1FF}"/>
                    </a:ext>
                  </a:extLst>
                </p14:cNvPr>
                <p14:cNvContentPartPr/>
                <p14:nvPr/>
              </p14:nvContentPartPr>
              <p14:xfrm>
                <a:off x="6708650" y="899681"/>
                <a:ext cx="227160" cy="21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0E2D994-371D-774D-9150-9E7A1037B1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93170" y="884561"/>
                  <a:ext cx="25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13F46D3-1E77-7141-9045-69F173431B10}"/>
                    </a:ext>
                  </a:extLst>
                </p14:cNvPr>
                <p14:cNvContentPartPr/>
                <p14:nvPr/>
              </p14:nvContentPartPr>
              <p14:xfrm>
                <a:off x="5802170" y="546881"/>
                <a:ext cx="101520" cy="92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13F46D3-1E77-7141-9045-69F173431B1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87050" y="531761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64907E9-D027-B947-B9AB-678DE89D95E2}"/>
                    </a:ext>
                  </a:extLst>
                </p14:cNvPr>
                <p14:cNvContentPartPr/>
                <p14:nvPr/>
              </p14:nvContentPartPr>
              <p14:xfrm>
                <a:off x="5671850" y="373721"/>
                <a:ext cx="190440" cy="259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64907E9-D027-B947-B9AB-678DE89D95E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56730" y="358601"/>
                  <a:ext cx="220680" cy="29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9441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FAA71-D3A5-D041-9DA6-64691B5A0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830884"/>
            <a:ext cx="8280000" cy="1598116"/>
          </a:xfrm>
          <a:prstGeom prst="rect">
            <a:avLst/>
          </a:prstGeom>
          <a:ln>
            <a:solidFill>
              <a:srgbClr val="323232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01D7906-23BC-E74D-880E-4ACE7CFB3594}"/>
              </a:ext>
            </a:extLst>
          </p:cNvPr>
          <p:cNvGrpSpPr/>
          <p:nvPr/>
        </p:nvGrpSpPr>
        <p:grpSpPr>
          <a:xfrm>
            <a:off x="780890" y="3504641"/>
            <a:ext cx="3424320" cy="2779200"/>
            <a:chOff x="780890" y="3504641"/>
            <a:chExt cx="3424320" cy="27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35B241-6071-2842-B048-0A2BFEC2E7A5}"/>
                    </a:ext>
                  </a:extLst>
                </p14:cNvPr>
                <p14:cNvContentPartPr/>
                <p14:nvPr/>
              </p14:nvContentPartPr>
              <p14:xfrm>
                <a:off x="2088770" y="3911801"/>
                <a:ext cx="86760" cy="237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35B241-6071-2842-B048-0A2BFEC2E7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3290" y="3896681"/>
                  <a:ext cx="117360" cy="24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D66EBC4-9AF7-D844-98E3-83E95A6539B4}"/>
                    </a:ext>
                  </a:extLst>
                </p14:cNvPr>
                <p14:cNvContentPartPr/>
                <p14:nvPr/>
              </p14:nvContentPartPr>
              <p14:xfrm>
                <a:off x="780890" y="5168561"/>
                <a:ext cx="2763000" cy="73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D66EBC4-9AF7-D844-98E3-83E95A6539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5770" y="5153441"/>
                  <a:ext cx="2793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C9F235-ABFB-F94D-B2BF-F88A9B32D476}"/>
                    </a:ext>
                  </a:extLst>
                </p14:cNvPr>
                <p14:cNvContentPartPr/>
                <p14:nvPr/>
              </p14:nvContentPartPr>
              <p14:xfrm>
                <a:off x="1323770" y="4340561"/>
                <a:ext cx="1655640" cy="1612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C9F235-ABFB-F94D-B2BF-F88A9B32D4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8290" y="4325441"/>
                  <a:ext cx="1686240" cy="16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0C2E11-5620-D44E-B247-D07761072A53}"/>
                    </a:ext>
                  </a:extLst>
                </p14:cNvPr>
                <p14:cNvContentPartPr/>
                <p14:nvPr/>
              </p14:nvContentPartPr>
              <p14:xfrm>
                <a:off x="3206930" y="3640361"/>
                <a:ext cx="157680" cy="27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0C2E11-5620-D44E-B247-D07761072A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1810" y="3625241"/>
                  <a:ext cx="188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B29564-4CA7-754E-A178-396B1082B8DC}"/>
                    </a:ext>
                  </a:extLst>
                </p14:cNvPr>
                <p14:cNvContentPartPr/>
                <p14:nvPr/>
              </p14:nvContentPartPr>
              <p14:xfrm>
                <a:off x="3152570" y="3694721"/>
                <a:ext cx="206640" cy="14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B29564-4CA7-754E-A178-396B1082B8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7450" y="3679601"/>
                  <a:ext cx="237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4851CB-64C5-E94E-BAB8-DE3F5359FA14}"/>
                    </a:ext>
                  </a:extLst>
                </p14:cNvPr>
                <p14:cNvContentPartPr/>
                <p14:nvPr/>
              </p14:nvContentPartPr>
              <p14:xfrm>
                <a:off x="3548930" y="3602561"/>
                <a:ext cx="114480" cy="31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4851CB-64C5-E94E-BAB8-DE3F5359FA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3450" y="3587081"/>
                  <a:ext cx="144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60D5E9-B222-4B42-800E-2F30683470A5}"/>
                    </a:ext>
                  </a:extLst>
                </p14:cNvPr>
                <p14:cNvContentPartPr/>
                <p14:nvPr/>
              </p14:nvContentPartPr>
              <p14:xfrm>
                <a:off x="3673490" y="3862841"/>
                <a:ext cx="54720" cy="146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60D5E9-B222-4B42-800E-2F30683470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8370" y="3847721"/>
                  <a:ext cx="84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16A9B3-5DEE-7342-BC04-7BB3BAC618D4}"/>
                    </a:ext>
                  </a:extLst>
                </p14:cNvPr>
                <p14:cNvContentPartPr/>
                <p14:nvPr/>
              </p14:nvContentPartPr>
              <p14:xfrm>
                <a:off x="3863570" y="3668081"/>
                <a:ext cx="43920" cy="21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16A9B3-5DEE-7342-BC04-7BB3BAC618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48450" y="3652961"/>
                  <a:ext cx="74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024C50-4B55-FE4B-991C-DBEDC76C29A7}"/>
                    </a:ext>
                  </a:extLst>
                </p14:cNvPr>
                <p14:cNvContentPartPr/>
                <p14:nvPr/>
              </p14:nvContentPartPr>
              <p14:xfrm>
                <a:off x="3868970" y="3613361"/>
                <a:ext cx="109080" cy="146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024C50-4B55-FE4B-991C-DBEDC76C29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53850" y="3598241"/>
                  <a:ext cx="13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071754-E3A5-9C49-BE98-43E33332792D}"/>
                    </a:ext>
                  </a:extLst>
                </p14:cNvPr>
                <p14:cNvContentPartPr/>
                <p14:nvPr/>
              </p14:nvContentPartPr>
              <p14:xfrm>
                <a:off x="3858170" y="3749081"/>
                <a:ext cx="114480" cy="17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071754-E3A5-9C49-BE98-43E3333279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43050" y="3733961"/>
                  <a:ext cx="144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4138FC-E5B5-524F-AA1E-E41BBED148D0}"/>
                    </a:ext>
                  </a:extLst>
                </p14:cNvPr>
                <p14:cNvContentPartPr/>
                <p14:nvPr/>
              </p14:nvContentPartPr>
              <p14:xfrm>
                <a:off x="3863570" y="3586361"/>
                <a:ext cx="341640" cy="46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4138FC-E5B5-524F-AA1E-E41BBED148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48450" y="3570881"/>
                  <a:ext cx="3722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D1D34C-E01F-044C-9E49-6F113E86D50B}"/>
                    </a:ext>
                  </a:extLst>
                </p14:cNvPr>
                <p14:cNvContentPartPr/>
                <p14:nvPr/>
              </p14:nvContentPartPr>
              <p14:xfrm>
                <a:off x="3398090" y="3526601"/>
                <a:ext cx="140400" cy="48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D1D34C-E01F-044C-9E49-6F113E86D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2970" y="3511121"/>
                  <a:ext cx="1706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E1BA5B-5310-EC4F-972D-EE755C898CA9}"/>
                    </a:ext>
                  </a:extLst>
                </p14:cNvPr>
                <p14:cNvContentPartPr/>
                <p14:nvPr/>
              </p14:nvContentPartPr>
              <p14:xfrm>
                <a:off x="2371010" y="3504641"/>
                <a:ext cx="1274760" cy="1324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E1BA5B-5310-EC4F-972D-EE755C898C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5890" y="3489521"/>
                  <a:ext cx="1305000" cy="13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A4AAAB-6288-944C-8166-E10D992693FC}"/>
                    </a:ext>
                  </a:extLst>
                </p14:cNvPr>
                <p14:cNvContentPartPr/>
                <p14:nvPr/>
              </p14:nvContentPartPr>
              <p14:xfrm>
                <a:off x="2702210" y="4365401"/>
                <a:ext cx="38520" cy="38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A4AAAB-6288-944C-8166-E10D992693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6730" y="4349921"/>
                  <a:ext cx="68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A850DC-23FE-E144-80B6-5800D744E286}"/>
                    </a:ext>
                  </a:extLst>
                </p14:cNvPr>
                <p14:cNvContentPartPr/>
                <p14:nvPr/>
              </p14:nvContentPartPr>
              <p14:xfrm>
                <a:off x="2495930" y="4492481"/>
                <a:ext cx="396720" cy="81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A850DC-23FE-E144-80B6-5800D744E2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0810" y="4477361"/>
                  <a:ext cx="42696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EEA311F-86E9-1849-9568-496D7D6327C0}"/>
                  </a:ext>
                </a:extLst>
              </p14:cNvPr>
              <p14:cNvContentPartPr/>
              <p14:nvPr/>
            </p14:nvContentPartPr>
            <p14:xfrm>
              <a:off x="2072570" y="3738281"/>
              <a:ext cx="1286640" cy="1544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EEA311F-86E9-1849-9568-496D7D6327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57450" y="3722801"/>
                <a:ext cx="1317240" cy="157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A7FCED6-9E4B-FB4D-B090-C4E193ADB7DE}"/>
              </a:ext>
            </a:extLst>
          </p:cNvPr>
          <p:cNvGrpSpPr/>
          <p:nvPr/>
        </p:nvGrpSpPr>
        <p:grpSpPr>
          <a:xfrm>
            <a:off x="1725170" y="3505361"/>
            <a:ext cx="2223000" cy="2252160"/>
            <a:chOff x="1725170" y="3505361"/>
            <a:chExt cx="2223000" cy="22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C6AABD-E2FE-1546-B39B-8AC0CAE2ECF2}"/>
                    </a:ext>
                  </a:extLst>
                </p14:cNvPr>
                <p14:cNvContentPartPr/>
                <p14:nvPr/>
              </p14:nvContentPartPr>
              <p14:xfrm>
                <a:off x="2832530" y="3874001"/>
                <a:ext cx="185040" cy="20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C6AABD-E2FE-1546-B39B-8AC0CAE2EC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7050" y="3858521"/>
                  <a:ext cx="215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34898A-2679-9A4F-A51E-91CBC3271D3E}"/>
                    </a:ext>
                  </a:extLst>
                </p14:cNvPr>
                <p14:cNvContentPartPr/>
                <p14:nvPr/>
              </p14:nvContentPartPr>
              <p14:xfrm>
                <a:off x="2919290" y="3868601"/>
                <a:ext cx="60120" cy="28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34898A-2679-9A4F-A51E-91CBC3271D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4170" y="3853121"/>
                  <a:ext cx="90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5900B3-9B3D-6340-A946-81BFBB4C9CDF}"/>
                    </a:ext>
                  </a:extLst>
                </p14:cNvPr>
                <p14:cNvContentPartPr/>
                <p14:nvPr/>
              </p14:nvContentPartPr>
              <p14:xfrm>
                <a:off x="2279570" y="4546121"/>
                <a:ext cx="97560" cy="28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5900B3-9B3D-6340-A946-81BFBB4C9C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64090" y="4531001"/>
                  <a:ext cx="127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59EA3B-BB56-1342-85F9-9AE6B173DAF3}"/>
                    </a:ext>
                  </a:extLst>
                </p14:cNvPr>
                <p14:cNvContentPartPr/>
                <p14:nvPr/>
              </p14:nvContentPartPr>
              <p14:xfrm>
                <a:off x="2094170" y="5160281"/>
                <a:ext cx="1425240" cy="10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59EA3B-BB56-1342-85F9-9AE6B173DA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79050" y="5144801"/>
                  <a:ext cx="1455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1FA79F-1A78-E844-9EE8-3CCA6F586BCB}"/>
                    </a:ext>
                  </a:extLst>
                </p14:cNvPr>
                <p14:cNvContentPartPr/>
                <p14:nvPr/>
              </p14:nvContentPartPr>
              <p14:xfrm>
                <a:off x="2132330" y="3893801"/>
                <a:ext cx="1340280" cy="1342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1FA79F-1A78-E844-9EE8-3CCA6F586B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17210" y="3878681"/>
                  <a:ext cx="1370880" cy="13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FA2032-CB36-E44A-94F2-339C5C824B19}"/>
                    </a:ext>
                  </a:extLst>
                </p14:cNvPr>
                <p14:cNvContentPartPr/>
                <p14:nvPr/>
              </p14:nvContentPartPr>
              <p14:xfrm>
                <a:off x="2593490" y="5296001"/>
                <a:ext cx="182520" cy="34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FA2032-CB36-E44A-94F2-339C5C824B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78370" y="5280521"/>
                  <a:ext cx="213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5BA889-F5C4-2446-A7CF-ABBCEC27A255}"/>
                    </a:ext>
                  </a:extLst>
                </p14:cNvPr>
                <p14:cNvContentPartPr/>
                <p14:nvPr/>
              </p14:nvContentPartPr>
              <p14:xfrm>
                <a:off x="2501330" y="5239121"/>
                <a:ext cx="401400" cy="518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5BA889-F5C4-2446-A7CF-ABBCEC27A2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86210" y="5224001"/>
                  <a:ext cx="43200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A86890-78D1-C846-9EEC-7E36D7E645A7}"/>
                    </a:ext>
                  </a:extLst>
                </p14:cNvPr>
                <p14:cNvContentPartPr/>
                <p14:nvPr/>
              </p14:nvContentPartPr>
              <p14:xfrm>
                <a:off x="3570530" y="4385201"/>
                <a:ext cx="173520" cy="400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A86890-78D1-C846-9EEC-7E36D7E645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55410" y="4370081"/>
                  <a:ext cx="2037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7A9327-75F6-6047-B9AF-07CFCD38AF1E}"/>
                    </a:ext>
                  </a:extLst>
                </p14:cNvPr>
                <p14:cNvContentPartPr/>
                <p14:nvPr/>
              </p14:nvContentPartPr>
              <p14:xfrm>
                <a:off x="3430490" y="4165241"/>
                <a:ext cx="517680" cy="76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7A9327-75F6-6047-B9AF-07CFCD38AF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15370" y="4149761"/>
                  <a:ext cx="54828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C4EF0D-D425-6041-A0AB-06BB14A5759B}"/>
                    </a:ext>
                  </a:extLst>
                </p14:cNvPr>
                <p14:cNvContentPartPr/>
                <p14:nvPr/>
              </p14:nvContentPartPr>
              <p14:xfrm>
                <a:off x="3000650" y="3505361"/>
                <a:ext cx="167400" cy="20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C4EF0D-D425-6041-A0AB-06BB14A575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5530" y="3490241"/>
                  <a:ext cx="198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B0823B-CD29-D349-ACEA-3F32515F503B}"/>
                    </a:ext>
                  </a:extLst>
                </p14:cNvPr>
                <p14:cNvContentPartPr/>
                <p14:nvPr/>
              </p14:nvContentPartPr>
              <p14:xfrm>
                <a:off x="1779530" y="3529481"/>
                <a:ext cx="1123200" cy="137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B0823B-CD29-D349-ACEA-3F32515F50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4410" y="3514361"/>
                  <a:ext cx="1153800" cy="14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8D4E9F-D1B3-2D4A-BCC4-0B8E432B2217}"/>
                    </a:ext>
                  </a:extLst>
                </p14:cNvPr>
                <p14:cNvContentPartPr/>
                <p14:nvPr/>
              </p14:nvContentPartPr>
              <p14:xfrm>
                <a:off x="1725170" y="4845281"/>
                <a:ext cx="249480" cy="29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8D4E9F-D1B3-2D4A-BCC4-0B8E432B22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10050" y="4830161"/>
                  <a:ext cx="280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47E156-B069-344B-AD17-CDB1FCE8E4A7}"/>
                    </a:ext>
                  </a:extLst>
                </p14:cNvPr>
                <p14:cNvContentPartPr/>
                <p14:nvPr/>
              </p14:nvContentPartPr>
              <p14:xfrm>
                <a:off x="1823090" y="3928001"/>
                <a:ext cx="54720" cy="21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47E156-B069-344B-AD17-CDB1FCE8E4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07610" y="3912881"/>
                  <a:ext cx="84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02F45B-906C-7B45-8B3B-A3CF3E4E0E20}"/>
                    </a:ext>
                  </a:extLst>
                </p14:cNvPr>
                <p14:cNvContentPartPr/>
                <p14:nvPr/>
              </p14:nvContentPartPr>
              <p14:xfrm>
                <a:off x="1936850" y="3895601"/>
                <a:ext cx="136080" cy="21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02F45B-906C-7B45-8B3B-A3CF3E4E0E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21730" y="3880481"/>
                  <a:ext cx="166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091253-B7E1-AD4F-8F19-FFE27479BE01}"/>
                    </a:ext>
                  </a:extLst>
                </p14:cNvPr>
                <p14:cNvContentPartPr/>
                <p14:nvPr/>
              </p14:nvContentPartPr>
              <p14:xfrm>
                <a:off x="1784930" y="3673121"/>
                <a:ext cx="482760" cy="623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091253-B7E1-AD4F-8F19-FFE27479BE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69810" y="3657641"/>
                  <a:ext cx="513360" cy="65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9266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r>
                  <a:rPr lang="en-US" sz="2800" dirty="0"/>
                  <a:t>Find the intersection(s) of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+20=0</m:t>
                    </m:r>
                  </m:oMath>
                </a14:m>
                <a:endParaRPr lang="en-GB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3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003D19-BEF1-8047-B7B2-22240206E77D}"/>
                  </a:ext>
                </a:extLst>
              </p14:cNvPr>
              <p14:cNvContentPartPr/>
              <p14:nvPr/>
            </p14:nvContentPartPr>
            <p14:xfrm>
              <a:off x="578210" y="3168401"/>
              <a:ext cx="3969720" cy="12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003D19-BEF1-8047-B7B2-22240206E7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090" y="3152921"/>
                <a:ext cx="3999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A651F2-1893-DA48-BED2-4EFBD7CC6867}"/>
                  </a:ext>
                </a:extLst>
              </p14:cNvPr>
              <p14:cNvContentPartPr/>
              <p14:nvPr/>
            </p14:nvContentPartPr>
            <p14:xfrm>
              <a:off x="184010" y="2810201"/>
              <a:ext cx="212040" cy="2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A651F2-1893-DA48-BED2-4EFBD7CC68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530" y="2794721"/>
                <a:ext cx="2426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88516F7-A4D3-C747-A4D9-3CC23ED072CC}"/>
              </a:ext>
            </a:extLst>
          </p:cNvPr>
          <p:cNvGrpSpPr/>
          <p:nvPr/>
        </p:nvGrpSpPr>
        <p:grpSpPr>
          <a:xfrm>
            <a:off x="1546250" y="3445241"/>
            <a:ext cx="2757240" cy="450000"/>
            <a:chOff x="1546250" y="3445241"/>
            <a:chExt cx="27572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F53F30-FB29-B243-9A1E-CD1E71175761}"/>
                    </a:ext>
                  </a:extLst>
                </p14:cNvPr>
                <p14:cNvContentPartPr/>
                <p14:nvPr/>
              </p14:nvContentPartPr>
              <p14:xfrm>
                <a:off x="1546250" y="3493841"/>
                <a:ext cx="81720" cy="333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F53F30-FB29-B243-9A1E-CD1E711757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0770" y="3478721"/>
                  <a:ext cx="1123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D2C702-CFCA-704F-A6D8-EB93B513A06F}"/>
                    </a:ext>
                  </a:extLst>
                </p14:cNvPr>
                <p14:cNvContentPartPr/>
                <p14:nvPr/>
              </p14:nvContentPartPr>
              <p14:xfrm>
                <a:off x="1730570" y="3569801"/>
                <a:ext cx="195840" cy="173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D2C702-CFCA-704F-A6D8-EB93B513A0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15450" y="3554681"/>
                  <a:ext cx="226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FB5B98-E42C-3D42-8CD9-E868B9302780}"/>
                    </a:ext>
                  </a:extLst>
                </p14:cNvPr>
                <p14:cNvContentPartPr/>
                <p14:nvPr/>
              </p14:nvContentPartPr>
              <p14:xfrm>
                <a:off x="2002010" y="3564401"/>
                <a:ext cx="146880" cy="23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FB5B98-E42C-3D42-8CD9-E868B93027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6890" y="3549281"/>
                  <a:ext cx="177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8ED164-0A88-9C47-9107-F0F33955899B}"/>
                    </a:ext>
                  </a:extLst>
                </p14:cNvPr>
                <p14:cNvContentPartPr/>
                <p14:nvPr/>
              </p14:nvContentPartPr>
              <p14:xfrm>
                <a:off x="2148530" y="3510401"/>
                <a:ext cx="296280" cy="31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8ED164-0A88-9C47-9107-F0F3395589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3410" y="3494921"/>
                  <a:ext cx="326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6811E8-4D12-EE4B-AAE6-D597E84EEC48}"/>
                    </a:ext>
                  </a:extLst>
                </p14:cNvPr>
                <p14:cNvContentPartPr/>
                <p14:nvPr/>
              </p14:nvContentPartPr>
              <p14:xfrm>
                <a:off x="2522930" y="3593921"/>
                <a:ext cx="264960" cy="1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6811E8-4D12-EE4B-AAE6-D597E84EEC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7810" y="3578801"/>
                  <a:ext cx="295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35B9D0-4E17-9846-97D5-7266D711A2C1}"/>
                    </a:ext>
                  </a:extLst>
                </p14:cNvPr>
                <p14:cNvContentPartPr/>
                <p14:nvPr/>
              </p14:nvContentPartPr>
              <p14:xfrm>
                <a:off x="2903090" y="3459641"/>
                <a:ext cx="266400" cy="31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35B9D0-4E17-9846-97D5-7266D711A2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7610" y="3444161"/>
                  <a:ext cx="296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D9E77B-CDCA-254A-9D11-30EA709EB8CC}"/>
                    </a:ext>
                  </a:extLst>
                </p14:cNvPr>
                <p14:cNvContentPartPr/>
                <p14:nvPr/>
              </p14:nvContentPartPr>
              <p14:xfrm>
                <a:off x="3168770" y="3482321"/>
                <a:ext cx="113040" cy="412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D9E77B-CDCA-254A-9D11-30EA709EB8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3650" y="3467201"/>
                  <a:ext cx="1436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50FC47-6726-5146-9724-6AFD63520681}"/>
                    </a:ext>
                  </a:extLst>
                </p14:cNvPr>
                <p14:cNvContentPartPr/>
                <p14:nvPr/>
              </p14:nvContentPartPr>
              <p14:xfrm>
                <a:off x="3543530" y="3791921"/>
                <a:ext cx="227880" cy="3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50FC47-6726-5146-9724-6AFD635206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8050" y="3776441"/>
                  <a:ext cx="25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FED9E0-1530-A945-9FF4-E9A495B414E6}"/>
                    </a:ext>
                  </a:extLst>
                </p14:cNvPr>
                <p14:cNvContentPartPr/>
                <p14:nvPr/>
              </p14:nvContentPartPr>
              <p14:xfrm>
                <a:off x="3472970" y="3667721"/>
                <a:ext cx="24444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FED9E0-1530-A945-9FF4-E9A495B414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57490" y="3652241"/>
                  <a:ext cx="275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DA6D7D-E1AB-A148-B789-C72AB914D84E}"/>
                    </a:ext>
                  </a:extLst>
                </p14:cNvPr>
                <p14:cNvContentPartPr/>
                <p14:nvPr/>
              </p14:nvContentPartPr>
              <p14:xfrm>
                <a:off x="3919010" y="3445241"/>
                <a:ext cx="384480" cy="36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DA6D7D-E1AB-A148-B789-C72AB914D8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03890" y="3429761"/>
                  <a:ext cx="41508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73CD6A-1A24-154C-BA29-2D25C1EB881D}"/>
              </a:ext>
            </a:extLst>
          </p:cNvPr>
          <p:cNvGrpSpPr/>
          <p:nvPr/>
        </p:nvGrpSpPr>
        <p:grpSpPr>
          <a:xfrm>
            <a:off x="1714370" y="4194041"/>
            <a:ext cx="1952280" cy="640800"/>
            <a:chOff x="1714370" y="4194041"/>
            <a:chExt cx="19522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77D005-13B9-AD48-A964-8531E32F52AC}"/>
                    </a:ext>
                  </a:extLst>
                </p14:cNvPr>
                <p14:cNvContentPartPr/>
                <p14:nvPr/>
              </p14:nvContentPartPr>
              <p14:xfrm>
                <a:off x="1714370" y="4308521"/>
                <a:ext cx="244440" cy="260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77D005-13B9-AD48-A964-8531E32F52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99250" y="4293401"/>
                  <a:ext cx="275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5CE40F-3DA7-9F48-A89D-C0F2DF144529}"/>
                    </a:ext>
                  </a:extLst>
                </p14:cNvPr>
                <p14:cNvContentPartPr/>
                <p14:nvPr/>
              </p14:nvContentPartPr>
              <p14:xfrm>
                <a:off x="1893650" y="4309961"/>
                <a:ext cx="179640" cy="22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5CE40F-3DA7-9F48-A89D-C0F2DF1445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78170" y="4294481"/>
                  <a:ext cx="20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E25B88-8492-9843-B77D-52EF2450EDF0}"/>
                    </a:ext>
                  </a:extLst>
                </p14:cNvPr>
                <p14:cNvContentPartPr/>
                <p14:nvPr/>
              </p14:nvContentPartPr>
              <p14:xfrm>
                <a:off x="2316650" y="4519841"/>
                <a:ext cx="16560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E25B88-8492-9843-B77D-52EF2450ED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1530" y="4504361"/>
                  <a:ext cx="196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5E8F68-8493-5448-A6EC-D95510656AD1}"/>
                    </a:ext>
                  </a:extLst>
                </p14:cNvPr>
                <p14:cNvContentPartPr/>
                <p14:nvPr/>
              </p14:nvContentPartPr>
              <p14:xfrm>
                <a:off x="2224490" y="4400321"/>
                <a:ext cx="185040" cy="43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5E8F68-8493-5448-A6EC-D95510656A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9370" y="4385201"/>
                  <a:ext cx="215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A9CE4B-6FD8-6640-9849-70B6113C2631}"/>
                    </a:ext>
                  </a:extLst>
                </p14:cNvPr>
                <p14:cNvContentPartPr/>
                <p14:nvPr/>
              </p14:nvContentPartPr>
              <p14:xfrm>
                <a:off x="2669450" y="4210241"/>
                <a:ext cx="206640" cy="33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A9CE4B-6FD8-6640-9849-70B6113C26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4330" y="4195121"/>
                  <a:ext cx="237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3D435E-61AF-0D46-9602-9EADBFA1E0D2}"/>
                    </a:ext>
                  </a:extLst>
                </p14:cNvPr>
                <p14:cNvContentPartPr/>
                <p14:nvPr/>
              </p14:nvContentPartPr>
              <p14:xfrm>
                <a:off x="2973650" y="4304921"/>
                <a:ext cx="24480" cy="5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3D435E-61AF-0D46-9602-9EADBFA1E0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58170" y="4289801"/>
                  <a:ext cx="55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FCCEF1-CDCC-DA45-BB5C-B0245E422969}"/>
                    </a:ext>
                  </a:extLst>
                </p14:cNvPr>
                <p14:cNvContentPartPr/>
                <p14:nvPr/>
              </p14:nvContentPartPr>
              <p14:xfrm>
                <a:off x="3285770" y="4194041"/>
                <a:ext cx="203760" cy="43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FCCEF1-CDCC-DA45-BB5C-B0245E4229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70650" y="4178921"/>
                  <a:ext cx="2340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521B19-DBD6-994E-83AE-76DB9F91B685}"/>
                    </a:ext>
                  </a:extLst>
                </p14:cNvPr>
                <p14:cNvContentPartPr/>
                <p14:nvPr/>
              </p14:nvContentPartPr>
              <p14:xfrm>
                <a:off x="3559730" y="4552241"/>
                <a:ext cx="106920" cy="28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521B19-DBD6-994E-83AE-76DB9F91B6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44250" y="4537121"/>
                  <a:ext cx="13752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F82158-E09E-8B4F-B9F1-C01BDCEE95F9}"/>
              </a:ext>
            </a:extLst>
          </p:cNvPr>
          <p:cNvGrpSpPr/>
          <p:nvPr/>
        </p:nvGrpSpPr>
        <p:grpSpPr>
          <a:xfrm>
            <a:off x="3939530" y="4411841"/>
            <a:ext cx="852480" cy="537120"/>
            <a:chOff x="3939530" y="4411841"/>
            <a:chExt cx="8524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A50858-DE8C-5E4A-8C32-6657EDD55CFD}"/>
                    </a:ext>
                  </a:extLst>
                </p14:cNvPr>
                <p14:cNvContentPartPr/>
                <p14:nvPr/>
              </p14:nvContentPartPr>
              <p14:xfrm>
                <a:off x="3939530" y="4411841"/>
                <a:ext cx="445320" cy="537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A50858-DE8C-5E4A-8C32-6657EDD55C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24410" y="4396361"/>
                  <a:ext cx="4759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1ED72B-CDAB-FD49-BA3A-6D4C4F617D40}"/>
                    </a:ext>
                  </a:extLst>
                </p14:cNvPr>
                <p14:cNvContentPartPr/>
                <p14:nvPr/>
              </p14:nvContentPartPr>
              <p14:xfrm>
                <a:off x="4563770" y="4666361"/>
                <a:ext cx="228240" cy="4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1ED72B-CDAB-FD49-BA3A-6D4C4F617D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48650" y="4650881"/>
                  <a:ext cx="258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7B901F-1195-1246-8F91-B54E0F24F00F}"/>
                    </a:ext>
                  </a:extLst>
                </p14:cNvPr>
                <p14:cNvContentPartPr/>
                <p14:nvPr/>
              </p14:nvContentPartPr>
              <p14:xfrm>
                <a:off x="4466210" y="4557641"/>
                <a:ext cx="218160" cy="2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7B901F-1195-1246-8F91-B54E0F24F0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50730" y="4542521"/>
                  <a:ext cx="2484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C12D90B-E64A-914C-A112-82B68754239F}"/>
                  </a:ext>
                </a:extLst>
              </p14:cNvPr>
              <p14:cNvContentPartPr/>
              <p14:nvPr/>
            </p14:nvContentPartPr>
            <p14:xfrm>
              <a:off x="4395650" y="4045001"/>
              <a:ext cx="177480" cy="160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C12D90B-E64A-914C-A112-82B6875423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80170" y="4029881"/>
                <a:ext cx="20808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384B0F6C-8595-9D45-904F-839E4C77E3A5}"/>
              </a:ext>
            </a:extLst>
          </p:cNvPr>
          <p:cNvGrpSpPr/>
          <p:nvPr/>
        </p:nvGrpSpPr>
        <p:grpSpPr>
          <a:xfrm>
            <a:off x="5057690" y="4020521"/>
            <a:ext cx="2269080" cy="667800"/>
            <a:chOff x="5057690" y="4020521"/>
            <a:chExt cx="226908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DE0ECA-BEB8-2A40-96C4-CF9A5D759BB5}"/>
                    </a:ext>
                  </a:extLst>
                </p14:cNvPr>
                <p14:cNvContentPartPr/>
                <p14:nvPr/>
              </p14:nvContentPartPr>
              <p14:xfrm>
                <a:off x="5057690" y="4677881"/>
                <a:ext cx="32760" cy="1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DE0ECA-BEB8-2A40-96C4-CF9A5D759B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2210" y="4662401"/>
                  <a:ext cx="63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95DDDE-F89E-2045-A94C-F5CB4FB840AB}"/>
                    </a:ext>
                  </a:extLst>
                </p14:cNvPr>
                <p14:cNvContentPartPr/>
                <p14:nvPr/>
              </p14:nvContentPartPr>
              <p14:xfrm>
                <a:off x="5329130" y="4649801"/>
                <a:ext cx="38520" cy="1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95DDDE-F89E-2045-A94C-F5CB4FB840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13650" y="4634681"/>
                  <a:ext cx="6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0E503F-0FEF-544A-ABEB-A539AC0D3C53}"/>
                    </a:ext>
                  </a:extLst>
                </p14:cNvPr>
                <p14:cNvContentPartPr/>
                <p14:nvPr/>
              </p14:nvContentPartPr>
              <p14:xfrm>
                <a:off x="5540810" y="4606601"/>
                <a:ext cx="9072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0E503F-0FEF-544A-ABEB-A539AC0D3C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25330" y="4591481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D9D002-EF8B-7A44-A0D8-9980D14EA783}"/>
                    </a:ext>
                  </a:extLst>
                </p14:cNvPr>
                <p14:cNvContentPartPr/>
                <p14:nvPr/>
              </p14:nvContentPartPr>
              <p14:xfrm>
                <a:off x="5084690" y="4270001"/>
                <a:ext cx="103320" cy="326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D9D002-EF8B-7A44-A0D8-9980D14EA7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69570" y="4254881"/>
                  <a:ext cx="133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9DBA52-C0FC-EA47-A6B3-7A36343E2DB4}"/>
                    </a:ext>
                  </a:extLst>
                </p14:cNvPr>
                <p14:cNvContentPartPr/>
                <p14:nvPr/>
              </p14:nvContentPartPr>
              <p14:xfrm>
                <a:off x="5263970" y="4199441"/>
                <a:ext cx="125280" cy="374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9DBA52-C0FC-EA47-A6B3-7A36343E2D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48490" y="4184321"/>
                  <a:ext cx="155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D96FB3A-F25F-6346-A1F5-BEFFFF282453}"/>
                    </a:ext>
                  </a:extLst>
                </p14:cNvPr>
                <p14:cNvContentPartPr/>
                <p14:nvPr/>
              </p14:nvContentPartPr>
              <p14:xfrm>
                <a:off x="5453690" y="4416521"/>
                <a:ext cx="38520" cy="1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D96FB3A-F25F-6346-A1F5-BEFFFF2824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38570" y="4401401"/>
                  <a:ext cx="6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4FE048-BCE5-9C47-A6B4-ED15CB50C689}"/>
                    </a:ext>
                  </a:extLst>
                </p14:cNvPr>
                <p14:cNvContentPartPr/>
                <p14:nvPr/>
              </p14:nvContentPartPr>
              <p14:xfrm>
                <a:off x="5650250" y="4167041"/>
                <a:ext cx="118080" cy="418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4FE048-BCE5-9C47-A6B4-ED15CB50C6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35130" y="4151561"/>
                  <a:ext cx="1483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5730D7-5D5F-E24E-9D1B-D7EAA4680C29}"/>
                    </a:ext>
                  </a:extLst>
                </p14:cNvPr>
                <p14:cNvContentPartPr/>
                <p14:nvPr/>
              </p14:nvContentPartPr>
              <p14:xfrm>
                <a:off x="5991170" y="4324361"/>
                <a:ext cx="239040" cy="65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5730D7-5D5F-E24E-9D1B-D7EAA4680C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6050" y="4309241"/>
                  <a:ext cx="26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0505E36-A631-CE49-97AE-F1C3BF46430B}"/>
                    </a:ext>
                  </a:extLst>
                </p14:cNvPr>
                <p14:cNvContentPartPr/>
                <p14:nvPr/>
              </p14:nvContentPartPr>
              <p14:xfrm>
                <a:off x="6349370" y="4118081"/>
                <a:ext cx="222840" cy="41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0505E36-A631-CE49-97AE-F1C3BF4643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4250" y="4102961"/>
                  <a:ext cx="2534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337D3D-5C60-9543-86B7-BE4A3D0E1A1D}"/>
                    </a:ext>
                  </a:extLst>
                </p14:cNvPr>
                <p14:cNvContentPartPr/>
                <p14:nvPr/>
              </p14:nvContentPartPr>
              <p14:xfrm>
                <a:off x="6696770" y="4324361"/>
                <a:ext cx="38520" cy="1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337D3D-5C60-9543-86B7-BE4A3D0E1A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81290" y="4309241"/>
                  <a:ext cx="6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DFD8EB7-91A1-DD4A-88A6-85DAF340A13A}"/>
                    </a:ext>
                  </a:extLst>
                </p14:cNvPr>
                <p14:cNvContentPartPr/>
                <p14:nvPr/>
              </p14:nvContentPartPr>
              <p14:xfrm>
                <a:off x="6957050" y="4063721"/>
                <a:ext cx="152280" cy="55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DFD8EB7-91A1-DD4A-88A6-85DAF340A1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41930" y="4048601"/>
                  <a:ext cx="1828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D2945A-868F-0043-8FA9-058E59F25176}"/>
                    </a:ext>
                  </a:extLst>
                </p14:cNvPr>
                <p14:cNvContentPartPr/>
                <p14:nvPr/>
              </p14:nvContentPartPr>
              <p14:xfrm>
                <a:off x="7206890" y="4020521"/>
                <a:ext cx="119880" cy="17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D2945A-868F-0043-8FA9-058E59F251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91770" y="4005041"/>
                  <a:ext cx="1501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C2040B6-9F30-974B-9D81-90AD2671679C}"/>
                  </a:ext>
                </a:extLst>
              </p14:cNvPr>
              <p14:cNvContentPartPr/>
              <p14:nvPr/>
            </p14:nvContentPartPr>
            <p14:xfrm>
              <a:off x="4894970" y="5485721"/>
              <a:ext cx="182520" cy="54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C2040B6-9F30-974B-9D81-90AD2671679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79490" y="5470601"/>
                <a:ext cx="2131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3A814F-AD66-C04C-B7FF-484101A2DB35}"/>
                  </a:ext>
                </a:extLst>
              </p14:cNvPr>
              <p14:cNvContentPartPr/>
              <p14:nvPr/>
            </p14:nvContentPartPr>
            <p14:xfrm>
              <a:off x="4737290" y="5323001"/>
              <a:ext cx="206640" cy="32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3A814F-AD66-C04C-B7FF-484101A2DB3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22170" y="5307881"/>
                <a:ext cx="2372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567F5B4-4A63-7D4A-AFF0-5AA26FB59B42}"/>
                  </a:ext>
                </a:extLst>
              </p14:cNvPr>
              <p14:cNvContentPartPr/>
              <p14:nvPr/>
            </p14:nvContentPartPr>
            <p14:xfrm>
              <a:off x="5453690" y="5436761"/>
              <a:ext cx="999000" cy="156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567F5B4-4A63-7D4A-AFF0-5AA26FB59B4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38570" y="5421641"/>
                <a:ext cx="102960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4FA29973-5FBC-1844-B26E-C4D0D280368E}"/>
              </a:ext>
            </a:extLst>
          </p:cNvPr>
          <p:cNvGrpSpPr/>
          <p:nvPr/>
        </p:nvGrpSpPr>
        <p:grpSpPr>
          <a:xfrm>
            <a:off x="4015490" y="5952641"/>
            <a:ext cx="782280" cy="612360"/>
            <a:chOff x="4015490" y="5952641"/>
            <a:chExt cx="78228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CA29FA-4DD7-A248-A8B3-C757E045A152}"/>
                    </a:ext>
                  </a:extLst>
                </p14:cNvPr>
                <p14:cNvContentPartPr/>
                <p14:nvPr/>
              </p14:nvContentPartPr>
              <p14:xfrm>
                <a:off x="4015490" y="5952641"/>
                <a:ext cx="288000" cy="61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CA29FA-4DD7-A248-A8B3-C757E045A1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00370" y="5937161"/>
                  <a:ext cx="3186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2ADA29-59E2-AF44-8C09-C23D1BBC0DFB}"/>
                    </a:ext>
                  </a:extLst>
                </p14:cNvPr>
                <p14:cNvContentPartPr/>
                <p14:nvPr/>
              </p14:nvContentPartPr>
              <p14:xfrm>
                <a:off x="4612730" y="6359441"/>
                <a:ext cx="18504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2ADA29-59E2-AF44-8C09-C23D1BBC0D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97250" y="6344321"/>
                  <a:ext cx="215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B030CF-A94C-F84A-8D4D-35DE90F3A6E4}"/>
                    </a:ext>
                  </a:extLst>
                </p14:cNvPr>
                <p14:cNvContentPartPr/>
                <p14:nvPr/>
              </p14:nvContentPartPr>
              <p14:xfrm>
                <a:off x="4531010" y="6185921"/>
                <a:ext cx="14148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B030CF-A94C-F84A-8D4D-35DE90F3A6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15890" y="6170801"/>
                  <a:ext cx="172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9743A52-A319-E74C-92AE-37DFFA6ED079}"/>
              </a:ext>
            </a:extLst>
          </p:cNvPr>
          <p:cNvGrpSpPr/>
          <p:nvPr/>
        </p:nvGrpSpPr>
        <p:grpSpPr>
          <a:xfrm>
            <a:off x="5166050" y="6012401"/>
            <a:ext cx="315000" cy="336960"/>
            <a:chOff x="5166050" y="6012401"/>
            <a:chExt cx="3150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D29384-2BFB-6F45-B41E-37599466D162}"/>
                    </a:ext>
                  </a:extLst>
                </p14:cNvPr>
                <p14:cNvContentPartPr/>
                <p14:nvPr/>
              </p14:nvContentPartPr>
              <p14:xfrm>
                <a:off x="5247410" y="6012401"/>
                <a:ext cx="27360" cy="33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D29384-2BFB-6F45-B41E-37599466D1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32290" y="5996921"/>
                  <a:ext cx="57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8552CF1-E487-DF47-9363-FC7D2D1307C5}"/>
                    </a:ext>
                  </a:extLst>
                </p14:cNvPr>
                <p14:cNvContentPartPr/>
                <p14:nvPr/>
              </p14:nvContentPartPr>
              <p14:xfrm>
                <a:off x="5182610" y="6099161"/>
                <a:ext cx="212040" cy="10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8552CF1-E487-DF47-9363-FC7D2D1307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7130" y="6083681"/>
                  <a:ext cx="242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552145-ACFE-FC4E-9DF4-331B513B0F20}"/>
                    </a:ext>
                  </a:extLst>
                </p14:cNvPr>
                <p14:cNvContentPartPr/>
                <p14:nvPr/>
              </p14:nvContentPartPr>
              <p14:xfrm>
                <a:off x="5166050" y="6310841"/>
                <a:ext cx="315000" cy="3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552145-ACFE-FC4E-9DF4-331B513B0F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50930" y="6295361"/>
                  <a:ext cx="34560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3654A27-E67E-D64B-96C6-893511087171}"/>
                  </a:ext>
                </a:extLst>
              </p14:cNvPr>
              <p14:cNvContentPartPr/>
              <p14:nvPr/>
            </p14:nvContentPartPr>
            <p14:xfrm>
              <a:off x="5746730" y="6381401"/>
              <a:ext cx="836280" cy="102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3654A27-E67E-D64B-96C6-89351108717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31610" y="6365921"/>
                <a:ext cx="86652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240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r>
                  <a:rPr lang="en-US" sz="2800" dirty="0"/>
                  <a:t>Find the intersection(s) of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+20=0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3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4B04B1-FA59-8448-AA1C-C5E1C07E4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25" y="3065600"/>
            <a:ext cx="5868750" cy="3600000"/>
          </a:xfrm>
          <a:prstGeom prst="rect">
            <a:avLst/>
          </a:prstGeom>
          <a:ln>
            <a:solidFill>
              <a:srgbClr val="32323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31F9FF-9D27-6246-9C8A-013C75E9EA65}"/>
                  </a:ext>
                </a:extLst>
              </p14:cNvPr>
              <p14:cNvContentPartPr/>
              <p14:nvPr/>
            </p14:nvContentPartPr>
            <p14:xfrm>
              <a:off x="3364250" y="3502481"/>
              <a:ext cx="689040" cy="70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31F9FF-9D27-6246-9C8A-013C75E9EA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130" y="3487001"/>
                <a:ext cx="71964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375C3-CE60-B549-A80B-3E985924A01D}"/>
                  </a:ext>
                </a:extLst>
              </p14:cNvPr>
              <p14:cNvContentPartPr/>
              <p14:nvPr/>
            </p14:nvContentPartPr>
            <p14:xfrm>
              <a:off x="3483770" y="5424161"/>
              <a:ext cx="552960" cy="60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375C3-CE60-B549-A80B-3E985924A0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8290" y="5409041"/>
                <a:ext cx="583200" cy="63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514BE-7919-6E4F-B70C-3BF83B678AEC}"/>
              </a:ext>
            </a:extLst>
          </p:cNvPr>
          <p:cNvGrpSpPr/>
          <p:nvPr/>
        </p:nvGrpSpPr>
        <p:grpSpPr>
          <a:xfrm>
            <a:off x="3358850" y="6046241"/>
            <a:ext cx="1427760" cy="910080"/>
            <a:chOff x="3358850" y="6046241"/>
            <a:chExt cx="1427760" cy="9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3A8FAA-CBC7-4543-AFBC-CD3FCA7C0A6B}"/>
                    </a:ext>
                  </a:extLst>
                </p14:cNvPr>
                <p14:cNvContentPartPr/>
                <p14:nvPr/>
              </p14:nvContentPartPr>
              <p14:xfrm>
                <a:off x="3541010" y="6376001"/>
                <a:ext cx="78840" cy="21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3A8FAA-CBC7-4543-AFBC-CD3FCA7C0A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5890" y="6360521"/>
                  <a:ext cx="109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EA7C44-706B-324E-9782-0471E55C743D}"/>
                    </a:ext>
                  </a:extLst>
                </p14:cNvPr>
                <p14:cNvContentPartPr/>
                <p14:nvPr/>
              </p14:nvContentPartPr>
              <p14:xfrm>
                <a:off x="3358850" y="6364841"/>
                <a:ext cx="195840" cy="27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EA7C44-706B-324E-9782-0471E55C74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43730" y="6349721"/>
                  <a:ext cx="226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25281B-3D95-7A47-BCD4-5C54E663F6FF}"/>
                    </a:ext>
                  </a:extLst>
                </p14:cNvPr>
                <p14:cNvContentPartPr/>
                <p14:nvPr/>
              </p14:nvContentPartPr>
              <p14:xfrm>
                <a:off x="3586730" y="6305441"/>
                <a:ext cx="70920" cy="26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25281B-3D95-7A47-BCD4-5C54E663F6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71610" y="6289961"/>
                  <a:ext cx="101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B85B6F-6CD7-0F45-8841-60DEED851D54}"/>
                    </a:ext>
                  </a:extLst>
                </p14:cNvPr>
                <p14:cNvContentPartPr/>
                <p14:nvPr/>
              </p14:nvContentPartPr>
              <p14:xfrm>
                <a:off x="3809210" y="6554921"/>
                <a:ext cx="13068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B85B6F-6CD7-0F45-8841-60DEED851D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4090" y="6539801"/>
                  <a:ext cx="161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3F78E0-74B1-9247-931E-8A09E5B97607}"/>
                    </a:ext>
                  </a:extLst>
                </p14:cNvPr>
                <p14:cNvContentPartPr/>
                <p14:nvPr/>
              </p14:nvContentPartPr>
              <p14:xfrm>
                <a:off x="3793010" y="6441161"/>
                <a:ext cx="109080" cy="1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3F78E0-74B1-9247-931E-8A09E5B976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7890" y="6425681"/>
                  <a:ext cx="13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0E1441-7E0F-FA48-B078-B5D4405ACF25}"/>
                    </a:ext>
                  </a:extLst>
                </p14:cNvPr>
                <p14:cNvContentPartPr/>
                <p14:nvPr/>
              </p14:nvContentPartPr>
              <p14:xfrm>
                <a:off x="4053650" y="6311201"/>
                <a:ext cx="130680" cy="26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0E1441-7E0F-FA48-B078-B5D4405ACF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38170" y="6296081"/>
                  <a:ext cx="161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E495EA-C5C1-A246-A2E6-937FAA7820B7}"/>
                    </a:ext>
                  </a:extLst>
                </p14:cNvPr>
                <p14:cNvContentPartPr/>
                <p14:nvPr/>
              </p14:nvContentPartPr>
              <p14:xfrm>
                <a:off x="4281530" y="6441161"/>
                <a:ext cx="21960" cy="1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E495EA-C5C1-A246-A2E6-937FAA7820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66410" y="6425681"/>
                  <a:ext cx="52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4E928D-7098-AE4C-BB57-7902F66C8B1F}"/>
                    </a:ext>
                  </a:extLst>
                </p14:cNvPr>
                <p14:cNvContentPartPr/>
                <p14:nvPr/>
              </p14:nvContentPartPr>
              <p14:xfrm>
                <a:off x="4389890" y="6305441"/>
                <a:ext cx="212040" cy="29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4E928D-7098-AE4C-BB57-7902F66C8B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74770" y="6289961"/>
                  <a:ext cx="242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6EB328-32F2-E54E-908A-A7DCEA6AB4C4}"/>
                    </a:ext>
                  </a:extLst>
                </p14:cNvPr>
                <p14:cNvContentPartPr/>
                <p14:nvPr/>
              </p14:nvContentPartPr>
              <p14:xfrm>
                <a:off x="3391250" y="6046241"/>
                <a:ext cx="1395360" cy="91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6EB328-32F2-E54E-908A-A7DCEA6AB4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76130" y="6031121"/>
                  <a:ext cx="1425960" cy="9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401835-A658-4144-B5AD-7082C331C674}"/>
                  </a:ext>
                </a:extLst>
              </p14:cNvPr>
              <p14:cNvContentPartPr/>
              <p14:nvPr/>
            </p14:nvContentPartPr>
            <p14:xfrm>
              <a:off x="3727850" y="3955721"/>
              <a:ext cx="54720" cy="1771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401835-A658-4144-B5AD-7082C331C6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12730" y="3940601"/>
                <a:ext cx="84960" cy="18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6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44DD83-9594-6746-9F32-C2196F0ED885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C825B-190D-3F46-A321-998C6DC07FF0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76814-D36F-8A4F-B2F0-AA8F879B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1447345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r>
                  <a:rPr lang="en-US" sz="2800" dirty="0"/>
                  <a:t>Find the intersection(s) of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+48=0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3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84C50E-B1CA-CE42-89CE-642864E92BEF}"/>
                  </a:ext>
                </a:extLst>
              </p14:cNvPr>
              <p14:cNvContentPartPr/>
              <p14:nvPr/>
            </p14:nvContentPartPr>
            <p14:xfrm>
              <a:off x="91490" y="2739641"/>
              <a:ext cx="313920" cy="4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84C50E-B1CA-CE42-89CE-642864E92B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70" y="2724161"/>
                <a:ext cx="34452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12CFC02-E4D6-BB43-BE6A-98F4D4FF163F}"/>
              </a:ext>
            </a:extLst>
          </p:cNvPr>
          <p:cNvGrpSpPr/>
          <p:nvPr/>
        </p:nvGrpSpPr>
        <p:grpSpPr>
          <a:xfrm>
            <a:off x="129650" y="3135641"/>
            <a:ext cx="4543200" cy="885240"/>
            <a:chOff x="129650" y="3135641"/>
            <a:chExt cx="4543200" cy="8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CECD574-354C-9646-96FF-C5BFA115616A}"/>
                    </a:ext>
                  </a:extLst>
                </p14:cNvPr>
                <p14:cNvContentPartPr/>
                <p14:nvPr/>
              </p14:nvContentPartPr>
              <p14:xfrm>
                <a:off x="129650" y="3135641"/>
                <a:ext cx="4543200" cy="141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CECD574-354C-9646-96FF-C5BFA11561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170" y="3120521"/>
                  <a:ext cx="4573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F8911C-B849-164E-B8EE-C42EDB5E9089}"/>
                    </a:ext>
                  </a:extLst>
                </p14:cNvPr>
                <p14:cNvContentPartPr/>
                <p14:nvPr/>
              </p14:nvContentPartPr>
              <p14:xfrm>
                <a:off x="1274810" y="3510401"/>
                <a:ext cx="43200" cy="38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F8911C-B849-164E-B8EE-C42EDB5E90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9690" y="3494921"/>
                  <a:ext cx="73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D9901C-084F-C04C-BA22-6A445D1B7BFF}"/>
                    </a:ext>
                  </a:extLst>
                </p14:cNvPr>
                <p14:cNvContentPartPr/>
                <p14:nvPr/>
              </p14:nvContentPartPr>
              <p14:xfrm>
                <a:off x="1432130" y="3483041"/>
                <a:ext cx="190440" cy="352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D9901C-084F-C04C-BA22-6A445D1B7B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7010" y="3467921"/>
                  <a:ext cx="220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D9B5C0-0B36-C94A-A491-F6991415EFC8}"/>
                    </a:ext>
                  </a:extLst>
                </p14:cNvPr>
                <p14:cNvContentPartPr/>
                <p14:nvPr/>
              </p14:nvContentPartPr>
              <p14:xfrm>
                <a:off x="1524290" y="3749081"/>
                <a:ext cx="54720" cy="27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D9B5C0-0B36-C94A-A491-F6991415EF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9170" y="3733961"/>
                  <a:ext cx="84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E50734-C748-EF4D-A9EB-D9ABA2915D70}"/>
                    </a:ext>
                  </a:extLst>
                </p14:cNvPr>
                <p14:cNvContentPartPr/>
                <p14:nvPr/>
              </p14:nvContentPartPr>
              <p14:xfrm>
                <a:off x="1687370" y="3667721"/>
                <a:ext cx="92160" cy="312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E50734-C748-EF4D-A9EB-D9ABA2915D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1890" y="3652241"/>
                  <a:ext cx="122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E0A9F5-4EF1-BF4B-9A06-10DB03C4402F}"/>
                    </a:ext>
                  </a:extLst>
                </p14:cNvPr>
                <p14:cNvContentPartPr/>
                <p14:nvPr/>
              </p14:nvContentPartPr>
              <p14:xfrm>
                <a:off x="1790330" y="3602561"/>
                <a:ext cx="244440" cy="34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E0A9F5-4EF1-BF4B-9A06-10DB03C440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5210" y="3587081"/>
                  <a:ext cx="2750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AFD8F4-65C8-E04A-8182-1439CFDFC4A7}"/>
                    </a:ext>
                  </a:extLst>
                </p14:cNvPr>
                <p14:cNvContentPartPr/>
                <p14:nvPr/>
              </p14:nvContentPartPr>
              <p14:xfrm>
                <a:off x="2240690" y="3678521"/>
                <a:ext cx="28548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AFD8F4-65C8-E04A-8182-1439CFDFC4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5570" y="3663401"/>
                  <a:ext cx="31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102D3E-0671-BF40-BF8E-BDA2C032BF7D}"/>
                    </a:ext>
                  </a:extLst>
                </p14:cNvPr>
                <p14:cNvContentPartPr/>
                <p14:nvPr/>
              </p14:nvContentPartPr>
              <p14:xfrm>
                <a:off x="2745410" y="3428681"/>
                <a:ext cx="113760" cy="35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102D3E-0671-BF40-BF8E-BDA2C032BF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30290" y="3413561"/>
                  <a:ext cx="144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701BF3-53D5-9949-BCCD-B5E54CF61CF2}"/>
                    </a:ext>
                  </a:extLst>
                </p14:cNvPr>
                <p14:cNvContentPartPr/>
                <p14:nvPr/>
              </p14:nvContentPartPr>
              <p14:xfrm>
                <a:off x="3039170" y="3341921"/>
                <a:ext cx="113760" cy="55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701BF3-53D5-9949-BCCD-B5E54CF61C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4050" y="3326801"/>
                  <a:ext cx="1443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70878C-5049-FE44-9A74-A2DC03860D29}"/>
                    </a:ext>
                  </a:extLst>
                </p14:cNvPr>
                <p14:cNvContentPartPr/>
                <p14:nvPr/>
              </p14:nvContentPartPr>
              <p14:xfrm>
                <a:off x="3315290" y="3846641"/>
                <a:ext cx="201240" cy="5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70878C-5049-FE44-9A74-A2DC03860D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0170" y="3831521"/>
                  <a:ext cx="231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CFFDB5-12E7-F249-99DD-C62314C419E2}"/>
                    </a:ext>
                  </a:extLst>
                </p14:cNvPr>
                <p14:cNvContentPartPr/>
                <p14:nvPr/>
              </p14:nvContentPartPr>
              <p14:xfrm>
                <a:off x="3315290" y="3683921"/>
                <a:ext cx="141480" cy="5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CFFDB5-12E7-F249-99DD-C62314C419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00170" y="3668801"/>
                  <a:ext cx="172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E251FE-FE74-9248-A146-D4EA7095D16C}"/>
                    </a:ext>
                  </a:extLst>
                </p14:cNvPr>
                <p14:cNvContentPartPr/>
                <p14:nvPr/>
              </p14:nvContentPartPr>
              <p14:xfrm>
                <a:off x="3749810" y="3238961"/>
                <a:ext cx="443160" cy="50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E251FE-FE74-9248-A146-D4EA7095D1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34330" y="3223481"/>
                  <a:ext cx="47340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1746FD-D25D-024F-ADB4-2A1488CF2F8A}"/>
                  </a:ext>
                </a:extLst>
              </p14:cNvPr>
              <p14:cNvContentPartPr/>
              <p14:nvPr/>
            </p14:nvContentPartPr>
            <p14:xfrm>
              <a:off x="1660010" y="4466561"/>
              <a:ext cx="195840" cy="352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1746FD-D25D-024F-ADB4-2A1488CF2F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44890" y="4451441"/>
                <a:ext cx="2260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B08472-D20F-B14F-9547-8A7BDD3A9CBD}"/>
                  </a:ext>
                </a:extLst>
              </p14:cNvPr>
              <p14:cNvContentPartPr/>
              <p14:nvPr/>
            </p14:nvContentPartPr>
            <p14:xfrm>
              <a:off x="1844690" y="4419041"/>
              <a:ext cx="157680" cy="35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B08472-D20F-B14F-9547-8A7BDD3A9C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29210" y="4403921"/>
                <a:ext cx="188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1ADDFB-077A-CC45-BBE9-0E12F2C92C28}"/>
                  </a:ext>
                </a:extLst>
              </p14:cNvPr>
              <p14:cNvContentPartPr/>
              <p14:nvPr/>
            </p14:nvContentPartPr>
            <p14:xfrm>
              <a:off x="2268050" y="4698761"/>
              <a:ext cx="136080" cy="4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1ADDFB-077A-CC45-BBE9-0E12F2C92C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2570" y="4683641"/>
                <a:ext cx="1666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84F9C-1569-D24D-8F35-6755003D4989}"/>
                  </a:ext>
                </a:extLst>
              </p14:cNvPr>
              <p14:cNvContentPartPr/>
              <p14:nvPr/>
            </p14:nvContentPartPr>
            <p14:xfrm>
              <a:off x="2099570" y="4563041"/>
              <a:ext cx="217440" cy="87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84F9C-1569-D24D-8F35-6755003D49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84450" y="4547921"/>
                <a:ext cx="24804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FC92987-AE2D-F345-8A96-AED18AD6D8D4}"/>
              </a:ext>
            </a:extLst>
          </p:cNvPr>
          <p:cNvGrpSpPr/>
          <p:nvPr/>
        </p:nvGrpSpPr>
        <p:grpSpPr>
          <a:xfrm>
            <a:off x="2686370" y="4286201"/>
            <a:ext cx="1394640" cy="916920"/>
            <a:chOff x="2686370" y="4286201"/>
            <a:chExt cx="1394640" cy="9169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AC24C5D-53DE-9245-8EB5-B7FDF9C434C8}"/>
                </a:ext>
              </a:extLst>
            </p:cNvPr>
            <p:cNvGrpSpPr/>
            <p:nvPr/>
          </p:nvGrpSpPr>
          <p:grpSpPr>
            <a:xfrm>
              <a:off x="2686370" y="4286201"/>
              <a:ext cx="1394640" cy="916920"/>
              <a:chOff x="2686370" y="4286201"/>
              <a:chExt cx="1394640" cy="91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BC9F20B-2CF6-1A47-92B9-238C748B1FF1}"/>
                      </a:ext>
                    </a:extLst>
                  </p14:cNvPr>
                  <p14:cNvContentPartPr/>
                  <p14:nvPr/>
                </p14:nvContentPartPr>
                <p14:xfrm>
                  <a:off x="2686370" y="4286201"/>
                  <a:ext cx="227880" cy="3855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BC9F20B-2CF6-1A47-92B9-238C748B1FF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671250" y="4271081"/>
                    <a:ext cx="258120" cy="41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6E9F719-229E-D049-8CAF-8A1458BB7F6A}"/>
                      </a:ext>
                    </a:extLst>
                  </p14:cNvPr>
                  <p14:cNvContentPartPr/>
                  <p14:nvPr/>
                </p14:nvContentPartPr>
                <p14:xfrm>
                  <a:off x="2810570" y="4443881"/>
                  <a:ext cx="130680" cy="282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6E9F719-229E-D049-8CAF-8A1458BB7F6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795450" y="4428401"/>
                    <a:ext cx="161280" cy="31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3F8F80-62D0-0B4E-A71F-BE32D2B3BC2F}"/>
                      </a:ext>
                    </a:extLst>
                  </p14:cNvPr>
                  <p14:cNvContentPartPr/>
                  <p14:nvPr/>
                </p14:nvContentPartPr>
                <p14:xfrm>
                  <a:off x="3006050" y="4807481"/>
                  <a:ext cx="150480" cy="2066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83F8F80-62D0-0B4E-A71F-BE32D2B3BC2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990930" y="4792001"/>
                    <a:ext cx="181080" cy="23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0FE74F5-6A74-7647-8C18-1E041A79E3FE}"/>
                      </a:ext>
                    </a:extLst>
                  </p14:cNvPr>
                  <p14:cNvContentPartPr/>
                  <p14:nvPr/>
                </p14:nvContentPartPr>
                <p14:xfrm>
                  <a:off x="3331850" y="4552241"/>
                  <a:ext cx="385200" cy="650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0FE74F5-6A74-7647-8C18-1E041A79E3FE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316370" y="4537121"/>
                    <a:ext cx="415440" cy="68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C607217-32AE-424D-81CA-B263EBEBAA4F}"/>
                      </a:ext>
                    </a:extLst>
                  </p14:cNvPr>
                  <p14:cNvContentPartPr/>
                  <p14:nvPr/>
                </p14:nvContentPartPr>
                <p14:xfrm>
                  <a:off x="3885170" y="4823681"/>
                  <a:ext cx="195840" cy="547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C607217-32AE-424D-81CA-B263EBEBAA4F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870050" y="4808561"/>
                    <a:ext cx="226080" cy="8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46E0511-3FC4-B043-9B68-8FFAB8890D85}"/>
                      </a:ext>
                    </a:extLst>
                  </p14:cNvPr>
                  <p14:cNvContentPartPr/>
                  <p14:nvPr/>
                </p14:nvContentPartPr>
                <p14:xfrm>
                  <a:off x="3836570" y="4704161"/>
                  <a:ext cx="239040" cy="111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746E0511-3FC4-B043-9B68-8FFAB8890D8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821090" y="4689041"/>
                    <a:ext cx="269640" cy="417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DFF094-00E5-2045-AA0D-00496448A327}"/>
                  </a:ext>
                </a:extLst>
              </p14:cNvPr>
              <p14:cNvContentPartPr/>
              <p14:nvPr/>
            </p14:nvContentPartPr>
            <p14:xfrm>
              <a:off x="3641090" y="4124201"/>
              <a:ext cx="215640" cy="205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DFF094-00E5-2045-AA0D-00496448A3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5970" y="4108721"/>
                <a:ext cx="24624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B560166-AE99-2843-8A43-8C8E7B5A96D0}"/>
              </a:ext>
            </a:extLst>
          </p:cNvPr>
          <p:cNvGrpSpPr/>
          <p:nvPr/>
        </p:nvGrpSpPr>
        <p:grpSpPr>
          <a:xfrm>
            <a:off x="4422650" y="4161641"/>
            <a:ext cx="2154600" cy="678600"/>
            <a:chOff x="4422650" y="4161641"/>
            <a:chExt cx="21546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1B4881-FA0C-B848-8233-01ADFE92ED04}"/>
                    </a:ext>
                  </a:extLst>
                </p14:cNvPr>
                <p14:cNvContentPartPr/>
                <p14:nvPr/>
              </p14:nvContentPartPr>
              <p14:xfrm>
                <a:off x="4422650" y="4349201"/>
                <a:ext cx="201240" cy="38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1B4881-FA0C-B848-8233-01ADFE92ED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07530" y="4333721"/>
                  <a:ext cx="231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A47E6A-A78D-BA4A-A846-6F2099DB2BB5}"/>
                    </a:ext>
                  </a:extLst>
                </p14:cNvPr>
                <p14:cNvContentPartPr/>
                <p14:nvPr/>
              </p14:nvContentPartPr>
              <p14:xfrm>
                <a:off x="4639730" y="4484201"/>
                <a:ext cx="179640" cy="29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A47E6A-A78D-BA4A-A846-6F2099DB2B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24610" y="4468721"/>
                  <a:ext cx="209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AA783A-BA36-7E49-9531-A43A853D3FB9}"/>
                    </a:ext>
                  </a:extLst>
                </p14:cNvPr>
                <p14:cNvContentPartPr/>
                <p14:nvPr/>
              </p14:nvContentPartPr>
              <p14:xfrm>
                <a:off x="4802450" y="4487081"/>
                <a:ext cx="76320" cy="22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AA783A-BA36-7E49-9531-A43A853D3F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87330" y="4471961"/>
                  <a:ext cx="106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0CDB0C-D019-414E-B1B4-A2E4B10DE06E}"/>
                    </a:ext>
                  </a:extLst>
                </p14:cNvPr>
                <p14:cNvContentPartPr/>
                <p14:nvPr/>
              </p14:nvContentPartPr>
              <p14:xfrm>
                <a:off x="4970930" y="4503281"/>
                <a:ext cx="38520" cy="18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0CDB0C-D019-414E-B1B4-A2E4B10DE0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55450" y="4488161"/>
                  <a:ext cx="68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964776-7F1D-854F-99DB-5D7A6B36DCD9}"/>
                    </a:ext>
                  </a:extLst>
                </p14:cNvPr>
                <p14:cNvContentPartPr/>
                <p14:nvPr/>
              </p14:nvContentPartPr>
              <p14:xfrm>
                <a:off x="4911170" y="4573841"/>
                <a:ext cx="185040" cy="5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964776-7F1D-854F-99DB-5D7A6B36DC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95690" y="4558721"/>
                  <a:ext cx="21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7DF793-DC37-0C4B-84A4-36EFC920B977}"/>
                    </a:ext>
                  </a:extLst>
                </p14:cNvPr>
                <p14:cNvContentPartPr/>
                <p14:nvPr/>
              </p14:nvContentPartPr>
              <p14:xfrm>
                <a:off x="5269730" y="4205561"/>
                <a:ext cx="178920" cy="63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7DF793-DC37-0C4B-84A4-36EFC920B9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54610" y="4190441"/>
                  <a:ext cx="2095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35A1D4-21E8-F442-A492-505A060DD99C}"/>
                    </a:ext>
                  </a:extLst>
                </p14:cNvPr>
                <p14:cNvContentPartPr/>
                <p14:nvPr/>
              </p14:nvContentPartPr>
              <p14:xfrm>
                <a:off x="5616770" y="4568441"/>
                <a:ext cx="206640" cy="4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35A1D4-21E8-F442-A492-505A060DD9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01290" y="4553321"/>
                  <a:ext cx="237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C9DEBCC-28CA-934A-8F85-D0E2FD877CD1}"/>
                    </a:ext>
                  </a:extLst>
                </p14:cNvPr>
                <p14:cNvContentPartPr/>
                <p14:nvPr/>
              </p14:nvContentPartPr>
              <p14:xfrm>
                <a:off x="5975330" y="4476281"/>
                <a:ext cx="200520" cy="29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C9DEBCC-28CA-934A-8F85-D0E2FD877C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0210" y="4461161"/>
                  <a:ext cx="231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F16E5F-A68C-CA4E-8114-0248A91D0C87}"/>
                    </a:ext>
                  </a:extLst>
                </p14:cNvPr>
                <p14:cNvContentPartPr/>
                <p14:nvPr/>
              </p14:nvContentPartPr>
              <p14:xfrm>
                <a:off x="6181250" y="4419041"/>
                <a:ext cx="157680" cy="37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F16E5F-A68C-CA4E-8114-0248A91D0C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65770" y="4403921"/>
                  <a:ext cx="1882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1A6ECA-490B-8548-A9F0-0C4CF0BFE611}"/>
                    </a:ext>
                  </a:extLst>
                </p14:cNvPr>
                <p14:cNvContentPartPr/>
                <p14:nvPr/>
              </p14:nvContentPartPr>
              <p14:xfrm>
                <a:off x="6343970" y="4161641"/>
                <a:ext cx="233280" cy="31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1A6ECA-490B-8548-A9F0-0C4CF0BFE6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8490" y="4146161"/>
                  <a:ext cx="26352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8E8C3B-9643-CD45-A985-7E5023BF9BCB}"/>
              </a:ext>
            </a:extLst>
          </p:cNvPr>
          <p:cNvGrpSpPr/>
          <p:nvPr/>
        </p:nvGrpSpPr>
        <p:grpSpPr>
          <a:xfrm>
            <a:off x="4189370" y="5464121"/>
            <a:ext cx="160200" cy="152280"/>
            <a:chOff x="4189370" y="5464121"/>
            <a:chExt cx="1602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E5E7AD-01CF-C246-8957-3DAF3911F470}"/>
                    </a:ext>
                  </a:extLst>
                </p14:cNvPr>
                <p14:cNvContentPartPr/>
                <p14:nvPr/>
              </p14:nvContentPartPr>
              <p14:xfrm>
                <a:off x="4189370" y="5572481"/>
                <a:ext cx="160200" cy="4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E5E7AD-01CF-C246-8957-3DAF3911F47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73890" y="5557361"/>
                  <a:ext cx="190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77EEFF-31F1-774F-9D5E-8C64C47A2322}"/>
                    </a:ext>
                  </a:extLst>
                </p14:cNvPr>
                <p14:cNvContentPartPr/>
                <p14:nvPr/>
              </p14:nvContentPartPr>
              <p14:xfrm>
                <a:off x="4232570" y="5464121"/>
                <a:ext cx="57600" cy="3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77EEFF-31F1-774F-9D5E-8C64C47A23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17450" y="5449001"/>
                  <a:ext cx="8820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D26F8CB-6D60-8D4C-9927-5BD10F253C43}"/>
                  </a:ext>
                </a:extLst>
              </p14:cNvPr>
              <p14:cNvContentPartPr/>
              <p14:nvPr/>
            </p14:nvContentPartPr>
            <p14:xfrm>
              <a:off x="4678250" y="5046881"/>
              <a:ext cx="551520" cy="539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D26F8CB-6D60-8D4C-9927-5BD10F253C4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3130" y="5031401"/>
                <a:ext cx="58212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724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r>
                  <a:rPr lang="en-US" sz="2800" dirty="0"/>
                  <a:t>Find the intersection(s) of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+48=0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3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C6ADFE2-C497-244A-82B6-48E439C66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25" y="3114368"/>
            <a:ext cx="5868750" cy="3600000"/>
          </a:xfrm>
          <a:prstGeom prst="rect">
            <a:avLst/>
          </a:prstGeom>
          <a:ln>
            <a:solidFill>
              <a:srgbClr val="32323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792DA9-F29D-724D-942D-EC3BF6CBFEC7}"/>
                  </a:ext>
                </a:extLst>
              </p14:cNvPr>
              <p14:cNvContentPartPr/>
              <p14:nvPr/>
            </p14:nvContentPartPr>
            <p14:xfrm>
              <a:off x="3896330" y="4504001"/>
              <a:ext cx="677160" cy="73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792DA9-F29D-724D-942D-EC3BF6CBFE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0850" y="4488881"/>
                <a:ext cx="707760" cy="76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59857ED-557C-1A45-98F5-EEE1FE626F42}"/>
              </a:ext>
            </a:extLst>
          </p:cNvPr>
          <p:cNvGrpSpPr/>
          <p:nvPr/>
        </p:nvGrpSpPr>
        <p:grpSpPr>
          <a:xfrm>
            <a:off x="3700850" y="3630281"/>
            <a:ext cx="738360" cy="3016800"/>
            <a:chOff x="3700850" y="3630281"/>
            <a:chExt cx="738360" cy="30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2782C1-AD69-C24E-A01D-540EDB7DD4B5}"/>
                    </a:ext>
                  </a:extLst>
                </p14:cNvPr>
                <p14:cNvContentPartPr/>
                <p14:nvPr/>
              </p14:nvContentPartPr>
              <p14:xfrm>
                <a:off x="3841970" y="6322361"/>
                <a:ext cx="87120" cy="314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2782C1-AD69-C24E-A01D-540EDB7DD4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26490" y="6306881"/>
                  <a:ext cx="117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F967A0-6C4C-7B49-B221-F28B2A41F899}"/>
                    </a:ext>
                  </a:extLst>
                </p14:cNvPr>
                <p14:cNvContentPartPr/>
                <p14:nvPr/>
              </p14:nvContentPartPr>
              <p14:xfrm>
                <a:off x="4010090" y="6565721"/>
                <a:ext cx="136080" cy="43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F967A0-6C4C-7B49-B221-F28B2A41F8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94970" y="6550601"/>
                  <a:ext cx="166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C15F62-4706-B84A-8B8D-0FA574732172}"/>
                    </a:ext>
                  </a:extLst>
                </p14:cNvPr>
                <p14:cNvContentPartPr/>
                <p14:nvPr/>
              </p14:nvContentPartPr>
              <p14:xfrm>
                <a:off x="4004690" y="6457361"/>
                <a:ext cx="81720" cy="2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C15F62-4706-B84A-8B8D-0FA5747321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9570" y="6441881"/>
                  <a:ext cx="112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C587B-7228-9E49-AC94-1AD1BEE5ADC4}"/>
                    </a:ext>
                  </a:extLst>
                </p14:cNvPr>
                <p14:cNvContentPartPr/>
                <p14:nvPr/>
              </p14:nvContentPartPr>
              <p14:xfrm>
                <a:off x="4265330" y="6321641"/>
                <a:ext cx="173880" cy="25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C587B-7228-9E49-AC94-1AD1BEE5AD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49850" y="6306521"/>
                  <a:ext cx="204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6FA667-0B88-534D-B954-A9F941DC7BCE}"/>
                    </a:ext>
                  </a:extLst>
                </p14:cNvPr>
                <p14:cNvContentPartPr/>
                <p14:nvPr/>
              </p14:nvContentPartPr>
              <p14:xfrm>
                <a:off x="4325090" y="6381401"/>
                <a:ext cx="97920" cy="22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6FA667-0B88-534D-B954-A9F941DC7B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09610" y="6365921"/>
                  <a:ext cx="128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ECE55B-AAB3-FD4E-8F75-E0560DD17439}"/>
                    </a:ext>
                  </a:extLst>
                </p14:cNvPr>
                <p14:cNvContentPartPr/>
                <p14:nvPr/>
              </p14:nvContentPartPr>
              <p14:xfrm>
                <a:off x="3700850" y="6337841"/>
                <a:ext cx="103320" cy="30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ECE55B-AAB3-FD4E-8F75-E0560DD174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85370" y="6322721"/>
                  <a:ext cx="133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DB62B2-C3B6-F642-A570-DC66BECA5434}"/>
                    </a:ext>
                  </a:extLst>
                </p14:cNvPr>
                <p14:cNvContentPartPr/>
                <p14:nvPr/>
              </p14:nvContentPartPr>
              <p14:xfrm>
                <a:off x="3798410" y="6333521"/>
                <a:ext cx="103320" cy="24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DB62B2-C3B6-F642-A570-DC66BECA54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83290" y="6318401"/>
                  <a:ext cx="133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217A5E-91B5-2C46-82BB-19C1BD91924F}"/>
                    </a:ext>
                  </a:extLst>
                </p14:cNvPr>
                <p14:cNvContentPartPr/>
                <p14:nvPr/>
              </p14:nvContentPartPr>
              <p14:xfrm>
                <a:off x="4145810" y="3630281"/>
                <a:ext cx="49320" cy="244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217A5E-91B5-2C46-82BB-19C1BD9192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30690" y="3615161"/>
                  <a:ext cx="79560" cy="247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5927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r>
                  <a:rPr lang="en-US" sz="2800" dirty="0"/>
                  <a:t>Find the intersection(s) of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+84=0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3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556D11-F9F0-B249-BE54-30D5E3E7A824}"/>
                  </a:ext>
                </a:extLst>
              </p14:cNvPr>
              <p14:cNvContentPartPr/>
              <p14:nvPr/>
            </p14:nvContentPartPr>
            <p14:xfrm>
              <a:off x="660290" y="3222761"/>
              <a:ext cx="3665160" cy="7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556D11-F9F0-B249-BE54-30D5E3E7A8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170" y="3207281"/>
                <a:ext cx="3695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6C234C-E488-4546-9668-EC63ABBDA426}"/>
                  </a:ext>
                </a:extLst>
              </p14:cNvPr>
              <p14:cNvContentPartPr/>
              <p14:nvPr/>
            </p14:nvContentPartPr>
            <p14:xfrm>
              <a:off x="31730" y="2874641"/>
              <a:ext cx="353160" cy="4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6C234C-E488-4546-9668-EC63ABBDA4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10" y="2859521"/>
                <a:ext cx="38376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3FED69-62A1-F741-91FD-099E52ACE1FF}"/>
              </a:ext>
            </a:extLst>
          </p:cNvPr>
          <p:cNvGrpSpPr/>
          <p:nvPr/>
        </p:nvGrpSpPr>
        <p:grpSpPr>
          <a:xfrm>
            <a:off x="1427450" y="3521201"/>
            <a:ext cx="873360" cy="461520"/>
            <a:chOff x="1427450" y="3521201"/>
            <a:chExt cx="8733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EBCC52-92A4-CB4C-AF8B-AFCB057E0288}"/>
                    </a:ext>
                  </a:extLst>
                </p14:cNvPr>
                <p14:cNvContentPartPr/>
                <p14:nvPr/>
              </p14:nvContentPartPr>
              <p14:xfrm>
                <a:off x="1427450" y="3613361"/>
                <a:ext cx="32400" cy="27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EBCC52-92A4-CB4C-AF8B-AFCB057E02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1970" y="3598241"/>
                  <a:ext cx="62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E3B2DA-7F7D-D74A-B657-F1A0911209C0}"/>
                    </a:ext>
                  </a:extLst>
                </p14:cNvPr>
                <p14:cNvContentPartPr/>
                <p14:nvPr/>
              </p14:nvContentPartPr>
              <p14:xfrm>
                <a:off x="1660010" y="3521201"/>
                <a:ext cx="244440" cy="43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E3B2DA-7F7D-D74A-B657-F1A0911209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4890" y="3505721"/>
                  <a:ext cx="275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6F41C7-832C-CD4D-B738-647609329A25}"/>
                    </a:ext>
                  </a:extLst>
                </p14:cNvPr>
                <p14:cNvContentPartPr/>
                <p14:nvPr/>
              </p14:nvContentPartPr>
              <p14:xfrm>
                <a:off x="1959170" y="3722441"/>
                <a:ext cx="341640" cy="260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6F41C7-832C-CD4D-B738-647609329A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4050" y="3707321"/>
                  <a:ext cx="37224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F44A7A-3642-5945-AC30-4C0549E06F9D}"/>
              </a:ext>
            </a:extLst>
          </p:cNvPr>
          <p:cNvGrpSpPr/>
          <p:nvPr/>
        </p:nvGrpSpPr>
        <p:grpSpPr>
          <a:xfrm>
            <a:off x="2544890" y="3352721"/>
            <a:ext cx="2004120" cy="554040"/>
            <a:chOff x="2544890" y="3352721"/>
            <a:chExt cx="200412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AC59D3-5093-2640-98CA-014AFF20A893}"/>
                    </a:ext>
                  </a:extLst>
                </p14:cNvPr>
                <p14:cNvContentPartPr/>
                <p14:nvPr/>
              </p14:nvContentPartPr>
              <p14:xfrm>
                <a:off x="2544890" y="3759881"/>
                <a:ext cx="19584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AC59D3-5093-2640-98CA-014AFF20A8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9410" y="3744761"/>
                  <a:ext cx="22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3A179F-0B5A-0B45-9823-54692F129F8F}"/>
                    </a:ext>
                  </a:extLst>
                </p14:cNvPr>
                <p14:cNvContentPartPr/>
                <p14:nvPr/>
              </p14:nvContentPartPr>
              <p14:xfrm>
                <a:off x="2930810" y="3472961"/>
                <a:ext cx="222120" cy="40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3A179F-0B5A-0B45-9823-54692F129F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5330" y="3457481"/>
                  <a:ext cx="252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90F242-28DA-744E-83DE-61B6B99CD63F}"/>
                    </a:ext>
                  </a:extLst>
                </p14:cNvPr>
                <p14:cNvContentPartPr/>
                <p14:nvPr/>
              </p14:nvContentPartPr>
              <p14:xfrm>
                <a:off x="3250490" y="3510401"/>
                <a:ext cx="282600" cy="34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90F242-28DA-744E-83DE-61B6B99CD6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5010" y="3494921"/>
                  <a:ext cx="313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B7C3EE-C19B-B64F-B796-2070B0801E48}"/>
                    </a:ext>
                  </a:extLst>
                </p14:cNvPr>
                <p14:cNvContentPartPr/>
                <p14:nvPr/>
              </p14:nvContentPartPr>
              <p14:xfrm>
                <a:off x="3684650" y="3857441"/>
                <a:ext cx="228240" cy="49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B7C3EE-C19B-B64F-B796-2070B0801E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9170" y="3842321"/>
                  <a:ext cx="258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6C9FCF-B73A-4A47-A380-659A4A27CE47}"/>
                    </a:ext>
                  </a:extLst>
                </p14:cNvPr>
                <p14:cNvContentPartPr/>
                <p14:nvPr/>
              </p14:nvContentPartPr>
              <p14:xfrm>
                <a:off x="3657290" y="3727481"/>
                <a:ext cx="266400" cy="3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6C9FCF-B73A-4A47-A380-659A4A27CE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42170" y="3712001"/>
                  <a:ext cx="296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4188C3-642B-114E-BCB8-B74296D821C3}"/>
                    </a:ext>
                  </a:extLst>
                </p14:cNvPr>
                <p14:cNvContentPartPr/>
                <p14:nvPr/>
              </p14:nvContentPartPr>
              <p14:xfrm>
                <a:off x="4087850" y="3352721"/>
                <a:ext cx="461160" cy="51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4188C3-642B-114E-BCB8-B74296D821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2730" y="3337601"/>
                  <a:ext cx="491400" cy="5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C47048-2BF2-7940-A171-424EB3ADEB52}"/>
              </a:ext>
            </a:extLst>
          </p:cNvPr>
          <p:cNvGrpSpPr/>
          <p:nvPr/>
        </p:nvGrpSpPr>
        <p:grpSpPr>
          <a:xfrm>
            <a:off x="1660010" y="4389521"/>
            <a:ext cx="2307240" cy="871200"/>
            <a:chOff x="1660010" y="4389521"/>
            <a:chExt cx="2307240" cy="8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CDE15F-5E46-D74E-AF7D-E3E7B5B0A3D5}"/>
                    </a:ext>
                  </a:extLst>
                </p14:cNvPr>
                <p14:cNvContentPartPr/>
                <p14:nvPr/>
              </p14:nvContentPartPr>
              <p14:xfrm>
                <a:off x="1660010" y="4517321"/>
                <a:ext cx="200520" cy="33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CDE15F-5E46-D74E-AF7D-E3E7B5B0A3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4890" y="4502201"/>
                  <a:ext cx="231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6B8544-F472-F74A-B394-7C34EAE60CF6}"/>
                    </a:ext>
                  </a:extLst>
                </p14:cNvPr>
                <p14:cNvContentPartPr/>
                <p14:nvPr/>
              </p14:nvContentPartPr>
              <p14:xfrm>
                <a:off x="1801130" y="4499321"/>
                <a:ext cx="185040" cy="29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6B8544-F472-F74A-B394-7C34EAE60C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86010" y="4483841"/>
                  <a:ext cx="215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BD498F-14A0-4245-85CD-80F1B4CC760E}"/>
                    </a:ext>
                  </a:extLst>
                </p14:cNvPr>
                <p14:cNvContentPartPr/>
                <p14:nvPr/>
              </p14:nvContentPartPr>
              <p14:xfrm>
                <a:off x="2316650" y="4747721"/>
                <a:ext cx="190440" cy="76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BD498F-14A0-4245-85CD-80F1B4CC76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01530" y="4732241"/>
                  <a:ext cx="220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3D47C4-858D-E542-91DA-4E8F93978AD3}"/>
                    </a:ext>
                  </a:extLst>
                </p14:cNvPr>
                <p14:cNvContentPartPr/>
                <p14:nvPr/>
              </p14:nvContentPartPr>
              <p14:xfrm>
                <a:off x="2295050" y="4704161"/>
                <a:ext cx="10908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3D47C4-858D-E542-91DA-4E8F93978A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9930" y="4689041"/>
                  <a:ext cx="139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6FF13E-F5AF-4440-9C39-64F9994BD89B}"/>
                    </a:ext>
                  </a:extLst>
                </p14:cNvPr>
                <p14:cNvContentPartPr/>
                <p14:nvPr/>
              </p14:nvContentPartPr>
              <p14:xfrm>
                <a:off x="2870330" y="4389521"/>
                <a:ext cx="210960" cy="27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6FF13E-F5AF-4440-9C39-64F9994BD8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5210" y="4374041"/>
                  <a:ext cx="241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22976A-A4E5-0840-8B76-6E68FEB73273}"/>
                    </a:ext>
                  </a:extLst>
                </p14:cNvPr>
                <p14:cNvContentPartPr/>
                <p14:nvPr/>
              </p14:nvContentPartPr>
              <p14:xfrm>
                <a:off x="3109370" y="4390601"/>
                <a:ext cx="195840" cy="237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22976A-A4E5-0840-8B76-6E68FEB732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93890" y="4375481"/>
                  <a:ext cx="226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2A97E0-E69D-3845-8D80-89A8B355B66E}"/>
                    </a:ext>
                  </a:extLst>
                </p14:cNvPr>
                <p14:cNvContentPartPr/>
                <p14:nvPr/>
              </p14:nvContentPartPr>
              <p14:xfrm>
                <a:off x="3006050" y="4726121"/>
                <a:ext cx="472680" cy="15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2A97E0-E69D-3845-8D80-89A8B355B6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90930" y="4710641"/>
                  <a:ext cx="502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FA239B-2704-DE48-8109-38A42A9643C7}"/>
                    </a:ext>
                  </a:extLst>
                </p14:cNvPr>
                <p14:cNvContentPartPr/>
                <p14:nvPr/>
              </p14:nvContentPartPr>
              <p14:xfrm>
                <a:off x="3044210" y="4991801"/>
                <a:ext cx="60120" cy="249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FA239B-2704-DE48-8109-38A42A9643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28730" y="4976681"/>
                  <a:ext cx="90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9E0CD8-E47A-5440-A997-8D5B6E7B55A0}"/>
                    </a:ext>
                  </a:extLst>
                </p14:cNvPr>
                <p14:cNvContentPartPr/>
                <p14:nvPr/>
              </p14:nvContentPartPr>
              <p14:xfrm>
                <a:off x="3299090" y="4905041"/>
                <a:ext cx="125280" cy="35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9E0CD8-E47A-5440-A997-8D5B6E7B55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83970" y="4889921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FB110A-62C4-CD4A-A86D-65E972D4714A}"/>
                    </a:ext>
                  </a:extLst>
                </p14:cNvPr>
                <p14:cNvContentPartPr/>
                <p14:nvPr/>
              </p14:nvContentPartPr>
              <p14:xfrm>
                <a:off x="3727850" y="4753121"/>
                <a:ext cx="225360" cy="4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FB110A-62C4-CD4A-A86D-65E972D471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12730" y="4738001"/>
                  <a:ext cx="255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A65731-4CD2-DC44-8654-4631BCEB4825}"/>
                    </a:ext>
                  </a:extLst>
                </p14:cNvPr>
                <p14:cNvContentPartPr/>
                <p14:nvPr/>
              </p14:nvContentPartPr>
              <p14:xfrm>
                <a:off x="3831170" y="4677161"/>
                <a:ext cx="136080" cy="1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A65731-4CD2-DC44-8654-4631BCEB48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5690" y="4662041"/>
                  <a:ext cx="166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4C7962-D246-8B44-AE7A-01F6E0DE9287}"/>
                    </a:ext>
                  </a:extLst>
                </p14:cNvPr>
                <p14:cNvContentPartPr/>
                <p14:nvPr/>
              </p14:nvContentPartPr>
              <p14:xfrm>
                <a:off x="3321050" y="5036081"/>
                <a:ext cx="228240" cy="21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4C7962-D246-8B44-AE7A-01F6E0DE92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5570" y="5020601"/>
                  <a:ext cx="258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10B252-0869-1644-8A20-988FBC5E603D}"/>
                    </a:ext>
                  </a:extLst>
                </p14:cNvPr>
                <p14:cNvContentPartPr/>
                <p14:nvPr/>
              </p14:nvContentPartPr>
              <p14:xfrm>
                <a:off x="3364250" y="4878041"/>
                <a:ext cx="92520" cy="15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10B252-0869-1644-8A20-988FBC5E60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49130" y="4862561"/>
                  <a:ext cx="1231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2789D1-D6FA-EA4B-B883-425CF12E5A55}"/>
              </a:ext>
            </a:extLst>
          </p:cNvPr>
          <p:cNvGrpSpPr/>
          <p:nvPr/>
        </p:nvGrpSpPr>
        <p:grpSpPr>
          <a:xfrm>
            <a:off x="4216370" y="4221041"/>
            <a:ext cx="840600" cy="869040"/>
            <a:chOff x="4216370" y="4221041"/>
            <a:chExt cx="840600" cy="8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862201-B3AB-DD4C-83B3-B7E50BA9844B}"/>
                    </a:ext>
                  </a:extLst>
                </p14:cNvPr>
                <p14:cNvContentPartPr/>
                <p14:nvPr/>
              </p14:nvContentPartPr>
              <p14:xfrm>
                <a:off x="4216370" y="4476281"/>
                <a:ext cx="304200" cy="57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862201-B3AB-DD4C-83B3-B7E50BA984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01250" y="4461161"/>
                  <a:ext cx="3348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46D9B79-3C4D-774C-807B-55F0A862E437}"/>
                    </a:ext>
                  </a:extLst>
                </p14:cNvPr>
                <p14:cNvContentPartPr/>
                <p14:nvPr/>
              </p14:nvContentPartPr>
              <p14:xfrm>
                <a:off x="4221770" y="4394921"/>
                <a:ext cx="447120" cy="619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46D9B79-3C4D-774C-807B-55F0A862E4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6650" y="4379801"/>
                  <a:ext cx="47772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A8259C-53EB-5749-950F-D99643CC8760}"/>
                    </a:ext>
                  </a:extLst>
                </p14:cNvPr>
                <p14:cNvContentPartPr/>
                <p14:nvPr/>
              </p14:nvContentPartPr>
              <p14:xfrm>
                <a:off x="4770050" y="4221041"/>
                <a:ext cx="60120" cy="244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A8259C-53EB-5749-950F-D99643CC87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54570" y="4205921"/>
                  <a:ext cx="90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D724F9-14CA-854D-9D6B-81EC8B1AF751}"/>
                    </a:ext>
                  </a:extLst>
                </p14:cNvPr>
                <p14:cNvContentPartPr/>
                <p14:nvPr/>
              </p14:nvContentPartPr>
              <p14:xfrm>
                <a:off x="4688690" y="4530641"/>
                <a:ext cx="261000" cy="16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D724F9-14CA-854D-9D6B-81EC8B1AF7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73210" y="4515161"/>
                  <a:ext cx="291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2EA59F-0383-A14F-9772-75DF16723200}"/>
                    </a:ext>
                  </a:extLst>
                </p14:cNvPr>
                <p14:cNvContentPartPr/>
                <p14:nvPr/>
              </p14:nvContentPartPr>
              <p14:xfrm>
                <a:off x="4824410" y="4688681"/>
                <a:ext cx="232560" cy="40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2EA59F-0383-A14F-9772-75DF167232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08930" y="4673201"/>
                  <a:ext cx="26316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7AB43E-9EE7-EB4D-A732-B87C788908E5}"/>
              </a:ext>
            </a:extLst>
          </p:cNvPr>
          <p:cNvGrpSpPr/>
          <p:nvPr/>
        </p:nvGrpSpPr>
        <p:grpSpPr>
          <a:xfrm>
            <a:off x="5394290" y="4514441"/>
            <a:ext cx="459000" cy="75960"/>
            <a:chOff x="5394290" y="4514441"/>
            <a:chExt cx="45900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BAE98C-9B58-2846-B362-BCE1DC75CC5A}"/>
                    </a:ext>
                  </a:extLst>
                </p14:cNvPr>
                <p14:cNvContentPartPr/>
                <p14:nvPr/>
              </p14:nvContentPartPr>
              <p14:xfrm>
                <a:off x="5394290" y="4579241"/>
                <a:ext cx="54720" cy="1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BAE98C-9B58-2846-B362-BCE1DC75CC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8810" y="4564121"/>
                  <a:ext cx="84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3A5275-2F16-1144-85DB-BA495123329C}"/>
                    </a:ext>
                  </a:extLst>
                </p14:cNvPr>
                <p14:cNvContentPartPr/>
                <p14:nvPr/>
              </p14:nvContentPartPr>
              <p14:xfrm>
                <a:off x="5578610" y="4519841"/>
                <a:ext cx="87120" cy="4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3A5275-2F16-1144-85DB-BA49512332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63490" y="4504361"/>
                  <a:ext cx="117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EE8FA9-F445-5A45-83F0-FE309BBA1AA3}"/>
                    </a:ext>
                  </a:extLst>
                </p14:cNvPr>
                <p14:cNvContentPartPr/>
                <p14:nvPr/>
              </p14:nvContentPartPr>
              <p14:xfrm>
                <a:off x="5779490" y="4514441"/>
                <a:ext cx="73800" cy="2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EE8FA9-F445-5A45-83F0-FE309BBA1A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64370" y="4498961"/>
                  <a:ext cx="1044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97B0AF-655A-894C-B5DC-2A2423941304}"/>
              </a:ext>
            </a:extLst>
          </p:cNvPr>
          <p:cNvGrpSpPr/>
          <p:nvPr/>
        </p:nvGrpSpPr>
        <p:grpSpPr>
          <a:xfrm>
            <a:off x="6381770" y="4232201"/>
            <a:ext cx="1442880" cy="754560"/>
            <a:chOff x="6381770" y="4232201"/>
            <a:chExt cx="144288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154C4B-0C5C-4A4C-A95C-872701C8A119}"/>
                    </a:ext>
                  </a:extLst>
                </p14:cNvPr>
                <p14:cNvContentPartPr/>
                <p14:nvPr/>
              </p14:nvContentPartPr>
              <p14:xfrm>
                <a:off x="6381770" y="4503281"/>
                <a:ext cx="255600" cy="483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154C4B-0C5C-4A4C-A95C-872701C8A1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66650" y="4488161"/>
                  <a:ext cx="2858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2F774B-051A-0A48-B537-818703C49F4D}"/>
                    </a:ext>
                  </a:extLst>
                </p14:cNvPr>
                <p14:cNvContentPartPr/>
                <p14:nvPr/>
              </p14:nvContentPartPr>
              <p14:xfrm>
                <a:off x="6957050" y="4698761"/>
                <a:ext cx="5292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2F774B-051A-0A48-B537-818703C49F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41930" y="4683641"/>
                  <a:ext cx="83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05BD02-020D-774A-9FB1-99AE6F4FAB46}"/>
                    </a:ext>
                  </a:extLst>
                </p14:cNvPr>
                <p14:cNvContentPartPr/>
                <p14:nvPr/>
              </p14:nvContentPartPr>
              <p14:xfrm>
                <a:off x="7196090" y="4687961"/>
                <a:ext cx="4320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05BD02-020D-774A-9FB1-99AE6F4FAB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80610" y="4672841"/>
                  <a:ext cx="73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9FE423-8C9E-CE47-8449-415B127EE5CD}"/>
                    </a:ext>
                  </a:extLst>
                </p14:cNvPr>
                <p14:cNvContentPartPr/>
                <p14:nvPr/>
              </p14:nvContentPartPr>
              <p14:xfrm>
                <a:off x="6767330" y="4232201"/>
                <a:ext cx="298800" cy="22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9FE423-8C9E-CE47-8449-415B127EE5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51850" y="4216721"/>
                  <a:ext cx="329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D59CF2-C699-A147-9A4F-03A444CF229E}"/>
                    </a:ext>
                  </a:extLst>
                </p14:cNvPr>
                <p14:cNvContentPartPr/>
                <p14:nvPr/>
              </p14:nvContentPartPr>
              <p14:xfrm>
                <a:off x="7030130" y="4356761"/>
                <a:ext cx="258480" cy="35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D59CF2-C699-A147-9A4F-03A444CF22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15010" y="4341641"/>
                  <a:ext cx="289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DF7A7D-A317-2049-9B7F-F153E5534D66}"/>
                    </a:ext>
                  </a:extLst>
                </p14:cNvPr>
                <p14:cNvContentPartPr/>
                <p14:nvPr/>
              </p14:nvContentPartPr>
              <p14:xfrm>
                <a:off x="7434770" y="4238681"/>
                <a:ext cx="389880" cy="356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DF7A7D-A317-2049-9B7F-F153E5534D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19650" y="4223561"/>
                  <a:ext cx="420480" cy="38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328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Intersecting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</p:spPr>
            <p:txBody>
              <a:bodyPr/>
              <a:lstStyle/>
              <a:p>
                <a:r>
                  <a:rPr lang="en-US" sz="2800" dirty="0"/>
                  <a:t>Find the intersection(s) of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+84=0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433E87-1007-BA44-B63A-0CB9FD17B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604000" cy="4525963"/>
              </a:xfrm>
              <a:blipFill>
                <a:blip r:embed="rId3"/>
                <a:stretch>
                  <a:fillRect l="-14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28DE42B-AE5A-8647-B9D7-E9BAD9E80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25" y="3077792"/>
            <a:ext cx="5868750" cy="3600000"/>
          </a:xfrm>
          <a:prstGeom prst="rect">
            <a:avLst/>
          </a:prstGeom>
          <a:ln>
            <a:solidFill>
              <a:srgbClr val="323232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DD6BCA0-A5A5-7A40-9E15-AF18FD063641}"/>
              </a:ext>
            </a:extLst>
          </p:cNvPr>
          <p:cNvGrpSpPr/>
          <p:nvPr/>
        </p:nvGrpSpPr>
        <p:grpSpPr>
          <a:xfrm>
            <a:off x="3538130" y="6224081"/>
            <a:ext cx="544320" cy="380160"/>
            <a:chOff x="3538130" y="6224081"/>
            <a:chExt cx="5443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E4362F-1FB0-C446-8948-FCE2C2D199B7}"/>
                    </a:ext>
                  </a:extLst>
                </p14:cNvPr>
                <p14:cNvContentPartPr/>
                <p14:nvPr/>
              </p14:nvContentPartPr>
              <p14:xfrm>
                <a:off x="3608690" y="6224081"/>
                <a:ext cx="12528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E4362F-1FB0-C446-8948-FCE2C2D199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3210" y="6208601"/>
                  <a:ext cx="155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F9B89C-B1CC-064B-AABE-DD5EA6A537BE}"/>
                    </a:ext>
                  </a:extLst>
                </p14:cNvPr>
                <p14:cNvContentPartPr/>
                <p14:nvPr/>
              </p14:nvContentPartPr>
              <p14:xfrm>
                <a:off x="3538130" y="6264401"/>
                <a:ext cx="114480" cy="339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F9B89C-B1CC-064B-AABE-DD5EA6A537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22650" y="6248921"/>
                  <a:ext cx="1447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2352B5-F951-644E-ABCA-DF77F2F15A8D}"/>
                    </a:ext>
                  </a:extLst>
                </p14:cNvPr>
                <p14:cNvContentPartPr/>
                <p14:nvPr/>
              </p14:nvContentPartPr>
              <p14:xfrm>
                <a:off x="3700850" y="6251081"/>
                <a:ext cx="125280" cy="30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2352B5-F951-644E-ABCA-DF77F2F15A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85370" y="6235961"/>
                  <a:ext cx="155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90BE7A-E0DF-3147-81E6-BB9709165D4F}"/>
                    </a:ext>
                  </a:extLst>
                </p14:cNvPr>
                <p14:cNvContentPartPr/>
                <p14:nvPr/>
              </p14:nvContentPartPr>
              <p14:xfrm>
                <a:off x="3733250" y="6261881"/>
                <a:ext cx="152280" cy="30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90BE7A-E0DF-3147-81E6-BB9709165D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18130" y="6246761"/>
                  <a:ext cx="182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138F64-8A33-784C-AC9F-9AD74A529DCC}"/>
                    </a:ext>
                  </a:extLst>
                </p14:cNvPr>
                <p14:cNvContentPartPr/>
                <p14:nvPr/>
              </p14:nvContentPartPr>
              <p14:xfrm>
                <a:off x="3700850" y="6256481"/>
                <a:ext cx="163080" cy="32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138F64-8A33-784C-AC9F-9AD74A529D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85370" y="6241361"/>
                  <a:ext cx="193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51FA9F-63D1-0845-81F1-247F9937B9D6}"/>
                    </a:ext>
                  </a:extLst>
                </p14:cNvPr>
                <p14:cNvContentPartPr/>
                <p14:nvPr/>
              </p14:nvContentPartPr>
              <p14:xfrm>
                <a:off x="3717770" y="6234881"/>
                <a:ext cx="129960" cy="353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51FA9F-63D1-0845-81F1-247F9937B9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2290" y="6219401"/>
                  <a:ext cx="160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6347A8-40B2-C44B-A27A-274146E55D4B}"/>
                    </a:ext>
                  </a:extLst>
                </p14:cNvPr>
                <p14:cNvContentPartPr/>
                <p14:nvPr/>
              </p14:nvContentPartPr>
              <p14:xfrm>
                <a:off x="4015490" y="6441161"/>
                <a:ext cx="54000" cy="3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6347A8-40B2-C44B-A27A-274146E55D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0370" y="6425681"/>
                  <a:ext cx="84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23C403-9671-3E4B-A142-33164A7446F4}"/>
                    </a:ext>
                  </a:extLst>
                </p14:cNvPr>
                <p14:cNvContentPartPr/>
                <p14:nvPr/>
              </p14:nvContentPartPr>
              <p14:xfrm>
                <a:off x="3993890" y="6316241"/>
                <a:ext cx="88560" cy="43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23C403-9671-3E4B-A142-33164A7446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78770" y="6300761"/>
                  <a:ext cx="1188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274AC0-EED3-B74D-8F37-3E320149FDC1}"/>
              </a:ext>
            </a:extLst>
          </p:cNvPr>
          <p:cNvGrpSpPr/>
          <p:nvPr/>
        </p:nvGrpSpPr>
        <p:grpSpPr>
          <a:xfrm>
            <a:off x="4332650" y="6055601"/>
            <a:ext cx="464760" cy="689760"/>
            <a:chOff x="4332650" y="6055601"/>
            <a:chExt cx="46476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E1D00-47E2-684E-939E-41FA48D156AF}"/>
                    </a:ext>
                  </a:extLst>
                </p14:cNvPr>
                <p14:cNvContentPartPr/>
                <p14:nvPr/>
              </p14:nvContentPartPr>
              <p14:xfrm>
                <a:off x="4332650" y="6175121"/>
                <a:ext cx="155520" cy="37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E1D00-47E2-684E-939E-41FA48D156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17530" y="6159641"/>
                  <a:ext cx="185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D0C778-6786-9B45-8002-145684F03745}"/>
                    </a:ext>
                  </a:extLst>
                </p14:cNvPr>
                <p14:cNvContentPartPr/>
                <p14:nvPr/>
              </p14:nvContentPartPr>
              <p14:xfrm>
                <a:off x="4590770" y="6055601"/>
                <a:ext cx="32760" cy="21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D0C778-6786-9B45-8002-145684F037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5650" y="6040481"/>
                  <a:ext cx="6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8FC7D5-9F21-2849-971F-4FA72008F764}"/>
                    </a:ext>
                  </a:extLst>
                </p14:cNvPr>
                <p14:cNvContentPartPr/>
                <p14:nvPr/>
              </p14:nvContentPartPr>
              <p14:xfrm>
                <a:off x="4493210" y="6283481"/>
                <a:ext cx="228240" cy="15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8FC7D5-9F21-2849-971F-4FA72008F7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78090" y="6268361"/>
                  <a:ext cx="258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1E9D76-DF89-F94A-B8E7-D3E162512ACD}"/>
                    </a:ext>
                  </a:extLst>
                </p14:cNvPr>
                <p14:cNvContentPartPr/>
                <p14:nvPr/>
              </p14:nvContentPartPr>
              <p14:xfrm>
                <a:off x="4645130" y="6392201"/>
                <a:ext cx="152280" cy="353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1E9D76-DF89-F94A-B8E7-D3E162512A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30010" y="6377081"/>
                  <a:ext cx="18288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7E33A2-B53B-B844-AE00-3D1C081667AC}"/>
              </a:ext>
            </a:extLst>
          </p:cNvPr>
          <p:cNvGrpSpPr/>
          <p:nvPr/>
        </p:nvGrpSpPr>
        <p:grpSpPr>
          <a:xfrm>
            <a:off x="6094130" y="2071841"/>
            <a:ext cx="705600" cy="556920"/>
            <a:chOff x="6094130" y="2071841"/>
            <a:chExt cx="7056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76B26E-CBB5-3A41-941B-81DFD2883476}"/>
                    </a:ext>
                  </a:extLst>
                </p14:cNvPr>
                <p14:cNvContentPartPr/>
                <p14:nvPr/>
              </p14:nvContentPartPr>
              <p14:xfrm>
                <a:off x="6094130" y="2272721"/>
                <a:ext cx="309600" cy="356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76B26E-CBB5-3A41-941B-81DFD28834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79010" y="2257601"/>
                  <a:ext cx="340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486C3C-7F57-444A-9DC2-C0892F7B8758}"/>
                    </a:ext>
                  </a:extLst>
                </p14:cNvPr>
                <p14:cNvContentPartPr/>
                <p14:nvPr/>
              </p14:nvContentPartPr>
              <p14:xfrm>
                <a:off x="6273410" y="2294681"/>
                <a:ext cx="212040" cy="25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486C3C-7F57-444A-9DC2-C0892F7B87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57930" y="2279201"/>
                  <a:ext cx="242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6E5E7D-B758-B945-9251-FAEF3D27D458}"/>
                    </a:ext>
                  </a:extLst>
                </p14:cNvPr>
                <p14:cNvContentPartPr/>
                <p14:nvPr/>
              </p14:nvContentPartPr>
              <p14:xfrm>
                <a:off x="6539450" y="2300081"/>
                <a:ext cx="54720" cy="23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6E5E7D-B758-B945-9251-FAEF3D27D4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23970" y="2284601"/>
                  <a:ext cx="84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760CED-810B-0B40-9FAC-C923079CEE9D}"/>
                    </a:ext>
                  </a:extLst>
                </p14:cNvPr>
                <p14:cNvContentPartPr/>
                <p14:nvPr/>
              </p14:nvContentPartPr>
              <p14:xfrm>
                <a:off x="6642410" y="2212961"/>
                <a:ext cx="157320" cy="36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760CED-810B-0B40-9FAC-C923079CEE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27290" y="2197841"/>
                  <a:ext cx="187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DDB5A7-F32E-1D49-9E8A-061E0BE93B1C}"/>
                    </a:ext>
                  </a:extLst>
                </p14:cNvPr>
                <p14:cNvContentPartPr/>
                <p14:nvPr/>
              </p14:nvContentPartPr>
              <p14:xfrm>
                <a:off x="6653210" y="2137001"/>
                <a:ext cx="119880" cy="81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DDB5A7-F32E-1D49-9E8A-061E0BE93B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38090" y="2121881"/>
                  <a:ext cx="150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E74553-4B45-D34E-BE9A-846F0AC7085E}"/>
                    </a:ext>
                  </a:extLst>
                </p14:cNvPr>
                <p14:cNvContentPartPr/>
                <p14:nvPr/>
              </p14:nvContentPartPr>
              <p14:xfrm>
                <a:off x="6566450" y="2071841"/>
                <a:ext cx="65520" cy="4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E74553-4B45-D34E-BE9A-846F0AC708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1330" y="2056721"/>
                  <a:ext cx="961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E887F0-D5A6-1B42-A100-B0445612C559}"/>
              </a:ext>
            </a:extLst>
          </p:cNvPr>
          <p:cNvGrpSpPr/>
          <p:nvPr/>
        </p:nvGrpSpPr>
        <p:grpSpPr>
          <a:xfrm>
            <a:off x="4498610" y="2183441"/>
            <a:ext cx="1405800" cy="643320"/>
            <a:chOff x="4498610" y="2183441"/>
            <a:chExt cx="140580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B92367-4ED8-F840-BAA8-62D62742E405}"/>
                    </a:ext>
                  </a:extLst>
                </p14:cNvPr>
                <p14:cNvContentPartPr/>
                <p14:nvPr/>
              </p14:nvContentPartPr>
              <p14:xfrm>
                <a:off x="4639730" y="2408441"/>
                <a:ext cx="3888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B92367-4ED8-F840-BAA8-62D62742E4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24610" y="2393321"/>
                  <a:ext cx="6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5033B8-8687-2843-A0D9-B05D5E3075A4}"/>
                    </a:ext>
                  </a:extLst>
                </p14:cNvPr>
                <p14:cNvContentPartPr/>
                <p14:nvPr/>
              </p14:nvContentPartPr>
              <p14:xfrm>
                <a:off x="4569170" y="2717681"/>
                <a:ext cx="11160" cy="5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5033B8-8687-2843-A0D9-B05D5E3075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54050" y="2702561"/>
                  <a:ext cx="41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DAFD58-6FF2-294A-BC47-730D426EFF67}"/>
                    </a:ext>
                  </a:extLst>
                </p14:cNvPr>
                <p14:cNvContentPartPr/>
                <p14:nvPr/>
              </p14:nvContentPartPr>
              <p14:xfrm>
                <a:off x="4547570" y="2376041"/>
                <a:ext cx="154800" cy="23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DAFD58-6FF2-294A-BC47-730D426EFF6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32090" y="2360561"/>
                  <a:ext cx="185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3647FE-A9D8-ED46-AF72-A9035E9E8559}"/>
                    </a:ext>
                  </a:extLst>
                </p14:cNvPr>
                <p14:cNvContentPartPr/>
                <p14:nvPr/>
              </p14:nvContentPartPr>
              <p14:xfrm>
                <a:off x="4607330" y="2641721"/>
                <a:ext cx="21960" cy="130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3647FE-A9D8-ED46-AF72-A9035E9E85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91850" y="2626601"/>
                  <a:ext cx="52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69BB3E-0F14-2D44-B770-3E1BD9A98762}"/>
                    </a:ext>
                  </a:extLst>
                </p14:cNvPr>
                <p14:cNvContentPartPr/>
                <p14:nvPr/>
              </p14:nvContentPartPr>
              <p14:xfrm>
                <a:off x="4715690" y="2370641"/>
                <a:ext cx="166320" cy="29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69BB3E-0F14-2D44-B770-3E1BD9A987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00570" y="2355161"/>
                  <a:ext cx="196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3178B7-2E67-2A42-842A-1D9D26E72C09}"/>
                    </a:ext>
                  </a:extLst>
                </p14:cNvPr>
                <p14:cNvContentPartPr/>
                <p14:nvPr/>
              </p14:nvContentPartPr>
              <p14:xfrm>
                <a:off x="4786250" y="2528321"/>
                <a:ext cx="136080" cy="135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3178B7-2E67-2A42-842A-1D9D26E72C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71130" y="2513201"/>
                  <a:ext cx="166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DFABE4-92A6-8E45-B0EC-15432D02369A}"/>
                    </a:ext>
                  </a:extLst>
                </p14:cNvPr>
                <p14:cNvContentPartPr/>
                <p14:nvPr/>
              </p14:nvContentPartPr>
              <p14:xfrm>
                <a:off x="4971290" y="2248601"/>
                <a:ext cx="244080" cy="48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DFABE4-92A6-8E45-B0EC-15432D0236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56170" y="2233481"/>
                  <a:ext cx="2743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A5F6B6-23CC-9F40-B812-2761E06F1B44}"/>
                    </a:ext>
                  </a:extLst>
                </p14:cNvPr>
                <p14:cNvContentPartPr/>
                <p14:nvPr/>
              </p14:nvContentPartPr>
              <p14:xfrm>
                <a:off x="5258570" y="2446601"/>
                <a:ext cx="54720" cy="182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A5F6B6-23CC-9F40-B812-2761E06F1B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43090" y="2431121"/>
                  <a:ext cx="84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DFA6771-AECF-F84E-B3A0-E7E436EFC2B2}"/>
                    </a:ext>
                  </a:extLst>
                </p14:cNvPr>
                <p14:cNvContentPartPr/>
                <p14:nvPr/>
              </p14:nvContentPartPr>
              <p14:xfrm>
                <a:off x="5263970" y="2305481"/>
                <a:ext cx="16560" cy="6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DFA6771-AECF-F84E-B3A0-E7E436EFC2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48490" y="2290001"/>
                  <a:ext cx="47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8E5C4D-4CE4-A846-99AC-1142CAAFA124}"/>
                    </a:ext>
                  </a:extLst>
                </p14:cNvPr>
                <p14:cNvContentPartPr/>
                <p14:nvPr/>
              </p14:nvContentPartPr>
              <p14:xfrm>
                <a:off x="5372330" y="2321681"/>
                <a:ext cx="125280" cy="34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8E5C4D-4CE4-A846-99AC-1142CAAFA1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57210" y="2306561"/>
                  <a:ext cx="1555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97FA22-DA63-464D-9DD2-6BFC6B6C9E0F}"/>
                    </a:ext>
                  </a:extLst>
                </p14:cNvPr>
                <p14:cNvContentPartPr/>
                <p14:nvPr/>
              </p14:nvContentPartPr>
              <p14:xfrm>
                <a:off x="5524250" y="2183441"/>
                <a:ext cx="380160" cy="447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97FA22-DA63-464D-9DD2-6BFC6B6C9E0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09130" y="2168321"/>
                  <a:ext cx="4107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16548B-9470-DC4A-BBE6-0C024211244B}"/>
                    </a:ext>
                  </a:extLst>
                </p14:cNvPr>
                <p14:cNvContentPartPr/>
                <p14:nvPr/>
              </p14:nvContentPartPr>
              <p14:xfrm>
                <a:off x="4569170" y="2766641"/>
                <a:ext cx="32760" cy="2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16548B-9470-DC4A-BBE6-0C02421124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54050" y="2751521"/>
                  <a:ext cx="63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638C2E-5962-4243-8781-30E5154BAF21}"/>
                    </a:ext>
                  </a:extLst>
                </p14:cNvPr>
                <p14:cNvContentPartPr/>
                <p14:nvPr/>
              </p14:nvContentPartPr>
              <p14:xfrm>
                <a:off x="4563770" y="2419241"/>
                <a:ext cx="76320" cy="9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638C2E-5962-4243-8781-30E5154BAF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48650" y="2404121"/>
                  <a:ext cx="106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07B9BD-3E5E-9C41-BDA3-5041BB325040}"/>
                    </a:ext>
                  </a:extLst>
                </p14:cNvPr>
                <p14:cNvContentPartPr/>
                <p14:nvPr/>
              </p14:nvContentPartPr>
              <p14:xfrm>
                <a:off x="4498610" y="2538761"/>
                <a:ext cx="65520" cy="28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07B9BD-3E5E-9C41-BDA3-5041BB3250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83490" y="2523641"/>
                  <a:ext cx="96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B53ABF-E51B-A248-B10B-A800BC794322}"/>
                    </a:ext>
                  </a:extLst>
                </p14:cNvPr>
                <p14:cNvContentPartPr/>
                <p14:nvPr/>
              </p14:nvContentPartPr>
              <p14:xfrm>
                <a:off x="4802450" y="2405561"/>
                <a:ext cx="13680" cy="212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B53ABF-E51B-A248-B10B-A800BC7943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7330" y="2390081"/>
                  <a:ext cx="4428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5FF22CF-F679-BB40-A033-E4F161BF332F}"/>
                  </a:ext>
                </a:extLst>
              </p14:cNvPr>
              <p14:cNvContentPartPr/>
              <p14:nvPr/>
            </p14:nvContentPartPr>
            <p14:xfrm>
              <a:off x="4596170" y="3217001"/>
              <a:ext cx="1872720" cy="12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5FF22CF-F679-BB40-A033-E4F161BF332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81050" y="3201881"/>
                <a:ext cx="19033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F84D85A-1DDD-ED40-ACB9-88FD283E3024}"/>
              </a:ext>
            </a:extLst>
          </p:cNvPr>
          <p:cNvGrpSpPr/>
          <p:nvPr/>
        </p:nvGrpSpPr>
        <p:grpSpPr>
          <a:xfrm>
            <a:off x="2770250" y="3331121"/>
            <a:ext cx="2282400" cy="2253600"/>
            <a:chOff x="2770250" y="3331121"/>
            <a:chExt cx="2282400" cy="22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3A5CFF-8E64-4B40-B6C3-54787D31DD85}"/>
                    </a:ext>
                  </a:extLst>
                </p14:cNvPr>
                <p14:cNvContentPartPr/>
                <p14:nvPr/>
              </p14:nvContentPartPr>
              <p14:xfrm>
                <a:off x="4504010" y="3790121"/>
                <a:ext cx="228240" cy="22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3A5CFF-8E64-4B40-B6C3-54787D31DD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88890" y="3774641"/>
                  <a:ext cx="258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785D56-99F7-434A-B92F-DAA74C53CEC2}"/>
                    </a:ext>
                  </a:extLst>
                </p14:cNvPr>
                <p14:cNvContentPartPr/>
                <p14:nvPr/>
              </p14:nvContentPartPr>
              <p14:xfrm>
                <a:off x="4563770" y="3814241"/>
                <a:ext cx="157680" cy="17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785D56-99F7-434A-B92F-DAA74C53CE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48650" y="3798761"/>
                  <a:ext cx="188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21B80C-BF73-6B41-AF61-1E974CF1E227}"/>
                    </a:ext>
                  </a:extLst>
                </p14:cNvPr>
                <p14:cNvContentPartPr/>
                <p14:nvPr/>
              </p14:nvContentPartPr>
              <p14:xfrm>
                <a:off x="4628930" y="3939161"/>
                <a:ext cx="423720" cy="164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21B80C-BF73-6B41-AF61-1E974CF1E22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13450" y="3923681"/>
                  <a:ext cx="454320" cy="16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A2A43D-62D1-1A4A-9104-69A549DC45C8}"/>
                    </a:ext>
                  </a:extLst>
                </p14:cNvPr>
                <p14:cNvContentPartPr/>
                <p14:nvPr/>
              </p14:nvContentPartPr>
              <p14:xfrm>
                <a:off x="4628930" y="3978761"/>
                <a:ext cx="418320" cy="147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A2A43D-62D1-1A4A-9104-69A549DC45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13450" y="3963641"/>
                  <a:ext cx="448920" cy="15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574D09-4C67-6B4F-8E44-B758F84B7674}"/>
                    </a:ext>
                  </a:extLst>
                </p14:cNvPr>
                <p14:cNvContentPartPr/>
                <p14:nvPr/>
              </p14:nvContentPartPr>
              <p14:xfrm>
                <a:off x="4096850" y="3906401"/>
                <a:ext cx="521280" cy="148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574D09-4C67-6B4F-8E44-B758F84B76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81730" y="3891281"/>
                  <a:ext cx="551880" cy="15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E9FA83-FCE4-DF41-A01C-9CF0EE31B5F5}"/>
                    </a:ext>
                  </a:extLst>
                </p14:cNvPr>
                <p14:cNvContentPartPr/>
                <p14:nvPr/>
              </p14:nvContentPartPr>
              <p14:xfrm>
                <a:off x="4096850" y="3922601"/>
                <a:ext cx="526680" cy="146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E9FA83-FCE4-DF41-A01C-9CF0EE31B5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81730" y="3907481"/>
                  <a:ext cx="557280" cy="14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2CA2DE-0164-3143-85F1-76ECEE318411}"/>
                    </a:ext>
                  </a:extLst>
                </p14:cNvPr>
                <p14:cNvContentPartPr/>
                <p14:nvPr/>
              </p14:nvContentPartPr>
              <p14:xfrm>
                <a:off x="4037450" y="5089721"/>
                <a:ext cx="205560" cy="14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2CA2DE-0164-3143-85F1-76ECEE3184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21970" y="5074241"/>
                  <a:ext cx="235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D448F0-6D23-0E44-8AE2-32D84704FC89}"/>
                    </a:ext>
                  </a:extLst>
                </p14:cNvPr>
                <p14:cNvContentPartPr/>
                <p14:nvPr/>
              </p14:nvContentPartPr>
              <p14:xfrm>
                <a:off x="4780850" y="5122121"/>
                <a:ext cx="244440" cy="233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D448F0-6D23-0E44-8AE2-32D84704FC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65730" y="5107001"/>
                  <a:ext cx="275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891540-6BC2-F34D-B166-2AD99B9A4124}"/>
                    </a:ext>
                  </a:extLst>
                </p14:cNvPr>
                <p14:cNvContentPartPr/>
                <p14:nvPr/>
              </p14:nvContentPartPr>
              <p14:xfrm>
                <a:off x="2770250" y="3331121"/>
                <a:ext cx="1853640" cy="429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891540-6BC2-F34D-B166-2AD99B9A41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55130" y="3316001"/>
                  <a:ext cx="18838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3E3A0A4-88CB-EA47-86D0-5E1ED221537C}"/>
                    </a:ext>
                  </a:extLst>
                </p14:cNvPr>
                <p14:cNvContentPartPr/>
                <p14:nvPr/>
              </p14:nvContentPartPr>
              <p14:xfrm>
                <a:off x="2795450" y="3710921"/>
                <a:ext cx="172080" cy="9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3E3A0A4-88CB-EA47-86D0-5E1ED22153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75290" y="3690761"/>
                  <a:ext cx="21312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9C089A9-2E27-7045-B788-3116AC8E2BB9}"/>
                  </a:ext>
                </a:extLst>
              </p14:cNvPr>
              <p14:cNvContentPartPr/>
              <p14:nvPr/>
            </p14:nvContentPartPr>
            <p14:xfrm>
              <a:off x="6372770" y="3309521"/>
              <a:ext cx="166680" cy="60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9C089A9-2E27-7045-B788-3116AC8E2B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57650" y="3294041"/>
                <a:ext cx="1972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817BA89-E92F-F542-9641-E75D65807BE3}"/>
              </a:ext>
            </a:extLst>
          </p:cNvPr>
          <p:cNvGrpSpPr/>
          <p:nvPr/>
        </p:nvGrpSpPr>
        <p:grpSpPr>
          <a:xfrm>
            <a:off x="4474490" y="3190001"/>
            <a:ext cx="196920" cy="347760"/>
            <a:chOff x="4474490" y="3190001"/>
            <a:chExt cx="1969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2723298-CCDE-6A44-B9B4-62186200E8C5}"/>
                    </a:ext>
                  </a:extLst>
                </p14:cNvPr>
                <p14:cNvContentPartPr/>
                <p14:nvPr/>
              </p14:nvContentPartPr>
              <p14:xfrm>
                <a:off x="4474490" y="3218441"/>
                <a:ext cx="187200" cy="27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2723298-CCDE-6A44-B9B4-62186200E8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59370" y="3202961"/>
                  <a:ext cx="2178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BD24DD2-431F-AB45-A5BF-94B13B1D979C}"/>
                    </a:ext>
                  </a:extLst>
                </p14:cNvPr>
                <p14:cNvContentPartPr/>
                <p14:nvPr/>
              </p14:nvContentPartPr>
              <p14:xfrm>
                <a:off x="4525610" y="3190001"/>
                <a:ext cx="145800" cy="347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BD24DD2-431F-AB45-A5BF-94B13B1D97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10490" y="3174881"/>
                  <a:ext cx="176040" cy="37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043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The altitudes of a triangle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0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triangle has vertices at (-1, -6), (5, 6) and (11, -2)</a:t>
            </a:r>
          </a:p>
          <a:p>
            <a:pPr marL="0" indent="0">
              <a:buNone/>
            </a:pPr>
            <a:r>
              <a:rPr lang="en-US" sz="2800" dirty="0"/>
              <a:t>Verify that the three altitudes are </a:t>
            </a:r>
            <a:r>
              <a:rPr lang="en-US" sz="2800" b="1" dirty="0"/>
              <a:t>concurrent</a:t>
            </a:r>
            <a:r>
              <a:rPr lang="en-US" sz="2800" dirty="0"/>
              <a:t> (at the </a:t>
            </a:r>
            <a:r>
              <a:rPr lang="en-US" sz="2800" b="1" dirty="0" err="1"/>
              <a:t>orthocentre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749FA-68B2-AE4D-8CD1-7FA08FFCA069}"/>
              </a:ext>
            </a:extLst>
          </p:cNvPr>
          <p:cNvGrpSpPr/>
          <p:nvPr/>
        </p:nvGrpSpPr>
        <p:grpSpPr>
          <a:xfrm>
            <a:off x="4520210" y="3209441"/>
            <a:ext cx="2462040" cy="2943720"/>
            <a:chOff x="4520210" y="3209441"/>
            <a:chExt cx="2462040" cy="29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9C46B6-965B-634C-B890-2AEDF2A050FD}"/>
                    </a:ext>
                  </a:extLst>
                </p14:cNvPr>
                <p14:cNvContentPartPr/>
                <p14:nvPr/>
              </p14:nvContentPartPr>
              <p14:xfrm>
                <a:off x="5703530" y="3238961"/>
                <a:ext cx="1254240" cy="1688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9C46B6-965B-634C-B890-2AEDF2A050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88050" y="3223481"/>
                  <a:ext cx="1284480" cy="17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4F9D31-FACA-1448-9BFB-60DA884B36D4}"/>
                    </a:ext>
                  </a:extLst>
                </p14:cNvPr>
                <p14:cNvContentPartPr/>
                <p14:nvPr/>
              </p14:nvContentPartPr>
              <p14:xfrm>
                <a:off x="4607330" y="3209441"/>
                <a:ext cx="2274480" cy="289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4F9D31-FACA-1448-9BFB-60DA884B36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1850" y="3193961"/>
                  <a:ext cx="2305080" cy="29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EF9099C-16DD-514F-AF71-AE3A2AC1BEFD}"/>
                    </a:ext>
                  </a:extLst>
                </p14:cNvPr>
                <p14:cNvContentPartPr/>
                <p14:nvPr/>
              </p14:nvContentPartPr>
              <p14:xfrm>
                <a:off x="5659970" y="3265961"/>
                <a:ext cx="710280" cy="189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EF9099C-16DD-514F-AF71-AE3A2AC1BE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4850" y="3250841"/>
                  <a:ext cx="740520" cy="19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654E57-87EB-C14A-9610-A55DAC7B0D89}"/>
                    </a:ext>
                  </a:extLst>
                </p14:cNvPr>
                <p14:cNvContentPartPr/>
                <p14:nvPr/>
              </p14:nvContentPartPr>
              <p14:xfrm>
                <a:off x="6035810" y="4845281"/>
                <a:ext cx="210240" cy="46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654E57-87EB-C14A-9610-A55DAC7B0D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20330" y="4830161"/>
                  <a:ext cx="2408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37184D-EE44-E24C-B019-ECC31CE503F7}"/>
                    </a:ext>
                  </a:extLst>
                </p14:cNvPr>
                <p14:cNvContentPartPr/>
                <p14:nvPr/>
              </p14:nvContentPartPr>
              <p14:xfrm>
                <a:off x="4520210" y="4172441"/>
                <a:ext cx="2003040" cy="1980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37184D-EE44-E24C-B019-ECC31CE503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05090" y="4156961"/>
                  <a:ext cx="2033640" cy="20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2765B5-F1BA-374D-992D-34D24A3A9819}"/>
                    </a:ext>
                  </a:extLst>
                </p14:cNvPr>
                <p14:cNvContentPartPr/>
                <p14:nvPr/>
              </p14:nvContentPartPr>
              <p14:xfrm>
                <a:off x="6213650" y="4183241"/>
                <a:ext cx="168120" cy="24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2765B5-F1BA-374D-992D-34D24A3A98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98530" y="4168121"/>
                  <a:ext cx="198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D2D29F-7D6D-464D-8B30-FD81B1A0A3DC}"/>
                    </a:ext>
                  </a:extLst>
                </p14:cNvPr>
                <p14:cNvContentPartPr/>
                <p14:nvPr/>
              </p14:nvContentPartPr>
              <p14:xfrm>
                <a:off x="5405090" y="4324361"/>
                <a:ext cx="1577160" cy="63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D2D29F-7D6D-464D-8B30-FD81B1A0A3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89610" y="4309241"/>
                  <a:ext cx="16077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8AD1FF-7C1D-EC4F-A7DC-575BF12920AB}"/>
                    </a:ext>
                  </a:extLst>
                </p14:cNvPr>
                <p14:cNvContentPartPr/>
                <p14:nvPr/>
              </p14:nvContentPartPr>
              <p14:xfrm>
                <a:off x="5307170" y="4438841"/>
                <a:ext cx="309600" cy="17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8AD1FF-7C1D-EC4F-A7DC-575BF1292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92050" y="4423721"/>
                  <a:ext cx="3402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9202D-4714-A945-83A1-D7010C04EFFE}"/>
              </a:ext>
            </a:extLst>
          </p:cNvPr>
          <p:cNvGrpSpPr/>
          <p:nvPr/>
        </p:nvGrpSpPr>
        <p:grpSpPr>
          <a:xfrm>
            <a:off x="905810" y="4003961"/>
            <a:ext cx="1541520" cy="1574640"/>
            <a:chOff x="905810" y="4003961"/>
            <a:chExt cx="1541520" cy="15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DA4C47-C7C0-B249-AB90-C878E45FB534}"/>
                    </a:ext>
                  </a:extLst>
                </p14:cNvPr>
                <p14:cNvContentPartPr/>
                <p14:nvPr/>
              </p14:nvContentPartPr>
              <p14:xfrm>
                <a:off x="1887890" y="4460081"/>
                <a:ext cx="33120" cy="111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DA4C47-C7C0-B249-AB90-C878E45FB5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72770" y="4444601"/>
                  <a:ext cx="63720" cy="11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85ABDC-1517-5348-BC15-87D1E2637328}"/>
                    </a:ext>
                  </a:extLst>
                </p14:cNvPr>
                <p14:cNvContentPartPr/>
                <p14:nvPr/>
              </p14:nvContentPartPr>
              <p14:xfrm>
                <a:off x="1746770" y="4769321"/>
                <a:ext cx="233640" cy="28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85ABDC-1517-5348-BC15-87D1E26373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31650" y="4754201"/>
                  <a:ext cx="264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00E423-0BE6-5948-97F9-8009651D0266}"/>
                    </a:ext>
                  </a:extLst>
                </p14:cNvPr>
                <p14:cNvContentPartPr/>
                <p14:nvPr/>
              </p14:nvContentPartPr>
              <p14:xfrm>
                <a:off x="905810" y="4003961"/>
                <a:ext cx="1123920" cy="80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00E423-0BE6-5948-97F9-8009651D02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0330" y="3988841"/>
                  <a:ext cx="115416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0C06A2-8252-744C-A416-7CDE41F899C3}"/>
                    </a:ext>
                  </a:extLst>
                </p14:cNvPr>
                <p14:cNvContentPartPr/>
                <p14:nvPr/>
              </p14:nvContentPartPr>
              <p14:xfrm>
                <a:off x="1084730" y="4329761"/>
                <a:ext cx="336960" cy="20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0C06A2-8252-744C-A416-7CDE41F899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610" y="4314641"/>
                  <a:ext cx="367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1A922F-A9AF-7F49-B880-7A1867CCBA68}"/>
                    </a:ext>
                  </a:extLst>
                </p14:cNvPr>
                <p14:cNvContentPartPr/>
                <p14:nvPr/>
              </p14:nvContentPartPr>
              <p14:xfrm>
                <a:off x="1660010" y="4243001"/>
                <a:ext cx="787320" cy="540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1A922F-A9AF-7F49-B880-7A1867CCBA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4890" y="4227521"/>
                  <a:ext cx="8179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29C0F0-9254-F547-A090-03EC34BA2B93}"/>
                    </a:ext>
                  </a:extLst>
                </p14:cNvPr>
                <p14:cNvContentPartPr/>
                <p14:nvPr/>
              </p14:nvContentPartPr>
              <p14:xfrm>
                <a:off x="1894010" y="4240481"/>
                <a:ext cx="168120" cy="19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29C0F0-9254-F547-A090-03EC34BA2B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78890" y="4225361"/>
                  <a:ext cx="1983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B074FA-9467-3C46-B5FC-589DBC9EEB64}"/>
              </a:ext>
            </a:extLst>
          </p:cNvPr>
          <p:cNvGrpSpPr/>
          <p:nvPr/>
        </p:nvGrpSpPr>
        <p:grpSpPr>
          <a:xfrm>
            <a:off x="531050" y="3629561"/>
            <a:ext cx="2104560" cy="1937880"/>
            <a:chOff x="531050" y="3629561"/>
            <a:chExt cx="2104560" cy="19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B26CF3-510B-884F-859E-E801CFAEF73B}"/>
                    </a:ext>
                  </a:extLst>
                </p14:cNvPr>
                <p14:cNvContentPartPr/>
                <p14:nvPr/>
              </p14:nvContentPartPr>
              <p14:xfrm>
                <a:off x="1741370" y="3749081"/>
                <a:ext cx="889920" cy="136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B26CF3-510B-884F-859E-E801CFAEF7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26250" y="3733961"/>
                  <a:ext cx="920160" cy="13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B45514-17B9-F64D-8BA7-F424A93DCAAA}"/>
                    </a:ext>
                  </a:extLst>
                </p14:cNvPr>
                <p14:cNvContentPartPr/>
                <p14:nvPr/>
              </p14:nvContentPartPr>
              <p14:xfrm>
                <a:off x="672170" y="3700121"/>
                <a:ext cx="1079280" cy="1329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B45514-17B9-F64D-8BA7-F424A93DCA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7050" y="3685001"/>
                  <a:ext cx="1109520" cy="13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58F628-A5B3-BB4A-B9D9-9EE9CD6AAAE9}"/>
                    </a:ext>
                  </a:extLst>
                </p14:cNvPr>
                <p14:cNvContentPartPr/>
                <p14:nvPr/>
              </p14:nvContentPartPr>
              <p14:xfrm>
                <a:off x="623570" y="5019161"/>
                <a:ext cx="2012040" cy="81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58F628-A5B3-BB4A-B9D9-9EE9CD6AAAE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8090" y="5003681"/>
                  <a:ext cx="204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FC3F6D-9945-FF47-BE46-ABCDE4E86798}"/>
                    </a:ext>
                  </a:extLst>
                </p14:cNvPr>
                <p14:cNvContentPartPr/>
                <p14:nvPr/>
              </p14:nvContentPartPr>
              <p14:xfrm>
                <a:off x="1377770" y="4025921"/>
                <a:ext cx="101520" cy="11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FC3F6D-9945-FF47-BE46-ABCDE4E867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62650" y="4010441"/>
                  <a:ext cx="132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D37432-5323-E04B-88A2-139E3EA57A96}"/>
                    </a:ext>
                  </a:extLst>
                </p14:cNvPr>
                <p14:cNvContentPartPr/>
                <p14:nvPr/>
              </p14:nvContentPartPr>
              <p14:xfrm>
                <a:off x="710330" y="4449281"/>
                <a:ext cx="309600" cy="22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D37432-5323-E04B-88A2-139E3EA57A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5210" y="4433801"/>
                  <a:ext cx="340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5EA25D-D758-A243-A902-4AA3E4F25A6E}"/>
                    </a:ext>
                  </a:extLst>
                </p14:cNvPr>
                <p14:cNvContentPartPr/>
                <p14:nvPr/>
              </p14:nvContentPartPr>
              <p14:xfrm>
                <a:off x="1301810" y="4948601"/>
                <a:ext cx="38520" cy="24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5EA25D-D758-A243-A902-4AA3E4F25A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86690" y="4933121"/>
                  <a:ext cx="68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9CA63C-7EAC-2640-AAB7-ABF24ABFF9CE}"/>
                    </a:ext>
                  </a:extLst>
                </p14:cNvPr>
                <p14:cNvContentPartPr/>
                <p14:nvPr/>
              </p14:nvContentPartPr>
              <p14:xfrm>
                <a:off x="1394330" y="5019161"/>
                <a:ext cx="43920" cy="15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9CA63C-7EAC-2640-AAB7-ABF24ABFF9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78850" y="5003681"/>
                  <a:ext cx="7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E2CBB0-2D76-F043-B0A4-E62CABA5D75A}"/>
                    </a:ext>
                  </a:extLst>
                </p14:cNvPr>
                <p14:cNvContentPartPr/>
                <p14:nvPr/>
              </p14:nvContentPartPr>
              <p14:xfrm>
                <a:off x="2099570" y="5008001"/>
                <a:ext cx="65520" cy="15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E2CBB0-2D76-F043-B0A4-E62CABA5D7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84450" y="4992881"/>
                  <a:ext cx="96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70F6DC-B01A-794B-A173-BDFA43947F14}"/>
                    </a:ext>
                  </a:extLst>
                </p14:cNvPr>
                <p14:cNvContentPartPr/>
                <p14:nvPr/>
              </p14:nvContentPartPr>
              <p14:xfrm>
                <a:off x="2164730" y="5040761"/>
                <a:ext cx="43920" cy="10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70F6DC-B01A-794B-A173-BDFA43947F1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9610" y="5025641"/>
                  <a:ext cx="74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915A8A-C6D5-AA40-A6D9-E837ECCCF625}"/>
                    </a:ext>
                  </a:extLst>
                </p14:cNvPr>
                <p14:cNvContentPartPr/>
                <p14:nvPr/>
              </p14:nvContentPartPr>
              <p14:xfrm>
                <a:off x="2243210" y="4606601"/>
                <a:ext cx="204120" cy="136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915A8A-C6D5-AA40-A6D9-E837ECCCF6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28090" y="4591481"/>
                  <a:ext cx="234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8C668D-FD95-AB4C-A26B-779AD49C9DAF}"/>
                    </a:ext>
                  </a:extLst>
                </p14:cNvPr>
                <p14:cNvContentPartPr/>
                <p14:nvPr/>
              </p14:nvContentPartPr>
              <p14:xfrm>
                <a:off x="2322410" y="4687961"/>
                <a:ext cx="162000" cy="10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8C668D-FD95-AB4C-A26B-779AD49C9D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06930" y="4672841"/>
                  <a:ext cx="19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5F8AD8-7FD8-5440-B8F7-32032557D516}"/>
                    </a:ext>
                  </a:extLst>
                </p14:cNvPr>
                <p14:cNvContentPartPr/>
                <p14:nvPr/>
              </p14:nvContentPartPr>
              <p14:xfrm>
                <a:off x="2360210" y="4742321"/>
                <a:ext cx="109080" cy="9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5F8AD8-7FD8-5440-B8F7-32032557D5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45090" y="4726841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4FBE0C-FE5B-5943-8D22-A0F4424DFA94}"/>
                    </a:ext>
                  </a:extLst>
                </p14:cNvPr>
                <p14:cNvContentPartPr/>
                <p14:nvPr/>
              </p14:nvContentPartPr>
              <p14:xfrm>
                <a:off x="1871690" y="3949961"/>
                <a:ext cx="177120" cy="17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4FBE0C-FE5B-5943-8D22-A0F4424DFA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56570" y="3934481"/>
                  <a:ext cx="20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04F7CE-9BB7-CD45-83DE-465699C30CB2}"/>
                    </a:ext>
                  </a:extLst>
                </p14:cNvPr>
                <p14:cNvContentPartPr/>
                <p14:nvPr/>
              </p14:nvContentPartPr>
              <p14:xfrm>
                <a:off x="1920650" y="4025921"/>
                <a:ext cx="163080" cy="168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04F7CE-9BB7-CD45-83DE-465699C30C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05530" y="4010441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5228AE-D2DE-FF42-828F-146C54400184}"/>
                    </a:ext>
                  </a:extLst>
                </p14:cNvPr>
                <p14:cNvContentPartPr/>
                <p14:nvPr/>
              </p14:nvContentPartPr>
              <p14:xfrm>
                <a:off x="2018210" y="4128881"/>
                <a:ext cx="116640" cy="76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5228AE-D2DE-FF42-828F-146C544001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03090" y="4113761"/>
                  <a:ext cx="14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A7766B-2DED-9A4E-91B4-D7A67162D7C4}"/>
                    </a:ext>
                  </a:extLst>
                </p14:cNvPr>
                <p14:cNvContentPartPr/>
                <p14:nvPr/>
              </p14:nvContentPartPr>
              <p14:xfrm>
                <a:off x="531050" y="3629561"/>
                <a:ext cx="2084400" cy="1937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A7766B-2DED-9A4E-91B4-D7A67162D7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5930" y="3614441"/>
                  <a:ext cx="2115000" cy="19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8BE24B-FD4A-3D45-9F72-0F000A2ECE7A}"/>
                    </a:ext>
                  </a:extLst>
                </p14:cNvPr>
                <p14:cNvContentPartPr/>
                <p14:nvPr/>
              </p14:nvContentPartPr>
              <p14:xfrm>
                <a:off x="1811930" y="4590401"/>
                <a:ext cx="97920" cy="10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8BE24B-FD4A-3D45-9F72-0F000A2ECE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96810" y="4574921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8974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The altitudes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ABC5F-105F-9B46-A30B-0C8A2220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53" y="1845450"/>
            <a:ext cx="6671294" cy="4680000"/>
          </a:xfrm>
          <a:prstGeom prst="rect">
            <a:avLst/>
          </a:prstGeom>
          <a:ln w="19050">
            <a:solidFill>
              <a:srgbClr val="32323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E9F9F5E-9AF0-5446-BA9E-F4117DE452D9}"/>
              </a:ext>
            </a:extLst>
          </p:cNvPr>
          <p:cNvGrpSpPr/>
          <p:nvPr/>
        </p:nvGrpSpPr>
        <p:grpSpPr>
          <a:xfrm>
            <a:off x="3381170" y="2288921"/>
            <a:ext cx="3261600" cy="3228480"/>
            <a:chOff x="3381170" y="2288921"/>
            <a:chExt cx="3261600" cy="32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A3D388-2895-084A-A27B-C90B6B179667}"/>
                    </a:ext>
                  </a:extLst>
                </p14:cNvPr>
                <p14:cNvContentPartPr/>
                <p14:nvPr/>
              </p14:nvContentPartPr>
              <p14:xfrm>
                <a:off x="4840610" y="2288921"/>
                <a:ext cx="890280" cy="262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A3D388-2895-084A-A27B-C90B6B1796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25130" y="2273801"/>
                  <a:ext cx="920880" cy="26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464772-C2EA-014E-855C-260D4DB8DEF0}"/>
                    </a:ext>
                  </a:extLst>
                </p14:cNvPr>
                <p14:cNvContentPartPr/>
                <p14:nvPr/>
              </p14:nvContentPartPr>
              <p14:xfrm>
                <a:off x="3381170" y="3554321"/>
                <a:ext cx="2517480" cy="196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464772-C2EA-014E-855C-260D4DB8DE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66050" y="3538841"/>
                  <a:ext cx="2548080" cy="19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AC5755-1566-3145-97CB-3380F07C40AD}"/>
                    </a:ext>
                  </a:extLst>
                </p14:cNvPr>
                <p14:cNvContentPartPr/>
                <p14:nvPr/>
              </p14:nvContentPartPr>
              <p14:xfrm>
                <a:off x="4206290" y="3390881"/>
                <a:ext cx="2436480" cy="120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AC5755-1566-3145-97CB-3380F07C40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90810" y="3375401"/>
                  <a:ext cx="2467080" cy="12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919622-9E61-AB41-9FE9-0C054B5BFB75}"/>
                    </a:ext>
                  </a:extLst>
                </p14:cNvPr>
                <p14:cNvContentPartPr/>
                <p14:nvPr/>
              </p14:nvContentPartPr>
              <p14:xfrm>
                <a:off x="4867610" y="2413841"/>
                <a:ext cx="363960" cy="101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919622-9E61-AB41-9FE9-0C054B5BFB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52490" y="2398721"/>
                  <a:ext cx="394560" cy="104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0221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 &amp;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 </a:t>
            </a:r>
            <a:r>
              <a:rPr lang="en-US" sz="2800" dirty="0" err="1"/>
              <a:t>maths</a:t>
            </a:r>
            <a:r>
              <a:rPr lang="en-US" sz="2800" dirty="0"/>
              <a:t> from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Accommodate don’t assimilate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3263020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first?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392674" y="274638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next?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Why did we … 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Why didn’t we … 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Agree or challenge?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Are you sure?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What’s the same, what’s different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0F4B55A0-844B-914A-B376-8EB4B0C3CCB7}"/>
              </a:ext>
            </a:extLst>
          </p:cNvPr>
          <p:cNvSpPr/>
          <p:nvPr/>
        </p:nvSpPr>
        <p:spPr>
          <a:xfrm>
            <a:off x="4502310" y="4398809"/>
            <a:ext cx="2268000" cy="1794947"/>
          </a:xfrm>
          <a:prstGeom prst="wedgeEllipseCallout">
            <a:avLst>
              <a:gd name="adj1" fmla="val -47894"/>
              <a:gd name="adj2" fmla="val -44109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682627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>
            <a:extLst>
              <a:ext uri="{FF2B5EF4-FFF2-40B4-BE49-F238E27FC236}">
                <a16:creationId xmlns:a16="http://schemas.microsoft.com/office/drawing/2014/main" id="{E0CC2AC1-6A8C-A842-B40F-D9ED420CF8E2}"/>
              </a:ext>
            </a:extLst>
          </p:cNvPr>
          <p:cNvSpPr/>
          <p:nvPr/>
        </p:nvSpPr>
        <p:spPr>
          <a:xfrm>
            <a:off x="4349910" y="4246409"/>
            <a:ext cx="2268000" cy="1794947"/>
          </a:xfrm>
          <a:prstGeom prst="wedgeEllipseCallout">
            <a:avLst>
              <a:gd name="adj1" fmla="val -47894"/>
              <a:gd name="adj2" fmla="val -44109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do you notice?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first?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392674" y="274638"/>
            <a:ext cx="2848304" cy="2165131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next?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Why did we … 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Why didn’t we … 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Agree or challenge?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Are you sure?</a:t>
            </a:r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AFD7BEB1-77A9-BB41-80EA-555C7F3B7605}"/>
              </a:ext>
            </a:extLst>
          </p:cNvPr>
          <p:cNvSpPr/>
          <p:nvPr/>
        </p:nvSpPr>
        <p:spPr>
          <a:xfrm>
            <a:off x="304130" y="364644"/>
            <a:ext cx="8223504" cy="6125366"/>
          </a:xfrm>
          <a:prstGeom prst="irregularSeal1">
            <a:avLst/>
          </a:prstGeom>
          <a:solidFill>
            <a:srgbClr val="F0E632"/>
          </a:solidFill>
          <a:ln>
            <a:solidFill>
              <a:srgbClr val="32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Graphs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are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representations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of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functions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What’s the same, what’s different</a:t>
            </a:r>
          </a:p>
        </p:txBody>
      </p:sp>
    </p:spTree>
    <p:extLst>
      <p:ext uri="{BB962C8B-B14F-4D97-AF65-F5344CB8AC3E}">
        <p14:creationId xmlns:p14="http://schemas.microsoft.com/office/powerpoint/2010/main" val="102950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685800" y="203006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DCDD27-DA09-4242-8444-54DDABCE4ED6}"/>
              </a:ext>
            </a:extLst>
          </p:cNvPr>
          <p:cNvSpPr txBox="1">
            <a:spLocks/>
          </p:cNvSpPr>
          <p:nvPr/>
        </p:nvSpPr>
        <p:spPr>
          <a:xfrm>
            <a:off x="1371600" y="296769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Robert </a:t>
            </a:r>
            <a:r>
              <a:rPr lang="en-US" dirty="0" err="1">
                <a:solidFill>
                  <a:srgbClr val="002060"/>
                </a:solidFill>
              </a:rPr>
              <a:t>Wilne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robert.wilne@kcl.ac.uk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EE156-FC12-D74C-A89B-283042B9EDDA}"/>
              </a:ext>
            </a:extLst>
          </p:cNvPr>
          <p:cNvSpPr txBox="1">
            <a:spLocks/>
          </p:cNvSpPr>
          <p:nvPr/>
        </p:nvSpPr>
        <p:spPr>
          <a:xfrm>
            <a:off x="1371600" y="4644482"/>
            <a:ext cx="6400800" cy="1600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TeachersAlwaysLearning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LearningTogether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@</a:t>
            </a:r>
            <a:r>
              <a:rPr lang="en-US" sz="2800" dirty="0" err="1">
                <a:solidFill>
                  <a:srgbClr val="002060"/>
                </a:solidFill>
              </a:rPr>
              <a:t>kingsmathschool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13BDD-63E0-8F46-B9CC-0782F143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C7730-C153-A940-93DF-72799C52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F4906-F64C-0B45-97C7-AED92A9E7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C31194-CBCC-C74D-8D84-DAAAE44E17EC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A3D25-9823-7B40-8A41-35C3A038B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888E36-D3BB-584D-B601-473E44AEE881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57C23-382B-1942-99E6-95F11D0FE9A2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02FB5D-6522-AD40-96FB-2FB7A3E28045}"/>
              </a:ext>
            </a:extLst>
          </p:cNvPr>
          <p:cNvSpPr/>
          <p:nvPr/>
        </p:nvSpPr>
        <p:spPr bwMode="auto">
          <a:xfrm>
            <a:off x="251520" y="1916832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1B515-448A-844F-9411-291E3FED0885}"/>
              </a:ext>
            </a:extLst>
          </p:cNvPr>
          <p:cNvSpPr txBox="1"/>
          <p:nvPr/>
        </p:nvSpPr>
        <p:spPr>
          <a:xfrm>
            <a:off x="1128774" y="2328215"/>
            <a:ext cx="4350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SOLVE PROBLEMS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applying their mathematics to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variety of routine and non-routine problems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with increasing sophistication, including breaking down problems into a series of simpler steps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persevering in seeking solutions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64A557-7DF1-C84C-90AB-153F2495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64242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47707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Completing the Square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Sketching 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Intersecting 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Inequalities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Transforming 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(and some lovely circle stuff 🤞)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Routine and non-routine</a:t>
            </a:r>
          </a:p>
        </p:txBody>
      </p:sp>
    </p:spTree>
    <p:extLst>
      <p:ext uri="{BB962C8B-B14F-4D97-AF65-F5344CB8AC3E}">
        <p14:creationId xmlns:p14="http://schemas.microsoft.com/office/powerpoint/2010/main" val="43285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 &amp;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 </a:t>
            </a:r>
            <a:r>
              <a:rPr lang="en-US" sz="2800" dirty="0" err="1"/>
              <a:t>maths</a:t>
            </a:r>
            <a:r>
              <a:rPr lang="en-US" sz="2800" dirty="0"/>
              <a:t> from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Accommodate don’t assimilate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85062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 &amp;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 </a:t>
            </a:r>
            <a:r>
              <a:rPr lang="en-US" sz="2800" dirty="0" err="1"/>
              <a:t>maths</a:t>
            </a:r>
            <a:r>
              <a:rPr lang="en-US" sz="2800" dirty="0"/>
              <a:t> from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Accommodate don’t assimilate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CD078AA7-D743-5B48-A377-E02FC2BE0C93}"/>
              </a:ext>
            </a:extLst>
          </p:cNvPr>
          <p:cNvSpPr/>
          <p:nvPr/>
        </p:nvSpPr>
        <p:spPr>
          <a:xfrm>
            <a:off x="304130" y="364644"/>
            <a:ext cx="8223504" cy="6125366"/>
          </a:xfrm>
          <a:prstGeom prst="irregularSeal1">
            <a:avLst/>
          </a:prstGeom>
          <a:solidFill>
            <a:srgbClr val="F0E632"/>
          </a:solidFill>
          <a:ln>
            <a:solidFill>
              <a:srgbClr val="32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Graphs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are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representations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of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72850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 &amp;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 </a:t>
            </a:r>
            <a:r>
              <a:rPr lang="en-US" sz="2800" dirty="0" err="1"/>
              <a:t>maths</a:t>
            </a:r>
            <a:r>
              <a:rPr lang="en-US" sz="2800" dirty="0"/>
              <a:t> from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Accommodate don’t assimilate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CD078AA7-D743-5B48-A377-E02FC2BE0C93}"/>
              </a:ext>
            </a:extLst>
          </p:cNvPr>
          <p:cNvSpPr/>
          <p:nvPr/>
        </p:nvSpPr>
        <p:spPr>
          <a:xfrm>
            <a:off x="304130" y="364644"/>
            <a:ext cx="8223504" cy="6125366"/>
          </a:xfrm>
          <a:prstGeom prst="irregularSeal1">
            <a:avLst/>
          </a:prstGeom>
          <a:solidFill>
            <a:srgbClr val="F0E632"/>
          </a:solidFill>
          <a:ln>
            <a:solidFill>
              <a:srgbClr val="32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Graphs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are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representations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of</a:t>
            </a:r>
            <a:r>
              <a:rPr lang="en-US" sz="5000" dirty="0">
                <a:solidFill>
                  <a:srgbClr val="323232"/>
                </a:solidFill>
                <a:latin typeface="Avenir Book" panose="02000503020000020003" pitchFamily="2" charset="0"/>
              </a:rPr>
              <a:t> </a:t>
            </a:r>
            <a:r>
              <a:rPr lang="en-US" sz="5000" b="1" dirty="0">
                <a:solidFill>
                  <a:srgbClr val="323232"/>
                </a:solidFill>
                <a:latin typeface="Avenir Book" panose="02000503020000020003" pitchFamily="2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834157328"/>
      </p:ext>
    </p:extLst>
  </p:cSld>
  <p:clrMapOvr>
    <a:masterClrMapping/>
  </p:clrMapOvr>
</p:sld>
</file>

<file path=ppt/theme/theme1.xml><?xml version="1.0" encoding="utf-8"?>
<a:theme xmlns:a="http://schemas.openxmlformats.org/drawingml/2006/main" name="8467 KMS Powerpoint template v5">
  <a:themeElements>
    <a:clrScheme name="Custom 2">
      <a:dk1>
        <a:srgbClr val="323232"/>
      </a:dk1>
      <a:lt1>
        <a:srgbClr val="FFFFFF"/>
      </a:lt1>
      <a:dk2>
        <a:srgbClr val="FDC400"/>
      </a:dk2>
      <a:lt2>
        <a:srgbClr val="F0E632"/>
      </a:lt2>
      <a:accent1>
        <a:srgbClr val="4FC6DB"/>
      </a:accent1>
      <a:accent2>
        <a:srgbClr val="8A73B4"/>
      </a:accent2>
      <a:accent3>
        <a:srgbClr val="92C25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MS Powerpoint template_May 18" id="{6D5C6A4B-6DEA-204F-AEF4-787E1A1920FE}" vid="{BCEF7102-B8D2-0848-98FD-5F9C32384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KMS Powerpoint template_May 18</Template>
  <TotalTime>4723</TotalTime>
  <Words>2172</Words>
  <Application>Microsoft Macintosh PowerPoint</Application>
  <PresentationFormat>On-screen Show (4:3)</PresentationFormat>
  <Paragraphs>361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Abadi Extra Light</vt:lpstr>
      <vt:lpstr>Arial</vt:lpstr>
      <vt:lpstr>Avenir Black</vt:lpstr>
      <vt:lpstr>Avenir Book</vt:lpstr>
      <vt:lpstr>Avenir LT Std 45 Book</vt:lpstr>
      <vt:lpstr>Avenir LT Std 85 Heavy</vt:lpstr>
      <vt:lpstr>billy</vt:lpstr>
      <vt:lpstr>Calibri</vt:lpstr>
      <vt:lpstr>Cambria Math</vt:lpstr>
      <vt:lpstr>NovitoNova Regular</vt:lpstr>
      <vt:lpstr>8467 KMS Powerpoint template v5</vt:lpstr>
      <vt:lpstr>PowerPoint Presentation</vt:lpstr>
      <vt:lpstr>My objectives</vt:lpstr>
      <vt:lpstr>ALL students must</vt:lpstr>
      <vt:lpstr>ALL students must</vt:lpstr>
      <vt:lpstr>ALL students must</vt:lpstr>
      <vt:lpstr>Routine and non-routine</vt:lpstr>
      <vt:lpstr>In conclusion</vt:lpstr>
      <vt:lpstr>In conclusion</vt:lpstr>
      <vt:lpstr>In conclusion</vt:lpstr>
      <vt:lpstr>Completing the square</vt:lpstr>
      <vt:lpstr>Completing the square</vt:lpstr>
      <vt:lpstr>Not-completing the …</vt:lpstr>
      <vt:lpstr>“Choose wisely”</vt:lpstr>
      <vt:lpstr>“Choose wisely”</vt:lpstr>
      <vt:lpstr>“Thinking backwards”</vt:lpstr>
      <vt:lpstr>“Thinking backwards”</vt:lpstr>
      <vt:lpstr>“Thinking backwards”</vt:lpstr>
      <vt:lpstr>“Thinking backwards”</vt:lpstr>
      <vt:lpstr>“Thinking sideways”</vt:lpstr>
      <vt:lpstr>Cubic graphs</vt:lpstr>
      <vt:lpstr>Cubic graphs</vt:lpstr>
      <vt:lpstr>Inequalities</vt:lpstr>
      <vt:lpstr>Inequalities</vt:lpstr>
      <vt:lpstr>Inequalities</vt:lpstr>
      <vt:lpstr>Inequalities</vt:lpstr>
      <vt:lpstr>Inequalities</vt:lpstr>
      <vt:lpstr>Inequalities</vt:lpstr>
      <vt:lpstr>Transforming graphs</vt:lpstr>
      <vt:lpstr>Transforming graphs</vt:lpstr>
      <vt:lpstr>Transforming graphs</vt:lpstr>
      <vt:lpstr>Transforming graphs</vt:lpstr>
      <vt:lpstr>Transforming graphs</vt:lpstr>
      <vt:lpstr>Transforming graphs</vt:lpstr>
      <vt:lpstr>Text</vt:lpstr>
      <vt:lpstr>Text</vt:lpstr>
      <vt:lpstr>Text</vt:lpstr>
      <vt:lpstr>Intersecting circles</vt:lpstr>
      <vt:lpstr>Intersecting circles</vt:lpstr>
      <vt:lpstr>Intersecting circles</vt:lpstr>
      <vt:lpstr>Intersecting circles</vt:lpstr>
      <vt:lpstr>Intersecting circles</vt:lpstr>
      <vt:lpstr>Intersecting circles</vt:lpstr>
      <vt:lpstr>Intersecting circles</vt:lpstr>
      <vt:lpstr>The altitudes of a triangle</vt:lpstr>
      <vt:lpstr>The altitudes</vt:lpstr>
      <vt:lpstr>In conclusion</vt:lpstr>
      <vt:lpstr>Text</vt:lpstr>
      <vt:lpstr>Text</vt:lpstr>
      <vt:lpstr>PowerPoint Presentation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KMS slide deck</dc:title>
  <dc:creator>Abramson, Dan</dc:creator>
  <cp:lastModifiedBy>Robert Wilne</cp:lastModifiedBy>
  <cp:revision>111</cp:revision>
  <dcterms:created xsi:type="dcterms:W3CDTF">2018-07-11T11:17:05Z</dcterms:created>
  <dcterms:modified xsi:type="dcterms:W3CDTF">2021-07-03T08:56:30Z</dcterms:modified>
</cp:coreProperties>
</file>