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256" r:id="rId2"/>
    <p:sldId id="263" r:id="rId3"/>
    <p:sldId id="264" r:id="rId4"/>
    <p:sldId id="265" r:id="rId5"/>
    <p:sldId id="267" r:id="rId6"/>
    <p:sldId id="268" r:id="rId7"/>
    <p:sldId id="269" r:id="rId8"/>
    <p:sldId id="270" r:id="rId9"/>
    <p:sldId id="262" r:id="rId1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05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4F019E-EE09-4052-A712-97CD677E67CA}" v="33" dt="2022-09-20T12:28:26.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4" autoAdjust="0"/>
    <p:restoredTop sz="94712" autoAdjust="0"/>
  </p:normalViewPr>
  <p:slideViewPr>
    <p:cSldViewPr snapToGrid="0" snapToObjects="1">
      <p:cViewPr varScale="1">
        <p:scale>
          <a:sx n="75" d="100"/>
          <a:sy n="75" d="100"/>
        </p:scale>
        <p:origin x="40" y="56"/>
      </p:cViewPr>
      <p:guideLst/>
    </p:cSldViewPr>
  </p:slideViewPr>
  <p:notesTextViewPr>
    <p:cViewPr>
      <p:scale>
        <a:sx n="1" d="1"/>
        <a:sy n="1" d="1"/>
      </p:scale>
      <p:origin x="0" y="0"/>
    </p:cViewPr>
  </p:notesTextViewPr>
  <p:notesViewPr>
    <p:cSldViewPr snapToGrid="0" snapToObjects="1">
      <p:cViewPr varScale="1">
        <p:scale>
          <a:sx n="92" d="100"/>
          <a:sy n="92" d="100"/>
        </p:scale>
        <p:origin x="3216"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1E57BA-17DE-384A-BD81-97BD49AF30D9}"/>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8B2382-9726-E444-82C0-90E76E8A8B90}"/>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48B0A3D-E4F6-9B4D-976B-436E5490AF07}" type="datetimeFigureOut">
              <a:rPr lang="en-US" smtClean="0"/>
              <a:t>11/21/2022</a:t>
            </a:fld>
            <a:endParaRPr lang="en-US"/>
          </a:p>
        </p:txBody>
      </p:sp>
      <p:sp>
        <p:nvSpPr>
          <p:cNvPr id="4" name="Footer Placeholder 3">
            <a:extLst>
              <a:ext uri="{FF2B5EF4-FFF2-40B4-BE49-F238E27FC236}">
                <a16:creationId xmlns:a16="http://schemas.microsoft.com/office/drawing/2014/main" id="{DA312024-AFC8-8644-85BE-51138614EDF2}"/>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BDDBBF-BFF0-E74E-8B89-465C2C9FAC71}"/>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30CFEF5-BA92-5B44-A13A-140B5FC72B03}" type="slidenum">
              <a:rPr lang="en-US" smtClean="0"/>
              <a:t>‹#›</a:t>
            </a:fld>
            <a:endParaRPr lang="en-US"/>
          </a:p>
        </p:txBody>
      </p:sp>
    </p:spTree>
    <p:extLst>
      <p:ext uri="{BB962C8B-B14F-4D97-AF65-F5344CB8AC3E}">
        <p14:creationId xmlns:p14="http://schemas.microsoft.com/office/powerpoint/2010/main" val="1900365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97C8B02-DBB7-C945-9D90-4D3684CED09D}" type="datetimeFigureOut">
              <a:rPr lang="en-US" smtClean="0"/>
              <a:t>11/21/2022</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87359A2-B373-BC4E-BF49-0AE6396B6EB1}" type="slidenum">
              <a:rPr lang="en-US" smtClean="0"/>
              <a:t>‹#›</a:t>
            </a:fld>
            <a:endParaRPr lang="en-US" dirty="0"/>
          </a:p>
        </p:txBody>
      </p:sp>
    </p:spTree>
    <p:extLst>
      <p:ext uri="{BB962C8B-B14F-4D97-AF65-F5344CB8AC3E}">
        <p14:creationId xmlns:p14="http://schemas.microsoft.com/office/powerpoint/2010/main" val="2307146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ront Cover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4481-8B63-7149-99A7-9A781F68843D}"/>
              </a:ext>
            </a:extLst>
          </p:cNvPr>
          <p:cNvSpPr>
            <a:spLocks noGrp="1"/>
          </p:cNvSpPr>
          <p:nvPr>
            <p:ph type="ctrTitle" hasCustomPrompt="1"/>
          </p:nvPr>
        </p:nvSpPr>
        <p:spPr>
          <a:xfrm>
            <a:off x="874643" y="3883536"/>
            <a:ext cx="10442713" cy="582851"/>
          </a:xfrm>
        </p:spPr>
        <p:txBody>
          <a:bodyPr anchor="b">
            <a:normAutofit/>
          </a:bodyPr>
          <a:lstStyle>
            <a:lvl1pPr algn="ctr">
              <a:defRPr sz="3500" b="1" i="0" spc="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CLICK TO EDIT PRESENTATION TITLE</a:t>
            </a:r>
            <a:endParaRPr lang="en-US" dirty="0"/>
          </a:p>
        </p:txBody>
      </p:sp>
      <p:sp>
        <p:nvSpPr>
          <p:cNvPr id="3" name="Subtitle 2">
            <a:extLst>
              <a:ext uri="{FF2B5EF4-FFF2-40B4-BE49-F238E27FC236}">
                <a16:creationId xmlns:a16="http://schemas.microsoft.com/office/drawing/2014/main" id="{BE8EF01F-847C-844F-9AF7-1D1B0E3E3098}"/>
              </a:ext>
            </a:extLst>
          </p:cNvPr>
          <p:cNvSpPr>
            <a:spLocks noGrp="1"/>
          </p:cNvSpPr>
          <p:nvPr>
            <p:ph type="subTitle" idx="1" hasCustomPrompt="1"/>
          </p:nvPr>
        </p:nvSpPr>
        <p:spPr>
          <a:xfrm>
            <a:off x="1524000" y="4794871"/>
            <a:ext cx="9144000" cy="850552"/>
          </a:xfrm>
        </p:spPr>
        <p:txBody>
          <a:bodyPr>
            <a:normAutofit/>
          </a:bodyPr>
          <a:lstStyle>
            <a:lvl1pPr marL="0" indent="0" algn="ctr">
              <a:buNone/>
              <a:defRPr sz="18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presentation subtitle</a:t>
            </a:r>
            <a:endParaRPr lang="en-US" dirty="0"/>
          </a:p>
        </p:txBody>
      </p:sp>
      <p:pic>
        <p:nvPicPr>
          <p:cNvPr id="12" name="Graphic 11">
            <a:extLst>
              <a:ext uri="{FF2B5EF4-FFF2-40B4-BE49-F238E27FC236}">
                <a16:creationId xmlns:a16="http://schemas.microsoft.com/office/drawing/2014/main" id="{98110AD6-5BDE-0E4E-916D-914E4796EF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70504" y="763927"/>
            <a:ext cx="1650992" cy="2260652"/>
          </a:xfrm>
          <a:prstGeom prst="rect">
            <a:avLst/>
          </a:prstGeom>
        </p:spPr>
      </p:pic>
      <p:cxnSp>
        <p:nvCxnSpPr>
          <p:cNvPr id="14" name="Straight Connector 13">
            <a:extLst>
              <a:ext uri="{FF2B5EF4-FFF2-40B4-BE49-F238E27FC236}">
                <a16:creationId xmlns:a16="http://schemas.microsoft.com/office/drawing/2014/main" id="{AE11A873-6D2C-3645-B634-976ABF9C6C65}"/>
              </a:ext>
            </a:extLst>
          </p:cNvPr>
          <p:cNvCxnSpPr/>
          <p:nvPr userDrawn="1"/>
        </p:nvCxnSpPr>
        <p:spPr>
          <a:xfrm>
            <a:off x="5779366" y="4582873"/>
            <a:ext cx="612000" cy="0"/>
          </a:xfrm>
          <a:prstGeom prst="line">
            <a:avLst/>
          </a:prstGeom>
          <a:ln w="63500">
            <a:solidFill>
              <a:srgbClr val="C805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53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Imag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7FBA-8724-C442-9647-67C0A39F07C4}"/>
              </a:ext>
            </a:extLst>
          </p:cNvPr>
          <p:cNvSpPr>
            <a:spLocks noGrp="1"/>
          </p:cNvSpPr>
          <p:nvPr>
            <p:ph type="title" hasCustomPrompt="1"/>
          </p:nvPr>
        </p:nvSpPr>
        <p:spPr>
          <a:xfrm>
            <a:off x="1676400" y="906548"/>
            <a:ext cx="4640179" cy="731920"/>
          </a:xfrm>
        </p:spPr>
        <p:txBody>
          <a:bodyPr lIns="0" tIns="0" rIns="0" bIns="0" anchor="t" anchorCtr="0">
            <a:normAutofit/>
          </a:bodyPr>
          <a:lstStyle>
            <a:lvl1pPr algn="l">
              <a:defRPr sz="28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F1F37385-EA59-3B45-A2D3-9C86DF3328FB}"/>
              </a:ext>
            </a:extLst>
          </p:cNvPr>
          <p:cNvSpPr>
            <a:spLocks noGrp="1"/>
          </p:cNvSpPr>
          <p:nvPr>
            <p:ph idx="1"/>
          </p:nvPr>
        </p:nvSpPr>
        <p:spPr>
          <a:xfrm>
            <a:off x="1676400" y="2089233"/>
            <a:ext cx="4640179" cy="4267117"/>
          </a:xfrm>
        </p:spPr>
        <p:txBody>
          <a:bodyPr lIns="0" tIns="0" rIns="0" bIns="0">
            <a:normAutofit/>
          </a:bodyPr>
          <a:lstStyle>
            <a:lvl1pPr marL="0" indent="0">
              <a:lnSpc>
                <a:spcPct val="110000"/>
              </a:lnSpc>
              <a:spcBef>
                <a:spcPts val="0"/>
              </a:spcBef>
              <a:spcAft>
                <a:spcPts val="1000"/>
              </a:spcAft>
              <a:buFontTx/>
              <a:buNone/>
              <a:defRPr sz="14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a:t>
            </a:r>
          </a:p>
        </p:txBody>
      </p:sp>
      <p:cxnSp>
        <p:nvCxnSpPr>
          <p:cNvPr id="9" name="Straight Connector 8">
            <a:extLst>
              <a:ext uri="{FF2B5EF4-FFF2-40B4-BE49-F238E27FC236}">
                <a16:creationId xmlns:a16="http://schemas.microsoft.com/office/drawing/2014/main" id="{9315FDA9-664C-7443-A85E-B8F87274B6F3}"/>
              </a:ext>
            </a:extLst>
          </p:cNvPr>
          <p:cNvCxnSpPr/>
          <p:nvPr userDrawn="1"/>
        </p:nvCxnSpPr>
        <p:spPr>
          <a:xfrm>
            <a:off x="1676400" y="672609"/>
            <a:ext cx="612000" cy="0"/>
          </a:xfrm>
          <a:prstGeom prst="line">
            <a:avLst/>
          </a:prstGeom>
          <a:ln w="63500">
            <a:solidFill>
              <a:srgbClr val="C80550"/>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19057B77-1DAE-5245-A20A-53B7740CAD70}"/>
              </a:ext>
            </a:extLst>
          </p:cNvPr>
          <p:cNvSpPr>
            <a:spLocks noGrp="1"/>
          </p:cNvSpPr>
          <p:nvPr>
            <p:ph type="body" idx="13" hasCustomPrompt="1"/>
          </p:nvPr>
        </p:nvSpPr>
        <p:spPr>
          <a:xfrm>
            <a:off x="1676400" y="1638470"/>
            <a:ext cx="4640179" cy="236668"/>
          </a:xfrm>
        </p:spPr>
        <p:txBody>
          <a:bodyPr lIns="0" tIns="0" rIns="0" bIns="0">
            <a:noAutofit/>
          </a:bodyPr>
          <a:lstStyle>
            <a:lvl1pPr marL="0" indent="0">
              <a:buNone/>
              <a:defRPr sz="17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a:t>
            </a:r>
          </a:p>
        </p:txBody>
      </p:sp>
      <p:sp>
        <p:nvSpPr>
          <p:cNvPr id="12" name="Picture Placeholder 2">
            <a:extLst>
              <a:ext uri="{FF2B5EF4-FFF2-40B4-BE49-F238E27FC236}">
                <a16:creationId xmlns:a16="http://schemas.microsoft.com/office/drawing/2014/main" id="{87172968-02D4-0A46-B946-A301A5618CFC}"/>
              </a:ext>
            </a:extLst>
          </p:cNvPr>
          <p:cNvSpPr>
            <a:spLocks noGrp="1"/>
          </p:cNvSpPr>
          <p:nvPr>
            <p:ph type="pic" idx="14"/>
          </p:nvPr>
        </p:nvSpPr>
        <p:spPr>
          <a:xfrm>
            <a:off x="6677526" y="0"/>
            <a:ext cx="5514474" cy="6588000"/>
          </a:xfrm>
        </p:spPr>
        <p:txBody>
          <a:bodyPr lIns="900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5">
            <a:extLst>
              <a:ext uri="{FF2B5EF4-FFF2-40B4-BE49-F238E27FC236}">
                <a16:creationId xmlns:a16="http://schemas.microsoft.com/office/drawing/2014/main" id="{FD3ADFDA-4A80-D74D-B57C-F808EA1EF1FE}"/>
              </a:ext>
            </a:extLst>
          </p:cNvPr>
          <p:cNvSpPr txBox="1">
            <a:spLocks/>
          </p:cNvSpPr>
          <p:nvPr userDrawn="1"/>
        </p:nvSpPr>
        <p:spPr>
          <a:xfrm>
            <a:off x="679508" y="6510991"/>
            <a:ext cx="398477" cy="222511"/>
          </a:xfrm>
          <a:prstGeom prst="rect">
            <a:avLst/>
          </a:prstGeom>
        </p:spPr>
        <p:txBody>
          <a:bodyPr lIns="0" tIns="0" rIns="0" bIns="0"/>
          <a:lstStyle>
            <a:defPPr>
              <a:defRPr lang="en-US"/>
            </a:defPPr>
            <a:lvl1pPr marL="0" algn="ctr" defTabSz="914400" rtl="0" eaLnBrk="1" latinLnBrk="0" hangingPunct="1">
              <a:defRPr sz="1800" b="1" i="0" kern="1200">
                <a:solidFill>
                  <a:schemeClr val="tx1"/>
                </a:solidFill>
                <a:latin typeface="Helvetica"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41135C-9941-234E-B997-BC4F6A975B67}" type="slidenum">
              <a:rPr lang="en-US" sz="1200" smtClean="0"/>
              <a:pPr/>
              <a:t>‹#›</a:t>
            </a:fld>
            <a:endParaRPr lang="en-US" sz="1200" dirty="0"/>
          </a:p>
        </p:txBody>
      </p:sp>
    </p:spTree>
    <p:extLst>
      <p:ext uri="{BB962C8B-B14F-4D97-AF65-F5344CB8AC3E}">
        <p14:creationId xmlns:p14="http://schemas.microsoft.com/office/powerpoint/2010/main" val="4239843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lumn Tex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7FBA-8724-C442-9647-67C0A39F07C4}"/>
              </a:ext>
            </a:extLst>
          </p:cNvPr>
          <p:cNvSpPr>
            <a:spLocks noGrp="1"/>
          </p:cNvSpPr>
          <p:nvPr>
            <p:ph type="title" hasCustomPrompt="1"/>
          </p:nvPr>
        </p:nvSpPr>
        <p:spPr>
          <a:xfrm>
            <a:off x="1676400" y="906548"/>
            <a:ext cx="9666514" cy="731920"/>
          </a:xfrm>
        </p:spPr>
        <p:txBody>
          <a:bodyPr lIns="0" tIns="0" rIns="0" bIns="0" anchor="t" anchorCtr="0">
            <a:normAutofit/>
          </a:bodyPr>
          <a:lstStyle>
            <a:lvl1pPr algn="l">
              <a:defRPr sz="28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F1F37385-EA59-3B45-A2D3-9C86DF3328FB}"/>
              </a:ext>
            </a:extLst>
          </p:cNvPr>
          <p:cNvSpPr>
            <a:spLocks noGrp="1"/>
          </p:cNvSpPr>
          <p:nvPr>
            <p:ph idx="1" hasCustomPrompt="1"/>
          </p:nvPr>
        </p:nvSpPr>
        <p:spPr>
          <a:xfrm>
            <a:off x="1676400" y="2089233"/>
            <a:ext cx="9666514" cy="4267117"/>
          </a:xfrm>
        </p:spPr>
        <p:txBody>
          <a:bodyPr lIns="0" tIns="0" rIns="0" bIns="0" numCol="1" spcCol="360000">
            <a:normAutofit/>
          </a:bodyPr>
          <a:lstStyle>
            <a:lvl1pPr marL="0" indent="0">
              <a:lnSpc>
                <a:spcPct val="110000"/>
              </a:lnSpc>
              <a:spcBef>
                <a:spcPts val="0"/>
              </a:spcBef>
              <a:spcAft>
                <a:spcPts val="1000"/>
              </a:spcAft>
              <a:buFontTx/>
              <a:buNone/>
              <a:defRPr sz="14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text</a:t>
            </a:r>
          </a:p>
        </p:txBody>
      </p:sp>
      <p:cxnSp>
        <p:nvCxnSpPr>
          <p:cNvPr id="9" name="Straight Connector 8">
            <a:extLst>
              <a:ext uri="{FF2B5EF4-FFF2-40B4-BE49-F238E27FC236}">
                <a16:creationId xmlns:a16="http://schemas.microsoft.com/office/drawing/2014/main" id="{9315FDA9-664C-7443-A85E-B8F87274B6F3}"/>
              </a:ext>
            </a:extLst>
          </p:cNvPr>
          <p:cNvCxnSpPr/>
          <p:nvPr userDrawn="1"/>
        </p:nvCxnSpPr>
        <p:spPr>
          <a:xfrm>
            <a:off x="1676400" y="672609"/>
            <a:ext cx="612000" cy="0"/>
          </a:xfrm>
          <a:prstGeom prst="line">
            <a:avLst/>
          </a:prstGeom>
          <a:ln w="63500">
            <a:solidFill>
              <a:srgbClr val="C80550"/>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19057B77-1DAE-5245-A20A-53B7740CAD70}"/>
              </a:ext>
            </a:extLst>
          </p:cNvPr>
          <p:cNvSpPr>
            <a:spLocks noGrp="1"/>
          </p:cNvSpPr>
          <p:nvPr>
            <p:ph type="body" idx="13" hasCustomPrompt="1"/>
          </p:nvPr>
        </p:nvSpPr>
        <p:spPr>
          <a:xfrm>
            <a:off x="1676400" y="1638470"/>
            <a:ext cx="9666514" cy="233936"/>
          </a:xfrm>
        </p:spPr>
        <p:txBody>
          <a:bodyPr lIns="0" tIns="0" rIns="0" bIns="0">
            <a:noAutofit/>
          </a:bodyPr>
          <a:lstStyle>
            <a:lvl1pPr marL="0" indent="0">
              <a:buNone/>
              <a:defRPr sz="17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a:t>
            </a:r>
          </a:p>
        </p:txBody>
      </p:sp>
      <p:sp>
        <p:nvSpPr>
          <p:cNvPr id="7" name="Slide Number Placeholder 5">
            <a:extLst>
              <a:ext uri="{FF2B5EF4-FFF2-40B4-BE49-F238E27FC236}">
                <a16:creationId xmlns:a16="http://schemas.microsoft.com/office/drawing/2014/main" id="{FD3ADFDA-4A80-D74D-B57C-F808EA1EF1FE}"/>
              </a:ext>
            </a:extLst>
          </p:cNvPr>
          <p:cNvSpPr txBox="1">
            <a:spLocks/>
          </p:cNvSpPr>
          <p:nvPr userDrawn="1"/>
        </p:nvSpPr>
        <p:spPr>
          <a:xfrm>
            <a:off x="679508" y="6510991"/>
            <a:ext cx="398477" cy="222511"/>
          </a:xfrm>
          <a:prstGeom prst="rect">
            <a:avLst/>
          </a:prstGeom>
        </p:spPr>
        <p:txBody>
          <a:bodyPr lIns="0" tIns="0" rIns="0" bIns="0"/>
          <a:lstStyle>
            <a:defPPr>
              <a:defRPr lang="en-US"/>
            </a:defPPr>
            <a:lvl1pPr marL="0" algn="ctr" defTabSz="914400" rtl="0" eaLnBrk="1" latinLnBrk="0" hangingPunct="1">
              <a:defRPr sz="1800" b="1" i="0" kern="1200">
                <a:solidFill>
                  <a:schemeClr val="tx1"/>
                </a:solidFill>
                <a:latin typeface="Helvetica"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41135C-9941-234E-B997-BC4F6A975B67}" type="slidenum">
              <a:rPr lang="en-US" sz="1200" smtClean="0"/>
              <a:pPr/>
              <a:t>‹#›</a:t>
            </a:fld>
            <a:endParaRPr lang="en-US" sz="1200" dirty="0"/>
          </a:p>
        </p:txBody>
      </p:sp>
    </p:spTree>
    <p:extLst>
      <p:ext uri="{BB962C8B-B14F-4D97-AF65-F5344CB8AC3E}">
        <p14:creationId xmlns:p14="http://schemas.microsoft.com/office/powerpoint/2010/main" val="3151998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ex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7FBA-8724-C442-9647-67C0A39F07C4}"/>
              </a:ext>
            </a:extLst>
          </p:cNvPr>
          <p:cNvSpPr>
            <a:spLocks noGrp="1"/>
          </p:cNvSpPr>
          <p:nvPr>
            <p:ph type="title" hasCustomPrompt="1"/>
          </p:nvPr>
        </p:nvSpPr>
        <p:spPr>
          <a:xfrm>
            <a:off x="1676400" y="906548"/>
            <a:ext cx="9666514" cy="731920"/>
          </a:xfrm>
        </p:spPr>
        <p:txBody>
          <a:bodyPr lIns="0" tIns="0" rIns="0" bIns="0" anchor="t" anchorCtr="0">
            <a:normAutofit/>
          </a:bodyPr>
          <a:lstStyle>
            <a:lvl1pPr algn="l">
              <a:defRPr sz="28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F1F37385-EA59-3B45-A2D3-9C86DF3328FB}"/>
              </a:ext>
            </a:extLst>
          </p:cNvPr>
          <p:cNvSpPr>
            <a:spLocks noGrp="1"/>
          </p:cNvSpPr>
          <p:nvPr>
            <p:ph idx="1" hasCustomPrompt="1"/>
          </p:nvPr>
        </p:nvSpPr>
        <p:spPr>
          <a:xfrm>
            <a:off x="1676400" y="2089233"/>
            <a:ext cx="9666514" cy="4267117"/>
          </a:xfrm>
        </p:spPr>
        <p:txBody>
          <a:bodyPr lIns="0" tIns="0" rIns="0" bIns="0" numCol="2" spcCol="360000">
            <a:normAutofit/>
          </a:bodyPr>
          <a:lstStyle>
            <a:lvl1pPr marL="0" indent="0">
              <a:lnSpc>
                <a:spcPct val="110000"/>
              </a:lnSpc>
              <a:spcBef>
                <a:spcPts val="0"/>
              </a:spcBef>
              <a:spcAft>
                <a:spcPts val="1000"/>
              </a:spcAft>
              <a:buFontTx/>
              <a:buNone/>
              <a:defRPr sz="14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text</a:t>
            </a:r>
          </a:p>
        </p:txBody>
      </p:sp>
      <p:cxnSp>
        <p:nvCxnSpPr>
          <p:cNvPr id="9" name="Straight Connector 8">
            <a:extLst>
              <a:ext uri="{FF2B5EF4-FFF2-40B4-BE49-F238E27FC236}">
                <a16:creationId xmlns:a16="http://schemas.microsoft.com/office/drawing/2014/main" id="{9315FDA9-664C-7443-A85E-B8F87274B6F3}"/>
              </a:ext>
            </a:extLst>
          </p:cNvPr>
          <p:cNvCxnSpPr/>
          <p:nvPr userDrawn="1"/>
        </p:nvCxnSpPr>
        <p:spPr>
          <a:xfrm>
            <a:off x="1676400" y="672609"/>
            <a:ext cx="612000" cy="0"/>
          </a:xfrm>
          <a:prstGeom prst="line">
            <a:avLst/>
          </a:prstGeom>
          <a:ln w="63500">
            <a:solidFill>
              <a:srgbClr val="C80550"/>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19057B77-1DAE-5245-A20A-53B7740CAD70}"/>
              </a:ext>
            </a:extLst>
          </p:cNvPr>
          <p:cNvSpPr>
            <a:spLocks noGrp="1"/>
          </p:cNvSpPr>
          <p:nvPr>
            <p:ph type="body" idx="13" hasCustomPrompt="1"/>
          </p:nvPr>
        </p:nvSpPr>
        <p:spPr>
          <a:xfrm>
            <a:off x="1676400" y="1638470"/>
            <a:ext cx="9666514" cy="233936"/>
          </a:xfrm>
        </p:spPr>
        <p:txBody>
          <a:bodyPr lIns="0" tIns="0" rIns="0" bIns="0">
            <a:noAutofit/>
          </a:bodyPr>
          <a:lstStyle>
            <a:lvl1pPr marL="0" indent="0">
              <a:buNone/>
              <a:defRPr sz="17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a:t>
            </a:r>
          </a:p>
        </p:txBody>
      </p:sp>
      <p:sp>
        <p:nvSpPr>
          <p:cNvPr id="7" name="Slide Number Placeholder 5">
            <a:extLst>
              <a:ext uri="{FF2B5EF4-FFF2-40B4-BE49-F238E27FC236}">
                <a16:creationId xmlns:a16="http://schemas.microsoft.com/office/drawing/2014/main" id="{FD3ADFDA-4A80-D74D-B57C-F808EA1EF1FE}"/>
              </a:ext>
            </a:extLst>
          </p:cNvPr>
          <p:cNvSpPr txBox="1">
            <a:spLocks/>
          </p:cNvSpPr>
          <p:nvPr userDrawn="1"/>
        </p:nvSpPr>
        <p:spPr>
          <a:xfrm>
            <a:off x="679508" y="6510991"/>
            <a:ext cx="398477" cy="222511"/>
          </a:xfrm>
          <a:prstGeom prst="rect">
            <a:avLst/>
          </a:prstGeom>
        </p:spPr>
        <p:txBody>
          <a:bodyPr lIns="0" tIns="0" rIns="0" bIns="0"/>
          <a:lstStyle>
            <a:defPPr>
              <a:defRPr lang="en-US"/>
            </a:defPPr>
            <a:lvl1pPr marL="0" algn="ctr" defTabSz="914400" rtl="0" eaLnBrk="1" latinLnBrk="0" hangingPunct="1">
              <a:defRPr sz="1800" b="1" i="0" kern="1200">
                <a:solidFill>
                  <a:schemeClr val="tx1"/>
                </a:solidFill>
                <a:latin typeface="Helvetica"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41135C-9941-234E-B997-BC4F6A975B67}" type="slidenum">
              <a:rPr lang="en-US" sz="1200" smtClean="0"/>
              <a:pPr/>
              <a:t>‹#›</a:t>
            </a:fld>
            <a:endParaRPr lang="en-US" sz="1200" dirty="0"/>
          </a:p>
        </p:txBody>
      </p:sp>
    </p:spTree>
    <p:extLst>
      <p:ext uri="{BB962C8B-B14F-4D97-AF65-F5344CB8AC3E}">
        <p14:creationId xmlns:p14="http://schemas.microsoft.com/office/powerpoint/2010/main" val="1544497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7FBA-8724-C442-9647-67C0A39F07C4}"/>
              </a:ext>
            </a:extLst>
          </p:cNvPr>
          <p:cNvSpPr>
            <a:spLocks noGrp="1"/>
          </p:cNvSpPr>
          <p:nvPr>
            <p:ph type="title" hasCustomPrompt="1"/>
          </p:nvPr>
        </p:nvSpPr>
        <p:spPr>
          <a:xfrm>
            <a:off x="1676400" y="906548"/>
            <a:ext cx="9666514" cy="731920"/>
          </a:xfrm>
        </p:spPr>
        <p:txBody>
          <a:bodyPr lIns="0" tIns="0" rIns="0" bIns="0" anchor="t" anchorCtr="0">
            <a:normAutofit/>
          </a:bodyPr>
          <a:lstStyle>
            <a:lvl1pPr algn="l">
              <a:defRPr sz="28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F1F37385-EA59-3B45-A2D3-9C86DF3328FB}"/>
              </a:ext>
            </a:extLst>
          </p:cNvPr>
          <p:cNvSpPr>
            <a:spLocks noGrp="1"/>
          </p:cNvSpPr>
          <p:nvPr>
            <p:ph idx="1" hasCustomPrompt="1"/>
          </p:nvPr>
        </p:nvSpPr>
        <p:spPr>
          <a:xfrm>
            <a:off x="1676399" y="2089233"/>
            <a:ext cx="4641273" cy="4267117"/>
          </a:xfrm>
        </p:spPr>
        <p:txBody>
          <a:bodyPr lIns="0" tIns="0" rIns="0" bIns="0" numCol="1" spcCol="360000">
            <a:normAutofit/>
          </a:bodyPr>
          <a:lstStyle>
            <a:lvl1pPr marL="0" indent="0">
              <a:lnSpc>
                <a:spcPct val="110000"/>
              </a:lnSpc>
              <a:spcBef>
                <a:spcPts val="0"/>
              </a:spcBef>
              <a:spcAft>
                <a:spcPts val="1000"/>
              </a:spcAft>
              <a:buFontTx/>
              <a:buNone/>
              <a:defRPr sz="14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text</a:t>
            </a:r>
          </a:p>
        </p:txBody>
      </p:sp>
      <p:cxnSp>
        <p:nvCxnSpPr>
          <p:cNvPr id="9" name="Straight Connector 8">
            <a:extLst>
              <a:ext uri="{FF2B5EF4-FFF2-40B4-BE49-F238E27FC236}">
                <a16:creationId xmlns:a16="http://schemas.microsoft.com/office/drawing/2014/main" id="{9315FDA9-664C-7443-A85E-B8F87274B6F3}"/>
              </a:ext>
            </a:extLst>
          </p:cNvPr>
          <p:cNvCxnSpPr/>
          <p:nvPr userDrawn="1"/>
        </p:nvCxnSpPr>
        <p:spPr>
          <a:xfrm>
            <a:off x="1676400" y="672609"/>
            <a:ext cx="612000" cy="0"/>
          </a:xfrm>
          <a:prstGeom prst="line">
            <a:avLst/>
          </a:prstGeom>
          <a:ln w="63500">
            <a:solidFill>
              <a:srgbClr val="C80550"/>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19057B77-1DAE-5245-A20A-53B7740CAD70}"/>
              </a:ext>
            </a:extLst>
          </p:cNvPr>
          <p:cNvSpPr>
            <a:spLocks noGrp="1"/>
          </p:cNvSpPr>
          <p:nvPr>
            <p:ph type="body" idx="13" hasCustomPrompt="1"/>
          </p:nvPr>
        </p:nvSpPr>
        <p:spPr>
          <a:xfrm>
            <a:off x="1676400" y="1638470"/>
            <a:ext cx="4641272" cy="233936"/>
          </a:xfrm>
        </p:spPr>
        <p:txBody>
          <a:bodyPr lIns="0" tIns="0" rIns="0" bIns="0">
            <a:noAutofit/>
          </a:bodyPr>
          <a:lstStyle>
            <a:lvl1pPr marL="0" indent="0">
              <a:buNone/>
              <a:defRPr sz="17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a:t>
            </a:r>
          </a:p>
        </p:txBody>
      </p:sp>
      <p:sp>
        <p:nvSpPr>
          <p:cNvPr id="7" name="Slide Number Placeholder 5">
            <a:extLst>
              <a:ext uri="{FF2B5EF4-FFF2-40B4-BE49-F238E27FC236}">
                <a16:creationId xmlns:a16="http://schemas.microsoft.com/office/drawing/2014/main" id="{FD3ADFDA-4A80-D74D-B57C-F808EA1EF1FE}"/>
              </a:ext>
            </a:extLst>
          </p:cNvPr>
          <p:cNvSpPr txBox="1">
            <a:spLocks/>
          </p:cNvSpPr>
          <p:nvPr userDrawn="1"/>
        </p:nvSpPr>
        <p:spPr>
          <a:xfrm>
            <a:off x="679508" y="6510991"/>
            <a:ext cx="398477" cy="222511"/>
          </a:xfrm>
          <a:prstGeom prst="rect">
            <a:avLst/>
          </a:prstGeom>
        </p:spPr>
        <p:txBody>
          <a:bodyPr lIns="0" tIns="0" rIns="0" bIns="0"/>
          <a:lstStyle>
            <a:defPPr>
              <a:defRPr lang="en-US"/>
            </a:defPPr>
            <a:lvl1pPr marL="0" algn="ctr" defTabSz="914400" rtl="0" eaLnBrk="1" latinLnBrk="0" hangingPunct="1">
              <a:defRPr sz="1800" b="1" i="0" kern="1200">
                <a:solidFill>
                  <a:schemeClr val="tx1"/>
                </a:solidFill>
                <a:latin typeface="Helvetica"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41135C-9941-234E-B997-BC4F6A975B67}" type="slidenum">
              <a:rPr lang="en-US" sz="1200" smtClean="0"/>
              <a:pPr/>
              <a:t>‹#›</a:t>
            </a:fld>
            <a:endParaRPr lang="en-US" sz="1200" dirty="0"/>
          </a:p>
        </p:txBody>
      </p:sp>
      <p:sp>
        <p:nvSpPr>
          <p:cNvPr id="13" name="Text Placeholder 2">
            <a:extLst>
              <a:ext uri="{FF2B5EF4-FFF2-40B4-BE49-F238E27FC236}">
                <a16:creationId xmlns:a16="http://schemas.microsoft.com/office/drawing/2014/main" id="{7A8941F2-5A85-F941-AA7E-407430BDC248}"/>
              </a:ext>
            </a:extLst>
          </p:cNvPr>
          <p:cNvSpPr>
            <a:spLocks noGrp="1"/>
          </p:cNvSpPr>
          <p:nvPr>
            <p:ph type="body" idx="15" hasCustomPrompt="1"/>
          </p:nvPr>
        </p:nvSpPr>
        <p:spPr>
          <a:xfrm>
            <a:off x="6701640" y="1638468"/>
            <a:ext cx="4641272" cy="233936"/>
          </a:xfrm>
        </p:spPr>
        <p:txBody>
          <a:bodyPr lIns="0" tIns="0" rIns="0" bIns="0">
            <a:noAutofit/>
          </a:bodyPr>
          <a:lstStyle>
            <a:lvl1pPr marL="0" indent="0">
              <a:buNone/>
              <a:defRPr sz="17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a:t>
            </a:r>
          </a:p>
        </p:txBody>
      </p:sp>
      <p:sp>
        <p:nvSpPr>
          <p:cNvPr id="17" name="Content Placeholder 2">
            <a:extLst>
              <a:ext uri="{FF2B5EF4-FFF2-40B4-BE49-F238E27FC236}">
                <a16:creationId xmlns:a16="http://schemas.microsoft.com/office/drawing/2014/main" id="{CDAE1BAE-1DFF-384A-A79E-BCE8C9146032}"/>
              </a:ext>
            </a:extLst>
          </p:cNvPr>
          <p:cNvSpPr>
            <a:spLocks noGrp="1"/>
          </p:cNvSpPr>
          <p:nvPr>
            <p:ph idx="16" hasCustomPrompt="1"/>
          </p:nvPr>
        </p:nvSpPr>
        <p:spPr>
          <a:xfrm>
            <a:off x="6701640" y="2089232"/>
            <a:ext cx="4641273" cy="4267117"/>
          </a:xfrm>
        </p:spPr>
        <p:txBody>
          <a:bodyPr lIns="0" tIns="0" rIns="0" bIns="0" numCol="1" spcCol="360000">
            <a:normAutofit/>
          </a:bodyPr>
          <a:lstStyle>
            <a:lvl1pPr marL="0" indent="0">
              <a:lnSpc>
                <a:spcPct val="110000"/>
              </a:lnSpc>
              <a:spcBef>
                <a:spcPts val="0"/>
              </a:spcBef>
              <a:spcAft>
                <a:spcPts val="1000"/>
              </a:spcAft>
              <a:buFontTx/>
              <a:buNone/>
              <a:defRPr sz="14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text</a:t>
            </a:r>
          </a:p>
        </p:txBody>
      </p:sp>
    </p:spTree>
    <p:extLst>
      <p:ext uri="{BB962C8B-B14F-4D97-AF65-F5344CB8AC3E}">
        <p14:creationId xmlns:p14="http://schemas.microsoft.com/office/powerpoint/2010/main" val="1658083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Title Slide - with imag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62CD8B4-0C18-E149-9AC8-43DBB6451F18}"/>
              </a:ext>
            </a:extLst>
          </p:cNvPr>
          <p:cNvSpPr>
            <a:spLocks noGrp="1"/>
          </p:cNvSpPr>
          <p:nvPr>
            <p:ph type="pic" sz="quarter" idx="13"/>
          </p:nvPr>
        </p:nvSpPr>
        <p:spPr>
          <a:xfrm>
            <a:off x="-21999" y="-19051"/>
            <a:ext cx="6649268" cy="6609966"/>
          </a:xfrm>
          <a:custGeom>
            <a:avLst/>
            <a:gdLst>
              <a:gd name="connsiteX0" fmla="*/ 0 w 3200307"/>
              <a:gd name="connsiteY0" fmla="*/ 886005 h 2420657"/>
              <a:gd name="connsiteX1" fmla="*/ 428782 w 3200307"/>
              <a:gd name="connsiteY1" fmla="*/ 324323 h 2420657"/>
              <a:gd name="connsiteX2" fmla="*/ 1171372 w 3200307"/>
              <a:gd name="connsiteY2" fmla="*/ 0 h 2420657"/>
              <a:gd name="connsiteX3" fmla="*/ 2028935 w 3200307"/>
              <a:gd name="connsiteY3" fmla="*/ 0 h 2420657"/>
              <a:gd name="connsiteX4" fmla="*/ 2771525 w 3200307"/>
              <a:gd name="connsiteY4" fmla="*/ 324323 h 2420657"/>
              <a:gd name="connsiteX5" fmla="*/ 3200307 w 3200307"/>
              <a:gd name="connsiteY5" fmla="*/ 886005 h 2420657"/>
              <a:gd name="connsiteX6" fmla="*/ 3200307 w 3200307"/>
              <a:gd name="connsiteY6" fmla="*/ 1534652 h 2420657"/>
              <a:gd name="connsiteX7" fmla="*/ 2771525 w 3200307"/>
              <a:gd name="connsiteY7" fmla="*/ 2096334 h 2420657"/>
              <a:gd name="connsiteX8" fmla="*/ 2028935 w 3200307"/>
              <a:gd name="connsiteY8" fmla="*/ 2420657 h 2420657"/>
              <a:gd name="connsiteX9" fmla="*/ 1171372 w 3200307"/>
              <a:gd name="connsiteY9" fmla="*/ 2420657 h 2420657"/>
              <a:gd name="connsiteX10" fmla="*/ 428782 w 3200307"/>
              <a:gd name="connsiteY10" fmla="*/ 2096334 h 2420657"/>
              <a:gd name="connsiteX11" fmla="*/ 0 w 3200307"/>
              <a:gd name="connsiteY11" fmla="*/ 1534652 h 2420657"/>
              <a:gd name="connsiteX12" fmla="*/ 0 w 3200307"/>
              <a:gd name="connsiteY12" fmla="*/ 886005 h 2420657"/>
              <a:gd name="connsiteX0" fmla="*/ 0 w 3200307"/>
              <a:gd name="connsiteY0" fmla="*/ 2647570 h 4182222"/>
              <a:gd name="connsiteX1" fmla="*/ 428782 w 3200307"/>
              <a:gd name="connsiteY1" fmla="*/ 2085888 h 4182222"/>
              <a:gd name="connsiteX2" fmla="*/ 1763043 w 3200307"/>
              <a:gd name="connsiteY2" fmla="*/ 0 h 4182222"/>
              <a:gd name="connsiteX3" fmla="*/ 2028935 w 3200307"/>
              <a:gd name="connsiteY3" fmla="*/ 1761565 h 4182222"/>
              <a:gd name="connsiteX4" fmla="*/ 2771525 w 3200307"/>
              <a:gd name="connsiteY4" fmla="*/ 2085888 h 4182222"/>
              <a:gd name="connsiteX5" fmla="*/ 3200307 w 3200307"/>
              <a:gd name="connsiteY5" fmla="*/ 2647570 h 4182222"/>
              <a:gd name="connsiteX6" fmla="*/ 3200307 w 3200307"/>
              <a:gd name="connsiteY6" fmla="*/ 3296217 h 4182222"/>
              <a:gd name="connsiteX7" fmla="*/ 2771525 w 3200307"/>
              <a:gd name="connsiteY7" fmla="*/ 3857899 h 4182222"/>
              <a:gd name="connsiteX8" fmla="*/ 2028935 w 3200307"/>
              <a:gd name="connsiteY8" fmla="*/ 4182222 h 4182222"/>
              <a:gd name="connsiteX9" fmla="*/ 1171372 w 3200307"/>
              <a:gd name="connsiteY9" fmla="*/ 4182222 h 4182222"/>
              <a:gd name="connsiteX10" fmla="*/ 428782 w 3200307"/>
              <a:gd name="connsiteY10" fmla="*/ 3857899 h 4182222"/>
              <a:gd name="connsiteX11" fmla="*/ 0 w 3200307"/>
              <a:gd name="connsiteY11" fmla="*/ 3296217 h 4182222"/>
              <a:gd name="connsiteX12" fmla="*/ 0 w 3200307"/>
              <a:gd name="connsiteY12" fmla="*/ 2647570 h 4182222"/>
              <a:gd name="connsiteX0" fmla="*/ 0 w 3938417"/>
              <a:gd name="connsiteY0" fmla="*/ 2647570 h 4182222"/>
              <a:gd name="connsiteX1" fmla="*/ 428782 w 3938417"/>
              <a:gd name="connsiteY1" fmla="*/ 2085888 h 4182222"/>
              <a:gd name="connsiteX2" fmla="*/ 1763043 w 3938417"/>
              <a:gd name="connsiteY2" fmla="*/ 0 h 4182222"/>
              <a:gd name="connsiteX3" fmla="*/ 3938417 w 3938417"/>
              <a:gd name="connsiteY3" fmla="*/ 26894 h 4182222"/>
              <a:gd name="connsiteX4" fmla="*/ 2771525 w 3938417"/>
              <a:gd name="connsiteY4" fmla="*/ 2085888 h 4182222"/>
              <a:gd name="connsiteX5" fmla="*/ 3200307 w 3938417"/>
              <a:gd name="connsiteY5" fmla="*/ 2647570 h 4182222"/>
              <a:gd name="connsiteX6" fmla="*/ 3200307 w 3938417"/>
              <a:gd name="connsiteY6" fmla="*/ 3296217 h 4182222"/>
              <a:gd name="connsiteX7" fmla="*/ 2771525 w 3938417"/>
              <a:gd name="connsiteY7" fmla="*/ 3857899 h 4182222"/>
              <a:gd name="connsiteX8" fmla="*/ 2028935 w 3938417"/>
              <a:gd name="connsiteY8" fmla="*/ 4182222 h 4182222"/>
              <a:gd name="connsiteX9" fmla="*/ 1171372 w 3938417"/>
              <a:gd name="connsiteY9" fmla="*/ 4182222 h 4182222"/>
              <a:gd name="connsiteX10" fmla="*/ 428782 w 3938417"/>
              <a:gd name="connsiteY10" fmla="*/ 3857899 h 4182222"/>
              <a:gd name="connsiteX11" fmla="*/ 0 w 3938417"/>
              <a:gd name="connsiteY11" fmla="*/ 3296217 h 4182222"/>
              <a:gd name="connsiteX12" fmla="*/ 0 w 3938417"/>
              <a:gd name="connsiteY12" fmla="*/ 2647570 h 4182222"/>
              <a:gd name="connsiteX0" fmla="*/ 0 w 5447490"/>
              <a:gd name="connsiteY0" fmla="*/ 2647570 h 6617547"/>
              <a:gd name="connsiteX1" fmla="*/ 428782 w 5447490"/>
              <a:gd name="connsiteY1" fmla="*/ 2085888 h 6617547"/>
              <a:gd name="connsiteX2" fmla="*/ 1763043 w 5447490"/>
              <a:gd name="connsiteY2" fmla="*/ 0 h 6617547"/>
              <a:gd name="connsiteX3" fmla="*/ 3938417 w 5447490"/>
              <a:gd name="connsiteY3" fmla="*/ 26894 h 6617547"/>
              <a:gd name="connsiteX4" fmla="*/ 5447490 w 5447490"/>
              <a:gd name="connsiteY4" fmla="*/ 6617547 h 6617547"/>
              <a:gd name="connsiteX5" fmla="*/ 3200307 w 5447490"/>
              <a:gd name="connsiteY5" fmla="*/ 2647570 h 6617547"/>
              <a:gd name="connsiteX6" fmla="*/ 3200307 w 5447490"/>
              <a:gd name="connsiteY6" fmla="*/ 3296217 h 6617547"/>
              <a:gd name="connsiteX7" fmla="*/ 2771525 w 5447490"/>
              <a:gd name="connsiteY7" fmla="*/ 3857899 h 6617547"/>
              <a:gd name="connsiteX8" fmla="*/ 2028935 w 5447490"/>
              <a:gd name="connsiteY8" fmla="*/ 4182222 h 6617547"/>
              <a:gd name="connsiteX9" fmla="*/ 1171372 w 5447490"/>
              <a:gd name="connsiteY9" fmla="*/ 4182222 h 6617547"/>
              <a:gd name="connsiteX10" fmla="*/ 428782 w 5447490"/>
              <a:gd name="connsiteY10" fmla="*/ 3857899 h 6617547"/>
              <a:gd name="connsiteX11" fmla="*/ 0 w 5447490"/>
              <a:gd name="connsiteY11" fmla="*/ 3296217 h 6617547"/>
              <a:gd name="connsiteX12" fmla="*/ 0 w 5447490"/>
              <a:gd name="connsiteY12" fmla="*/ 2647570 h 6617547"/>
              <a:gd name="connsiteX0" fmla="*/ 0 w 5447490"/>
              <a:gd name="connsiteY0" fmla="*/ 2647570 h 6617547"/>
              <a:gd name="connsiteX1" fmla="*/ 428782 w 5447490"/>
              <a:gd name="connsiteY1" fmla="*/ 2085888 h 6617547"/>
              <a:gd name="connsiteX2" fmla="*/ 1763043 w 5447490"/>
              <a:gd name="connsiteY2" fmla="*/ 0 h 6617547"/>
              <a:gd name="connsiteX3" fmla="*/ 3938417 w 5447490"/>
              <a:gd name="connsiteY3" fmla="*/ 26894 h 6617547"/>
              <a:gd name="connsiteX4" fmla="*/ 5447490 w 5447490"/>
              <a:gd name="connsiteY4" fmla="*/ 6617547 h 6617547"/>
              <a:gd name="connsiteX5" fmla="*/ 3200307 w 5447490"/>
              <a:gd name="connsiteY5" fmla="*/ 2647570 h 6617547"/>
              <a:gd name="connsiteX6" fmla="*/ 2205225 w 5447490"/>
              <a:gd name="connsiteY6" fmla="*/ 4963652 h 6617547"/>
              <a:gd name="connsiteX7" fmla="*/ 2771525 w 5447490"/>
              <a:gd name="connsiteY7" fmla="*/ 3857899 h 6617547"/>
              <a:gd name="connsiteX8" fmla="*/ 2028935 w 5447490"/>
              <a:gd name="connsiteY8" fmla="*/ 4182222 h 6617547"/>
              <a:gd name="connsiteX9" fmla="*/ 1171372 w 5447490"/>
              <a:gd name="connsiteY9" fmla="*/ 4182222 h 6617547"/>
              <a:gd name="connsiteX10" fmla="*/ 428782 w 5447490"/>
              <a:gd name="connsiteY10" fmla="*/ 3857899 h 6617547"/>
              <a:gd name="connsiteX11" fmla="*/ 0 w 5447490"/>
              <a:gd name="connsiteY11" fmla="*/ 3296217 h 6617547"/>
              <a:gd name="connsiteX12" fmla="*/ 0 w 5447490"/>
              <a:gd name="connsiteY12" fmla="*/ 2647570 h 6617547"/>
              <a:gd name="connsiteX0" fmla="*/ 0 w 5447490"/>
              <a:gd name="connsiteY0" fmla="*/ 2647570 h 6617547"/>
              <a:gd name="connsiteX1" fmla="*/ 428782 w 5447490"/>
              <a:gd name="connsiteY1" fmla="*/ 2085888 h 6617547"/>
              <a:gd name="connsiteX2" fmla="*/ 1763043 w 5447490"/>
              <a:gd name="connsiteY2" fmla="*/ 0 h 6617547"/>
              <a:gd name="connsiteX3" fmla="*/ 3938417 w 5447490"/>
              <a:gd name="connsiteY3" fmla="*/ 26894 h 6617547"/>
              <a:gd name="connsiteX4" fmla="*/ 5447490 w 5447490"/>
              <a:gd name="connsiteY4" fmla="*/ 6617547 h 6617547"/>
              <a:gd name="connsiteX5" fmla="*/ 1936283 w 5447490"/>
              <a:gd name="connsiteY5" fmla="*/ 6547217 h 6617547"/>
              <a:gd name="connsiteX6" fmla="*/ 2205225 w 5447490"/>
              <a:gd name="connsiteY6" fmla="*/ 4963652 h 6617547"/>
              <a:gd name="connsiteX7" fmla="*/ 2771525 w 5447490"/>
              <a:gd name="connsiteY7" fmla="*/ 3857899 h 6617547"/>
              <a:gd name="connsiteX8" fmla="*/ 2028935 w 5447490"/>
              <a:gd name="connsiteY8" fmla="*/ 4182222 h 6617547"/>
              <a:gd name="connsiteX9" fmla="*/ 1171372 w 5447490"/>
              <a:gd name="connsiteY9" fmla="*/ 4182222 h 6617547"/>
              <a:gd name="connsiteX10" fmla="*/ 428782 w 5447490"/>
              <a:gd name="connsiteY10" fmla="*/ 3857899 h 6617547"/>
              <a:gd name="connsiteX11" fmla="*/ 0 w 5447490"/>
              <a:gd name="connsiteY11" fmla="*/ 3296217 h 6617547"/>
              <a:gd name="connsiteX12" fmla="*/ 0 w 5447490"/>
              <a:gd name="connsiteY12" fmla="*/ 2647570 h 6617547"/>
              <a:gd name="connsiteX0" fmla="*/ 0 w 5447490"/>
              <a:gd name="connsiteY0" fmla="*/ 2647570 h 6617547"/>
              <a:gd name="connsiteX1" fmla="*/ 428782 w 5447490"/>
              <a:gd name="connsiteY1" fmla="*/ 2085888 h 6617547"/>
              <a:gd name="connsiteX2" fmla="*/ 1763043 w 5447490"/>
              <a:gd name="connsiteY2" fmla="*/ 0 h 6617547"/>
              <a:gd name="connsiteX3" fmla="*/ 3938417 w 5447490"/>
              <a:gd name="connsiteY3" fmla="*/ 26894 h 6617547"/>
              <a:gd name="connsiteX4" fmla="*/ 5447490 w 5447490"/>
              <a:gd name="connsiteY4" fmla="*/ 6617547 h 6617547"/>
              <a:gd name="connsiteX5" fmla="*/ 1936283 w 5447490"/>
              <a:gd name="connsiteY5" fmla="*/ 6547217 h 6617547"/>
              <a:gd name="connsiteX6" fmla="*/ 752943 w 5447490"/>
              <a:gd name="connsiteY6" fmla="*/ 5824264 h 6617547"/>
              <a:gd name="connsiteX7" fmla="*/ 2771525 w 5447490"/>
              <a:gd name="connsiteY7" fmla="*/ 3857899 h 6617547"/>
              <a:gd name="connsiteX8" fmla="*/ 2028935 w 5447490"/>
              <a:gd name="connsiteY8" fmla="*/ 4182222 h 6617547"/>
              <a:gd name="connsiteX9" fmla="*/ 1171372 w 5447490"/>
              <a:gd name="connsiteY9" fmla="*/ 4182222 h 6617547"/>
              <a:gd name="connsiteX10" fmla="*/ 428782 w 5447490"/>
              <a:gd name="connsiteY10" fmla="*/ 3857899 h 6617547"/>
              <a:gd name="connsiteX11" fmla="*/ 0 w 5447490"/>
              <a:gd name="connsiteY11" fmla="*/ 3296217 h 6617547"/>
              <a:gd name="connsiteX12" fmla="*/ 0 w 5447490"/>
              <a:gd name="connsiteY12" fmla="*/ 2647570 h 6617547"/>
              <a:gd name="connsiteX0" fmla="*/ 0 w 5447490"/>
              <a:gd name="connsiteY0" fmla="*/ 2647570 h 6617547"/>
              <a:gd name="connsiteX1" fmla="*/ 428782 w 5447490"/>
              <a:gd name="connsiteY1" fmla="*/ 2085888 h 6617547"/>
              <a:gd name="connsiteX2" fmla="*/ 1763043 w 5447490"/>
              <a:gd name="connsiteY2" fmla="*/ 0 h 6617547"/>
              <a:gd name="connsiteX3" fmla="*/ 3938417 w 5447490"/>
              <a:gd name="connsiteY3" fmla="*/ 26894 h 6617547"/>
              <a:gd name="connsiteX4" fmla="*/ 5447490 w 5447490"/>
              <a:gd name="connsiteY4" fmla="*/ 6617547 h 6617547"/>
              <a:gd name="connsiteX5" fmla="*/ 1936283 w 5447490"/>
              <a:gd name="connsiteY5" fmla="*/ 6547217 h 6617547"/>
              <a:gd name="connsiteX6" fmla="*/ 752943 w 5447490"/>
              <a:gd name="connsiteY6" fmla="*/ 5824264 h 6617547"/>
              <a:gd name="connsiteX7" fmla="*/ 1184772 w 5447490"/>
              <a:gd name="connsiteY7" fmla="*/ 4463016 h 6617547"/>
              <a:gd name="connsiteX8" fmla="*/ 2028935 w 5447490"/>
              <a:gd name="connsiteY8" fmla="*/ 4182222 h 6617547"/>
              <a:gd name="connsiteX9" fmla="*/ 1171372 w 5447490"/>
              <a:gd name="connsiteY9" fmla="*/ 4182222 h 6617547"/>
              <a:gd name="connsiteX10" fmla="*/ 428782 w 5447490"/>
              <a:gd name="connsiteY10" fmla="*/ 3857899 h 6617547"/>
              <a:gd name="connsiteX11" fmla="*/ 0 w 5447490"/>
              <a:gd name="connsiteY11" fmla="*/ 3296217 h 6617547"/>
              <a:gd name="connsiteX12" fmla="*/ 0 w 5447490"/>
              <a:gd name="connsiteY12" fmla="*/ 2647570 h 6617547"/>
              <a:gd name="connsiteX0" fmla="*/ 109148 w 5556638"/>
              <a:gd name="connsiteY0" fmla="*/ 2647570 h 6617547"/>
              <a:gd name="connsiteX1" fmla="*/ 537930 w 5556638"/>
              <a:gd name="connsiteY1" fmla="*/ 2085888 h 6617547"/>
              <a:gd name="connsiteX2" fmla="*/ 1872191 w 5556638"/>
              <a:gd name="connsiteY2" fmla="*/ 0 h 6617547"/>
              <a:gd name="connsiteX3" fmla="*/ 4047565 w 5556638"/>
              <a:gd name="connsiteY3" fmla="*/ 26894 h 6617547"/>
              <a:gd name="connsiteX4" fmla="*/ 5556638 w 5556638"/>
              <a:gd name="connsiteY4" fmla="*/ 6617547 h 6617547"/>
              <a:gd name="connsiteX5" fmla="*/ 2045431 w 5556638"/>
              <a:gd name="connsiteY5" fmla="*/ 6547217 h 6617547"/>
              <a:gd name="connsiteX6" fmla="*/ 862091 w 5556638"/>
              <a:gd name="connsiteY6" fmla="*/ 5824264 h 6617547"/>
              <a:gd name="connsiteX7" fmla="*/ 1293920 w 5556638"/>
              <a:gd name="connsiteY7" fmla="*/ 4463016 h 6617547"/>
              <a:gd name="connsiteX8" fmla="*/ 0 w 5556638"/>
              <a:gd name="connsiteY8" fmla="*/ 4868022 h 6617547"/>
              <a:gd name="connsiteX9" fmla="*/ 1280520 w 5556638"/>
              <a:gd name="connsiteY9" fmla="*/ 4182222 h 6617547"/>
              <a:gd name="connsiteX10" fmla="*/ 537930 w 5556638"/>
              <a:gd name="connsiteY10" fmla="*/ 3857899 h 6617547"/>
              <a:gd name="connsiteX11" fmla="*/ 109148 w 5556638"/>
              <a:gd name="connsiteY11" fmla="*/ 3296217 h 6617547"/>
              <a:gd name="connsiteX12" fmla="*/ 109148 w 5556638"/>
              <a:gd name="connsiteY12" fmla="*/ 2647570 h 6617547"/>
              <a:gd name="connsiteX0" fmla="*/ 953263 w 6400753"/>
              <a:gd name="connsiteY0" fmla="*/ 2647570 h 6617547"/>
              <a:gd name="connsiteX1" fmla="*/ 1382045 w 6400753"/>
              <a:gd name="connsiteY1" fmla="*/ 2085888 h 6617547"/>
              <a:gd name="connsiteX2" fmla="*/ 2716306 w 6400753"/>
              <a:gd name="connsiteY2" fmla="*/ 0 h 6617547"/>
              <a:gd name="connsiteX3" fmla="*/ 4891680 w 6400753"/>
              <a:gd name="connsiteY3" fmla="*/ 26894 h 6617547"/>
              <a:gd name="connsiteX4" fmla="*/ 6400753 w 6400753"/>
              <a:gd name="connsiteY4" fmla="*/ 6617547 h 6617547"/>
              <a:gd name="connsiteX5" fmla="*/ 2889546 w 6400753"/>
              <a:gd name="connsiteY5" fmla="*/ 6547217 h 6617547"/>
              <a:gd name="connsiteX6" fmla="*/ 1706206 w 6400753"/>
              <a:gd name="connsiteY6" fmla="*/ 5824264 h 6617547"/>
              <a:gd name="connsiteX7" fmla="*/ 2138035 w 6400753"/>
              <a:gd name="connsiteY7" fmla="*/ 4463016 h 6617547"/>
              <a:gd name="connsiteX8" fmla="*/ 844115 w 6400753"/>
              <a:gd name="connsiteY8" fmla="*/ 4868022 h 6617547"/>
              <a:gd name="connsiteX9" fmla="*/ 0 w 6400753"/>
              <a:gd name="connsiteY9" fmla="*/ 3778810 h 6617547"/>
              <a:gd name="connsiteX10" fmla="*/ 1382045 w 6400753"/>
              <a:gd name="connsiteY10" fmla="*/ 3857899 h 6617547"/>
              <a:gd name="connsiteX11" fmla="*/ 953263 w 6400753"/>
              <a:gd name="connsiteY11" fmla="*/ 3296217 h 6617547"/>
              <a:gd name="connsiteX12" fmla="*/ 953263 w 6400753"/>
              <a:gd name="connsiteY12" fmla="*/ 2647570 h 6617547"/>
              <a:gd name="connsiteX0" fmla="*/ 1171418 w 6618908"/>
              <a:gd name="connsiteY0" fmla="*/ 2647570 h 6617547"/>
              <a:gd name="connsiteX1" fmla="*/ 1600200 w 6618908"/>
              <a:gd name="connsiteY1" fmla="*/ 2085888 h 6617547"/>
              <a:gd name="connsiteX2" fmla="*/ 2934461 w 6618908"/>
              <a:gd name="connsiteY2" fmla="*/ 0 h 6617547"/>
              <a:gd name="connsiteX3" fmla="*/ 5109835 w 6618908"/>
              <a:gd name="connsiteY3" fmla="*/ 26894 h 6617547"/>
              <a:gd name="connsiteX4" fmla="*/ 6618908 w 6618908"/>
              <a:gd name="connsiteY4" fmla="*/ 6617547 h 6617547"/>
              <a:gd name="connsiteX5" fmla="*/ 3107701 w 6618908"/>
              <a:gd name="connsiteY5" fmla="*/ 6547217 h 6617547"/>
              <a:gd name="connsiteX6" fmla="*/ 1924361 w 6618908"/>
              <a:gd name="connsiteY6" fmla="*/ 5824264 h 6617547"/>
              <a:gd name="connsiteX7" fmla="*/ 2356190 w 6618908"/>
              <a:gd name="connsiteY7" fmla="*/ 4463016 h 6617547"/>
              <a:gd name="connsiteX8" fmla="*/ 1062270 w 6618908"/>
              <a:gd name="connsiteY8" fmla="*/ 4868022 h 6617547"/>
              <a:gd name="connsiteX9" fmla="*/ 218155 w 6618908"/>
              <a:gd name="connsiteY9" fmla="*/ 3778810 h 6617547"/>
              <a:gd name="connsiteX10" fmla="*/ 0 w 6618908"/>
              <a:gd name="connsiteY10" fmla="*/ 4153734 h 6617547"/>
              <a:gd name="connsiteX11" fmla="*/ 1171418 w 6618908"/>
              <a:gd name="connsiteY11" fmla="*/ 3296217 h 6617547"/>
              <a:gd name="connsiteX12" fmla="*/ 1171418 w 6618908"/>
              <a:gd name="connsiteY12" fmla="*/ 2647570 h 6617547"/>
              <a:gd name="connsiteX0" fmla="*/ 2218765 w 7666255"/>
              <a:gd name="connsiteY0" fmla="*/ 2647570 h 6617547"/>
              <a:gd name="connsiteX1" fmla="*/ 2647547 w 7666255"/>
              <a:gd name="connsiteY1" fmla="*/ 2085888 h 6617547"/>
              <a:gd name="connsiteX2" fmla="*/ 3981808 w 7666255"/>
              <a:gd name="connsiteY2" fmla="*/ 0 h 6617547"/>
              <a:gd name="connsiteX3" fmla="*/ 6157182 w 7666255"/>
              <a:gd name="connsiteY3" fmla="*/ 26894 h 6617547"/>
              <a:gd name="connsiteX4" fmla="*/ 7666255 w 7666255"/>
              <a:gd name="connsiteY4" fmla="*/ 6617547 h 6617547"/>
              <a:gd name="connsiteX5" fmla="*/ 4155048 w 7666255"/>
              <a:gd name="connsiteY5" fmla="*/ 6547217 h 6617547"/>
              <a:gd name="connsiteX6" fmla="*/ 2971708 w 7666255"/>
              <a:gd name="connsiteY6" fmla="*/ 5824264 h 6617547"/>
              <a:gd name="connsiteX7" fmla="*/ 3403537 w 7666255"/>
              <a:gd name="connsiteY7" fmla="*/ 4463016 h 6617547"/>
              <a:gd name="connsiteX8" fmla="*/ 2109617 w 7666255"/>
              <a:gd name="connsiteY8" fmla="*/ 4868022 h 6617547"/>
              <a:gd name="connsiteX9" fmla="*/ 1265502 w 7666255"/>
              <a:gd name="connsiteY9" fmla="*/ 3778810 h 6617547"/>
              <a:gd name="connsiteX10" fmla="*/ 1047347 w 7666255"/>
              <a:gd name="connsiteY10" fmla="*/ 4153734 h 6617547"/>
              <a:gd name="connsiteX11" fmla="*/ 0 w 7666255"/>
              <a:gd name="connsiteY11" fmla="*/ 1561547 h 6617547"/>
              <a:gd name="connsiteX12" fmla="*/ 2218765 w 7666255"/>
              <a:gd name="connsiteY12" fmla="*/ 2647570 h 6617547"/>
              <a:gd name="connsiteX0" fmla="*/ 2218765 w 7666255"/>
              <a:gd name="connsiteY0" fmla="*/ 2647570 h 6617547"/>
              <a:gd name="connsiteX1" fmla="*/ 2324817 w 7666255"/>
              <a:gd name="connsiteY1" fmla="*/ 1669029 h 6617547"/>
              <a:gd name="connsiteX2" fmla="*/ 3981808 w 7666255"/>
              <a:gd name="connsiteY2" fmla="*/ 0 h 6617547"/>
              <a:gd name="connsiteX3" fmla="*/ 6157182 w 7666255"/>
              <a:gd name="connsiteY3" fmla="*/ 26894 h 6617547"/>
              <a:gd name="connsiteX4" fmla="*/ 7666255 w 7666255"/>
              <a:gd name="connsiteY4" fmla="*/ 6617547 h 6617547"/>
              <a:gd name="connsiteX5" fmla="*/ 4155048 w 7666255"/>
              <a:gd name="connsiteY5" fmla="*/ 6547217 h 6617547"/>
              <a:gd name="connsiteX6" fmla="*/ 2971708 w 7666255"/>
              <a:gd name="connsiteY6" fmla="*/ 5824264 h 6617547"/>
              <a:gd name="connsiteX7" fmla="*/ 3403537 w 7666255"/>
              <a:gd name="connsiteY7" fmla="*/ 4463016 h 6617547"/>
              <a:gd name="connsiteX8" fmla="*/ 2109617 w 7666255"/>
              <a:gd name="connsiteY8" fmla="*/ 4868022 h 6617547"/>
              <a:gd name="connsiteX9" fmla="*/ 1265502 w 7666255"/>
              <a:gd name="connsiteY9" fmla="*/ 3778810 h 6617547"/>
              <a:gd name="connsiteX10" fmla="*/ 1047347 w 7666255"/>
              <a:gd name="connsiteY10" fmla="*/ 4153734 h 6617547"/>
              <a:gd name="connsiteX11" fmla="*/ 0 w 7666255"/>
              <a:gd name="connsiteY11" fmla="*/ 1561547 h 6617547"/>
              <a:gd name="connsiteX12" fmla="*/ 2218765 w 7666255"/>
              <a:gd name="connsiteY12" fmla="*/ 2647570 h 6617547"/>
              <a:gd name="connsiteX0" fmla="*/ 887506 w 7666255"/>
              <a:gd name="connsiteY0" fmla="*/ 1477676 h 6617547"/>
              <a:gd name="connsiteX1" fmla="*/ 2324817 w 7666255"/>
              <a:gd name="connsiteY1" fmla="*/ 1669029 h 6617547"/>
              <a:gd name="connsiteX2" fmla="*/ 3981808 w 7666255"/>
              <a:gd name="connsiteY2" fmla="*/ 0 h 6617547"/>
              <a:gd name="connsiteX3" fmla="*/ 6157182 w 7666255"/>
              <a:gd name="connsiteY3" fmla="*/ 26894 h 6617547"/>
              <a:gd name="connsiteX4" fmla="*/ 7666255 w 7666255"/>
              <a:gd name="connsiteY4" fmla="*/ 6617547 h 6617547"/>
              <a:gd name="connsiteX5" fmla="*/ 4155048 w 7666255"/>
              <a:gd name="connsiteY5" fmla="*/ 6547217 h 6617547"/>
              <a:gd name="connsiteX6" fmla="*/ 2971708 w 7666255"/>
              <a:gd name="connsiteY6" fmla="*/ 5824264 h 6617547"/>
              <a:gd name="connsiteX7" fmla="*/ 3403537 w 7666255"/>
              <a:gd name="connsiteY7" fmla="*/ 4463016 h 6617547"/>
              <a:gd name="connsiteX8" fmla="*/ 2109617 w 7666255"/>
              <a:gd name="connsiteY8" fmla="*/ 4868022 h 6617547"/>
              <a:gd name="connsiteX9" fmla="*/ 1265502 w 7666255"/>
              <a:gd name="connsiteY9" fmla="*/ 3778810 h 6617547"/>
              <a:gd name="connsiteX10" fmla="*/ 1047347 w 7666255"/>
              <a:gd name="connsiteY10" fmla="*/ 4153734 h 6617547"/>
              <a:gd name="connsiteX11" fmla="*/ 0 w 7666255"/>
              <a:gd name="connsiteY11" fmla="*/ 1561547 h 6617547"/>
              <a:gd name="connsiteX12" fmla="*/ 887506 w 7666255"/>
              <a:gd name="connsiteY12" fmla="*/ 1477676 h 6617547"/>
              <a:gd name="connsiteX0" fmla="*/ 887506 w 7666255"/>
              <a:gd name="connsiteY0" fmla="*/ 1477676 h 6617547"/>
              <a:gd name="connsiteX1" fmla="*/ 2324817 w 7666255"/>
              <a:gd name="connsiteY1" fmla="*/ 1669029 h 6617547"/>
              <a:gd name="connsiteX2" fmla="*/ 3981808 w 7666255"/>
              <a:gd name="connsiteY2" fmla="*/ 0 h 6617547"/>
              <a:gd name="connsiteX3" fmla="*/ 6157182 w 7666255"/>
              <a:gd name="connsiteY3" fmla="*/ 26894 h 6617547"/>
              <a:gd name="connsiteX4" fmla="*/ 7666255 w 7666255"/>
              <a:gd name="connsiteY4" fmla="*/ 6617547 h 6617547"/>
              <a:gd name="connsiteX5" fmla="*/ 4155048 w 7666255"/>
              <a:gd name="connsiteY5" fmla="*/ 6547217 h 6617547"/>
              <a:gd name="connsiteX6" fmla="*/ 2971708 w 7666255"/>
              <a:gd name="connsiteY6" fmla="*/ 5824264 h 6617547"/>
              <a:gd name="connsiteX7" fmla="*/ 3403537 w 7666255"/>
              <a:gd name="connsiteY7" fmla="*/ 4463016 h 6617547"/>
              <a:gd name="connsiteX8" fmla="*/ 2109617 w 7666255"/>
              <a:gd name="connsiteY8" fmla="*/ 4868022 h 6617547"/>
              <a:gd name="connsiteX9" fmla="*/ 1265502 w 7666255"/>
              <a:gd name="connsiteY9" fmla="*/ 3778810 h 6617547"/>
              <a:gd name="connsiteX10" fmla="*/ 1047347 w 7666255"/>
              <a:gd name="connsiteY10" fmla="*/ 4167181 h 6617547"/>
              <a:gd name="connsiteX11" fmla="*/ 0 w 7666255"/>
              <a:gd name="connsiteY11" fmla="*/ 1561547 h 6617547"/>
              <a:gd name="connsiteX12" fmla="*/ 887506 w 7666255"/>
              <a:gd name="connsiteY12" fmla="*/ 1477676 h 6617547"/>
              <a:gd name="connsiteX0" fmla="*/ 1075765 w 7854514"/>
              <a:gd name="connsiteY0" fmla="*/ 1477676 h 6617547"/>
              <a:gd name="connsiteX1" fmla="*/ 2513076 w 7854514"/>
              <a:gd name="connsiteY1" fmla="*/ 1669029 h 6617547"/>
              <a:gd name="connsiteX2" fmla="*/ 4170067 w 7854514"/>
              <a:gd name="connsiteY2" fmla="*/ 0 h 6617547"/>
              <a:gd name="connsiteX3" fmla="*/ 6345441 w 7854514"/>
              <a:gd name="connsiteY3" fmla="*/ 26894 h 6617547"/>
              <a:gd name="connsiteX4" fmla="*/ 7854514 w 7854514"/>
              <a:gd name="connsiteY4" fmla="*/ 6617547 h 6617547"/>
              <a:gd name="connsiteX5" fmla="*/ 4343307 w 7854514"/>
              <a:gd name="connsiteY5" fmla="*/ 6547217 h 6617547"/>
              <a:gd name="connsiteX6" fmla="*/ 3159967 w 7854514"/>
              <a:gd name="connsiteY6" fmla="*/ 5824264 h 6617547"/>
              <a:gd name="connsiteX7" fmla="*/ 3591796 w 7854514"/>
              <a:gd name="connsiteY7" fmla="*/ 4463016 h 6617547"/>
              <a:gd name="connsiteX8" fmla="*/ 2297876 w 7854514"/>
              <a:gd name="connsiteY8" fmla="*/ 4868022 h 6617547"/>
              <a:gd name="connsiteX9" fmla="*/ 1453761 w 7854514"/>
              <a:gd name="connsiteY9" fmla="*/ 3778810 h 6617547"/>
              <a:gd name="connsiteX10" fmla="*/ 1235606 w 7854514"/>
              <a:gd name="connsiteY10" fmla="*/ 4167181 h 6617547"/>
              <a:gd name="connsiteX11" fmla="*/ 0 w 7854514"/>
              <a:gd name="connsiteY11" fmla="*/ 4788841 h 6617547"/>
              <a:gd name="connsiteX12" fmla="*/ 1075765 w 7854514"/>
              <a:gd name="connsiteY12" fmla="*/ 1477676 h 6617547"/>
              <a:gd name="connsiteX0" fmla="*/ 1075765 w 7854514"/>
              <a:gd name="connsiteY0" fmla="*/ 1491123 h 6630994"/>
              <a:gd name="connsiteX1" fmla="*/ 2513076 w 7854514"/>
              <a:gd name="connsiteY1" fmla="*/ 1682476 h 6630994"/>
              <a:gd name="connsiteX2" fmla="*/ 4196961 w 7854514"/>
              <a:gd name="connsiteY2" fmla="*/ 0 h 6630994"/>
              <a:gd name="connsiteX3" fmla="*/ 6345441 w 7854514"/>
              <a:gd name="connsiteY3" fmla="*/ 40341 h 6630994"/>
              <a:gd name="connsiteX4" fmla="*/ 7854514 w 7854514"/>
              <a:gd name="connsiteY4" fmla="*/ 6630994 h 6630994"/>
              <a:gd name="connsiteX5" fmla="*/ 4343307 w 7854514"/>
              <a:gd name="connsiteY5" fmla="*/ 6560664 h 6630994"/>
              <a:gd name="connsiteX6" fmla="*/ 3159967 w 7854514"/>
              <a:gd name="connsiteY6" fmla="*/ 5837711 h 6630994"/>
              <a:gd name="connsiteX7" fmla="*/ 3591796 w 7854514"/>
              <a:gd name="connsiteY7" fmla="*/ 4476463 h 6630994"/>
              <a:gd name="connsiteX8" fmla="*/ 2297876 w 7854514"/>
              <a:gd name="connsiteY8" fmla="*/ 4881469 h 6630994"/>
              <a:gd name="connsiteX9" fmla="*/ 1453761 w 7854514"/>
              <a:gd name="connsiteY9" fmla="*/ 3792257 h 6630994"/>
              <a:gd name="connsiteX10" fmla="*/ 1235606 w 7854514"/>
              <a:gd name="connsiteY10" fmla="*/ 4180628 h 6630994"/>
              <a:gd name="connsiteX11" fmla="*/ 0 w 7854514"/>
              <a:gd name="connsiteY11" fmla="*/ 4802288 h 6630994"/>
              <a:gd name="connsiteX12" fmla="*/ 1075765 w 7854514"/>
              <a:gd name="connsiteY12" fmla="*/ 1491123 h 6630994"/>
              <a:gd name="connsiteX0" fmla="*/ 1075765 w 7854514"/>
              <a:gd name="connsiteY0" fmla="*/ 1504570 h 6644441"/>
              <a:gd name="connsiteX1" fmla="*/ 2513076 w 7854514"/>
              <a:gd name="connsiteY1" fmla="*/ 1695923 h 6644441"/>
              <a:gd name="connsiteX2" fmla="*/ 4196961 w 7854514"/>
              <a:gd name="connsiteY2" fmla="*/ 13447 h 6644441"/>
              <a:gd name="connsiteX3" fmla="*/ 6318547 w 7854514"/>
              <a:gd name="connsiteY3" fmla="*/ 0 h 6644441"/>
              <a:gd name="connsiteX4" fmla="*/ 7854514 w 7854514"/>
              <a:gd name="connsiteY4" fmla="*/ 6644441 h 6644441"/>
              <a:gd name="connsiteX5" fmla="*/ 4343307 w 7854514"/>
              <a:gd name="connsiteY5" fmla="*/ 6574111 h 6644441"/>
              <a:gd name="connsiteX6" fmla="*/ 3159967 w 7854514"/>
              <a:gd name="connsiteY6" fmla="*/ 5851158 h 6644441"/>
              <a:gd name="connsiteX7" fmla="*/ 3591796 w 7854514"/>
              <a:gd name="connsiteY7" fmla="*/ 4489910 h 6644441"/>
              <a:gd name="connsiteX8" fmla="*/ 2297876 w 7854514"/>
              <a:gd name="connsiteY8" fmla="*/ 4894916 h 6644441"/>
              <a:gd name="connsiteX9" fmla="*/ 1453761 w 7854514"/>
              <a:gd name="connsiteY9" fmla="*/ 3805704 h 6644441"/>
              <a:gd name="connsiteX10" fmla="*/ 1235606 w 7854514"/>
              <a:gd name="connsiteY10" fmla="*/ 4194075 h 6644441"/>
              <a:gd name="connsiteX11" fmla="*/ 0 w 7854514"/>
              <a:gd name="connsiteY11" fmla="*/ 4815735 h 6644441"/>
              <a:gd name="connsiteX12" fmla="*/ 1075765 w 7854514"/>
              <a:gd name="connsiteY12" fmla="*/ 1504570 h 6644441"/>
              <a:gd name="connsiteX0" fmla="*/ 1075765 w 7854514"/>
              <a:gd name="connsiteY0" fmla="*/ 1504570 h 6644441"/>
              <a:gd name="connsiteX1" fmla="*/ 2513076 w 7854514"/>
              <a:gd name="connsiteY1" fmla="*/ 1695923 h 6644441"/>
              <a:gd name="connsiteX2" fmla="*/ 4196961 w 7854514"/>
              <a:gd name="connsiteY2" fmla="*/ 13447 h 6644441"/>
              <a:gd name="connsiteX3" fmla="*/ 6318547 w 7854514"/>
              <a:gd name="connsiteY3" fmla="*/ 0 h 6644441"/>
              <a:gd name="connsiteX4" fmla="*/ 7854514 w 7854514"/>
              <a:gd name="connsiteY4" fmla="*/ 6644441 h 6644441"/>
              <a:gd name="connsiteX5" fmla="*/ 4316413 w 7854514"/>
              <a:gd name="connsiteY5" fmla="*/ 6614452 h 6644441"/>
              <a:gd name="connsiteX6" fmla="*/ 3159967 w 7854514"/>
              <a:gd name="connsiteY6" fmla="*/ 5851158 h 6644441"/>
              <a:gd name="connsiteX7" fmla="*/ 3591796 w 7854514"/>
              <a:gd name="connsiteY7" fmla="*/ 4489910 h 6644441"/>
              <a:gd name="connsiteX8" fmla="*/ 2297876 w 7854514"/>
              <a:gd name="connsiteY8" fmla="*/ 4894916 h 6644441"/>
              <a:gd name="connsiteX9" fmla="*/ 1453761 w 7854514"/>
              <a:gd name="connsiteY9" fmla="*/ 3805704 h 6644441"/>
              <a:gd name="connsiteX10" fmla="*/ 1235606 w 7854514"/>
              <a:gd name="connsiteY10" fmla="*/ 4194075 h 6644441"/>
              <a:gd name="connsiteX11" fmla="*/ 0 w 7854514"/>
              <a:gd name="connsiteY11" fmla="*/ 4815735 h 6644441"/>
              <a:gd name="connsiteX12" fmla="*/ 1075765 w 7854514"/>
              <a:gd name="connsiteY12" fmla="*/ 1504570 h 6644441"/>
              <a:gd name="connsiteX0" fmla="*/ 1075765 w 7867961"/>
              <a:gd name="connsiteY0" fmla="*/ 1504570 h 6630994"/>
              <a:gd name="connsiteX1" fmla="*/ 2513076 w 7867961"/>
              <a:gd name="connsiteY1" fmla="*/ 1695923 h 6630994"/>
              <a:gd name="connsiteX2" fmla="*/ 4196961 w 7867961"/>
              <a:gd name="connsiteY2" fmla="*/ 13447 h 6630994"/>
              <a:gd name="connsiteX3" fmla="*/ 6318547 w 7867961"/>
              <a:gd name="connsiteY3" fmla="*/ 0 h 6630994"/>
              <a:gd name="connsiteX4" fmla="*/ 7867961 w 7867961"/>
              <a:gd name="connsiteY4" fmla="*/ 6630994 h 6630994"/>
              <a:gd name="connsiteX5" fmla="*/ 4316413 w 7867961"/>
              <a:gd name="connsiteY5" fmla="*/ 6614452 h 6630994"/>
              <a:gd name="connsiteX6" fmla="*/ 3159967 w 7867961"/>
              <a:gd name="connsiteY6" fmla="*/ 5851158 h 6630994"/>
              <a:gd name="connsiteX7" fmla="*/ 3591796 w 7867961"/>
              <a:gd name="connsiteY7" fmla="*/ 4489910 h 6630994"/>
              <a:gd name="connsiteX8" fmla="*/ 2297876 w 7867961"/>
              <a:gd name="connsiteY8" fmla="*/ 4894916 h 6630994"/>
              <a:gd name="connsiteX9" fmla="*/ 1453761 w 7867961"/>
              <a:gd name="connsiteY9" fmla="*/ 3805704 h 6630994"/>
              <a:gd name="connsiteX10" fmla="*/ 1235606 w 7867961"/>
              <a:gd name="connsiteY10" fmla="*/ 4194075 h 6630994"/>
              <a:gd name="connsiteX11" fmla="*/ 0 w 7867961"/>
              <a:gd name="connsiteY11" fmla="*/ 4815735 h 6630994"/>
              <a:gd name="connsiteX12" fmla="*/ 1075765 w 7867961"/>
              <a:gd name="connsiteY12" fmla="*/ 1504570 h 6630994"/>
              <a:gd name="connsiteX0" fmla="*/ 1075765 w 7867961"/>
              <a:gd name="connsiteY0" fmla="*/ 1504570 h 6630994"/>
              <a:gd name="connsiteX1" fmla="*/ 2513076 w 7867961"/>
              <a:gd name="connsiteY1" fmla="*/ 1695923 h 6630994"/>
              <a:gd name="connsiteX2" fmla="*/ 4219446 w 7867961"/>
              <a:gd name="connsiteY2" fmla="*/ 32184 h 6630994"/>
              <a:gd name="connsiteX3" fmla="*/ 6318547 w 7867961"/>
              <a:gd name="connsiteY3" fmla="*/ 0 h 6630994"/>
              <a:gd name="connsiteX4" fmla="*/ 7867961 w 7867961"/>
              <a:gd name="connsiteY4" fmla="*/ 6630994 h 6630994"/>
              <a:gd name="connsiteX5" fmla="*/ 4316413 w 7867961"/>
              <a:gd name="connsiteY5" fmla="*/ 6614452 h 6630994"/>
              <a:gd name="connsiteX6" fmla="*/ 3159967 w 7867961"/>
              <a:gd name="connsiteY6" fmla="*/ 5851158 h 6630994"/>
              <a:gd name="connsiteX7" fmla="*/ 3591796 w 7867961"/>
              <a:gd name="connsiteY7" fmla="*/ 4489910 h 6630994"/>
              <a:gd name="connsiteX8" fmla="*/ 2297876 w 7867961"/>
              <a:gd name="connsiteY8" fmla="*/ 4894916 h 6630994"/>
              <a:gd name="connsiteX9" fmla="*/ 1453761 w 7867961"/>
              <a:gd name="connsiteY9" fmla="*/ 3805704 h 6630994"/>
              <a:gd name="connsiteX10" fmla="*/ 1235606 w 7867961"/>
              <a:gd name="connsiteY10" fmla="*/ 4194075 h 6630994"/>
              <a:gd name="connsiteX11" fmla="*/ 0 w 7867961"/>
              <a:gd name="connsiteY11" fmla="*/ 4815735 h 6630994"/>
              <a:gd name="connsiteX12" fmla="*/ 1075765 w 7867961"/>
              <a:gd name="connsiteY12" fmla="*/ 1504570 h 6630994"/>
              <a:gd name="connsiteX0" fmla="*/ 1075765 w 7867961"/>
              <a:gd name="connsiteY0" fmla="*/ 1472386 h 6598810"/>
              <a:gd name="connsiteX1" fmla="*/ 2513076 w 7867961"/>
              <a:gd name="connsiteY1" fmla="*/ 1663739 h 6598810"/>
              <a:gd name="connsiteX2" fmla="*/ 4219446 w 7867961"/>
              <a:gd name="connsiteY2" fmla="*/ 0 h 6598810"/>
              <a:gd name="connsiteX3" fmla="*/ 6326042 w 7867961"/>
              <a:gd name="connsiteY3" fmla="*/ 9039 h 6598810"/>
              <a:gd name="connsiteX4" fmla="*/ 7867961 w 7867961"/>
              <a:gd name="connsiteY4" fmla="*/ 6598810 h 6598810"/>
              <a:gd name="connsiteX5" fmla="*/ 4316413 w 7867961"/>
              <a:gd name="connsiteY5" fmla="*/ 6582268 h 6598810"/>
              <a:gd name="connsiteX6" fmla="*/ 3159967 w 7867961"/>
              <a:gd name="connsiteY6" fmla="*/ 5818974 h 6598810"/>
              <a:gd name="connsiteX7" fmla="*/ 3591796 w 7867961"/>
              <a:gd name="connsiteY7" fmla="*/ 4457726 h 6598810"/>
              <a:gd name="connsiteX8" fmla="*/ 2297876 w 7867961"/>
              <a:gd name="connsiteY8" fmla="*/ 4862732 h 6598810"/>
              <a:gd name="connsiteX9" fmla="*/ 1453761 w 7867961"/>
              <a:gd name="connsiteY9" fmla="*/ 3773520 h 6598810"/>
              <a:gd name="connsiteX10" fmla="*/ 1235606 w 7867961"/>
              <a:gd name="connsiteY10" fmla="*/ 4161891 h 6598810"/>
              <a:gd name="connsiteX11" fmla="*/ 0 w 7867961"/>
              <a:gd name="connsiteY11" fmla="*/ 4783551 h 6598810"/>
              <a:gd name="connsiteX12" fmla="*/ 1075765 w 7867961"/>
              <a:gd name="connsiteY12" fmla="*/ 1472386 h 6598810"/>
              <a:gd name="connsiteX0" fmla="*/ 1075765 w 7867961"/>
              <a:gd name="connsiteY0" fmla="*/ 1478337 h 6604761"/>
              <a:gd name="connsiteX1" fmla="*/ 2513076 w 7867961"/>
              <a:gd name="connsiteY1" fmla="*/ 1669690 h 6604761"/>
              <a:gd name="connsiteX2" fmla="*/ 4219446 w 7867961"/>
              <a:gd name="connsiteY2" fmla="*/ 5951 h 6604761"/>
              <a:gd name="connsiteX3" fmla="*/ 6322294 w 7867961"/>
              <a:gd name="connsiteY3" fmla="*/ 0 h 6604761"/>
              <a:gd name="connsiteX4" fmla="*/ 7867961 w 7867961"/>
              <a:gd name="connsiteY4" fmla="*/ 6604761 h 6604761"/>
              <a:gd name="connsiteX5" fmla="*/ 4316413 w 7867961"/>
              <a:gd name="connsiteY5" fmla="*/ 6588219 h 6604761"/>
              <a:gd name="connsiteX6" fmla="*/ 3159967 w 7867961"/>
              <a:gd name="connsiteY6" fmla="*/ 5824925 h 6604761"/>
              <a:gd name="connsiteX7" fmla="*/ 3591796 w 7867961"/>
              <a:gd name="connsiteY7" fmla="*/ 4463677 h 6604761"/>
              <a:gd name="connsiteX8" fmla="*/ 2297876 w 7867961"/>
              <a:gd name="connsiteY8" fmla="*/ 4868683 h 6604761"/>
              <a:gd name="connsiteX9" fmla="*/ 1453761 w 7867961"/>
              <a:gd name="connsiteY9" fmla="*/ 3779471 h 6604761"/>
              <a:gd name="connsiteX10" fmla="*/ 1235606 w 7867961"/>
              <a:gd name="connsiteY10" fmla="*/ 4167842 h 6604761"/>
              <a:gd name="connsiteX11" fmla="*/ 0 w 7867961"/>
              <a:gd name="connsiteY11" fmla="*/ 4789502 h 6604761"/>
              <a:gd name="connsiteX12" fmla="*/ 1075765 w 7867961"/>
              <a:gd name="connsiteY12" fmla="*/ 1478337 h 6604761"/>
              <a:gd name="connsiteX0" fmla="*/ 1075765 w 7867961"/>
              <a:gd name="connsiteY0" fmla="*/ 1478337 h 6604761"/>
              <a:gd name="connsiteX1" fmla="*/ 2498086 w 7867961"/>
              <a:gd name="connsiteY1" fmla="*/ 1658448 h 6604761"/>
              <a:gd name="connsiteX2" fmla="*/ 4219446 w 7867961"/>
              <a:gd name="connsiteY2" fmla="*/ 5951 h 6604761"/>
              <a:gd name="connsiteX3" fmla="*/ 6322294 w 7867961"/>
              <a:gd name="connsiteY3" fmla="*/ 0 h 6604761"/>
              <a:gd name="connsiteX4" fmla="*/ 7867961 w 7867961"/>
              <a:gd name="connsiteY4" fmla="*/ 6604761 h 6604761"/>
              <a:gd name="connsiteX5" fmla="*/ 4316413 w 7867961"/>
              <a:gd name="connsiteY5" fmla="*/ 6588219 h 6604761"/>
              <a:gd name="connsiteX6" fmla="*/ 3159967 w 7867961"/>
              <a:gd name="connsiteY6" fmla="*/ 5824925 h 6604761"/>
              <a:gd name="connsiteX7" fmla="*/ 3591796 w 7867961"/>
              <a:gd name="connsiteY7" fmla="*/ 4463677 h 6604761"/>
              <a:gd name="connsiteX8" fmla="*/ 2297876 w 7867961"/>
              <a:gd name="connsiteY8" fmla="*/ 4868683 h 6604761"/>
              <a:gd name="connsiteX9" fmla="*/ 1453761 w 7867961"/>
              <a:gd name="connsiteY9" fmla="*/ 3779471 h 6604761"/>
              <a:gd name="connsiteX10" fmla="*/ 1235606 w 7867961"/>
              <a:gd name="connsiteY10" fmla="*/ 4167842 h 6604761"/>
              <a:gd name="connsiteX11" fmla="*/ 0 w 7867961"/>
              <a:gd name="connsiteY11" fmla="*/ 4789502 h 6604761"/>
              <a:gd name="connsiteX12" fmla="*/ 1075765 w 7867961"/>
              <a:gd name="connsiteY12" fmla="*/ 1478337 h 6604761"/>
              <a:gd name="connsiteX0" fmla="*/ 1259395 w 7867961"/>
              <a:gd name="connsiteY0" fmla="*/ 1500822 h 6604761"/>
              <a:gd name="connsiteX1" fmla="*/ 2498086 w 7867961"/>
              <a:gd name="connsiteY1" fmla="*/ 1658448 h 6604761"/>
              <a:gd name="connsiteX2" fmla="*/ 4219446 w 7867961"/>
              <a:gd name="connsiteY2" fmla="*/ 5951 h 6604761"/>
              <a:gd name="connsiteX3" fmla="*/ 6322294 w 7867961"/>
              <a:gd name="connsiteY3" fmla="*/ 0 h 6604761"/>
              <a:gd name="connsiteX4" fmla="*/ 7867961 w 7867961"/>
              <a:gd name="connsiteY4" fmla="*/ 6604761 h 6604761"/>
              <a:gd name="connsiteX5" fmla="*/ 4316413 w 7867961"/>
              <a:gd name="connsiteY5" fmla="*/ 6588219 h 6604761"/>
              <a:gd name="connsiteX6" fmla="*/ 3159967 w 7867961"/>
              <a:gd name="connsiteY6" fmla="*/ 5824925 h 6604761"/>
              <a:gd name="connsiteX7" fmla="*/ 3591796 w 7867961"/>
              <a:gd name="connsiteY7" fmla="*/ 4463677 h 6604761"/>
              <a:gd name="connsiteX8" fmla="*/ 2297876 w 7867961"/>
              <a:gd name="connsiteY8" fmla="*/ 4868683 h 6604761"/>
              <a:gd name="connsiteX9" fmla="*/ 1453761 w 7867961"/>
              <a:gd name="connsiteY9" fmla="*/ 3779471 h 6604761"/>
              <a:gd name="connsiteX10" fmla="*/ 1235606 w 7867961"/>
              <a:gd name="connsiteY10" fmla="*/ 4167842 h 6604761"/>
              <a:gd name="connsiteX11" fmla="*/ 0 w 7867961"/>
              <a:gd name="connsiteY11" fmla="*/ 4789502 h 6604761"/>
              <a:gd name="connsiteX12" fmla="*/ 1259395 w 7867961"/>
              <a:gd name="connsiteY12" fmla="*/ 1500822 h 6604761"/>
              <a:gd name="connsiteX0" fmla="*/ 1259395 w 7867961"/>
              <a:gd name="connsiteY0" fmla="*/ 1500822 h 6604761"/>
              <a:gd name="connsiteX1" fmla="*/ 2498086 w 7867961"/>
              <a:gd name="connsiteY1" fmla="*/ 1658448 h 6604761"/>
              <a:gd name="connsiteX2" fmla="*/ 4219446 w 7867961"/>
              <a:gd name="connsiteY2" fmla="*/ 5951 h 6604761"/>
              <a:gd name="connsiteX3" fmla="*/ 6322294 w 7867961"/>
              <a:gd name="connsiteY3" fmla="*/ 0 h 6604761"/>
              <a:gd name="connsiteX4" fmla="*/ 7867961 w 7867961"/>
              <a:gd name="connsiteY4" fmla="*/ 6604761 h 6604761"/>
              <a:gd name="connsiteX5" fmla="*/ 4316413 w 7867961"/>
              <a:gd name="connsiteY5" fmla="*/ 6588219 h 6604761"/>
              <a:gd name="connsiteX6" fmla="*/ 3159967 w 7867961"/>
              <a:gd name="connsiteY6" fmla="*/ 5824925 h 6604761"/>
              <a:gd name="connsiteX7" fmla="*/ 3591796 w 7867961"/>
              <a:gd name="connsiteY7" fmla="*/ 4463677 h 6604761"/>
              <a:gd name="connsiteX8" fmla="*/ 2297876 w 7867961"/>
              <a:gd name="connsiteY8" fmla="*/ 4868683 h 6604761"/>
              <a:gd name="connsiteX9" fmla="*/ 1446266 w 7867961"/>
              <a:gd name="connsiteY9" fmla="*/ 3644560 h 6604761"/>
              <a:gd name="connsiteX10" fmla="*/ 1235606 w 7867961"/>
              <a:gd name="connsiteY10" fmla="*/ 4167842 h 6604761"/>
              <a:gd name="connsiteX11" fmla="*/ 0 w 7867961"/>
              <a:gd name="connsiteY11" fmla="*/ 4789502 h 6604761"/>
              <a:gd name="connsiteX12" fmla="*/ 1259395 w 7867961"/>
              <a:gd name="connsiteY12" fmla="*/ 1500822 h 6604761"/>
              <a:gd name="connsiteX0" fmla="*/ 1259395 w 7867961"/>
              <a:gd name="connsiteY0" fmla="*/ 1500822 h 6604761"/>
              <a:gd name="connsiteX1" fmla="*/ 2498086 w 7867961"/>
              <a:gd name="connsiteY1" fmla="*/ 1658448 h 6604761"/>
              <a:gd name="connsiteX2" fmla="*/ 4219446 w 7867961"/>
              <a:gd name="connsiteY2" fmla="*/ 5951 h 6604761"/>
              <a:gd name="connsiteX3" fmla="*/ 6322294 w 7867961"/>
              <a:gd name="connsiteY3" fmla="*/ 0 h 6604761"/>
              <a:gd name="connsiteX4" fmla="*/ 7867961 w 7867961"/>
              <a:gd name="connsiteY4" fmla="*/ 6604761 h 6604761"/>
              <a:gd name="connsiteX5" fmla="*/ 4316413 w 7867961"/>
              <a:gd name="connsiteY5" fmla="*/ 6588219 h 6604761"/>
              <a:gd name="connsiteX6" fmla="*/ 3159967 w 7867961"/>
              <a:gd name="connsiteY6" fmla="*/ 5824925 h 6604761"/>
              <a:gd name="connsiteX7" fmla="*/ 3591796 w 7867961"/>
              <a:gd name="connsiteY7" fmla="*/ 4463677 h 6604761"/>
              <a:gd name="connsiteX8" fmla="*/ 2297876 w 7867961"/>
              <a:gd name="connsiteY8" fmla="*/ 4868683 h 6604761"/>
              <a:gd name="connsiteX9" fmla="*/ 1446266 w 7867961"/>
              <a:gd name="connsiteY9" fmla="*/ 3723258 h 6604761"/>
              <a:gd name="connsiteX10" fmla="*/ 1235606 w 7867961"/>
              <a:gd name="connsiteY10" fmla="*/ 4167842 h 6604761"/>
              <a:gd name="connsiteX11" fmla="*/ 0 w 7867961"/>
              <a:gd name="connsiteY11" fmla="*/ 4789502 h 6604761"/>
              <a:gd name="connsiteX12" fmla="*/ 1259395 w 7867961"/>
              <a:gd name="connsiteY12" fmla="*/ 1500822 h 6604761"/>
              <a:gd name="connsiteX0" fmla="*/ 1259395 w 7867961"/>
              <a:gd name="connsiteY0" fmla="*/ 1500822 h 6604761"/>
              <a:gd name="connsiteX1" fmla="*/ 2498086 w 7867961"/>
              <a:gd name="connsiteY1" fmla="*/ 1658448 h 6604761"/>
              <a:gd name="connsiteX2" fmla="*/ 4219446 w 7867961"/>
              <a:gd name="connsiteY2" fmla="*/ 5951 h 6604761"/>
              <a:gd name="connsiteX3" fmla="*/ 6322294 w 7867961"/>
              <a:gd name="connsiteY3" fmla="*/ 0 h 6604761"/>
              <a:gd name="connsiteX4" fmla="*/ 7867961 w 7867961"/>
              <a:gd name="connsiteY4" fmla="*/ 6604761 h 6604761"/>
              <a:gd name="connsiteX5" fmla="*/ 4316413 w 7867961"/>
              <a:gd name="connsiteY5" fmla="*/ 6588219 h 6604761"/>
              <a:gd name="connsiteX6" fmla="*/ 3159967 w 7867961"/>
              <a:gd name="connsiteY6" fmla="*/ 5824925 h 6604761"/>
              <a:gd name="connsiteX7" fmla="*/ 3591796 w 7867961"/>
              <a:gd name="connsiteY7" fmla="*/ 4463677 h 6604761"/>
              <a:gd name="connsiteX8" fmla="*/ 2297876 w 7867961"/>
              <a:gd name="connsiteY8" fmla="*/ 4868683 h 6604761"/>
              <a:gd name="connsiteX9" fmla="*/ 1446266 w 7867961"/>
              <a:gd name="connsiteY9" fmla="*/ 3723258 h 6604761"/>
              <a:gd name="connsiteX10" fmla="*/ 1276829 w 7867961"/>
              <a:gd name="connsiteY10" fmla="*/ 4212812 h 6604761"/>
              <a:gd name="connsiteX11" fmla="*/ 0 w 7867961"/>
              <a:gd name="connsiteY11" fmla="*/ 4789502 h 6604761"/>
              <a:gd name="connsiteX12" fmla="*/ 1259395 w 7867961"/>
              <a:gd name="connsiteY12" fmla="*/ 1500822 h 6604761"/>
              <a:gd name="connsiteX0" fmla="*/ 0 w 6608566"/>
              <a:gd name="connsiteY0" fmla="*/ 1500822 h 6604761"/>
              <a:gd name="connsiteX1" fmla="*/ 1238691 w 6608566"/>
              <a:gd name="connsiteY1" fmla="*/ 1658448 h 6604761"/>
              <a:gd name="connsiteX2" fmla="*/ 2960051 w 6608566"/>
              <a:gd name="connsiteY2" fmla="*/ 5951 h 6604761"/>
              <a:gd name="connsiteX3" fmla="*/ 5062899 w 6608566"/>
              <a:gd name="connsiteY3" fmla="*/ 0 h 6604761"/>
              <a:gd name="connsiteX4" fmla="*/ 6608566 w 6608566"/>
              <a:gd name="connsiteY4" fmla="*/ 6604761 h 6604761"/>
              <a:gd name="connsiteX5" fmla="*/ 3057018 w 6608566"/>
              <a:gd name="connsiteY5" fmla="*/ 6588219 h 6604761"/>
              <a:gd name="connsiteX6" fmla="*/ 1900572 w 6608566"/>
              <a:gd name="connsiteY6" fmla="*/ 5824925 h 6604761"/>
              <a:gd name="connsiteX7" fmla="*/ 2332401 w 6608566"/>
              <a:gd name="connsiteY7" fmla="*/ 4463677 h 6604761"/>
              <a:gd name="connsiteX8" fmla="*/ 1038481 w 6608566"/>
              <a:gd name="connsiteY8" fmla="*/ 4868683 h 6604761"/>
              <a:gd name="connsiteX9" fmla="*/ 186871 w 6608566"/>
              <a:gd name="connsiteY9" fmla="*/ 3723258 h 6604761"/>
              <a:gd name="connsiteX10" fmla="*/ 17434 w 6608566"/>
              <a:gd name="connsiteY10" fmla="*/ 4212812 h 6604761"/>
              <a:gd name="connsiteX11" fmla="*/ 14769 w 6608566"/>
              <a:gd name="connsiteY11" fmla="*/ 2938217 h 6604761"/>
              <a:gd name="connsiteX12" fmla="*/ 0 w 6608566"/>
              <a:gd name="connsiteY12" fmla="*/ 1500822 h 6604761"/>
              <a:gd name="connsiteX0" fmla="*/ 0 w 6608566"/>
              <a:gd name="connsiteY0" fmla="*/ 1500822 h 6604761"/>
              <a:gd name="connsiteX1" fmla="*/ 1238691 w 6608566"/>
              <a:gd name="connsiteY1" fmla="*/ 1658448 h 6604761"/>
              <a:gd name="connsiteX2" fmla="*/ 2960051 w 6608566"/>
              <a:gd name="connsiteY2" fmla="*/ 5951 h 6604761"/>
              <a:gd name="connsiteX3" fmla="*/ 5062899 w 6608566"/>
              <a:gd name="connsiteY3" fmla="*/ 0 h 6604761"/>
              <a:gd name="connsiteX4" fmla="*/ 6608566 w 6608566"/>
              <a:gd name="connsiteY4" fmla="*/ 6604761 h 6604761"/>
              <a:gd name="connsiteX5" fmla="*/ 3057018 w 6608566"/>
              <a:gd name="connsiteY5" fmla="*/ 6588219 h 6604761"/>
              <a:gd name="connsiteX6" fmla="*/ 1900572 w 6608566"/>
              <a:gd name="connsiteY6" fmla="*/ 5824925 h 6604761"/>
              <a:gd name="connsiteX7" fmla="*/ 2332401 w 6608566"/>
              <a:gd name="connsiteY7" fmla="*/ 4463677 h 6604761"/>
              <a:gd name="connsiteX8" fmla="*/ 993511 w 6608566"/>
              <a:gd name="connsiteY8" fmla="*/ 4883673 h 6604761"/>
              <a:gd name="connsiteX9" fmla="*/ 186871 w 6608566"/>
              <a:gd name="connsiteY9" fmla="*/ 3723258 h 6604761"/>
              <a:gd name="connsiteX10" fmla="*/ 17434 w 6608566"/>
              <a:gd name="connsiteY10" fmla="*/ 4212812 h 6604761"/>
              <a:gd name="connsiteX11" fmla="*/ 14769 w 6608566"/>
              <a:gd name="connsiteY11" fmla="*/ 2938217 h 6604761"/>
              <a:gd name="connsiteX12" fmla="*/ 0 w 6608566"/>
              <a:gd name="connsiteY12" fmla="*/ 1500822 h 6604761"/>
              <a:gd name="connsiteX0" fmla="*/ 0 w 6608566"/>
              <a:gd name="connsiteY0" fmla="*/ 1500822 h 6604761"/>
              <a:gd name="connsiteX1" fmla="*/ 1238691 w 6608566"/>
              <a:gd name="connsiteY1" fmla="*/ 1658448 h 6604761"/>
              <a:gd name="connsiteX2" fmla="*/ 2960051 w 6608566"/>
              <a:gd name="connsiteY2" fmla="*/ 5951 h 6604761"/>
              <a:gd name="connsiteX3" fmla="*/ 5062899 w 6608566"/>
              <a:gd name="connsiteY3" fmla="*/ 0 h 6604761"/>
              <a:gd name="connsiteX4" fmla="*/ 6608566 w 6608566"/>
              <a:gd name="connsiteY4" fmla="*/ 6604761 h 6604761"/>
              <a:gd name="connsiteX5" fmla="*/ 3057018 w 6608566"/>
              <a:gd name="connsiteY5" fmla="*/ 6588219 h 6604761"/>
              <a:gd name="connsiteX6" fmla="*/ 1900572 w 6608566"/>
              <a:gd name="connsiteY6" fmla="*/ 5824925 h 6604761"/>
              <a:gd name="connsiteX7" fmla="*/ 2324906 w 6608566"/>
              <a:gd name="connsiteY7" fmla="*/ 4437444 h 6604761"/>
              <a:gd name="connsiteX8" fmla="*/ 993511 w 6608566"/>
              <a:gd name="connsiteY8" fmla="*/ 4883673 h 6604761"/>
              <a:gd name="connsiteX9" fmla="*/ 186871 w 6608566"/>
              <a:gd name="connsiteY9" fmla="*/ 3723258 h 6604761"/>
              <a:gd name="connsiteX10" fmla="*/ 17434 w 6608566"/>
              <a:gd name="connsiteY10" fmla="*/ 4212812 h 6604761"/>
              <a:gd name="connsiteX11" fmla="*/ 14769 w 6608566"/>
              <a:gd name="connsiteY11" fmla="*/ 2938217 h 6604761"/>
              <a:gd name="connsiteX12" fmla="*/ 0 w 6608566"/>
              <a:gd name="connsiteY12" fmla="*/ 1500822 h 6604761"/>
              <a:gd name="connsiteX0" fmla="*/ 0 w 6608566"/>
              <a:gd name="connsiteY0" fmla="*/ 1500822 h 6604761"/>
              <a:gd name="connsiteX1" fmla="*/ 1238691 w 6608566"/>
              <a:gd name="connsiteY1" fmla="*/ 1658448 h 6604761"/>
              <a:gd name="connsiteX2" fmla="*/ 2960051 w 6608566"/>
              <a:gd name="connsiteY2" fmla="*/ 5951 h 6604761"/>
              <a:gd name="connsiteX3" fmla="*/ 5062899 w 6608566"/>
              <a:gd name="connsiteY3" fmla="*/ 0 h 6604761"/>
              <a:gd name="connsiteX4" fmla="*/ 6608566 w 6608566"/>
              <a:gd name="connsiteY4" fmla="*/ 6604761 h 6604761"/>
              <a:gd name="connsiteX5" fmla="*/ 3057018 w 6608566"/>
              <a:gd name="connsiteY5" fmla="*/ 6588219 h 6604761"/>
              <a:gd name="connsiteX6" fmla="*/ 1889330 w 6608566"/>
              <a:gd name="connsiteY6" fmla="*/ 5779954 h 6604761"/>
              <a:gd name="connsiteX7" fmla="*/ 2324906 w 6608566"/>
              <a:gd name="connsiteY7" fmla="*/ 4437444 h 6604761"/>
              <a:gd name="connsiteX8" fmla="*/ 993511 w 6608566"/>
              <a:gd name="connsiteY8" fmla="*/ 4883673 h 6604761"/>
              <a:gd name="connsiteX9" fmla="*/ 186871 w 6608566"/>
              <a:gd name="connsiteY9" fmla="*/ 3723258 h 6604761"/>
              <a:gd name="connsiteX10" fmla="*/ 17434 w 6608566"/>
              <a:gd name="connsiteY10" fmla="*/ 4212812 h 6604761"/>
              <a:gd name="connsiteX11" fmla="*/ 14769 w 6608566"/>
              <a:gd name="connsiteY11" fmla="*/ 2938217 h 6604761"/>
              <a:gd name="connsiteX12" fmla="*/ 0 w 6608566"/>
              <a:gd name="connsiteY12" fmla="*/ 1500822 h 6604761"/>
              <a:gd name="connsiteX0" fmla="*/ 0 w 6526120"/>
              <a:gd name="connsiteY0" fmla="*/ 1500822 h 6588219"/>
              <a:gd name="connsiteX1" fmla="*/ 1238691 w 6526120"/>
              <a:gd name="connsiteY1" fmla="*/ 1658448 h 6588219"/>
              <a:gd name="connsiteX2" fmla="*/ 2960051 w 6526120"/>
              <a:gd name="connsiteY2" fmla="*/ 5951 h 6588219"/>
              <a:gd name="connsiteX3" fmla="*/ 5062899 w 6526120"/>
              <a:gd name="connsiteY3" fmla="*/ 0 h 6588219"/>
              <a:gd name="connsiteX4" fmla="*/ 6526120 w 6526120"/>
              <a:gd name="connsiteY4" fmla="*/ 6447365 h 6588219"/>
              <a:gd name="connsiteX5" fmla="*/ 3057018 w 6526120"/>
              <a:gd name="connsiteY5" fmla="*/ 6588219 h 6588219"/>
              <a:gd name="connsiteX6" fmla="*/ 1889330 w 6526120"/>
              <a:gd name="connsiteY6" fmla="*/ 5779954 h 6588219"/>
              <a:gd name="connsiteX7" fmla="*/ 2324906 w 6526120"/>
              <a:gd name="connsiteY7" fmla="*/ 4437444 h 6588219"/>
              <a:gd name="connsiteX8" fmla="*/ 993511 w 6526120"/>
              <a:gd name="connsiteY8" fmla="*/ 4883673 h 6588219"/>
              <a:gd name="connsiteX9" fmla="*/ 186871 w 6526120"/>
              <a:gd name="connsiteY9" fmla="*/ 3723258 h 6588219"/>
              <a:gd name="connsiteX10" fmla="*/ 17434 w 6526120"/>
              <a:gd name="connsiteY10" fmla="*/ 4212812 h 6588219"/>
              <a:gd name="connsiteX11" fmla="*/ 14769 w 6526120"/>
              <a:gd name="connsiteY11" fmla="*/ 2938217 h 6588219"/>
              <a:gd name="connsiteX12" fmla="*/ 0 w 6526120"/>
              <a:gd name="connsiteY12" fmla="*/ 1500822 h 6588219"/>
              <a:gd name="connsiteX0" fmla="*/ 0 w 6604818"/>
              <a:gd name="connsiteY0" fmla="*/ 1500822 h 6597266"/>
              <a:gd name="connsiteX1" fmla="*/ 1238691 w 6604818"/>
              <a:gd name="connsiteY1" fmla="*/ 1658448 h 6597266"/>
              <a:gd name="connsiteX2" fmla="*/ 2960051 w 6604818"/>
              <a:gd name="connsiteY2" fmla="*/ 5951 h 6597266"/>
              <a:gd name="connsiteX3" fmla="*/ 5062899 w 6604818"/>
              <a:gd name="connsiteY3" fmla="*/ 0 h 6597266"/>
              <a:gd name="connsiteX4" fmla="*/ 6604818 w 6604818"/>
              <a:gd name="connsiteY4" fmla="*/ 6597266 h 6597266"/>
              <a:gd name="connsiteX5" fmla="*/ 3057018 w 6604818"/>
              <a:gd name="connsiteY5" fmla="*/ 6588219 h 6597266"/>
              <a:gd name="connsiteX6" fmla="*/ 1889330 w 6604818"/>
              <a:gd name="connsiteY6" fmla="*/ 5779954 h 6597266"/>
              <a:gd name="connsiteX7" fmla="*/ 2324906 w 6604818"/>
              <a:gd name="connsiteY7" fmla="*/ 4437444 h 6597266"/>
              <a:gd name="connsiteX8" fmla="*/ 993511 w 6604818"/>
              <a:gd name="connsiteY8" fmla="*/ 4883673 h 6597266"/>
              <a:gd name="connsiteX9" fmla="*/ 186871 w 6604818"/>
              <a:gd name="connsiteY9" fmla="*/ 3723258 h 6597266"/>
              <a:gd name="connsiteX10" fmla="*/ 17434 w 6604818"/>
              <a:gd name="connsiteY10" fmla="*/ 4212812 h 6597266"/>
              <a:gd name="connsiteX11" fmla="*/ 14769 w 6604818"/>
              <a:gd name="connsiteY11" fmla="*/ 2938217 h 6597266"/>
              <a:gd name="connsiteX12" fmla="*/ 0 w 6604818"/>
              <a:gd name="connsiteY12" fmla="*/ 1500822 h 6597266"/>
              <a:gd name="connsiteX0" fmla="*/ 30203 w 6635021"/>
              <a:gd name="connsiteY0" fmla="*/ 1500822 h 6597266"/>
              <a:gd name="connsiteX1" fmla="*/ 1268894 w 6635021"/>
              <a:gd name="connsiteY1" fmla="*/ 1658448 h 6597266"/>
              <a:gd name="connsiteX2" fmla="*/ 2990254 w 6635021"/>
              <a:gd name="connsiteY2" fmla="*/ 5951 h 6597266"/>
              <a:gd name="connsiteX3" fmla="*/ 5093102 w 6635021"/>
              <a:gd name="connsiteY3" fmla="*/ 0 h 6597266"/>
              <a:gd name="connsiteX4" fmla="*/ 6635021 w 6635021"/>
              <a:gd name="connsiteY4" fmla="*/ 6597266 h 6597266"/>
              <a:gd name="connsiteX5" fmla="*/ 3087221 w 6635021"/>
              <a:gd name="connsiteY5" fmla="*/ 6588219 h 6597266"/>
              <a:gd name="connsiteX6" fmla="*/ 1919533 w 6635021"/>
              <a:gd name="connsiteY6" fmla="*/ 5779954 h 6597266"/>
              <a:gd name="connsiteX7" fmla="*/ 2355109 w 6635021"/>
              <a:gd name="connsiteY7" fmla="*/ 4437444 h 6597266"/>
              <a:gd name="connsiteX8" fmla="*/ 1023714 w 6635021"/>
              <a:gd name="connsiteY8" fmla="*/ 4883673 h 6597266"/>
              <a:gd name="connsiteX9" fmla="*/ 217074 w 6635021"/>
              <a:gd name="connsiteY9" fmla="*/ 3723258 h 6597266"/>
              <a:gd name="connsiteX10" fmla="*/ 12 w 6635021"/>
              <a:gd name="connsiteY10" fmla="*/ 4308062 h 6597266"/>
              <a:gd name="connsiteX11" fmla="*/ 44972 w 6635021"/>
              <a:gd name="connsiteY11" fmla="*/ 2938217 h 6597266"/>
              <a:gd name="connsiteX12" fmla="*/ 30203 w 6635021"/>
              <a:gd name="connsiteY12" fmla="*/ 1500822 h 6597266"/>
              <a:gd name="connsiteX0" fmla="*/ 30203 w 6635021"/>
              <a:gd name="connsiteY0" fmla="*/ 1500822 h 6597266"/>
              <a:gd name="connsiteX1" fmla="*/ 1268894 w 6635021"/>
              <a:gd name="connsiteY1" fmla="*/ 1658448 h 6597266"/>
              <a:gd name="connsiteX2" fmla="*/ 2990254 w 6635021"/>
              <a:gd name="connsiteY2" fmla="*/ 5951 h 6597266"/>
              <a:gd name="connsiteX3" fmla="*/ 5093102 w 6635021"/>
              <a:gd name="connsiteY3" fmla="*/ 0 h 6597266"/>
              <a:gd name="connsiteX4" fmla="*/ 6635021 w 6635021"/>
              <a:gd name="connsiteY4" fmla="*/ 6597266 h 6597266"/>
              <a:gd name="connsiteX5" fmla="*/ 3087221 w 6635021"/>
              <a:gd name="connsiteY5" fmla="*/ 6588219 h 6597266"/>
              <a:gd name="connsiteX6" fmla="*/ 1919533 w 6635021"/>
              <a:gd name="connsiteY6" fmla="*/ 5779954 h 6597266"/>
              <a:gd name="connsiteX7" fmla="*/ 2355109 w 6635021"/>
              <a:gd name="connsiteY7" fmla="*/ 4437444 h 6597266"/>
              <a:gd name="connsiteX8" fmla="*/ 1023714 w 6635021"/>
              <a:gd name="connsiteY8" fmla="*/ 4883673 h 6597266"/>
              <a:gd name="connsiteX9" fmla="*/ 204374 w 6635021"/>
              <a:gd name="connsiteY9" fmla="*/ 3723258 h 6597266"/>
              <a:gd name="connsiteX10" fmla="*/ 12 w 6635021"/>
              <a:gd name="connsiteY10" fmla="*/ 4308062 h 6597266"/>
              <a:gd name="connsiteX11" fmla="*/ 44972 w 6635021"/>
              <a:gd name="connsiteY11" fmla="*/ 2938217 h 6597266"/>
              <a:gd name="connsiteX12" fmla="*/ 30203 w 6635021"/>
              <a:gd name="connsiteY12" fmla="*/ 1500822 h 6597266"/>
              <a:gd name="connsiteX0" fmla="*/ 30203 w 6635021"/>
              <a:gd name="connsiteY0" fmla="*/ 1500822 h 6597266"/>
              <a:gd name="connsiteX1" fmla="*/ 1268894 w 6635021"/>
              <a:gd name="connsiteY1" fmla="*/ 1658448 h 6597266"/>
              <a:gd name="connsiteX2" fmla="*/ 2990254 w 6635021"/>
              <a:gd name="connsiteY2" fmla="*/ 5951 h 6597266"/>
              <a:gd name="connsiteX3" fmla="*/ 5093102 w 6635021"/>
              <a:gd name="connsiteY3" fmla="*/ 0 h 6597266"/>
              <a:gd name="connsiteX4" fmla="*/ 6635021 w 6635021"/>
              <a:gd name="connsiteY4" fmla="*/ 6597266 h 6597266"/>
              <a:gd name="connsiteX5" fmla="*/ 3087221 w 6635021"/>
              <a:gd name="connsiteY5" fmla="*/ 6588219 h 6597266"/>
              <a:gd name="connsiteX6" fmla="*/ 1919533 w 6635021"/>
              <a:gd name="connsiteY6" fmla="*/ 5779954 h 6597266"/>
              <a:gd name="connsiteX7" fmla="*/ 2355109 w 6635021"/>
              <a:gd name="connsiteY7" fmla="*/ 4437444 h 6597266"/>
              <a:gd name="connsiteX8" fmla="*/ 1007839 w 6635021"/>
              <a:gd name="connsiteY8" fmla="*/ 4890023 h 6597266"/>
              <a:gd name="connsiteX9" fmla="*/ 204374 w 6635021"/>
              <a:gd name="connsiteY9" fmla="*/ 3723258 h 6597266"/>
              <a:gd name="connsiteX10" fmla="*/ 12 w 6635021"/>
              <a:gd name="connsiteY10" fmla="*/ 4308062 h 6597266"/>
              <a:gd name="connsiteX11" fmla="*/ 44972 w 6635021"/>
              <a:gd name="connsiteY11" fmla="*/ 2938217 h 6597266"/>
              <a:gd name="connsiteX12" fmla="*/ 30203 w 6635021"/>
              <a:gd name="connsiteY12" fmla="*/ 1500822 h 6597266"/>
              <a:gd name="connsiteX0" fmla="*/ 30203 w 6635021"/>
              <a:gd name="connsiteY0" fmla="*/ 1500822 h 6597266"/>
              <a:gd name="connsiteX1" fmla="*/ 1268894 w 6635021"/>
              <a:gd name="connsiteY1" fmla="*/ 1658448 h 6597266"/>
              <a:gd name="connsiteX2" fmla="*/ 2990254 w 6635021"/>
              <a:gd name="connsiteY2" fmla="*/ 5951 h 6597266"/>
              <a:gd name="connsiteX3" fmla="*/ 5093102 w 6635021"/>
              <a:gd name="connsiteY3" fmla="*/ 0 h 6597266"/>
              <a:gd name="connsiteX4" fmla="*/ 6635021 w 6635021"/>
              <a:gd name="connsiteY4" fmla="*/ 6597266 h 6597266"/>
              <a:gd name="connsiteX5" fmla="*/ 3087221 w 6635021"/>
              <a:gd name="connsiteY5" fmla="*/ 6588219 h 6597266"/>
              <a:gd name="connsiteX6" fmla="*/ 1919533 w 6635021"/>
              <a:gd name="connsiteY6" fmla="*/ 5779954 h 6597266"/>
              <a:gd name="connsiteX7" fmla="*/ 2339234 w 6635021"/>
              <a:gd name="connsiteY7" fmla="*/ 4443794 h 6597266"/>
              <a:gd name="connsiteX8" fmla="*/ 1007839 w 6635021"/>
              <a:gd name="connsiteY8" fmla="*/ 4890023 h 6597266"/>
              <a:gd name="connsiteX9" fmla="*/ 204374 w 6635021"/>
              <a:gd name="connsiteY9" fmla="*/ 3723258 h 6597266"/>
              <a:gd name="connsiteX10" fmla="*/ 12 w 6635021"/>
              <a:gd name="connsiteY10" fmla="*/ 4308062 h 6597266"/>
              <a:gd name="connsiteX11" fmla="*/ 44972 w 6635021"/>
              <a:gd name="connsiteY11" fmla="*/ 2938217 h 6597266"/>
              <a:gd name="connsiteX12" fmla="*/ 30203 w 6635021"/>
              <a:gd name="connsiteY12" fmla="*/ 1500822 h 6597266"/>
              <a:gd name="connsiteX0" fmla="*/ 30203 w 6635021"/>
              <a:gd name="connsiteY0" fmla="*/ 1500822 h 6597266"/>
              <a:gd name="connsiteX1" fmla="*/ 1268894 w 6635021"/>
              <a:gd name="connsiteY1" fmla="*/ 1658448 h 6597266"/>
              <a:gd name="connsiteX2" fmla="*/ 2990254 w 6635021"/>
              <a:gd name="connsiteY2" fmla="*/ 5951 h 6597266"/>
              <a:gd name="connsiteX3" fmla="*/ 5093102 w 6635021"/>
              <a:gd name="connsiteY3" fmla="*/ 0 h 6597266"/>
              <a:gd name="connsiteX4" fmla="*/ 6635021 w 6635021"/>
              <a:gd name="connsiteY4" fmla="*/ 6597266 h 6597266"/>
              <a:gd name="connsiteX5" fmla="*/ 3087221 w 6635021"/>
              <a:gd name="connsiteY5" fmla="*/ 6588219 h 6597266"/>
              <a:gd name="connsiteX6" fmla="*/ 1903658 w 6635021"/>
              <a:gd name="connsiteY6" fmla="*/ 5776779 h 6597266"/>
              <a:gd name="connsiteX7" fmla="*/ 2339234 w 6635021"/>
              <a:gd name="connsiteY7" fmla="*/ 4443794 h 6597266"/>
              <a:gd name="connsiteX8" fmla="*/ 1007839 w 6635021"/>
              <a:gd name="connsiteY8" fmla="*/ 4890023 h 6597266"/>
              <a:gd name="connsiteX9" fmla="*/ 204374 w 6635021"/>
              <a:gd name="connsiteY9" fmla="*/ 3723258 h 6597266"/>
              <a:gd name="connsiteX10" fmla="*/ 12 w 6635021"/>
              <a:gd name="connsiteY10" fmla="*/ 4308062 h 6597266"/>
              <a:gd name="connsiteX11" fmla="*/ 44972 w 6635021"/>
              <a:gd name="connsiteY11" fmla="*/ 2938217 h 6597266"/>
              <a:gd name="connsiteX12" fmla="*/ 30203 w 6635021"/>
              <a:gd name="connsiteY12" fmla="*/ 1500822 h 6597266"/>
              <a:gd name="connsiteX0" fmla="*/ 30203 w 6635021"/>
              <a:gd name="connsiteY0" fmla="*/ 1500822 h 6597266"/>
              <a:gd name="connsiteX1" fmla="*/ 1268894 w 6635021"/>
              <a:gd name="connsiteY1" fmla="*/ 1658448 h 6597266"/>
              <a:gd name="connsiteX2" fmla="*/ 2990254 w 6635021"/>
              <a:gd name="connsiteY2" fmla="*/ 5951 h 6597266"/>
              <a:gd name="connsiteX3" fmla="*/ 5093102 w 6635021"/>
              <a:gd name="connsiteY3" fmla="*/ 0 h 6597266"/>
              <a:gd name="connsiteX4" fmla="*/ 6635021 w 6635021"/>
              <a:gd name="connsiteY4" fmla="*/ 6597266 h 6597266"/>
              <a:gd name="connsiteX5" fmla="*/ 3055471 w 6635021"/>
              <a:gd name="connsiteY5" fmla="*/ 6591394 h 6597266"/>
              <a:gd name="connsiteX6" fmla="*/ 1903658 w 6635021"/>
              <a:gd name="connsiteY6" fmla="*/ 5776779 h 6597266"/>
              <a:gd name="connsiteX7" fmla="*/ 2339234 w 6635021"/>
              <a:gd name="connsiteY7" fmla="*/ 4443794 h 6597266"/>
              <a:gd name="connsiteX8" fmla="*/ 1007839 w 6635021"/>
              <a:gd name="connsiteY8" fmla="*/ 4890023 h 6597266"/>
              <a:gd name="connsiteX9" fmla="*/ 204374 w 6635021"/>
              <a:gd name="connsiteY9" fmla="*/ 3723258 h 6597266"/>
              <a:gd name="connsiteX10" fmla="*/ 12 w 6635021"/>
              <a:gd name="connsiteY10" fmla="*/ 4308062 h 6597266"/>
              <a:gd name="connsiteX11" fmla="*/ 44972 w 6635021"/>
              <a:gd name="connsiteY11" fmla="*/ 2938217 h 6597266"/>
              <a:gd name="connsiteX12" fmla="*/ 30203 w 6635021"/>
              <a:gd name="connsiteY12" fmla="*/ 1500822 h 6597266"/>
              <a:gd name="connsiteX0" fmla="*/ 30203 w 6635021"/>
              <a:gd name="connsiteY0" fmla="*/ 1513921 h 6610365"/>
              <a:gd name="connsiteX1" fmla="*/ 1268894 w 6635021"/>
              <a:gd name="connsiteY1" fmla="*/ 1671547 h 6610365"/>
              <a:gd name="connsiteX2" fmla="*/ 3012479 w 6635021"/>
              <a:gd name="connsiteY2" fmla="*/ 0 h 6610365"/>
              <a:gd name="connsiteX3" fmla="*/ 5093102 w 6635021"/>
              <a:gd name="connsiteY3" fmla="*/ 13099 h 6610365"/>
              <a:gd name="connsiteX4" fmla="*/ 6635021 w 6635021"/>
              <a:gd name="connsiteY4" fmla="*/ 6610365 h 6610365"/>
              <a:gd name="connsiteX5" fmla="*/ 3055471 w 6635021"/>
              <a:gd name="connsiteY5" fmla="*/ 6604493 h 6610365"/>
              <a:gd name="connsiteX6" fmla="*/ 1903658 w 6635021"/>
              <a:gd name="connsiteY6" fmla="*/ 5789878 h 6610365"/>
              <a:gd name="connsiteX7" fmla="*/ 2339234 w 6635021"/>
              <a:gd name="connsiteY7" fmla="*/ 4456893 h 6610365"/>
              <a:gd name="connsiteX8" fmla="*/ 1007839 w 6635021"/>
              <a:gd name="connsiteY8" fmla="*/ 4903122 h 6610365"/>
              <a:gd name="connsiteX9" fmla="*/ 204374 w 6635021"/>
              <a:gd name="connsiteY9" fmla="*/ 3736357 h 6610365"/>
              <a:gd name="connsiteX10" fmla="*/ 12 w 6635021"/>
              <a:gd name="connsiteY10" fmla="*/ 4321161 h 6610365"/>
              <a:gd name="connsiteX11" fmla="*/ 44972 w 6635021"/>
              <a:gd name="connsiteY11" fmla="*/ 2951316 h 6610365"/>
              <a:gd name="connsiteX12" fmla="*/ 30203 w 6635021"/>
              <a:gd name="connsiteY12" fmla="*/ 1513921 h 6610365"/>
              <a:gd name="connsiteX0" fmla="*/ 30203 w 6635021"/>
              <a:gd name="connsiteY0" fmla="*/ 1519872 h 6616316"/>
              <a:gd name="connsiteX1" fmla="*/ 1268894 w 6635021"/>
              <a:gd name="connsiteY1" fmla="*/ 1677498 h 6616316"/>
              <a:gd name="connsiteX2" fmla="*/ 3012479 w 6635021"/>
              <a:gd name="connsiteY2" fmla="*/ 5951 h 6616316"/>
              <a:gd name="connsiteX3" fmla="*/ 5089927 w 6635021"/>
              <a:gd name="connsiteY3" fmla="*/ 0 h 6616316"/>
              <a:gd name="connsiteX4" fmla="*/ 6635021 w 6635021"/>
              <a:gd name="connsiteY4" fmla="*/ 6616316 h 6616316"/>
              <a:gd name="connsiteX5" fmla="*/ 3055471 w 6635021"/>
              <a:gd name="connsiteY5" fmla="*/ 6610444 h 6616316"/>
              <a:gd name="connsiteX6" fmla="*/ 1903658 w 6635021"/>
              <a:gd name="connsiteY6" fmla="*/ 5795829 h 6616316"/>
              <a:gd name="connsiteX7" fmla="*/ 2339234 w 6635021"/>
              <a:gd name="connsiteY7" fmla="*/ 4462844 h 6616316"/>
              <a:gd name="connsiteX8" fmla="*/ 1007839 w 6635021"/>
              <a:gd name="connsiteY8" fmla="*/ 4909073 h 6616316"/>
              <a:gd name="connsiteX9" fmla="*/ 204374 w 6635021"/>
              <a:gd name="connsiteY9" fmla="*/ 3742308 h 6616316"/>
              <a:gd name="connsiteX10" fmla="*/ 12 w 6635021"/>
              <a:gd name="connsiteY10" fmla="*/ 4327112 h 6616316"/>
              <a:gd name="connsiteX11" fmla="*/ 44972 w 6635021"/>
              <a:gd name="connsiteY11" fmla="*/ 2957267 h 6616316"/>
              <a:gd name="connsiteX12" fmla="*/ 30203 w 6635021"/>
              <a:gd name="connsiteY12" fmla="*/ 151987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56656 w 6652443"/>
              <a:gd name="connsiteY7" fmla="*/ 4462844 h 6616316"/>
              <a:gd name="connsiteX8" fmla="*/ 1025261 w 6652443"/>
              <a:gd name="connsiteY8" fmla="*/ 4909073 h 6616316"/>
              <a:gd name="connsiteX9" fmla="*/ 221796 w 6652443"/>
              <a:gd name="connsiteY9" fmla="*/ 3742308 h 6616316"/>
              <a:gd name="connsiteX10" fmla="*/ 17434 w 6652443"/>
              <a:gd name="connsiteY10" fmla="*/ 4327112 h 6616316"/>
              <a:gd name="connsiteX11" fmla="*/ 62394 w 6652443"/>
              <a:gd name="connsiteY11" fmla="*/ 2957267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56656 w 6652443"/>
              <a:gd name="connsiteY7" fmla="*/ 4462844 h 6616316"/>
              <a:gd name="connsiteX8" fmla="*/ 1025261 w 6652443"/>
              <a:gd name="connsiteY8" fmla="*/ 4909073 h 6616316"/>
              <a:gd name="connsiteX9" fmla="*/ 221796 w 6652443"/>
              <a:gd name="connsiteY9" fmla="*/ 3742308 h 6616316"/>
              <a:gd name="connsiteX10" fmla="*/ 17434 w 6652443"/>
              <a:gd name="connsiteY10" fmla="*/ 432711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56656 w 6652443"/>
              <a:gd name="connsiteY7" fmla="*/ 4462844 h 6616316"/>
              <a:gd name="connsiteX8" fmla="*/ 1025261 w 6652443"/>
              <a:gd name="connsiteY8" fmla="*/ 4909073 h 6616316"/>
              <a:gd name="connsiteX9" fmla="*/ 221796 w 6652443"/>
              <a:gd name="connsiteY9" fmla="*/ 3742308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56656 w 6652443"/>
              <a:gd name="connsiteY7" fmla="*/ 4462844 h 6616316"/>
              <a:gd name="connsiteX8" fmla="*/ 1031611 w 6652443"/>
              <a:gd name="connsiteY8" fmla="*/ 4893198 h 6616316"/>
              <a:gd name="connsiteX9" fmla="*/ 221796 w 6652443"/>
              <a:gd name="connsiteY9" fmla="*/ 3742308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56656 w 6652443"/>
              <a:gd name="connsiteY7" fmla="*/ 4462844 h 6616316"/>
              <a:gd name="connsiteX8" fmla="*/ 1031611 w 6652443"/>
              <a:gd name="connsiteY8" fmla="*/ 4893198 h 6616316"/>
              <a:gd name="connsiteX9" fmla="*/ 218621 w 6652443"/>
              <a:gd name="connsiteY9" fmla="*/ 3666108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56656 w 6652443"/>
              <a:gd name="connsiteY7" fmla="*/ 4462844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451906 w 6652443"/>
              <a:gd name="connsiteY7" fmla="*/ 4348544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78881 w 6652443"/>
              <a:gd name="connsiteY7" fmla="*/ 4440619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2298905 w 6652443"/>
              <a:gd name="connsiteY6" fmla="*/ 5783129 h 6616316"/>
              <a:gd name="connsiteX7" fmla="*/ 2378881 w 6652443"/>
              <a:gd name="connsiteY7" fmla="*/ 4440619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7430 w 6652443"/>
              <a:gd name="connsiteY6" fmla="*/ 5799004 h 6616316"/>
              <a:gd name="connsiteX7" fmla="*/ 2378881 w 6652443"/>
              <a:gd name="connsiteY7" fmla="*/ 4440619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288793 w 6652443"/>
              <a:gd name="connsiteY5" fmla="*/ 6559644 h 6616316"/>
              <a:gd name="connsiteX6" fmla="*/ 1927430 w 6652443"/>
              <a:gd name="connsiteY6" fmla="*/ 5799004 h 6616316"/>
              <a:gd name="connsiteX7" fmla="*/ 2378881 w 6652443"/>
              <a:gd name="connsiteY7" fmla="*/ 4440619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85593 w 6652443"/>
              <a:gd name="connsiteY5" fmla="*/ 6607269 h 6616316"/>
              <a:gd name="connsiteX6" fmla="*/ 1927430 w 6652443"/>
              <a:gd name="connsiteY6" fmla="*/ 5799004 h 6616316"/>
              <a:gd name="connsiteX7" fmla="*/ 2378881 w 6652443"/>
              <a:gd name="connsiteY7" fmla="*/ 4440619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49268"/>
              <a:gd name="connsiteY0" fmla="*/ 1513522 h 6609966"/>
              <a:gd name="connsiteX1" fmla="*/ 1286316 w 6649268"/>
              <a:gd name="connsiteY1" fmla="*/ 1677498 h 6609966"/>
              <a:gd name="connsiteX2" fmla="*/ 3029901 w 6649268"/>
              <a:gd name="connsiteY2" fmla="*/ 5951 h 6609966"/>
              <a:gd name="connsiteX3" fmla="*/ 5107349 w 6649268"/>
              <a:gd name="connsiteY3" fmla="*/ 0 h 6609966"/>
              <a:gd name="connsiteX4" fmla="*/ 6649268 w 6649268"/>
              <a:gd name="connsiteY4" fmla="*/ 6609966 h 6609966"/>
              <a:gd name="connsiteX5" fmla="*/ 3085593 w 6649268"/>
              <a:gd name="connsiteY5" fmla="*/ 6607269 h 6609966"/>
              <a:gd name="connsiteX6" fmla="*/ 1927430 w 6649268"/>
              <a:gd name="connsiteY6" fmla="*/ 5799004 h 6609966"/>
              <a:gd name="connsiteX7" fmla="*/ 2378881 w 6649268"/>
              <a:gd name="connsiteY7" fmla="*/ 4440619 h 6609966"/>
              <a:gd name="connsiteX8" fmla="*/ 1031611 w 6649268"/>
              <a:gd name="connsiteY8" fmla="*/ 4893198 h 6609966"/>
              <a:gd name="connsiteX9" fmla="*/ 221796 w 6649268"/>
              <a:gd name="connsiteY9" fmla="*/ 3726433 h 6609966"/>
              <a:gd name="connsiteX10" fmla="*/ 7909 w 6649268"/>
              <a:gd name="connsiteY10" fmla="*/ 4371562 h 6609966"/>
              <a:gd name="connsiteX11" fmla="*/ 5244 w 6649268"/>
              <a:gd name="connsiteY11" fmla="*/ 2966792 h 6609966"/>
              <a:gd name="connsiteX12" fmla="*/ 0 w 6649268"/>
              <a:gd name="connsiteY12" fmla="*/ 1513522 h 660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49268" h="6609966">
                <a:moveTo>
                  <a:pt x="0" y="1513522"/>
                </a:moveTo>
                <a:lnTo>
                  <a:pt x="1286316" y="1677498"/>
                </a:lnTo>
                <a:lnTo>
                  <a:pt x="3029901" y="5951"/>
                </a:lnTo>
                <a:lnTo>
                  <a:pt x="5107349" y="0"/>
                </a:lnTo>
                <a:lnTo>
                  <a:pt x="6649268" y="6609966"/>
                </a:lnTo>
                <a:lnTo>
                  <a:pt x="3085593" y="6607269"/>
                </a:lnTo>
                <a:lnTo>
                  <a:pt x="1927430" y="5799004"/>
                </a:lnTo>
                <a:lnTo>
                  <a:pt x="2378881" y="4440619"/>
                </a:lnTo>
                <a:lnTo>
                  <a:pt x="1031611" y="4893198"/>
                </a:lnTo>
                <a:lnTo>
                  <a:pt x="221796" y="3726433"/>
                </a:lnTo>
                <a:lnTo>
                  <a:pt x="7909" y="4371562"/>
                </a:lnTo>
                <a:cubicBezTo>
                  <a:pt x="7021" y="3946697"/>
                  <a:pt x="6132" y="3391657"/>
                  <a:pt x="5244" y="2966792"/>
                </a:cubicBezTo>
                <a:lnTo>
                  <a:pt x="0" y="1513522"/>
                </a:lnTo>
                <a:close/>
              </a:path>
            </a:pathLst>
          </a:custGeom>
        </p:spPr>
        <p:txBody>
          <a:bodyPr/>
          <a:lstStyle>
            <a:lvl1pPr marL="0" indent="0">
              <a:buFontTx/>
              <a:buNone/>
              <a:defRPr/>
            </a:lvl1pPr>
          </a:lstStyle>
          <a:p>
            <a:endParaRPr lang="en-US" dirty="0"/>
          </a:p>
        </p:txBody>
      </p:sp>
      <p:sp>
        <p:nvSpPr>
          <p:cNvPr id="7" name="Title 1">
            <a:extLst>
              <a:ext uri="{FF2B5EF4-FFF2-40B4-BE49-F238E27FC236}">
                <a16:creationId xmlns:a16="http://schemas.microsoft.com/office/drawing/2014/main" id="{86FC58CE-DE62-5B4A-972E-B1B5F0F686B6}"/>
              </a:ext>
            </a:extLst>
          </p:cNvPr>
          <p:cNvSpPr>
            <a:spLocks noGrp="1"/>
          </p:cNvSpPr>
          <p:nvPr>
            <p:ph type="title" hasCustomPrompt="1"/>
          </p:nvPr>
        </p:nvSpPr>
        <p:spPr>
          <a:xfrm>
            <a:off x="6690317" y="2331562"/>
            <a:ext cx="4884649" cy="623511"/>
          </a:xfrm>
        </p:spPr>
        <p:txBody>
          <a:bodyPr lIns="0" tIns="0" rIns="0" bIns="0" anchor="t" anchorCtr="0">
            <a:normAutofit/>
          </a:bodyPr>
          <a:lstStyle>
            <a:lvl1pPr>
              <a:defRPr sz="32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SECTION DIVIDER TITLE</a:t>
            </a:r>
            <a:endParaRPr lang="en-US" dirty="0"/>
          </a:p>
        </p:txBody>
      </p:sp>
      <p:sp>
        <p:nvSpPr>
          <p:cNvPr id="8" name="Text Placeholder 2">
            <a:extLst>
              <a:ext uri="{FF2B5EF4-FFF2-40B4-BE49-F238E27FC236}">
                <a16:creationId xmlns:a16="http://schemas.microsoft.com/office/drawing/2014/main" id="{7D4ECD99-2595-304F-A96F-D6813D9B6BA0}"/>
              </a:ext>
            </a:extLst>
          </p:cNvPr>
          <p:cNvSpPr>
            <a:spLocks noGrp="1"/>
          </p:cNvSpPr>
          <p:nvPr>
            <p:ph type="body" idx="1" hasCustomPrompt="1"/>
          </p:nvPr>
        </p:nvSpPr>
        <p:spPr>
          <a:xfrm>
            <a:off x="6690317" y="3064580"/>
            <a:ext cx="4884649" cy="1500187"/>
          </a:xfrm>
        </p:spPr>
        <p:txBody>
          <a:bodyPr lIns="0" tIns="0" rIns="0" bIns="0">
            <a:normAutofit/>
          </a:bodyPr>
          <a:lstStyle>
            <a:lvl1pPr marL="0" indent="0">
              <a:buNone/>
              <a:defRPr sz="16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text</a:t>
            </a:r>
          </a:p>
        </p:txBody>
      </p:sp>
      <p:cxnSp>
        <p:nvCxnSpPr>
          <p:cNvPr id="9" name="Straight Connector 8">
            <a:extLst>
              <a:ext uri="{FF2B5EF4-FFF2-40B4-BE49-F238E27FC236}">
                <a16:creationId xmlns:a16="http://schemas.microsoft.com/office/drawing/2014/main" id="{4FD66148-55FB-1D4F-AFC1-5E4916F09BAD}"/>
              </a:ext>
            </a:extLst>
          </p:cNvPr>
          <p:cNvCxnSpPr/>
          <p:nvPr userDrawn="1"/>
        </p:nvCxnSpPr>
        <p:spPr>
          <a:xfrm>
            <a:off x="6690317" y="2098721"/>
            <a:ext cx="612000" cy="0"/>
          </a:xfrm>
          <a:prstGeom prst="line">
            <a:avLst/>
          </a:prstGeom>
          <a:ln w="63500">
            <a:solidFill>
              <a:srgbClr val="C80550"/>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E8133DC9-4A1A-6440-9BA1-00A27E48D491}"/>
              </a:ext>
            </a:extLst>
          </p:cNvPr>
          <p:cNvSpPr txBox="1">
            <a:spLocks/>
          </p:cNvSpPr>
          <p:nvPr userDrawn="1"/>
        </p:nvSpPr>
        <p:spPr>
          <a:xfrm>
            <a:off x="679508" y="6510991"/>
            <a:ext cx="398477" cy="222511"/>
          </a:xfrm>
          <a:prstGeom prst="rect">
            <a:avLst/>
          </a:prstGeom>
        </p:spPr>
        <p:txBody>
          <a:bodyPr lIns="0" tIns="0" rIns="0" bIns="0"/>
          <a:lstStyle>
            <a:defPPr>
              <a:defRPr lang="en-US"/>
            </a:defPPr>
            <a:lvl1pPr marL="0" algn="ctr" defTabSz="914400" rtl="0" eaLnBrk="1" latinLnBrk="0" hangingPunct="1">
              <a:defRPr sz="1800" b="1" i="0" kern="1200">
                <a:solidFill>
                  <a:schemeClr val="tx1"/>
                </a:solidFill>
                <a:latin typeface="Helvetica"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41135C-9941-234E-B997-BC4F6A975B67}" type="slidenum">
              <a:rPr lang="en-US" sz="1200" smtClean="0">
                <a:solidFill>
                  <a:schemeClr val="bg1"/>
                </a:solidFill>
              </a:rPr>
              <a:pPr/>
              <a:t>‹#›</a:t>
            </a:fld>
            <a:endParaRPr lang="en-US" sz="1200" dirty="0">
              <a:solidFill>
                <a:schemeClr val="bg1"/>
              </a:solidFill>
            </a:endParaRPr>
          </a:p>
        </p:txBody>
      </p:sp>
    </p:spTree>
    <p:extLst>
      <p:ext uri="{BB962C8B-B14F-4D97-AF65-F5344CB8AC3E}">
        <p14:creationId xmlns:p14="http://schemas.microsoft.com/office/powerpoint/2010/main" val="326856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ivider Title Slide - text only">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3274A-D7CC-2B43-96C7-DA24E8A5913F}"/>
              </a:ext>
            </a:extLst>
          </p:cNvPr>
          <p:cNvSpPr>
            <a:spLocks noGrp="1"/>
          </p:cNvSpPr>
          <p:nvPr>
            <p:ph type="title" hasCustomPrompt="1"/>
          </p:nvPr>
        </p:nvSpPr>
        <p:spPr>
          <a:xfrm>
            <a:off x="5133660" y="2331562"/>
            <a:ext cx="6154826" cy="623511"/>
          </a:xfrm>
        </p:spPr>
        <p:txBody>
          <a:bodyPr lIns="0" tIns="0" rIns="0" bIns="0" anchor="t" anchorCtr="0">
            <a:normAutofit/>
          </a:bodyPr>
          <a:lstStyle>
            <a:lvl1pPr>
              <a:defRPr sz="32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SECTION DIVIDER TITLE</a:t>
            </a:r>
            <a:endParaRPr lang="en-US" dirty="0"/>
          </a:p>
        </p:txBody>
      </p:sp>
      <p:sp>
        <p:nvSpPr>
          <p:cNvPr id="3" name="Text Placeholder 2">
            <a:extLst>
              <a:ext uri="{FF2B5EF4-FFF2-40B4-BE49-F238E27FC236}">
                <a16:creationId xmlns:a16="http://schemas.microsoft.com/office/drawing/2014/main" id="{20CD7CA2-7F4F-6D46-9F3E-42720495F749}"/>
              </a:ext>
            </a:extLst>
          </p:cNvPr>
          <p:cNvSpPr>
            <a:spLocks noGrp="1"/>
          </p:cNvSpPr>
          <p:nvPr>
            <p:ph type="body" idx="1" hasCustomPrompt="1"/>
          </p:nvPr>
        </p:nvSpPr>
        <p:spPr>
          <a:xfrm>
            <a:off x="5133660" y="3064580"/>
            <a:ext cx="6154826" cy="1500187"/>
          </a:xfrm>
        </p:spPr>
        <p:txBody>
          <a:bodyPr lIns="0" tIns="0" rIns="0" bIns="0">
            <a:normAutofit/>
          </a:bodyPr>
          <a:lstStyle>
            <a:lvl1pPr marL="0" indent="0">
              <a:buNone/>
              <a:defRPr sz="16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text</a:t>
            </a:r>
          </a:p>
        </p:txBody>
      </p:sp>
      <p:cxnSp>
        <p:nvCxnSpPr>
          <p:cNvPr id="8" name="Straight Connector 7">
            <a:extLst>
              <a:ext uri="{FF2B5EF4-FFF2-40B4-BE49-F238E27FC236}">
                <a16:creationId xmlns:a16="http://schemas.microsoft.com/office/drawing/2014/main" id="{00FAC15B-E8A2-8F4D-B4F0-B9A91A873602}"/>
              </a:ext>
            </a:extLst>
          </p:cNvPr>
          <p:cNvCxnSpPr/>
          <p:nvPr userDrawn="1"/>
        </p:nvCxnSpPr>
        <p:spPr>
          <a:xfrm>
            <a:off x="5133660" y="2098721"/>
            <a:ext cx="612000" cy="0"/>
          </a:xfrm>
          <a:prstGeom prst="line">
            <a:avLst/>
          </a:prstGeom>
          <a:ln w="63500">
            <a:solidFill>
              <a:srgbClr val="C8055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99D8FC31-C241-8E43-A1ED-CF398CC202EC}"/>
              </a:ext>
            </a:extLst>
          </p:cNvPr>
          <p:cNvSpPr txBox="1">
            <a:spLocks/>
          </p:cNvSpPr>
          <p:nvPr userDrawn="1"/>
        </p:nvSpPr>
        <p:spPr>
          <a:xfrm>
            <a:off x="679508" y="6510991"/>
            <a:ext cx="398477" cy="222511"/>
          </a:xfrm>
          <a:prstGeom prst="rect">
            <a:avLst/>
          </a:prstGeom>
        </p:spPr>
        <p:txBody>
          <a:bodyPr lIns="0" tIns="0" rIns="0" bIns="0"/>
          <a:lstStyle>
            <a:defPPr>
              <a:defRPr lang="en-US"/>
            </a:defPPr>
            <a:lvl1pPr marL="0" algn="ctr" defTabSz="914400" rtl="0" eaLnBrk="1" latinLnBrk="0" hangingPunct="1">
              <a:defRPr sz="1800" b="1" i="0" kern="1200">
                <a:solidFill>
                  <a:schemeClr val="tx1"/>
                </a:solidFill>
                <a:latin typeface="Helvetica"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41135C-9941-234E-B997-BC4F6A975B67}" type="slidenum">
              <a:rPr lang="en-US" sz="1200" smtClean="0">
                <a:solidFill>
                  <a:schemeClr val="bg1"/>
                </a:solidFill>
              </a:rPr>
              <a:pPr/>
              <a:t>‹#›</a:t>
            </a:fld>
            <a:endParaRPr lang="en-US" sz="1200" dirty="0">
              <a:solidFill>
                <a:schemeClr val="bg1"/>
              </a:solidFill>
            </a:endParaRPr>
          </a:p>
        </p:txBody>
      </p:sp>
    </p:spTree>
    <p:extLst>
      <p:ext uri="{BB962C8B-B14F-4D97-AF65-F5344CB8AC3E}">
        <p14:creationId xmlns:p14="http://schemas.microsoft.com/office/powerpoint/2010/main" val="1527322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Imag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62CD8B4-0C18-E149-9AC8-43DBB6451F18}"/>
              </a:ext>
            </a:extLst>
          </p:cNvPr>
          <p:cNvSpPr>
            <a:spLocks noGrp="1"/>
          </p:cNvSpPr>
          <p:nvPr>
            <p:ph type="pic" sz="quarter" idx="13"/>
          </p:nvPr>
        </p:nvSpPr>
        <p:spPr>
          <a:xfrm>
            <a:off x="-21999" y="-13100"/>
            <a:ext cx="12236666" cy="6607389"/>
          </a:xfrm>
          <a:custGeom>
            <a:avLst/>
            <a:gdLst>
              <a:gd name="connsiteX0" fmla="*/ 0 w 3200307"/>
              <a:gd name="connsiteY0" fmla="*/ 886005 h 2420657"/>
              <a:gd name="connsiteX1" fmla="*/ 428782 w 3200307"/>
              <a:gd name="connsiteY1" fmla="*/ 324323 h 2420657"/>
              <a:gd name="connsiteX2" fmla="*/ 1171372 w 3200307"/>
              <a:gd name="connsiteY2" fmla="*/ 0 h 2420657"/>
              <a:gd name="connsiteX3" fmla="*/ 2028935 w 3200307"/>
              <a:gd name="connsiteY3" fmla="*/ 0 h 2420657"/>
              <a:gd name="connsiteX4" fmla="*/ 2771525 w 3200307"/>
              <a:gd name="connsiteY4" fmla="*/ 324323 h 2420657"/>
              <a:gd name="connsiteX5" fmla="*/ 3200307 w 3200307"/>
              <a:gd name="connsiteY5" fmla="*/ 886005 h 2420657"/>
              <a:gd name="connsiteX6" fmla="*/ 3200307 w 3200307"/>
              <a:gd name="connsiteY6" fmla="*/ 1534652 h 2420657"/>
              <a:gd name="connsiteX7" fmla="*/ 2771525 w 3200307"/>
              <a:gd name="connsiteY7" fmla="*/ 2096334 h 2420657"/>
              <a:gd name="connsiteX8" fmla="*/ 2028935 w 3200307"/>
              <a:gd name="connsiteY8" fmla="*/ 2420657 h 2420657"/>
              <a:gd name="connsiteX9" fmla="*/ 1171372 w 3200307"/>
              <a:gd name="connsiteY9" fmla="*/ 2420657 h 2420657"/>
              <a:gd name="connsiteX10" fmla="*/ 428782 w 3200307"/>
              <a:gd name="connsiteY10" fmla="*/ 2096334 h 2420657"/>
              <a:gd name="connsiteX11" fmla="*/ 0 w 3200307"/>
              <a:gd name="connsiteY11" fmla="*/ 1534652 h 2420657"/>
              <a:gd name="connsiteX12" fmla="*/ 0 w 3200307"/>
              <a:gd name="connsiteY12" fmla="*/ 886005 h 2420657"/>
              <a:gd name="connsiteX0" fmla="*/ 0 w 3200307"/>
              <a:gd name="connsiteY0" fmla="*/ 2647570 h 4182222"/>
              <a:gd name="connsiteX1" fmla="*/ 428782 w 3200307"/>
              <a:gd name="connsiteY1" fmla="*/ 2085888 h 4182222"/>
              <a:gd name="connsiteX2" fmla="*/ 1763043 w 3200307"/>
              <a:gd name="connsiteY2" fmla="*/ 0 h 4182222"/>
              <a:gd name="connsiteX3" fmla="*/ 2028935 w 3200307"/>
              <a:gd name="connsiteY3" fmla="*/ 1761565 h 4182222"/>
              <a:gd name="connsiteX4" fmla="*/ 2771525 w 3200307"/>
              <a:gd name="connsiteY4" fmla="*/ 2085888 h 4182222"/>
              <a:gd name="connsiteX5" fmla="*/ 3200307 w 3200307"/>
              <a:gd name="connsiteY5" fmla="*/ 2647570 h 4182222"/>
              <a:gd name="connsiteX6" fmla="*/ 3200307 w 3200307"/>
              <a:gd name="connsiteY6" fmla="*/ 3296217 h 4182222"/>
              <a:gd name="connsiteX7" fmla="*/ 2771525 w 3200307"/>
              <a:gd name="connsiteY7" fmla="*/ 3857899 h 4182222"/>
              <a:gd name="connsiteX8" fmla="*/ 2028935 w 3200307"/>
              <a:gd name="connsiteY8" fmla="*/ 4182222 h 4182222"/>
              <a:gd name="connsiteX9" fmla="*/ 1171372 w 3200307"/>
              <a:gd name="connsiteY9" fmla="*/ 4182222 h 4182222"/>
              <a:gd name="connsiteX10" fmla="*/ 428782 w 3200307"/>
              <a:gd name="connsiteY10" fmla="*/ 3857899 h 4182222"/>
              <a:gd name="connsiteX11" fmla="*/ 0 w 3200307"/>
              <a:gd name="connsiteY11" fmla="*/ 3296217 h 4182222"/>
              <a:gd name="connsiteX12" fmla="*/ 0 w 3200307"/>
              <a:gd name="connsiteY12" fmla="*/ 2647570 h 4182222"/>
              <a:gd name="connsiteX0" fmla="*/ 0 w 3938417"/>
              <a:gd name="connsiteY0" fmla="*/ 2647570 h 4182222"/>
              <a:gd name="connsiteX1" fmla="*/ 428782 w 3938417"/>
              <a:gd name="connsiteY1" fmla="*/ 2085888 h 4182222"/>
              <a:gd name="connsiteX2" fmla="*/ 1763043 w 3938417"/>
              <a:gd name="connsiteY2" fmla="*/ 0 h 4182222"/>
              <a:gd name="connsiteX3" fmla="*/ 3938417 w 3938417"/>
              <a:gd name="connsiteY3" fmla="*/ 26894 h 4182222"/>
              <a:gd name="connsiteX4" fmla="*/ 2771525 w 3938417"/>
              <a:gd name="connsiteY4" fmla="*/ 2085888 h 4182222"/>
              <a:gd name="connsiteX5" fmla="*/ 3200307 w 3938417"/>
              <a:gd name="connsiteY5" fmla="*/ 2647570 h 4182222"/>
              <a:gd name="connsiteX6" fmla="*/ 3200307 w 3938417"/>
              <a:gd name="connsiteY6" fmla="*/ 3296217 h 4182222"/>
              <a:gd name="connsiteX7" fmla="*/ 2771525 w 3938417"/>
              <a:gd name="connsiteY7" fmla="*/ 3857899 h 4182222"/>
              <a:gd name="connsiteX8" fmla="*/ 2028935 w 3938417"/>
              <a:gd name="connsiteY8" fmla="*/ 4182222 h 4182222"/>
              <a:gd name="connsiteX9" fmla="*/ 1171372 w 3938417"/>
              <a:gd name="connsiteY9" fmla="*/ 4182222 h 4182222"/>
              <a:gd name="connsiteX10" fmla="*/ 428782 w 3938417"/>
              <a:gd name="connsiteY10" fmla="*/ 3857899 h 4182222"/>
              <a:gd name="connsiteX11" fmla="*/ 0 w 3938417"/>
              <a:gd name="connsiteY11" fmla="*/ 3296217 h 4182222"/>
              <a:gd name="connsiteX12" fmla="*/ 0 w 3938417"/>
              <a:gd name="connsiteY12" fmla="*/ 2647570 h 4182222"/>
              <a:gd name="connsiteX0" fmla="*/ 0 w 5447490"/>
              <a:gd name="connsiteY0" fmla="*/ 2647570 h 6617547"/>
              <a:gd name="connsiteX1" fmla="*/ 428782 w 5447490"/>
              <a:gd name="connsiteY1" fmla="*/ 2085888 h 6617547"/>
              <a:gd name="connsiteX2" fmla="*/ 1763043 w 5447490"/>
              <a:gd name="connsiteY2" fmla="*/ 0 h 6617547"/>
              <a:gd name="connsiteX3" fmla="*/ 3938417 w 5447490"/>
              <a:gd name="connsiteY3" fmla="*/ 26894 h 6617547"/>
              <a:gd name="connsiteX4" fmla="*/ 5447490 w 5447490"/>
              <a:gd name="connsiteY4" fmla="*/ 6617547 h 6617547"/>
              <a:gd name="connsiteX5" fmla="*/ 3200307 w 5447490"/>
              <a:gd name="connsiteY5" fmla="*/ 2647570 h 6617547"/>
              <a:gd name="connsiteX6" fmla="*/ 3200307 w 5447490"/>
              <a:gd name="connsiteY6" fmla="*/ 3296217 h 6617547"/>
              <a:gd name="connsiteX7" fmla="*/ 2771525 w 5447490"/>
              <a:gd name="connsiteY7" fmla="*/ 3857899 h 6617547"/>
              <a:gd name="connsiteX8" fmla="*/ 2028935 w 5447490"/>
              <a:gd name="connsiteY8" fmla="*/ 4182222 h 6617547"/>
              <a:gd name="connsiteX9" fmla="*/ 1171372 w 5447490"/>
              <a:gd name="connsiteY9" fmla="*/ 4182222 h 6617547"/>
              <a:gd name="connsiteX10" fmla="*/ 428782 w 5447490"/>
              <a:gd name="connsiteY10" fmla="*/ 3857899 h 6617547"/>
              <a:gd name="connsiteX11" fmla="*/ 0 w 5447490"/>
              <a:gd name="connsiteY11" fmla="*/ 3296217 h 6617547"/>
              <a:gd name="connsiteX12" fmla="*/ 0 w 5447490"/>
              <a:gd name="connsiteY12" fmla="*/ 2647570 h 6617547"/>
              <a:gd name="connsiteX0" fmla="*/ 0 w 5447490"/>
              <a:gd name="connsiteY0" fmla="*/ 2647570 h 6617547"/>
              <a:gd name="connsiteX1" fmla="*/ 428782 w 5447490"/>
              <a:gd name="connsiteY1" fmla="*/ 2085888 h 6617547"/>
              <a:gd name="connsiteX2" fmla="*/ 1763043 w 5447490"/>
              <a:gd name="connsiteY2" fmla="*/ 0 h 6617547"/>
              <a:gd name="connsiteX3" fmla="*/ 3938417 w 5447490"/>
              <a:gd name="connsiteY3" fmla="*/ 26894 h 6617547"/>
              <a:gd name="connsiteX4" fmla="*/ 5447490 w 5447490"/>
              <a:gd name="connsiteY4" fmla="*/ 6617547 h 6617547"/>
              <a:gd name="connsiteX5" fmla="*/ 3200307 w 5447490"/>
              <a:gd name="connsiteY5" fmla="*/ 2647570 h 6617547"/>
              <a:gd name="connsiteX6" fmla="*/ 2205225 w 5447490"/>
              <a:gd name="connsiteY6" fmla="*/ 4963652 h 6617547"/>
              <a:gd name="connsiteX7" fmla="*/ 2771525 w 5447490"/>
              <a:gd name="connsiteY7" fmla="*/ 3857899 h 6617547"/>
              <a:gd name="connsiteX8" fmla="*/ 2028935 w 5447490"/>
              <a:gd name="connsiteY8" fmla="*/ 4182222 h 6617547"/>
              <a:gd name="connsiteX9" fmla="*/ 1171372 w 5447490"/>
              <a:gd name="connsiteY9" fmla="*/ 4182222 h 6617547"/>
              <a:gd name="connsiteX10" fmla="*/ 428782 w 5447490"/>
              <a:gd name="connsiteY10" fmla="*/ 3857899 h 6617547"/>
              <a:gd name="connsiteX11" fmla="*/ 0 w 5447490"/>
              <a:gd name="connsiteY11" fmla="*/ 3296217 h 6617547"/>
              <a:gd name="connsiteX12" fmla="*/ 0 w 5447490"/>
              <a:gd name="connsiteY12" fmla="*/ 2647570 h 6617547"/>
              <a:gd name="connsiteX0" fmla="*/ 0 w 5447490"/>
              <a:gd name="connsiteY0" fmla="*/ 2647570 h 6617547"/>
              <a:gd name="connsiteX1" fmla="*/ 428782 w 5447490"/>
              <a:gd name="connsiteY1" fmla="*/ 2085888 h 6617547"/>
              <a:gd name="connsiteX2" fmla="*/ 1763043 w 5447490"/>
              <a:gd name="connsiteY2" fmla="*/ 0 h 6617547"/>
              <a:gd name="connsiteX3" fmla="*/ 3938417 w 5447490"/>
              <a:gd name="connsiteY3" fmla="*/ 26894 h 6617547"/>
              <a:gd name="connsiteX4" fmla="*/ 5447490 w 5447490"/>
              <a:gd name="connsiteY4" fmla="*/ 6617547 h 6617547"/>
              <a:gd name="connsiteX5" fmla="*/ 1936283 w 5447490"/>
              <a:gd name="connsiteY5" fmla="*/ 6547217 h 6617547"/>
              <a:gd name="connsiteX6" fmla="*/ 2205225 w 5447490"/>
              <a:gd name="connsiteY6" fmla="*/ 4963652 h 6617547"/>
              <a:gd name="connsiteX7" fmla="*/ 2771525 w 5447490"/>
              <a:gd name="connsiteY7" fmla="*/ 3857899 h 6617547"/>
              <a:gd name="connsiteX8" fmla="*/ 2028935 w 5447490"/>
              <a:gd name="connsiteY8" fmla="*/ 4182222 h 6617547"/>
              <a:gd name="connsiteX9" fmla="*/ 1171372 w 5447490"/>
              <a:gd name="connsiteY9" fmla="*/ 4182222 h 6617547"/>
              <a:gd name="connsiteX10" fmla="*/ 428782 w 5447490"/>
              <a:gd name="connsiteY10" fmla="*/ 3857899 h 6617547"/>
              <a:gd name="connsiteX11" fmla="*/ 0 w 5447490"/>
              <a:gd name="connsiteY11" fmla="*/ 3296217 h 6617547"/>
              <a:gd name="connsiteX12" fmla="*/ 0 w 5447490"/>
              <a:gd name="connsiteY12" fmla="*/ 2647570 h 6617547"/>
              <a:gd name="connsiteX0" fmla="*/ 0 w 5447490"/>
              <a:gd name="connsiteY0" fmla="*/ 2647570 h 6617547"/>
              <a:gd name="connsiteX1" fmla="*/ 428782 w 5447490"/>
              <a:gd name="connsiteY1" fmla="*/ 2085888 h 6617547"/>
              <a:gd name="connsiteX2" fmla="*/ 1763043 w 5447490"/>
              <a:gd name="connsiteY2" fmla="*/ 0 h 6617547"/>
              <a:gd name="connsiteX3" fmla="*/ 3938417 w 5447490"/>
              <a:gd name="connsiteY3" fmla="*/ 26894 h 6617547"/>
              <a:gd name="connsiteX4" fmla="*/ 5447490 w 5447490"/>
              <a:gd name="connsiteY4" fmla="*/ 6617547 h 6617547"/>
              <a:gd name="connsiteX5" fmla="*/ 1936283 w 5447490"/>
              <a:gd name="connsiteY5" fmla="*/ 6547217 h 6617547"/>
              <a:gd name="connsiteX6" fmla="*/ 752943 w 5447490"/>
              <a:gd name="connsiteY6" fmla="*/ 5824264 h 6617547"/>
              <a:gd name="connsiteX7" fmla="*/ 2771525 w 5447490"/>
              <a:gd name="connsiteY7" fmla="*/ 3857899 h 6617547"/>
              <a:gd name="connsiteX8" fmla="*/ 2028935 w 5447490"/>
              <a:gd name="connsiteY8" fmla="*/ 4182222 h 6617547"/>
              <a:gd name="connsiteX9" fmla="*/ 1171372 w 5447490"/>
              <a:gd name="connsiteY9" fmla="*/ 4182222 h 6617547"/>
              <a:gd name="connsiteX10" fmla="*/ 428782 w 5447490"/>
              <a:gd name="connsiteY10" fmla="*/ 3857899 h 6617547"/>
              <a:gd name="connsiteX11" fmla="*/ 0 w 5447490"/>
              <a:gd name="connsiteY11" fmla="*/ 3296217 h 6617547"/>
              <a:gd name="connsiteX12" fmla="*/ 0 w 5447490"/>
              <a:gd name="connsiteY12" fmla="*/ 2647570 h 6617547"/>
              <a:gd name="connsiteX0" fmla="*/ 0 w 5447490"/>
              <a:gd name="connsiteY0" fmla="*/ 2647570 h 6617547"/>
              <a:gd name="connsiteX1" fmla="*/ 428782 w 5447490"/>
              <a:gd name="connsiteY1" fmla="*/ 2085888 h 6617547"/>
              <a:gd name="connsiteX2" fmla="*/ 1763043 w 5447490"/>
              <a:gd name="connsiteY2" fmla="*/ 0 h 6617547"/>
              <a:gd name="connsiteX3" fmla="*/ 3938417 w 5447490"/>
              <a:gd name="connsiteY3" fmla="*/ 26894 h 6617547"/>
              <a:gd name="connsiteX4" fmla="*/ 5447490 w 5447490"/>
              <a:gd name="connsiteY4" fmla="*/ 6617547 h 6617547"/>
              <a:gd name="connsiteX5" fmla="*/ 1936283 w 5447490"/>
              <a:gd name="connsiteY5" fmla="*/ 6547217 h 6617547"/>
              <a:gd name="connsiteX6" fmla="*/ 752943 w 5447490"/>
              <a:gd name="connsiteY6" fmla="*/ 5824264 h 6617547"/>
              <a:gd name="connsiteX7" fmla="*/ 1184772 w 5447490"/>
              <a:gd name="connsiteY7" fmla="*/ 4463016 h 6617547"/>
              <a:gd name="connsiteX8" fmla="*/ 2028935 w 5447490"/>
              <a:gd name="connsiteY8" fmla="*/ 4182222 h 6617547"/>
              <a:gd name="connsiteX9" fmla="*/ 1171372 w 5447490"/>
              <a:gd name="connsiteY9" fmla="*/ 4182222 h 6617547"/>
              <a:gd name="connsiteX10" fmla="*/ 428782 w 5447490"/>
              <a:gd name="connsiteY10" fmla="*/ 3857899 h 6617547"/>
              <a:gd name="connsiteX11" fmla="*/ 0 w 5447490"/>
              <a:gd name="connsiteY11" fmla="*/ 3296217 h 6617547"/>
              <a:gd name="connsiteX12" fmla="*/ 0 w 5447490"/>
              <a:gd name="connsiteY12" fmla="*/ 2647570 h 6617547"/>
              <a:gd name="connsiteX0" fmla="*/ 109148 w 5556638"/>
              <a:gd name="connsiteY0" fmla="*/ 2647570 h 6617547"/>
              <a:gd name="connsiteX1" fmla="*/ 537930 w 5556638"/>
              <a:gd name="connsiteY1" fmla="*/ 2085888 h 6617547"/>
              <a:gd name="connsiteX2" fmla="*/ 1872191 w 5556638"/>
              <a:gd name="connsiteY2" fmla="*/ 0 h 6617547"/>
              <a:gd name="connsiteX3" fmla="*/ 4047565 w 5556638"/>
              <a:gd name="connsiteY3" fmla="*/ 26894 h 6617547"/>
              <a:gd name="connsiteX4" fmla="*/ 5556638 w 5556638"/>
              <a:gd name="connsiteY4" fmla="*/ 6617547 h 6617547"/>
              <a:gd name="connsiteX5" fmla="*/ 2045431 w 5556638"/>
              <a:gd name="connsiteY5" fmla="*/ 6547217 h 6617547"/>
              <a:gd name="connsiteX6" fmla="*/ 862091 w 5556638"/>
              <a:gd name="connsiteY6" fmla="*/ 5824264 h 6617547"/>
              <a:gd name="connsiteX7" fmla="*/ 1293920 w 5556638"/>
              <a:gd name="connsiteY7" fmla="*/ 4463016 h 6617547"/>
              <a:gd name="connsiteX8" fmla="*/ 0 w 5556638"/>
              <a:gd name="connsiteY8" fmla="*/ 4868022 h 6617547"/>
              <a:gd name="connsiteX9" fmla="*/ 1280520 w 5556638"/>
              <a:gd name="connsiteY9" fmla="*/ 4182222 h 6617547"/>
              <a:gd name="connsiteX10" fmla="*/ 537930 w 5556638"/>
              <a:gd name="connsiteY10" fmla="*/ 3857899 h 6617547"/>
              <a:gd name="connsiteX11" fmla="*/ 109148 w 5556638"/>
              <a:gd name="connsiteY11" fmla="*/ 3296217 h 6617547"/>
              <a:gd name="connsiteX12" fmla="*/ 109148 w 5556638"/>
              <a:gd name="connsiteY12" fmla="*/ 2647570 h 6617547"/>
              <a:gd name="connsiteX0" fmla="*/ 953263 w 6400753"/>
              <a:gd name="connsiteY0" fmla="*/ 2647570 h 6617547"/>
              <a:gd name="connsiteX1" fmla="*/ 1382045 w 6400753"/>
              <a:gd name="connsiteY1" fmla="*/ 2085888 h 6617547"/>
              <a:gd name="connsiteX2" fmla="*/ 2716306 w 6400753"/>
              <a:gd name="connsiteY2" fmla="*/ 0 h 6617547"/>
              <a:gd name="connsiteX3" fmla="*/ 4891680 w 6400753"/>
              <a:gd name="connsiteY3" fmla="*/ 26894 h 6617547"/>
              <a:gd name="connsiteX4" fmla="*/ 6400753 w 6400753"/>
              <a:gd name="connsiteY4" fmla="*/ 6617547 h 6617547"/>
              <a:gd name="connsiteX5" fmla="*/ 2889546 w 6400753"/>
              <a:gd name="connsiteY5" fmla="*/ 6547217 h 6617547"/>
              <a:gd name="connsiteX6" fmla="*/ 1706206 w 6400753"/>
              <a:gd name="connsiteY6" fmla="*/ 5824264 h 6617547"/>
              <a:gd name="connsiteX7" fmla="*/ 2138035 w 6400753"/>
              <a:gd name="connsiteY7" fmla="*/ 4463016 h 6617547"/>
              <a:gd name="connsiteX8" fmla="*/ 844115 w 6400753"/>
              <a:gd name="connsiteY8" fmla="*/ 4868022 h 6617547"/>
              <a:gd name="connsiteX9" fmla="*/ 0 w 6400753"/>
              <a:gd name="connsiteY9" fmla="*/ 3778810 h 6617547"/>
              <a:gd name="connsiteX10" fmla="*/ 1382045 w 6400753"/>
              <a:gd name="connsiteY10" fmla="*/ 3857899 h 6617547"/>
              <a:gd name="connsiteX11" fmla="*/ 953263 w 6400753"/>
              <a:gd name="connsiteY11" fmla="*/ 3296217 h 6617547"/>
              <a:gd name="connsiteX12" fmla="*/ 953263 w 6400753"/>
              <a:gd name="connsiteY12" fmla="*/ 2647570 h 6617547"/>
              <a:gd name="connsiteX0" fmla="*/ 1171418 w 6618908"/>
              <a:gd name="connsiteY0" fmla="*/ 2647570 h 6617547"/>
              <a:gd name="connsiteX1" fmla="*/ 1600200 w 6618908"/>
              <a:gd name="connsiteY1" fmla="*/ 2085888 h 6617547"/>
              <a:gd name="connsiteX2" fmla="*/ 2934461 w 6618908"/>
              <a:gd name="connsiteY2" fmla="*/ 0 h 6617547"/>
              <a:gd name="connsiteX3" fmla="*/ 5109835 w 6618908"/>
              <a:gd name="connsiteY3" fmla="*/ 26894 h 6617547"/>
              <a:gd name="connsiteX4" fmla="*/ 6618908 w 6618908"/>
              <a:gd name="connsiteY4" fmla="*/ 6617547 h 6617547"/>
              <a:gd name="connsiteX5" fmla="*/ 3107701 w 6618908"/>
              <a:gd name="connsiteY5" fmla="*/ 6547217 h 6617547"/>
              <a:gd name="connsiteX6" fmla="*/ 1924361 w 6618908"/>
              <a:gd name="connsiteY6" fmla="*/ 5824264 h 6617547"/>
              <a:gd name="connsiteX7" fmla="*/ 2356190 w 6618908"/>
              <a:gd name="connsiteY7" fmla="*/ 4463016 h 6617547"/>
              <a:gd name="connsiteX8" fmla="*/ 1062270 w 6618908"/>
              <a:gd name="connsiteY8" fmla="*/ 4868022 h 6617547"/>
              <a:gd name="connsiteX9" fmla="*/ 218155 w 6618908"/>
              <a:gd name="connsiteY9" fmla="*/ 3778810 h 6617547"/>
              <a:gd name="connsiteX10" fmla="*/ 0 w 6618908"/>
              <a:gd name="connsiteY10" fmla="*/ 4153734 h 6617547"/>
              <a:gd name="connsiteX11" fmla="*/ 1171418 w 6618908"/>
              <a:gd name="connsiteY11" fmla="*/ 3296217 h 6617547"/>
              <a:gd name="connsiteX12" fmla="*/ 1171418 w 6618908"/>
              <a:gd name="connsiteY12" fmla="*/ 2647570 h 6617547"/>
              <a:gd name="connsiteX0" fmla="*/ 2218765 w 7666255"/>
              <a:gd name="connsiteY0" fmla="*/ 2647570 h 6617547"/>
              <a:gd name="connsiteX1" fmla="*/ 2647547 w 7666255"/>
              <a:gd name="connsiteY1" fmla="*/ 2085888 h 6617547"/>
              <a:gd name="connsiteX2" fmla="*/ 3981808 w 7666255"/>
              <a:gd name="connsiteY2" fmla="*/ 0 h 6617547"/>
              <a:gd name="connsiteX3" fmla="*/ 6157182 w 7666255"/>
              <a:gd name="connsiteY3" fmla="*/ 26894 h 6617547"/>
              <a:gd name="connsiteX4" fmla="*/ 7666255 w 7666255"/>
              <a:gd name="connsiteY4" fmla="*/ 6617547 h 6617547"/>
              <a:gd name="connsiteX5" fmla="*/ 4155048 w 7666255"/>
              <a:gd name="connsiteY5" fmla="*/ 6547217 h 6617547"/>
              <a:gd name="connsiteX6" fmla="*/ 2971708 w 7666255"/>
              <a:gd name="connsiteY6" fmla="*/ 5824264 h 6617547"/>
              <a:gd name="connsiteX7" fmla="*/ 3403537 w 7666255"/>
              <a:gd name="connsiteY7" fmla="*/ 4463016 h 6617547"/>
              <a:gd name="connsiteX8" fmla="*/ 2109617 w 7666255"/>
              <a:gd name="connsiteY8" fmla="*/ 4868022 h 6617547"/>
              <a:gd name="connsiteX9" fmla="*/ 1265502 w 7666255"/>
              <a:gd name="connsiteY9" fmla="*/ 3778810 h 6617547"/>
              <a:gd name="connsiteX10" fmla="*/ 1047347 w 7666255"/>
              <a:gd name="connsiteY10" fmla="*/ 4153734 h 6617547"/>
              <a:gd name="connsiteX11" fmla="*/ 0 w 7666255"/>
              <a:gd name="connsiteY11" fmla="*/ 1561547 h 6617547"/>
              <a:gd name="connsiteX12" fmla="*/ 2218765 w 7666255"/>
              <a:gd name="connsiteY12" fmla="*/ 2647570 h 6617547"/>
              <a:gd name="connsiteX0" fmla="*/ 2218765 w 7666255"/>
              <a:gd name="connsiteY0" fmla="*/ 2647570 h 6617547"/>
              <a:gd name="connsiteX1" fmla="*/ 2324817 w 7666255"/>
              <a:gd name="connsiteY1" fmla="*/ 1669029 h 6617547"/>
              <a:gd name="connsiteX2" fmla="*/ 3981808 w 7666255"/>
              <a:gd name="connsiteY2" fmla="*/ 0 h 6617547"/>
              <a:gd name="connsiteX3" fmla="*/ 6157182 w 7666255"/>
              <a:gd name="connsiteY3" fmla="*/ 26894 h 6617547"/>
              <a:gd name="connsiteX4" fmla="*/ 7666255 w 7666255"/>
              <a:gd name="connsiteY4" fmla="*/ 6617547 h 6617547"/>
              <a:gd name="connsiteX5" fmla="*/ 4155048 w 7666255"/>
              <a:gd name="connsiteY5" fmla="*/ 6547217 h 6617547"/>
              <a:gd name="connsiteX6" fmla="*/ 2971708 w 7666255"/>
              <a:gd name="connsiteY6" fmla="*/ 5824264 h 6617547"/>
              <a:gd name="connsiteX7" fmla="*/ 3403537 w 7666255"/>
              <a:gd name="connsiteY7" fmla="*/ 4463016 h 6617547"/>
              <a:gd name="connsiteX8" fmla="*/ 2109617 w 7666255"/>
              <a:gd name="connsiteY8" fmla="*/ 4868022 h 6617547"/>
              <a:gd name="connsiteX9" fmla="*/ 1265502 w 7666255"/>
              <a:gd name="connsiteY9" fmla="*/ 3778810 h 6617547"/>
              <a:gd name="connsiteX10" fmla="*/ 1047347 w 7666255"/>
              <a:gd name="connsiteY10" fmla="*/ 4153734 h 6617547"/>
              <a:gd name="connsiteX11" fmla="*/ 0 w 7666255"/>
              <a:gd name="connsiteY11" fmla="*/ 1561547 h 6617547"/>
              <a:gd name="connsiteX12" fmla="*/ 2218765 w 7666255"/>
              <a:gd name="connsiteY12" fmla="*/ 2647570 h 6617547"/>
              <a:gd name="connsiteX0" fmla="*/ 887506 w 7666255"/>
              <a:gd name="connsiteY0" fmla="*/ 1477676 h 6617547"/>
              <a:gd name="connsiteX1" fmla="*/ 2324817 w 7666255"/>
              <a:gd name="connsiteY1" fmla="*/ 1669029 h 6617547"/>
              <a:gd name="connsiteX2" fmla="*/ 3981808 w 7666255"/>
              <a:gd name="connsiteY2" fmla="*/ 0 h 6617547"/>
              <a:gd name="connsiteX3" fmla="*/ 6157182 w 7666255"/>
              <a:gd name="connsiteY3" fmla="*/ 26894 h 6617547"/>
              <a:gd name="connsiteX4" fmla="*/ 7666255 w 7666255"/>
              <a:gd name="connsiteY4" fmla="*/ 6617547 h 6617547"/>
              <a:gd name="connsiteX5" fmla="*/ 4155048 w 7666255"/>
              <a:gd name="connsiteY5" fmla="*/ 6547217 h 6617547"/>
              <a:gd name="connsiteX6" fmla="*/ 2971708 w 7666255"/>
              <a:gd name="connsiteY6" fmla="*/ 5824264 h 6617547"/>
              <a:gd name="connsiteX7" fmla="*/ 3403537 w 7666255"/>
              <a:gd name="connsiteY7" fmla="*/ 4463016 h 6617547"/>
              <a:gd name="connsiteX8" fmla="*/ 2109617 w 7666255"/>
              <a:gd name="connsiteY8" fmla="*/ 4868022 h 6617547"/>
              <a:gd name="connsiteX9" fmla="*/ 1265502 w 7666255"/>
              <a:gd name="connsiteY9" fmla="*/ 3778810 h 6617547"/>
              <a:gd name="connsiteX10" fmla="*/ 1047347 w 7666255"/>
              <a:gd name="connsiteY10" fmla="*/ 4153734 h 6617547"/>
              <a:gd name="connsiteX11" fmla="*/ 0 w 7666255"/>
              <a:gd name="connsiteY11" fmla="*/ 1561547 h 6617547"/>
              <a:gd name="connsiteX12" fmla="*/ 887506 w 7666255"/>
              <a:gd name="connsiteY12" fmla="*/ 1477676 h 6617547"/>
              <a:gd name="connsiteX0" fmla="*/ 887506 w 7666255"/>
              <a:gd name="connsiteY0" fmla="*/ 1477676 h 6617547"/>
              <a:gd name="connsiteX1" fmla="*/ 2324817 w 7666255"/>
              <a:gd name="connsiteY1" fmla="*/ 1669029 h 6617547"/>
              <a:gd name="connsiteX2" fmla="*/ 3981808 w 7666255"/>
              <a:gd name="connsiteY2" fmla="*/ 0 h 6617547"/>
              <a:gd name="connsiteX3" fmla="*/ 6157182 w 7666255"/>
              <a:gd name="connsiteY3" fmla="*/ 26894 h 6617547"/>
              <a:gd name="connsiteX4" fmla="*/ 7666255 w 7666255"/>
              <a:gd name="connsiteY4" fmla="*/ 6617547 h 6617547"/>
              <a:gd name="connsiteX5" fmla="*/ 4155048 w 7666255"/>
              <a:gd name="connsiteY5" fmla="*/ 6547217 h 6617547"/>
              <a:gd name="connsiteX6" fmla="*/ 2971708 w 7666255"/>
              <a:gd name="connsiteY6" fmla="*/ 5824264 h 6617547"/>
              <a:gd name="connsiteX7" fmla="*/ 3403537 w 7666255"/>
              <a:gd name="connsiteY7" fmla="*/ 4463016 h 6617547"/>
              <a:gd name="connsiteX8" fmla="*/ 2109617 w 7666255"/>
              <a:gd name="connsiteY8" fmla="*/ 4868022 h 6617547"/>
              <a:gd name="connsiteX9" fmla="*/ 1265502 w 7666255"/>
              <a:gd name="connsiteY9" fmla="*/ 3778810 h 6617547"/>
              <a:gd name="connsiteX10" fmla="*/ 1047347 w 7666255"/>
              <a:gd name="connsiteY10" fmla="*/ 4167181 h 6617547"/>
              <a:gd name="connsiteX11" fmla="*/ 0 w 7666255"/>
              <a:gd name="connsiteY11" fmla="*/ 1561547 h 6617547"/>
              <a:gd name="connsiteX12" fmla="*/ 887506 w 7666255"/>
              <a:gd name="connsiteY12" fmla="*/ 1477676 h 6617547"/>
              <a:gd name="connsiteX0" fmla="*/ 1075765 w 7854514"/>
              <a:gd name="connsiteY0" fmla="*/ 1477676 h 6617547"/>
              <a:gd name="connsiteX1" fmla="*/ 2513076 w 7854514"/>
              <a:gd name="connsiteY1" fmla="*/ 1669029 h 6617547"/>
              <a:gd name="connsiteX2" fmla="*/ 4170067 w 7854514"/>
              <a:gd name="connsiteY2" fmla="*/ 0 h 6617547"/>
              <a:gd name="connsiteX3" fmla="*/ 6345441 w 7854514"/>
              <a:gd name="connsiteY3" fmla="*/ 26894 h 6617547"/>
              <a:gd name="connsiteX4" fmla="*/ 7854514 w 7854514"/>
              <a:gd name="connsiteY4" fmla="*/ 6617547 h 6617547"/>
              <a:gd name="connsiteX5" fmla="*/ 4343307 w 7854514"/>
              <a:gd name="connsiteY5" fmla="*/ 6547217 h 6617547"/>
              <a:gd name="connsiteX6" fmla="*/ 3159967 w 7854514"/>
              <a:gd name="connsiteY6" fmla="*/ 5824264 h 6617547"/>
              <a:gd name="connsiteX7" fmla="*/ 3591796 w 7854514"/>
              <a:gd name="connsiteY7" fmla="*/ 4463016 h 6617547"/>
              <a:gd name="connsiteX8" fmla="*/ 2297876 w 7854514"/>
              <a:gd name="connsiteY8" fmla="*/ 4868022 h 6617547"/>
              <a:gd name="connsiteX9" fmla="*/ 1453761 w 7854514"/>
              <a:gd name="connsiteY9" fmla="*/ 3778810 h 6617547"/>
              <a:gd name="connsiteX10" fmla="*/ 1235606 w 7854514"/>
              <a:gd name="connsiteY10" fmla="*/ 4167181 h 6617547"/>
              <a:gd name="connsiteX11" fmla="*/ 0 w 7854514"/>
              <a:gd name="connsiteY11" fmla="*/ 4788841 h 6617547"/>
              <a:gd name="connsiteX12" fmla="*/ 1075765 w 7854514"/>
              <a:gd name="connsiteY12" fmla="*/ 1477676 h 6617547"/>
              <a:gd name="connsiteX0" fmla="*/ 1075765 w 7854514"/>
              <a:gd name="connsiteY0" fmla="*/ 1491123 h 6630994"/>
              <a:gd name="connsiteX1" fmla="*/ 2513076 w 7854514"/>
              <a:gd name="connsiteY1" fmla="*/ 1682476 h 6630994"/>
              <a:gd name="connsiteX2" fmla="*/ 4196961 w 7854514"/>
              <a:gd name="connsiteY2" fmla="*/ 0 h 6630994"/>
              <a:gd name="connsiteX3" fmla="*/ 6345441 w 7854514"/>
              <a:gd name="connsiteY3" fmla="*/ 40341 h 6630994"/>
              <a:gd name="connsiteX4" fmla="*/ 7854514 w 7854514"/>
              <a:gd name="connsiteY4" fmla="*/ 6630994 h 6630994"/>
              <a:gd name="connsiteX5" fmla="*/ 4343307 w 7854514"/>
              <a:gd name="connsiteY5" fmla="*/ 6560664 h 6630994"/>
              <a:gd name="connsiteX6" fmla="*/ 3159967 w 7854514"/>
              <a:gd name="connsiteY6" fmla="*/ 5837711 h 6630994"/>
              <a:gd name="connsiteX7" fmla="*/ 3591796 w 7854514"/>
              <a:gd name="connsiteY7" fmla="*/ 4476463 h 6630994"/>
              <a:gd name="connsiteX8" fmla="*/ 2297876 w 7854514"/>
              <a:gd name="connsiteY8" fmla="*/ 4881469 h 6630994"/>
              <a:gd name="connsiteX9" fmla="*/ 1453761 w 7854514"/>
              <a:gd name="connsiteY9" fmla="*/ 3792257 h 6630994"/>
              <a:gd name="connsiteX10" fmla="*/ 1235606 w 7854514"/>
              <a:gd name="connsiteY10" fmla="*/ 4180628 h 6630994"/>
              <a:gd name="connsiteX11" fmla="*/ 0 w 7854514"/>
              <a:gd name="connsiteY11" fmla="*/ 4802288 h 6630994"/>
              <a:gd name="connsiteX12" fmla="*/ 1075765 w 7854514"/>
              <a:gd name="connsiteY12" fmla="*/ 1491123 h 6630994"/>
              <a:gd name="connsiteX0" fmla="*/ 1075765 w 7854514"/>
              <a:gd name="connsiteY0" fmla="*/ 1504570 h 6644441"/>
              <a:gd name="connsiteX1" fmla="*/ 2513076 w 7854514"/>
              <a:gd name="connsiteY1" fmla="*/ 1695923 h 6644441"/>
              <a:gd name="connsiteX2" fmla="*/ 4196961 w 7854514"/>
              <a:gd name="connsiteY2" fmla="*/ 13447 h 6644441"/>
              <a:gd name="connsiteX3" fmla="*/ 6318547 w 7854514"/>
              <a:gd name="connsiteY3" fmla="*/ 0 h 6644441"/>
              <a:gd name="connsiteX4" fmla="*/ 7854514 w 7854514"/>
              <a:gd name="connsiteY4" fmla="*/ 6644441 h 6644441"/>
              <a:gd name="connsiteX5" fmla="*/ 4343307 w 7854514"/>
              <a:gd name="connsiteY5" fmla="*/ 6574111 h 6644441"/>
              <a:gd name="connsiteX6" fmla="*/ 3159967 w 7854514"/>
              <a:gd name="connsiteY6" fmla="*/ 5851158 h 6644441"/>
              <a:gd name="connsiteX7" fmla="*/ 3591796 w 7854514"/>
              <a:gd name="connsiteY7" fmla="*/ 4489910 h 6644441"/>
              <a:gd name="connsiteX8" fmla="*/ 2297876 w 7854514"/>
              <a:gd name="connsiteY8" fmla="*/ 4894916 h 6644441"/>
              <a:gd name="connsiteX9" fmla="*/ 1453761 w 7854514"/>
              <a:gd name="connsiteY9" fmla="*/ 3805704 h 6644441"/>
              <a:gd name="connsiteX10" fmla="*/ 1235606 w 7854514"/>
              <a:gd name="connsiteY10" fmla="*/ 4194075 h 6644441"/>
              <a:gd name="connsiteX11" fmla="*/ 0 w 7854514"/>
              <a:gd name="connsiteY11" fmla="*/ 4815735 h 6644441"/>
              <a:gd name="connsiteX12" fmla="*/ 1075765 w 7854514"/>
              <a:gd name="connsiteY12" fmla="*/ 1504570 h 6644441"/>
              <a:gd name="connsiteX0" fmla="*/ 1075765 w 7854514"/>
              <a:gd name="connsiteY0" fmla="*/ 1504570 h 6644441"/>
              <a:gd name="connsiteX1" fmla="*/ 2513076 w 7854514"/>
              <a:gd name="connsiteY1" fmla="*/ 1695923 h 6644441"/>
              <a:gd name="connsiteX2" fmla="*/ 4196961 w 7854514"/>
              <a:gd name="connsiteY2" fmla="*/ 13447 h 6644441"/>
              <a:gd name="connsiteX3" fmla="*/ 6318547 w 7854514"/>
              <a:gd name="connsiteY3" fmla="*/ 0 h 6644441"/>
              <a:gd name="connsiteX4" fmla="*/ 7854514 w 7854514"/>
              <a:gd name="connsiteY4" fmla="*/ 6644441 h 6644441"/>
              <a:gd name="connsiteX5" fmla="*/ 4316413 w 7854514"/>
              <a:gd name="connsiteY5" fmla="*/ 6614452 h 6644441"/>
              <a:gd name="connsiteX6" fmla="*/ 3159967 w 7854514"/>
              <a:gd name="connsiteY6" fmla="*/ 5851158 h 6644441"/>
              <a:gd name="connsiteX7" fmla="*/ 3591796 w 7854514"/>
              <a:gd name="connsiteY7" fmla="*/ 4489910 h 6644441"/>
              <a:gd name="connsiteX8" fmla="*/ 2297876 w 7854514"/>
              <a:gd name="connsiteY8" fmla="*/ 4894916 h 6644441"/>
              <a:gd name="connsiteX9" fmla="*/ 1453761 w 7854514"/>
              <a:gd name="connsiteY9" fmla="*/ 3805704 h 6644441"/>
              <a:gd name="connsiteX10" fmla="*/ 1235606 w 7854514"/>
              <a:gd name="connsiteY10" fmla="*/ 4194075 h 6644441"/>
              <a:gd name="connsiteX11" fmla="*/ 0 w 7854514"/>
              <a:gd name="connsiteY11" fmla="*/ 4815735 h 6644441"/>
              <a:gd name="connsiteX12" fmla="*/ 1075765 w 7854514"/>
              <a:gd name="connsiteY12" fmla="*/ 1504570 h 6644441"/>
              <a:gd name="connsiteX0" fmla="*/ 1075765 w 7867961"/>
              <a:gd name="connsiteY0" fmla="*/ 1504570 h 6630994"/>
              <a:gd name="connsiteX1" fmla="*/ 2513076 w 7867961"/>
              <a:gd name="connsiteY1" fmla="*/ 1695923 h 6630994"/>
              <a:gd name="connsiteX2" fmla="*/ 4196961 w 7867961"/>
              <a:gd name="connsiteY2" fmla="*/ 13447 h 6630994"/>
              <a:gd name="connsiteX3" fmla="*/ 6318547 w 7867961"/>
              <a:gd name="connsiteY3" fmla="*/ 0 h 6630994"/>
              <a:gd name="connsiteX4" fmla="*/ 7867961 w 7867961"/>
              <a:gd name="connsiteY4" fmla="*/ 6630994 h 6630994"/>
              <a:gd name="connsiteX5" fmla="*/ 4316413 w 7867961"/>
              <a:gd name="connsiteY5" fmla="*/ 6614452 h 6630994"/>
              <a:gd name="connsiteX6" fmla="*/ 3159967 w 7867961"/>
              <a:gd name="connsiteY6" fmla="*/ 5851158 h 6630994"/>
              <a:gd name="connsiteX7" fmla="*/ 3591796 w 7867961"/>
              <a:gd name="connsiteY7" fmla="*/ 4489910 h 6630994"/>
              <a:gd name="connsiteX8" fmla="*/ 2297876 w 7867961"/>
              <a:gd name="connsiteY8" fmla="*/ 4894916 h 6630994"/>
              <a:gd name="connsiteX9" fmla="*/ 1453761 w 7867961"/>
              <a:gd name="connsiteY9" fmla="*/ 3805704 h 6630994"/>
              <a:gd name="connsiteX10" fmla="*/ 1235606 w 7867961"/>
              <a:gd name="connsiteY10" fmla="*/ 4194075 h 6630994"/>
              <a:gd name="connsiteX11" fmla="*/ 0 w 7867961"/>
              <a:gd name="connsiteY11" fmla="*/ 4815735 h 6630994"/>
              <a:gd name="connsiteX12" fmla="*/ 1075765 w 7867961"/>
              <a:gd name="connsiteY12" fmla="*/ 1504570 h 6630994"/>
              <a:gd name="connsiteX0" fmla="*/ 1075765 w 7867961"/>
              <a:gd name="connsiteY0" fmla="*/ 1504570 h 6630994"/>
              <a:gd name="connsiteX1" fmla="*/ 2513076 w 7867961"/>
              <a:gd name="connsiteY1" fmla="*/ 1695923 h 6630994"/>
              <a:gd name="connsiteX2" fmla="*/ 4219446 w 7867961"/>
              <a:gd name="connsiteY2" fmla="*/ 32184 h 6630994"/>
              <a:gd name="connsiteX3" fmla="*/ 6318547 w 7867961"/>
              <a:gd name="connsiteY3" fmla="*/ 0 h 6630994"/>
              <a:gd name="connsiteX4" fmla="*/ 7867961 w 7867961"/>
              <a:gd name="connsiteY4" fmla="*/ 6630994 h 6630994"/>
              <a:gd name="connsiteX5" fmla="*/ 4316413 w 7867961"/>
              <a:gd name="connsiteY5" fmla="*/ 6614452 h 6630994"/>
              <a:gd name="connsiteX6" fmla="*/ 3159967 w 7867961"/>
              <a:gd name="connsiteY6" fmla="*/ 5851158 h 6630994"/>
              <a:gd name="connsiteX7" fmla="*/ 3591796 w 7867961"/>
              <a:gd name="connsiteY7" fmla="*/ 4489910 h 6630994"/>
              <a:gd name="connsiteX8" fmla="*/ 2297876 w 7867961"/>
              <a:gd name="connsiteY8" fmla="*/ 4894916 h 6630994"/>
              <a:gd name="connsiteX9" fmla="*/ 1453761 w 7867961"/>
              <a:gd name="connsiteY9" fmla="*/ 3805704 h 6630994"/>
              <a:gd name="connsiteX10" fmla="*/ 1235606 w 7867961"/>
              <a:gd name="connsiteY10" fmla="*/ 4194075 h 6630994"/>
              <a:gd name="connsiteX11" fmla="*/ 0 w 7867961"/>
              <a:gd name="connsiteY11" fmla="*/ 4815735 h 6630994"/>
              <a:gd name="connsiteX12" fmla="*/ 1075765 w 7867961"/>
              <a:gd name="connsiteY12" fmla="*/ 1504570 h 6630994"/>
              <a:gd name="connsiteX0" fmla="*/ 1075765 w 7867961"/>
              <a:gd name="connsiteY0" fmla="*/ 1472386 h 6598810"/>
              <a:gd name="connsiteX1" fmla="*/ 2513076 w 7867961"/>
              <a:gd name="connsiteY1" fmla="*/ 1663739 h 6598810"/>
              <a:gd name="connsiteX2" fmla="*/ 4219446 w 7867961"/>
              <a:gd name="connsiteY2" fmla="*/ 0 h 6598810"/>
              <a:gd name="connsiteX3" fmla="*/ 6326042 w 7867961"/>
              <a:gd name="connsiteY3" fmla="*/ 9039 h 6598810"/>
              <a:gd name="connsiteX4" fmla="*/ 7867961 w 7867961"/>
              <a:gd name="connsiteY4" fmla="*/ 6598810 h 6598810"/>
              <a:gd name="connsiteX5" fmla="*/ 4316413 w 7867961"/>
              <a:gd name="connsiteY5" fmla="*/ 6582268 h 6598810"/>
              <a:gd name="connsiteX6" fmla="*/ 3159967 w 7867961"/>
              <a:gd name="connsiteY6" fmla="*/ 5818974 h 6598810"/>
              <a:gd name="connsiteX7" fmla="*/ 3591796 w 7867961"/>
              <a:gd name="connsiteY7" fmla="*/ 4457726 h 6598810"/>
              <a:gd name="connsiteX8" fmla="*/ 2297876 w 7867961"/>
              <a:gd name="connsiteY8" fmla="*/ 4862732 h 6598810"/>
              <a:gd name="connsiteX9" fmla="*/ 1453761 w 7867961"/>
              <a:gd name="connsiteY9" fmla="*/ 3773520 h 6598810"/>
              <a:gd name="connsiteX10" fmla="*/ 1235606 w 7867961"/>
              <a:gd name="connsiteY10" fmla="*/ 4161891 h 6598810"/>
              <a:gd name="connsiteX11" fmla="*/ 0 w 7867961"/>
              <a:gd name="connsiteY11" fmla="*/ 4783551 h 6598810"/>
              <a:gd name="connsiteX12" fmla="*/ 1075765 w 7867961"/>
              <a:gd name="connsiteY12" fmla="*/ 1472386 h 6598810"/>
              <a:gd name="connsiteX0" fmla="*/ 1075765 w 7867961"/>
              <a:gd name="connsiteY0" fmla="*/ 1478337 h 6604761"/>
              <a:gd name="connsiteX1" fmla="*/ 2513076 w 7867961"/>
              <a:gd name="connsiteY1" fmla="*/ 1669690 h 6604761"/>
              <a:gd name="connsiteX2" fmla="*/ 4219446 w 7867961"/>
              <a:gd name="connsiteY2" fmla="*/ 5951 h 6604761"/>
              <a:gd name="connsiteX3" fmla="*/ 6322294 w 7867961"/>
              <a:gd name="connsiteY3" fmla="*/ 0 h 6604761"/>
              <a:gd name="connsiteX4" fmla="*/ 7867961 w 7867961"/>
              <a:gd name="connsiteY4" fmla="*/ 6604761 h 6604761"/>
              <a:gd name="connsiteX5" fmla="*/ 4316413 w 7867961"/>
              <a:gd name="connsiteY5" fmla="*/ 6588219 h 6604761"/>
              <a:gd name="connsiteX6" fmla="*/ 3159967 w 7867961"/>
              <a:gd name="connsiteY6" fmla="*/ 5824925 h 6604761"/>
              <a:gd name="connsiteX7" fmla="*/ 3591796 w 7867961"/>
              <a:gd name="connsiteY7" fmla="*/ 4463677 h 6604761"/>
              <a:gd name="connsiteX8" fmla="*/ 2297876 w 7867961"/>
              <a:gd name="connsiteY8" fmla="*/ 4868683 h 6604761"/>
              <a:gd name="connsiteX9" fmla="*/ 1453761 w 7867961"/>
              <a:gd name="connsiteY9" fmla="*/ 3779471 h 6604761"/>
              <a:gd name="connsiteX10" fmla="*/ 1235606 w 7867961"/>
              <a:gd name="connsiteY10" fmla="*/ 4167842 h 6604761"/>
              <a:gd name="connsiteX11" fmla="*/ 0 w 7867961"/>
              <a:gd name="connsiteY11" fmla="*/ 4789502 h 6604761"/>
              <a:gd name="connsiteX12" fmla="*/ 1075765 w 7867961"/>
              <a:gd name="connsiteY12" fmla="*/ 1478337 h 6604761"/>
              <a:gd name="connsiteX0" fmla="*/ 1075765 w 7867961"/>
              <a:gd name="connsiteY0" fmla="*/ 1478337 h 6604761"/>
              <a:gd name="connsiteX1" fmla="*/ 2498086 w 7867961"/>
              <a:gd name="connsiteY1" fmla="*/ 1658448 h 6604761"/>
              <a:gd name="connsiteX2" fmla="*/ 4219446 w 7867961"/>
              <a:gd name="connsiteY2" fmla="*/ 5951 h 6604761"/>
              <a:gd name="connsiteX3" fmla="*/ 6322294 w 7867961"/>
              <a:gd name="connsiteY3" fmla="*/ 0 h 6604761"/>
              <a:gd name="connsiteX4" fmla="*/ 7867961 w 7867961"/>
              <a:gd name="connsiteY4" fmla="*/ 6604761 h 6604761"/>
              <a:gd name="connsiteX5" fmla="*/ 4316413 w 7867961"/>
              <a:gd name="connsiteY5" fmla="*/ 6588219 h 6604761"/>
              <a:gd name="connsiteX6" fmla="*/ 3159967 w 7867961"/>
              <a:gd name="connsiteY6" fmla="*/ 5824925 h 6604761"/>
              <a:gd name="connsiteX7" fmla="*/ 3591796 w 7867961"/>
              <a:gd name="connsiteY7" fmla="*/ 4463677 h 6604761"/>
              <a:gd name="connsiteX8" fmla="*/ 2297876 w 7867961"/>
              <a:gd name="connsiteY8" fmla="*/ 4868683 h 6604761"/>
              <a:gd name="connsiteX9" fmla="*/ 1453761 w 7867961"/>
              <a:gd name="connsiteY9" fmla="*/ 3779471 h 6604761"/>
              <a:gd name="connsiteX10" fmla="*/ 1235606 w 7867961"/>
              <a:gd name="connsiteY10" fmla="*/ 4167842 h 6604761"/>
              <a:gd name="connsiteX11" fmla="*/ 0 w 7867961"/>
              <a:gd name="connsiteY11" fmla="*/ 4789502 h 6604761"/>
              <a:gd name="connsiteX12" fmla="*/ 1075765 w 7867961"/>
              <a:gd name="connsiteY12" fmla="*/ 1478337 h 6604761"/>
              <a:gd name="connsiteX0" fmla="*/ 1259395 w 7867961"/>
              <a:gd name="connsiteY0" fmla="*/ 1500822 h 6604761"/>
              <a:gd name="connsiteX1" fmla="*/ 2498086 w 7867961"/>
              <a:gd name="connsiteY1" fmla="*/ 1658448 h 6604761"/>
              <a:gd name="connsiteX2" fmla="*/ 4219446 w 7867961"/>
              <a:gd name="connsiteY2" fmla="*/ 5951 h 6604761"/>
              <a:gd name="connsiteX3" fmla="*/ 6322294 w 7867961"/>
              <a:gd name="connsiteY3" fmla="*/ 0 h 6604761"/>
              <a:gd name="connsiteX4" fmla="*/ 7867961 w 7867961"/>
              <a:gd name="connsiteY4" fmla="*/ 6604761 h 6604761"/>
              <a:gd name="connsiteX5" fmla="*/ 4316413 w 7867961"/>
              <a:gd name="connsiteY5" fmla="*/ 6588219 h 6604761"/>
              <a:gd name="connsiteX6" fmla="*/ 3159967 w 7867961"/>
              <a:gd name="connsiteY6" fmla="*/ 5824925 h 6604761"/>
              <a:gd name="connsiteX7" fmla="*/ 3591796 w 7867961"/>
              <a:gd name="connsiteY7" fmla="*/ 4463677 h 6604761"/>
              <a:gd name="connsiteX8" fmla="*/ 2297876 w 7867961"/>
              <a:gd name="connsiteY8" fmla="*/ 4868683 h 6604761"/>
              <a:gd name="connsiteX9" fmla="*/ 1453761 w 7867961"/>
              <a:gd name="connsiteY9" fmla="*/ 3779471 h 6604761"/>
              <a:gd name="connsiteX10" fmla="*/ 1235606 w 7867961"/>
              <a:gd name="connsiteY10" fmla="*/ 4167842 h 6604761"/>
              <a:gd name="connsiteX11" fmla="*/ 0 w 7867961"/>
              <a:gd name="connsiteY11" fmla="*/ 4789502 h 6604761"/>
              <a:gd name="connsiteX12" fmla="*/ 1259395 w 7867961"/>
              <a:gd name="connsiteY12" fmla="*/ 1500822 h 6604761"/>
              <a:gd name="connsiteX0" fmla="*/ 1259395 w 7867961"/>
              <a:gd name="connsiteY0" fmla="*/ 1500822 h 6604761"/>
              <a:gd name="connsiteX1" fmla="*/ 2498086 w 7867961"/>
              <a:gd name="connsiteY1" fmla="*/ 1658448 h 6604761"/>
              <a:gd name="connsiteX2" fmla="*/ 4219446 w 7867961"/>
              <a:gd name="connsiteY2" fmla="*/ 5951 h 6604761"/>
              <a:gd name="connsiteX3" fmla="*/ 6322294 w 7867961"/>
              <a:gd name="connsiteY3" fmla="*/ 0 h 6604761"/>
              <a:gd name="connsiteX4" fmla="*/ 7867961 w 7867961"/>
              <a:gd name="connsiteY4" fmla="*/ 6604761 h 6604761"/>
              <a:gd name="connsiteX5" fmla="*/ 4316413 w 7867961"/>
              <a:gd name="connsiteY5" fmla="*/ 6588219 h 6604761"/>
              <a:gd name="connsiteX6" fmla="*/ 3159967 w 7867961"/>
              <a:gd name="connsiteY6" fmla="*/ 5824925 h 6604761"/>
              <a:gd name="connsiteX7" fmla="*/ 3591796 w 7867961"/>
              <a:gd name="connsiteY7" fmla="*/ 4463677 h 6604761"/>
              <a:gd name="connsiteX8" fmla="*/ 2297876 w 7867961"/>
              <a:gd name="connsiteY8" fmla="*/ 4868683 h 6604761"/>
              <a:gd name="connsiteX9" fmla="*/ 1446266 w 7867961"/>
              <a:gd name="connsiteY9" fmla="*/ 3644560 h 6604761"/>
              <a:gd name="connsiteX10" fmla="*/ 1235606 w 7867961"/>
              <a:gd name="connsiteY10" fmla="*/ 4167842 h 6604761"/>
              <a:gd name="connsiteX11" fmla="*/ 0 w 7867961"/>
              <a:gd name="connsiteY11" fmla="*/ 4789502 h 6604761"/>
              <a:gd name="connsiteX12" fmla="*/ 1259395 w 7867961"/>
              <a:gd name="connsiteY12" fmla="*/ 1500822 h 6604761"/>
              <a:gd name="connsiteX0" fmla="*/ 1259395 w 7867961"/>
              <a:gd name="connsiteY0" fmla="*/ 1500822 h 6604761"/>
              <a:gd name="connsiteX1" fmla="*/ 2498086 w 7867961"/>
              <a:gd name="connsiteY1" fmla="*/ 1658448 h 6604761"/>
              <a:gd name="connsiteX2" fmla="*/ 4219446 w 7867961"/>
              <a:gd name="connsiteY2" fmla="*/ 5951 h 6604761"/>
              <a:gd name="connsiteX3" fmla="*/ 6322294 w 7867961"/>
              <a:gd name="connsiteY3" fmla="*/ 0 h 6604761"/>
              <a:gd name="connsiteX4" fmla="*/ 7867961 w 7867961"/>
              <a:gd name="connsiteY4" fmla="*/ 6604761 h 6604761"/>
              <a:gd name="connsiteX5" fmla="*/ 4316413 w 7867961"/>
              <a:gd name="connsiteY5" fmla="*/ 6588219 h 6604761"/>
              <a:gd name="connsiteX6" fmla="*/ 3159967 w 7867961"/>
              <a:gd name="connsiteY6" fmla="*/ 5824925 h 6604761"/>
              <a:gd name="connsiteX7" fmla="*/ 3591796 w 7867961"/>
              <a:gd name="connsiteY7" fmla="*/ 4463677 h 6604761"/>
              <a:gd name="connsiteX8" fmla="*/ 2297876 w 7867961"/>
              <a:gd name="connsiteY8" fmla="*/ 4868683 h 6604761"/>
              <a:gd name="connsiteX9" fmla="*/ 1446266 w 7867961"/>
              <a:gd name="connsiteY9" fmla="*/ 3723258 h 6604761"/>
              <a:gd name="connsiteX10" fmla="*/ 1235606 w 7867961"/>
              <a:gd name="connsiteY10" fmla="*/ 4167842 h 6604761"/>
              <a:gd name="connsiteX11" fmla="*/ 0 w 7867961"/>
              <a:gd name="connsiteY11" fmla="*/ 4789502 h 6604761"/>
              <a:gd name="connsiteX12" fmla="*/ 1259395 w 7867961"/>
              <a:gd name="connsiteY12" fmla="*/ 1500822 h 6604761"/>
              <a:gd name="connsiteX0" fmla="*/ 1259395 w 7867961"/>
              <a:gd name="connsiteY0" fmla="*/ 1500822 h 6604761"/>
              <a:gd name="connsiteX1" fmla="*/ 2498086 w 7867961"/>
              <a:gd name="connsiteY1" fmla="*/ 1658448 h 6604761"/>
              <a:gd name="connsiteX2" fmla="*/ 4219446 w 7867961"/>
              <a:gd name="connsiteY2" fmla="*/ 5951 h 6604761"/>
              <a:gd name="connsiteX3" fmla="*/ 6322294 w 7867961"/>
              <a:gd name="connsiteY3" fmla="*/ 0 h 6604761"/>
              <a:gd name="connsiteX4" fmla="*/ 7867961 w 7867961"/>
              <a:gd name="connsiteY4" fmla="*/ 6604761 h 6604761"/>
              <a:gd name="connsiteX5" fmla="*/ 4316413 w 7867961"/>
              <a:gd name="connsiteY5" fmla="*/ 6588219 h 6604761"/>
              <a:gd name="connsiteX6" fmla="*/ 3159967 w 7867961"/>
              <a:gd name="connsiteY6" fmla="*/ 5824925 h 6604761"/>
              <a:gd name="connsiteX7" fmla="*/ 3591796 w 7867961"/>
              <a:gd name="connsiteY7" fmla="*/ 4463677 h 6604761"/>
              <a:gd name="connsiteX8" fmla="*/ 2297876 w 7867961"/>
              <a:gd name="connsiteY8" fmla="*/ 4868683 h 6604761"/>
              <a:gd name="connsiteX9" fmla="*/ 1446266 w 7867961"/>
              <a:gd name="connsiteY9" fmla="*/ 3723258 h 6604761"/>
              <a:gd name="connsiteX10" fmla="*/ 1276829 w 7867961"/>
              <a:gd name="connsiteY10" fmla="*/ 4212812 h 6604761"/>
              <a:gd name="connsiteX11" fmla="*/ 0 w 7867961"/>
              <a:gd name="connsiteY11" fmla="*/ 4789502 h 6604761"/>
              <a:gd name="connsiteX12" fmla="*/ 1259395 w 7867961"/>
              <a:gd name="connsiteY12" fmla="*/ 1500822 h 6604761"/>
              <a:gd name="connsiteX0" fmla="*/ 0 w 6608566"/>
              <a:gd name="connsiteY0" fmla="*/ 1500822 h 6604761"/>
              <a:gd name="connsiteX1" fmla="*/ 1238691 w 6608566"/>
              <a:gd name="connsiteY1" fmla="*/ 1658448 h 6604761"/>
              <a:gd name="connsiteX2" fmla="*/ 2960051 w 6608566"/>
              <a:gd name="connsiteY2" fmla="*/ 5951 h 6604761"/>
              <a:gd name="connsiteX3" fmla="*/ 5062899 w 6608566"/>
              <a:gd name="connsiteY3" fmla="*/ 0 h 6604761"/>
              <a:gd name="connsiteX4" fmla="*/ 6608566 w 6608566"/>
              <a:gd name="connsiteY4" fmla="*/ 6604761 h 6604761"/>
              <a:gd name="connsiteX5" fmla="*/ 3057018 w 6608566"/>
              <a:gd name="connsiteY5" fmla="*/ 6588219 h 6604761"/>
              <a:gd name="connsiteX6" fmla="*/ 1900572 w 6608566"/>
              <a:gd name="connsiteY6" fmla="*/ 5824925 h 6604761"/>
              <a:gd name="connsiteX7" fmla="*/ 2332401 w 6608566"/>
              <a:gd name="connsiteY7" fmla="*/ 4463677 h 6604761"/>
              <a:gd name="connsiteX8" fmla="*/ 1038481 w 6608566"/>
              <a:gd name="connsiteY8" fmla="*/ 4868683 h 6604761"/>
              <a:gd name="connsiteX9" fmla="*/ 186871 w 6608566"/>
              <a:gd name="connsiteY9" fmla="*/ 3723258 h 6604761"/>
              <a:gd name="connsiteX10" fmla="*/ 17434 w 6608566"/>
              <a:gd name="connsiteY10" fmla="*/ 4212812 h 6604761"/>
              <a:gd name="connsiteX11" fmla="*/ 14769 w 6608566"/>
              <a:gd name="connsiteY11" fmla="*/ 2938217 h 6604761"/>
              <a:gd name="connsiteX12" fmla="*/ 0 w 6608566"/>
              <a:gd name="connsiteY12" fmla="*/ 1500822 h 6604761"/>
              <a:gd name="connsiteX0" fmla="*/ 0 w 6608566"/>
              <a:gd name="connsiteY0" fmla="*/ 1500822 h 6604761"/>
              <a:gd name="connsiteX1" fmla="*/ 1238691 w 6608566"/>
              <a:gd name="connsiteY1" fmla="*/ 1658448 h 6604761"/>
              <a:gd name="connsiteX2" fmla="*/ 2960051 w 6608566"/>
              <a:gd name="connsiteY2" fmla="*/ 5951 h 6604761"/>
              <a:gd name="connsiteX3" fmla="*/ 5062899 w 6608566"/>
              <a:gd name="connsiteY3" fmla="*/ 0 h 6604761"/>
              <a:gd name="connsiteX4" fmla="*/ 6608566 w 6608566"/>
              <a:gd name="connsiteY4" fmla="*/ 6604761 h 6604761"/>
              <a:gd name="connsiteX5" fmla="*/ 3057018 w 6608566"/>
              <a:gd name="connsiteY5" fmla="*/ 6588219 h 6604761"/>
              <a:gd name="connsiteX6" fmla="*/ 1900572 w 6608566"/>
              <a:gd name="connsiteY6" fmla="*/ 5824925 h 6604761"/>
              <a:gd name="connsiteX7" fmla="*/ 2332401 w 6608566"/>
              <a:gd name="connsiteY7" fmla="*/ 4463677 h 6604761"/>
              <a:gd name="connsiteX8" fmla="*/ 993511 w 6608566"/>
              <a:gd name="connsiteY8" fmla="*/ 4883673 h 6604761"/>
              <a:gd name="connsiteX9" fmla="*/ 186871 w 6608566"/>
              <a:gd name="connsiteY9" fmla="*/ 3723258 h 6604761"/>
              <a:gd name="connsiteX10" fmla="*/ 17434 w 6608566"/>
              <a:gd name="connsiteY10" fmla="*/ 4212812 h 6604761"/>
              <a:gd name="connsiteX11" fmla="*/ 14769 w 6608566"/>
              <a:gd name="connsiteY11" fmla="*/ 2938217 h 6604761"/>
              <a:gd name="connsiteX12" fmla="*/ 0 w 6608566"/>
              <a:gd name="connsiteY12" fmla="*/ 1500822 h 6604761"/>
              <a:gd name="connsiteX0" fmla="*/ 0 w 6608566"/>
              <a:gd name="connsiteY0" fmla="*/ 1500822 h 6604761"/>
              <a:gd name="connsiteX1" fmla="*/ 1238691 w 6608566"/>
              <a:gd name="connsiteY1" fmla="*/ 1658448 h 6604761"/>
              <a:gd name="connsiteX2" fmla="*/ 2960051 w 6608566"/>
              <a:gd name="connsiteY2" fmla="*/ 5951 h 6604761"/>
              <a:gd name="connsiteX3" fmla="*/ 5062899 w 6608566"/>
              <a:gd name="connsiteY3" fmla="*/ 0 h 6604761"/>
              <a:gd name="connsiteX4" fmla="*/ 6608566 w 6608566"/>
              <a:gd name="connsiteY4" fmla="*/ 6604761 h 6604761"/>
              <a:gd name="connsiteX5" fmla="*/ 3057018 w 6608566"/>
              <a:gd name="connsiteY5" fmla="*/ 6588219 h 6604761"/>
              <a:gd name="connsiteX6" fmla="*/ 1900572 w 6608566"/>
              <a:gd name="connsiteY6" fmla="*/ 5824925 h 6604761"/>
              <a:gd name="connsiteX7" fmla="*/ 2324906 w 6608566"/>
              <a:gd name="connsiteY7" fmla="*/ 4437444 h 6604761"/>
              <a:gd name="connsiteX8" fmla="*/ 993511 w 6608566"/>
              <a:gd name="connsiteY8" fmla="*/ 4883673 h 6604761"/>
              <a:gd name="connsiteX9" fmla="*/ 186871 w 6608566"/>
              <a:gd name="connsiteY9" fmla="*/ 3723258 h 6604761"/>
              <a:gd name="connsiteX10" fmla="*/ 17434 w 6608566"/>
              <a:gd name="connsiteY10" fmla="*/ 4212812 h 6604761"/>
              <a:gd name="connsiteX11" fmla="*/ 14769 w 6608566"/>
              <a:gd name="connsiteY11" fmla="*/ 2938217 h 6604761"/>
              <a:gd name="connsiteX12" fmla="*/ 0 w 6608566"/>
              <a:gd name="connsiteY12" fmla="*/ 1500822 h 6604761"/>
              <a:gd name="connsiteX0" fmla="*/ 0 w 6608566"/>
              <a:gd name="connsiteY0" fmla="*/ 1500822 h 6604761"/>
              <a:gd name="connsiteX1" fmla="*/ 1238691 w 6608566"/>
              <a:gd name="connsiteY1" fmla="*/ 1658448 h 6604761"/>
              <a:gd name="connsiteX2" fmla="*/ 2960051 w 6608566"/>
              <a:gd name="connsiteY2" fmla="*/ 5951 h 6604761"/>
              <a:gd name="connsiteX3" fmla="*/ 5062899 w 6608566"/>
              <a:gd name="connsiteY3" fmla="*/ 0 h 6604761"/>
              <a:gd name="connsiteX4" fmla="*/ 6608566 w 6608566"/>
              <a:gd name="connsiteY4" fmla="*/ 6604761 h 6604761"/>
              <a:gd name="connsiteX5" fmla="*/ 3057018 w 6608566"/>
              <a:gd name="connsiteY5" fmla="*/ 6588219 h 6604761"/>
              <a:gd name="connsiteX6" fmla="*/ 1889330 w 6608566"/>
              <a:gd name="connsiteY6" fmla="*/ 5779954 h 6604761"/>
              <a:gd name="connsiteX7" fmla="*/ 2324906 w 6608566"/>
              <a:gd name="connsiteY7" fmla="*/ 4437444 h 6604761"/>
              <a:gd name="connsiteX8" fmla="*/ 993511 w 6608566"/>
              <a:gd name="connsiteY8" fmla="*/ 4883673 h 6604761"/>
              <a:gd name="connsiteX9" fmla="*/ 186871 w 6608566"/>
              <a:gd name="connsiteY9" fmla="*/ 3723258 h 6604761"/>
              <a:gd name="connsiteX10" fmla="*/ 17434 w 6608566"/>
              <a:gd name="connsiteY10" fmla="*/ 4212812 h 6604761"/>
              <a:gd name="connsiteX11" fmla="*/ 14769 w 6608566"/>
              <a:gd name="connsiteY11" fmla="*/ 2938217 h 6604761"/>
              <a:gd name="connsiteX12" fmla="*/ 0 w 6608566"/>
              <a:gd name="connsiteY12" fmla="*/ 1500822 h 6604761"/>
              <a:gd name="connsiteX0" fmla="*/ 0 w 6526120"/>
              <a:gd name="connsiteY0" fmla="*/ 1500822 h 6588219"/>
              <a:gd name="connsiteX1" fmla="*/ 1238691 w 6526120"/>
              <a:gd name="connsiteY1" fmla="*/ 1658448 h 6588219"/>
              <a:gd name="connsiteX2" fmla="*/ 2960051 w 6526120"/>
              <a:gd name="connsiteY2" fmla="*/ 5951 h 6588219"/>
              <a:gd name="connsiteX3" fmla="*/ 5062899 w 6526120"/>
              <a:gd name="connsiteY3" fmla="*/ 0 h 6588219"/>
              <a:gd name="connsiteX4" fmla="*/ 6526120 w 6526120"/>
              <a:gd name="connsiteY4" fmla="*/ 6447365 h 6588219"/>
              <a:gd name="connsiteX5" fmla="*/ 3057018 w 6526120"/>
              <a:gd name="connsiteY5" fmla="*/ 6588219 h 6588219"/>
              <a:gd name="connsiteX6" fmla="*/ 1889330 w 6526120"/>
              <a:gd name="connsiteY6" fmla="*/ 5779954 h 6588219"/>
              <a:gd name="connsiteX7" fmla="*/ 2324906 w 6526120"/>
              <a:gd name="connsiteY7" fmla="*/ 4437444 h 6588219"/>
              <a:gd name="connsiteX8" fmla="*/ 993511 w 6526120"/>
              <a:gd name="connsiteY8" fmla="*/ 4883673 h 6588219"/>
              <a:gd name="connsiteX9" fmla="*/ 186871 w 6526120"/>
              <a:gd name="connsiteY9" fmla="*/ 3723258 h 6588219"/>
              <a:gd name="connsiteX10" fmla="*/ 17434 w 6526120"/>
              <a:gd name="connsiteY10" fmla="*/ 4212812 h 6588219"/>
              <a:gd name="connsiteX11" fmla="*/ 14769 w 6526120"/>
              <a:gd name="connsiteY11" fmla="*/ 2938217 h 6588219"/>
              <a:gd name="connsiteX12" fmla="*/ 0 w 6526120"/>
              <a:gd name="connsiteY12" fmla="*/ 1500822 h 6588219"/>
              <a:gd name="connsiteX0" fmla="*/ 0 w 6604818"/>
              <a:gd name="connsiteY0" fmla="*/ 1500822 h 6597266"/>
              <a:gd name="connsiteX1" fmla="*/ 1238691 w 6604818"/>
              <a:gd name="connsiteY1" fmla="*/ 1658448 h 6597266"/>
              <a:gd name="connsiteX2" fmla="*/ 2960051 w 6604818"/>
              <a:gd name="connsiteY2" fmla="*/ 5951 h 6597266"/>
              <a:gd name="connsiteX3" fmla="*/ 5062899 w 6604818"/>
              <a:gd name="connsiteY3" fmla="*/ 0 h 6597266"/>
              <a:gd name="connsiteX4" fmla="*/ 6604818 w 6604818"/>
              <a:gd name="connsiteY4" fmla="*/ 6597266 h 6597266"/>
              <a:gd name="connsiteX5" fmla="*/ 3057018 w 6604818"/>
              <a:gd name="connsiteY5" fmla="*/ 6588219 h 6597266"/>
              <a:gd name="connsiteX6" fmla="*/ 1889330 w 6604818"/>
              <a:gd name="connsiteY6" fmla="*/ 5779954 h 6597266"/>
              <a:gd name="connsiteX7" fmla="*/ 2324906 w 6604818"/>
              <a:gd name="connsiteY7" fmla="*/ 4437444 h 6597266"/>
              <a:gd name="connsiteX8" fmla="*/ 993511 w 6604818"/>
              <a:gd name="connsiteY8" fmla="*/ 4883673 h 6597266"/>
              <a:gd name="connsiteX9" fmla="*/ 186871 w 6604818"/>
              <a:gd name="connsiteY9" fmla="*/ 3723258 h 6597266"/>
              <a:gd name="connsiteX10" fmla="*/ 17434 w 6604818"/>
              <a:gd name="connsiteY10" fmla="*/ 4212812 h 6597266"/>
              <a:gd name="connsiteX11" fmla="*/ 14769 w 6604818"/>
              <a:gd name="connsiteY11" fmla="*/ 2938217 h 6597266"/>
              <a:gd name="connsiteX12" fmla="*/ 0 w 6604818"/>
              <a:gd name="connsiteY12" fmla="*/ 1500822 h 6597266"/>
              <a:gd name="connsiteX0" fmla="*/ 30203 w 6635021"/>
              <a:gd name="connsiteY0" fmla="*/ 1500822 h 6597266"/>
              <a:gd name="connsiteX1" fmla="*/ 1268894 w 6635021"/>
              <a:gd name="connsiteY1" fmla="*/ 1658448 h 6597266"/>
              <a:gd name="connsiteX2" fmla="*/ 2990254 w 6635021"/>
              <a:gd name="connsiteY2" fmla="*/ 5951 h 6597266"/>
              <a:gd name="connsiteX3" fmla="*/ 5093102 w 6635021"/>
              <a:gd name="connsiteY3" fmla="*/ 0 h 6597266"/>
              <a:gd name="connsiteX4" fmla="*/ 6635021 w 6635021"/>
              <a:gd name="connsiteY4" fmla="*/ 6597266 h 6597266"/>
              <a:gd name="connsiteX5" fmla="*/ 3087221 w 6635021"/>
              <a:gd name="connsiteY5" fmla="*/ 6588219 h 6597266"/>
              <a:gd name="connsiteX6" fmla="*/ 1919533 w 6635021"/>
              <a:gd name="connsiteY6" fmla="*/ 5779954 h 6597266"/>
              <a:gd name="connsiteX7" fmla="*/ 2355109 w 6635021"/>
              <a:gd name="connsiteY7" fmla="*/ 4437444 h 6597266"/>
              <a:gd name="connsiteX8" fmla="*/ 1023714 w 6635021"/>
              <a:gd name="connsiteY8" fmla="*/ 4883673 h 6597266"/>
              <a:gd name="connsiteX9" fmla="*/ 217074 w 6635021"/>
              <a:gd name="connsiteY9" fmla="*/ 3723258 h 6597266"/>
              <a:gd name="connsiteX10" fmla="*/ 12 w 6635021"/>
              <a:gd name="connsiteY10" fmla="*/ 4308062 h 6597266"/>
              <a:gd name="connsiteX11" fmla="*/ 44972 w 6635021"/>
              <a:gd name="connsiteY11" fmla="*/ 2938217 h 6597266"/>
              <a:gd name="connsiteX12" fmla="*/ 30203 w 6635021"/>
              <a:gd name="connsiteY12" fmla="*/ 1500822 h 6597266"/>
              <a:gd name="connsiteX0" fmla="*/ 30203 w 6635021"/>
              <a:gd name="connsiteY0" fmla="*/ 1500822 h 6597266"/>
              <a:gd name="connsiteX1" fmla="*/ 1268894 w 6635021"/>
              <a:gd name="connsiteY1" fmla="*/ 1658448 h 6597266"/>
              <a:gd name="connsiteX2" fmla="*/ 2990254 w 6635021"/>
              <a:gd name="connsiteY2" fmla="*/ 5951 h 6597266"/>
              <a:gd name="connsiteX3" fmla="*/ 5093102 w 6635021"/>
              <a:gd name="connsiteY3" fmla="*/ 0 h 6597266"/>
              <a:gd name="connsiteX4" fmla="*/ 6635021 w 6635021"/>
              <a:gd name="connsiteY4" fmla="*/ 6597266 h 6597266"/>
              <a:gd name="connsiteX5" fmla="*/ 3087221 w 6635021"/>
              <a:gd name="connsiteY5" fmla="*/ 6588219 h 6597266"/>
              <a:gd name="connsiteX6" fmla="*/ 1919533 w 6635021"/>
              <a:gd name="connsiteY6" fmla="*/ 5779954 h 6597266"/>
              <a:gd name="connsiteX7" fmla="*/ 2355109 w 6635021"/>
              <a:gd name="connsiteY7" fmla="*/ 4437444 h 6597266"/>
              <a:gd name="connsiteX8" fmla="*/ 1023714 w 6635021"/>
              <a:gd name="connsiteY8" fmla="*/ 4883673 h 6597266"/>
              <a:gd name="connsiteX9" fmla="*/ 204374 w 6635021"/>
              <a:gd name="connsiteY9" fmla="*/ 3723258 h 6597266"/>
              <a:gd name="connsiteX10" fmla="*/ 12 w 6635021"/>
              <a:gd name="connsiteY10" fmla="*/ 4308062 h 6597266"/>
              <a:gd name="connsiteX11" fmla="*/ 44972 w 6635021"/>
              <a:gd name="connsiteY11" fmla="*/ 2938217 h 6597266"/>
              <a:gd name="connsiteX12" fmla="*/ 30203 w 6635021"/>
              <a:gd name="connsiteY12" fmla="*/ 1500822 h 6597266"/>
              <a:gd name="connsiteX0" fmla="*/ 30203 w 6635021"/>
              <a:gd name="connsiteY0" fmla="*/ 1500822 h 6597266"/>
              <a:gd name="connsiteX1" fmla="*/ 1268894 w 6635021"/>
              <a:gd name="connsiteY1" fmla="*/ 1658448 h 6597266"/>
              <a:gd name="connsiteX2" fmla="*/ 2990254 w 6635021"/>
              <a:gd name="connsiteY2" fmla="*/ 5951 h 6597266"/>
              <a:gd name="connsiteX3" fmla="*/ 5093102 w 6635021"/>
              <a:gd name="connsiteY3" fmla="*/ 0 h 6597266"/>
              <a:gd name="connsiteX4" fmla="*/ 6635021 w 6635021"/>
              <a:gd name="connsiteY4" fmla="*/ 6597266 h 6597266"/>
              <a:gd name="connsiteX5" fmla="*/ 3087221 w 6635021"/>
              <a:gd name="connsiteY5" fmla="*/ 6588219 h 6597266"/>
              <a:gd name="connsiteX6" fmla="*/ 1919533 w 6635021"/>
              <a:gd name="connsiteY6" fmla="*/ 5779954 h 6597266"/>
              <a:gd name="connsiteX7" fmla="*/ 2355109 w 6635021"/>
              <a:gd name="connsiteY7" fmla="*/ 4437444 h 6597266"/>
              <a:gd name="connsiteX8" fmla="*/ 1007839 w 6635021"/>
              <a:gd name="connsiteY8" fmla="*/ 4890023 h 6597266"/>
              <a:gd name="connsiteX9" fmla="*/ 204374 w 6635021"/>
              <a:gd name="connsiteY9" fmla="*/ 3723258 h 6597266"/>
              <a:gd name="connsiteX10" fmla="*/ 12 w 6635021"/>
              <a:gd name="connsiteY10" fmla="*/ 4308062 h 6597266"/>
              <a:gd name="connsiteX11" fmla="*/ 44972 w 6635021"/>
              <a:gd name="connsiteY11" fmla="*/ 2938217 h 6597266"/>
              <a:gd name="connsiteX12" fmla="*/ 30203 w 6635021"/>
              <a:gd name="connsiteY12" fmla="*/ 1500822 h 6597266"/>
              <a:gd name="connsiteX0" fmla="*/ 30203 w 6635021"/>
              <a:gd name="connsiteY0" fmla="*/ 1500822 h 6597266"/>
              <a:gd name="connsiteX1" fmla="*/ 1268894 w 6635021"/>
              <a:gd name="connsiteY1" fmla="*/ 1658448 h 6597266"/>
              <a:gd name="connsiteX2" fmla="*/ 2990254 w 6635021"/>
              <a:gd name="connsiteY2" fmla="*/ 5951 h 6597266"/>
              <a:gd name="connsiteX3" fmla="*/ 5093102 w 6635021"/>
              <a:gd name="connsiteY3" fmla="*/ 0 h 6597266"/>
              <a:gd name="connsiteX4" fmla="*/ 6635021 w 6635021"/>
              <a:gd name="connsiteY4" fmla="*/ 6597266 h 6597266"/>
              <a:gd name="connsiteX5" fmla="*/ 3087221 w 6635021"/>
              <a:gd name="connsiteY5" fmla="*/ 6588219 h 6597266"/>
              <a:gd name="connsiteX6" fmla="*/ 1919533 w 6635021"/>
              <a:gd name="connsiteY6" fmla="*/ 5779954 h 6597266"/>
              <a:gd name="connsiteX7" fmla="*/ 2339234 w 6635021"/>
              <a:gd name="connsiteY7" fmla="*/ 4443794 h 6597266"/>
              <a:gd name="connsiteX8" fmla="*/ 1007839 w 6635021"/>
              <a:gd name="connsiteY8" fmla="*/ 4890023 h 6597266"/>
              <a:gd name="connsiteX9" fmla="*/ 204374 w 6635021"/>
              <a:gd name="connsiteY9" fmla="*/ 3723258 h 6597266"/>
              <a:gd name="connsiteX10" fmla="*/ 12 w 6635021"/>
              <a:gd name="connsiteY10" fmla="*/ 4308062 h 6597266"/>
              <a:gd name="connsiteX11" fmla="*/ 44972 w 6635021"/>
              <a:gd name="connsiteY11" fmla="*/ 2938217 h 6597266"/>
              <a:gd name="connsiteX12" fmla="*/ 30203 w 6635021"/>
              <a:gd name="connsiteY12" fmla="*/ 1500822 h 6597266"/>
              <a:gd name="connsiteX0" fmla="*/ 30203 w 6635021"/>
              <a:gd name="connsiteY0" fmla="*/ 1500822 h 6597266"/>
              <a:gd name="connsiteX1" fmla="*/ 1268894 w 6635021"/>
              <a:gd name="connsiteY1" fmla="*/ 1658448 h 6597266"/>
              <a:gd name="connsiteX2" fmla="*/ 2990254 w 6635021"/>
              <a:gd name="connsiteY2" fmla="*/ 5951 h 6597266"/>
              <a:gd name="connsiteX3" fmla="*/ 5093102 w 6635021"/>
              <a:gd name="connsiteY3" fmla="*/ 0 h 6597266"/>
              <a:gd name="connsiteX4" fmla="*/ 6635021 w 6635021"/>
              <a:gd name="connsiteY4" fmla="*/ 6597266 h 6597266"/>
              <a:gd name="connsiteX5" fmla="*/ 3087221 w 6635021"/>
              <a:gd name="connsiteY5" fmla="*/ 6588219 h 6597266"/>
              <a:gd name="connsiteX6" fmla="*/ 1903658 w 6635021"/>
              <a:gd name="connsiteY6" fmla="*/ 5776779 h 6597266"/>
              <a:gd name="connsiteX7" fmla="*/ 2339234 w 6635021"/>
              <a:gd name="connsiteY7" fmla="*/ 4443794 h 6597266"/>
              <a:gd name="connsiteX8" fmla="*/ 1007839 w 6635021"/>
              <a:gd name="connsiteY8" fmla="*/ 4890023 h 6597266"/>
              <a:gd name="connsiteX9" fmla="*/ 204374 w 6635021"/>
              <a:gd name="connsiteY9" fmla="*/ 3723258 h 6597266"/>
              <a:gd name="connsiteX10" fmla="*/ 12 w 6635021"/>
              <a:gd name="connsiteY10" fmla="*/ 4308062 h 6597266"/>
              <a:gd name="connsiteX11" fmla="*/ 44972 w 6635021"/>
              <a:gd name="connsiteY11" fmla="*/ 2938217 h 6597266"/>
              <a:gd name="connsiteX12" fmla="*/ 30203 w 6635021"/>
              <a:gd name="connsiteY12" fmla="*/ 1500822 h 6597266"/>
              <a:gd name="connsiteX0" fmla="*/ 30203 w 6635021"/>
              <a:gd name="connsiteY0" fmla="*/ 1500822 h 6597266"/>
              <a:gd name="connsiteX1" fmla="*/ 1268894 w 6635021"/>
              <a:gd name="connsiteY1" fmla="*/ 1658448 h 6597266"/>
              <a:gd name="connsiteX2" fmla="*/ 2990254 w 6635021"/>
              <a:gd name="connsiteY2" fmla="*/ 5951 h 6597266"/>
              <a:gd name="connsiteX3" fmla="*/ 5093102 w 6635021"/>
              <a:gd name="connsiteY3" fmla="*/ 0 h 6597266"/>
              <a:gd name="connsiteX4" fmla="*/ 6635021 w 6635021"/>
              <a:gd name="connsiteY4" fmla="*/ 6597266 h 6597266"/>
              <a:gd name="connsiteX5" fmla="*/ 3055471 w 6635021"/>
              <a:gd name="connsiteY5" fmla="*/ 6591394 h 6597266"/>
              <a:gd name="connsiteX6" fmla="*/ 1903658 w 6635021"/>
              <a:gd name="connsiteY6" fmla="*/ 5776779 h 6597266"/>
              <a:gd name="connsiteX7" fmla="*/ 2339234 w 6635021"/>
              <a:gd name="connsiteY7" fmla="*/ 4443794 h 6597266"/>
              <a:gd name="connsiteX8" fmla="*/ 1007839 w 6635021"/>
              <a:gd name="connsiteY8" fmla="*/ 4890023 h 6597266"/>
              <a:gd name="connsiteX9" fmla="*/ 204374 w 6635021"/>
              <a:gd name="connsiteY9" fmla="*/ 3723258 h 6597266"/>
              <a:gd name="connsiteX10" fmla="*/ 12 w 6635021"/>
              <a:gd name="connsiteY10" fmla="*/ 4308062 h 6597266"/>
              <a:gd name="connsiteX11" fmla="*/ 44972 w 6635021"/>
              <a:gd name="connsiteY11" fmla="*/ 2938217 h 6597266"/>
              <a:gd name="connsiteX12" fmla="*/ 30203 w 6635021"/>
              <a:gd name="connsiteY12" fmla="*/ 1500822 h 6597266"/>
              <a:gd name="connsiteX0" fmla="*/ 30203 w 6635021"/>
              <a:gd name="connsiteY0" fmla="*/ 1513921 h 6610365"/>
              <a:gd name="connsiteX1" fmla="*/ 1268894 w 6635021"/>
              <a:gd name="connsiteY1" fmla="*/ 1671547 h 6610365"/>
              <a:gd name="connsiteX2" fmla="*/ 3012479 w 6635021"/>
              <a:gd name="connsiteY2" fmla="*/ 0 h 6610365"/>
              <a:gd name="connsiteX3" fmla="*/ 5093102 w 6635021"/>
              <a:gd name="connsiteY3" fmla="*/ 13099 h 6610365"/>
              <a:gd name="connsiteX4" fmla="*/ 6635021 w 6635021"/>
              <a:gd name="connsiteY4" fmla="*/ 6610365 h 6610365"/>
              <a:gd name="connsiteX5" fmla="*/ 3055471 w 6635021"/>
              <a:gd name="connsiteY5" fmla="*/ 6604493 h 6610365"/>
              <a:gd name="connsiteX6" fmla="*/ 1903658 w 6635021"/>
              <a:gd name="connsiteY6" fmla="*/ 5789878 h 6610365"/>
              <a:gd name="connsiteX7" fmla="*/ 2339234 w 6635021"/>
              <a:gd name="connsiteY7" fmla="*/ 4456893 h 6610365"/>
              <a:gd name="connsiteX8" fmla="*/ 1007839 w 6635021"/>
              <a:gd name="connsiteY8" fmla="*/ 4903122 h 6610365"/>
              <a:gd name="connsiteX9" fmla="*/ 204374 w 6635021"/>
              <a:gd name="connsiteY9" fmla="*/ 3736357 h 6610365"/>
              <a:gd name="connsiteX10" fmla="*/ 12 w 6635021"/>
              <a:gd name="connsiteY10" fmla="*/ 4321161 h 6610365"/>
              <a:gd name="connsiteX11" fmla="*/ 44972 w 6635021"/>
              <a:gd name="connsiteY11" fmla="*/ 2951316 h 6610365"/>
              <a:gd name="connsiteX12" fmla="*/ 30203 w 6635021"/>
              <a:gd name="connsiteY12" fmla="*/ 1513921 h 6610365"/>
              <a:gd name="connsiteX0" fmla="*/ 30203 w 6635021"/>
              <a:gd name="connsiteY0" fmla="*/ 1519872 h 6616316"/>
              <a:gd name="connsiteX1" fmla="*/ 1268894 w 6635021"/>
              <a:gd name="connsiteY1" fmla="*/ 1677498 h 6616316"/>
              <a:gd name="connsiteX2" fmla="*/ 3012479 w 6635021"/>
              <a:gd name="connsiteY2" fmla="*/ 5951 h 6616316"/>
              <a:gd name="connsiteX3" fmla="*/ 5089927 w 6635021"/>
              <a:gd name="connsiteY3" fmla="*/ 0 h 6616316"/>
              <a:gd name="connsiteX4" fmla="*/ 6635021 w 6635021"/>
              <a:gd name="connsiteY4" fmla="*/ 6616316 h 6616316"/>
              <a:gd name="connsiteX5" fmla="*/ 3055471 w 6635021"/>
              <a:gd name="connsiteY5" fmla="*/ 6610444 h 6616316"/>
              <a:gd name="connsiteX6" fmla="*/ 1903658 w 6635021"/>
              <a:gd name="connsiteY6" fmla="*/ 5795829 h 6616316"/>
              <a:gd name="connsiteX7" fmla="*/ 2339234 w 6635021"/>
              <a:gd name="connsiteY7" fmla="*/ 4462844 h 6616316"/>
              <a:gd name="connsiteX8" fmla="*/ 1007839 w 6635021"/>
              <a:gd name="connsiteY8" fmla="*/ 4909073 h 6616316"/>
              <a:gd name="connsiteX9" fmla="*/ 204374 w 6635021"/>
              <a:gd name="connsiteY9" fmla="*/ 3742308 h 6616316"/>
              <a:gd name="connsiteX10" fmla="*/ 12 w 6635021"/>
              <a:gd name="connsiteY10" fmla="*/ 4327112 h 6616316"/>
              <a:gd name="connsiteX11" fmla="*/ 44972 w 6635021"/>
              <a:gd name="connsiteY11" fmla="*/ 2957267 h 6616316"/>
              <a:gd name="connsiteX12" fmla="*/ 30203 w 6635021"/>
              <a:gd name="connsiteY12" fmla="*/ 151987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56656 w 6652443"/>
              <a:gd name="connsiteY7" fmla="*/ 4462844 h 6616316"/>
              <a:gd name="connsiteX8" fmla="*/ 1025261 w 6652443"/>
              <a:gd name="connsiteY8" fmla="*/ 4909073 h 6616316"/>
              <a:gd name="connsiteX9" fmla="*/ 221796 w 6652443"/>
              <a:gd name="connsiteY9" fmla="*/ 3742308 h 6616316"/>
              <a:gd name="connsiteX10" fmla="*/ 17434 w 6652443"/>
              <a:gd name="connsiteY10" fmla="*/ 4327112 h 6616316"/>
              <a:gd name="connsiteX11" fmla="*/ 62394 w 6652443"/>
              <a:gd name="connsiteY11" fmla="*/ 2957267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56656 w 6652443"/>
              <a:gd name="connsiteY7" fmla="*/ 4462844 h 6616316"/>
              <a:gd name="connsiteX8" fmla="*/ 1025261 w 6652443"/>
              <a:gd name="connsiteY8" fmla="*/ 4909073 h 6616316"/>
              <a:gd name="connsiteX9" fmla="*/ 221796 w 6652443"/>
              <a:gd name="connsiteY9" fmla="*/ 3742308 h 6616316"/>
              <a:gd name="connsiteX10" fmla="*/ 17434 w 6652443"/>
              <a:gd name="connsiteY10" fmla="*/ 432711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56656 w 6652443"/>
              <a:gd name="connsiteY7" fmla="*/ 4462844 h 6616316"/>
              <a:gd name="connsiteX8" fmla="*/ 1025261 w 6652443"/>
              <a:gd name="connsiteY8" fmla="*/ 4909073 h 6616316"/>
              <a:gd name="connsiteX9" fmla="*/ 221796 w 6652443"/>
              <a:gd name="connsiteY9" fmla="*/ 3742308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56656 w 6652443"/>
              <a:gd name="connsiteY7" fmla="*/ 4462844 h 6616316"/>
              <a:gd name="connsiteX8" fmla="*/ 1031611 w 6652443"/>
              <a:gd name="connsiteY8" fmla="*/ 4893198 h 6616316"/>
              <a:gd name="connsiteX9" fmla="*/ 221796 w 6652443"/>
              <a:gd name="connsiteY9" fmla="*/ 3742308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56656 w 6652443"/>
              <a:gd name="connsiteY7" fmla="*/ 4462844 h 6616316"/>
              <a:gd name="connsiteX8" fmla="*/ 1031611 w 6652443"/>
              <a:gd name="connsiteY8" fmla="*/ 4893198 h 6616316"/>
              <a:gd name="connsiteX9" fmla="*/ 218621 w 6652443"/>
              <a:gd name="connsiteY9" fmla="*/ 3666108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56656 w 6652443"/>
              <a:gd name="connsiteY7" fmla="*/ 4462844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451906 w 6652443"/>
              <a:gd name="connsiteY7" fmla="*/ 4348544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1080 w 6652443"/>
              <a:gd name="connsiteY6" fmla="*/ 5795829 h 6616316"/>
              <a:gd name="connsiteX7" fmla="*/ 2378881 w 6652443"/>
              <a:gd name="connsiteY7" fmla="*/ 4440619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2298905 w 6652443"/>
              <a:gd name="connsiteY6" fmla="*/ 5783129 h 6616316"/>
              <a:gd name="connsiteX7" fmla="*/ 2378881 w 6652443"/>
              <a:gd name="connsiteY7" fmla="*/ 4440619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72893 w 6652443"/>
              <a:gd name="connsiteY5" fmla="*/ 6610444 h 6616316"/>
              <a:gd name="connsiteX6" fmla="*/ 1927430 w 6652443"/>
              <a:gd name="connsiteY6" fmla="*/ 5799004 h 6616316"/>
              <a:gd name="connsiteX7" fmla="*/ 2378881 w 6652443"/>
              <a:gd name="connsiteY7" fmla="*/ 4440619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288793 w 6652443"/>
              <a:gd name="connsiteY5" fmla="*/ 6559644 h 6616316"/>
              <a:gd name="connsiteX6" fmla="*/ 1927430 w 6652443"/>
              <a:gd name="connsiteY6" fmla="*/ 5799004 h 6616316"/>
              <a:gd name="connsiteX7" fmla="*/ 2378881 w 6652443"/>
              <a:gd name="connsiteY7" fmla="*/ 4440619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52443"/>
              <a:gd name="connsiteY0" fmla="*/ 1513522 h 6616316"/>
              <a:gd name="connsiteX1" fmla="*/ 1286316 w 6652443"/>
              <a:gd name="connsiteY1" fmla="*/ 1677498 h 6616316"/>
              <a:gd name="connsiteX2" fmla="*/ 3029901 w 6652443"/>
              <a:gd name="connsiteY2" fmla="*/ 5951 h 6616316"/>
              <a:gd name="connsiteX3" fmla="*/ 5107349 w 6652443"/>
              <a:gd name="connsiteY3" fmla="*/ 0 h 6616316"/>
              <a:gd name="connsiteX4" fmla="*/ 6652443 w 6652443"/>
              <a:gd name="connsiteY4" fmla="*/ 6616316 h 6616316"/>
              <a:gd name="connsiteX5" fmla="*/ 3085593 w 6652443"/>
              <a:gd name="connsiteY5" fmla="*/ 6607269 h 6616316"/>
              <a:gd name="connsiteX6" fmla="*/ 1927430 w 6652443"/>
              <a:gd name="connsiteY6" fmla="*/ 5799004 h 6616316"/>
              <a:gd name="connsiteX7" fmla="*/ 2378881 w 6652443"/>
              <a:gd name="connsiteY7" fmla="*/ 4440619 h 6616316"/>
              <a:gd name="connsiteX8" fmla="*/ 1031611 w 6652443"/>
              <a:gd name="connsiteY8" fmla="*/ 4893198 h 6616316"/>
              <a:gd name="connsiteX9" fmla="*/ 221796 w 6652443"/>
              <a:gd name="connsiteY9" fmla="*/ 3726433 h 6616316"/>
              <a:gd name="connsiteX10" fmla="*/ 7909 w 6652443"/>
              <a:gd name="connsiteY10" fmla="*/ 4371562 h 6616316"/>
              <a:gd name="connsiteX11" fmla="*/ 5244 w 6652443"/>
              <a:gd name="connsiteY11" fmla="*/ 2966792 h 6616316"/>
              <a:gd name="connsiteX12" fmla="*/ 0 w 6652443"/>
              <a:gd name="connsiteY12" fmla="*/ 1513522 h 6616316"/>
              <a:gd name="connsiteX0" fmla="*/ 0 w 6649268"/>
              <a:gd name="connsiteY0" fmla="*/ 1513522 h 6609966"/>
              <a:gd name="connsiteX1" fmla="*/ 1286316 w 6649268"/>
              <a:gd name="connsiteY1" fmla="*/ 1677498 h 6609966"/>
              <a:gd name="connsiteX2" fmla="*/ 3029901 w 6649268"/>
              <a:gd name="connsiteY2" fmla="*/ 5951 h 6609966"/>
              <a:gd name="connsiteX3" fmla="*/ 5107349 w 6649268"/>
              <a:gd name="connsiteY3" fmla="*/ 0 h 6609966"/>
              <a:gd name="connsiteX4" fmla="*/ 6649268 w 6649268"/>
              <a:gd name="connsiteY4" fmla="*/ 6609966 h 6609966"/>
              <a:gd name="connsiteX5" fmla="*/ 3085593 w 6649268"/>
              <a:gd name="connsiteY5" fmla="*/ 6607269 h 6609966"/>
              <a:gd name="connsiteX6" fmla="*/ 1927430 w 6649268"/>
              <a:gd name="connsiteY6" fmla="*/ 5799004 h 6609966"/>
              <a:gd name="connsiteX7" fmla="*/ 2378881 w 6649268"/>
              <a:gd name="connsiteY7" fmla="*/ 4440619 h 6609966"/>
              <a:gd name="connsiteX8" fmla="*/ 1031611 w 6649268"/>
              <a:gd name="connsiteY8" fmla="*/ 4893198 h 6609966"/>
              <a:gd name="connsiteX9" fmla="*/ 221796 w 6649268"/>
              <a:gd name="connsiteY9" fmla="*/ 3726433 h 6609966"/>
              <a:gd name="connsiteX10" fmla="*/ 7909 w 6649268"/>
              <a:gd name="connsiteY10" fmla="*/ 4371562 h 6609966"/>
              <a:gd name="connsiteX11" fmla="*/ 5244 w 6649268"/>
              <a:gd name="connsiteY11" fmla="*/ 2966792 h 6609966"/>
              <a:gd name="connsiteX12" fmla="*/ 0 w 6649268"/>
              <a:gd name="connsiteY12" fmla="*/ 1513522 h 6609966"/>
              <a:gd name="connsiteX0" fmla="*/ 0 w 12214204"/>
              <a:gd name="connsiteY0" fmla="*/ 1507571 h 6604015"/>
              <a:gd name="connsiteX1" fmla="*/ 1286316 w 12214204"/>
              <a:gd name="connsiteY1" fmla="*/ 1671547 h 6604015"/>
              <a:gd name="connsiteX2" fmla="*/ 3029901 w 12214204"/>
              <a:gd name="connsiteY2" fmla="*/ 0 h 6604015"/>
              <a:gd name="connsiteX3" fmla="*/ 12214204 w 12214204"/>
              <a:gd name="connsiteY3" fmla="*/ 5624 h 6604015"/>
              <a:gd name="connsiteX4" fmla="*/ 6649268 w 12214204"/>
              <a:gd name="connsiteY4" fmla="*/ 6604015 h 6604015"/>
              <a:gd name="connsiteX5" fmla="*/ 3085593 w 12214204"/>
              <a:gd name="connsiteY5" fmla="*/ 6601318 h 6604015"/>
              <a:gd name="connsiteX6" fmla="*/ 1927430 w 12214204"/>
              <a:gd name="connsiteY6" fmla="*/ 5793053 h 6604015"/>
              <a:gd name="connsiteX7" fmla="*/ 2378881 w 12214204"/>
              <a:gd name="connsiteY7" fmla="*/ 4434668 h 6604015"/>
              <a:gd name="connsiteX8" fmla="*/ 1031611 w 12214204"/>
              <a:gd name="connsiteY8" fmla="*/ 4887247 h 6604015"/>
              <a:gd name="connsiteX9" fmla="*/ 221796 w 12214204"/>
              <a:gd name="connsiteY9" fmla="*/ 3720482 h 6604015"/>
              <a:gd name="connsiteX10" fmla="*/ 7909 w 12214204"/>
              <a:gd name="connsiteY10" fmla="*/ 4365611 h 6604015"/>
              <a:gd name="connsiteX11" fmla="*/ 5244 w 12214204"/>
              <a:gd name="connsiteY11" fmla="*/ 2960841 h 6604015"/>
              <a:gd name="connsiteX12" fmla="*/ 0 w 12214204"/>
              <a:gd name="connsiteY12" fmla="*/ 1507571 h 6604015"/>
              <a:gd name="connsiteX0" fmla="*/ 0 w 12239841"/>
              <a:gd name="connsiteY0" fmla="*/ 1507571 h 6615590"/>
              <a:gd name="connsiteX1" fmla="*/ 1286316 w 12239841"/>
              <a:gd name="connsiteY1" fmla="*/ 1671547 h 6615590"/>
              <a:gd name="connsiteX2" fmla="*/ 3029901 w 12239841"/>
              <a:gd name="connsiteY2" fmla="*/ 0 h 6615590"/>
              <a:gd name="connsiteX3" fmla="*/ 12214204 w 12239841"/>
              <a:gd name="connsiteY3" fmla="*/ 5624 h 6615590"/>
              <a:gd name="connsiteX4" fmla="*/ 12239841 w 12239841"/>
              <a:gd name="connsiteY4" fmla="*/ 6615590 h 6615590"/>
              <a:gd name="connsiteX5" fmla="*/ 3085593 w 12239841"/>
              <a:gd name="connsiteY5" fmla="*/ 6601318 h 6615590"/>
              <a:gd name="connsiteX6" fmla="*/ 1927430 w 12239841"/>
              <a:gd name="connsiteY6" fmla="*/ 5793053 h 6615590"/>
              <a:gd name="connsiteX7" fmla="*/ 2378881 w 12239841"/>
              <a:gd name="connsiteY7" fmla="*/ 4434668 h 6615590"/>
              <a:gd name="connsiteX8" fmla="*/ 1031611 w 12239841"/>
              <a:gd name="connsiteY8" fmla="*/ 4887247 h 6615590"/>
              <a:gd name="connsiteX9" fmla="*/ 221796 w 12239841"/>
              <a:gd name="connsiteY9" fmla="*/ 3720482 h 6615590"/>
              <a:gd name="connsiteX10" fmla="*/ 7909 w 12239841"/>
              <a:gd name="connsiteY10" fmla="*/ 4365611 h 6615590"/>
              <a:gd name="connsiteX11" fmla="*/ 5244 w 12239841"/>
              <a:gd name="connsiteY11" fmla="*/ 2960841 h 6615590"/>
              <a:gd name="connsiteX12" fmla="*/ 0 w 12239841"/>
              <a:gd name="connsiteY12" fmla="*/ 1507571 h 6615590"/>
              <a:gd name="connsiteX0" fmla="*/ 0 w 12236666"/>
              <a:gd name="connsiteY0" fmla="*/ 1507571 h 6612415"/>
              <a:gd name="connsiteX1" fmla="*/ 1286316 w 12236666"/>
              <a:gd name="connsiteY1" fmla="*/ 1671547 h 6612415"/>
              <a:gd name="connsiteX2" fmla="*/ 3029901 w 12236666"/>
              <a:gd name="connsiteY2" fmla="*/ 0 h 6612415"/>
              <a:gd name="connsiteX3" fmla="*/ 12214204 w 12236666"/>
              <a:gd name="connsiteY3" fmla="*/ 5624 h 6612415"/>
              <a:gd name="connsiteX4" fmla="*/ 12236666 w 12236666"/>
              <a:gd name="connsiteY4" fmla="*/ 6612415 h 6612415"/>
              <a:gd name="connsiteX5" fmla="*/ 3085593 w 12236666"/>
              <a:gd name="connsiteY5" fmla="*/ 6601318 h 6612415"/>
              <a:gd name="connsiteX6" fmla="*/ 1927430 w 12236666"/>
              <a:gd name="connsiteY6" fmla="*/ 5793053 h 6612415"/>
              <a:gd name="connsiteX7" fmla="*/ 2378881 w 12236666"/>
              <a:gd name="connsiteY7" fmla="*/ 4434668 h 6612415"/>
              <a:gd name="connsiteX8" fmla="*/ 1031611 w 12236666"/>
              <a:gd name="connsiteY8" fmla="*/ 4887247 h 6612415"/>
              <a:gd name="connsiteX9" fmla="*/ 221796 w 12236666"/>
              <a:gd name="connsiteY9" fmla="*/ 3720482 h 6612415"/>
              <a:gd name="connsiteX10" fmla="*/ 7909 w 12236666"/>
              <a:gd name="connsiteY10" fmla="*/ 4365611 h 6612415"/>
              <a:gd name="connsiteX11" fmla="*/ 5244 w 12236666"/>
              <a:gd name="connsiteY11" fmla="*/ 2960841 h 6612415"/>
              <a:gd name="connsiteX12" fmla="*/ 0 w 12236666"/>
              <a:gd name="connsiteY12" fmla="*/ 1507571 h 6612415"/>
              <a:gd name="connsiteX0" fmla="*/ 0 w 12236666"/>
              <a:gd name="connsiteY0" fmla="*/ 1507571 h 6606065"/>
              <a:gd name="connsiteX1" fmla="*/ 1286316 w 12236666"/>
              <a:gd name="connsiteY1" fmla="*/ 1671547 h 6606065"/>
              <a:gd name="connsiteX2" fmla="*/ 3029901 w 12236666"/>
              <a:gd name="connsiteY2" fmla="*/ 0 h 6606065"/>
              <a:gd name="connsiteX3" fmla="*/ 12214204 w 12236666"/>
              <a:gd name="connsiteY3" fmla="*/ 5624 h 6606065"/>
              <a:gd name="connsiteX4" fmla="*/ 12236666 w 12236666"/>
              <a:gd name="connsiteY4" fmla="*/ 6606065 h 6606065"/>
              <a:gd name="connsiteX5" fmla="*/ 3085593 w 12236666"/>
              <a:gd name="connsiteY5" fmla="*/ 6601318 h 6606065"/>
              <a:gd name="connsiteX6" fmla="*/ 1927430 w 12236666"/>
              <a:gd name="connsiteY6" fmla="*/ 5793053 h 6606065"/>
              <a:gd name="connsiteX7" fmla="*/ 2378881 w 12236666"/>
              <a:gd name="connsiteY7" fmla="*/ 4434668 h 6606065"/>
              <a:gd name="connsiteX8" fmla="*/ 1031611 w 12236666"/>
              <a:gd name="connsiteY8" fmla="*/ 4887247 h 6606065"/>
              <a:gd name="connsiteX9" fmla="*/ 221796 w 12236666"/>
              <a:gd name="connsiteY9" fmla="*/ 3720482 h 6606065"/>
              <a:gd name="connsiteX10" fmla="*/ 7909 w 12236666"/>
              <a:gd name="connsiteY10" fmla="*/ 4365611 h 6606065"/>
              <a:gd name="connsiteX11" fmla="*/ 5244 w 12236666"/>
              <a:gd name="connsiteY11" fmla="*/ 2960841 h 6606065"/>
              <a:gd name="connsiteX12" fmla="*/ 0 w 12236666"/>
              <a:gd name="connsiteY12" fmla="*/ 1507571 h 6606065"/>
              <a:gd name="connsiteX0" fmla="*/ 1317215 w 13553881"/>
              <a:gd name="connsiteY0" fmla="*/ 1507571 h 6618962"/>
              <a:gd name="connsiteX1" fmla="*/ 2603531 w 13553881"/>
              <a:gd name="connsiteY1" fmla="*/ 1671547 h 6618962"/>
              <a:gd name="connsiteX2" fmla="*/ 4347116 w 13553881"/>
              <a:gd name="connsiteY2" fmla="*/ 0 h 6618962"/>
              <a:gd name="connsiteX3" fmla="*/ 13531419 w 13553881"/>
              <a:gd name="connsiteY3" fmla="*/ 5624 h 6618962"/>
              <a:gd name="connsiteX4" fmla="*/ 13553881 w 13553881"/>
              <a:gd name="connsiteY4" fmla="*/ 6606065 h 6618962"/>
              <a:gd name="connsiteX5" fmla="*/ 4402808 w 13553881"/>
              <a:gd name="connsiteY5" fmla="*/ 6601318 h 6618962"/>
              <a:gd name="connsiteX6" fmla="*/ 0 w 13553881"/>
              <a:gd name="connsiteY6" fmla="*/ 6618962 h 6618962"/>
              <a:gd name="connsiteX7" fmla="*/ 3696096 w 13553881"/>
              <a:gd name="connsiteY7" fmla="*/ 4434668 h 6618962"/>
              <a:gd name="connsiteX8" fmla="*/ 2348826 w 13553881"/>
              <a:gd name="connsiteY8" fmla="*/ 4887247 h 6618962"/>
              <a:gd name="connsiteX9" fmla="*/ 1539011 w 13553881"/>
              <a:gd name="connsiteY9" fmla="*/ 3720482 h 6618962"/>
              <a:gd name="connsiteX10" fmla="*/ 1325124 w 13553881"/>
              <a:gd name="connsiteY10" fmla="*/ 4365611 h 6618962"/>
              <a:gd name="connsiteX11" fmla="*/ 1322459 w 13553881"/>
              <a:gd name="connsiteY11" fmla="*/ 2960841 h 6618962"/>
              <a:gd name="connsiteX12" fmla="*/ 1317215 w 13553881"/>
              <a:gd name="connsiteY12" fmla="*/ 1507571 h 6618962"/>
              <a:gd name="connsiteX0" fmla="*/ 0 w 12236666"/>
              <a:gd name="connsiteY0" fmla="*/ 1507571 h 6606065"/>
              <a:gd name="connsiteX1" fmla="*/ 1286316 w 12236666"/>
              <a:gd name="connsiteY1" fmla="*/ 1671547 h 6606065"/>
              <a:gd name="connsiteX2" fmla="*/ 3029901 w 12236666"/>
              <a:gd name="connsiteY2" fmla="*/ 0 h 6606065"/>
              <a:gd name="connsiteX3" fmla="*/ 12214204 w 12236666"/>
              <a:gd name="connsiteY3" fmla="*/ 5624 h 6606065"/>
              <a:gd name="connsiteX4" fmla="*/ 12236666 w 12236666"/>
              <a:gd name="connsiteY4" fmla="*/ 6606065 h 6606065"/>
              <a:gd name="connsiteX5" fmla="*/ 3085593 w 12236666"/>
              <a:gd name="connsiteY5" fmla="*/ 6601318 h 6606065"/>
              <a:gd name="connsiteX6" fmla="*/ 1072024 w 12236666"/>
              <a:gd name="connsiteY6" fmla="*/ 6604214 h 6606065"/>
              <a:gd name="connsiteX7" fmla="*/ 2378881 w 12236666"/>
              <a:gd name="connsiteY7" fmla="*/ 4434668 h 6606065"/>
              <a:gd name="connsiteX8" fmla="*/ 1031611 w 12236666"/>
              <a:gd name="connsiteY8" fmla="*/ 4887247 h 6606065"/>
              <a:gd name="connsiteX9" fmla="*/ 221796 w 12236666"/>
              <a:gd name="connsiteY9" fmla="*/ 3720482 h 6606065"/>
              <a:gd name="connsiteX10" fmla="*/ 7909 w 12236666"/>
              <a:gd name="connsiteY10" fmla="*/ 4365611 h 6606065"/>
              <a:gd name="connsiteX11" fmla="*/ 5244 w 12236666"/>
              <a:gd name="connsiteY11" fmla="*/ 2960841 h 6606065"/>
              <a:gd name="connsiteX12" fmla="*/ 0 w 12236666"/>
              <a:gd name="connsiteY12" fmla="*/ 1507571 h 6606065"/>
              <a:gd name="connsiteX0" fmla="*/ 0 w 12236666"/>
              <a:gd name="connsiteY0" fmla="*/ 1507571 h 6607389"/>
              <a:gd name="connsiteX1" fmla="*/ 1286316 w 12236666"/>
              <a:gd name="connsiteY1" fmla="*/ 1671547 h 6607389"/>
              <a:gd name="connsiteX2" fmla="*/ 3029901 w 12236666"/>
              <a:gd name="connsiteY2" fmla="*/ 0 h 6607389"/>
              <a:gd name="connsiteX3" fmla="*/ 12214204 w 12236666"/>
              <a:gd name="connsiteY3" fmla="*/ 5624 h 6607389"/>
              <a:gd name="connsiteX4" fmla="*/ 12236666 w 12236666"/>
              <a:gd name="connsiteY4" fmla="*/ 6606065 h 6607389"/>
              <a:gd name="connsiteX5" fmla="*/ 3085593 w 12236666"/>
              <a:gd name="connsiteY5" fmla="*/ 6601318 h 6607389"/>
              <a:gd name="connsiteX6" fmla="*/ 1106949 w 12236666"/>
              <a:gd name="connsiteY6" fmla="*/ 6607389 h 6607389"/>
              <a:gd name="connsiteX7" fmla="*/ 2378881 w 12236666"/>
              <a:gd name="connsiteY7" fmla="*/ 4434668 h 6607389"/>
              <a:gd name="connsiteX8" fmla="*/ 1031611 w 12236666"/>
              <a:gd name="connsiteY8" fmla="*/ 4887247 h 6607389"/>
              <a:gd name="connsiteX9" fmla="*/ 221796 w 12236666"/>
              <a:gd name="connsiteY9" fmla="*/ 3720482 h 6607389"/>
              <a:gd name="connsiteX10" fmla="*/ 7909 w 12236666"/>
              <a:gd name="connsiteY10" fmla="*/ 4365611 h 6607389"/>
              <a:gd name="connsiteX11" fmla="*/ 5244 w 12236666"/>
              <a:gd name="connsiteY11" fmla="*/ 2960841 h 6607389"/>
              <a:gd name="connsiteX12" fmla="*/ 0 w 12236666"/>
              <a:gd name="connsiteY12" fmla="*/ 1507571 h 6607389"/>
              <a:gd name="connsiteX0" fmla="*/ 0 w 12236666"/>
              <a:gd name="connsiteY0" fmla="*/ 1507571 h 6607389"/>
              <a:gd name="connsiteX1" fmla="*/ 1286316 w 12236666"/>
              <a:gd name="connsiteY1" fmla="*/ 1671547 h 6607389"/>
              <a:gd name="connsiteX2" fmla="*/ 3029901 w 12236666"/>
              <a:gd name="connsiteY2" fmla="*/ 0 h 6607389"/>
              <a:gd name="connsiteX3" fmla="*/ 12214204 w 12236666"/>
              <a:gd name="connsiteY3" fmla="*/ 5624 h 6607389"/>
              <a:gd name="connsiteX4" fmla="*/ 12236666 w 12236666"/>
              <a:gd name="connsiteY4" fmla="*/ 6606065 h 6607389"/>
              <a:gd name="connsiteX5" fmla="*/ 3085593 w 12236666"/>
              <a:gd name="connsiteY5" fmla="*/ 6601318 h 6607389"/>
              <a:gd name="connsiteX6" fmla="*/ 1106949 w 12236666"/>
              <a:gd name="connsiteY6" fmla="*/ 6607389 h 6607389"/>
              <a:gd name="connsiteX7" fmla="*/ 2378881 w 12236666"/>
              <a:gd name="connsiteY7" fmla="*/ 4434668 h 6607389"/>
              <a:gd name="connsiteX8" fmla="*/ 1031611 w 12236666"/>
              <a:gd name="connsiteY8" fmla="*/ 4887247 h 6607389"/>
              <a:gd name="connsiteX9" fmla="*/ 221796 w 12236666"/>
              <a:gd name="connsiteY9" fmla="*/ 3720482 h 6607389"/>
              <a:gd name="connsiteX10" fmla="*/ 7909 w 12236666"/>
              <a:gd name="connsiteY10" fmla="*/ 4365611 h 6607389"/>
              <a:gd name="connsiteX11" fmla="*/ 5244 w 12236666"/>
              <a:gd name="connsiteY11" fmla="*/ 2960841 h 6607389"/>
              <a:gd name="connsiteX12" fmla="*/ 0 w 12236666"/>
              <a:gd name="connsiteY12" fmla="*/ 1507571 h 6607389"/>
              <a:gd name="connsiteX0" fmla="*/ 0 w 12236666"/>
              <a:gd name="connsiteY0" fmla="*/ 1507571 h 6607389"/>
              <a:gd name="connsiteX1" fmla="*/ 1286316 w 12236666"/>
              <a:gd name="connsiteY1" fmla="*/ 1671547 h 6607389"/>
              <a:gd name="connsiteX2" fmla="*/ 3029901 w 12236666"/>
              <a:gd name="connsiteY2" fmla="*/ 0 h 6607389"/>
              <a:gd name="connsiteX3" fmla="*/ 12214204 w 12236666"/>
              <a:gd name="connsiteY3" fmla="*/ 5624 h 6607389"/>
              <a:gd name="connsiteX4" fmla="*/ 12236666 w 12236666"/>
              <a:gd name="connsiteY4" fmla="*/ 6606065 h 6607389"/>
              <a:gd name="connsiteX5" fmla="*/ 3085593 w 12236666"/>
              <a:gd name="connsiteY5" fmla="*/ 6601318 h 6607389"/>
              <a:gd name="connsiteX6" fmla="*/ 1106949 w 12236666"/>
              <a:gd name="connsiteY6" fmla="*/ 6607389 h 6607389"/>
              <a:gd name="connsiteX7" fmla="*/ 2378881 w 12236666"/>
              <a:gd name="connsiteY7" fmla="*/ 4434668 h 6607389"/>
              <a:gd name="connsiteX8" fmla="*/ 323586 w 12236666"/>
              <a:gd name="connsiteY8" fmla="*/ 5881022 h 6607389"/>
              <a:gd name="connsiteX9" fmla="*/ 221796 w 12236666"/>
              <a:gd name="connsiteY9" fmla="*/ 3720482 h 6607389"/>
              <a:gd name="connsiteX10" fmla="*/ 7909 w 12236666"/>
              <a:gd name="connsiteY10" fmla="*/ 4365611 h 6607389"/>
              <a:gd name="connsiteX11" fmla="*/ 5244 w 12236666"/>
              <a:gd name="connsiteY11" fmla="*/ 2960841 h 6607389"/>
              <a:gd name="connsiteX12" fmla="*/ 0 w 12236666"/>
              <a:gd name="connsiteY12" fmla="*/ 1507571 h 6607389"/>
              <a:gd name="connsiteX0" fmla="*/ 0 w 12236666"/>
              <a:gd name="connsiteY0" fmla="*/ 1507571 h 6607389"/>
              <a:gd name="connsiteX1" fmla="*/ 1286316 w 12236666"/>
              <a:gd name="connsiteY1" fmla="*/ 1671547 h 6607389"/>
              <a:gd name="connsiteX2" fmla="*/ 3029901 w 12236666"/>
              <a:gd name="connsiteY2" fmla="*/ 0 h 6607389"/>
              <a:gd name="connsiteX3" fmla="*/ 12214204 w 12236666"/>
              <a:gd name="connsiteY3" fmla="*/ 5624 h 6607389"/>
              <a:gd name="connsiteX4" fmla="*/ 12236666 w 12236666"/>
              <a:gd name="connsiteY4" fmla="*/ 6606065 h 6607389"/>
              <a:gd name="connsiteX5" fmla="*/ 3085593 w 12236666"/>
              <a:gd name="connsiteY5" fmla="*/ 6601318 h 6607389"/>
              <a:gd name="connsiteX6" fmla="*/ 1106949 w 12236666"/>
              <a:gd name="connsiteY6" fmla="*/ 6607389 h 6607389"/>
              <a:gd name="connsiteX7" fmla="*/ 2378881 w 12236666"/>
              <a:gd name="connsiteY7" fmla="*/ 4434668 h 6607389"/>
              <a:gd name="connsiteX8" fmla="*/ 704586 w 12236666"/>
              <a:gd name="connsiteY8" fmla="*/ 6490622 h 6607389"/>
              <a:gd name="connsiteX9" fmla="*/ 221796 w 12236666"/>
              <a:gd name="connsiteY9" fmla="*/ 3720482 h 6607389"/>
              <a:gd name="connsiteX10" fmla="*/ 7909 w 12236666"/>
              <a:gd name="connsiteY10" fmla="*/ 4365611 h 6607389"/>
              <a:gd name="connsiteX11" fmla="*/ 5244 w 12236666"/>
              <a:gd name="connsiteY11" fmla="*/ 2960841 h 6607389"/>
              <a:gd name="connsiteX12" fmla="*/ 0 w 12236666"/>
              <a:gd name="connsiteY12" fmla="*/ 1507571 h 6607389"/>
              <a:gd name="connsiteX0" fmla="*/ 0 w 12236666"/>
              <a:gd name="connsiteY0" fmla="*/ 1507571 h 6607389"/>
              <a:gd name="connsiteX1" fmla="*/ 1286316 w 12236666"/>
              <a:gd name="connsiteY1" fmla="*/ 1671547 h 6607389"/>
              <a:gd name="connsiteX2" fmla="*/ 3029901 w 12236666"/>
              <a:gd name="connsiteY2" fmla="*/ 0 h 6607389"/>
              <a:gd name="connsiteX3" fmla="*/ 12214204 w 12236666"/>
              <a:gd name="connsiteY3" fmla="*/ 5624 h 6607389"/>
              <a:gd name="connsiteX4" fmla="*/ 12236666 w 12236666"/>
              <a:gd name="connsiteY4" fmla="*/ 6606065 h 6607389"/>
              <a:gd name="connsiteX5" fmla="*/ 3085593 w 12236666"/>
              <a:gd name="connsiteY5" fmla="*/ 6601318 h 6607389"/>
              <a:gd name="connsiteX6" fmla="*/ 1106949 w 12236666"/>
              <a:gd name="connsiteY6" fmla="*/ 6607389 h 6607389"/>
              <a:gd name="connsiteX7" fmla="*/ 1978831 w 12236666"/>
              <a:gd name="connsiteY7" fmla="*/ 5336368 h 6607389"/>
              <a:gd name="connsiteX8" fmla="*/ 704586 w 12236666"/>
              <a:gd name="connsiteY8" fmla="*/ 6490622 h 6607389"/>
              <a:gd name="connsiteX9" fmla="*/ 221796 w 12236666"/>
              <a:gd name="connsiteY9" fmla="*/ 3720482 h 6607389"/>
              <a:gd name="connsiteX10" fmla="*/ 7909 w 12236666"/>
              <a:gd name="connsiteY10" fmla="*/ 4365611 h 6607389"/>
              <a:gd name="connsiteX11" fmla="*/ 5244 w 12236666"/>
              <a:gd name="connsiteY11" fmla="*/ 2960841 h 6607389"/>
              <a:gd name="connsiteX12" fmla="*/ 0 w 12236666"/>
              <a:gd name="connsiteY12" fmla="*/ 1507571 h 6607389"/>
              <a:gd name="connsiteX0" fmla="*/ 0 w 12236666"/>
              <a:gd name="connsiteY0" fmla="*/ 1507571 h 6815442"/>
              <a:gd name="connsiteX1" fmla="*/ 1286316 w 12236666"/>
              <a:gd name="connsiteY1" fmla="*/ 1671547 h 6815442"/>
              <a:gd name="connsiteX2" fmla="*/ 3029901 w 12236666"/>
              <a:gd name="connsiteY2" fmla="*/ 0 h 6815442"/>
              <a:gd name="connsiteX3" fmla="*/ 12214204 w 12236666"/>
              <a:gd name="connsiteY3" fmla="*/ 5624 h 6815442"/>
              <a:gd name="connsiteX4" fmla="*/ 12236666 w 12236666"/>
              <a:gd name="connsiteY4" fmla="*/ 6606065 h 6815442"/>
              <a:gd name="connsiteX5" fmla="*/ 3085593 w 12236666"/>
              <a:gd name="connsiteY5" fmla="*/ 6601318 h 6815442"/>
              <a:gd name="connsiteX6" fmla="*/ 1106949 w 12236666"/>
              <a:gd name="connsiteY6" fmla="*/ 6607389 h 6815442"/>
              <a:gd name="connsiteX7" fmla="*/ 1102531 w 12236666"/>
              <a:gd name="connsiteY7" fmla="*/ 6485718 h 6815442"/>
              <a:gd name="connsiteX8" fmla="*/ 704586 w 12236666"/>
              <a:gd name="connsiteY8" fmla="*/ 6490622 h 6815442"/>
              <a:gd name="connsiteX9" fmla="*/ 221796 w 12236666"/>
              <a:gd name="connsiteY9" fmla="*/ 3720482 h 6815442"/>
              <a:gd name="connsiteX10" fmla="*/ 7909 w 12236666"/>
              <a:gd name="connsiteY10" fmla="*/ 4365611 h 6815442"/>
              <a:gd name="connsiteX11" fmla="*/ 5244 w 12236666"/>
              <a:gd name="connsiteY11" fmla="*/ 2960841 h 6815442"/>
              <a:gd name="connsiteX12" fmla="*/ 0 w 12236666"/>
              <a:gd name="connsiteY12" fmla="*/ 1507571 h 6815442"/>
              <a:gd name="connsiteX0" fmla="*/ 0 w 12236666"/>
              <a:gd name="connsiteY0" fmla="*/ 1507571 h 6607389"/>
              <a:gd name="connsiteX1" fmla="*/ 1286316 w 12236666"/>
              <a:gd name="connsiteY1" fmla="*/ 1671547 h 6607389"/>
              <a:gd name="connsiteX2" fmla="*/ 3029901 w 12236666"/>
              <a:gd name="connsiteY2" fmla="*/ 0 h 6607389"/>
              <a:gd name="connsiteX3" fmla="*/ 12214204 w 12236666"/>
              <a:gd name="connsiteY3" fmla="*/ 5624 h 6607389"/>
              <a:gd name="connsiteX4" fmla="*/ 12236666 w 12236666"/>
              <a:gd name="connsiteY4" fmla="*/ 6606065 h 6607389"/>
              <a:gd name="connsiteX5" fmla="*/ 3085593 w 12236666"/>
              <a:gd name="connsiteY5" fmla="*/ 6601318 h 6607389"/>
              <a:gd name="connsiteX6" fmla="*/ 1106949 w 12236666"/>
              <a:gd name="connsiteY6" fmla="*/ 6607389 h 6607389"/>
              <a:gd name="connsiteX7" fmla="*/ 1102531 w 12236666"/>
              <a:gd name="connsiteY7" fmla="*/ 6485718 h 6607389"/>
              <a:gd name="connsiteX8" fmla="*/ 704586 w 12236666"/>
              <a:gd name="connsiteY8" fmla="*/ 6490622 h 6607389"/>
              <a:gd name="connsiteX9" fmla="*/ 221796 w 12236666"/>
              <a:gd name="connsiteY9" fmla="*/ 3720482 h 6607389"/>
              <a:gd name="connsiteX10" fmla="*/ 7909 w 12236666"/>
              <a:gd name="connsiteY10" fmla="*/ 4365611 h 6607389"/>
              <a:gd name="connsiteX11" fmla="*/ 5244 w 12236666"/>
              <a:gd name="connsiteY11" fmla="*/ 2960841 h 6607389"/>
              <a:gd name="connsiteX12" fmla="*/ 0 w 12236666"/>
              <a:gd name="connsiteY12" fmla="*/ 1507571 h 6607389"/>
              <a:gd name="connsiteX0" fmla="*/ 0 w 12236666"/>
              <a:gd name="connsiteY0" fmla="*/ 1507571 h 6618957"/>
              <a:gd name="connsiteX1" fmla="*/ 1286316 w 12236666"/>
              <a:gd name="connsiteY1" fmla="*/ 1671547 h 6618957"/>
              <a:gd name="connsiteX2" fmla="*/ 3029901 w 12236666"/>
              <a:gd name="connsiteY2" fmla="*/ 0 h 6618957"/>
              <a:gd name="connsiteX3" fmla="*/ 12214204 w 12236666"/>
              <a:gd name="connsiteY3" fmla="*/ 5624 h 6618957"/>
              <a:gd name="connsiteX4" fmla="*/ 12236666 w 12236666"/>
              <a:gd name="connsiteY4" fmla="*/ 6606065 h 6618957"/>
              <a:gd name="connsiteX5" fmla="*/ 3085593 w 12236666"/>
              <a:gd name="connsiteY5" fmla="*/ 6601318 h 6618957"/>
              <a:gd name="connsiteX6" fmla="*/ 1106949 w 12236666"/>
              <a:gd name="connsiteY6" fmla="*/ 6607389 h 6618957"/>
              <a:gd name="connsiteX7" fmla="*/ 1102531 w 12236666"/>
              <a:gd name="connsiteY7" fmla="*/ 6485718 h 6618957"/>
              <a:gd name="connsiteX8" fmla="*/ 704586 w 12236666"/>
              <a:gd name="connsiteY8" fmla="*/ 6490622 h 6618957"/>
              <a:gd name="connsiteX9" fmla="*/ 532347 w 12236666"/>
              <a:gd name="connsiteY9" fmla="*/ 6618957 h 6618957"/>
              <a:gd name="connsiteX10" fmla="*/ 7909 w 12236666"/>
              <a:gd name="connsiteY10" fmla="*/ 4365611 h 6618957"/>
              <a:gd name="connsiteX11" fmla="*/ 5244 w 12236666"/>
              <a:gd name="connsiteY11" fmla="*/ 2960841 h 6618957"/>
              <a:gd name="connsiteX12" fmla="*/ 0 w 12236666"/>
              <a:gd name="connsiteY12" fmla="*/ 1507571 h 6618957"/>
              <a:gd name="connsiteX0" fmla="*/ 0 w 12236666"/>
              <a:gd name="connsiteY0" fmla="*/ 1507571 h 6625732"/>
              <a:gd name="connsiteX1" fmla="*/ 1286316 w 12236666"/>
              <a:gd name="connsiteY1" fmla="*/ 1671547 h 6625732"/>
              <a:gd name="connsiteX2" fmla="*/ 3029901 w 12236666"/>
              <a:gd name="connsiteY2" fmla="*/ 0 h 6625732"/>
              <a:gd name="connsiteX3" fmla="*/ 12214204 w 12236666"/>
              <a:gd name="connsiteY3" fmla="*/ 5624 h 6625732"/>
              <a:gd name="connsiteX4" fmla="*/ 12236666 w 12236666"/>
              <a:gd name="connsiteY4" fmla="*/ 6606065 h 6625732"/>
              <a:gd name="connsiteX5" fmla="*/ 3085593 w 12236666"/>
              <a:gd name="connsiteY5" fmla="*/ 6601318 h 6625732"/>
              <a:gd name="connsiteX6" fmla="*/ 1106949 w 12236666"/>
              <a:gd name="connsiteY6" fmla="*/ 6607389 h 6625732"/>
              <a:gd name="connsiteX7" fmla="*/ 1102531 w 12236666"/>
              <a:gd name="connsiteY7" fmla="*/ 6485718 h 6625732"/>
              <a:gd name="connsiteX8" fmla="*/ 704586 w 12236666"/>
              <a:gd name="connsiteY8" fmla="*/ 6490622 h 6625732"/>
              <a:gd name="connsiteX9" fmla="*/ 532347 w 12236666"/>
              <a:gd name="connsiteY9" fmla="*/ 6618957 h 6625732"/>
              <a:gd name="connsiteX10" fmla="*/ 7909 w 12236666"/>
              <a:gd name="connsiteY10" fmla="*/ 6625732 h 6625732"/>
              <a:gd name="connsiteX11" fmla="*/ 5244 w 12236666"/>
              <a:gd name="connsiteY11" fmla="*/ 2960841 h 6625732"/>
              <a:gd name="connsiteX12" fmla="*/ 0 w 12236666"/>
              <a:gd name="connsiteY12" fmla="*/ 1507571 h 6625732"/>
              <a:gd name="connsiteX0" fmla="*/ 0 w 12236666"/>
              <a:gd name="connsiteY0" fmla="*/ 1507571 h 6625732"/>
              <a:gd name="connsiteX1" fmla="*/ 1286316 w 12236666"/>
              <a:gd name="connsiteY1" fmla="*/ 1671547 h 6625732"/>
              <a:gd name="connsiteX2" fmla="*/ 3029901 w 12236666"/>
              <a:gd name="connsiteY2" fmla="*/ 0 h 6625732"/>
              <a:gd name="connsiteX3" fmla="*/ 12214204 w 12236666"/>
              <a:gd name="connsiteY3" fmla="*/ 5624 h 6625732"/>
              <a:gd name="connsiteX4" fmla="*/ 12236666 w 12236666"/>
              <a:gd name="connsiteY4" fmla="*/ 6606065 h 6625732"/>
              <a:gd name="connsiteX5" fmla="*/ 3085593 w 12236666"/>
              <a:gd name="connsiteY5" fmla="*/ 6601318 h 6625732"/>
              <a:gd name="connsiteX6" fmla="*/ 1106949 w 12236666"/>
              <a:gd name="connsiteY6" fmla="*/ 6607389 h 6625732"/>
              <a:gd name="connsiteX7" fmla="*/ 1102531 w 12236666"/>
              <a:gd name="connsiteY7" fmla="*/ 6485718 h 6625732"/>
              <a:gd name="connsiteX8" fmla="*/ 704586 w 12236666"/>
              <a:gd name="connsiteY8" fmla="*/ 6490622 h 6625732"/>
              <a:gd name="connsiteX9" fmla="*/ 690609 w 12236666"/>
              <a:gd name="connsiteY9" fmla="*/ 6610164 h 6625732"/>
              <a:gd name="connsiteX10" fmla="*/ 7909 w 12236666"/>
              <a:gd name="connsiteY10" fmla="*/ 6625732 h 6625732"/>
              <a:gd name="connsiteX11" fmla="*/ 5244 w 12236666"/>
              <a:gd name="connsiteY11" fmla="*/ 2960841 h 6625732"/>
              <a:gd name="connsiteX12" fmla="*/ 0 w 12236666"/>
              <a:gd name="connsiteY12" fmla="*/ 1507571 h 6625732"/>
              <a:gd name="connsiteX0" fmla="*/ 0 w 12236666"/>
              <a:gd name="connsiteY0" fmla="*/ 1507571 h 6610164"/>
              <a:gd name="connsiteX1" fmla="*/ 1286316 w 12236666"/>
              <a:gd name="connsiteY1" fmla="*/ 1671547 h 6610164"/>
              <a:gd name="connsiteX2" fmla="*/ 3029901 w 12236666"/>
              <a:gd name="connsiteY2" fmla="*/ 0 h 6610164"/>
              <a:gd name="connsiteX3" fmla="*/ 12214204 w 12236666"/>
              <a:gd name="connsiteY3" fmla="*/ 5624 h 6610164"/>
              <a:gd name="connsiteX4" fmla="*/ 12236666 w 12236666"/>
              <a:gd name="connsiteY4" fmla="*/ 6606065 h 6610164"/>
              <a:gd name="connsiteX5" fmla="*/ 3085593 w 12236666"/>
              <a:gd name="connsiteY5" fmla="*/ 6601318 h 6610164"/>
              <a:gd name="connsiteX6" fmla="*/ 1106949 w 12236666"/>
              <a:gd name="connsiteY6" fmla="*/ 6607389 h 6610164"/>
              <a:gd name="connsiteX7" fmla="*/ 1102531 w 12236666"/>
              <a:gd name="connsiteY7" fmla="*/ 6485718 h 6610164"/>
              <a:gd name="connsiteX8" fmla="*/ 704586 w 12236666"/>
              <a:gd name="connsiteY8" fmla="*/ 6490622 h 6610164"/>
              <a:gd name="connsiteX9" fmla="*/ 690609 w 12236666"/>
              <a:gd name="connsiteY9" fmla="*/ 6610164 h 6610164"/>
              <a:gd name="connsiteX10" fmla="*/ 3513 w 12236666"/>
              <a:gd name="connsiteY10" fmla="*/ 6608147 h 6610164"/>
              <a:gd name="connsiteX11" fmla="*/ 5244 w 12236666"/>
              <a:gd name="connsiteY11" fmla="*/ 2960841 h 6610164"/>
              <a:gd name="connsiteX12" fmla="*/ 0 w 12236666"/>
              <a:gd name="connsiteY12" fmla="*/ 1507571 h 6610164"/>
              <a:gd name="connsiteX0" fmla="*/ 0 w 12236666"/>
              <a:gd name="connsiteY0" fmla="*/ 1507571 h 6610164"/>
              <a:gd name="connsiteX1" fmla="*/ 1286316 w 12236666"/>
              <a:gd name="connsiteY1" fmla="*/ 1671547 h 6610164"/>
              <a:gd name="connsiteX2" fmla="*/ 3029901 w 12236666"/>
              <a:gd name="connsiteY2" fmla="*/ 0 h 6610164"/>
              <a:gd name="connsiteX3" fmla="*/ 12214204 w 12236666"/>
              <a:gd name="connsiteY3" fmla="*/ 5624 h 6610164"/>
              <a:gd name="connsiteX4" fmla="*/ 12236666 w 12236666"/>
              <a:gd name="connsiteY4" fmla="*/ 6606065 h 6610164"/>
              <a:gd name="connsiteX5" fmla="*/ 3085593 w 12236666"/>
              <a:gd name="connsiteY5" fmla="*/ 6601318 h 6610164"/>
              <a:gd name="connsiteX6" fmla="*/ 1106949 w 12236666"/>
              <a:gd name="connsiteY6" fmla="*/ 6607389 h 6610164"/>
              <a:gd name="connsiteX7" fmla="*/ 1102531 w 12236666"/>
              <a:gd name="connsiteY7" fmla="*/ 6485718 h 6610164"/>
              <a:gd name="connsiteX8" fmla="*/ 704586 w 12236666"/>
              <a:gd name="connsiteY8" fmla="*/ 6490622 h 6610164"/>
              <a:gd name="connsiteX9" fmla="*/ 690609 w 12236666"/>
              <a:gd name="connsiteY9" fmla="*/ 6610164 h 6610164"/>
              <a:gd name="connsiteX10" fmla="*/ 9863 w 12236666"/>
              <a:gd name="connsiteY10" fmla="*/ 6604972 h 6610164"/>
              <a:gd name="connsiteX11" fmla="*/ 5244 w 12236666"/>
              <a:gd name="connsiteY11" fmla="*/ 2960841 h 6610164"/>
              <a:gd name="connsiteX12" fmla="*/ 0 w 12236666"/>
              <a:gd name="connsiteY12" fmla="*/ 1507571 h 6610164"/>
              <a:gd name="connsiteX0" fmla="*/ 0 w 12236666"/>
              <a:gd name="connsiteY0" fmla="*/ 1507571 h 6607389"/>
              <a:gd name="connsiteX1" fmla="*/ 1286316 w 12236666"/>
              <a:gd name="connsiteY1" fmla="*/ 1671547 h 6607389"/>
              <a:gd name="connsiteX2" fmla="*/ 3029901 w 12236666"/>
              <a:gd name="connsiteY2" fmla="*/ 0 h 6607389"/>
              <a:gd name="connsiteX3" fmla="*/ 12214204 w 12236666"/>
              <a:gd name="connsiteY3" fmla="*/ 5624 h 6607389"/>
              <a:gd name="connsiteX4" fmla="*/ 12236666 w 12236666"/>
              <a:gd name="connsiteY4" fmla="*/ 6606065 h 6607389"/>
              <a:gd name="connsiteX5" fmla="*/ 3085593 w 12236666"/>
              <a:gd name="connsiteY5" fmla="*/ 6601318 h 6607389"/>
              <a:gd name="connsiteX6" fmla="*/ 1106949 w 12236666"/>
              <a:gd name="connsiteY6" fmla="*/ 6607389 h 6607389"/>
              <a:gd name="connsiteX7" fmla="*/ 1102531 w 12236666"/>
              <a:gd name="connsiteY7" fmla="*/ 6485718 h 6607389"/>
              <a:gd name="connsiteX8" fmla="*/ 704586 w 12236666"/>
              <a:gd name="connsiteY8" fmla="*/ 6490622 h 6607389"/>
              <a:gd name="connsiteX9" fmla="*/ 700134 w 12236666"/>
              <a:gd name="connsiteY9" fmla="*/ 6603814 h 6607389"/>
              <a:gd name="connsiteX10" fmla="*/ 9863 w 12236666"/>
              <a:gd name="connsiteY10" fmla="*/ 6604972 h 6607389"/>
              <a:gd name="connsiteX11" fmla="*/ 5244 w 12236666"/>
              <a:gd name="connsiteY11" fmla="*/ 2960841 h 6607389"/>
              <a:gd name="connsiteX12" fmla="*/ 0 w 12236666"/>
              <a:gd name="connsiteY12" fmla="*/ 1507571 h 6607389"/>
              <a:gd name="connsiteX0" fmla="*/ 0 w 12236666"/>
              <a:gd name="connsiteY0" fmla="*/ 1507571 h 6607389"/>
              <a:gd name="connsiteX1" fmla="*/ 1286316 w 12236666"/>
              <a:gd name="connsiteY1" fmla="*/ 1671547 h 6607389"/>
              <a:gd name="connsiteX2" fmla="*/ 3029901 w 12236666"/>
              <a:gd name="connsiteY2" fmla="*/ 0 h 6607389"/>
              <a:gd name="connsiteX3" fmla="*/ 12214204 w 12236666"/>
              <a:gd name="connsiteY3" fmla="*/ 5624 h 6607389"/>
              <a:gd name="connsiteX4" fmla="*/ 12236666 w 12236666"/>
              <a:gd name="connsiteY4" fmla="*/ 6606065 h 6607389"/>
              <a:gd name="connsiteX5" fmla="*/ 3085593 w 12236666"/>
              <a:gd name="connsiteY5" fmla="*/ 6601318 h 6607389"/>
              <a:gd name="connsiteX6" fmla="*/ 1106949 w 12236666"/>
              <a:gd name="connsiteY6" fmla="*/ 6607389 h 6607389"/>
              <a:gd name="connsiteX7" fmla="*/ 1102531 w 12236666"/>
              <a:gd name="connsiteY7" fmla="*/ 6485718 h 6607389"/>
              <a:gd name="connsiteX8" fmla="*/ 701411 w 12236666"/>
              <a:gd name="connsiteY8" fmla="*/ 6490622 h 6607389"/>
              <a:gd name="connsiteX9" fmla="*/ 700134 w 12236666"/>
              <a:gd name="connsiteY9" fmla="*/ 6603814 h 6607389"/>
              <a:gd name="connsiteX10" fmla="*/ 9863 w 12236666"/>
              <a:gd name="connsiteY10" fmla="*/ 6604972 h 6607389"/>
              <a:gd name="connsiteX11" fmla="*/ 5244 w 12236666"/>
              <a:gd name="connsiteY11" fmla="*/ 2960841 h 6607389"/>
              <a:gd name="connsiteX12" fmla="*/ 0 w 12236666"/>
              <a:gd name="connsiteY12" fmla="*/ 1507571 h 6607389"/>
              <a:gd name="connsiteX0" fmla="*/ 0 w 12236666"/>
              <a:gd name="connsiteY0" fmla="*/ 1507571 h 6607389"/>
              <a:gd name="connsiteX1" fmla="*/ 1286316 w 12236666"/>
              <a:gd name="connsiteY1" fmla="*/ 1671547 h 6607389"/>
              <a:gd name="connsiteX2" fmla="*/ 3029901 w 12236666"/>
              <a:gd name="connsiteY2" fmla="*/ 0 h 6607389"/>
              <a:gd name="connsiteX3" fmla="*/ 12214204 w 12236666"/>
              <a:gd name="connsiteY3" fmla="*/ 5624 h 6607389"/>
              <a:gd name="connsiteX4" fmla="*/ 12236666 w 12236666"/>
              <a:gd name="connsiteY4" fmla="*/ 6606065 h 6607389"/>
              <a:gd name="connsiteX5" fmla="*/ 3085593 w 12236666"/>
              <a:gd name="connsiteY5" fmla="*/ 6601318 h 6607389"/>
              <a:gd name="connsiteX6" fmla="*/ 1106949 w 12236666"/>
              <a:gd name="connsiteY6" fmla="*/ 6607389 h 6607389"/>
              <a:gd name="connsiteX7" fmla="*/ 1102531 w 12236666"/>
              <a:gd name="connsiteY7" fmla="*/ 6485718 h 6607389"/>
              <a:gd name="connsiteX8" fmla="*/ 602986 w 12236666"/>
              <a:gd name="connsiteY8" fmla="*/ 6274722 h 6607389"/>
              <a:gd name="connsiteX9" fmla="*/ 700134 w 12236666"/>
              <a:gd name="connsiteY9" fmla="*/ 6603814 h 6607389"/>
              <a:gd name="connsiteX10" fmla="*/ 9863 w 12236666"/>
              <a:gd name="connsiteY10" fmla="*/ 6604972 h 6607389"/>
              <a:gd name="connsiteX11" fmla="*/ 5244 w 12236666"/>
              <a:gd name="connsiteY11" fmla="*/ 2960841 h 6607389"/>
              <a:gd name="connsiteX12" fmla="*/ 0 w 12236666"/>
              <a:gd name="connsiteY12" fmla="*/ 1507571 h 6607389"/>
              <a:gd name="connsiteX0" fmla="*/ 0 w 12236666"/>
              <a:gd name="connsiteY0" fmla="*/ 1507571 h 6607389"/>
              <a:gd name="connsiteX1" fmla="*/ 1286316 w 12236666"/>
              <a:gd name="connsiteY1" fmla="*/ 1671547 h 6607389"/>
              <a:gd name="connsiteX2" fmla="*/ 3029901 w 12236666"/>
              <a:gd name="connsiteY2" fmla="*/ 0 h 6607389"/>
              <a:gd name="connsiteX3" fmla="*/ 12214204 w 12236666"/>
              <a:gd name="connsiteY3" fmla="*/ 5624 h 6607389"/>
              <a:gd name="connsiteX4" fmla="*/ 12236666 w 12236666"/>
              <a:gd name="connsiteY4" fmla="*/ 6606065 h 6607389"/>
              <a:gd name="connsiteX5" fmla="*/ 3085593 w 12236666"/>
              <a:gd name="connsiteY5" fmla="*/ 6601318 h 6607389"/>
              <a:gd name="connsiteX6" fmla="*/ 1106949 w 12236666"/>
              <a:gd name="connsiteY6" fmla="*/ 6607389 h 6607389"/>
              <a:gd name="connsiteX7" fmla="*/ 1102531 w 12236666"/>
              <a:gd name="connsiteY7" fmla="*/ 6485718 h 6607389"/>
              <a:gd name="connsiteX8" fmla="*/ 701411 w 12236666"/>
              <a:gd name="connsiteY8" fmla="*/ 6487447 h 6607389"/>
              <a:gd name="connsiteX9" fmla="*/ 700134 w 12236666"/>
              <a:gd name="connsiteY9" fmla="*/ 6603814 h 6607389"/>
              <a:gd name="connsiteX10" fmla="*/ 9863 w 12236666"/>
              <a:gd name="connsiteY10" fmla="*/ 6604972 h 6607389"/>
              <a:gd name="connsiteX11" fmla="*/ 5244 w 12236666"/>
              <a:gd name="connsiteY11" fmla="*/ 2960841 h 6607389"/>
              <a:gd name="connsiteX12" fmla="*/ 0 w 12236666"/>
              <a:gd name="connsiteY12" fmla="*/ 1507571 h 66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6666" h="6607389">
                <a:moveTo>
                  <a:pt x="0" y="1507571"/>
                </a:moveTo>
                <a:lnTo>
                  <a:pt x="1286316" y="1671547"/>
                </a:lnTo>
                <a:lnTo>
                  <a:pt x="3029901" y="0"/>
                </a:lnTo>
                <a:lnTo>
                  <a:pt x="12214204" y="5624"/>
                </a:lnTo>
                <a:cubicBezTo>
                  <a:pt x="12222750" y="2208946"/>
                  <a:pt x="12228120" y="4402743"/>
                  <a:pt x="12236666" y="6606065"/>
                </a:cubicBezTo>
                <a:lnTo>
                  <a:pt x="3085593" y="6601318"/>
                </a:lnTo>
                <a:lnTo>
                  <a:pt x="1106949" y="6607389"/>
                </a:lnTo>
                <a:cubicBezTo>
                  <a:pt x="1102301" y="6499099"/>
                  <a:pt x="1107179" y="6505108"/>
                  <a:pt x="1102531" y="6485718"/>
                </a:cubicBezTo>
                <a:lnTo>
                  <a:pt x="701411" y="6487447"/>
                </a:lnTo>
                <a:cubicBezTo>
                  <a:pt x="700985" y="6525178"/>
                  <a:pt x="700560" y="6566083"/>
                  <a:pt x="700134" y="6603814"/>
                </a:cubicBezTo>
                <a:lnTo>
                  <a:pt x="9863" y="6604972"/>
                </a:lnTo>
                <a:cubicBezTo>
                  <a:pt x="8975" y="6180107"/>
                  <a:pt x="6132" y="3385706"/>
                  <a:pt x="5244" y="2960841"/>
                </a:cubicBezTo>
                <a:lnTo>
                  <a:pt x="0" y="1507571"/>
                </a:lnTo>
                <a:close/>
              </a:path>
            </a:pathLst>
          </a:custGeom>
        </p:spPr>
        <p:txBody>
          <a:bodyPr/>
          <a:lstStyle>
            <a:lvl1pPr marL="0" indent="0">
              <a:buFontTx/>
              <a:buNone/>
              <a:defRPr/>
            </a:lvl1pPr>
          </a:lstStyle>
          <a:p>
            <a:endParaRPr lang="en-US" dirty="0"/>
          </a:p>
        </p:txBody>
      </p:sp>
      <p:sp>
        <p:nvSpPr>
          <p:cNvPr id="10" name="Slide Number Placeholder 5">
            <a:extLst>
              <a:ext uri="{FF2B5EF4-FFF2-40B4-BE49-F238E27FC236}">
                <a16:creationId xmlns:a16="http://schemas.microsoft.com/office/drawing/2014/main" id="{E8133DC9-4A1A-6440-9BA1-00A27E48D491}"/>
              </a:ext>
            </a:extLst>
          </p:cNvPr>
          <p:cNvSpPr txBox="1">
            <a:spLocks/>
          </p:cNvSpPr>
          <p:nvPr userDrawn="1"/>
        </p:nvSpPr>
        <p:spPr>
          <a:xfrm>
            <a:off x="679508" y="6510991"/>
            <a:ext cx="398477" cy="222511"/>
          </a:xfrm>
          <a:prstGeom prst="rect">
            <a:avLst/>
          </a:prstGeom>
        </p:spPr>
        <p:txBody>
          <a:bodyPr lIns="0" tIns="0" rIns="0" bIns="0"/>
          <a:lstStyle>
            <a:defPPr>
              <a:defRPr lang="en-US"/>
            </a:defPPr>
            <a:lvl1pPr marL="0" algn="ctr" defTabSz="914400" rtl="0" eaLnBrk="1" latinLnBrk="0" hangingPunct="1">
              <a:defRPr sz="1800" b="1" i="0" kern="1200">
                <a:solidFill>
                  <a:schemeClr val="tx1"/>
                </a:solidFill>
                <a:latin typeface="Helvetica"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41135C-9941-234E-B997-BC4F6A975B67}" type="slidenum">
              <a:rPr lang="en-US" sz="1200" smtClean="0">
                <a:solidFill>
                  <a:schemeClr val="bg1"/>
                </a:solidFill>
              </a:rPr>
              <a:pPr/>
              <a:t>‹#›</a:t>
            </a:fld>
            <a:endParaRPr lang="en-US" sz="1200" dirty="0">
              <a:solidFill>
                <a:schemeClr val="bg1"/>
              </a:solidFill>
            </a:endParaRPr>
          </a:p>
        </p:txBody>
      </p:sp>
    </p:spTree>
    <p:extLst>
      <p:ext uri="{BB962C8B-B14F-4D97-AF65-F5344CB8AC3E}">
        <p14:creationId xmlns:p14="http://schemas.microsoft.com/office/powerpoint/2010/main" val="3991589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 Cover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8110AD6-5BDE-0E4E-916D-914E4796EF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70504" y="763927"/>
            <a:ext cx="1650992" cy="2260652"/>
          </a:xfrm>
          <a:prstGeom prst="rect">
            <a:avLst/>
          </a:prstGeom>
        </p:spPr>
      </p:pic>
      <p:cxnSp>
        <p:nvCxnSpPr>
          <p:cNvPr id="14" name="Straight Connector 13">
            <a:extLst>
              <a:ext uri="{FF2B5EF4-FFF2-40B4-BE49-F238E27FC236}">
                <a16:creationId xmlns:a16="http://schemas.microsoft.com/office/drawing/2014/main" id="{AE11A873-6D2C-3645-B634-976ABF9C6C65}"/>
              </a:ext>
            </a:extLst>
          </p:cNvPr>
          <p:cNvCxnSpPr/>
          <p:nvPr userDrawn="1"/>
        </p:nvCxnSpPr>
        <p:spPr>
          <a:xfrm>
            <a:off x="5779366" y="4582873"/>
            <a:ext cx="612000" cy="0"/>
          </a:xfrm>
          <a:prstGeom prst="line">
            <a:avLst/>
          </a:prstGeom>
          <a:ln w="63500">
            <a:solidFill>
              <a:srgbClr val="C8055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A6F167E-C7CD-C346-8D74-93280BD87DF0}"/>
              </a:ext>
            </a:extLst>
          </p:cNvPr>
          <p:cNvSpPr txBox="1">
            <a:spLocks/>
          </p:cNvSpPr>
          <p:nvPr userDrawn="1"/>
        </p:nvSpPr>
        <p:spPr>
          <a:xfrm>
            <a:off x="874643" y="3933651"/>
            <a:ext cx="10442713" cy="582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i="0" dirty="0">
                <a:latin typeface="Helvetica Neue" panose="02000503000000020004" pitchFamily="2" charset="0"/>
                <a:ea typeface="Helvetica Neue" panose="02000503000000020004" pitchFamily="2" charset="0"/>
                <a:cs typeface="Helvetica Neue" panose="02000503000000020004" pitchFamily="2" charset="0"/>
              </a:rPr>
              <a:t>Thank You</a:t>
            </a:r>
          </a:p>
        </p:txBody>
      </p:sp>
      <p:sp>
        <p:nvSpPr>
          <p:cNvPr id="10" name="Subtitle 2">
            <a:extLst>
              <a:ext uri="{FF2B5EF4-FFF2-40B4-BE49-F238E27FC236}">
                <a16:creationId xmlns:a16="http://schemas.microsoft.com/office/drawing/2014/main" id="{3B9E6D27-8F47-B84B-9945-26567E20D779}"/>
              </a:ext>
            </a:extLst>
          </p:cNvPr>
          <p:cNvSpPr txBox="1">
            <a:spLocks/>
          </p:cNvSpPr>
          <p:nvPr userDrawn="1"/>
        </p:nvSpPr>
        <p:spPr>
          <a:xfrm>
            <a:off x="1524000" y="4793952"/>
            <a:ext cx="9144000" cy="850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1800" b="1" dirty="0">
                <a:latin typeface="Helvetica" pitchFamily="2" charset="0"/>
              </a:rPr>
              <a:t>www.harlequins.foundation</a:t>
            </a:r>
          </a:p>
        </p:txBody>
      </p:sp>
    </p:spTree>
    <p:extLst>
      <p:ext uri="{BB962C8B-B14F-4D97-AF65-F5344CB8AC3E}">
        <p14:creationId xmlns:p14="http://schemas.microsoft.com/office/powerpoint/2010/main" val="3088479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7376B-54FA-B740-BC69-416A1584C385}"/>
              </a:ext>
            </a:extLst>
          </p:cNvPr>
          <p:cNvSpPr>
            <a:spLocks noGrp="1"/>
          </p:cNvSpPr>
          <p:nvPr>
            <p:ph type="title"/>
          </p:nvPr>
        </p:nvSpPr>
        <p:spPr>
          <a:xfrm>
            <a:off x="838200" y="681037"/>
            <a:ext cx="10515600" cy="1009651"/>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815EB0D-C74F-0044-B14D-8EA530388CD6}"/>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4000467-3954-D44E-A116-8F74A62579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1533A-B7CC-EF4D-AE78-F1505E3BACB5}" type="datetimeFigureOut">
              <a:rPr lang="en-US" smtClean="0"/>
              <a:t>11/21/2022</a:t>
            </a:fld>
            <a:endParaRPr lang="en-US" dirty="0"/>
          </a:p>
        </p:txBody>
      </p:sp>
      <p:sp>
        <p:nvSpPr>
          <p:cNvPr id="5" name="Footer Placeholder 4">
            <a:extLst>
              <a:ext uri="{FF2B5EF4-FFF2-40B4-BE49-F238E27FC236}">
                <a16:creationId xmlns:a16="http://schemas.microsoft.com/office/drawing/2014/main" id="{C604BB10-0D36-B748-9B9E-C90C18266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C87A69F-316D-B44D-9CAF-2359DDBA29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1135C-9941-234E-B997-BC4F6A975B67}" type="slidenum">
              <a:rPr lang="en-US" smtClean="0"/>
              <a:t>‹#›</a:t>
            </a:fld>
            <a:endParaRPr lang="en-US" dirty="0"/>
          </a:p>
        </p:txBody>
      </p:sp>
    </p:spTree>
    <p:extLst>
      <p:ext uri="{BB962C8B-B14F-4D97-AF65-F5344CB8AC3E}">
        <p14:creationId xmlns:p14="http://schemas.microsoft.com/office/powerpoint/2010/main" val="3818899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3" r:id="rId4"/>
    <p:sldLayoutId id="2147483665" r:id="rId5"/>
    <p:sldLayoutId id="2147483660" r:id="rId6"/>
    <p:sldLayoutId id="2147483651" r:id="rId7"/>
    <p:sldLayoutId id="2147483664" r:id="rId8"/>
    <p:sldLayoutId id="2147483662" r:id="rId9"/>
  </p:sldLayoutIdLst>
  <p:txStyles>
    <p:titleStyle>
      <a:lvl1pPr algn="l" defTabSz="914400" rtl="0" eaLnBrk="1" latinLnBrk="0" hangingPunct="1">
        <a:lnSpc>
          <a:spcPct val="90000"/>
        </a:lnSpc>
        <a:spcBef>
          <a:spcPct val="0"/>
        </a:spcBef>
        <a:buNone/>
        <a:defRPr sz="4400" b="1" i="0" kern="1200">
          <a:solidFill>
            <a:schemeClr val="tx1"/>
          </a:solidFill>
          <a:latin typeface="Helvetica" pitchFamily="2" charset="0"/>
          <a:ea typeface="Helvetica Neue" panose="02000503000000020004" pitchFamily="2" charset="0"/>
          <a:cs typeface="Helvetica Neue" panose="02000503000000020004" pitchFamily="2" charset="0"/>
        </a:defRPr>
      </a:lvl1pPr>
    </p:titleStyle>
    <p:bodyStyle>
      <a:lvl1pPr marL="0" indent="0" algn="l" defTabSz="914400" rtl="0" eaLnBrk="1" latinLnBrk="0" hangingPunct="1">
        <a:lnSpc>
          <a:spcPct val="110000"/>
        </a:lnSpc>
        <a:spcBef>
          <a:spcPts val="1000"/>
        </a:spcBef>
        <a:spcAft>
          <a:spcPts val="1000"/>
        </a:spcAft>
        <a:buFontTx/>
        <a:buNone/>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110000"/>
        </a:lnSpc>
        <a:spcBef>
          <a:spcPts val="500"/>
        </a:spcBef>
        <a:spcAft>
          <a:spcPts val="1000"/>
        </a:spcAft>
        <a:buFontTx/>
        <a:buNone/>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110000"/>
        </a:lnSpc>
        <a:spcBef>
          <a:spcPts val="500"/>
        </a:spcBef>
        <a:spcAft>
          <a:spcPts val="1000"/>
        </a:spcAft>
        <a:buFontTx/>
        <a:buNone/>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110000"/>
        </a:lnSpc>
        <a:spcBef>
          <a:spcPts val="500"/>
        </a:spcBef>
        <a:spcAft>
          <a:spcPts val="1000"/>
        </a:spcAft>
        <a:buFontTx/>
        <a:buNone/>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110000"/>
        </a:lnSpc>
        <a:spcBef>
          <a:spcPts val="500"/>
        </a:spcBef>
        <a:spcAft>
          <a:spcPts val="1000"/>
        </a:spcAft>
        <a:buFontTx/>
        <a:buNone/>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6F1D86-951F-EF45-9778-667E9DA45C9E}"/>
              </a:ext>
            </a:extLst>
          </p:cNvPr>
          <p:cNvSpPr>
            <a:spLocks noGrp="1"/>
          </p:cNvSpPr>
          <p:nvPr>
            <p:ph type="ctrTitle"/>
          </p:nvPr>
        </p:nvSpPr>
        <p:spPr>
          <a:xfrm>
            <a:off x="874643" y="3337778"/>
            <a:ext cx="10442713" cy="582851"/>
          </a:xfrm>
        </p:spPr>
        <p:txBody>
          <a:bodyPr>
            <a:normAutofit/>
          </a:bodyPr>
          <a:lstStyle/>
          <a:p>
            <a:r>
              <a:rPr lang="en-US" sz="1600" dirty="0"/>
              <a:t>Primary School Delivery </a:t>
            </a:r>
          </a:p>
        </p:txBody>
      </p:sp>
      <p:sp>
        <p:nvSpPr>
          <p:cNvPr id="7" name="Subtitle 2">
            <a:extLst>
              <a:ext uri="{FF2B5EF4-FFF2-40B4-BE49-F238E27FC236}">
                <a16:creationId xmlns:a16="http://schemas.microsoft.com/office/drawing/2014/main" id="{563B55DC-0D9A-5B46-BC3F-73B259D8CC66}"/>
              </a:ext>
            </a:extLst>
          </p:cNvPr>
          <p:cNvSpPr txBox="1">
            <a:spLocks/>
          </p:cNvSpPr>
          <p:nvPr/>
        </p:nvSpPr>
        <p:spPr>
          <a:xfrm>
            <a:off x="-1" y="6286406"/>
            <a:ext cx="12191999" cy="3396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400" b="1"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6452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68196-CE80-41B8-7E3A-D087EFA8C865}"/>
              </a:ext>
            </a:extLst>
          </p:cNvPr>
          <p:cNvSpPr>
            <a:spLocks noGrp="1"/>
          </p:cNvSpPr>
          <p:nvPr>
            <p:ph type="title"/>
          </p:nvPr>
        </p:nvSpPr>
        <p:spPr/>
        <p:txBody>
          <a:bodyPr/>
          <a:lstStyle/>
          <a:p>
            <a:r>
              <a:rPr lang="en-GB" dirty="0"/>
              <a:t>The Harlequins Foundation</a:t>
            </a:r>
          </a:p>
        </p:txBody>
      </p:sp>
      <p:sp>
        <p:nvSpPr>
          <p:cNvPr id="3" name="Content Placeholder 2">
            <a:extLst>
              <a:ext uri="{FF2B5EF4-FFF2-40B4-BE49-F238E27FC236}">
                <a16:creationId xmlns:a16="http://schemas.microsoft.com/office/drawing/2014/main" id="{BD1AD64A-21AA-266D-D79C-578ADC4C942D}"/>
              </a:ext>
            </a:extLst>
          </p:cNvPr>
          <p:cNvSpPr>
            <a:spLocks noGrp="1"/>
          </p:cNvSpPr>
          <p:nvPr>
            <p:ph idx="1"/>
          </p:nvPr>
        </p:nvSpPr>
        <p:spPr>
          <a:xfrm>
            <a:off x="1676399" y="1638469"/>
            <a:ext cx="4640179" cy="2198594"/>
          </a:xfrm>
        </p:spPr>
        <p:txBody>
          <a:bodyPr/>
          <a:lstStyle/>
          <a:p>
            <a:r>
              <a:rPr lang="en-GB" b="0" i="0" dirty="0">
                <a:solidFill>
                  <a:srgbClr val="000000"/>
                </a:solidFill>
                <a:effectLst/>
                <a:latin typeface="Helvetica Neue" panose="02000503000000020004"/>
              </a:rPr>
              <a:t>The Harlequins Foundation is the embodiment of the Club’s belief to put our communities at the heart of everything we do. </a:t>
            </a:r>
          </a:p>
          <a:p>
            <a:endParaRPr lang="en-GB" dirty="0">
              <a:solidFill>
                <a:srgbClr val="000000"/>
              </a:solidFill>
              <a:latin typeface="Helvetica Neue Regular"/>
            </a:endParaRPr>
          </a:p>
          <a:p>
            <a:r>
              <a:rPr lang="en-GB" b="1" dirty="0">
                <a:solidFill>
                  <a:srgbClr val="000000"/>
                </a:solidFill>
                <a:latin typeface="Helvetica Neue Regular"/>
              </a:rPr>
              <a:t>Our Vision </a:t>
            </a:r>
            <a:r>
              <a:rPr lang="en-GB" dirty="0">
                <a:solidFill>
                  <a:srgbClr val="000000"/>
                </a:solidFill>
                <a:latin typeface="Helvetica Neue Regular"/>
              </a:rPr>
              <a:t>– A world where the power of sport is used to drive positive change. </a:t>
            </a:r>
          </a:p>
          <a:p>
            <a:endParaRPr lang="en-GB" dirty="0">
              <a:solidFill>
                <a:srgbClr val="000000"/>
              </a:solidFill>
              <a:latin typeface="Helvetica Neue Regular"/>
            </a:endParaRPr>
          </a:p>
        </p:txBody>
      </p:sp>
      <p:pic>
        <p:nvPicPr>
          <p:cNvPr id="7" name="Picture Placeholder 6" descr="A group of people holding flags&#10;&#10;Description automatically generated with medium confidence">
            <a:extLst>
              <a:ext uri="{FF2B5EF4-FFF2-40B4-BE49-F238E27FC236}">
                <a16:creationId xmlns:a16="http://schemas.microsoft.com/office/drawing/2014/main" id="{584B284C-E64C-7989-E07F-CFB162D40BF9}"/>
              </a:ext>
            </a:extLst>
          </p:cNvPr>
          <p:cNvPicPr>
            <a:picLocks noGrp="1" noChangeAspect="1"/>
          </p:cNvPicPr>
          <p:nvPr>
            <p:ph type="pic" idx="14"/>
          </p:nvPr>
        </p:nvPicPr>
        <p:blipFill>
          <a:blip r:embed="rId2"/>
          <a:srcRect l="22083" r="22083"/>
          <a:stretch>
            <a:fillRect/>
          </a:stretch>
        </p:blipFill>
        <p:spPr/>
      </p:pic>
      <p:sp>
        <p:nvSpPr>
          <p:cNvPr id="8" name="TextBox 7">
            <a:extLst>
              <a:ext uri="{FF2B5EF4-FFF2-40B4-BE49-F238E27FC236}">
                <a16:creationId xmlns:a16="http://schemas.microsoft.com/office/drawing/2014/main" id="{80BAC07A-C835-1E09-B81D-F25431EACC43}"/>
              </a:ext>
            </a:extLst>
          </p:cNvPr>
          <p:cNvSpPr txBox="1"/>
          <p:nvPr/>
        </p:nvSpPr>
        <p:spPr>
          <a:xfrm>
            <a:off x="1676399" y="3777177"/>
            <a:ext cx="4527847" cy="307777"/>
          </a:xfrm>
          <a:prstGeom prst="rect">
            <a:avLst/>
          </a:prstGeom>
          <a:noFill/>
        </p:spPr>
        <p:txBody>
          <a:bodyPr wrap="square" rtlCol="0">
            <a:spAutoFit/>
          </a:bodyPr>
          <a:lstStyle/>
          <a:p>
            <a:r>
              <a:rPr lang="en-GB" sz="1400" b="1" dirty="0">
                <a:solidFill>
                  <a:srgbClr val="00B050"/>
                </a:solidFill>
                <a:latin typeface="Helvetica Neue" panose="02000503000000020004"/>
              </a:rPr>
              <a:t>2074 Participants -  </a:t>
            </a:r>
            <a:r>
              <a:rPr lang="en-GB" sz="1400" dirty="0">
                <a:latin typeface="Helvetica Neue" panose="02000503000000020004"/>
              </a:rPr>
              <a:t>across our school programmes</a:t>
            </a:r>
            <a:endParaRPr lang="en-GB" sz="1400" b="1" dirty="0">
              <a:solidFill>
                <a:srgbClr val="00B050"/>
              </a:solidFill>
              <a:latin typeface="Helvetica Neue" panose="02000503000000020004"/>
            </a:endParaRPr>
          </a:p>
        </p:txBody>
      </p:sp>
      <p:sp>
        <p:nvSpPr>
          <p:cNvPr id="9" name="TextBox 8">
            <a:extLst>
              <a:ext uri="{FF2B5EF4-FFF2-40B4-BE49-F238E27FC236}">
                <a16:creationId xmlns:a16="http://schemas.microsoft.com/office/drawing/2014/main" id="{D63B933A-8F21-8F39-5EA2-0AEE7C7717F4}"/>
              </a:ext>
            </a:extLst>
          </p:cNvPr>
          <p:cNvSpPr txBox="1"/>
          <p:nvPr/>
        </p:nvSpPr>
        <p:spPr>
          <a:xfrm>
            <a:off x="1687682" y="4267520"/>
            <a:ext cx="4408317" cy="307777"/>
          </a:xfrm>
          <a:prstGeom prst="rect">
            <a:avLst/>
          </a:prstGeom>
          <a:noFill/>
        </p:spPr>
        <p:txBody>
          <a:bodyPr wrap="square" rtlCol="0">
            <a:spAutoFit/>
          </a:bodyPr>
          <a:lstStyle/>
          <a:p>
            <a:r>
              <a:rPr lang="en-GB" sz="1400" b="1" dirty="0">
                <a:solidFill>
                  <a:srgbClr val="C80550"/>
                </a:solidFill>
                <a:latin typeface="Helvetica Neue" panose="02000503000000020004"/>
              </a:rPr>
              <a:t>£1: £4.73 - </a:t>
            </a:r>
            <a:r>
              <a:rPr lang="en-GB" sz="1400" dirty="0">
                <a:latin typeface="Helvetica Neue" panose="02000503000000020004"/>
              </a:rPr>
              <a:t>ratio £s spent : Social Value generated </a:t>
            </a:r>
            <a:endParaRPr lang="en-GB" sz="1400" b="1" dirty="0">
              <a:latin typeface="Helvetica Neue" panose="02000503000000020004"/>
            </a:endParaRPr>
          </a:p>
        </p:txBody>
      </p:sp>
      <p:sp>
        <p:nvSpPr>
          <p:cNvPr id="10" name="TextBox 9">
            <a:extLst>
              <a:ext uri="{FF2B5EF4-FFF2-40B4-BE49-F238E27FC236}">
                <a16:creationId xmlns:a16="http://schemas.microsoft.com/office/drawing/2014/main" id="{80C543F5-63E0-301B-C851-128F89C53477}"/>
              </a:ext>
            </a:extLst>
          </p:cNvPr>
          <p:cNvSpPr txBox="1"/>
          <p:nvPr/>
        </p:nvSpPr>
        <p:spPr>
          <a:xfrm>
            <a:off x="1676399" y="4757863"/>
            <a:ext cx="4861134" cy="307777"/>
          </a:xfrm>
          <a:prstGeom prst="rect">
            <a:avLst/>
          </a:prstGeom>
          <a:noFill/>
        </p:spPr>
        <p:txBody>
          <a:bodyPr wrap="square" rtlCol="0">
            <a:spAutoFit/>
          </a:bodyPr>
          <a:lstStyle/>
          <a:p>
            <a:r>
              <a:rPr lang="en-GB" sz="1400" b="1" dirty="0">
                <a:solidFill>
                  <a:srgbClr val="00B0F0"/>
                </a:solidFill>
                <a:latin typeface="Helvetica Neue" panose="02000503000000020004"/>
              </a:rPr>
              <a:t>£2,979,000 - </a:t>
            </a:r>
            <a:r>
              <a:rPr lang="en-GB" sz="1400" dirty="0">
                <a:latin typeface="Helvetica Neue" panose="02000503000000020004"/>
              </a:rPr>
              <a:t>Social Value created during 2021/22 season </a:t>
            </a:r>
            <a:endParaRPr lang="en-GB" sz="1400" b="1" dirty="0">
              <a:solidFill>
                <a:srgbClr val="00B0F0"/>
              </a:solidFill>
              <a:latin typeface="Helvetica Neue" panose="02000503000000020004"/>
            </a:endParaRPr>
          </a:p>
        </p:txBody>
      </p:sp>
    </p:spTree>
    <p:extLst>
      <p:ext uri="{BB962C8B-B14F-4D97-AF65-F5344CB8AC3E}">
        <p14:creationId xmlns:p14="http://schemas.microsoft.com/office/powerpoint/2010/main" val="3830837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FEBB64-BD91-05BA-BD5F-108F641AF4C0}"/>
              </a:ext>
            </a:extLst>
          </p:cNvPr>
          <p:cNvSpPr>
            <a:spLocks noGrp="1"/>
          </p:cNvSpPr>
          <p:nvPr>
            <p:ph type="title"/>
          </p:nvPr>
        </p:nvSpPr>
        <p:spPr/>
        <p:txBody>
          <a:bodyPr/>
          <a:lstStyle/>
          <a:p>
            <a:r>
              <a:rPr lang="en-GB" dirty="0"/>
              <a:t>Essential Skills </a:t>
            </a:r>
          </a:p>
        </p:txBody>
      </p:sp>
      <p:pic>
        <p:nvPicPr>
          <p:cNvPr id="10" name="Content Placeholder 9" descr="A picture containing icon&#10;&#10;Description automatically generated">
            <a:extLst>
              <a:ext uri="{FF2B5EF4-FFF2-40B4-BE49-F238E27FC236}">
                <a16:creationId xmlns:a16="http://schemas.microsoft.com/office/drawing/2014/main" id="{5369E3E6-092E-28F4-DB51-3044922C2ABF}"/>
              </a:ext>
            </a:extLst>
          </p:cNvPr>
          <p:cNvPicPr>
            <a:picLocks noGrp="1" noChangeAspect="1"/>
          </p:cNvPicPr>
          <p:nvPr>
            <p:ph idx="1"/>
          </p:nvPr>
        </p:nvPicPr>
        <p:blipFill>
          <a:blip r:embed="rId2"/>
          <a:stretch>
            <a:fillRect/>
          </a:stretch>
        </p:blipFill>
        <p:spPr>
          <a:xfrm>
            <a:off x="7668502" y="1698758"/>
            <a:ext cx="4269973" cy="4718998"/>
          </a:xfrm>
        </p:spPr>
      </p:pic>
      <p:sp>
        <p:nvSpPr>
          <p:cNvPr id="12" name="TextBox 11">
            <a:extLst>
              <a:ext uri="{FF2B5EF4-FFF2-40B4-BE49-F238E27FC236}">
                <a16:creationId xmlns:a16="http://schemas.microsoft.com/office/drawing/2014/main" id="{F4D1C7D8-C713-2CA7-13FF-4D9F22627316}"/>
              </a:ext>
            </a:extLst>
          </p:cNvPr>
          <p:cNvSpPr txBox="1"/>
          <p:nvPr/>
        </p:nvSpPr>
        <p:spPr>
          <a:xfrm>
            <a:off x="1386672" y="1698758"/>
            <a:ext cx="5275385" cy="3970318"/>
          </a:xfrm>
          <a:prstGeom prst="rect">
            <a:avLst/>
          </a:prstGeom>
          <a:noFill/>
        </p:spPr>
        <p:txBody>
          <a:bodyPr wrap="square" rtlCol="0">
            <a:spAutoFit/>
          </a:bodyPr>
          <a:lstStyle/>
          <a:p>
            <a:r>
              <a:rPr lang="en-GB" dirty="0">
                <a:latin typeface="Helvetica Neue" panose="02000503000000020004"/>
              </a:rPr>
              <a:t>At the Harlequins Foundation we pride ourselves on developing and delivering programmes that not only provide fun ways of getting our participants active, but also help them develop the essential skills required to succeed in life. </a:t>
            </a:r>
          </a:p>
          <a:p>
            <a:endParaRPr lang="en-GB" dirty="0">
              <a:latin typeface="Helvetica Neue" panose="02000503000000020004"/>
            </a:endParaRPr>
          </a:p>
          <a:p>
            <a:r>
              <a:rPr lang="en-GB" i="0" dirty="0">
                <a:solidFill>
                  <a:srgbClr val="000000"/>
                </a:solidFill>
                <a:effectLst/>
                <a:latin typeface="Helvetica Neue" panose="02000503000000020004"/>
              </a:rPr>
              <a:t>The </a:t>
            </a:r>
            <a:r>
              <a:rPr lang="en-GB" i="0" u="none" strike="noStrike" dirty="0">
                <a:solidFill>
                  <a:srgbClr val="000000"/>
                </a:solidFill>
                <a:effectLst/>
                <a:latin typeface="Helvetica Neue" panose="02000503000000020004"/>
              </a:rPr>
              <a:t>Skills Builder Universal Framework</a:t>
            </a:r>
            <a:r>
              <a:rPr lang="en-GB" i="0" dirty="0">
                <a:solidFill>
                  <a:srgbClr val="000000"/>
                </a:solidFill>
                <a:effectLst/>
                <a:latin typeface="Helvetica Neue" panose="02000503000000020004"/>
              </a:rPr>
              <a:t> provides the national standard for teaching the Essential Skills. It breaks each skill into steps, supporting progress for students of all ages and abilities – including those with Special Educational Needs.</a:t>
            </a:r>
            <a:endParaRPr lang="en-GB" dirty="0">
              <a:latin typeface="Helvetica Neue" panose="02000503000000020004"/>
            </a:endParaRPr>
          </a:p>
          <a:p>
            <a:endParaRPr lang="en-GB" dirty="0"/>
          </a:p>
          <a:p>
            <a:r>
              <a:rPr lang="en-GB" dirty="0">
                <a:latin typeface="Helvetica Neue" panose="02000503000000020004"/>
              </a:rPr>
              <a:t>We are able to map each of our sessions against this skills framework. </a:t>
            </a:r>
          </a:p>
        </p:txBody>
      </p:sp>
    </p:spTree>
    <p:extLst>
      <p:ext uri="{BB962C8B-B14F-4D97-AF65-F5344CB8AC3E}">
        <p14:creationId xmlns:p14="http://schemas.microsoft.com/office/powerpoint/2010/main" val="3706405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275B4C-EDCA-30DE-963E-0A7F1855070B}"/>
              </a:ext>
            </a:extLst>
          </p:cNvPr>
          <p:cNvSpPr>
            <a:spLocks noGrp="1"/>
          </p:cNvSpPr>
          <p:nvPr>
            <p:ph type="title"/>
          </p:nvPr>
        </p:nvSpPr>
        <p:spPr/>
        <p:txBody>
          <a:bodyPr/>
          <a:lstStyle/>
          <a:p>
            <a:r>
              <a:rPr lang="en-GB" dirty="0"/>
              <a:t>MOVE – LEARN – GROW </a:t>
            </a:r>
          </a:p>
        </p:txBody>
      </p:sp>
      <p:pic>
        <p:nvPicPr>
          <p:cNvPr id="10" name="Picture Placeholder 9" descr="A picture containing grass, soccer, person, outdoor&#10;&#10;Description automatically generated">
            <a:extLst>
              <a:ext uri="{FF2B5EF4-FFF2-40B4-BE49-F238E27FC236}">
                <a16:creationId xmlns:a16="http://schemas.microsoft.com/office/drawing/2014/main" id="{7D91E55E-537D-D79D-42A8-C3F98DED690D}"/>
              </a:ext>
            </a:extLst>
          </p:cNvPr>
          <p:cNvPicPr>
            <a:picLocks noGrp="1" noChangeAspect="1"/>
          </p:cNvPicPr>
          <p:nvPr>
            <p:ph type="pic" idx="14"/>
          </p:nvPr>
        </p:nvPicPr>
        <p:blipFill>
          <a:blip r:embed="rId2"/>
          <a:srcRect l="22096" r="22096"/>
          <a:stretch>
            <a:fillRect/>
          </a:stretch>
        </p:blipFill>
        <p:spPr>
          <a:xfrm>
            <a:off x="6663184" y="0"/>
            <a:ext cx="5528816" cy="6588808"/>
          </a:xfrm>
        </p:spPr>
      </p:pic>
      <p:sp>
        <p:nvSpPr>
          <p:cNvPr id="11" name="TextBox 10">
            <a:extLst>
              <a:ext uri="{FF2B5EF4-FFF2-40B4-BE49-F238E27FC236}">
                <a16:creationId xmlns:a16="http://schemas.microsoft.com/office/drawing/2014/main" id="{FC3BFE04-DD9A-13BA-FCEF-15341FA3280A}"/>
              </a:ext>
            </a:extLst>
          </p:cNvPr>
          <p:cNvSpPr txBox="1"/>
          <p:nvPr/>
        </p:nvSpPr>
        <p:spPr>
          <a:xfrm>
            <a:off x="1122347" y="1638468"/>
            <a:ext cx="4973653" cy="3539430"/>
          </a:xfrm>
          <a:prstGeom prst="rect">
            <a:avLst/>
          </a:prstGeom>
          <a:noFill/>
        </p:spPr>
        <p:txBody>
          <a:bodyPr wrap="square" rtlCol="0">
            <a:spAutoFit/>
          </a:bodyPr>
          <a:lstStyle/>
          <a:p>
            <a:r>
              <a:rPr lang="en-GB" b="1" dirty="0">
                <a:solidFill>
                  <a:srgbClr val="00B0F0"/>
                </a:solidFill>
                <a:latin typeface="Helvetica Neue" panose="02000503000000020004"/>
              </a:rPr>
              <a:t>Why? </a:t>
            </a:r>
          </a:p>
          <a:p>
            <a:endParaRPr lang="en-GB" dirty="0">
              <a:latin typeface="Helvetica Neue" panose="02000503000000020004"/>
            </a:endParaRPr>
          </a:p>
          <a:p>
            <a:pPr marL="285750" indent="-285750">
              <a:buFontTx/>
              <a:buChar char="-"/>
            </a:pPr>
            <a:r>
              <a:rPr lang="en-GB" dirty="0">
                <a:latin typeface="Helvetica Neue" panose="02000503000000020004"/>
              </a:rPr>
              <a:t>Only 44.6% children are completing an average of 60 minutes sport and physical activity a day </a:t>
            </a:r>
            <a:r>
              <a:rPr lang="en-GB" sz="800" dirty="0">
                <a:latin typeface="Helvetica Neue" panose="02000503000000020004"/>
              </a:rPr>
              <a:t>(Active Lives- Children and Young People Survey) </a:t>
            </a:r>
          </a:p>
          <a:p>
            <a:pPr marL="285750" indent="-285750">
              <a:buFontTx/>
              <a:buChar char="-"/>
            </a:pPr>
            <a:r>
              <a:rPr lang="en-GB" dirty="0">
                <a:latin typeface="Helvetica Neue" panose="02000503000000020004"/>
              </a:rPr>
              <a:t>Children’s activity levels have fallen by 13% compared to pre-pandemic levels </a:t>
            </a:r>
          </a:p>
          <a:p>
            <a:r>
              <a:rPr lang="en-GB" sz="800" dirty="0">
                <a:latin typeface="Helvetica Neue" panose="02000503000000020004"/>
              </a:rPr>
              <a:t>           (International journal of Behavioural Nutrition and physical activity) </a:t>
            </a:r>
          </a:p>
          <a:p>
            <a:pPr marL="285750" indent="-285750">
              <a:buFontTx/>
              <a:buChar char="-"/>
            </a:pPr>
            <a:r>
              <a:rPr lang="en-GB" dirty="0">
                <a:latin typeface="Helvetica Neue" panose="02000503000000020004"/>
              </a:rPr>
              <a:t>54% of children would like to do more exercise or sport </a:t>
            </a:r>
            <a:r>
              <a:rPr lang="en-GB" sz="800" dirty="0">
                <a:latin typeface="Helvetica Neue" panose="02000503000000020004"/>
              </a:rPr>
              <a:t>(Youth Sports Trust – Foresight Factory) </a:t>
            </a:r>
          </a:p>
          <a:p>
            <a:pPr marL="285750" indent="-285750">
              <a:buFontTx/>
              <a:buChar char="-"/>
            </a:pPr>
            <a:r>
              <a:rPr lang="en-GB" dirty="0">
                <a:latin typeface="Helvetica Neue" panose="02000503000000020004"/>
              </a:rPr>
              <a:t>Evidence indicates Primary PE and Sport premium spending is having a positive impact… </a:t>
            </a:r>
            <a:r>
              <a:rPr lang="en-GB" b="1" dirty="0">
                <a:solidFill>
                  <a:srgbClr val="C80550"/>
                </a:solidFill>
                <a:latin typeface="Helvetica Neue" panose="02000503000000020004"/>
              </a:rPr>
              <a:t>how are you spending yours? </a:t>
            </a:r>
          </a:p>
        </p:txBody>
      </p:sp>
    </p:spTree>
    <p:extLst>
      <p:ext uri="{BB962C8B-B14F-4D97-AF65-F5344CB8AC3E}">
        <p14:creationId xmlns:p14="http://schemas.microsoft.com/office/powerpoint/2010/main" val="3271743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54B6-B3DA-DEBC-5274-FE51437E2A91}"/>
              </a:ext>
            </a:extLst>
          </p:cNvPr>
          <p:cNvSpPr>
            <a:spLocks noGrp="1"/>
          </p:cNvSpPr>
          <p:nvPr>
            <p:ph type="title"/>
          </p:nvPr>
        </p:nvSpPr>
        <p:spPr/>
        <p:txBody>
          <a:bodyPr/>
          <a:lstStyle/>
          <a:p>
            <a:r>
              <a:rPr lang="en-GB" dirty="0"/>
              <a:t>Robot Rugby </a:t>
            </a:r>
          </a:p>
        </p:txBody>
      </p:sp>
      <p:sp>
        <p:nvSpPr>
          <p:cNvPr id="6" name="Content Placeholder 5">
            <a:extLst>
              <a:ext uri="{FF2B5EF4-FFF2-40B4-BE49-F238E27FC236}">
                <a16:creationId xmlns:a16="http://schemas.microsoft.com/office/drawing/2014/main" id="{9A92C05B-102C-19C7-A442-10B591FD2BD7}"/>
              </a:ext>
            </a:extLst>
          </p:cNvPr>
          <p:cNvSpPr>
            <a:spLocks noGrp="1"/>
          </p:cNvSpPr>
          <p:nvPr>
            <p:ph idx="1"/>
          </p:nvPr>
        </p:nvSpPr>
        <p:spPr>
          <a:xfrm>
            <a:off x="1676400" y="2089234"/>
            <a:ext cx="4640179" cy="1645278"/>
          </a:xfrm>
        </p:spPr>
        <p:txBody>
          <a:bodyPr/>
          <a:lstStyle/>
          <a:p>
            <a:pPr algn="l" rtl="0" fontAlgn="base"/>
            <a:r>
              <a:rPr lang="en-GB" b="0" i="0" u="none" strike="noStrike" dirty="0">
                <a:solidFill>
                  <a:srgbClr val="000000"/>
                </a:solidFill>
                <a:effectLst/>
                <a:latin typeface="Calibri" panose="020F0502020204030204" pitchFamily="34" charset="0"/>
              </a:rPr>
              <a:t>The Harlequins Foundation are proud to deliver 'Robot Rugby', a world-first coding experience for schools.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b="0" i="0" dirty="0">
                <a:solidFill>
                  <a:srgbClr val="000000"/>
                </a:solidFill>
                <a:effectLst/>
                <a:latin typeface="Calibri" panose="020F0502020204030204" pitchFamily="34" charset="0"/>
              </a:rPr>
              <a:t>​</a:t>
            </a:r>
            <a:r>
              <a:rPr lang="en-GB" b="0" i="0" u="none" strike="noStrike" dirty="0">
                <a:solidFill>
                  <a:srgbClr val="000000"/>
                </a:solidFill>
                <a:effectLst/>
                <a:latin typeface="Calibri" panose="020F0502020204030204" pitchFamily="34" charset="0"/>
              </a:rPr>
              <a:t>Robot Rugby enables pupils to collaborate with their peers and explore the world of STEM while gaining a unique and exciting insight into careers in high performance sport. </a:t>
            </a:r>
            <a:endParaRPr lang="en-US" b="0" i="0" dirty="0">
              <a:solidFill>
                <a:srgbClr val="000000"/>
              </a:solidFill>
              <a:effectLst/>
              <a:latin typeface="Segoe UI" panose="020B0502040204020203" pitchFamily="34" charset="0"/>
            </a:endParaRPr>
          </a:p>
          <a:p>
            <a:endParaRPr lang="en-GB" dirty="0"/>
          </a:p>
        </p:txBody>
      </p:sp>
      <p:sp>
        <p:nvSpPr>
          <p:cNvPr id="7" name="TextBox 6">
            <a:extLst>
              <a:ext uri="{FF2B5EF4-FFF2-40B4-BE49-F238E27FC236}">
                <a16:creationId xmlns:a16="http://schemas.microsoft.com/office/drawing/2014/main" id="{18B194E9-5BF6-877F-C205-773199ED45D3}"/>
              </a:ext>
            </a:extLst>
          </p:cNvPr>
          <p:cNvSpPr txBox="1"/>
          <p:nvPr/>
        </p:nvSpPr>
        <p:spPr>
          <a:xfrm>
            <a:off x="1608034" y="3896882"/>
            <a:ext cx="4419600" cy="1169551"/>
          </a:xfrm>
          <a:prstGeom prst="rect">
            <a:avLst/>
          </a:prstGeom>
          <a:noFill/>
        </p:spPr>
        <p:txBody>
          <a:bodyPr wrap="square" rtlCol="0">
            <a:spAutoFit/>
          </a:bodyPr>
          <a:lstStyle/>
          <a:p>
            <a:r>
              <a:rPr lang="en-GB" dirty="0">
                <a:solidFill>
                  <a:srgbClr val="00B050"/>
                </a:solidFill>
              </a:rPr>
              <a:t>“It was really amazing, such a well designed and expertly led piece of Stem learning. The children cant wait for the next session!”</a:t>
            </a:r>
          </a:p>
          <a:p>
            <a:r>
              <a:rPr lang="en-GB" sz="1600" dirty="0"/>
              <a:t>Mr Lee, Headteacher at Deer Park Primary School</a:t>
            </a:r>
          </a:p>
        </p:txBody>
      </p:sp>
      <p:pic>
        <p:nvPicPr>
          <p:cNvPr id="24" name="Picture Placeholder 23" descr="A picture containing person&#10;&#10;Description automatically generated">
            <a:extLst>
              <a:ext uri="{FF2B5EF4-FFF2-40B4-BE49-F238E27FC236}">
                <a16:creationId xmlns:a16="http://schemas.microsoft.com/office/drawing/2014/main" id="{AD3871DA-9C47-8DDA-D238-793C2D717104}"/>
              </a:ext>
            </a:extLst>
          </p:cNvPr>
          <p:cNvPicPr>
            <a:picLocks noGrp="1" noChangeAspect="1"/>
          </p:cNvPicPr>
          <p:nvPr>
            <p:ph type="pic" idx="14"/>
          </p:nvPr>
        </p:nvPicPr>
        <p:blipFill>
          <a:blip r:embed="rId2"/>
          <a:srcRect l="8145" r="8145"/>
          <a:stretch>
            <a:fillRect/>
          </a:stretch>
        </p:blipFill>
        <p:spPr/>
      </p:pic>
    </p:spTree>
    <p:extLst>
      <p:ext uri="{BB962C8B-B14F-4D97-AF65-F5344CB8AC3E}">
        <p14:creationId xmlns:p14="http://schemas.microsoft.com/office/powerpoint/2010/main" val="2448578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9D09-921F-6EF9-F6D0-235E87D5F9D5}"/>
              </a:ext>
            </a:extLst>
          </p:cNvPr>
          <p:cNvSpPr>
            <a:spLocks noGrp="1"/>
          </p:cNvSpPr>
          <p:nvPr>
            <p:ph type="title"/>
          </p:nvPr>
        </p:nvSpPr>
        <p:spPr/>
        <p:txBody>
          <a:bodyPr/>
          <a:lstStyle/>
          <a:p>
            <a:r>
              <a:rPr lang="en-GB" dirty="0"/>
              <a:t>METTLE </a:t>
            </a:r>
          </a:p>
        </p:txBody>
      </p:sp>
      <p:sp>
        <p:nvSpPr>
          <p:cNvPr id="3" name="Content Placeholder 2">
            <a:extLst>
              <a:ext uri="{FF2B5EF4-FFF2-40B4-BE49-F238E27FC236}">
                <a16:creationId xmlns:a16="http://schemas.microsoft.com/office/drawing/2014/main" id="{563A09EF-08AA-D5D5-343E-EA0A56D5D6E3}"/>
              </a:ext>
            </a:extLst>
          </p:cNvPr>
          <p:cNvSpPr>
            <a:spLocks noGrp="1"/>
          </p:cNvSpPr>
          <p:nvPr>
            <p:ph idx="1"/>
          </p:nvPr>
        </p:nvSpPr>
        <p:spPr>
          <a:xfrm>
            <a:off x="1590942" y="1978138"/>
            <a:ext cx="4640179" cy="1217823"/>
          </a:xfrm>
        </p:spPr>
        <p:txBody>
          <a:bodyPr/>
          <a:lstStyle/>
          <a:p>
            <a:r>
              <a:rPr lang="en-GB" dirty="0"/>
              <a:t>Over a third (36%) of parents believe that their child’s physical wellbeing has been negatively impacted by the Covid-19 pandemic, while 43% believe that their child’s mental wellbeing has been negatively impacted and 53% believe social wellbeing has suffered</a:t>
            </a:r>
            <a:r>
              <a:rPr lang="en-GB" sz="800" dirty="0"/>
              <a:t>. (Save the Children) </a:t>
            </a:r>
            <a:endParaRPr lang="en-GB" dirty="0"/>
          </a:p>
        </p:txBody>
      </p:sp>
      <p:sp>
        <p:nvSpPr>
          <p:cNvPr id="4" name="Text Placeholder 3">
            <a:extLst>
              <a:ext uri="{FF2B5EF4-FFF2-40B4-BE49-F238E27FC236}">
                <a16:creationId xmlns:a16="http://schemas.microsoft.com/office/drawing/2014/main" id="{569B7C28-F231-AE21-FE1B-194B723ECBBF}"/>
              </a:ext>
            </a:extLst>
          </p:cNvPr>
          <p:cNvSpPr>
            <a:spLocks noGrp="1"/>
          </p:cNvSpPr>
          <p:nvPr>
            <p:ph type="body" idx="13"/>
          </p:nvPr>
        </p:nvSpPr>
        <p:spPr/>
        <p:txBody>
          <a:bodyPr/>
          <a:lstStyle/>
          <a:p>
            <a:r>
              <a:rPr lang="en-GB" sz="1200" dirty="0"/>
              <a:t>Relationships – Emotions - Self-care – Physical Activity </a:t>
            </a:r>
          </a:p>
        </p:txBody>
      </p:sp>
      <p:pic>
        <p:nvPicPr>
          <p:cNvPr id="7" name="Picture Placeholder 6" descr="A group of people standing outside a building&#10;&#10;Description automatically generated with medium confidence">
            <a:extLst>
              <a:ext uri="{FF2B5EF4-FFF2-40B4-BE49-F238E27FC236}">
                <a16:creationId xmlns:a16="http://schemas.microsoft.com/office/drawing/2014/main" id="{ADE9C434-07C0-CD25-749C-EA79B6702452}"/>
              </a:ext>
            </a:extLst>
          </p:cNvPr>
          <p:cNvPicPr>
            <a:picLocks noGrp="1" noChangeAspect="1"/>
          </p:cNvPicPr>
          <p:nvPr>
            <p:ph type="pic" idx="14"/>
          </p:nvPr>
        </p:nvPicPr>
        <p:blipFill>
          <a:blip r:embed="rId2"/>
          <a:srcRect l="8145" r="8145"/>
          <a:stretch>
            <a:fillRect/>
          </a:stretch>
        </p:blipFill>
        <p:spPr/>
      </p:pic>
      <p:sp>
        <p:nvSpPr>
          <p:cNvPr id="8" name="TextBox 7">
            <a:extLst>
              <a:ext uri="{FF2B5EF4-FFF2-40B4-BE49-F238E27FC236}">
                <a16:creationId xmlns:a16="http://schemas.microsoft.com/office/drawing/2014/main" id="{05CF849B-92FF-62A7-7698-F97D478D67BA}"/>
              </a:ext>
            </a:extLst>
          </p:cNvPr>
          <p:cNvSpPr txBox="1"/>
          <p:nvPr/>
        </p:nvSpPr>
        <p:spPr>
          <a:xfrm>
            <a:off x="1590942" y="3429000"/>
            <a:ext cx="4505058" cy="2862322"/>
          </a:xfrm>
          <a:prstGeom prst="rect">
            <a:avLst/>
          </a:prstGeom>
          <a:noFill/>
        </p:spPr>
        <p:txBody>
          <a:bodyPr wrap="square" rtlCol="0">
            <a:spAutoFit/>
          </a:bodyPr>
          <a:lstStyle/>
          <a:p>
            <a:r>
              <a:rPr lang="en-GB" dirty="0">
                <a:latin typeface="Helvetica Neue" panose="02000503000000020004"/>
              </a:rPr>
              <a:t>Why METTLE? </a:t>
            </a:r>
          </a:p>
          <a:p>
            <a:endParaRPr lang="en-GB" dirty="0">
              <a:latin typeface="Helvetica Neue" panose="02000503000000020004"/>
            </a:endParaRPr>
          </a:p>
          <a:p>
            <a:pPr marL="285750" indent="-285750">
              <a:buFontTx/>
              <a:buChar char="-"/>
            </a:pPr>
            <a:r>
              <a:rPr lang="en-GB" dirty="0">
                <a:latin typeface="Helvetica Neue" panose="02000503000000020004"/>
              </a:rPr>
              <a:t>31.3% Participants were </a:t>
            </a:r>
            <a:r>
              <a:rPr lang="en-GB" b="1" dirty="0">
                <a:solidFill>
                  <a:srgbClr val="C80550"/>
                </a:solidFill>
                <a:latin typeface="Helvetica Neue" panose="02000503000000020004"/>
              </a:rPr>
              <a:t>more active </a:t>
            </a:r>
            <a:r>
              <a:rPr lang="en-GB" dirty="0">
                <a:latin typeface="Helvetica Neue" panose="02000503000000020004"/>
              </a:rPr>
              <a:t>through sport after attending METTLE</a:t>
            </a:r>
          </a:p>
          <a:p>
            <a:pPr marL="285750" indent="-285750">
              <a:buFontTx/>
              <a:buChar char="-"/>
            </a:pPr>
            <a:r>
              <a:rPr lang="en-GB" dirty="0">
                <a:latin typeface="Helvetica Neue" panose="02000503000000020004"/>
              </a:rPr>
              <a:t>19.8% of participants </a:t>
            </a:r>
            <a:r>
              <a:rPr lang="en-GB" b="1" dirty="0">
                <a:solidFill>
                  <a:srgbClr val="00B050"/>
                </a:solidFill>
                <a:latin typeface="Helvetica Neue" panose="02000503000000020004"/>
              </a:rPr>
              <a:t>worried less </a:t>
            </a:r>
            <a:r>
              <a:rPr lang="en-GB" dirty="0">
                <a:latin typeface="Helvetica Neue" panose="02000503000000020004"/>
              </a:rPr>
              <a:t>and 18.3% felt unhappy/sad/tearful less often. </a:t>
            </a:r>
          </a:p>
          <a:p>
            <a:pPr marL="285750" indent="-285750">
              <a:buFontTx/>
              <a:buChar char="-"/>
            </a:pPr>
            <a:r>
              <a:rPr lang="en-GB" dirty="0">
                <a:latin typeface="Helvetica Neue" panose="02000503000000020004"/>
              </a:rPr>
              <a:t>20.1% of participants were </a:t>
            </a:r>
            <a:r>
              <a:rPr lang="en-GB" b="1" dirty="0">
                <a:solidFill>
                  <a:srgbClr val="00B0F0"/>
                </a:solidFill>
                <a:latin typeface="Helvetica Neue" panose="02000503000000020004"/>
              </a:rPr>
              <a:t>less nervous</a:t>
            </a:r>
            <a:r>
              <a:rPr lang="en-GB" dirty="0">
                <a:latin typeface="Helvetica Neue" panose="02000503000000020004"/>
              </a:rPr>
              <a:t> in new situations. </a:t>
            </a:r>
          </a:p>
          <a:p>
            <a:endParaRPr lang="en-GB" dirty="0"/>
          </a:p>
        </p:txBody>
      </p:sp>
    </p:spTree>
    <p:extLst>
      <p:ext uri="{BB962C8B-B14F-4D97-AF65-F5344CB8AC3E}">
        <p14:creationId xmlns:p14="http://schemas.microsoft.com/office/powerpoint/2010/main" val="1961547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02B8-D3CC-068B-3D36-F966D8E67746}"/>
              </a:ext>
            </a:extLst>
          </p:cNvPr>
          <p:cNvSpPr>
            <a:spLocks noGrp="1"/>
          </p:cNvSpPr>
          <p:nvPr>
            <p:ph type="title"/>
          </p:nvPr>
        </p:nvSpPr>
        <p:spPr/>
        <p:txBody>
          <a:bodyPr/>
          <a:lstStyle/>
          <a:p>
            <a:r>
              <a:rPr lang="en-GB" dirty="0"/>
              <a:t>SWITCH </a:t>
            </a:r>
          </a:p>
        </p:txBody>
      </p:sp>
      <p:sp>
        <p:nvSpPr>
          <p:cNvPr id="3" name="Content Placeholder 2">
            <a:extLst>
              <a:ext uri="{FF2B5EF4-FFF2-40B4-BE49-F238E27FC236}">
                <a16:creationId xmlns:a16="http://schemas.microsoft.com/office/drawing/2014/main" id="{18BDEB55-87FC-2CF6-038E-BC3B1DA5426C}"/>
              </a:ext>
            </a:extLst>
          </p:cNvPr>
          <p:cNvSpPr>
            <a:spLocks noGrp="1"/>
          </p:cNvSpPr>
          <p:nvPr>
            <p:ph idx="1"/>
          </p:nvPr>
        </p:nvSpPr>
        <p:spPr>
          <a:xfrm>
            <a:off x="1676399" y="1638469"/>
            <a:ext cx="4640179" cy="1790532"/>
          </a:xfrm>
        </p:spPr>
        <p:txBody>
          <a:bodyPr/>
          <a:lstStyle/>
          <a:p>
            <a:r>
              <a:rPr lang="en-GB" dirty="0"/>
              <a:t>The Challenge: </a:t>
            </a:r>
          </a:p>
          <a:p>
            <a:pPr marL="285750" indent="-285750">
              <a:buFontTx/>
              <a:buChar char="-"/>
            </a:pPr>
            <a:r>
              <a:rPr lang="en-GB" dirty="0"/>
              <a:t>Only 37% of young girls take part in PE at school and only 49% of those enjoy it. </a:t>
            </a:r>
          </a:p>
          <a:p>
            <a:pPr marL="285750" indent="-285750">
              <a:buFontTx/>
              <a:buChar char="-"/>
            </a:pPr>
            <a:r>
              <a:rPr lang="en-GB" dirty="0"/>
              <a:t>90% of girls not doing enough physical activity by the age of 14. </a:t>
            </a:r>
          </a:p>
        </p:txBody>
      </p:sp>
      <p:pic>
        <p:nvPicPr>
          <p:cNvPr id="15" name="Picture Placeholder 14" descr="A group of girls playing rugby&#10;&#10;Description automatically generated with medium confidence">
            <a:extLst>
              <a:ext uri="{FF2B5EF4-FFF2-40B4-BE49-F238E27FC236}">
                <a16:creationId xmlns:a16="http://schemas.microsoft.com/office/drawing/2014/main" id="{030079E4-9E18-9AFC-2D82-47653253369D}"/>
              </a:ext>
            </a:extLst>
          </p:cNvPr>
          <p:cNvPicPr>
            <a:picLocks noGrp="1" noChangeAspect="1"/>
          </p:cNvPicPr>
          <p:nvPr>
            <p:ph type="pic" idx="14"/>
          </p:nvPr>
        </p:nvPicPr>
        <p:blipFill>
          <a:blip r:embed="rId2"/>
          <a:srcRect l="8145" r="8145"/>
          <a:stretch>
            <a:fillRect/>
          </a:stretch>
        </p:blipFill>
        <p:spPr/>
      </p:pic>
      <p:sp>
        <p:nvSpPr>
          <p:cNvPr id="16" name="TextBox 15">
            <a:extLst>
              <a:ext uri="{FF2B5EF4-FFF2-40B4-BE49-F238E27FC236}">
                <a16:creationId xmlns:a16="http://schemas.microsoft.com/office/drawing/2014/main" id="{35E6FDB8-C6CA-0DBF-CCE9-71F30B2C6424}"/>
              </a:ext>
            </a:extLst>
          </p:cNvPr>
          <p:cNvSpPr txBox="1"/>
          <p:nvPr/>
        </p:nvSpPr>
        <p:spPr>
          <a:xfrm>
            <a:off x="1493537" y="3540411"/>
            <a:ext cx="5003515" cy="1815882"/>
          </a:xfrm>
          <a:prstGeom prst="rect">
            <a:avLst/>
          </a:prstGeom>
          <a:noFill/>
        </p:spPr>
        <p:txBody>
          <a:bodyPr wrap="square" rtlCol="0">
            <a:spAutoFit/>
          </a:bodyPr>
          <a:lstStyle/>
          <a:p>
            <a:pPr algn="l" rtl="0" fontAlgn="base"/>
            <a:r>
              <a:rPr lang="en-GB" sz="1400" b="0" i="0" u="none" strike="noStrike" dirty="0">
                <a:solidFill>
                  <a:srgbClr val="000000"/>
                </a:solidFill>
                <a:effectLst/>
                <a:latin typeface="Helvetica Neue" panose="02000503000000020004"/>
              </a:rPr>
              <a:t>SWITCH is a multi-tiered programme aimed at encouraging girls to get involved in rugby.</a:t>
            </a:r>
            <a:r>
              <a:rPr lang="en-US" sz="1400" b="0" i="0" dirty="0">
                <a:solidFill>
                  <a:srgbClr val="000000"/>
                </a:solidFill>
                <a:effectLst/>
                <a:latin typeface="Helvetica Neue" panose="02000503000000020004"/>
              </a:rPr>
              <a:t>​</a:t>
            </a:r>
          </a:p>
          <a:p>
            <a:pPr algn="l" rtl="0" fontAlgn="base"/>
            <a:r>
              <a:rPr lang="en-GB" sz="1400" b="0" i="0" dirty="0">
                <a:solidFill>
                  <a:srgbClr val="000000"/>
                </a:solidFill>
                <a:effectLst/>
                <a:latin typeface="Helvetica Neue" panose="02000503000000020004"/>
              </a:rPr>
              <a:t>​</a:t>
            </a:r>
          </a:p>
          <a:p>
            <a:pPr marL="285750" indent="-285750" algn="l" rtl="0" fontAlgn="base">
              <a:buFontTx/>
              <a:buChar char="-"/>
            </a:pPr>
            <a:r>
              <a:rPr lang="en-GB" sz="1400" b="0" i="0" u="none" strike="noStrike" dirty="0">
                <a:solidFill>
                  <a:srgbClr val="000000"/>
                </a:solidFill>
                <a:effectLst/>
                <a:latin typeface="Helvetica Neue" panose="02000503000000020004"/>
              </a:rPr>
              <a:t>Increasing accessibility and participation </a:t>
            </a:r>
          </a:p>
          <a:p>
            <a:pPr marL="285750" indent="-285750" algn="l" rtl="0" fontAlgn="base">
              <a:buFontTx/>
              <a:buChar char="-"/>
            </a:pPr>
            <a:r>
              <a:rPr lang="en-GB" sz="1400" b="0" i="0" u="none" strike="noStrike" dirty="0">
                <a:solidFill>
                  <a:srgbClr val="000000"/>
                </a:solidFill>
                <a:effectLst/>
                <a:latin typeface="Helvetica Neue" panose="02000503000000020004"/>
              </a:rPr>
              <a:t>Inspiring and excelling – using our coaches to nurture and develop girls’ progression within the game.</a:t>
            </a:r>
            <a:r>
              <a:rPr lang="en-US" sz="1400" b="0" i="0" dirty="0">
                <a:solidFill>
                  <a:srgbClr val="000000"/>
                </a:solidFill>
                <a:effectLst/>
                <a:latin typeface="Helvetica Neue" panose="02000503000000020004"/>
              </a:rPr>
              <a:t>​</a:t>
            </a:r>
          </a:p>
          <a:p>
            <a:pPr marL="285750" indent="-285750" algn="l" rtl="0" fontAlgn="base">
              <a:buFontTx/>
              <a:buChar char="-"/>
            </a:pPr>
            <a:r>
              <a:rPr lang="en-GB" sz="1400" b="0" i="0" u="none" strike="noStrike" dirty="0">
                <a:solidFill>
                  <a:srgbClr val="000000"/>
                </a:solidFill>
                <a:effectLst/>
                <a:latin typeface="Helvetica Neue" panose="02000503000000020004"/>
              </a:rPr>
              <a:t>Developing and sustaining – educating staff, supporting schools, and providing an onward pathway.</a:t>
            </a:r>
            <a:r>
              <a:rPr lang="en-US" sz="1400" b="0" i="0" dirty="0">
                <a:solidFill>
                  <a:srgbClr val="000000"/>
                </a:solidFill>
                <a:effectLst/>
                <a:latin typeface="Helvetica Neue" panose="02000503000000020004"/>
              </a:rPr>
              <a:t>​</a:t>
            </a:r>
          </a:p>
        </p:txBody>
      </p:sp>
    </p:spTree>
    <p:extLst>
      <p:ext uri="{BB962C8B-B14F-4D97-AF65-F5344CB8AC3E}">
        <p14:creationId xmlns:p14="http://schemas.microsoft.com/office/powerpoint/2010/main" val="3140793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D70E5-5754-5F19-5EA6-4DD13F120E94}"/>
              </a:ext>
            </a:extLst>
          </p:cNvPr>
          <p:cNvSpPr>
            <a:spLocks noGrp="1"/>
          </p:cNvSpPr>
          <p:nvPr>
            <p:ph type="title"/>
          </p:nvPr>
        </p:nvSpPr>
        <p:spPr/>
        <p:txBody>
          <a:bodyPr/>
          <a:lstStyle/>
          <a:p>
            <a:r>
              <a:rPr lang="en-GB" dirty="0"/>
              <a:t>Rugby in a Box </a:t>
            </a:r>
          </a:p>
        </p:txBody>
      </p:sp>
      <p:sp>
        <p:nvSpPr>
          <p:cNvPr id="3" name="Content Placeholder 2">
            <a:extLst>
              <a:ext uri="{FF2B5EF4-FFF2-40B4-BE49-F238E27FC236}">
                <a16:creationId xmlns:a16="http://schemas.microsoft.com/office/drawing/2014/main" id="{709A7781-CFCF-500B-C829-1C002C8B49B0}"/>
              </a:ext>
            </a:extLst>
          </p:cNvPr>
          <p:cNvSpPr>
            <a:spLocks noGrp="1"/>
          </p:cNvSpPr>
          <p:nvPr>
            <p:ph idx="1"/>
          </p:nvPr>
        </p:nvSpPr>
        <p:spPr>
          <a:xfrm>
            <a:off x="1327079" y="1842654"/>
            <a:ext cx="4640179" cy="4267117"/>
          </a:xfrm>
        </p:spPr>
        <p:txBody>
          <a:bodyPr>
            <a:normAutofit/>
          </a:bodyPr>
          <a:lstStyle/>
          <a:p>
            <a:r>
              <a:rPr lang="en-GB" dirty="0">
                <a:solidFill>
                  <a:srgbClr val="000000"/>
                </a:solidFill>
                <a:effectLst/>
                <a:latin typeface="Helvetica Neue" panose="02000503000000020004"/>
                <a:ea typeface="Calibri" panose="020F0502020204030204" pitchFamily="34" charset="0"/>
              </a:rPr>
              <a:t>Everything you need to run a tag rugby session, from tag belts and balls to a scheme</a:t>
            </a:r>
            <a:endParaRPr lang="en-GB" dirty="0">
              <a:effectLst/>
              <a:latin typeface="Helvetica Neue" panose="02000503000000020004"/>
              <a:ea typeface="Calibri" panose="020F0502020204030204" pitchFamily="34" charset="0"/>
            </a:endParaRPr>
          </a:p>
          <a:p>
            <a:r>
              <a:rPr lang="en-GB" dirty="0">
                <a:solidFill>
                  <a:srgbClr val="000000"/>
                </a:solidFill>
                <a:effectLst/>
                <a:latin typeface="Helvetica Neue" panose="02000503000000020004"/>
                <a:ea typeface="Calibri" panose="020F0502020204030204" pitchFamily="34" charset="0"/>
              </a:rPr>
              <a:t>of work and session plans aligned with the </a:t>
            </a:r>
            <a:r>
              <a:rPr lang="en-GB" b="1" dirty="0">
                <a:solidFill>
                  <a:srgbClr val="00B0F0"/>
                </a:solidFill>
                <a:effectLst/>
                <a:latin typeface="Helvetica Neue" panose="02000503000000020004"/>
                <a:ea typeface="Calibri" panose="020F0502020204030204" pitchFamily="34" charset="0"/>
              </a:rPr>
              <a:t>national curriculum</a:t>
            </a:r>
            <a:r>
              <a:rPr lang="en-GB" dirty="0">
                <a:solidFill>
                  <a:srgbClr val="0070C0"/>
                </a:solidFill>
                <a:effectLst/>
                <a:latin typeface="Helvetica Neue" panose="02000503000000020004"/>
                <a:ea typeface="Calibri" panose="020F0502020204030204" pitchFamily="34" charset="0"/>
              </a:rPr>
              <a:t>. </a:t>
            </a:r>
            <a:r>
              <a:rPr lang="en-GB" dirty="0">
                <a:solidFill>
                  <a:srgbClr val="000000"/>
                </a:solidFill>
                <a:effectLst/>
                <a:latin typeface="Helvetica Neue" panose="02000503000000020004"/>
                <a:ea typeface="Calibri" panose="020F0502020204030204" pitchFamily="34" charset="0"/>
              </a:rPr>
              <a:t>Rugby in a Box is not only designed to introduce young people to rugby, but also to use sport to teach them the </a:t>
            </a:r>
            <a:r>
              <a:rPr lang="en-GB" b="1" dirty="0">
                <a:solidFill>
                  <a:srgbClr val="C80550"/>
                </a:solidFill>
                <a:effectLst/>
                <a:latin typeface="Helvetica Neue" panose="02000503000000020004"/>
                <a:ea typeface="Calibri" panose="020F0502020204030204" pitchFamily="34" charset="0"/>
              </a:rPr>
              <a:t>essential skills</a:t>
            </a:r>
            <a:r>
              <a:rPr lang="en-GB" dirty="0">
                <a:solidFill>
                  <a:srgbClr val="C80550"/>
                </a:solidFill>
                <a:effectLst/>
                <a:latin typeface="Helvetica Neue" panose="02000503000000020004"/>
                <a:ea typeface="Calibri" panose="020F0502020204030204" pitchFamily="34" charset="0"/>
              </a:rPr>
              <a:t>. </a:t>
            </a:r>
          </a:p>
          <a:p>
            <a:r>
              <a:rPr lang="en-GB" dirty="0">
                <a:solidFill>
                  <a:srgbClr val="000000"/>
                </a:solidFill>
                <a:effectLst/>
                <a:latin typeface="Helvetica Neue" panose="02000503000000020004"/>
                <a:ea typeface="Calibri" panose="020F0502020204030204" pitchFamily="34" charset="0"/>
              </a:rPr>
              <a:t> </a:t>
            </a:r>
            <a:endParaRPr lang="en-GB" dirty="0">
              <a:effectLst/>
              <a:latin typeface="Helvetica Neue" panose="02000503000000020004"/>
              <a:ea typeface="Calibri" panose="020F0502020204030204" pitchFamily="34" charset="0"/>
            </a:endParaRPr>
          </a:p>
          <a:p>
            <a:r>
              <a:rPr lang="en-GB" dirty="0">
                <a:solidFill>
                  <a:srgbClr val="000000"/>
                </a:solidFill>
                <a:effectLst/>
                <a:latin typeface="Helvetica Neue" panose="02000503000000020004"/>
                <a:ea typeface="Calibri" panose="020F0502020204030204" pitchFamily="34" charset="0"/>
              </a:rPr>
              <a:t>Rugby in a Box also provides opportunities for </a:t>
            </a:r>
            <a:r>
              <a:rPr lang="en-GB" b="1" dirty="0">
                <a:solidFill>
                  <a:srgbClr val="00B050"/>
                </a:solidFill>
                <a:effectLst/>
                <a:latin typeface="Helvetica Neue" panose="02000503000000020004"/>
                <a:ea typeface="Calibri" panose="020F0502020204030204" pitchFamily="34" charset="0"/>
              </a:rPr>
              <a:t>staff development</a:t>
            </a:r>
            <a:r>
              <a:rPr lang="en-GB" dirty="0">
                <a:solidFill>
                  <a:srgbClr val="000000"/>
                </a:solidFill>
                <a:effectLst/>
                <a:latin typeface="Helvetica Neue" panose="02000503000000020004"/>
                <a:ea typeface="Calibri" panose="020F0502020204030204" pitchFamily="34" charset="0"/>
              </a:rPr>
              <a:t>, the Harlequins Foundation is providing training opportunities for coaches, teachers and support staff to help them maximise their ability to embed the essential skills throughout their sessions. </a:t>
            </a:r>
            <a:endParaRPr lang="en-GB" dirty="0">
              <a:effectLst/>
              <a:latin typeface="Helvetica Neue" panose="02000503000000020004"/>
              <a:ea typeface="Calibri" panose="020F0502020204030204" pitchFamily="34" charset="0"/>
            </a:endParaRPr>
          </a:p>
          <a:p>
            <a:endParaRPr lang="en-GB" dirty="0"/>
          </a:p>
        </p:txBody>
      </p:sp>
      <p:pic>
        <p:nvPicPr>
          <p:cNvPr id="11" name="Picture Placeholder 10" descr="A picture containing grass, sky, outdoor, field&#10;&#10;Description automatically generated">
            <a:extLst>
              <a:ext uri="{FF2B5EF4-FFF2-40B4-BE49-F238E27FC236}">
                <a16:creationId xmlns:a16="http://schemas.microsoft.com/office/drawing/2014/main" id="{40D313BC-835B-F8E8-5B35-A72921B514F7}"/>
              </a:ext>
            </a:extLst>
          </p:cNvPr>
          <p:cNvPicPr>
            <a:picLocks noGrp="1" noChangeAspect="1"/>
          </p:cNvPicPr>
          <p:nvPr>
            <p:ph type="pic" idx="14"/>
          </p:nvPr>
        </p:nvPicPr>
        <p:blipFill>
          <a:blip r:embed="rId2"/>
          <a:srcRect l="24653" r="24653"/>
          <a:stretch>
            <a:fillRect/>
          </a:stretch>
        </p:blipFill>
        <p:spPr/>
      </p:pic>
    </p:spTree>
    <p:extLst>
      <p:ext uri="{BB962C8B-B14F-4D97-AF65-F5344CB8AC3E}">
        <p14:creationId xmlns:p14="http://schemas.microsoft.com/office/powerpoint/2010/main" val="2890364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76560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6968</TotalTime>
  <Words>464</Words>
  <Application>Microsoft Office PowerPoint</Application>
  <PresentationFormat>Widescreen</PresentationFormat>
  <Paragraphs>49</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Helvetica</vt:lpstr>
      <vt:lpstr>Helvetica Neue</vt:lpstr>
      <vt:lpstr>Helvetica Neue Regular</vt:lpstr>
      <vt:lpstr>Segoe UI</vt:lpstr>
      <vt:lpstr>Office Theme</vt:lpstr>
      <vt:lpstr>Primary School Delivery </vt:lpstr>
      <vt:lpstr>The Harlequins Foundation</vt:lpstr>
      <vt:lpstr>Essential Skills </vt:lpstr>
      <vt:lpstr>MOVE – LEARN – GROW </vt:lpstr>
      <vt:lpstr>Robot Rugby </vt:lpstr>
      <vt:lpstr>METTLE </vt:lpstr>
      <vt:lpstr>SWITCH </vt:lpstr>
      <vt:lpstr>Rugby in a Box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Mildred</dc:creator>
  <cp:lastModifiedBy> </cp:lastModifiedBy>
  <cp:revision>100</cp:revision>
  <cp:lastPrinted>2020-01-08T15:50:29Z</cp:lastPrinted>
  <dcterms:created xsi:type="dcterms:W3CDTF">2019-07-26T09:24:56Z</dcterms:created>
  <dcterms:modified xsi:type="dcterms:W3CDTF">2022-11-21T13:37:39Z</dcterms:modified>
</cp:coreProperties>
</file>