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7" r:id="rId5"/>
    <p:sldId id="2210" r:id="rId6"/>
    <p:sldId id="2443" r:id="rId7"/>
    <p:sldId id="2439" r:id="rId8"/>
    <p:sldId id="355" r:id="rId9"/>
    <p:sldId id="2387" r:id="rId10"/>
    <p:sldId id="300" r:id="rId11"/>
    <p:sldId id="2379" r:id="rId12"/>
    <p:sldId id="2383" r:id="rId13"/>
    <p:sldId id="2385" r:id="rId14"/>
    <p:sldId id="2392" r:id="rId15"/>
    <p:sldId id="2393" r:id="rId16"/>
    <p:sldId id="2396" r:id="rId17"/>
    <p:sldId id="2395" r:id="rId18"/>
    <p:sldId id="2399" r:id="rId19"/>
    <p:sldId id="2446" r:id="rId20"/>
    <p:sldId id="308" r:id="rId21"/>
    <p:sldId id="2450" r:id="rId22"/>
    <p:sldId id="2452" r:id="rId23"/>
    <p:sldId id="2433" r:id="rId24"/>
    <p:sldId id="2451" r:id="rId25"/>
    <p:sldId id="2449" r:id="rId26"/>
    <p:sldId id="2455" r:id="rId27"/>
    <p:sldId id="2453" r:id="rId28"/>
    <p:sldId id="2454" r:id="rId29"/>
    <p:sldId id="2456" r:id="rId30"/>
    <p:sldId id="2447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Wilcox" initials="AW" lastIdx="3" clrIdx="0">
    <p:extLst>
      <p:ext uri="{19B8F6BF-5375-455C-9EA6-DF929625EA0E}">
        <p15:presenceInfo xmlns:p15="http://schemas.microsoft.com/office/powerpoint/2012/main" userId="S-1-5-21-1382194909-3191581098-1020004876-6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982068"/>
    <a:srgbClr val="016537"/>
    <a:srgbClr val="A4A3A2"/>
    <a:srgbClr val="116332"/>
    <a:srgbClr val="4F8831"/>
    <a:srgbClr val="71706F"/>
    <a:srgbClr val="9C1B61"/>
    <a:srgbClr val="CD8DB0"/>
    <a:srgbClr val="186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F61F27-3140-4039-991C-B654847FA69D}" v="119" dt="2023-05-23T14:12:30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3" autoAdjust="0"/>
    <p:restoredTop sz="77321" autoAdjust="0"/>
  </p:normalViewPr>
  <p:slideViewPr>
    <p:cSldViewPr snapToGrid="0">
      <p:cViewPr varScale="1">
        <p:scale>
          <a:sx n="86" d="100"/>
          <a:sy n="86" d="100"/>
        </p:scale>
        <p:origin x="60" y="84"/>
      </p:cViewPr>
      <p:guideLst/>
    </p:cSldViewPr>
  </p:slideViewPr>
  <p:notesTextViewPr>
    <p:cViewPr>
      <p:scale>
        <a:sx n="3" d="2"/>
        <a:sy n="3" d="2"/>
      </p:scale>
      <p:origin x="0" y="-15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Grady" userId="716112b3-2672-4452-8583-1bd40fb45f11" providerId="ADAL" clId="{F6F61F27-3140-4039-991C-B654847FA69D}"/>
    <pc:docChg chg="undo custSel addSld delSld modSld sldOrd">
      <pc:chgData name="Alex Grady" userId="716112b3-2672-4452-8583-1bd40fb45f11" providerId="ADAL" clId="{F6F61F27-3140-4039-991C-B654847FA69D}" dt="2023-05-23T14:15:10.538" v="1519"/>
      <pc:docMkLst>
        <pc:docMk/>
      </pc:docMkLst>
      <pc:sldChg chg="modSp mod">
        <pc:chgData name="Alex Grady" userId="716112b3-2672-4452-8583-1bd40fb45f11" providerId="ADAL" clId="{F6F61F27-3140-4039-991C-B654847FA69D}" dt="2023-05-10T08:52:53.209" v="509" actId="20577"/>
        <pc:sldMkLst>
          <pc:docMk/>
          <pc:sldMk cId="1133626793" sldId="257"/>
        </pc:sldMkLst>
        <pc:spChg chg="mod">
          <ac:chgData name="Alex Grady" userId="716112b3-2672-4452-8583-1bd40fb45f11" providerId="ADAL" clId="{F6F61F27-3140-4039-991C-B654847FA69D}" dt="2023-05-10T08:52:53.209" v="509" actId="20577"/>
          <ac:spMkLst>
            <pc:docMk/>
            <pc:sldMk cId="1133626793" sldId="257"/>
            <ac:spMk id="4" creationId="{56466DF4-178C-4C24-A281-5363E5A0A138}"/>
          </ac:spMkLst>
        </pc:spChg>
      </pc:sldChg>
      <pc:sldChg chg="modSp mod modNotesTx">
        <pc:chgData name="Alex Grady" userId="716112b3-2672-4452-8583-1bd40fb45f11" providerId="ADAL" clId="{F6F61F27-3140-4039-991C-B654847FA69D}" dt="2023-05-19T07:01:04.978" v="1128" actId="255"/>
        <pc:sldMkLst>
          <pc:docMk/>
          <pc:sldMk cId="3108761459" sldId="287"/>
        </pc:sldMkLst>
        <pc:spChg chg="mod">
          <ac:chgData name="Alex Grady" userId="716112b3-2672-4452-8583-1bd40fb45f11" providerId="ADAL" clId="{F6F61F27-3140-4039-991C-B654847FA69D}" dt="2023-05-19T07:01:04.978" v="1128" actId="255"/>
          <ac:spMkLst>
            <pc:docMk/>
            <pc:sldMk cId="3108761459" sldId="287"/>
            <ac:spMk id="4" creationId="{56466DF4-178C-4C24-A281-5363E5A0A138}"/>
          </ac:spMkLst>
        </pc:spChg>
      </pc:sldChg>
      <pc:sldChg chg="del">
        <pc:chgData name="Alex Grady" userId="716112b3-2672-4452-8583-1bd40fb45f11" providerId="ADAL" clId="{F6F61F27-3140-4039-991C-B654847FA69D}" dt="2023-05-10T08:50:55.563" v="469" actId="47"/>
        <pc:sldMkLst>
          <pc:docMk/>
          <pc:sldMk cId="4224417539" sldId="344"/>
        </pc:sldMkLst>
      </pc:sldChg>
      <pc:sldChg chg="addSp delSp modSp add del mod delAnim modAnim modNotesTx">
        <pc:chgData name="Alex Grady" userId="716112b3-2672-4452-8583-1bd40fb45f11" providerId="ADAL" clId="{F6F61F27-3140-4039-991C-B654847FA69D}" dt="2023-05-23T12:55:04.022" v="1319" actId="207"/>
        <pc:sldMkLst>
          <pc:docMk/>
          <pc:sldMk cId="3537954656" sldId="355"/>
        </pc:sldMkLst>
        <pc:spChg chg="del">
          <ac:chgData name="Alex Grady" userId="716112b3-2672-4452-8583-1bd40fb45f11" providerId="ADAL" clId="{F6F61F27-3140-4039-991C-B654847FA69D}" dt="2023-05-10T08:49:21.978" v="375" actId="478"/>
          <ac:spMkLst>
            <pc:docMk/>
            <pc:sldMk cId="3537954656" sldId="355"/>
            <ac:spMk id="3" creationId="{D6A09082-C161-280C-D283-5A27B3BD0019}"/>
          </ac:spMkLst>
        </pc:spChg>
        <pc:spChg chg="mod">
          <ac:chgData name="Alex Grady" userId="716112b3-2672-4452-8583-1bd40fb45f11" providerId="ADAL" clId="{F6F61F27-3140-4039-991C-B654847FA69D}" dt="2023-05-23T12:55:04.022" v="1319" actId="207"/>
          <ac:spMkLst>
            <pc:docMk/>
            <pc:sldMk cId="3537954656" sldId="355"/>
            <ac:spMk id="4" creationId="{A06AF07C-B889-FC3F-AFD0-C19BE4E7DF07}"/>
          </ac:spMkLst>
        </pc:spChg>
        <pc:spChg chg="del">
          <ac:chgData name="Alex Grady" userId="716112b3-2672-4452-8583-1bd40fb45f11" providerId="ADAL" clId="{F6F61F27-3140-4039-991C-B654847FA69D}" dt="2023-05-10T08:49:23.599" v="376" actId="478"/>
          <ac:spMkLst>
            <pc:docMk/>
            <pc:sldMk cId="3537954656" sldId="355"/>
            <ac:spMk id="5" creationId="{4FED6111-7416-CD4B-528E-AB431C2C387A}"/>
          </ac:spMkLst>
        </pc:spChg>
        <pc:spChg chg="add mod">
          <ac:chgData name="Alex Grady" userId="716112b3-2672-4452-8583-1bd40fb45f11" providerId="ADAL" clId="{F6F61F27-3140-4039-991C-B654847FA69D}" dt="2023-05-10T09:54:26.020" v="1037" actId="1076"/>
          <ac:spMkLst>
            <pc:docMk/>
            <pc:sldMk cId="3537954656" sldId="355"/>
            <ac:spMk id="14" creationId="{72BB74C6-E376-C9DA-A107-954DB23EAFE4}"/>
          </ac:spMkLst>
        </pc:spChg>
        <pc:spChg chg="add mod">
          <ac:chgData name="Alex Grady" userId="716112b3-2672-4452-8583-1bd40fb45f11" providerId="ADAL" clId="{F6F61F27-3140-4039-991C-B654847FA69D}" dt="2023-05-10T09:54:26.020" v="1037" actId="1076"/>
          <ac:spMkLst>
            <pc:docMk/>
            <pc:sldMk cId="3537954656" sldId="355"/>
            <ac:spMk id="16" creationId="{22A4EE64-9C12-26CF-8775-DFEC510FDE7C}"/>
          </ac:spMkLst>
        </pc:spChg>
        <pc:spChg chg="add mod">
          <ac:chgData name="Alex Grady" userId="716112b3-2672-4452-8583-1bd40fb45f11" providerId="ADAL" clId="{F6F61F27-3140-4039-991C-B654847FA69D}" dt="2023-05-10T09:54:26.020" v="1037" actId="1076"/>
          <ac:spMkLst>
            <pc:docMk/>
            <pc:sldMk cId="3537954656" sldId="355"/>
            <ac:spMk id="17" creationId="{1B356306-1E84-73FD-82B9-6950A696352C}"/>
          </ac:spMkLst>
        </pc:spChg>
        <pc:spChg chg="add mod">
          <ac:chgData name="Alex Grady" userId="716112b3-2672-4452-8583-1bd40fb45f11" providerId="ADAL" clId="{F6F61F27-3140-4039-991C-B654847FA69D}" dt="2023-05-10T09:54:26.020" v="1037" actId="1076"/>
          <ac:spMkLst>
            <pc:docMk/>
            <pc:sldMk cId="3537954656" sldId="355"/>
            <ac:spMk id="18" creationId="{1E05E015-2D78-9E66-9465-F3FDB8DE8511}"/>
          </ac:spMkLst>
        </pc:spChg>
        <pc:picChg chg="add mod">
          <ac:chgData name="Alex Grady" userId="716112b3-2672-4452-8583-1bd40fb45f11" providerId="ADAL" clId="{F6F61F27-3140-4039-991C-B654847FA69D}" dt="2023-05-10T09:54:26.020" v="1037" actId="1076"/>
          <ac:picMkLst>
            <pc:docMk/>
            <pc:sldMk cId="3537954656" sldId="355"/>
            <ac:picMk id="2" creationId="{D5839571-F232-0C73-1AD0-D87EF482EA93}"/>
          </ac:picMkLst>
        </pc:picChg>
        <pc:picChg chg="add mod">
          <ac:chgData name="Alex Grady" userId="716112b3-2672-4452-8583-1bd40fb45f11" providerId="ADAL" clId="{F6F61F27-3140-4039-991C-B654847FA69D}" dt="2023-05-10T09:54:26.020" v="1037" actId="1076"/>
          <ac:picMkLst>
            <pc:docMk/>
            <pc:sldMk cId="3537954656" sldId="355"/>
            <ac:picMk id="9" creationId="{8CAE1E76-1453-3C91-EFAD-B6624583AC63}"/>
          </ac:picMkLst>
        </pc:picChg>
        <pc:picChg chg="add mod">
          <ac:chgData name="Alex Grady" userId="716112b3-2672-4452-8583-1bd40fb45f11" providerId="ADAL" clId="{F6F61F27-3140-4039-991C-B654847FA69D}" dt="2023-05-10T09:54:29.783" v="1038" actId="1076"/>
          <ac:picMkLst>
            <pc:docMk/>
            <pc:sldMk cId="3537954656" sldId="355"/>
            <ac:picMk id="10" creationId="{64C19CF2-0126-30EB-ADB4-C7DEDFF15923}"/>
          </ac:picMkLst>
        </pc:picChg>
        <pc:picChg chg="add mod">
          <ac:chgData name="Alex Grady" userId="716112b3-2672-4452-8583-1bd40fb45f11" providerId="ADAL" clId="{F6F61F27-3140-4039-991C-B654847FA69D}" dt="2023-05-10T09:54:26.020" v="1037" actId="1076"/>
          <ac:picMkLst>
            <pc:docMk/>
            <pc:sldMk cId="3537954656" sldId="355"/>
            <ac:picMk id="11" creationId="{34EF829F-5AD1-A209-C155-78B532C50DF7}"/>
          </ac:picMkLst>
        </pc:picChg>
        <pc:picChg chg="del">
          <ac:chgData name="Alex Grady" userId="716112b3-2672-4452-8583-1bd40fb45f11" providerId="ADAL" clId="{F6F61F27-3140-4039-991C-B654847FA69D}" dt="2023-05-10T08:49:17.686" v="373" actId="478"/>
          <ac:picMkLst>
            <pc:docMk/>
            <pc:sldMk cId="3537954656" sldId="355"/>
            <ac:picMk id="13" creationId="{EA477219-BF12-4323-A9A5-C3C20F8F4437}"/>
          </ac:picMkLst>
        </pc:picChg>
        <pc:picChg chg="del">
          <ac:chgData name="Alex Grady" userId="716112b3-2672-4452-8583-1bd40fb45f11" providerId="ADAL" clId="{F6F61F27-3140-4039-991C-B654847FA69D}" dt="2023-05-10T08:49:18.303" v="374" actId="478"/>
          <ac:picMkLst>
            <pc:docMk/>
            <pc:sldMk cId="3537954656" sldId="355"/>
            <ac:picMk id="15" creationId="{A6E31243-43E2-A67A-DB36-59F7CDDEFC21}"/>
          </ac:picMkLst>
        </pc:picChg>
      </pc:sldChg>
      <pc:sldChg chg="modSp mod">
        <pc:chgData name="Alex Grady" userId="716112b3-2672-4452-8583-1bd40fb45f11" providerId="ADAL" clId="{F6F61F27-3140-4039-991C-B654847FA69D}" dt="2023-05-23T12:53:35.347" v="1305" actId="20577"/>
        <pc:sldMkLst>
          <pc:docMk/>
          <pc:sldMk cId="69948546" sldId="2210"/>
        </pc:sldMkLst>
        <pc:spChg chg="mod">
          <ac:chgData name="Alex Grady" userId="716112b3-2672-4452-8583-1bd40fb45f11" providerId="ADAL" clId="{F6F61F27-3140-4039-991C-B654847FA69D}" dt="2023-05-23T12:53:35.347" v="1305" actId="20577"/>
          <ac:spMkLst>
            <pc:docMk/>
            <pc:sldMk cId="69948546" sldId="2210"/>
            <ac:spMk id="2" creationId="{E1624293-FA66-638C-3F47-D61B071C4063}"/>
          </ac:spMkLst>
        </pc:spChg>
      </pc:sldChg>
      <pc:sldChg chg="modSp">
        <pc:chgData name="Alex Grady" userId="716112b3-2672-4452-8583-1bd40fb45f11" providerId="ADAL" clId="{F6F61F27-3140-4039-991C-B654847FA69D}" dt="2023-05-10T09:56:33.663" v="1051" actId="113"/>
        <pc:sldMkLst>
          <pc:docMk/>
          <pc:sldMk cId="269992483" sldId="2383"/>
        </pc:sldMkLst>
        <pc:spChg chg="mod">
          <ac:chgData name="Alex Grady" userId="716112b3-2672-4452-8583-1bd40fb45f11" providerId="ADAL" clId="{F6F61F27-3140-4039-991C-B654847FA69D}" dt="2023-05-10T09:56:33.663" v="1051" actId="113"/>
          <ac:spMkLst>
            <pc:docMk/>
            <pc:sldMk cId="269992483" sldId="2383"/>
            <ac:spMk id="10" creationId="{7BC5DDA1-DE81-76BC-2A6C-9A82EBE612AF}"/>
          </ac:spMkLst>
        </pc:spChg>
      </pc:sldChg>
      <pc:sldChg chg="modSp">
        <pc:chgData name="Alex Grady" userId="716112b3-2672-4452-8583-1bd40fb45f11" providerId="ADAL" clId="{F6F61F27-3140-4039-991C-B654847FA69D}" dt="2023-05-10T09:56:46.628" v="1053" actId="6549"/>
        <pc:sldMkLst>
          <pc:docMk/>
          <pc:sldMk cId="2183545027" sldId="2385"/>
        </pc:sldMkLst>
        <pc:spChg chg="mod">
          <ac:chgData name="Alex Grady" userId="716112b3-2672-4452-8583-1bd40fb45f11" providerId="ADAL" clId="{F6F61F27-3140-4039-991C-B654847FA69D}" dt="2023-05-10T09:56:46.628" v="1053" actId="6549"/>
          <ac:spMkLst>
            <pc:docMk/>
            <pc:sldMk cId="2183545027" sldId="2385"/>
            <ac:spMk id="2" creationId="{0509FAAB-8ADE-0726-690A-F21F0231DA59}"/>
          </ac:spMkLst>
        </pc:spChg>
      </pc:sldChg>
      <pc:sldChg chg="modSp">
        <pc:chgData name="Alex Grady" userId="716112b3-2672-4452-8583-1bd40fb45f11" providerId="ADAL" clId="{F6F61F27-3140-4039-991C-B654847FA69D}" dt="2023-05-23T12:55:30.817" v="1321" actId="20577"/>
        <pc:sldMkLst>
          <pc:docMk/>
          <pc:sldMk cId="1487817024" sldId="2387"/>
        </pc:sldMkLst>
        <pc:spChg chg="mod">
          <ac:chgData name="Alex Grady" userId="716112b3-2672-4452-8583-1bd40fb45f11" providerId="ADAL" clId="{F6F61F27-3140-4039-991C-B654847FA69D}" dt="2023-05-23T12:55:30.817" v="1321" actId="20577"/>
          <ac:spMkLst>
            <pc:docMk/>
            <pc:sldMk cId="1487817024" sldId="2387"/>
            <ac:spMk id="4" creationId="{2D7A311D-96C8-0DD7-8A8A-BD9C1F036E72}"/>
          </ac:spMkLst>
        </pc:spChg>
      </pc:sldChg>
      <pc:sldChg chg="modSp">
        <pc:chgData name="Alex Grady" userId="716112b3-2672-4452-8583-1bd40fb45f11" providerId="ADAL" clId="{F6F61F27-3140-4039-991C-B654847FA69D}" dt="2023-05-23T14:11:26.462" v="1485" actId="20577"/>
        <pc:sldMkLst>
          <pc:docMk/>
          <pc:sldMk cId="592370189" sldId="2395"/>
        </pc:sldMkLst>
        <pc:spChg chg="mod">
          <ac:chgData name="Alex Grady" userId="716112b3-2672-4452-8583-1bd40fb45f11" providerId="ADAL" clId="{F6F61F27-3140-4039-991C-B654847FA69D}" dt="2023-05-23T14:11:26.462" v="1485" actId="20577"/>
          <ac:spMkLst>
            <pc:docMk/>
            <pc:sldMk cId="592370189" sldId="2395"/>
            <ac:spMk id="18" creationId="{359C6BC0-010C-B26F-79C6-7620841B551E}"/>
          </ac:spMkLst>
        </pc:spChg>
        <pc:spChg chg="mod">
          <ac:chgData name="Alex Grady" userId="716112b3-2672-4452-8583-1bd40fb45f11" providerId="ADAL" clId="{F6F61F27-3140-4039-991C-B654847FA69D}" dt="2023-05-23T14:11:13.960" v="1472" actId="20577"/>
          <ac:spMkLst>
            <pc:docMk/>
            <pc:sldMk cId="592370189" sldId="2395"/>
            <ac:spMk id="20" creationId="{75873EA1-0BFD-238C-5558-2C68F6E32C60}"/>
          </ac:spMkLst>
        </pc:spChg>
      </pc:sldChg>
      <pc:sldChg chg="modSp modAnim">
        <pc:chgData name="Alex Grady" userId="716112b3-2672-4452-8583-1bd40fb45f11" providerId="ADAL" clId="{F6F61F27-3140-4039-991C-B654847FA69D}" dt="2023-05-23T14:10:42.742" v="1460"/>
        <pc:sldMkLst>
          <pc:docMk/>
          <pc:sldMk cId="3031387121" sldId="2396"/>
        </pc:sldMkLst>
        <pc:spChg chg="mod">
          <ac:chgData name="Alex Grady" userId="716112b3-2672-4452-8583-1bd40fb45f11" providerId="ADAL" clId="{F6F61F27-3140-4039-991C-B654847FA69D}" dt="2023-05-23T14:10:24.720" v="1456" actId="20577"/>
          <ac:spMkLst>
            <pc:docMk/>
            <pc:sldMk cId="3031387121" sldId="2396"/>
            <ac:spMk id="4" creationId="{C49323C3-EC55-C8FE-7B20-06E2077A1A63}"/>
          </ac:spMkLst>
        </pc:spChg>
        <pc:spChg chg="mod">
          <ac:chgData name="Alex Grady" userId="716112b3-2672-4452-8583-1bd40fb45f11" providerId="ADAL" clId="{F6F61F27-3140-4039-991C-B654847FA69D}" dt="2023-05-23T14:10:13.432" v="1451" actId="20577"/>
          <ac:spMkLst>
            <pc:docMk/>
            <pc:sldMk cId="3031387121" sldId="2396"/>
            <ac:spMk id="13" creationId="{9C07608F-FEE7-32EF-A194-74E349D0FD5E}"/>
          </ac:spMkLst>
        </pc:spChg>
        <pc:spChg chg="mod">
          <ac:chgData name="Alex Grady" userId="716112b3-2672-4452-8583-1bd40fb45f11" providerId="ADAL" clId="{F6F61F27-3140-4039-991C-B654847FA69D}" dt="2023-05-23T14:10:03.151" v="1438" actId="20577"/>
          <ac:spMkLst>
            <pc:docMk/>
            <pc:sldMk cId="3031387121" sldId="2396"/>
            <ac:spMk id="15" creationId="{EEF5E9D6-89BB-FAE1-A154-16A6C89E07B7}"/>
          </ac:spMkLst>
        </pc:spChg>
      </pc:sldChg>
      <pc:sldChg chg="modSp modAnim">
        <pc:chgData name="Alex Grady" userId="716112b3-2672-4452-8583-1bd40fb45f11" providerId="ADAL" clId="{F6F61F27-3140-4039-991C-B654847FA69D}" dt="2023-05-23T14:11:48.925" v="1487" actId="113"/>
        <pc:sldMkLst>
          <pc:docMk/>
          <pc:sldMk cId="2480304820" sldId="2399"/>
        </pc:sldMkLst>
        <pc:spChg chg="mod">
          <ac:chgData name="Alex Grady" userId="716112b3-2672-4452-8583-1bd40fb45f11" providerId="ADAL" clId="{F6F61F27-3140-4039-991C-B654847FA69D}" dt="2023-05-23T14:11:48.925" v="1487" actId="113"/>
          <ac:spMkLst>
            <pc:docMk/>
            <pc:sldMk cId="2480304820" sldId="2399"/>
            <ac:spMk id="10" creationId="{4301F76D-A00F-4854-4321-DFF3E21325F7}"/>
          </ac:spMkLst>
        </pc:spChg>
      </pc:sldChg>
      <pc:sldChg chg="del">
        <pc:chgData name="Alex Grady" userId="716112b3-2672-4452-8583-1bd40fb45f11" providerId="ADAL" clId="{F6F61F27-3140-4039-991C-B654847FA69D}" dt="2023-05-10T08:49:43.281" v="381" actId="47"/>
        <pc:sldMkLst>
          <pc:docMk/>
          <pc:sldMk cId="3753966210" sldId="2404"/>
        </pc:sldMkLst>
      </pc:sldChg>
      <pc:sldChg chg="del">
        <pc:chgData name="Alex Grady" userId="716112b3-2672-4452-8583-1bd40fb45f11" providerId="ADAL" clId="{F6F61F27-3140-4039-991C-B654847FA69D}" dt="2023-05-10T08:49:44.323" v="382" actId="47"/>
        <pc:sldMkLst>
          <pc:docMk/>
          <pc:sldMk cId="2405007994" sldId="2405"/>
        </pc:sldMkLst>
      </pc:sldChg>
      <pc:sldChg chg="delSp del mod delAnim">
        <pc:chgData name="Alex Grady" userId="716112b3-2672-4452-8583-1bd40fb45f11" providerId="ADAL" clId="{F6F61F27-3140-4039-991C-B654847FA69D}" dt="2023-05-10T09:53:36.358" v="1006" actId="47"/>
        <pc:sldMkLst>
          <pc:docMk/>
          <pc:sldMk cId="2688564049" sldId="2408"/>
        </pc:sldMkLst>
        <pc:spChg chg="del">
          <ac:chgData name="Alex Grady" userId="716112b3-2672-4452-8583-1bd40fb45f11" providerId="ADAL" clId="{F6F61F27-3140-4039-991C-B654847FA69D}" dt="2023-05-10T08:49:39.222" v="379" actId="478"/>
          <ac:spMkLst>
            <pc:docMk/>
            <pc:sldMk cId="2688564049" sldId="2408"/>
            <ac:spMk id="2" creationId="{13B5AAF1-C730-BBC3-5F34-732C4D7F48A7}"/>
          </ac:spMkLst>
        </pc:spChg>
        <pc:picChg chg="del">
          <ac:chgData name="Alex Grady" userId="716112b3-2672-4452-8583-1bd40fb45f11" providerId="ADAL" clId="{F6F61F27-3140-4039-991C-B654847FA69D}" dt="2023-05-10T08:49:33.836" v="378" actId="478"/>
          <ac:picMkLst>
            <pc:docMk/>
            <pc:sldMk cId="2688564049" sldId="2408"/>
            <ac:picMk id="4" creationId="{25AEFCB2-FAD2-B47F-37BC-7029CEC30AEF}"/>
          </ac:picMkLst>
        </pc:picChg>
        <pc:picChg chg="del">
          <ac:chgData name="Alex Grady" userId="716112b3-2672-4452-8583-1bd40fb45f11" providerId="ADAL" clId="{F6F61F27-3140-4039-991C-B654847FA69D}" dt="2023-05-10T08:49:33.836" v="378" actId="478"/>
          <ac:picMkLst>
            <pc:docMk/>
            <pc:sldMk cId="2688564049" sldId="2408"/>
            <ac:picMk id="5" creationId="{DED491B9-B294-7F70-0240-5370A573EE51}"/>
          </ac:picMkLst>
        </pc:picChg>
        <pc:picChg chg="del">
          <ac:chgData name="Alex Grady" userId="716112b3-2672-4452-8583-1bd40fb45f11" providerId="ADAL" clId="{F6F61F27-3140-4039-991C-B654847FA69D}" dt="2023-05-10T08:49:33.836" v="378" actId="478"/>
          <ac:picMkLst>
            <pc:docMk/>
            <pc:sldMk cId="2688564049" sldId="2408"/>
            <ac:picMk id="9" creationId="{68D9CDBB-8DFB-2B35-5C45-8B53402183CE}"/>
          </ac:picMkLst>
        </pc:picChg>
        <pc:picChg chg="del">
          <ac:chgData name="Alex Grady" userId="716112b3-2672-4452-8583-1bd40fb45f11" providerId="ADAL" clId="{F6F61F27-3140-4039-991C-B654847FA69D}" dt="2023-05-10T08:49:33.836" v="378" actId="478"/>
          <ac:picMkLst>
            <pc:docMk/>
            <pc:sldMk cId="2688564049" sldId="2408"/>
            <ac:picMk id="10" creationId="{AE59AB7C-CD45-C2FA-88A3-80A597349598}"/>
          </ac:picMkLst>
        </pc:picChg>
      </pc:sldChg>
      <pc:sldChg chg="del">
        <pc:chgData name="Alex Grady" userId="716112b3-2672-4452-8583-1bd40fb45f11" providerId="ADAL" clId="{F6F61F27-3140-4039-991C-B654847FA69D}" dt="2023-05-10T08:49:42.045" v="380" actId="47"/>
        <pc:sldMkLst>
          <pc:docMk/>
          <pc:sldMk cId="641399424" sldId="2411"/>
        </pc:sldMkLst>
      </pc:sldChg>
      <pc:sldChg chg="del">
        <pc:chgData name="Alex Grady" userId="716112b3-2672-4452-8583-1bd40fb45f11" providerId="ADAL" clId="{F6F61F27-3140-4039-991C-B654847FA69D}" dt="2023-05-10T08:49:45.895" v="383" actId="47"/>
        <pc:sldMkLst>
          <pc:docMk/>
          <pc:sldMk cId="1132196899" sldId="2412"/>
        </pc:sldMkLst>
      </pc:sldChg>
      <pc:sldChg chg="del">
        <pc:chgData name="Alex Grady" userId="716112b3-2672-4452-8583-1bd40fb45f11" providerId="ADAL" clId="{F6F61F27-3140-4039-991C-B654847FA69D}" dt="2023-05-10T08:49:47.348" v="384" actId="47"/>
        <pc:sldMkLst>
          <pc:docMk/>
          <pc:sldMk cId="4033295041" sldId="2418"/>
        </pc:sldMkLst>
      </pc:sldChg>
      <pc:sldChg chg="addSp delSp modSp mod modNotesTx">
        <pc:chgData name="Alex Grady" userId="716112b3-2672-4452-8583-1bd40fb45f11" providerId="ADAL" clId="{F6F61F27-3140-4039-991C-B654847FA69D}" dt="2023-05-23T14:13:21.034" v="1499"/>
        <pc:sldMkLst>
          <pc:docMk/>
          <pc:sldMk cId="3398076194" sldId="2433"/>
        </pc:sldMkLst>
        <pc:spChg chg="mod">
          <ac:chgData name="Alex Grady" userId="716112b3-2672-4452-8583-1bd40fb45f11" providerId="ADAL" clId="{F6F61F27-3140-4039-991C-B654847FA69D}" dt="2023-05-10T08:50:32.793" v="444" actId="5793"/>
          <ac:spMkLst>
            <pc:docMk/>
            <pc:sldMk cId="3398076194" sldId="2433"/>
            <ac:spMk id="3" creationId="{EA230D6C-9598-4087-8425-92D6BAB10A37}"/>
          </ac:spMkLst>
        </pc:spChg>
        <pc:spChg chg="add mod">
          <ac:chgData name="Alex Grady" userId="716112b3-2672-4452-8583-1bd40fb45f11" providerId="ADAL" clId="{F6F61F27-3140-4039-991C-B654847FA69D}" dt="2023-05-10T09:15:41.946" v="824" actId="1076"/>
          <ac:spMkLst>
            <pc:docMk/>
            <pc:sldMk cId="3398076194" sldId="2433"/>
            <ac:spMk id="10" creationId="{B0376020-417E-FB15-CC0B-41C0FB9A8F5D}"/>
          </ac:spMkLst>
        </pc:spChg>
        <pc:spChg chg="add mod">
          <ac:chgData name="Alex Grady" userId="716112b3-2672-4452-8583-1bd40fb45f11" providerId="ADAL" clId="{F6F61F27-3140-4039-991C-B654847FA69D}" dt="2023-05-10T09:15:51.019" v="825" actId="1076"/>
          <ac:spMkLst>
            <pc:docMk/>
            <pc:sldMk cId="3398076194" sldId="2433"/>
            <ac:spMk id="14" creationId="{C3351BA5-BA0B-5D9D-C80E-98B5A95989A1}"/>
          </ac:spMkLst>
        </pc:spChg>
        <pc:spChg chg="add mod">
          <ac:chgData name="Alex Grady" userId="716112b3-2672-4452-8583-1bd40fb45f11" providerId="ADAL" clId="{F6F61F27-3140-4039-991C-B654847FA69D}" dt="2023-05-10T09:20:00.386" v="874" actId="1036"/>
          <ac:spMkLst>
            <pc:docMk/>
            <pc:sldMk cId="3398076194" sldId="2433"/>
            <ac:spMk id="15" creationId="{7169B164-9CAC-24F3-504B-EBC30EE04A29}"/>
          </ac:spMkLst>
        </pc:spChg>
        <pc:spChg chg="del">
          <ac:chgData name="Alex Grady" userId="716112b3-2672-4452-8583-1bd40fb45f11" providerId="ADAL" clId="{F6F61F27-3140-4039-991C-B654847FA69D}" dt="2023-05-10T09:13:49.580" v="809" actId="478"/>
          <ac:spMkLst>
            <pc:docMk/>
            <pc:sldMk cId="3398076194" sldId="2433"/>
            <ac:spMk id="18" creationId="{1A8BF01A-1CE6-C1F9-C74F-4A651248E9A3}"/>
          </ac:spMkLst>
        </pc:spChg>
        <pc:picChg chg="del">
          <ac:chgData name="Alex Grady" userId="716112b3-2672-4452-8583-1bd40fb45f11" providerId="ADAL" clId="{F6F61F27-3140-4039-991C-B654847FA69D}" dt="2023-05-10T08:50:12.902" v="403" actId="478"/>
          <ac:picMkLst>
            <pc:docMk/>
            <pc:sldMk cId="3398076194" sldId="2433"/>
            <ac:picMk id="4" creationId="{90177D8D-122A-9932-0F1A-6345A427BCF6}"/>
          </ac:picMkLst>
        </pc:picChg>
        <pc:picChg chg="add mod">
          <ac:chgData name="Alex Grady" userId="716112b3-2672-4452-8583-1bd40fb45f11" providerId="ADAL" clId="{F6F61F27-3140-4039-991C-B654847FA69D}" dt="2023-05-10T09:15:25.088" v="820" actId="1076"/>
          <ac:picMkLst>
            <pc:docMk/>
            <pc:sldMk cId="3398076194" sldId="2433"/>
            <ac:picMk id="5" creationId="{AB6439D7-6063-C204-B828-3A4C72C7ACFE}"/>
          </ac:picMkLst>
        </pc:picChg>
        <pc:picChg chg="add mod">
          <ac:chgData name="Alex Grady" userId="716112b3-2672-4452-8583-1bd40fb45f11" providerId="ADAL" clId="{F6F61F27-3140-4039-991C-B654847FA69D}" dt="2023-05-10T09:15:51.019" v="825" actId="1076"/>
          <ac:picMkLst>
            <pc:docMk/>
            <pc:sldMk cId="3398076194" sldId="2433"/>
            <ac:picMk id="12" creationId="{CFF2F150-8E76-2928-F049-C0BD2A28CDBC}"/>
          </ac:picMkLst>
        </pc:picChg>
      </pc:sldChg>
      <pc:sldChg chg="del">
        <pc:chgData name="Alex Grady" userId="716112b3-2672-4452-8583-1bd40fb45f11" providerId="ADAL" clId="{F6F61F27-3140-4039-991C-B654847FA69D}" dt="2023-05-10T08:47:02.553" v="192" actId="47"/>
        <pc:sldMkLst>
          <pc:docMk/>
          <pc:sldMk cId="3887294253" sldId="2438"/>
        </pc:sldMkLst>
      </pc:sldChg>
      <pc:sldChg chg="modSp mod">
        <pc:chgData name="Alex Grady" userId="716112b3-2672-4452-8583-1bd40fb45f11" providerId="ADAL" clId="{F6F61F27-3140-4039-991C-B654847FA69D}" dt="2023-05-23T14:08:36.424" v="1435" actId="20577"/>
        <pc:sldMkLst>
          <pc:docMk/>
          <pc:sldMk cId="3948253973" sldId="2439"/>
        </pc:sldMkLst>
        <pc:spChg chg="mod">
          <ac:chgData name="Alex Grady" userId="716112b3-2672-4452-8583-1bd40fb45f11" providerId="ADAL" clId="{F6F61F27-3140-4039-991C-B654847FA69D}" dt="2023-05-23T14:08:36.424" v="1435" actId="20577"/>
          <ac:spMkLst>
            <pc:docMk/>
            <pc:sldMk cId="3948253973" sldId="2439"/>
            <ac:spMk id="2" creationId="{4FA63ED3-F6C5-08B1-19B0-C47E69DE0B50}"/>
          </ac:spMkLst>
        </pc:spChg>
      </pc:sldChg>
      <pc:sldChg chg="del">
        <pc:chgData name="Alex Grady" userId="716112b3-2672-4452-8583-1bd40fb45f11" providerId="ADAL" clId="{F6F61F27-3140-4039-991C-B654847FA69D}" dt="2023-05-10T08:47:05.738" v="193" actId="47"/>
        <pc:sldMkLst>
          <pc:docMk/>
          <pc:sldMk cId="605960836" sldId="2440"/>
        </pc:sldMkLst>
      </pc:sldChg>
      <pc:sldChg chg="del">
        <pc:chgData name="Alex Grady" userId="716112b3-2672-4452-8583-1bd40fb45f11" providerId="ADAL" clId="{F6F61F27-3140-4039-991C-B654847FA69D}" dt="2023-05-10T08:47:07.242" v="194" actId="47"/>
        <pc:sldMkLst>
          <pc:docMk/>
          <pc:sldMk cId="603631402" sldId="2441"/>
        </pc:sldMkLst>
      </pc:sldChg>
      <pc:sldChg chg="del">
        <pc:chgData name="Alex Grady" userId="716112b3-2672-4452-8583-1bd40fb45f11" providerId="ADAL" clId="{F6F61F27-3140-4039-991C-B654847FA69D}" dt="2023-05-10T08:47:08.980" v="195" actId="47"/>
        <pc:sldMkLst>
          <pc:docMk/>
          <pc:sldMk cId="779283007" sldId="2442"/>
        </pc:sldMkLst>
      </pc:sldChg>
      <pc:sldChg chg="addSp delSp modSp mod delAnim modAnim modNotesTx">
        <pc:chgData name="Alex Grady" userId="716112b3-2672-4452-8583-1bd40fb45f11" providerId="ADAL" clId="{F6F61F27-3140-4039-991C-B654847FA69D}" dt="2023-05-23T14:15:10.538" v="1519"/>
        <pc:sldMkLst>
          <pc:docMk/>
          <pc:sldMk cId="3957643685" sldId="2443"/>
        </pc:sldMkLst>
        <pc:spChg chg="del">
          <ac:chgData name="Alex Grady" userId="716112b3-2672-4452-8583-1bd40fb45f11" providerId="ADAL" clId="{F6F61F27-3140-4039-991C-B654847FA69D}" dt="2023-05-10T08:52:40.863" v="497" actId="478"/>
          <ac:spMkLst>
            <pc:docMk/>
            <pc:sldMk cId="3957643685" sldId="2443"/>
            <ac:spMk id="2" creationId="{2EE2BE0A-2199-4516-0218-2BC38E3DED62}"/>
          </ac:spMkLst>
        </pc:spChg>
        <pc:spChg chg="add mod">
          <ac:chgData name="Alex Grady" userId="716112b3-2672-4452-8583-1bd40fb45f11" providerId="ADAL" clId="{F6F61F27-3140-4039-991C-B654847FA69D}" dt="2023-05-23T12:54:12.449" v="1313" actId="20577"/>
          <ac:spMkLst>
            <pc:docMk/>
            <pc:sldMk cId="3957643685" sldId="2443"/>
            <ac:spMk id="4" creationId="{5D16D38E-39C0-DD06-E281-5698991E1B12}"/>
          </ac:spMkLst>
        </pc:spChg>
        <pc:spChg chg="mod">
          <ac:chgData name="Alex Grady" userId="716112b3-2672-4452-8583-1bd40fb45f11" providerId="ADAL" clId="{F6F61F27-3140-4039-991C-B654847FA69D}" dt="2023-05-10T08:52:38.006" v="496" actId="20577"/>
          <ac:spMkLst>
            <pc:docMk/>
            <pc:sldMk cId="3957643685" sldId="2443"/>
            <ac:spMk id="11" creationId="{5254D575-8EF5-45DB-A8F4-8367F4AEB6D1}"/>
          </ac:spMkLst>
        </pc:spChg>
      </pc:sldChg>
      <pc:sldChg chg="modSp mod">
        <pc:chgData name="Alex Grady" userId="716112b3-2672-4452-8583-1bd40fb45f11" providerId="ADAL" clId="{F6F61F27-3140-4039-991C-B654847FA69D}" dt="2023-05-10T08:49:58.797" v="402" actId="20577"/>
        <pc:sldMkLst>
          <pc:docMk/>
          <pc:sldMk cId="3773014510" sldId="2446"/>
        </pc:sldMkLst>
        <pc:spChg chg="mod">
          <ac:chgData name="Alex Grady" userId="716112b3-2672-4452-8583-1bd40fb45f11" providerId="ADAL" clId="{F6F61F27-3140-4039-991C-B654847FA69D}" dt="2023-05-10T08:49:58.797" v="402" actId="20577"/>
          <ac:spMkLst>
            <pc:docMk/>
            <pc:sldMk cId="3773014510" sldId="2446"/>
            <ac:spMk id="2" creationId="{4FA63ED3-F6C5-08B1-19B0-C47E69DE0B50}"/>
          </ac:spMkLst>
        </pc:spChg>
      </pc:sldChg>
      <pc:sldChg chg="addSp delSp modSp mod">
        <pc:chgData name="Alex Grady" userId="716112b3-2672-4452-8583-1bd40fb45f11" providerId="ADAL" clId="{F6F61F27-3140-4039-991C-B654847FA69D}" dt="2023-05-23T12:58:31.243" v="1389"/>
        <pc:sldMkLst>
          <pc:docMk/>
          <pc:sldMk cId="2326669842" sldId="2447"/>
        </pc:sldMkLst>
        <pc:spChg chg="add mod">
          <ac:chgData name="Alex Grady" userId="716112b3-2672-4452-8583-1bd40fb45f11" providerId="ADAL" clId="{F6F61F27-3140-4039-991C-B654847FA69D}" dt="2023-05-23T12:58:31.243" v="1389"/>
          <ac:spMkLst>
            <pc:docMk/>
            <pc:sldMk cId="2326669842" sldId="2447"/>
            <ac:spMk id="2" creationId="{8E61E82E-2876-0D3E-B03F-4F149A81E3A5}"/>
          </ac:spMkLst>
        </pc:spChg>
        <pc:spChg chg="del">
          <ac:chgData name="Alex Grady" userId="716112b3-2672-4452-8583-1bd40fb45f11" providerId="ADAL" clId="{F6F61F27-3140-4039-991C-B654847FA69D}" dt="2023-05-10T08:51:16.374" v="473" actId="478"/>
          <ac:spMkLst>
            <pc:docMk/>
            <pc:sldMk cId="2326669842" sldId="2447"/>
            <ac:spMk id="2" creationId="{E1624293-FA66-638C-3F47-D61B071C4063}"/>
          </ac:spMkLst>
        </pc:spChg>
        <pc:spChg chg="del">
          <ac:chgData name="Alex Grady" userId="716112b3-2672-4452-8583-1bd40fb45f11" providerId="ADAL" clId="{F6F61F27-3140-4039-991C-B654847FA69D}" dt="2023-05-10T08:51:19.439" v="474" actId="478"/>
          <ac:spMkLst>
            <pc:docMk/>
            <pc:sldMk cId="2326669842" sldId="2447"/>
            <ac:spMk id="3" creationId="{1C5C841C-49D5-7078-BD33-A0AF8672A5FD}"/>
          </ac:spMkLst>
        </pc:spChg>
        <pc:spChg chg="add del mod">
          <ac:chgData name="Alex Grady" userId="716112b3-2672-4452-8583-1bd40fb45f11" providerId="ADAL" clId="{F6F61F27-3140-4039-991C-B654847FA69D}" dt="2023-05-23T12:58:30.059" v="1388" actId="478"/>
          <ac:spMkLst>
            <pc:docMk/>
            <pc:sldMk cId="2326669842" sldId="2447"/>
            <ac:spMk id="5" creationId="{B0F64400-35FE-4087-1B08-12D24D4AF1B2}"/>
          </ac:spMkLst>
        </pc:spChg>
      </pc:sldChg>
      <pc:sldChg chg="addSp delSp modSp mod modNotesTx">
        <pc:chgData name="Alex Grady" userId="716112b3-2672-4452-8583-1bd40fb45f11" providerId="ADAL" clId="{F6F61F27-3140-4039-991C-B654847FA69D}" dt="2023-05-23T14:13:51.223" v="1505"/>
        <pc:sldMkLst>
          <pc:docMk/>
          <pc:sldMk cId="2210419893" sldId="2449"/>
        </pc:sldMkLst>
        <pc:spChg chg="mod">
          <ac:chgData name="Alex Grady" userId="716112b3-2672-4452-8583-1bd40fb45f11" providerId="ADAL" clId="{F6F61F27-3140-4039-991C-B654847FA69D}" dt="2023-05-10T08:50:45.345" v="464" actId="20577"/>
          <ac:spMkLst>
            <pc:docMk/>
            <pc:sldMk cId="2210419893" sldId="2449"/>
            <ac:spMk id="3" creationId="{EA230D6C-9598-4087-8425-92D6BAB10A37}"/>
          </ac:spMkLst>
        </pc:spChg>
        <pc:spChg chg="add mod">
          <ac:chgData name="Alex Grady" userId="716112b3-2672-4452-8583-1bd40fb45f11" providerId="ADAL" clId="{F6F61F27-3140-4039-991C-B654847FA69D}" dt="2023-05-10T09:29:25.082" v="970" actId="20577"/>
          <ac:spMkLst>
            <pc:docMk/>
            <pc:sldMk cId="2210419893" sldId="2449"/>
            <ac:spMk id="10" creationId="{89D2AD4D-8E23-CDCB-7AF9-90B8FB06E413}"/>
          </ac:spMkLst>
        </pc:spChg>
        <pc:spChg chg="add mod">
          <ac:chgData name="Alex Grady" userId="716112b3-2672-4452-8583-1bd40fb45f11" providerId="ADAL" clId="{F6F61F27-3140-4039-991C-B654847FA69D}" dt="2023-05-10T09:30:28.585" v="981" actId="1076"/>
          <ac:spMkLst>
            <pc:docMk/>
            <pc:sldMk cId="2210419893" sldId="2449"/>
            <ac:spMk id="14" creationId="{068F4A9B-F062-3166-FAD3-11CBDFBA739B}"/>
          </ac:spMkLst>
        </pc:spChg>
        <pc:picChg chg="add mod">
          <ac:chgData name="Alex Grady" userId="716112b3-2672-4452-8583-1bd40fb45f11" providerId="ADAL" clId="{F6F61F27-3140-4039-991C-B654847FA69D}" dt="2023-05-10T09:30:13.779" v="977" actId="1076"/>
          <ac:picMkLst>
            <pc:docMk/>
            <pc:sldMk cId="2210419893" sldId="2449"/>
            <ac:picMk id="4" creationId="{6CAD3994-96A8-8F01-8345-8B7051949704}"/>
          </ac:picMkLst>
        </pc:picChg>
        <pc:picChg chg="del">
          <ac:chgData name="Alex Grady" userId="716112b3-2672-4452-8583-1bd40fb45f11" providerId="ADAL" clId="{F6F61F27-3140-4039-991C-B654847FA69D}" dt="2023-05-10T08:50:48.239" v="465" actId="478"/>
          <ac:picMkLst>
            <pc:docMk/>
            <pc:sldMk cId="2210419893" sldId="2449"/>
            <ac:picMk id="5" creationId="{48E75D68-8BBB-81AD-6BB4-15C8E22F2867}"/>
          </ac:picMkLst>
        </pc:picChg>
        <pc:picChg chg="add mod">
          <ac:chgData name="Alex Grady" userId="716112b3-2672-4452-8583-1bd40fb45f11" providerId="ADAL" clId="{F6F61F27-3140-4039-991C-B654847FA69D}" dt="2023-05-10T09:30:01.338" v="975" actId="14100"/>
          <ac:picMkLst>
            <pc:docMk/>
            <pc:sldMk cId="2210419893" sldId="2449"/>
            <ac:picMk id="12" creationId="{290C0636-186B-C76E-6363-6EA777AF95A1}"/>
          </ac:picMkLst>
        </pc:picChg>
      </pc:sldChg>
      <pc:sldChg chg="del">
        <pc:chgData name="Alex Grady" userId="716112b3-2672-4452-8583-1bd40fb45f11" providerId="ADAL" clId="{F6F61F27-3140-4039-991C-B654847FA69D}" dt="2023-05-10T08:50:50.192" v="466" actId="47"/>
        <pc:sldMkLst>
          <pc:docMk/>
          <pc:sldMk cId="2571251887" sldId="2450"/>
        </pc:sldMkLst>
      </pc:sldChg>
      <pc:sldChg chg="addSp delSp modSp add mod ord modNotesTx">
        <pc:chgData name="Alex Grady" userId="716112b3-2672-4452-8583-1bd40fb45f11" providerId="ADAL" clId="{F6F61F27-3140-4039-991C-B654847FA69D}" dt="2023-05-23T14:12:50.369" v="1493"/>
        <pc:sldMkLst>
          <pc:docMk/>
          <pc:sldMk cId="3674759621" sldId="2450"/>
        </pc:sldMkLst>
        <pc:spChg chg="add del mod">
          <ac:chgData name="Alex Grady" userId="716112b3-2672-4452-8583-1bd40fb45f11" providerId="ADAL" clId="{F6F61F27-3140-4039-991C-B654847FA69D}" dt="2023-05-23T14:12:36.056" v="1490" actId="478"/>
          <ac:spMkLst>
            <pc:docMk/>
            <pc:sldMk cId="3674759621" sldId="2450"/>
            <ac:spMk id="2" creationId="{5BA97856-FC83-06A6-8742-82DD4EC18EB9}"/>
          </ac:spMkLst>
        </pc:spChg>
        <pc:spChg chg="add mod">
          <ac:chgData name="Alex Grady" userId="716112b3-2672-4452-8583-1bd40fb45f11" providerId="ADAL" clId="{F6F61F27-3140-4039-991C-B654847FA69D}" dt="2023-05-10T09:21:12.220" v="883" actId="1076"/>
          <ac:spMkLst>
            <pc:docMk/>
            <pc:sldMk cId="3674759621" sldId="2450"/>
            <ac:spMk id="9" creationId="{3185B884-AC7F-7FB7-8D4E-9F6C3EC0678E}"/>
          </ac:spMkLst>
        </pc:spChg>
        <pc:spChg chg="add mod">
          <ac:chgData name="Alex Grady" userId="716112b3-2672-4452-8583-1bd40fb45f11" providerId="ADAL" clId="{F6F61F27-3140-4039-991C-B654847FA69D}" dt="2023-05-10T09:22:57.615" v="893" actId="20577"/>
          <ac:spMkLst>
            <pc:docMk/>
            <pc:sldMk cId="3674759621" sldId="2450"/>
            <ac:spMk id="13" creationId="{9C7DFE3A-E290-E786-C731-5EFA891FBBD7}"/>
          </ac:spMkLst>
        </pc:spChg>
        <pc:picChg chg="add mod">
          <ac:chgData name="Alex Grady" userId="716112b3-2672-4452-8583-1bd40fb45f11" providerId="ADAL" clId="{F6F61F27-3140-4039-991C-B654847FA69D}" dt="2023-05-10T09:20:46.108" v="879" actId="1076"/>
          <ac:picMkLst>
            <pc:docMk/>
            <pc:sldMk cId="3674759621" sldId="2450"/>
            <ac:picMk id="4" creationId="{FB1503C7-4242-B57E-67C9-A4FD644847AA}"/>
          </ac:picMkLst>
        </pc:picChg>
        <pc:picChg chg="add mod">
          <ac:chgData name="Alex Grady" userId="716112b3-2672-4452-8583-1bd40fb45f11" providerId="ADAL" clId="{F6F61F27-3140-4039-991C-B654847FA69D}" dt="2023-05-10T09:22:17.514" v="888" actId="692"/>
          <ac:picMkLst>
            <pc:docMk/>
            <pc:sldMk cId="3674759621" sldId="2450"/>
            <ac:picMk id="11" creationId="{112817E1-4407-FC15-59F1-09C4CA548FEA}"/>
          </ac:picMkLst>
        </pc:picChg>
      </pc:sldChg>
      <pc:sldChg chg="addSp delSp modSp add mod ord modNotesTx">
        <pc:chgData name="Alex Grady" userId="716112b3-2672-4452-8583-1bd40fb45f11" providerId="ADAL" clId="{F6F61F27-3140-4039-991C-B654847FA69D}" dt="2023-05-23T14:13:36.695" v="1502"/>
        <pc:sldMkLst>
          <pc:docMk/>
          <pc:sldMk cId="2166526666" sldId="2451"/>
        </pc:sldMkLst>
        <pc:spChg chg="add mod">
          <ac:chgData name="Alex Grady" userId="716112b3-2672-4452-8583-1bd40fb45f11" providerId="ADAL" clId="{F6F61F27-3140-4039-991C-B654847FA69D}" dt="2023-05-10T09:17:25.477" v="838" actId="20577"/>
          <ac:spMkLst>
            <pc:docMk/>
            <pc:sldMk cId="2166526666" sldId="2451"/>
            <ac:spMk id="9" creationId="{DFDC1214-CFCD-3550-39B9-1DDCA9B355CD}"/>
          </ac:spMkLst>
        </pc:spChg>
        <pc:spChg chg="add mod">
          <ac:chgData name="Alex Grady" userId="716112b3-2672-4452-8583-1bd40fb45f11" providerId="ADAL" clId="{F6F61F27-3140-4039-991C-B654847FA69D}" dt="2023-05-10T09:20:10.147" v="876" actId="1076"/>
          <ac:spMkLst>
            <pc:docMk/>
            <pc:sldMk cId="2166526666" sldId="2451"/>
            <ac:spMk id="13" creationId="{929887C8-4B05-6587-4FDE-FFD626CF1CD6}"/>
          </ac:spMkLst>
        </pc:spChg>
        <pc:spChg chg="add mod">
          <ac:chgData name="Alex Grady" userId="716112b3-2672-4452-8583-1bd40fb45f11" providerId="ADAL" clId="{F6F61F27-3140-4039-991C-B654847FA69D}" dt="2023-05-10T09:20:05.286" v="875"/>
          <ac:spMkLst>
            <pc:docMk/>
            <pc:sldMk cId="2166526666" sldId="2451"/>
            <ac:spMk id="14" creationId="{A4C949F0-7426-4A1A-9449-281EFA97F6D7}"/>
          </ac:spMkLst>
        </pc:spChg>
        <pc:spChg chg="del">
          <ac:chgData name="Alex Grady" userId="716112b3-2672-4452-8583-1bd40fb45f11" providerId="ADAL" clId="{F6F61F27-3140-4039-991C-B654847FA69D}" dt="2023-05-10T09:16:02.487" v="827" actId="478"/>
          <ac:spMkLst>
            <pc:docMk/>
            <pc:sldMk cId="2166526666" sldId="2451"/>
            <ac:spMk id="18" creationId="{1A8BF01A-1CE6-C1F9-C74F-4A651248E9A3}"/>
          </ac:spMkLst>
        </pc:spChg>
        <pc:picChg chg="add mod">
          <ac:chgData name="Alex Grady" userId="716112b3-2672-4452-8583-1bd40fb45f11" providerId="ADAL" clId="{F6F61F27-3140-4039-991C-B654847FA69D}" dt="2023-05-10T09:17:30.277" v="840" actId="1076"/>
          <ac:picMkLst>
            <pc:docMk/>
            <pc:sldMk cId="2166526666" sldId="2451"/>
            <ac:picMk id="4" creationId="{D7FD8827-C223-078D-C2EA-BB3B0B9F3AE8}"/>
          </ac:picMkLst>
        </pc:picChg>
        <pc:picChg chg="add mod">
          <ac:chgData name="Alex Grady" userId="716112b3-2672-4452-8583-1bd40fb45f11" providerId="ADAL" clId="{F6F61F27-3140-4039-991C-B654847FA69D}" dt="2023-05-10T09:18:18.407" v="843" actId="1076"/>
          <ac:picMkLst>
            <pc:docMk/>
            <pc:sldMk cId="2166526666" sldId="2451"/>
            <ac:picMk id="11" creationId="{13C26574-C7D1-4064-7364-CE5FDC94F11A}"/>
          </ac:picMkLst>
        </pc:picChg>
      </pc:sldChg>
      <pc:sldChg chg="del">
        <pc:chgData name="Alex Grady" userId="716112b3-2672-4452-8583-1bd40fb45f11" providerId="ADAL" clId="{F6F61F27-3140-4039-991C-B654847FA69D}" dt="2023-05-10T08:50:51.180" v="467" actId="47"/>
        <pc:sldMkLst>
          <pc:docMk/>
          <pc:sldMk cId="3908352752" sldId="2451"/>
        </pc:sldMkLst>
      </pc:sldChg>
      <pc:sldChg chg="addSp modSp add mod modNotesTx">
        <pc:chgData name="Alex Grady" userId="716112b3-2672-4452-8583-1bd40fb45f11" providerId="ADAL" clId="{F6F61F27-3140-4039-991C-B654847FA69D}" dt="2023-05-23T14:13:06.563" v="1496"/>
        <pc:sldMkLst>
          <pc:docMk/>
          <pc:sldMk cId="571661237" sldId="2452"/>
        </pc:sldMkLst>
        <pc:spChg chg="add mod">
          <ac:chgData name="Alex Grady" userId="716112b3-2672-4452-8583-1bd40fb45f11" providerId="ADAL" clId="{F6F61F27-3140-4039-991C-B654847FA69D}" dt="2023-05-10T09:24:12.890" v="903" actId="1076"/>
          <ac:spMkLst>
            <pc:docMk/>
            <pc:sldMk cId="571661237" sldId="2452"/>
            <ac:spMk id="9" creationId="{9B6B322A-F3B6-EAC2-C74B-73D46C28C458}"/>
          </ac:spMkLst>
        </pc:spChg>
        <pc:spChg chg="add mod">
          <ac:chgData name="Alex Grady" userId="716112b3-2672-4452-8583-1bd40fb45f11" providerId="ADAL" clId="{F6F61F27-3140-4039-991C-B654847FA69D}" dt="2023-05-10T09:25:09.057" v="911" actId="1076"/>
          <ac:spMkLst>
            <pc:docMk/>
            <pc:sldMk cId="571661237" sldId="2452"/>
            <ac:spMk id="13" creationId="{70451B51-092B-1D22-0BE8-CBC3B9E52D43}"/>
          </ac:spMkLst>
        </pc:spChg>
        <pc:picChg chg="add mod">
          <ac:chgData name="Alex Grady" userId="716112b3-2672-4452-8583-1bd40fb45f11" providerId="ADAL" clId="{F6F61F27-3140-4039-991C-B654847FA69D}" dt="2023-05-10T09:23:52.468" v="898" actId="1076"/>
          <ac:picMkLst>
            <pc:docMk/>
            <pc:sldMk cId="571661237" sldId="2452"/>
            <ac:picMk id="4" creationId="{4A045799-6FE2-6A62-A2CE-A5D8C4823495}"/>
          </ac:picMkLst>
        </pc:picChg>
        <pc:picChg chg="add mod">
          <ac:chgData name="Alex Grady" userId="716112b3-2672-4452-8583-1bd40fb45f11" providerId="ADAL" clId="{F6F61F27-3140-4039-991C-B654847FA69D}" dt="2023-05-10T09:24:50.742" v="906" actId="1076"/>
          <ac:picMkLst>
            <pc:docMk/>
            <pc:sldMk cId="571661237" sldId="2452"/>
            <ac:picMk id="11" creationId="{DA963587-252C-82D0-5C6F-B043006BE5AF}"/>
          </ac:picMkLst>
        </pc:picChg>
      </pc:sldChg>
      <pc:sldChg chg="del">
        <pc:chgData name="Alex Grady" userId="716112b3-2672-4452-8583-1bd40fb45f11" providerId="ADAL" clId="{F6F61F27-3140-4039-991C-B654847FA69D}" dt="2023-05-10T08:50:54.360" v="468" actId="47"/>
        <pc:sldMkLst>
          <pc:docMk/>
          <pc:sldMk cId="1901352440" sldId="2452"/>
        </pc:sldMkLst>
      </pc:sldChg>
      <pc:sldChg chg="del">
        <pc:chgData name="Alex Grady" userId="716112b3-2672-4452-8583-1bd40fb45f11" providerId="ADAL" clId="{F6F61F27-3140-4039-991C-B654847FA69D}" dt="2023-05-10T08:50:57.940" v="470" actId="47"/>
        <pc:sldMkLst>
          <pc:docMk/>
          <pc:sldMk cId="1668940640" sldId="2453"/>
        </pc:sldMkLst>
      </pc:sldChg>
      <pc:sldChg chg="addSp modSp add mod modNotesTx">
        <pc:chgData name="Alex Grady" userId="716112b3-2672-4452-8583-1bd40fb45f11" providerId="ADAL" clId="{F6F61F27-3140-4039-991C-B654847FA69D}" dt="2023-05-23T14:14:13.181" v="1509"/>
        <pc:sldMkLst>
          <pc:docMk/>
          <pc:sldMk cId="2965654037" sldId="2453"/>
        </pc:sldMkLst>
        <pc:spChg chg="mod">
          <ac:chgData name="Alex Grady" userId="716112b3-2672-4452-8583-1bd40fb45f11" providerId="ADAL" clId="{F6F61F27-3140-4039-991C-B654847FA69D}" dt="2023-05-10T09:31:34.945" v="990" actId="207"/>
          <ac:spMkLst>
            <pc:docMk/>
            <pc:sldMk cId="2965654037" sldId="2453"/>
            <ac:spMk id="3" creationId="{EA230D6C-9598-4087-8425-92D6BAB10A37}"/>
          </ac:spMkLst>
        </pc:spChg>
        <pc:spChg chg="add mod">
          <ac:chgData name="Alex Grady" userId="716112b3-2672-4452-8583-1bd40fb45f11" providerId="ADAL" clId="{F6F61F27-3140-4039-991C-B654847FA69D}" dt="2023-05-23T14:14:07.653" v="1508" actId="21"/>
          <ac:spMkLst>
            <pc:docMk/>
            <pc:sldMk cId="2965654037" sldId="2453"/>
            <ac:spMk id="11" creationId="{31EED334-E2D3-9A3A-217E-7985B0665ECF}"/>
          </ac:spMkLst>
        </pc:spChg>
        <pc:picChg chg="add mod">
          <ac:chgData name="Alex Grady" userId="716112b3-2672-4452-8583-1bd40fb45f11" providerId="ADAL" clId="{F6F61F27-3140-4039-991C-B654847FA69D}" dt="2023-05-10T09:27:02.852" v="949" actId="1076"/>
          <ac:picMkLst>
            <pc:docMk/>
            <pc:sldMk cId="2965654037" sldId="2453"/>
            <ac:picMk id="4" creationId="{0FC5249A-950A-41AC-E0DC-1D48645E7382}"/>
          </ac:picMkLst>
        </pc:picChg>
        <pc:picChg chg="add mod">
          <ac:chgData name="Alex Grady" userId="716112b3-2672-4452-8583-1bd40fb45f11" providerId="ADAL" clId="{F6F61F27-3140-4039-991C-B654847FA69D}" dt="2023-05-10T09:26:57.735" v="948" actId="14100"/>
          <ac:picMkLst>
            <pc:docMk/>
            <pc:sldMk cId="2965654037" sldId="2453"/>
            <ac:picMk id="9" creationId="{0E40F2E2-4142-9DE8-BEEF-9D7D3203F742}"/>
          </ac:picMkLst>
        </pc:picChg>
      </pc:sldChg>
      <pc:sldChg chg="del">
        <pc:chgData name="Alex Grady" userId="716112b3-2672-4452-8583-1bd40fb45f11" providerId="ADAL" clId="{F6F61F27-3140-4039-991C-B654847FA69D}" dt="2023-05-10T08:50:58.675" v="471" actId="47"/>
        <pc:sldMkLst>
          <pc:docMk/>
          <pc:sldMk cId="3191203506" sldId="2454"/>
        </pc:sldMkLst>
      </pc:sldChg>
      <pc:sldChg chg="addSp delSp modSp add mod modNotesTx">
        <pc:chgData name="Alex Grady" userId="716112b3-2672-4452-8583-1bd40fb45f11" providerId="ADAL" clId="{F6F61F27-3140-4039-991C-B654847FA69D}" dt="2023-05-23T14:14:24.025" v="1510"/>
        <pc:sldMkLst>
          <pc:docMk/>
          <pc:sldMk cId="3683017939" sldId="2454"/>
        </pc:sldMkLst>
        <pc:spChg chg="mod">
          <ac:chgData name="Alex Grady" userId="716112b3-2672-4452-8583-1bd40fb45f11" providerId="ADAL" clId="{F6F61F27-3140-4039-991C-B654847FA69D}" dt="2023-05-23T12:57:49.242" v="1363" actId="14100"/>
          <ac:spMkLst>
            <pc:docMk/>
            <pc:sldMk cId="3683017939" sldId="2454"/>
            <ac:spMk id="3" creationId="{EA230D6C-9598-4087-8425-92D6BAB10A37}"/>
          </ac:spMkLst>
        </pc:spChg>
        <pc:spChg chg="add mod">
          <ac:chgData name="Alex Grady" userId="716112b3-2672-4452-8583-1bd40fb45f11" providerId="ADAL" clId="{F6F61F27-3140-4039-991C-B654847FA69D}" dt="2023-05-23T12:57:37.154" v="1362" actId="1076"/>
          <ac:spMkLst>
            <pc:docMk/>
            <pc:sldMk cId="3683017939" sldId="2454"/>
            <ac:spMk id="13" creationId="{14B331B4-C869-82B1-0295-E00F7CB5BAC6}"/>
          </ac:spMkLst>
        </pc:spChg>
        <pc:picChg chg="del">
          <ac:chgData name="Alex Grady" userId="716112b3-2672-4452-8583-1bd40fb45f11" providerId="ADAL" clId="{F6F61F27-3140-4039-991C-B654847FA69D}" dt="2023-05-10T09:27:20.034" v="951" actId="478"/>
          <ac:picMkLst>
            <pc:docMk/>
            <pc:sldMk cId="3683017939" sldId="2454"/>
            <ac:picMk id="4" creationId="{0FC5249A-950A-41AC-E0DC-1D48645E7382}"/>
          </ac:picMkLst>
        </pc:picChg>
        <pc:picChg chg="add mod">
          <ac:chgData name="Alex Grady" userId="716112b3-2672-4452-8583-1bd40fb45f11" providerId="ADAL" clId="{F6F61F27-3140-4039-991C-B654847FA69D}" dt="2023-05-23T12:57:37.154" v="1362" actId="1076"/>
          <ac:picMkLst>
            <pc:docMk/>
            <pc:sldMk cId="3683017939" sldId="2454"/>
            <ac:picMk id="5" creationId="{E2E53CDF-4B8D-FB4D-4906-21E6BA461C99}"/>
          </ac:picMkLst>
        </pc:picChg>
        <pc:picChg chg="del">
          <ac:chgData name="Alex Grady" userId="716112b3-2672-4452-8583-1bd40fb45f11" providerId="ADAL" clId="{F6F61F27-3140-4039-991C-B654847FA69D}" dt="2023-05-10T09:27:21.423" v="952" actId="478"/>
          <ac:picMkLst>
            <pc:docMk/>
            <pc:sldMk cId="3683017939" sldId="2454"/>
            <ac:picMk id="9" creationId="{0E40F2E2-4142-9DE8-BEEF-9D7D3203F742}"/>
          </ac:picMkLst>
        </pc:picChg>
        <pc:picChg chg="add mod">
          <ac:chgData name="Alex Grady" userId="716112b3-2672-4452-8583-1bd40fb45f11" providerId="ADAL" clId="{F6F61F27-3140-4039-991C-B654847FA69D}" dt="2023-05-23T12:57:37.154" v="1362" actId="1076"/>
          <ac:picMkLst>
            <pc:docMk/>
            <pc:sldMk cId="3683017939" sldId="2454"/>
            <ac:picMk id="11" creationId="{072732CF-7288-01B4-DD21-71C217036909}"/>
          </ac:picMkLst>
        </pc:picChg>
      </pc:sldChg>
      <pc:sldChg chg="del">
        <pc:chgData name="Alex Grady" userId="716112b3-2672-4452-8583-1bd40fb45f11" providerId="ADAL" clId="{F6F61F27-3140-4039-991C-B654847FA69D}" dt="2023-05-10T08:50:59.446" v="472" actId="47"/>
        <pc:sldMkLst>
          <pc:docMk/>
          <pc:sldMk cId="1537116254" sldId="2455"/>
        </pc:sldMkLst>
      </pc:sldChg>
      <pc:sldChg chg="addSp delSp modSp add mod modNotesTx">
        <pc:chgData name="Alex Grady" userId="716112b3-2672-4452-8583-1bd40fb45f11" providerId="ADAL" clId="{F6F61F27-3140-4039-991C-B654847FA69D}" dt="2023-05-23T14:13:59.715" v="1506"/>
        <pc:sldMkLst>
          <pc:docMk/>
          <pc:sldMk cId="4243359443" sldId="2455"/>
        </pc:sldMkLst>
        <pc:spChg chg="del">
          <ac:chgData name="Alex Grady" userId="716112b3-2672-4452-8583-1bd40fb45f11" providerId="ADAL" clId="{F6F61F27-3140-4039-991C-B654847FA69D}" dt="2023-05-10T09:30:46.450" v="983" actId="478"/>
          <ac:spMkLst>
            <pc:docMk/>
            <pc:sldMk cId="4243359443" sldId="2455"/>
            <ac:spMk id="10" creationId="{89D2AD4D-8E23-CDCB-7AF9-90B8FB06E413}"/>
          </ac:spMkLst>
        </pc:spChg>
        <pc:spChg chg="add mod">
          <ac:chgData name="Alex Grady" userId="716112b3-2672-4452-8583-1bd40fb45f11" providerId="ADAL" clId="{F6F61F27-3140-4039-991C-B654847FA69D}" dt="2023-05-10T09:31:25.271" v="989" actId="20577"/>
          <ac:spMkLst>
            <pc:docMk/>
            <pc:sldMk cId="4243359443" sldId="2455"/>
            <ac:spMk id="11" creationId="{C599335B-1C93-F671-D145-E15B5847ACCA}"/>
          </ac:spMkLst>
        </pc:spChg>
        <pc:spChg chg="del">
          <ac:chgData name="Alex Grady" userId="716112b3-2672-4452-8583-1bd40fb45f11" providerId="ADAL" clId="{F6F61F27-3140-4039-991C-B654847FA69D}" dt="2023-05-10T09:30:46.450" v="983" actId="478"/>
          <ac:spMkLst>
            <pc:docMk/>
            <pc:sldMk cId="4243359443" sldId="2455"/>
            <ac:spMk id="14" creationId="{068F4A9B-F062-3166-FAD3-11CBDFBA739B}"/>
          </ac:spMkLst>
        </pc:spChg>
        <pc:spChg chg="del">
          <ac:chgData name="Alex Grady" userId="716112b3-2672-4452-8583-1bd40fb45f11" providerId="ADAL" clId="{F6F61F27-3140-4039-991C-B654847FA69D}" dt="2023-05-10T09:30:46.450" v="983" actId="478"/>
          <ac:spMkLst>
            <pc:docMk/>
            <pc:sldMk cId="4243359443" sldId="2455"/>
            <ac:spMk id="18" creationId="{1A8BF01A-1CE6-C1F9-C74F-4A651248E9A3}"/>
          </ac:spMkLst>
        </pc:spChg>
        <pc:picChg chg="del">
          <ac:chgData name="Alex Grady" userId="716112b3-2672-4452-8583-1bd40fb45f11" providerId="ADAL" clId="{F6F61F27-3140-4039-991C-B654847FA69D}" dt="2023-05-10T09:30:46.450" v="983" actId="478"/>
          <ac:picMkLst>
            <pc:docMk/>
            <pc:sldMk cId="4243359443" sldId="2455"/>
            <ac:picMk id="4" creationId="{6CAD3994-96A8-8F01-8345-8B7051949704}"/>
          </ac:picMkLst>
        </pc:picChg>
        <pc:picChg chg="add mod">
          <ac:chgData name="Alex Grady" userId="716112b3-2672-4452-8583-1bd40fb45f11" providerId="ADAL" clId="{F6F61F27-3140-4039-991C-B654847FA69D}" dt="2023-05-10T09:31:13.556" v="986" actId="1076"/>
          <ac:picMkLst>
            <pc:docMk/>
            <pc:sldMk cId="4243359443" sldId="2455"/>
            <ac:picMk id="5" creationId="{0A27D1F0-F202-8345-690D-56235F695A5A}"/>
          </ac:picMkLst>
        </pc:picChg>
        <pc:picChg chg="del">
          <ac:chgData name="Alex Grady" userId="716112b3-2672-4452-8583-1bd40fb45f11" providerId="ADAL" clId="{F6F61F27-3140-4039-991C-B654847FA69D}" dt="2023-05-10T09:30:46.450" v="983" actId="478"/>
          <ac:picMkLst>
            <pc:docMk/>
            <pc:sldMk cId="4243359443" sldId="2455"/>
            <ac:picMk id="12" creationId="{290C0636-186B-C76E-6363-6EA777AF95A1}"/>
          </ac:picMkLst>
        </pc:picChg>
      </pc:sldChg>
      <pc:sldChg chg="addSp delSp modSp add mod ord modNotesTx">
        <pc:chgData name="Alex Grady" userId="716112b3-2672-4452-8583-1bd40fb45f11" providerId="ADAL" clId="{F6F61F27-3140-4039-991C-B654847FA69D}" dt="2023-05-23T14:14:32.326" v="1511"/>
        <pc:sldMkLst>
          <pc:docMk/>
          <pc:sldMk cId="1618038307" sldId="2456"/>
        </pc:sldMkLst>
        <pc:spChg chg="add mod">
          <ac:chgData name="Alex Grady" userId="716112b3-2672-4452-8583-1bd40fb45f11" providerId="ADAL" clId="{F6F61F27-3140-4039-991C-B654847FA69D}" dt="2023-05-10T09:32:46.997" v="1002" actId="20577"/>
          <ac:spMkLst>
            <pc:docMk/>
            <pc:sldMk cId="1618038307" sldId="2456"/>
            <ac:spMk id="10" creationId="{03AFA4F7-0756-7E3F-237B-24CD614A8349}"/>
          </ac:spMkLst>
        </pc:spChg>
        <pc:spChg chg="del">
          <ac:chgData name="Alex Grady" userId="716112b3-2672-4452-8583-1bd40fb45f11" providerId="ADAL" clId="{F6F61F27-3140-4039-991C-B654847FA69D}" dt="2023-05-10T09:31:53.196" v="996" actId="478"/>
          <ac:spMkLst>
            <pc:docMk/>
            <pc:sldMk cId="1618038307" sldId="2456"/>
            <ac:spMk id="11" creationId="{C599335B-1C93-F671-D145-E15B5847ACCA}"/>
          </ac:spMkLst>
        </pc:spChg>
        <pc:picChg chg="add mod">
          <ac:chgData name="Alex Grady" userId="716112b3-2672-4452-8583-1bd40fb45f11" providerId="ADAL" clId="{F6F61F27-3140-4039-991C-B654847FA69D}" dt="2023-05-10T09:33:09.845" v="1003"/>
          <ac:picMkLst>
            <pc:docMk/>
            <pc:sldMk cId="1618038307" sldId="2456"/>
            <ac:picMk id="4" creationId="{F6A42C4A-FE55-CB68-10AF-2E8841DBD9E8}"/>
          </ac:picMkLst>
        </pc:picChg>
        <pc:picChg chg="del">
          <ac:chgData name="Alex Grady" userId="716112b3-2672-4452-8583-1bd40fb45f11" providerId="ADAL" clId="{F6F61F27-3140-4039-991C-B654847FA69D}" dt="2023-05-10T09:31:51.884" v="995" actId="478"/>
          <ac:picMkLst>
            <pc:docMk/>
            <pc:sldMk cId="1618038307" sldId="2456"/>
            <ac:picMk id="5" creationId="{0A27D1F0-F202-8345-690D-56235F695A5A}"/>
          </ac:picMkLst>
        </pc:picChg>
      </pc:sldChg>
      <pc:sldChg chg="add del">
        <pc:chgData name="Alex Grady" userId="716112b3-2672-4452-8583-1bd40fb45f11" providerId="ADAL" clId="{F6F61F27-3140-4039-991C-B654847FA69D}" dt="2023-05-10T08:49:03.796" v="329" actId="47"/>
        <pc:sldMkLst>
          <pc:docMk/>
          <pc:sldMk cId="1915560145" sldId="2456"/>
        </pc:sldMkLst>
      </pc:sldChg>
      <pc:sldChg chg="add del">
        <pc:chgData name="Alex Grady" userId="716112b3-2672-4452-8583-1bd40fb45f11" providerId="ADAL" clId="{F6F61F27-3140-4039-991C-B654847FA69D}" dt="2023-05-10T09:57:48.956" v="1054" actId="47"/>
        <pc:sldMkLst>
          <pc:docMk/>
          <pc:sldMk cId="593125588" sldId="2457"/>
        </pc:sldMkLst>
      </pc:sldChg>
      <pc:sldChg chg="add del">
        <pc:chgData name="Alex Grady" userId="716112b3-2672-4452-8583-1bd40fb45f11" providerId="ADAL" clId="{F6F61F27-3140-4039-991C-B654847FA69D}" dt="2023-05-10T09:57:49.927" v="1055" actId="47"/>
        <pc:sldMkLst>
          <pc:docMk/>
          <pc:sldMk cId="1708412621" sldId="24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5466D-A94A-464F-9A9D-97BD29434C19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4C9E8-22EA-4C98-A0E6-23F1FC92C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1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asen.org.uk/resources/transitio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sen.org.uk/resources?title=TRansition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asen.org.uk/resources/understanding-and-supporting-transition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sen.org.uk/resources/early-years-transition-webcast-discussing-individual-needs-senco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leschoolsend.org.uk/resources/webinar-supporting-successful-transitions-primary-secondary-schoo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holeschoolsend.org.uk/resources/webinar-securing-good-transitions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leschoolsend.org.uk/resources/webinar-transition-send-pupils-mainstream-setting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holeschoolsend.org.uk/resources/ask-listen-do-transition-planning-year-11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asen.org.uk/resources/what-isreceptive-languag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sen.org.uk/resources/what-isexpressive-language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asen.org.uk/resources/speech-language-and-communication-needs-classroo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asen.org.uk/resources?title=language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asen.org.uk/resources?title=languag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peechandlanguage.org.uk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nsloweducationpartnership.co.uk/survey/primary-subject-network-evaluation-3-2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sen.org.uk/news/minister-talks-about-send-and-ap-improvement-pla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sen.org.uk/send-cpd-on-demand" TargetMode="External"/><Relationship Id="rId5" Type="http://schemas.openxmlformats.org/officeDocument/2006/relationships/hyperlink" Target="https://www.wholeschoolsend.org.uk/events" TargetMode="External"/><Relationship Id="rId4" Type="http://schemas.openxmlformats.org/officeDocument/2006/relationships/hyperlink" Target="https://nasen.org.uk/nasenlive-2023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22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81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01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90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66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07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90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14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https://nasen.org.uk/register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56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https://nasen.org.uk/resources/transition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4"/>
              </a:rPr>
              <a:t>https://nasen.org.uk/resources?title=TRansition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51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https://nasen.org.uk/resources/understanding-and-supporting-transitions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4"/>
              </a:rPr>
              <a:t>https://nasen.org.uk/resources/early-years-transition-webcast-discussing-individual-needs-senco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8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87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https://www.wholeschoolsend.org.uk/resources/webinar-supporting-successful-transitions-primary-secondary-school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4"/>
              </a:rPr>
              <a:t>https://www.wholeschoolsend.org.uk/resources/webinar-securing-good-transitions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5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https://www.wholeschoolsend.org.uk/resources/webinar-transition-send-pupils-mainstream-settings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4"/>
              </a:rPr>
              <a:t>https://www.wholeschoolsend.org.uk/resources/ask-listen-do-transition-planning-year-11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19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https://nasen.org.uk/resources/what-isreceptive-language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4"/>
              </a:rPr>
              <a:t>https://nasen.org.uk/resources/what-isexpressive-language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77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https://nasen.org.uk/resources/speech-language-and-communication-needs-classroom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50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https://nasen.org.uk/resources?title=language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31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https://nasen.org.uk/resources?title=language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06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https://speechandlanguage.org.uk/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481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60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https://www.hounsloweducationpartnership.co.uk/survey/primary-subject-network-evaluation-3-2/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4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https://nasen.org.uk/news/minister-talks-about-send-and-ap-improvement-plan</a:t>
            </a:r>
            <a:endParaRPr lang="en-GB" sz="12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https://nasen.org.uk/nasenlive-2023</a:t>
            </a:r>
            <a:endParaRPr lang="en-GB" sz="12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https://www.wholeschoolsend.org.uk/events</a:t>
            </a:r>
            <a:r>
              <a:rPr lang="en-GB" sz="12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https://nasen.org.uk/send-cpd-on-demand</a:t>
            </a:r>
            <a:r>
              <a:rPr lang="en-GB" sz="12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98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68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6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79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C9E8-22EA-4C98-A0E6-23F1FC92C8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4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0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0AABE3-689F-4093-A6E6-133F38E28717}"/>
              </a:ext>
            </a:extLst>
          </p:cNvPr>
          <p:cNvSpPr/>
          <p:nvPr userDrawn="1"/>
        </p:nvSpPr>
        <p:spPr>
          <a:xfrm rot="5400000">
            <a:off x="-3692594" y="2487833"/>
            <a:ext cx="8161849" cy="776662"/>
          </a:xfrm>
          <a:prstGeom prst="rect">
            <a:avLst/>
          </a:prstGeom>
          <a:solidFill>
            <a:srgbClr val="076332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5B220D5-B206-4095-8692-AC9FEBA23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51" y="6200702"/>
            <a:ext cx="1847270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3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8972-0ABB-46D1-8103-58AA7C3B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C1FEC-D271-4328-A6EE-AA50AEE5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AC322-C09A-47DA-B341-46FF2A22E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B7EF9-49B7-4B73-93DF-A6FA69A5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5B460-F226-4294-8708-AA921B27CDF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2CC3A-A9AC-4934-9FCA-98D5E701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F9B7B-95B4-47D3-AE90-2941B712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8A483-9DA4-474B-AB8D-0E7A14FF4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1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143A-005E-4E7A-93E6-13919A85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FECFDE-2B02-4FD9-8334-9D81B4953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334A0-3D89-41C0-A08E-E528509D4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CFF6C-0358-40F6-9B98-60D67163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5B460-F226-4294-8708-AA921B27CDF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D2F48-908B-40BD-A060-F8897F75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52DF-C0CE-4028-8EA9-27131DF3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8A483-9DA4-474B-AB8D-0E7A14FF4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9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1342-EABC-4B23-A210-C9F2DD7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E5840-43A6-497B-9EC5-847F11362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91E65-4CA8-4179-8ECC-D93DE0C5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5B460-F226-4294-8708-AA921B27CDF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7FAF8-2599-41D2-9713-A657BD59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832B8-8AFD-4839-A7EF-4E0F26BD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8A483-9DA4-474B-AB8D-0E7A14FF4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2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D714D-A61D-4AB1-B9AB-7F1DA111B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BA4A3-CE79-4BE8-A2E3-C31A926CA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BA26D-B81E-4010-8C7C-AB3FD625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5B460-F226-4294-8708-AA921B27CDF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6D583-9C68-46CC-9BCE-C72CEAB9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0EC9B-3A17-4D95-9D8A-98F38E51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8A483-9DA4-474B-AB8D-0E7A14FF4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25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0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0AABE3-689F-4093-A6E6-133F38E28717}"/>
              </a:ext>
            </a:extLst>
          </p:cNvPr>
          <p:cNvSpPr/>
          <p:nvPr userDrawn="1"/>
        </p:nvSpPr>
        <p:spPr>
          <a:xfrm rot="5400000">
            <a:off x="-3692594" y="2487833"/>
            <a:ext cx="8161849" cy="776662"/>
          </a:xfrm>
          <a:prstGeom prst="rect">
            <a:avLst/>
          </a:prstGeom>
          <a:solidFill>
            <a:srgbClr val="076332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5B220D5-B206-4095-8692-AC9FEBA23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51" y="6200702"/>
            <a:ext cx="1847270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0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0AABE3-689F-4093-A6E6-133F38E28717}"/>
              </a:ext>
            </a:extLst>
          </p:cNvPr>
          <p:cNvSpPr/>
          <p:nvPr userDrawn="1"/>
        </p:nvSpPr>
        <p:spPr>
          <a:xfrm rot="5400000">
            <a:off x="-3692594" y="2487833"/>
            <a:ext cx="8161849" cy="776662"/>
          </a:xfrm>
          <a:prstGeom prst="rect">
            <a:avLst/>
          </a:prstGeom>
          <a:solidFill>
            <a:srgbClr val="076332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5B220D5-B206-4095-8692-AC9FEBA23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51" y="6200702"/>
            <a:ext cx="1847270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9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05A7-E7A9-46BF-A531-B0C1FC52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11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6FDF-04B6-4E69-B7F8-4A696E97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71966-8A97-4004-BD4C-FD9CE1B96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37D32-70C3-4BF9-8647-F6431DAB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5B460-F226-4294-8708-AA921B27CDF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D3186-0310-4731-A2E4-53374F17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0BDEC-12AA-4C75-801C-3FC1DA11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8A483-9DA4-474B-AB8D-0E7A14FF4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20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4737-5E4C-4256-8CFC-83312748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B8C1-5FEB-4845-9D5B-781A30A62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64853-FFD5-4A0B-B330-38EE16FD8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5E7E6-6B4A-425D-B366-70F2BB6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5B460-F226-4294-8708-AA921B27CDF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1B510-17AB-4BED-84F0-216F5581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71F83-A8A5-4B45-82CC-4E1FEEB5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8A483-9DA4-474B-AB8D-0E7A14FF4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3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739A-2E66-47C8-AE20-F6E91724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D96A5-F739-459F-B97F-1F2C5AD0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5D0C8-1BEF-4DB0-866A-040A9FEC9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59558-A4EA-41C6-B541-A4CD77839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AEAAA-82E5-4607-AC56-AADD4A6C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2C076-D9CB-49F1-8E52-22BDC242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5B460-F226-4294-8708-AA921B27CDF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B402A-4618-47C3-AABC-23370CA3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D335F-4B10-46F0-B5A2-D7F11154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8A483-9DA4-474B-AB8D-0E7A14FF4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0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0662-CE2E-4B45-9F20-8DBF4BC4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2A2CA-A666-4646-99FF-939133A9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5B460-F226-4294-8708-AA921B27CDF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3DBB4-E183-47E4-86B6-DC7F2EAB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7442B-990C-42FB-AB13-AAD90254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8A483-9DA4-474B-AB8D-0E7A14FF4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2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48357-23A2-4A2F-AA3F-8D0F5E8D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5B460-F226-4294-8708-AA921B27CDF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A6D90-D61B-41A9-B8D3-8BF2CC75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9EFDD-3D1E-464C-A56B-0DB90953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8A483-9DA4-474B-AB8D-0E7A14FF4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69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74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asen.org.uk/resources?title=TRansitio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hyperlink" Target="https://nasen.org.uk/resources/transition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asen.org.uk/resources/early-years-transition-webcast-discussing-individual-needs-senc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hyperlink" Target="https://nasen.org.uk/resources/understanding-and-supporting-transitions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wholeschoolsend.org.uk/resources/webinar-securing-good-transition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hyperlink" Target="https://www.wholeschoolsend.org.uk/resources/webinar-supporting-successful-transitions-primary-secondary-school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wholeschoolsend.org.uk/resources/webinar-transition-send-pupils-mainstream-setting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hyperlink" Target="https://www.wholeschoolsend.org.uk/resources/ask-listen-do-transition-planning-year-11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asen.org.uk/resources/what-isexpressive-languag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hyperlink" Target="https://nasen.org.uk/resources/what-isreceptive-language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nasen.org.uk/resources/speech-language-and-communication-needs-classroom" TargetMode="Externa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nasen.org.uk/resources?title=language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nasen.org.uk/resources?title=language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hyperlink" Target="https://speechandlanguage.org.uk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hyperlink" Target="https://www.hounsloweducationpartnership.co.uk/survey/primary-subject-network-evaluation-3-2/" TargetMode="External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asen.org.uk/send-cpd-on-deman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wholeschoolsend.org.uk/events" TargetMode="External"/><Relationship Id="rId5" Type="http://schemas.openxmlformats.org/officeDocument/2006/relationships/hyperlink" Target="https://nasen.org.uk/nasenlive-2023" TargetMode="External"/><Relationship Id="rId4" Type="http://schemas.openxmlformats.org/officeDocument/2006/relationships/hyperlink" Target="https://nasen.org.uk/news/minister-talks-about-send-and-ap-improvement-pla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20E8DC-C598-494D-BBA5-E7FE663F5D74}"/>
              </a:ext>
            </a:extLst>
          </p:cNvPr>
          <p:cNvSpPr/>
          <p:nvPr/>
        </p:nvSpPr>
        <p:spPr>
          <a:xfrm>
            <a:off x="-2185116" y="0"/>
            <a:ext cx="7280856" cy="6858000"/>
          </a:xfrm>
          <a:prstGeom prst="round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  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A2B70-F5AE-404C-A748-200D19918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656" y="416097"/>
            <a:ext cx="1840842" cy="5844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466DF4-178C-4C24-A281-5363E5A0A138}"/>
              </a:ext>
            </a:extLst>
          </p:cNvPr>
          <p:cNvSpPr/>
          <p:nvPr/>
        </p:nvSpPr>
        <p:spPr>
          <a:xfrm>
            <a:off x="5574490" y="1751617"/>
            <a:ext cx="6160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SENCOs network</a:t>
            </a:r>
          </a:p>
          <a:p>
            <a:pPr algn="ctr"/>
            <a:endParaRPr lang="en-GB" sz="28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23</a:t>
            </a:r>
            <a:r>
              <a:rPr lang="en-GB" sz="2800" baseline="30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8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2023</a:t>
            </a:r>
          </a:p>
          <a:p>
            <a:pPr algn="ctr"/>
            <a:r>
              <a:rPr lang="en-GB" sz="28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5.30pm</a:t>
            </a:r>
          </a:p>
          <a:p>
            <a:endParaRPr lang="en-GB" sz="40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Grady, Head of Education and </a:t>
            </a:r>
          </a:p>
          <a:p>
            <a:pPr algn="ctr"/>
            <a:r>
              <a:rPr lang="en-GB" sz="24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School SEND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C09210-7CF3-44AE-A9B8-FC0BB32A4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9" y="2724305"/>
            <a:ext cx="4438919" cy="14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70570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43929" y="3110130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C6CA23-12EB-4D3D-B1C2-943801008BAA}"/>
              </a:ext>
            </a:extLst>
          </p:cNvPr>
          <p:cNvSpPr txBox="1"/>
          <p:nvPr/>
        </p:nvSpPr>
        <p:spPr>
          <a:xfrm>
            <a:off x="758192" y="209067"/>
            <a:ext cx="1017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play for language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9FAAB-8ADE-0726-690A-F21F0231DA59}"/>
              </a:ext>
            </a:extLst>
          </p:cNvPr>
          <p:cNvSpPr txBox="1"/>
          <p:nvPr/>
        </p:nvSpPr>
        <p:spPr>
          <a:xfrm>
            <a:off x="827690" y="1166842"/>
            <a:ext cx="106496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developmental stages for play just as there are for listening and attention.</a:t>
            </a:r>
          </a:p>
          <a:p>
            <a:endParaRPr lang="en-GB" sz="24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typically-developing child does not usually play </a:t>
            </a:r>
            <a:r>
              <a:rPr lang="en-GB" sz="2400" i="1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4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(rather than </a:t>
            </a:r>
            <a:r>
              <a:rPr lang="en-GB" sz="2400" i="1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alongside</a:t>
            </a:r>
            <a:r>
              <a:rPr lang="en-GB" sz="24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peers until the age of 3-4.</a:t>
            </a:r>
          </a:p>
          <a:p>
            <a:endParaRPr lang="en-GB" sz="2400" i="1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children are not at this stage of development – this will impact on their language development too, as they are less likely to be using language to negotiate, argue, take turns, give opinions etc.</a:t>
            </a:r>
          </a:p>
          <a:p>
            <a:endParaRPr lang="en-GB" sz="24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Consider: Do children in your classrooms/playgrounds have the opportunity to develop their play skills?</a:t>
            </a:r>
          </a:p>
          <a:p>
            <a:pPr algn="ctr"/>
            <a:endParaRPr lang="en-GB" sz="2400" dirty="0">
              <a:solidFill>
                <a:srgbClr val="016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70570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43929" y="3110130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C6CA23-12EB-4D3D-B1C2-943801008BAA}"/>
              </a:ext>
            </a:extLst>
          </p:cNvPr>
          <p:cNvSpPr txBox="1"/>
          <p:nvPr/>
        </p:nvSpPr>
        <p:spPr>
          <a:xfrm>
            <a:off x="803611" y="192926"/>
            <a:ext cx="1112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support receptive language development?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5C5276-EE38-E1B2-F49C-DD2CF1957C98}"/>
              </a:ext>
            </a:extLst>
          </p:cNvPr>
          <p:cNvSpPr/>
          <p:nvPr/>
        </p:nvSpPr>
        <p:spPr>
          <a:xfrm>
            <a:off x="4730437" y="1497212"/>
            <a:ext cx="3159239" cy="3367504"/>
          </a:xfrm>
          <a:prstGeom prst="round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Use visual support: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Objects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Photos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Pictures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Icons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Written prompts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DF9AE0-EE00-1BEC-0E14-C5890FFE140C}"/>
              </a:ext>
            </a:extLst>
          </p:cNvPr>
          <p:cNvSpPr/>
          <p:nvPr/>
        </p:nvSpPr>
        <p:spPr>
          <a:xfrm>
            <a:off x="8554981" y="1497212"/>
            <a:ext cx="3159238" cy="3367504"/>
          </a:xfrm>
          <a:prstGeom prst="roundRect">
            <a:avLst/>
          </a:prstGeom>
          <a:solidFill>
            <a:srgbClr val="01653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rgbClr val="4C7430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Develop vocabulary: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Clap syllables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Think of a rhyme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Draw a picture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Put it in a sentence</a:t>
            </a:r>
          </a:p>
          <a:p>
            <a:pPr algn="ctr"/>
            <a:endParaRPr lang="en-GB" sz="3600" dirty="0">
              <a:solidFill>
                <a:srgbClr val="4C743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760E67-FCC9-6B91-69DF-364FA5DC27E0}"/>
              </a:ext>
            </a:extLst>
          </p:cNvPr>
          <p:cNvSpPr/>
          <p:nvPr/>
        </p:nvSpPr>
        <p:spPr>
          <a:xfrm>
            <a:off x="905894" y="1513540"/>
            <a:ext cx="3159238" cy="3334847"/>
          </a:xfrm>
          <a:prstGeom prst="roundRect">
            <a:avLst/>
          </a:prstGeom>
          <a:solidFill>
            <a:srgbClr val="6D6E7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Support listening: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Adapt adult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Use effective non-verbal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Minimise distractions including noise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Reduce cognitive load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37EA9A-EFD0-0313-CD00-AC6AD09AB5BB}"/>
              </a:ext>
            </a:extLst>
          </p:cNvPr>
          <p:cNvSpPr/>
          <p:nvPr/>
        </p:nvSpPr>
        <p:spPr>
          <a:xfrm>
            <a:off x="2215827" y="5953864"/>
            <a:ext cx="7760346" cy="584776"/>
          </a:xfrm>
          <a:prstGeom prst="round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specific recommendations from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70570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43929" y="3110130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C6CA23-12EB-4D3D-B1C2-943801008BAA}"/>
              </a:ext>
            </a:extLst>
          </p:cNvPr>
          <p:cNvSpPr txBox="1"/>
          <p:nvPr/>
        </p:nvSpPr>
        <p:spPr>
          <a:xfrm>
            <a:off x="666023" y="152269"/>
            <a:ext cx="113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support expressive language development?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F356A3-6B48-5416-FF95-FEB82EA0AB82}"/>
              </a:ext>
            </a:extLst>
          </p:cNvPr>
          <p:cNvSpPr/>
          <p:nvPr/>
        </p:nvSpPr>
        <p:spPr>
          <a:xfrm>
            <a:off x="976085" y="1223631"/>
            <a:ext cx="4595008" cy="2324515"/>
          </a:xfrm>
          <a:prstGeom prst="roundRect">
            <a:avLst/>
          </a:prstGeom>
          <a:solidFill>
            <a:srgbClr val="016537"/>
          </a:solidFill>
          <a:ln>
            <a:solidFill>
              <a:srgbClr val="01653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Word-finding difficulties: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Describe/Cue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 to make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displays with visual keys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‘Forced alternatives’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E1CEBB-D647-6ED7-EF05-9B810C4506FA}"/>
              </a:ext>
            </a:extLst>
          </p:cNvPr>
          <p:cNvSpPr/>
          <p:nvPr/>
        </p:nvSpPr>
        <p:spPr>
          <a:xfrm>
            <a:off x="6870401" y="1223630"/>
            <a:ext cx="4416332" cy="2324516"/>
          </a:xfrm>
          <a:prstGeom prst="roundRect">
            <a:avLst/>
          </a:prstGeom>
          <a:solidFill>
            <a:srgbClr val="982068"/>
          </a:solidFill>
          <a:ln>
            <a:solidFill>
              <a:srgbClr val="01653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Limited vocabulary: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Categories to make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Word displays with visual keys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Pre-teaching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9D6191-9BE6-3081-1B49-D149106C7AA5}"/>
              </a:ext>
            </a:extLst>
          </p:cNvPr>
          <p:cNvSpPr/>
          <p:nvPr/>
        </p:nvSpPr>
        <p:spPr>
          <a:xfrm>
            <a:off x="988903" y="3741680"/>
            <a:ext cx="4595007" cy="2002221"/>
          </a:xfrm>
          <a:prstGeom prst="roundRect">
            <a:avLst/>
          </a:prstGeom>
          <a:solidFill>
            <a:srgbClr val="6D6E71"/>
          </a:solidFill>
          <a:ln>
            <a:solidFill>
              <a:srgbClr val="01653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Word-order difficulties: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Model the accurate word-order but do not correct or make them repeat it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41574D-3944-2DEC-5A7C-953E7A8CB221}"/>
              </a:ext>
            </a:extLst>
          </p:cNvPr>
          <p:cNvSpPr/>
          <p:nvPr/>
        </p:nvSpPr>
        <p:spPr>
          <a:xfrm>
            <a:off x="6889627" y="3757445"/>
            <a:ext cx="4397105" cy="2002221"/>
          </a:xfrm>
          <a:prstGeom prst="roundRect">
            <a:avLst/>
          </a:prstGeom>
          <a:solidFill>
            <a:srgbClr val="016537"/>
          </a:solidFill>
          <a:ln>
            <a:solidFill>
              <a:srgbClr val="01653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Grammatical markers: 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Model the accurate marker but do not correct or make them repeat 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39983A-7649-2E9D-5D2B-4B6F030DDB49}"/>
              </a:ext>
            </a:extLst>
          </p:cNvPr>
          <p:cNvSpPr/>
          <p:nvPr/>
        </p:nvSpPr>
        <p:spPr>
          <a:xfrm>
            <a:off x="2215827" y="6105638"/>
            <a:ext cx="7760346" cy="584776"/>
          </a:xfrm>
          <a:prstGeom prst="round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specific recommendations from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70570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43929" y="3110130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C6CA23-12EB-4D3D-B1C2-943801008BAA}"/>
              </a:ext>
            </a:extLst>
          </p:cNvPr>
          <p:cNvSpPr txBox="1"/>
          <p:nvPr/>
        </p:nvSpPr>
        <p:spPr>
          <a:xfrm>
            <a:off x="633366" y="136287"/>
            <a:ext cx="11419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support the social use of language (pragmatics)?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03B274-EFB5-8A20-C100-C8A4C92D2F99}"/>
              </a:ext>
            </a:extLst>
          </p:cNvPr>
          <p:cNvSpPr/>
          <p:nvPr/>
        </p:nvSpPr>
        <p:spPr>
          <a:xfrm>
            <a:off x="700315" y="1334223"/>
            <a:ext cx="3421117" cy="882869"/>
          </a:xfrm>
          <a:prstGeom prst="round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Conversational rules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819F37-DD53-3BB2-F197-49489C934E5B}"/>
              </a:ext>
            </a:extLst>
          </p:cNvPr>
          <p:cNvSpPr/>
          <p:nvPr/>
        </p:nvSpPr>
        <p:spPr>
          <a:xfrm>
            <a:off x="700315" y="2491489"/>
            <a:ext cx="3421117" cy="882869"/>
          </a:xfrm>
          <a:prstGeom prst="round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Jokes and sarcasm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323C3-EC55-C8FE-7B20-06E2077A1A63}"/>
              </a:ext>
            </a:extLst>
          </p:cNvPr>
          <p:cNvSpPr/>
          <p:nvPr/>
        </p:nvSpPr>
        <p:spPr>
          <a:xfrm>
            <a:off x="700315" y="3648755"/>
            <a:ext cx="3421117" cy="882869"/>
          </a:xfrm>
          <a:prstGeom prst="round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In/appropriate language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B499C1-3660-27CA-BD05-D7962656EAB3}"/>
              </a:ext>
            </a:extLst>
          </p:cNvPr>
          <p:cNvSpPr/>
          <p:nvPr/>
        </p:nvSpPr>
        <p:spPr>
          <a:xfrm>
            <a:off x="700315" y="4807591"/>
            <a:ext cx="3421117" cy="882869"/>
          </a:xfrm>
          <a:prstGeom prst="round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 intonation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42857B-B10C-E98D-38C1-B79D65C38715}"/>
              </a:ext>
            </a:extLst>
          </p:cNvPr>
          <p:cNvSpPr/>
          <p:nvPr/>
        </p:nvSpPr>
        <p:spPr>
          <a:xfrm>
            <a:off x="4589289" y="1618200"/>
            <a:ext cx="2976976" cy="1387367"/>
          </a:xfrm>
          <a:prstGeom prst="ellipse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and maintain friendships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435C4A-DA40-0072-3E49-403F488E7742}"/>
              </a:ext>
            </a:extLst>
          </p:cNvPr>
          <p:cNvSpPr/>
          <p:nvPr/>
        </p:nvSpPr>
        <p:spPr>
          <a:xfrm>
            <a:off x="4589289" y="3507810"/>
            <a:ext cx="2976976" cy="1387367"/>
          </a:xfrm>
          <a:prstGeom prst="ellipse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 rude and uninterested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07608F-FEE7-32EF-A194-74E349D0FD5E}"/>
              </a:ext>
            </a:extLst>
          </p:cNvPr>
          <p:cNvSpPr/>
          <p:nvPr/>
        </p:nvSpPr>
        <p:spPr>
          <a:xfrm>
            <a:off x="8099403" y="1263277"/>
            <a:ext cx="3376844" cy="953815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 with understanding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A41041-5065-F408-ED69-54338ED6D051}"/>
              </a:ext>
            </a:extLst>
          </p:cNvPr>
          <p:cNvSpPr/>
          <p:nvPr/>
        </p:nvSpPr>
        <p:spPr>
          <a:xfrm>
            <a:off x="8099403" y="2428426"/>
            <a:ext cx="3376844" cy="953815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others aware, with consent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EF5E9D6-89BB-FAE1-A154-16A6C89E07B7}"/>
              </a:ext>
            </a:extLst>
          </p:cNvPr>
          <p:cNvSpPr/>
          <p:nvPr/>
        </p:nvSpPr>
        <p:spPr>
          <a:xfrm>
            <a:off x="8099403" y="3623678"/>
            <a:ext cx="3376844" cy="953815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skills groups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BE6B00-AE7A-2BA5-A305-1F0708F8C6D6}"/>
              </a:ext>
            </a:extLst>
          </p:cNvPr>
          <p:cNvSpPr/>
          <p:nvPr/>
        </p:nvSpPr>
        <p:spPr>
          <a:xfrm>
            <a:off x="8125295" y="4818930"/>
            <a:ext cx="3376843" cy="953815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stories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6F9E3C-7F3B-5517-1AA8-FC7B3F247EC7}"/>
              </a:ext>
            </a:extLst>
          </p:cNvPr>
          <p:cNvSpPr/>
          <p:nvPr/>
        </p:nvSpPr>
        <p:spPr>
          <a:xfrm>
            <a:off x="2197604" y="6159101"/>
            <a:ext cx="7760346" cy="584776"/>
          </a:xfrm>
          <a:prstGeom prst="round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specific recommendations from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8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70570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43929" y="3110130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C6CA23-12EB-4D3D-B1C2-943801008BAA}"/>
              </a:ext>
            </a:extLst>
          </p:cNvPr>
          <p:cNvSpPr txBox="1"/>
          <p:nvPr/>
        </p:nvSpPr>
        <p:spPr>
          <a:xfrm>
            <a:off x="405682" y="176485"/>
            <a:ext cx="1192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support speech sound production difficulties?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5B547C-02D6-DA10-2259-5645A949BA6B}"/>
              </a:ext>
            </a:extLst>
          </p:cNvPr>
          <p:cNvSpPr/>
          <p:nvPr/>
        </p:nvSpPr>
        <p:spPr>
          <a:xfrm>
            <a:off x="1387278" y="1222728"/>
            <a:ext cx="4095493" cy="1666875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content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the message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9C6BC0-010C-B26F-79C6-7620841B551E}"/>
              </a:ext>
            </a:extLst>
          </p:cNvPr>
          <p:cNvSpPr/>
          <p:nvPr/>
        </p:nvSpPr>
        <p:spPr>
          <a:xfrm>
            <a:off x="6484258" y="1222729"/>
            <a:ext cx="4095492" cy="1666874"/>
          </a:xfrm>
          <a:prstGeom prst="round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if necessary - don’t speak for them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825B9DA-66AF-21EE-A0A6-B723AEBC7620}"/>
              </a:ext>
            </a:extLst>
          </p:cNvPr>
          <p:cNvSpPr/>
          <p:nvPr/>
        </p:nvSpPr>
        <p:spPr>
          <a:xfrm>
            <a:off x="6484258" y="3466670"/>
            <a:ext cx="4095492" cy="1666874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the child what they prefer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5873EA1-0BFD-238C-5558-2C68F6E32C60}"/>
              </a:ext>
            </a:extLst>
          </p:cNvPr>
          <p:cNvSpPr/>
          <p:nvPr/>
        </p:nvSpPr>
        <p:spPr>
          <a:xfrm>
            <a:off x="1387278" y="3466670"/>
            <a:ext cx="4095492" cy="1666875"/>
          </a:xfrm>
          <a:prstGeom prst="round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 sound accurately without correcting them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E97DCF-E107-615C-66D2-085A457A3370}"/>
              </a:ext>
            </a:extLst>
          </p:cNvPr>
          <p:cNvSpPr/>
          <p:nvPr/>
        </p:nvSpPr>
        <p:spPr>
          <a:xfrm>
            <a:off x="2215827" y="5631466"/>
            <a:ext cx="7760346" cy="584776"/>
          </a:xfrm>
          <a:prstGeom prst="round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specific recommendations from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606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59426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AD0121-61D5-49EC-B9C7-CCB6E5F66E78}"/>
              </a:ext>
            </a:extLst>
          </p:cNvPr>
          <p:cNvSpPr txBox="1"/>
          <p:nvPr/>
        </p:nvSpPr>
        <p:spPr>
          <a:xfrm>
            <a:off x="807612" y="172388"/>
            <a:ext cx="10805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SLCN and the link to behaviour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B417C69-16BA-A7B4-3EB4-008E4C88C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83C570-B2F0-1CDE-59EC-8014109DD62C}"/>
              </a:ext>
            </a:extLst>
          </p:cNvPr>
          <p:cNvSpPr/>
          <p:nvPr/>
        </p:nvSpPr>
        <p:spPr>
          <a:xfrm>
            <a:off x="148729" y="1662475"/>
            <a:ext cx="11869099" cy="4351338"/>
          </a:xfrm>
          <a:prstGeom prst="rect">
            <a:avLst/>
          </a:prstGeom>
          <a:noFill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2A98A-C229-C14B-52CD-F0CE05DDD3B7}"/>
              </a:ext>
            </a:extLst>
          </p:cNvPr>
          <p:cNvSpPr txBox="1"/>
          <p:nvPr/>
        </p:nvSpPr>
        <p:spPr>
          <a:xfrm>
            <a:off x="700315" y="939466"/>
            <a:ext cx="11019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7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behaviour is a way of communicating about an unmet need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A6858C-423D-C616-12B9-9C8DBBBD7056}"/>
              </a:ext>
            </a:extLst>
          </p:cNvPr>
          <p:cNvSpPr/>
          <p:nvPr/>
        </p:nvSpPr>
        <p:spPr>
          <a:xfrm>
            <a:off x="6974115" y="4129400"/>
            <a:ext cx="4746171" cy="1632857"/>
          </a:xfrm>
          <a:prstGeom prst="roundRect">
            <a:avLst/>
          </a:prstGeom>
          <a:solidFill>
            <a:srgbClr val="6D6E7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Two-thirds of pupils at risk of exclusion from school have language difficulties.</a:t>
            </a: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Clegg et al. (2009) Language Abilities of secondary age pupils at risk of school exclusion</a:t>
            </a: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1F76D-A00F-4854-4321-DFF3E21325F7}"/>
              </a:ext>
            </a:extLst>
          </p:cNvPr>
          <p:cNvSpPr txBox="1"/>
          <p:nvPr/>
        </p:nvSpPr>
        <p:spPr>
          <a:xfrm>
            <a:off x="700315" y="1671399"/>
            <a:ext cx="95431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language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16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our needs and wants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16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 with difficult situations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and interpret other people’s thoughts and feelings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16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rules and consequences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with ourselves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conflicts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16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social relationships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16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421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60861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A63ED3-F6C5-08B1-19B0-C47E69DE0B50}"/>
              </a:ext>
            </a:extLst>
          </p:cNvPr>
          <p:cNvSpPr txBox="1"/>
          <p:nvPr/>
        </p:nvSpPr>
        <p:spPr>
          <a:xfrm>
            <a:off x="3012688" y="2460666"/>
            <a:ext cx="616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time:</a:t>
            </a:r>
          </a:p>
          <a:p>
            <a:pPr algn="ctr"/>
            <a:r>
              <a:rPr lang="en-GB" sz="4800" b="1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Breakout rooms</a:t>
            </a:r>
          </a:p>
        </p:txBody>
      </p:sp>
    </p:spTree>
    <p:extLst>
      <p:ext uri="{BB962C8B-B14F-4D97-AF65-F5344CB8AC3E}">
        <p14:creationId xmlns:p14="http://schemas.microsoft.com/office/powerpoint/2010/main" val="377301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606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59426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EE28CC-8269-485B-8186-CBD88D1D5B2A}"/>
              </a:ext>
            </a:extLst>
          </p:cNvPr>
          <p:cNvSpPr txBox="1"/>
          <p:nvPr/>
        </p:nvSpPr>
        <p:spPr>
          <a:xfrm>
            <a:off x="1120462" y="1835948"/>
            <a:ext cx="9672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nasen is a not for profit organisation that supports ALL education practitioners to meet the needs of all pupils, including those with learning differences.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ACFDD6-8436-425D-94F1-BAF3B9C9B057}"/>
              </a:ext>
            </a:extLst>
          </p:cNvPr>
          <p:cNvSpPr txBox="1">
            <a:spLocks/>
          </p:cNvSpPr>
          <p:nvPr/>
        </p:nvSpPr>
        <p:spPr>
          <a:xfrm>
            <a:off x="1120462" y="4229011"/>
            <a:ext cx="2949240" cy="2160742"/>
          </a:xfrm>
        </p:spPr>
        <p:txBody>
          <a:bodyPr anchor="t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8600" b="1" baseline="300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CPDL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8000" baseline="30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your professional portfolio and development with our premium training courses and events </a:t>
            </a:r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GB" baseline="30000" dirty="0"/>
          </a:p>
          <a:p>
            <a:endParaRPr lang="en-GB" baseline="300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8EB1246-7995-4966-8EC1-0A4A0B0D74D7}"/>
              </a:ext>
            </a:extLst>
          </p:cNvPr>
          <p:cNvSpPr txBox="1">
            <a:spLocks/>
          </p:cNvSpPr>
          <p:nvPr/>
        </p:nvSpPr>
        <p:spPr>
          <a:xfrm>
            <a:off x="4797831" y="4134026"/>
            <a:ext cx="2875016" cy="1873513"/>
          </a:xfrm>
        </p:spPr>
        <p:txBody>
          <a:bodyPr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3000" b="1" baseline="30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</a:p>
          <a:p>
            <a:pPr marL="0" indent="0" algn="ctr">
              <a:buNone/>
            </a:pPr>
            <a:r>
              <a:rPr lang="en-GB" baseline="30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the latest news and policy updates in the SEND sector as well as helping to inform decisions at government policy level</a:t>
            </a:r>
            <a:endParaRPr lang="en-GB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GB" baseline="30000" dirty="0"/>
          </a:p>
          <a:p>
            <a:endParaRPr lang="en-GB" baseline="30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847162-A818-4AAD-A118-0BDD75166AD6}"/>
              </a:ext>
            </a:extLst>
          </p:cNvPr>
          <p:cNvCxnSpPr>
            <a:cxnSpLocks/>
          </p:cNvCxnSpPr>
          <p:nvPr/>
        </p:nvCxnSpPr>
        <p:spPr>
          <a:xfrm>
            <a:off x="8060245" y="4255513"/>
            <a:ext cx="0" cy="1555163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588127-50CF-48BE-BF88-77C91A12944F}"/>
              </a:ext>
            </a:extLst>
          </p:cNvPr>
          <p:cNvCxnSpPr>
            <a:cxnSpLocks/>
          </p:cNvCxnSpPr>
          <p:nvPr/>
        </p:nvCxnSpPr>
        <p:spPr>
          <a:xfrm>
            <a:off x="4432355" y="4229011"/>
            <a:ext cx="0" cy="1555163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C50B9F-1A50-4D0E-9A51-BE4BE361F51F}"/>
              </a:ext>
            </a:extLst>
          </p:cNvPr>
          <p:cNvSpPr txBox="1">
            <a:spLocks/>
          </p:cNvSpPr>
          <p:nvPr/>
        </p:nvSpPr>
        <p:spPr>
          <a:xfrm>
            <a:off x="8394683" y="4115804"/>
            <a:ext cx="2875016" cy="1909956"/>
          </a:xfr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b="1" baseline="300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  <a:p>
            <a:pPr marL="0" indent="0" algn="ctr">
              <a:buNone/>
            </a:pPr>
            <a:r>
              <a:rPr lang="en-GB" sz="2600" baseline="30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and face-to-face networking opportunities available so you can share and learn from other like-minded professionals </a:t>
            </a:r>
          </a:p>
          <a:p>
            <a:pPr marL="0" indent="0">
              <a:buNone/>
            </a:pPr>
            <a:endParaRPr lang="en-GB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aseline="30000" dirty="0"/>
          </a:p>
          <a:p>
            <a:endParaRPr lang="en-GB" baseline="30000" dirty="0"/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B6FC51F1-D9DD-4527-95B1-7FE00EEDA36B}"/>
              </a:ext>
            </a:extLst>
          </p:cNvPr>
          <p:cNvSpPr/>
          <p:nvPr/>
        </p:nvSpPr>
        <p:spPr>
          <a:xfrm>
            <a:off x="7532876" y="211251"/>
            <a:ext cx="5440349" cy="696709"/>
          </a:xfrm>
          <a:prstGeom prst="roundRect">
            <a:avLst/>
          </a:prstGeom>
          <a:solidFill>
            <a:srgbClr val="1D6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16537"/>
              </a:solidFill>
              <a:highlight>
                <a:srgbClr val="1D6F47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A2B53E-308C-425B-A866-96B85917676E}"/>
              </a:ext>
            </a:extLst>
          </p:cNvPr>
          <p:cNvSpPr/>
          <p:nvPr/>
        </p:nvSpPr>
        <p:spPr>
          <a:xfrm>
            <a:off x="7656284" y="293374"/>
            <a:ext cx="442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Find out more: www.nasen.org.uk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A98E3E-70E9-4FDC-80CE-DB4C6D168BAE}"/>
              </a:ext>
            </a:extLst>
          </p:cNvPr>
          <p:cNvSpPr txBox="1"/>
          <p:nvPr/>
        </p:nvSpPr>
        <p:spPr>
          <a:xfrm>
            <a:off x="927278" y="240260"/>
            <a:ext cx="692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nasen</a:t>
            </a:r>
          </a:p>
        </p:txBody>
      </p:sp>
      <p:pic>
        <p:nvPicPr>
          <p:cNvPr id="10" name="Graphic 9" descr="Open book">
            <a:extLst>
              <a:ext uri="{FF2B5EF4-FFF2-40B4-BE49-F238E27FC236}">
                <a16:creationId xmlns:a16="http://schemas.microsoft.com/office/drawing/2014/main" id="{32DD0376-21D7-4B4B-A2AF-0D3A245B9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1072" y="2688285"/>
            <a:ext cx="1468533" cy="1406379"/>
          </a:xfrm>
          <a:prstGeom prst="rect">
            <a:avLst/>
          </a:prstGeom>
        </p:spPr>
      </p:pic>
      <p:pic>
        <p:nvPicPr>
          <p:cNvPr id="21" name="Graphic 20" descr="Customer review">
            <a:extLst>
              <a:ext uri="{FF2B5EF4-FFF2-40B4-BE49-F238E27FC236}">
                <a16:creationId xmlns:a16="http://schemas.microsoft.com/office/drawing/2014/main" id="{1CBABFF5-5F7B-4BCF-831B-8CB8D74E0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6219" y="2740552"/>
            <a:ext cx="1151943" cy="1151943"/>
          </a:xfrm>
          <a:prstGeom prst="rect">
            <a:avLst/>
          </a:prstGeom>
        </p:spPr>
      </p:pic>
      <p:pic>
        <p:nvPicPr>
          <p:cNvPr id="24" name="Graphic 23" descr="Head with gears">
            <a:extLst>
              <a:ext uri="{FF2B5EF4-FFF2-40B4-BE49-F238E27FC236}">
                <a16:creationId xmlns:a16="http://schemas.microsoft.com/office/drawing/2014/main" id="{CB15BE2B-BA24-46E1-94F5-622A437D7B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3655" y="2750277"/>
            <a:ext cx="1202853" cy="1202853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F9AF44BA-8E79-C4B2-289A-56CE619FF9D0}"/>
              </a:ext>
            </a:extLst>
          </p:cNvPr>
          <p:cNvSpPr/>
          <p:nvPr/>
        </p:nvSpPr>
        <p:spPr>
          <a:xfrm>
            <a:off x="3594155" y="80980"/>
            <a:ext cx="2078512" cy="1653959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FREE membership</a:t>
            </a:r>
          </a:p>
        </p:txBody>
      </p:sp>
    </p:spTree>
    <p:extLst>
      <p:ext uri="{BB962C8B-B14F-4D97-AF65-F5344CB8AC3E}">
        <p14:creationId xmlns:p14="http://schemas.microsoft.com/office/powerpoint/2010/main" val="2377366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606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59426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30D6C-9598-4087-8425-92D6BAB10A37}"/>
              </a:ext>
            </a:extLst>
          </p:cNvPr>
          <p:cNvSpPr txBox="1"/>
          <p:nvPr/>
        </p:nvSpPr>
        <p:spPr>
          <a:xfrm>
            <a:off x="725401" y="174302"/>
            <a:ext cx="1029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resources: Transition 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EC36F2C-47FA-FB76-568F-39758A61B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322454"/>
            <a:ext cx="1565562" cy="497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A8BF01A-1CE6-C1F9-C74F-4A651248E9A3}"/>
              </a:ext>
            </a:extLst>
          </p:cNvPr>
          <p:cNvSpPr txBox="1"/>
          <p:nvPr/>
        </p:nvSpPr>
        <p:spPr>
          <a:xfrm>
            <a:off x="2908612" y="627448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16537"/>
                </a:solidFill>
              </a:rPr>
              <a:t>nasen.org.uk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503C7-4242-B57E-67C9-A4FD64484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62" y="1008993"/>
            <a:ext cx="3398572" cy="48400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85B884-AC7F-7FB7-8D4E-9F6C3EC0678E}"/>
              </a:ext>
            </a:extLst>
          </p:cNvPr>
          <p:cNvSpPr txBox="1"/>
          <p:nvPr/>
        </p:nvSpPr>
        <p:spPr>
          <a:xfrm>
            <a:off x="842541" y="5953122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https://nasen.org.uk/resources/transition</a:t>
            </a: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2817E1-4407-FC15-59F1-09C4CA548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793" y="759077"/>
            <a:ext cx="5880690" cy="3957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7DFE3A-E290-E786-C731-5EFA891FBBD7}"/>
              </a:ext>
            </a:extLst>
          </p:cNvPr>
          <p:cNvSpPr txBox="1"/>
          <p:nvPr/>
        </p:nvSpPr>
        <p:spPr>
          <a:xfrm>
            <a:off x="6592389" y="49176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https://nasen.org.uk/resources?title=TRansition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75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606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59426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30D6C-9598-4087-8425-92D6BAB10A37}"/>
              </a:ext>
            </a:extLst>
          </p:cNvPr>
          <p:cNvSpPr txBox="1"/>
          <p:nvPr/>
        </p:nvSpPr>
        <p:spPr>
          <a:xfrm>
            <a:off x="725401" y="174302"/>
            <a:ext cx="1029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resources: Transition 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EC36F2C-47FA-FB76-568F-39758A61B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322454"/>
            <a:ext cx="1565562" cy="497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A8BF01A-1CE6-C1F9-C74F-4A651248E9A3}"/>
              </a:ext>
            </a:extLst>
          </p:cNvPr>
          <p:cNvSpPr txBox="1"/>
          <p:nvPr/>
        </p:nvSpPr>
        <p:spPr>
          <a:xfrm>
            <a:off x="2908612" y="627448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16537"/>
                </a:solidFill>
              </a:rPr>
              <a:t>nasen.org.uk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45799-6FE2-6A62-A2CE-A5D8C4823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01" y="1107895"/>
            <a:ext cx="4615716" cy="4146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6B322A-F3B6-EAC2-C74B-73D46C28C458}"/>
              </a:ext>
            </a:extLst>
          </p:cNvPr>
          <p:cNvSpPr txBox="1"/>
          <p:nvPr/>
        </p:nvSpPr>
        <p:spPr>
          <a:xfrm>
            <a:off x="725401" y="5426939"/>
            <a:ext cx="4724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https://nasen.org.uk/resources/understanding-and-supporting-transitions</a:t>
            </a: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963587-252C-82D0-5C6F-B043006BE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912" y="1107895"/>
            <a:ext cx="5411400" cy="3966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451B51-092B-1D22-0BE8-CBC3B9E52D43}"/>
              </a:ext>
            </a:extLst>
          </p:cNvPr>
          <p:cNvSpPr txBox="1"/>
          <p:nvPr/>
        </p:nvSpPr>
        <p:spPr>
          <a:xfrm>
            <a:off x="6298912" y="5426939"/>
            <a:ext cx="5509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https://nasen.org.uk/resources/early-years-transition-webcast-discussing-individual-needs-senco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66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421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60861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54D575-8EF5-45DB-A8F4-8367F4AEB6D1}"/>
              </a:ext>
            </a:extLst>
          </p:cNvPr>
          <p:cNvSpPr txBox="1"/>
          <p:nvPr/>
        </p:nvSpPr>
        <p:spPr>
          <a:xfrm>
            <a:off x="712148" y="280598"/>
            <a:ext cx="1100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session today: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5C841C-49D5-7078-BD33-A0AF8672A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66" y="1844971"/>
            <a:ext cx="18918888" cy="69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24293-FA66-638C-3F47-D61B071C4063}"/>
              </a:ext>
            </a:extLst>
          </p:cNvPr>
          <p:cNvSpPr txBox="1"/>
          <p:nvPr/>
        </p:nvSpPr>
        <p:spPr>
          <a:xfrm>
            <a:off x="1456627" y="1089898"/>
            <a:ext cx="98130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and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16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effective practice: Transition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Spotlight theme: Speech, Language and Communication Needs</a:t>
            </a:r>
            <a:endParaRPr lang="en-GB" sz="2400" dirty="0">
              <a:solidFill>
                <a:srgbClr val="982068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D6E7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Breakout rooms: Your opportunity to talk to other SENCOs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 Free and paid-for Transition and SLCN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focus would you like for future meetings?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48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606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59426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30D6C-9598-4087-8425-92D6BAB10A37}"/>
              </a:ext>
            </a:extLst>
          </p:cNvPr>
          <p:cNvSpPr txBox="1"/>
          <p:nvPr/>
        </p:nvSpPr>
        <p:spPr>
          <a:xfrm>
            <a:off x="725401" y="174302"/>
            <a:ext cx="1029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resources: Transition 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EC36F2C-47FA-FB76-568F-39758A61B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322454"/>
            <a:ext cx="1565562" cy="49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6439D7-6063-C204-B828-3A4C72C7A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08" y="1072537"/>
            <a:ext cx="4472152" cy="52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376020-417E-FB15-CC0B-41C0FB9A8F5D}"/>
              </a:ext>
            </a:extLst>
          </p:cNvPr>
          <p:cNvSpPr txBox="1"/>
          <p:nvPr/>
        </p:nvSpPr>
        <p:spPr>
          <a:xfrm>
            <a:off x="5231960" y="1000099"/>
            <a:ext cx="609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https://www.wholeschoolsend.org.uk/resources/webinar-supporting-successful-transitions-primary-secondary-school</a:t>
            </a: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2F150-8E76-2928-F049-C0BD2A28C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449" y="2359562"/>
            <a:ext cx="4053086" cy="39628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351BA5-BA0B-5D9D-C80E-98B5A95989A1}"/>
              </a:ext>
            </a:extLst>
          </p:cNvPr>
          <p:cNvSpPr txBox="1"/>
          <p:nvPr/>
        </p:nvSpPr>
        <p:spPr>
          <a:xfrm>
            <a:off x="6216421" y="2293036"/>
            <a:ext cx="609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https://www.wholeschoolsend.org.uk/resources/webinar-securing-good-transitions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9B164-9CAC-24F3-504B-EBC30EE04A29}"/>
              </a:ext>
            </a:extLst>
          </p:cNvPr>
          <p:cNvSpPr txBox="1"/>
          <p:nvPr/>
        </p:nvSpPr>
        <p:spPr>
          <a:xfrm>
            <a:off x="2908612" y="632178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982068"/>
                </a:solidFill>
              </a:rPr>
              <a:t>wholeschoolsend.org.uk</a:t>
            </a:r>
          </a:p>
        </p:txBody>
      </p:sp>
    </p:spTree>
    <p:extLst>
      <p:ext uri="{BB962C8B-B14F-4D97-AF65-F5344CB8AC3E}">
        <p14:creationId xmlns:p14="http://schemas.microsoft.com/office/powerpoint/2010/main" val="3398076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606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59426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30D6C-9598-4087-8425-92D6BAB10A37}"/>
              </a:ext>
            </a:extLst>
          </p:cNvPr>
          <p:cNvSpPr txBox="1"/>
          <p:nvPr/>
        </p:nvSpPr>
        <p:spPr>
          <a:xfrm>
            <a:off x="725401" y="174302"/>
            <a:ext cx="1029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resources: Transition 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EC36F2C-47FA-FB76-568F-39758A61B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322454"/>
            <a:ext cx="1565562" cy="497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FD8827-C223-078D-C2EA-BB3B0B9F3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096" y="442722"/>
            <a:ext cx="2041247" cy="4292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DC1214-CFCD-3550-39B9-1DDCA9B355CD}"/>
              </a:ext>
            </a:extLst>
          </p:cNvPr>
          <p:cNvSpPr txBox="1"/>
          <p:nvPr/>
        </p:nvSpPr>
        <p:spPr>
          <a:xfrm>
            <a:off x="7492167" y="4800974"/>
            <a:ext cx="4699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https://www.wholeschoolsend.org.uk/resources/ask-listen-do-transition-planning-year-11</a:t>
            </a: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C26574-C7D1-4064-7364-CE5FDC94F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06" y="945931"/>
            <a:ext cx="5857757" cy="48019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9887C8-4B05-6587-4FDE-FFD626CF1CD6}"/>
              </a:ext>
            </a:extLst>
          </p:cNvPr>
          <p:cNvSpPr txBox="1"/>
          <p:nvPr/>
        </p:nvSpPr>
        <p:spPr>
          <a:xfrm>
            <a:off x="762706" y="5675452"/>
            <a:ext cx="6105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https://www.wholeschoolsend.org.uk/resources/webinar-transition-send-pupils-mainstream-settings</a:t>
            </a:r>
            <a:r>
              <a:rPr lang="en-GB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C949F0-7426-4A1A-9449-281EFA97F6D7}"/>
              </a:ext>
            </a:extLst>
          </p:cNvPr>
          <p:cNvSpPr txBox="1"/>
          <p:nvPr/>
        </p:nvSpPr>
        <p:spPr>
          <a:xfrm>
            <a:off x="2908612" y="632178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982068"/>
                </a:solidFill>
              </a:rPr>
              <a:t>wholeschoolsend.org.uk</a:t>
            </a:r>
          </a:p>
        </p:txBody>
      </p:sp>
    </p:spTree>
    <p:extLst>
      <p:ext uri="{BB962C8B-B14F-4D97-AF65-F5344CB8AC3E}">
        <p14:creationId xmlns:p14="http://schemas.microsoft.com/office/powerpoint/2010/main" val="216652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606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59426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30D6C-9598-4087-8425-92D6BAB10A37}"/>
              </a:ext>
            </a:extLst>
          </p:cNvPr>
          <p:cNvSpPr txBox="1"/>
          <p:nvPr/>
        </p:nvSpPr>
        <p:spPr>
          <a:xfrm>
            <a:off x="725401" y="174302"/>
            <a:ext cx="1029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resources: SLCN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EC36F2C-47FA-FB76-568F-39758A61B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322454"/>
            <a:ext cx="1565562" cy="497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A8BF01A-1CE6-C1F9-C74F-4A651248E9A3}"/>
              </a:ext>
            </a:extLst>
          </p:cNvPr>
          <p:cNvSpPr txBox="1"/>
          <p:nvPr/>
        </p:nvSpPr>
        <p:spPr>
          <a:xfrm>
            <a:off x="2908612" y="627448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16537"/>
                </a:solidFill>
              </a:rPr>
              <a:t>nasen.org.uk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D3994-96A8-8F01-8345-8B7051949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27" y="1049893"/>
            <a:ext cx="4582834" cy="4445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D2AD4D-8E23-CDCB-7AF9-90B8FB06E413}"/>
              </a:ext>
            </a:extLst>
          </p:cNvPr>
          <p:cNvSpPr txBox="1"/>
          <p:nvPr/>
        </p:nvSpPr>
        <p:spPr>
          <a:xfrm>
            <a:off x="1071527" y="5676123"/>
            <a:ext cx="4132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https://nasen.org.uk/resources/what-isreceptive-language</a:t>
            </a: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0636-186B-C76E-6363-6EA777AF9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254" y="1048407"/>
            <a:ext cx="4734814" cy="44473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8F4A9B-F062-3166-FAD3-11CBDFBA739B}"/>
              </a:ext>
            </a:extLst>
          </p:cNvPr>
          <p:cNvSpPr txBox="1"/>
          <p:nvPr/>
        </p:nvSpPr>
        <p:spPr>
          <a:xfrm>
            <a:off x="6345254" y="5660894"/>
            <a:ext cx="4288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https://nasen.org.uk/resources/what-isexpressive-language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0419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606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59426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30D6C-9598-4087-8425-92D6BAB10A37}"/>
              </a:ext>
            </a:extLst>
          </p:cNvPr>
          <p:cNvSpPr txBox="1"/>
          <p:nvPr/>
        </p:nvSpPr>
        <p:spPr>
          <a:xfrm>
            <a:off x="725401" y="174302"/>
            <a:ext cx="1029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resources: SLCN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EC36F2C-47FA-FB76-568F-39758A61B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322454"/>
            <a:ext cx="1565562" cy="49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7D1F0-F202-8345-690D-56235F695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408" y="1040524"/>
            <a:ext cx="6552403" cy="43479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99335B-1C93-F671-D145-E15B5847ACCA}"/>
              </a:ext>
            </a:extLst>
          </p:cNvPr>
          <p:cNvSpPr txBox="1"/>
          <p:nvPr/>
        </p:nvSpPr>
        <p:spPr>
          <a:xfrm>
            <a:off x="3139497" y="5494310"/>
            <a:ext cx="609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https://nasen.org.uk/resources/speech-language-and-communication-needs-classroom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359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606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59426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30D6C-9598-4087-8425-92D6BAB10A37}"/>
              </a:ext>
            </a:extLst>
          </p:cNvPr>
          <p:cNvSpPr txBox="1"/>
          <p:nvPr/>
        </p:nvSpPr>
        <p:spPr>
          <a:xfrm>
            <a:off x="725401" y="174302"/>
            <a:ext cx="1029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for </a:t>
            </a:r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 SLCN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EC36F2C-47FA-FB76-568F-39758A61B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322454"/>
            <a:ext cx="1565562" cy="497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A8BF01A-1CE6-C1F9-C74F-4A651248E9A3}"/>
              </a:ext>
            </a:extLst>
          </p:cNvPr>
          <p:cNvSpPr txBox="1"/>
          <p:nvPr/>
        </p:nvSpPr>
        <p:spPr>
          <a:xfrm>
            <a:off x="2908612" y="627448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16537"/>
                </a:solidFill>
              </a:rPr>
              <a:t>nasen.org.uk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5249A-950A-41AC-E0DC-1D48645E7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161" y="1031128"/>
            <a:ext cx="4057650" cy="430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40F2E2-4142-9DE8-BEEF-9D7D3203F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752" y="1028315"/>
            <a:ext cx="4094166" cy="4308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EED334-E2D3-9A3A-217E-7985B0665ECF}"/>
              </a:ext>
            </a:extLst>
          </p:cNvPr>
          <p:cNvSpPr txBox="1"/>
          <p:nvPr/>
        </p:nvSpPr>
        <p:spPr>
          <a:xfrm>
            <a:off x="3742339" y="5460109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https://nasen.org.uk/resources?title=language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654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606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59426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30D6C-9598-4087-8425-92D6BAB10A37}"/>
              </a:ext>
            </a:extLst>
          </p:cNvPr>
          <p:cNvSpPr txBox="1"/>
          <p:nvPr/>
        </p:nvSpPr>
        <p:spPr>
          <a:xfrm>
            <a:off x="725401" y="174302"/>
            <a:ext cx="10900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for </a:t>
            </a:r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 SLCN (also included in SEND CPD on Demand)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EC36F2C-47FA-FB76-568F-39758A61B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322454"/>
            <a:ext cx="1565562" cy="497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A8BF01A-1CE6-C1F9-C74F-4A651248E9A3}"/>
              </a:ext>
            </a:extLst>
          </p:cNvPr>
          <p:cNvSpPr txBox="1"/>
          <p:nvPr/>
        </p:nvSpPr>
        <p:spPr>
          <a:xfrm>
            <a:off x="2908612" y="627448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16537"/>
                </a:solidFill>
              </a:rPr>
              <a:t>nasen.org.uk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53CDF-4B8D-FB4D-4906-21E6BA461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287" y="1452001"/>
            <a:ext cx="4048125" cy="4219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2732CF-7288-01B4-DD21-71C217036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508" y="1452000"/>
            <a:ext cx="4124325" cy="4219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331B4-C869-82B1-0295-E00F7CB5BAC6}"/>
              </a:ext>
            </a:extLst>
          </p:cNvPr>
          <p:cNvSpPr txBox="1"/>
          <p:nvPr/>
        </p:nvSpPr>
        <p:spPr>
          <a:xfrm>
            <a:off x="3443851" y="5905153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https://nasen.org.uk/resources?title=language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017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606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59426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30D6C-9598-4087-8425-92D6BAB10A37}"/>
              </a:ext>
            </a:extLst>
          </p:cNvPr>
          <p:cNvSpPr txBox="1"/>
          <p:nvPr/>
        </p:nvSpPr>
        <p:spPr>
          <a:xfrm>
            <a:off x="725401" y="174302"/>
            <a:ext cx="1029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resources: SLCN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EC36F2C-47FA-FB76-568F-39758A61B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322454"/>
            <a:ext cx="1565562" cy="497625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F6A42C4A-FE55-CB68-10AF-2E8841DBD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650" y="928958"/>
            <a:ext cx="8446443" cy="4504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FA4F7-0756-7E3F-237B-24CD614A8349}"/>
              </a:ext>
            </a:extLst>
          </p:cNvPr>
          <p:cNvSpPr txBox="1"/>
          <p:nvPr/>
        </p:nvSpPr>
        <p:spPr>
          <a:xfrm>
            <a:off x="4112829" y="5744376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https://speechandlanguage.org.uk/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8038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421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60861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54D575-8EF5-45DB-A8F4-8367F4AEB6D1}"/>
              </a:ext>
            </a:extLst>
          </p:cNvPr>
          <p:cNvSpPr txBox="1"/>
          <p:nvPr/>
        </p:nvSpPr>
        <p:spPr>
          <a:xfrm>
            <a:off x="712148" y="280598"/>
            <a:ext cx="1100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session today: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1E82E-2876-0D3E-B03F-4F149A81E3A5}"/>
              </a:ext>
            </a:extLst>
          </p:cNvPr>
          <p:cNvSpPr txBox="1"/>
          <p:nvPr/>
        </p:nvSpPr>
        <p:spPr>
          <a:xfrm>
            <a:off x="1456627" y="1089898"/>
            <a:ext cx="98130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and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16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effective practice: Transition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Spotlight theme: Speech, Language and Communication Needs</a:t>
            </a:r>
            <a:endParaRPr lang="en-GB" sz="2400" dirty="0">
              <a:solidFill>
                <a:srgbClr val="982068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D6E7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Breakout rooms: Your opportunity to talk to other SENCOs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 Free and paid-for Transition and SLCN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focus would you like for future meetings?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669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20E8DC-C598-494D-BBA5-E7FE663F5D74}"/>
              </a:ext>
            </a:extLst>
          </p:cNvPr>
          <p:cNvSpPr/>
          <p:nvPr/>
        </p:nvSpPr>
        <p:spPr>
          <a:xfrm>
            <a:off x="-2185116" y="0"/>
            <a:ext cx="7529848" cy="6858000"/>
          </a:xfrm>
          <a:prstGeom prst="round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  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A2B70-F5AE-404C-A748-200D19918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656" y="416097"/>
            <a:ext cx="1840842" cy="5844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466DF4-178C-4C24-A281-5363E5A0A138}"/>
              </a:ext>
            </a:extLst>
          </p:cNvPr>
          <p:cNvSpPr/>
          <p:nvPr/>
        </p:nvSpPr>
        <p:spPr>
          <a:xfrm>
            <a:off x="5716481" y="708337"/>
            <a:ext cx="602731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0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5400" b="1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endParaRPr lang="en-GB" sz="5400" b="1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complete the evaluation:</a:t>
            </a:r>
          </a:p>
          <a:p>
            <a:pPr algn="ctr"/>
            <a:r>
              <a:rPr lang="en-GB" sz="24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put the link in the chat</a:t>
            </a:r>
          </a:p>
          <a:p>
            <a:pPr algn="ctr"/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https://www.hounsloweducationpartnership.co.uk/survey/primary-subject-network-evaluation-3-2/</a:t>
            </a:r>
            <a:endParaRPr lang="en-GB" sz="32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5400" b="1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868B3-D02E-4A62-B18A-23B37A96BD9A}"/>
              </a:ext>
            </a:extLst>
          </p:cNvPr>
          <p:cNvSpPr txBox="1"/>
          <p:nvPr/>
        </p:nvSpPr>
        <p:spPr>
          <a:xfrm>
            <a:off x="602816" y="1849108"/>
            <a:ext cx="3496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 touch</a:t>
            </a:r>
          </a:p>
        </p:txBody>
      </p:sp>
      <p:pic>
        <p:nvPicPr>
          <p:cNvPr id="7" name="Graphic 6" descr="Marketing">
            <a:extLst>
              <a:ext uri="{FF2B5EF4-FFF2-40B4-BE49-F238E27FC236}">
                <a16:creationId xmlns:a16="http://schemas.microsoft.com/office/drawing/2014/main" id="{9D7C0615-3715-4CB5-83A3-7F8421CFF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2112" y="77431"/>
            <a:ext cx="1706451" cy="1706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89B34D-4670-44F1-B21F-D6AAF1F8E37C}"/>
              </a:ext>
            </a:extLst>
          </p:cNvPr>
          <p:cNvSpPr txBox="1"/>
          <p:nvPr/>
        </p:nvSpPr>
        <p:spPr>
          <a:xfrm>
            <a:off x="-308641" y="2812061"/>
            <a:ext cx="5319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www.nasen.org.uk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education@nasen.org.uk</a:t>
            </a:r>
          </a:p>
          <a:p>
            <a:pPr algn="ctr"/>
            <a:endParaRPr lang="en-GB" sz="2800" dirty="0"/>
          </a:p>
          <a:p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5627AFE-4D08-483B-8DF9-D1ABB9E1233D}"/>
              </a:ext>
            </a:extLst>
          </p:cNvPr>
          <p:cNvSpPr txBox="1">
            <a:spLocks/>
          </p:cNvSpPr>
          <p:nvPr/>
        </p:nvSpPr>
        <p:spPr>
          <a:xfrm>
            <a:off x="2018330" y="4671567"/>
            <a:ext cx="4077670" cy="7696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61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@nasen_org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3200" dirty="0">
              <a:solidFill>
                <a:schemeClr val="bg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nasen.org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E61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61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     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7237487-2EAD-48DB-B716-43BBD08897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088C4AC-16E6-4554-A64A-E628FF452D2E}"/>
              </a:ext>
            </a:extLst>
          </p:cNvPr>
          <p:cNvSpPr/>
          <p:nvPr/>
        </p:nvSpPr>
        <p:spPr>
          <a:xfrm>
            <a:off x="981416" y="4430798"/>
            <a:ext cx="1080728" cy="1080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Who Made That Twitter Bird? - The New York Times">
            <a:extLst>
              <a:ext uri="{FF2B5EF4-FFF2-40B4-BE49-F238E27FC236}">
                <a16:creationId xmlns:a16="http://schemas.microsoft.com/office/drawing/2014/main" id="{00D70052-D2DE-4F11-BBBE-3164F800F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16089" r="19826" b="10534"/>
          <a:stretch/>
        </p:blipFill>
        <p:spPr bwMode="auto">
          <a:xfrm>
            <a:off x="1127865" y="4652083"/>
            <a:ext cx="781895" cy="63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36C9E96-7CE4-41A2-9EDF-A8CBBBAED939}"/>
              </a:ext>
            </a:extLst>
          </p:cNvPr>
          <p:cNvSpPr/>
          <p:nvPr/>
        </p:nvSpPr>
        <p:spPr>
          <a:xfrm>
            <a:off x="965918" y="5580535"/>
            <a:ext cx="1080728" cy="1080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6" descr="Image result for facebook">
            <a:extLst>
              <a:ext uri="{FF2B5EF4-FFF2-40B4-BE49-F238E27FC236}">
                <a16:creationId xmlns:a16="http://schemas.microsoft.com/office/drawing/2014/main" id="{E3374DCF-7620-4180-98E0-5A2D59E7F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t="13489" r="50493" b="11472"/>
          <a:stretch/>
        </p:blipFill>
        <p:spPr bwMode="auto">
          <a:xfrm>
            <a:off x="1208371" y="5765461"/>
            <a:ext cx="620882" cy="72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6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421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60861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54D575-8EF5-45DB-A8F4-8367F4AEB6D1}"/>
              </a:ext>
            </a:extLst>
          </p:cNvPr>
          <p:cNvSpPr txBox="1"/>
          <p:nvPr/>
        </p:nvSpPr>
        <p:spPr>
          <a:xfrm>
            <a:off x="712148" y="280598"/>
            <a:ext cx="1100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and updates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5C841C-49D5-7078-BD33-A0AF8672A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66" y="1844971"/>
            <a:ext cx="18918888" cy="69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6D38E-39C0-DD06-E281-5698991E1B12}"/>
              </a:ext>
            </a:extLst>
          </p:cNvPr>
          <p:cNvSpPr txBox="1"/>
          <p:nvPr/>
        </p:nvSpPr>
        <p:spPr>
          <a:xfrm>
            <a:off x="811262" y="1075932"/>
            <a:ext cx="112412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Education Minister with responsibility for SEND, Claire Coutinho, discuss the SEND&amp;AP Improvement Plan:</a:t>
            </a:r>
          </a:p>
          <a:p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https://nasen.org.uk/news/minister-talks-about-send-and-ap-improvement-plan</a:t>
            </a:r>
            <a:endParaRPr lang="en-GB" sz="24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nasen Live 7</a:t>
            </a:r>
            <a:r>
              <a:rPr lang="en-GB" sz="2400" baseline="300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tickets on sale: </a:t>
            </a:r>
          </a:p>
          <a:p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https://nasen.org.uk/nasenlive-2023</a:t>
            </a:r>
            <a:endParaRPr lang="en-GB" sz="24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Whole School SEND webinars in May and June:</a:t>
            </a:r>
          </a:p>
          <a:p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https://www.wholeschoolsend.org.uk/events</a:t>
            </a:r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nasen SEND CPD on Demand – access to 70+ recorded webinars</a:t>
            </a:r>
          </a:p>
          <a:p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(£199 for individuals, £750 for whole school):</a:t>
            </a:r>
          </a:p>
          <a:p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https://nasen.org.uk/send-cpd-on-demand</a:t>
            </a:r>
            <a:r>
              <a:rPr lang="en-GB" sz="24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6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421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60861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A63ED3-F6C5-08B1-19B0-C47E69DE0B50}"/>
              </a:ext>
            </a:extLst>
          </p:cNvPr>
          <p:cNvSpPr txBox="1"/>
          <p:nvPr/>
        </p:nvSpPr>
        <p:spPr>
          <a:xfrm>
            <a:off x="1436914" y="1075672"/>
            <a:ext cx="93181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effective practice:</a:t>
            </a:r>
          </a:p>
          <a:p>
            <a:pPr algn="ctr"/>
            <a:r>
              <a:rPr lang="en-GB" sz="4800" b="1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  <a:p>
            <a:pPr algn="ctr"/>
            <a:endParaRPr lang="en-GB" sz="4800" b="1" dirty="0">
              <a:solidFill>
                <a:srgbClr val="982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mean by ‘transition’?</a:t>
            </a:r>
          </a:p>
          <a:p>
            <a:pPr algn="ctr"/>
            <a:r>
              <a:rPr lang="en-GB" sz="36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issues?</a:t>
            </a:r>
          </a:p>
          <a:p>
            <a:pPr algn="ctr"/>
            <a:r>
              <a:rPr lang="en-GB" sz="3600" dirty="0">
                <a:solidFill>
                  <a:srgbClr val="016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done that works well?</a:t>
            </a:r>
            <a:r>
              <a:rPr lang="en-GB" sz="48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825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84218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43928" y="3110131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6AF07C-B889-FC3F-AFD0-C19BE4E7DF07}"/>
              </a:ext>
            </a:extLst>
          </p:cNvPr>
          <p:cNvSpPr txBox="1"/>
          <p:nvPr/>
        </p:nvSpPr>
        <p:spPr>
          <a:xfrm>
            <a:off x="719610" y="270456"/>
            <a:ext cx="114723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Spotlight theme: Speech, Language and Communication Needs</a:t>
            </a:r>
          </a:p>
          <a:p>
            <a:endParaRPr lang="en-GB" sz="3200" b="1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Sam….</a:t>
            </a:r>
          </a:p>
        </p:txBody>
      </p:sp>
      <p:pic>
        <p:nvPicPr>
          <p:cNvPr id="2" name="Picture 1" descr="A child wearing a crown&#10;&#10;Description automatically generated with medium confidence">
            <a:extLst>
              <a:ext uri="{FF2B5EF4-FFF2-40B4-BE49-F238E27FC236}">
                <a16:creationId xmlns:a16="http://schemas.microsoft.com/office/drawing/2014/main" id="{D5839571-F232-0C73-1AD0-D87EF482E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9" y="2415523"/>
            <a:ext cx="2580744" cy="2202235"/>
          </a:xfrm>
          <a:prstGeom prst="rect">
            <a:avLst/>
          </a:prstGeom>
        </p:spPr>
      </p:pic>
      <p:pic>
        <p:nvPicPr>
          <p:cNvPr id="9" name="Picture 8" descr="A child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8CAE1E76-1453-3C91-EFAD-B6624583A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12" y="2415523"/>
            <a:ext cx="3303353" cy="2202235"/>
          </a:xfrm>
          <a:prstGeom prst="rect">
            <a:avLst/>
          </a:prstGeom>
        </p:spPr>
      </p:pic>
      <p:pic>
        <p:nvPicPr>
          <p:cNvPr id="10" name="Picture 9" descr="A person folding his arms&#10;&#10;Description automatically generated with medium confidence">
            <a:extLst>
              <a:ext uri="{FF2B5EF4-FFF2-40B4-BE49-F238E27FC236}">
                <a16:creationId xmlns:a16="http://schemas.microsoft.com/office/drawing/2014/main" id="{64C19CF2-0126-30EB-ADB4-C7DEDFF159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21" y="1740551"/>
            <a:ext cx="1905435" cy="2877207"/>
          </a:xfrm>
          <a:prstGeom prst="rect">
            <a:avLst/>
          </a:prstGeom>
        </p:spPr>
      </p:pic>
      <p:pic>
        <p:nvPicPr>
          <p:cNvPr id="11" name="Picture 10" descr="A person behind a chain link fence&#10;&#10;Description automatically generated with medium confidence">
            <a:extLst>
              <a:ext uri="{FF2B5EF4-FFF2-40B4-BE49-F238E27FC236}">
                <a16:creationId xmlns:a16="http://schemas.microsoft.com/office/drawing/2014/main" id="{34EF829F-5AD1-A209-C155-78B532C50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13" y="2410586"/>
            <a:ext cx="2882567" cy="22071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BB74C6-E376-C9DA-A107-954DB23EAFE4}"/>
              </a:ext>
            </a:extLst>
          </p:cNvPr>
          <p:cNvSpPr txBox="1"/>
          <p:nvPr/>
        </p:nvSpPr>
        <p:spPr>
          <a:xfrm>
            <a:off x="1236181" y="5017885"/>
            <a:ext cx="164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4EE64-9C12-26CF-8775-DFEC510FDE7C}"/>
              </a:ext>
            </a:extLst>
          </p:cNvPr>
          <p:cNvSpPr txBox="1"/>
          <p:nvPr/>
        </p:nvSpPr>
        <p:spPr>
          <a:xfrm>
            <a:off x="4353076" y="5017885"/>
            <a:ext cx="164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356306-1E84-73FD-82B9-6950A696352C}"/>
              </a:ext>
            </a:extLst>
          </p:cNvPr>
          <p:cNvSpPr txBox="1"/>
          <p:nvPr/>
        </p:nvSpPr>
        <p:spPr>
          <a:xfrm>
            <a:off x="7150263" y="5017885"/>
            <a:ext cx="164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5E015-2D78-9E66-9465-F3FDB8DE8511}"/>
              </a:ext>
            </a:extLst>
          </p:cNvPr>
          <p:cNvSpPr txBox="1"/>
          <p:nvPr/>
        </p:nvSpPr>
        <p:spPr>
          <a:xfrm>
            <a:off x="9740909" y="5017885"/>
            <a:ext cx="164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16</a:t>
            </a:r>
          </a:p>
        </p:txBody>
      </p:sp>
    </p:spTree>
    <p:extLst>
      <p:ext uri="{BB962C8B-B14F-4D97-AF65-F5344CB8AC3E}">
        <p14:creationId xmlns:p14="http://schemas.microsoft.com/office/powerpoint/2010/main" val="35379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70570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43929" y="3110130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2" name="Oval Callout 3">
            <a:extLst>
              <a:ext uri="{FF2B5EF4-FFF2-40B4-BE49-F238E27FC236}">
                <a16:creationId xmlns:a16="http://schemas.microsoft.com/office/drawing/2014/main" id="{9F99A29F-1345-7865-F801-B412F70249B9}"/>
              </a:ext>
            </a:extLst>
          </p:cNvPr>
          <p:cNvSpPr/>
          <p:nvPr/>
        </p:nvSpPr>
        <p:spPr>
          <a:xfrm>
            <a:off x="1021603" y="1051037"/>
            <a:ext cx="3750335" cy="2229394"/>
          </a:xfrm>
          <a:prstGeom prst="wedgeEllipseCallout">
            <a:avLst/>
          </a:prstGeom>
          <a:solidFill>
            <a:srgbClr val="6D6E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81% of children with emotional 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behavioural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‘disorders’ have unidentified SLCN</a:t>
            </a:r>
          </a:p>
        </p:txBody>
      </p:sp>
      <p:sp>
        <p:nvSpPr>
          <p:cNvPr id="3" name="Oval Callout 12">
            <a:extLst>
              <a:ext uri="{FF2B5EF4-FFF2-40B4-BE49-F238E27FC236}">
                <a16:creationId xmlns:a16="http://schemas.microsoft.com/office/drawing/2014/main" id="{87BBD53D-9140-A0A3-1DDA-2C50A8D63F3F}"/>
              </a:ext>
            </a:extLst>
          </p:cNvPr>
          <p:cNvSpPr/>
          <p:nvPr/>
        </p:nvSpPr>
        <p:spPr>
          <a:xfrm>
            <a:off x="2205198" y="3139793"/>
            <a:ext cx="5085806" cy="2856411"/>
          </a:xfrm>
          <a:prstGeom prst="wedgeEllipseCallout">
            <a:avLst/>
          </a:prstGeom>
          <a:solidFill>
            <a:srgbClr val="0165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Children with vocabulary difficulties at age 5 are 3 times more likely to have mental health problems in adulthood and twice as likely to be unemployed when they reach adulthood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Callout 14">
            <a:extLst>
              <a:ext uri="{FF2B5EF4-FFF2-40B4-BE49-F238E27FC236}">
                <a16:creationId xmlns:a16="http://schemas.microsoft.com/office/drawing/2014/main" id="{2D7A311D-96C8-0DD7-8A8A-BD9C1F036E72}"/>
              </a:ext>
            </a:extLst>
          </p:cNvPr>
          <p:cNvSpPr/>
          <p:nvPr/>
        </p:nvSpPr>
        <p:spPr>
          <a:xfrm>
            <a:off x="5346498" y="270317"/>
            <a:ext cx="4656027" cy="2939144"/>
          </a:xfrm>
          <a:prstGeom prst="wedgeEllipseCallout">
            <a:avLst/>
          </a:prstGeom>
          <a:solidFill>
            <a:srgbClr val="9820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in 4 children who struggled with language at the age of 5 did not reach the expected standard in English at the end of primary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school, compared  with 1 in 25  children who had good language skills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Callout 16">
            <a:extLst>
              <a:ext uri="{FF2B5EF4-FFF2-40B4-BE49-F238E27FC236}">
                <a16:creationId xmlns:a16="http://schemas.microsoft.com/office/drawing/2014/main" id="{77B9CC6B-02C2-7E58-1297-1891F0BFC095}"/>
              </a:ext>
            </a:extLst>
          </p:cNvPr>
          <p:cNvSpPr/>
          <p:nvPr/>
        </p:nvSpPr>
        <p:spPr>
          <a:xfrm>
            <a:off x="8267324" y="3280431"/>
            <a:ext cx="3002375" cy="2229394"/>
          </a:xfrm>
          <a:prstGeom prst="wedgeEllipseCallout">
            <a:avLst/>
          </a:prstGeom>
          <a:solidFill>
            <a:srgbClr val="6D6E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60% of young offenders have low language skills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A9796-D779-865A-9615-222AE444FBAF}"/>
              </a:ext>
            </a:extLst>
          </p:cNvPr>
          <p:cNvSpPr txBox="1"/>
          <p:nvPr/>
        </p:nvSpPr>
        <p:spPr>
          <a:xfrm>
            <a:off x="532323" y="196829"/>
            <a:ext cx="54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statistics…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8894A2-0D9D-1D33-B97D-9F6FE9E741EF}"/>
              </a:ext>
            </a:extLst>
          </p:cNvPr>
          <p:cNvSpPr txBox="1"/>
          <p:nvPr/>
        </p:nvSpPr>
        <p:spPr>
          <a:xfrm>
            <a:off x="828608" y="6403017"/>
            <a:ext cx="629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F33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Public Health England, 2020</a:t>
            </a:r>
          </a:p>
        </p:txBody>
      </p:sp>
    </p:spTree>
    <p:extLst>
      <p:ext uri="{BB962C8B-B14F-4D97-AF65-F5344CB8AC3E}">
        <p14:creationId xmlns:p14="http://schemas.microsoft.com/office/powerpoint/2010/main" val="14878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D03B077-994F-BA82-7BB4-F9E96D4CEB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1" y="1087963"/>
            <a:ext cx="2182020" cy="21820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70570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43929" y="3110130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C6CA23-12EB-4D3D-B1C2-943801008BAA}"/>
              </a:ext>
            </a:extLst>
          </p:cNvPr>
          <p:cNvSpPr txBox="1"/>
          <p:nvPr/>
        </p:nvSpPr>
        <p:spPr>
          <a:xfrm>
            <a:off x="986737" y="111660"/>
            <a:ext cx="1017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Interaction needs: SLCN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6E85C4-8E71-2097-D3CF-D2B37F839E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80" y="3334394"/>
            <a:ext cx="2113268" cy="21132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005BDA-187E-D92D-06BC-32B7F3094C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1" y="3481147"/>
            <a:ext cx="1691569" cy="1691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4499BF-C28A-3A3B-EBE2-8772D9814D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53" y="1237134"/>
            <a:ext cx="2244013" cy="224401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305B8B2-7026-BDBB-7875-00AEA951C56F}"/>
              </a:ext>
            </a:extLst>
          </p:cNvPr>
          <p:cNvSpPr/>
          <p:nvPr/>
        </p:nvSpPr>
        <p:spPr>
          <a:xfrm>
            <a:off x="2159439" y="1462493"/>
            <a:ext cx="3301139" cy="1596325"/>
          </a:xfrm>
          <a:prstGeom prst="round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Speech sound production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CE5F991-B16A-5299-334F-5BF2D3B904BB}"/>
              </a:ext>
            </a:extLst>
          </p:cNvPr>
          <p:cNvSpPr/>
          <p:nvPr/>
        </p:nvSpPr>
        <p:spPr>
          <a:xfrm>
            <a:off x="2169772" y="3644513"/>
            <a:ext cx="3301139" cy="1424552"/>
          </a:xfrm>
          <a:prstGeom prst="round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Receptive language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139C20E-BD1A-E282-0ABF-6040E980A007}"/>
              </a:ext>
            </a:extLst>
          </p:cNvPr>
          <p:cNvSpPr/>
          <p:nvPr/>
        </p:nvSpPr>
        <p:spPr>
          <a:xfrm>
            <a:off x="6967469" y="1462493"/>
            <a:ext cx="3107411" cy="1596325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Expressive language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5AB9332-6247-8776-730A-C28B5F02B4C9}"/>
              </a:ext>
            </a:extLst>
          </p:cNvPr>
          <p:cNvSpPr/>
          <p:nvPr/>
        </p:nvSpPr>
        <p:spPr>
          <a:xfrm>
            <a:off x="7044957" y="3678752"/>
            <a:ext cx="3107411" cy="1424552"/>
          </a:xfrm>
          <a:prstGeom prst="round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Pragmatics or social use of language    </a:t>
            </a:r>
          </a:p>
        </p:txBody>
      </p:sp>
    </p:spTree>
    <p:extLst>
      <p:ext uri="{BB962C8B-B14F-4D97-AF65-F5344CB8AC3E}">
        <p14:creationId xmlns:p14="http://schemas.microsoft.com/office/powerpoint/2010/main" val="7449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70570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43929" y="3110130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C6CA23-12EB-4D3D-B1C2-943801008BAA}"/>
              </a:ext>
            </a:extLst>
          </p:cNvPr>
          <p:cNvSpPr txBox="1"/>
          <p:nvPr/>
        </p:nvSpPr>
        <p:spPr>
          <a:xfrm>
            <a:off x="1007382" y="114123"/>
            <a:ext cx="1017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communication friendly environments</a:t>
            </a:r>
          </a:p>
        </p:txBody>
      </p:sp>
      <p:pic>
        <p:nvPicPr>
          <p:cNvPr id="11" name="Content Placeholder 9" descr="A picture containing water, sky, ice, nature&#10;&#10;Description automatically generated">
            <a:extLst>
              <a:ext uri="{FF2B5EF4-FFF2-40B4-BE49-F238E27FC236}">
                <a16:creationId xmlns:a16="http://schemas.microsoft.com/office/drawing/2014/main" id="{E4914836-FA4D-80D5-56E4-3C7DC3AB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7037" y="1412307"/>
            <a:ext cx="6371811" cy="5730726"/>
          </a:xfrm>
          <a:prstGeom prst="rect">
            <a:avLst/>
          </a:prstGeom>
        </p:spPr>
      </p:pic>
      <p:pic>
        <p:nvPicPr>
          <p:cNvPr id="1026" name="Picture 2" descr="How Is My Child Doing?">
            <a:extLst>
              <a:ext uri="{FF2B5EF4-FFF2-40B4-BE49-F238E27FC236}">
                <a16:creationId xmlns:a16="http://schemas.microsoft.com/office/drawing/2014/main" id="{030A7C63-45BE-D2AF-D976-21CC2E72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63" y="705032"/>
            <a:ext cx="6070741" cy="43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D6EFA-F408-4C63-8BCD-5E1C5340F859}"/>
              </a:ext>
            </a:extLst>
          </p:cNvPr>
          <p:cNvSpPr/>
          <p:nvPr/>
        </p:nvSpPr>
        <p:spPr>
          <a:xfrm rot="5400000">
            <a:off x="-4010091" y="2805331"/>
            <a:ext cx="8161849" cy="141668"/>
          </a:xfrm>
          <a:prstGeom prst="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AE4A-A9CA-4E0D-B822-AC058F0CDF41}"/>
              </a:ext>
            </a:extLst>
          </p:cNvPr>
          <p:cNvSpPr/>
          <p:nvPr/>
        </p:nvSpPr>
        <p:spPr>
          <a:xfrm rot="5400000">
            <a:off x="-3870570" y="2957731"/>
            <a:ext cx="8161849" cy="141668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B1BBC-9B42-4C88-B920-C1B296317D0D}"/>
              </a:ext>
            </a:extLst>
          </p:cNvPr>
          <p:cNvSpPr/>
          <p:nvPr/>
        </p:nvSpPr>
        <p:spPr>
          <a:xfrm rot="5400000">
            <a:off x="-3743929" y="3110130"/>
            <a:ext cx="8161849" cy="141668"/>
          </a:xfrm>
          <a:prstGeom prst="rect">
            <a:avLst/>
          </a:prstGeom>
          <a:solidFill>
            <a:srgbClr val="98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088D51A-A521-42D6-BE06-5D723541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18" y="6246252"/>
            <a:ext cx="1565562" cy="497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C6CA23-12EB-4D3D-B1C2-943801008BAA}"/>
              </a:ext>
            </a:extLst>
          </p:cNvPr>
          <p:cNvSpPr txBox="1"/>
          <p:nvPr/>
        </p:nvSpPr>
        <p:spPr>
          <a:xfrm>
            <a:off x="1010440" y="280012"/>
            <a:ext cx="1017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of attention and listening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2CBA38-8203-EEEF-B5CA-E59B8C31AFB1}"/>
              </a:ext>
            </a:extLst>
          </p:cNvPr>
          <p:cNvSpPr/>
          <p:nvPr/>
        </p:nvSpPr>
        <p:spPr>
          <a:xfrm>
            <a:off x="1010440" y="1901308"/>
            <a:ext cx="4183025" cy="2559312"/>
          </a:xfrm>
          <a:prstGeom prst="round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How long should we expect children to attend (concentrate/listen) for?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068FC22-6FF3-AFCC-965F-6D584A8B24B1}"/>
              </a:ext>
            </a:extLst>
          </p:cNvPr>
          <p:cNvSpPr/>
          <p:nvPr/>
        </p:nvSpPr>
        <p:spPr>
          <a:xfrm>
            <a:off x="5182579" y="2454650"/>
            <a:ext cx="2443463" cy="1119949"/>
          </a:xfrm>
          <a:prstGeom prst="rightArrow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886C2A-44A6-1D4E-24EC-E832A314661F}"/>
              </a:ext>
            </a:extLst>
          </p:cNvPr>
          <p:cNvSpPr/>
          <p:nvPr/>
        </p:nvSpPr>
        <p:spPr>
          <a:xfrm>
            <a:off x="7615156" y="1901308"/>
            <a:ext cx="3512019" cy="2559312"/>
          </a:xfrm>
          <a:prstGeom prst="roundRect">
            <a:avLst/>
          </a:prstGeom>
          <a:solidFill>
            <a:srgbClr val="01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Rule of thumb: as many minutes as their 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5DDA1-DE81-76BC-2A6C-9A82EBE612AF}"/>
              </a:ext>
            </a:extLst>
          </p:cNvPr>
          <p:cNvSpPr txBox="1"/>
          <p:nvPr/>
        </p:nvSpPr>
        <p:spPr>
          <a:xfrm>
            <a:off x="1536861" y="5130188"/>
            <a:ext cx="9590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9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Consider: What implications does this have for ‘carpet time’?</a:t>
            </a:r>
          </a:p>
        </p:txBody>
      </p:sp>
    </p:spTree>
    <p:extLst>
      <p:ext uri="{BB962C8B-B14F-4D97-AF65-F5344CB8AC3E}">
        <p14:creationId xmlns:p14="http://schemas.microsoft.com/office/powerpoint/2010/main" val="2699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CB3088701C9B41811B3963FB2CDBEB" ma:contentTypeVersion="16" ma:contentTypeDescription="Create a new document." ma:contentTypeScope="" ma:versionID="b5aa70de48307124ef1887cc1c0e7ed1">
  <xsd:schema xmlns:xsd="http://www.w3.org/2001/XMLSchema" xmlns:xs="http://www.w3.org/2001/XMLSchema" xmlns:p="http://schemas.microsoft.com/office/2006/metadata/properties" xmlns:ns2="4cb730b8-1751-477c-acf3-19c128783bc8" xmlns:ns3="f533512e-a57d-4357-8594-1ccd376d6f71" targetNamespace="http://schemas.microsoft.com/office/2006/metadata/properties" ma:root="true" ma:fieldsID="2e562e77af505426bffda083a1cf2d20" ns2:_="" ns3:_="">
    <xsd:import namespace="4cb730b8-1751-477c-acf3-19c128783bc8"/>
    <xsd:import namespace="f533512e-a57d-4357-8594-1ccd376d6f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730b8-1751-477c-acf3-19c128783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66c14a6-673d-4f21-b2c1-4bef93bf08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3512e-a57d-4357-8594-1ccd376d6f7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fb6d4e-8cd6-4f76-8a3d-06b954384b41}" ma:internalName="TaxCatchAll" ma:showField="CatchAllData" ma:web="f533512e-a57d-4357-8594-1ccd376d6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b730b8-1751-477c-acf3-19c128783bc8">
      <Terms xmlns="http://schemas.microsoft.com/office/infopath/2007/PartnerControls"/>
    </lcf76f155ced4ddcb4097134ff3c332f>
    <TaxCatchAll xmlns="f533512e-a57d-4357-8594-1ccd376d6f71" xsi:nil="true"/>
  </documentManagement>
</p:properties>
</file>

<file path=customXml/itemProps1.xml><?xml version="1.0" encoding="utf-8"?>
<ds:datastoreItem xmlns:ds="http://schemas.openxmlformats.org/officeDocument/2006/customXml" ds:itemID="{417B49AC-F04C-4808-8016-01306D2C18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A41023-1EFC-4752-813A-641AB9C97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730b8-1751-477c-acf3-19c128783bc8"/>
    <ds:schemaRef ds:uri="f533512e-a57d-4357-8594-1ccd376d6f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152310-F33D-4927-A10B-8E1BE0268799}">
  <ds:schemaRefs>
    <ds:schemaRef ds:uri="http://schemas.microsoft.com/office/2006/metadata/properties"/>
    <ds:schemaRef ds:uri="http://schemas.microsoft.com/office/infopath/2007/PartnerControls"/>
    <ds:schemaRef ds:uri="4cb730b8-1751-477c-acf3-19c128783bc8"/>
    <ds:schemaRef ds:uri="f533512e-a57d-4357-8594-1ccd376d6f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6811</TotalTime>
  <Words>1518</Words>
  <Application>Microsoft Office PowerPoint</Application>
  <PresentationFormat>Widescreen</PresentationFormat>
  <Paragraphs>286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Grady</dc:creator>
  <cp:lastModifiedBy>Alex Grady</cp:lastModifiedBy>
  <cp:revision>168</cp:revision>
  <dcterms:created xsi:type="dcterms:W3CDTF">2020-04-16T12:53:42Z</dcterms:created>
  <dcterms:modified xsi:type="dcterms:W3CDTF">2023-05-23T14:15:11Z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0x010100A0CB3088701C9B41811B3963FB2CDBEB</vt:lpwstr>
  </property>
  <property fmtid="{D5CDD505-2E9C-101B-9397-08002B2CF9AE}" pid="3" name="MediaServiceImageTags">
    <vt:lpwstr/>
  </property>
</Properties>
</file>