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7"/>
  </p:notesMasterIdLst>
  <p:sldIdLst>
    <p:sldId id="256" r:id="rId3"/>
    <p:sldId id="257" r:id="rId4"/>
    <p:sldId id="258" r:id="rId5"/>
    <p:sldId id="259" r:id="rId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hCCCFIrn6Wtg3h5/n4Q6b+5P6GU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924"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4" name="Google Shape;74;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1897360" y="274638"/>
            <a:ext cx="6851104"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3"/>
          <p:cNvSpPr txBox="1">
            <a:spLocks noGrp="1"/>
          </p:cNvSpPr>
          <p:nvPr>
            <p:ph type="body" idx="1"/>
          </p:nvPr>
        </p:nvSpPr>
        <p:spPr>
          <a:xfrm>
            <a:off x="457200" y="1600200"/>
            <a:ext cx="8229600" cy="4382541"/>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95DA"/>
              </a:buClr>
              <a:buSzPts val="1800"/>
              <a:buChar char="•"/>
              <a:defRPr/>
            </a:lvl1pPr>
            <a:lvl2pPr marL="914400" lvl="1" indent="-342900" algn="l">
              <a:spcBef>
                <a:spcPts val="360"/>
              </a:spcBef>
              <a:spcAft>
                <a:spcPts val="0"/>
              </a:spcAft>
              <a:buClr>
                <a:srgbClr val="0095DA"/>
              </a:buClr>
              <a:buSzPts val="1800"/>
              <a:buChar char="–"/>
              <a:defRPr/>
            </a:lvl2pPr>
            <a:lvl3pPr marL="1371600" lvl="2" indent="-342900" algn="l">
              <a:spcBef>
                <a:spcPts val="360"/>
              </a:spcBef>
              <a:spcAft>
                <a:spcPts val="0"/>
              </a:spcAft>
              <a:buClr>
                <a:srgbClr val="0095DA"/>
              </a:buClr>
              <a:buSzPts val="1800"/>
              <a:buChar char="•"/>
              <a:defRPr/>
            </a:lvl3pPr>
            <a:lvl4pPr marL="1828800" lvl="3" indent="-342900" algn="l">
              <a:spcBef>
                <a:spcPts val="360"/>
              </a:spcBef>
              <a:spcAft>
                <a:spcPts val="0"/>
              </a:spcAft>
              <a:buClr>
                <a:srgbClr val="0095DA"/>
              </a:buClr>
              <a:buSzPts val="1800"/>
              <a:buChar char="–"/>
              <a:defRPr/>
            </a:lvl4pPr>
            <a:lvl5pPr marL="2286000" lvl="4" indent="-342900" algn="l">
              <a:spcBef>
                <a:spcPts val="360"/>
              </a:spcBef>
              <a:spcAft>
                <a:spcPts val="0"/>
              </a:spcAft>
              <a:buClr>
                <a:srgbClr val="0095D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3" name="Google Shape;23;p3"/>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a:spLocks noGrp="1"/>
          </p:cNvSpPr>
          <p:nvPr>
            <p:ph type="pic" idx="2"/>
          </p:nvPr>
        </p:nvSpPr>
        <p:spPr>
          <a:xfrm>
            <a:off x="323528" y="260648"/>
            <a:ext cx="1511622" cy="1152227"/>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rgbClr val="0095DA"/>
              </a:buClr>
              <a:buSzPts val="3200"/>
              <a:buFont typeface="Arial"/>
              <a:buChar char="•"/>
              <a:defRPr sz="3200" b="0" i="0" u="none" strike="noStrike" cap="none">
                <a:solidFill>
                  <a:srgbClr val="0095DA"/>
                </a:solidFill>
                <a:latin typeface="Calibri"/>
                <a:ea typeface="Calibri"/>
                <a:cs typeface="Calibri"/>
                <a:sym typeface="Calibri"/>
              </a:defRPr>
            </a:lvl1pPr>
            <a:lvl2pPr marR="0" lvl="1" algn="l" rtl="0">
              <a:spcBef>
                <a:spcPts val="560"/>
              </a:spcBef>
              <a:spcAft>
                <a:spcPts val="0"/>
              </a:spcAft>
              <a:buClr>
                <a:srgbClr val="0095DA"/>
              </a:buClr>
              <a:buSzPts val="2800"/>
              <a:buFont typeface="Arial"/>
              <a:buChar char="–"/>
              <a:defRPr sz="2800" b="0" i="0" u="none" strike="noStrike" cap="none">
                <a:solidFill>
                  <a:srgbClr val="0095DA"/>
                </a:solidFill>
                <a:latin typeface="Calibri"/>
                <a:ea typeface="Calibri"/>
                <a:cs typeface="Calibri"/>
                <a:sym typeface="Calibri"/>
              </a:defRPr>
            </a:lvl2pPr>
            <a:lvl3pPr marR="0" lvl="2" algn="l" rtl="0">
              <a:spcBef>
                <a:spcPts val="480"/>
              </a:spcBef>
              <a:spcAft>
                <a:spcPts val="0"/>
              </a:spcAft>
              <a:buClr>
                <a:srgbClr val="0095DA"/>
              </a:buClr>
              <a:buSzPts val="2400"/>
              <a:buFont typeface="Arial"/>
              <a:buChar char="•"/>
              <a:defRPr sz="2400" b="0" i="0" u="none" strike="noStrike" cap="none">
                <a:solidFill>
                  <a:srgbClr val="0095DA"/>
                </a:solidFill>
                <a:latin typeface="Calibri"/>
                <a:ea typeface="Calibri"/>
                <a:cs typeface="Calibri"/>
                <a:sym typeface="Calibri"/>
              </a:defRPr>
            </a:lvl3pPr>
            <a:lvl4pPr marR="0" lvl="3" algn="l" rtl="0">
              <a:spcBef>
                <a:spcPts val="400"/>
              </a:spcBef>
              <a:spcAft>
                <a:spcPts val="0"/>
              </a:spcAft>
              <a:buClr>
                <a:srgbClr val="0095DA"/>
              </a:buClr>
              <a:buSzPts val="2000"/>
              <a:buFont typeface="Arial"/>
              <a:buChar char="–"/>
              <a:defRPr sz="2000" b="0" i="0" u="none" strike="noStrike" cap="none">
                <a:solidFill>
                  <a:srgbClr val="0095DA"/>
                </a:solidFill>
                <a:latin typeface="Calibri"/>
                <a:ea typeface="Calibri"/>
                <a:cs typeface="Calibri"/>
                <a:sym typeface="Calibri"/>
              </a:defRPr>
            </a:lvl4pPr>
            <a:lvl5pPr marR="0" lvl="4" algn="l" rtl="0">
              <a:spcBef>
                <a:spcPts val="400"/>
              </a:spcBef>
              <a:spcAft>
                <a:spcPts val="0"/>
              </a:spcAft>
              <a:buClr>
                <a:srgbClr val="0095DA"/>
              </a:buClr>
              <a:buSzPts val="2000"/>
              <a:buFont typeface="Arial"/>
              <a:buChar char="»"/>
              <a:defRPr sz="2000" b="0" i="0" u="none" strike="noStrike" cap="none">
                <a:solidFill>
                  <a:srgbClr val="0095DA"/>
                </a:solidFill>
                <a:latin typeface="Calibri"/>
                <a:ea typeface="Calibri"/>
                <a:cs typeface="Calibri"/>
                <a:sym typeface="Calibri"/>
              </a:defRPr>
            </a:lvl5pPr>
            <a:lvl6pPr marR="0" lvl="5"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0"/>
        <p:cNvGrpSpPr/>
        <p:nvPr/>
      </p:nvGrpSpPr>
      <p:grpSpPr>
        <a:xfrm>
          <a:off x="0" y="0"/>
          <a:ext cx="0" cy="0"/>
          <a:chOff x="0" y="0"/>
          <a:chExt cx="0" cy="0"/>
        </a:xfrm>
      </p:grpSpPr>
      <p:sp>
        <p:nvSpPr>
          <p:cNvPr id="61" name="Google Shape;61;p12"/>
          <p:cNvSpPr txBox="1">
            <a:spLocks noGrp="1"/>
          </p:cNvSpPr>
          <p:nvPr>
            <p:ph type="title"/>
          </p:nvPr>
        </p:nvSpPr>
        <p:spPr>
          <a:xfrm>
            <a:off x="457200" y="274638"/>
            <a:ext cx="6851104"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2"/>
          <p:cNvSpPr txBox="1">
            <a:spLocks noGrp="1"/>
          </p:cNvSpPr>
          <p:nvPr>
            <p:ph type="body" idx="1"/>
          </p:nvPr>
        </p:nvSpPr>
        <p:spPr>
          <a:xfrm rot="5400000">
            <a:off x="2380729" y="-323330"/>
            <a:ext cx="4382541"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95DA"/>
              </a:buClr>
              <a:buSzPts val="1800"/>
              <a:buChar char="•"/>
              <a:defRPr/>
            </a:lvl1pPr>
            <a:lvl2pPr marL="914400" lvl="1" indent="-342900" algn="l">
              <a:spcBef>
                <a:spcPts val="360"/>
              </a:spcBef>
              <a:spcAft>
                <a:spcPts val="0"/>
              </a:spcAft>
              <a:buClr>
                <a:srgbClr val="0095DA"/>
              </a:buClr>
              <a:buSzPts val="1800"/>
              <a:buChar char="–"/>
              <a:defRPr/>
            </a:lvl2pPr>
            <a:lvl3pPr marL="1371600" lvl="2" indent="-342900" algn="l">
              <a:spcBef>
                <a:spcPts val="360"/>
              </a:spcBef>
              <a:spcAft>
                <a:spcPts val="0"/>
              </a:spcAft>
              <a:buClr>
                <a:srgbClr val="0095DA"/>
              </a:buClr>
              <a:buSzPts val="1800"/>
              <a:buChar char="•"/>
              <a:defRPr/>
            </a:lvl3pPr>
            <a:lvl4pPr marL="1828800" lvl="3" indent="-342900" algn="l">
              <a:spcBef>
                <a:spcPts val="360"/>
              </a:spcBef>
              <a:spcAft>
                <a:spcPts val="0"/>
              </a:spcAft>
              <a:buClr>
                <a:srgbClr val="0095DA"/>
              </a:buClr>
              <a:buSzPts val="1800"/>
              <a:buChar char="–"/>
              <a:defRPr/>
            </a:lvl4pPr>
            <a:lvl5pPr marL="2286000" lvl="4" indent="-342900" algn="l">
              <a:spcBef>
                <a:spcPts val="360"/>
              </a:spcBef>
              <a:spcAft>
                <a:spcPts val="0"/>
              </a:spcAft>
              <a:buClr>
                <a:srgbClr val="0095D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3" name="Google Shape;63;p12"/>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4"/>
        <p:cNvGrpSpPr/>
        <p:nvPr/>
      </p:nvGrpSpPr>
      <p:grpSpPr>
        <a:xfrm>
          <a:off x="0" y="0"/>
          <a:ext cx="0" cy="0"/>
          <a:chOff x="0" y="0"/>
          <a:chExt cx="0" cy="0"/>
        </a:xfrm>
      </p:grpSpPr>
      <p:sp>
        <p:nvSpPr>
          <p:cNvPr id="65" name="Google Shape;65;p13"/>
          <p:cNvSpPr txBox="1">
            <a:spLocks noGrp="1"/>
          </p:cNvSpPr>
          <p:nvPr>
            <p:ph type="title"/>
          </p:nvPr>
        </p:nvSpPr>
        <p:spPr>
          <a:xfrm rot="5400000">
            <a:off x="3446437" y="2264297"/>
            <a:ext cx="5851525" cy="1872208"/>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3"/>
          <p:cNvSpPr txBox="1">
            <a:spLocks noGrp="1"/>
          </p:cNvSpPr>
          <p:nvPr>
            <p:ph type="body" idx="1"/>
          </p:nvPr>
        </p:nvSpPr>
        <p:spPr>
          <a:xfrm rot="5400000">
            <a:off x="-15119" y="746957"/>
            <a:ext cx="5851525" cy="4906888"/>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rgbClr val="0095DA"/>
              </a:buClr>
              <a:buSzPts val="1800"/>
              <a:buChar char="•"/>
              <a:defRPr/>
            </a:lvl1pPr>
            <a:lvl2pPr marL="914400" lvl="1" indent="-342900" algn="l">
              <a:spcBef>
                <a:spcPts val="360"/>
              </a:spcBef>
              <a:spcAft>
                <a:spcPts val="0"/>
              </a:spcAft>
              <a:buClr>
                <a:srgbClr val="0095DA"/>
              </a:buClr>
              <a:buSzPts val="1800"/>
              <a:buChar char="–"/>
              <a:defRPr/>
            </a:lvl2pPr>
            <a:lvl3pPr marL="1371600" lvl="2" indent="-342900" algn="l">
              <a:spcBef>
                <a:spcPts val="360"/>
              </a:spcBef>
              <a:spcAft>
                <a:spcPts val="0"/>
              </a:spcAft>
              <a:buClr>
                <a:srgbClr val="0095DA"/>
              </a:buClr>
              <a:buSzPts val="1800"/>
              <a:buChar char="•"/>
              <a:defRPr/>
            </a:lvl3pPr>
            <a:lvl4pPr marL="1828800" lvl="3" indent="-342900" algn="l">
              <a:spcBef>
                <a:spcPts val="360"/>
              </a:spcBef>
              <a:spcAft>
                <a:spcPts val="0"/>
              </a:spcAft>
              <a:buClr>
                <a:srgbClr val="0095DA"/>
              </a:buClr>
              <a:buSzPts val="1800"/>
              <a:buChar char="–"/>
              <a:defRPr/>
            </a:lvl4pPr>
            <a:lvl5pPr marL="2286000" lvl="4" indent="-342900" algn="l">
              <a:spcBef>
                <a:spcPts val="360"/>
              </a:spcBef>
              <a:spcAft>
                <a:spcPts val="0"/>
              </a:spcAft>
              <a:buClr>
                <a:srgbClr val="0095DA"/>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7" name="Google Shape;67;p13"/>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71"/>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5"/>
        <p:cNvGrpSpPr/>
        <p:nvPr/>
      </p:nvGrpSpPr>
      <p:grpSpPr>
        <a:xfrm>
          <a:off x="0" y="0"/>
          <a:ext cx="0" cy="0"/>
          <a:chOff x="0" y="0"/>
          <a:chExt cx="0" cy="0"/>
        </a:xfrm>
      </p:grpSpPr>
      <p:sp>
        <p:nvSpPr>
          <p:cNvPr id="26" name="Google Shape;26;p4"/>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0095DA"/>
              </a:buClr>
              <a:buSzPts val="3200"/>
              <a:buNone/>
              <a:defRPr>
                <a:solidFill>
                  <a:srgbClr val="0095DA"/>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8" name="Google Shape;28;p4"/>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rgbClr val="1C3F94"/>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0095DA"/>
              </a:buClr>
              <a:buSzPts val="2000"/>
              <a:buNone/>
              <a:defRPr sz="2000">
                <a:solidFill>
                  <a:srgbClr val="0095DA"/>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2" name="Google Shape;32;p5"/>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6"/>
          <p:cNvSpPr txBox="1">
            <a:spLocks noGrp="1"/>
          </p:cNvSpPr>
          <p:nvPr>
            <p:ph type="title"/>
          </p:nvPr>
        </p:nvSpPr>
        <p:spPr>
          <a:xfrm>
            <a:off x="457200" y="274638"/>
            <a:ext cx="6851104"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95DA"/>
              </a:buClr>
              <a:buSzPts val="2800"/>
              <a:buChar char="•"/>
              <a:defRPr sz="2800"/>
            </a:lvl1pPr>
            <a:lvl2pPr marL="914400" lvl="1" indent="-381000" algn="l">
              <a:spcBef>
                <a:spcPts val="480"/>
              </a:spcBef>
              <a:spcAft>
                <a:spcPts val="0"/>
              </a:spcAft>
              <a:buClr>
                <a:srgbClr val="0095DA"/>
              </a:buClr>
              <a:buSzPts val="2400"/>
              <a:buChar char="–"/>
              <a:defRPr sz="2400"/>
            </a:lvl2pPr>
            <a:lvl3pPr marL="1371600" lvl="2" indent="-355600" algn="l">
              <a:spcBef>
                <a:spcPts val="400"/>
              </a:spcBef>
              <a:spcAft>
                <a:spcPts val="0"/>
              </a:spcAft>
              <a:buClr>
                <a:srgbClr val="0095DA"/>
              </a:buClr>
              <a:buSzPts val="2000"/>
              <a:buChar char="•"/>
              <a:defRPr sz="2000"/>
            </a:lvl3pPr>
            <a:lvl4pPr marL="1828800" lvl="3" indent="-342900" algn="l">
              <a:spcBef>
                <a:spcPts val="360"/>
              </a:spcBef>
              <a:spcAft>
                <a:spcPts val="0"/>
              </a:spcAft>
              <a:buClr>
                <a:srgbClr val="0095DA"/>
              </a:buClr>
              <a:buSzPts val="1800"/>
              <a:buChar char="–"/>
              <a:defRPr sz="1800"/>
            </a:lvl4pPr>
            <a:lvl5pPr marL="2286000" lvl="4" indent="-342900" algn="l">
              <a:spcBef>
                <a:spcPts val="360"/>
              </a:spcBef>
              <a:spcAft>
                <a:spcPts val="0"/>
              </a:spcAft>
              <a:buClr>
                <a:srgbClr val="0095DA"/>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6" name="Google Shape;36;p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rgbClr val="0095DA"/>
              </a:buClr>
              <a:buSzPts val="2800"/>
              <a:buChar char="•"/>
              <a:defRPr sz="2800"/>
            </a:lvl1pPr>
            <a:lvl2pPr marL="914400" lvl="1" indent="-381000" algn="l">
              <a:spcBef>
                <a:spcPts val="480"/>
              </a:spcBef>
              <a:spcAft>
                <a:spcPts val="0"/>
              </a:spcAft>
              <a:buClr>
                <a:srgbClr val="0095DA"/>
              </a:buClr>
              <a:buSzPts val="2400"/>
              <a:buChar char="–"/>
              <a:defRPr sz="2400"/>
            </a:lvl2pPr>
            <a:lvl3pPr marL="1371600" lvl="2" indent="-355600" algn="l">
              <a:spcBef>
                <a:spcPts val="400"/>
              </a:spcBef>
              <a:spcAft>
                <a:spcPts val="0"/>
              </a:spcAft>
              <a:buClr>
                <a:srgbClr val="0095DA"/>
              </a:buClr>
              <a:buSzPts val="2000"/>
              <a:buChar char="•"/>
              <a:defRPr sz="2000"/>
            </a:lvl3pPr>
            <a:lvl4pPr marL="1828800" lvl="3" indent="-342900" algn="l">
              <a:spcBef>
                <a:spcPts val="360"/>
              </a:spcBef>
              <a:spcAft>
                <a:spcPts val="0"/>
              </a:spcAft>
              <a:buClr>
                <a:srgbClr val="0095DA"/>
              </a:buClr>
              <a:buSzPts val="1800"/>
              <a:buChar char="–"/>
              <a:defRPr sz="1800"/>
            </a:lvl4pPr>
            <a:lvl5pPr marL="2286000" lvl="4" indent="-342900" algn="l">
              <a:spcBef>
                <a:spcPts val="360"/>
              </a:spcBef>
              <a:spcAft>
                <a:spcPts val="0"/>
              </a:spcAft>
              <a:buClr>
                <a:srgbClr val="0095DA"/>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7" name="Google Shape;37;p6"/>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457200" y="274638"/>
            <a:ext cx="6851104"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95DA"/>
              </a:buClr>
              <a:buSzPts val="2400"/>
              <a:buNone/>
              <a:defRPr sz="2400" b="1"/>
            </a:lvl1pPr>
            <a:lvl2pPr marL="914400" lvl="1" indent="-228600" algn="l">
              <a:spcBef>
                <a:spcPts val="400"/>
              </a:spcBef>
              <a:spcAft>
                <a:spcPts val="0"/>
              </a:spcAft>
              <a:buClr>
                <a:srgbClr val="0095DA"/>
              </a:buClr>
              <a:buSzPts val="2000"/>
              <a:buNone/>
              <a:defRPr sz="2000" b="1"/>
            </a:lvl2pPr>
            <a:lvl3pPr marL="1371600" lvl="2" indent="-228600" algn="l">
              <a:spcBef>
                <a:spcPts val="360"/>
              </a:spcBef>
              <a:spcAft>
                <a:spcPts val="0"/>
              </a:spcAft>
              <a:buClr>
                <a:srgbClr val="0095DA"/>
              </a:buClr>
              <a:buSzPts val="1800"/>
              <a:buNone/>
              <a:defRPr sz="1800" b="1"/>
            </a:lvl3pPr>
            <a:lvl4pPr marL="1828800" lvl="3" indent="-228600" algn="l">
              <a:spcBef>
                <a:spcPts val="320"/>
              </a:spcBef>
              <a:spcAft>
                <a:spcPts val="0"/>
              </a:spcAft>
              <a:buClr>
                <a:srgbClr val="0095DA"/>
              </a:buClr>
              <a:buSzPts val="1600"/>
              <a:buNone/>
              <a:defRPr sz="1600" b="1"/>
            </a:lvl4pPr>
            <a:lvl5pPr marL="2286000" lvl="4" indent="-228600" algn="l">
              <a:spcBef>
                <a:spcPts val="320"/>
              </a:spcBef>
              <a:spcAft>
                <a:spcPts val="0"/>
              </a:spcAft>
              <a:buClr>
                <a:srgbClr val="0095DA"/>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95DA"/>
              </a:buClr>
              <a:buSzPts val="2400"/>
              <a:buChar char="•"/>
              <a:defRPr sz="2400"/>
            </a:lvl1pPr>
            <a:lvl2pPr marL="914400" lvl="1" indent="-355600" algn="l">
              <a:spcBef>
                <a:spcPts val="400"/>
              </a:spcBef>
              <a:spcAft>
                <a:spcPts val="0"/>
              </a:spcAft>
              <a:buClr>
                <a:srgbClr val="0095DA"/>
              </a:buClr>
              <a:buSzPts val="2000"/>
              <a:buChar char="–"/>
              <a:defRPr sz="2000"/>
            </a:lvl2pPr>
            <a:lvl3pPr marL="1371600" lvl="2" indent="-342900" algn="l">
              <a:spcBef>
                <a:spcPts val="360"/>
              </a:spcBef>
              <a:spcAft>
                <a:spcPts val="0"/>
              </a:spcAft>
              <a:buClr>
                <a:srgbClr val="0095DA"/>
              </a:buClr>
              <a:buSzPts val="1800"/>
              <a:buChar char="•"/>
              <a:defRPr sz="1800"/>
            </a:lvl3pPr>
            <a:lvl4pPr marL="1828800" lvl="3" indent="-330200" algn="l">
              <a:spcBef>
                <a:spcPts val="320"/>
              </a:spcBef>
              <a:spcAft>
                <a:spcPts val="0"/>
              </a:spcAft>
              <a:buClr>
                <a:srgbClr val="0095DA"/>
              </a:buClr>
              <a:buSzPts val="1600"/>
              <a:buChar char="–"/>
              <a:defRPr sz="1600"/>
            </a:lvl4pPr>
            <a:lvl5pPr marL="2286000" lvl="4" indent="-330200" algn="l">
              <a:spcBef>
                <a:spcPts val="320"/>
              </a:spcBef>
              <a:spcAft>
                <a:spcPts val="0"/>
              </a:spcAft>
              <a:buClr>
                <a:srgbClr val="0095DA"/>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rgbClr val="0095DA"/>
              </a:buClr>
              <a:buSzPts val="2400"/>
              <a:buNone/>
              <a:defRPr sz="2400" b="1"/>
            </a:lvl1pPr>
            <a:lvl2pPr marL="914400" lvl="1" indent="-228600" algn="l">
              <a:spcBef>
                <a:spcPts val="400"/>
              </a:spcBef>
              <a:spcAft>
                <a:spcPts val="0"/>
              </a:spcAft>
              <a:buClr>
                <a:srgbClr val="0095DA"/>
              </a:buClr>
              <a:buSzPts val="2000"/>
              <a:buNone/>
              <a:defRPr sz="2000" b="1"/>
            </a:lvl2pPr>
            <a:lvl3pPr marL="1371600" lvl="2" indent="-228600" algn="l">
              <a:spcBef>
                <a:spcPts val="360"/>
              </a:spcBef>
              <a:spcAft>
                <a:spcPts val="0"/>
              </a:spcAft>
              <a:buClr>
                <a:srgbClr val="0095DA"/>
              </a:buClr>
              <a:buSzPts val="1800"/>
              <a:buNone/>
              <a:defRPr sz="1800" b="1"/>
            </a:lvl3pPr>
            <a:lvl4pPr marL="1828800" lvl="3" indent="-228600" algn="l">
              <a:spcBef>
                <a:spcPts val="320"/>
              </a:spcBef>
              <a:spcAft>
                <a:spcPts val="0"/>
              </a:spcAft>
              <a:buClr>
                <a:srgbClr val="0095DA"/>
              </a:buClr>
              <a:buSzPts val="1600"/>
              <a:buNone/>
              <a:defRPr sz="1600" b="1"/>
            </a:lvl4pPr>
            <a:lvl5pPr marL="2286000" lvl="4" indent="-228600" algn="l">
              <a:spcBef>
                <a:spcPts val="320"/>
              </a:spcBef>
              <a:spcAft>
                <a:spcPts val="0"/>
              </a:spcAft>
              <a:buClr>
                <a:srgbClr val="0095DA"/>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rgbClr val="0095DA"/>
              </a:buClr>
              <a:buSzPts val="2400"/>
              <a:buChar char="•"/>
              <a:defRPr sz="2400"/>
            </a:lvl1pPr>
            <a:lvl2pPr marL="914400" lvl="1" indent="-355600" algn="l">
              <a:spcBef>
                <a:spcPts val="400"/>
              </a:spcBef>
              <a:spcAft>
                <a:spcPts val="0"/>
              </a:spcAft>
              <a:buClr>
                <a:srgbClr val="0095DA"/>
              </a:buClr>
              <a:buSzPts val="2000"/>
              <a:buChar char="–"/>
              <a:defRPr sz="2000"/>
            </a:lvl2pPr>
            <a:lvl3pPr marL="1371600" lvl="2" indent="-342900" algn="l">
              <a:spcBef>
                <a:spcPts val="360"/>
              </a:spcBef>
              <a:spcAft>
                <a:spcPts val="0"/>
              </a:spcAft>
              <a:buClr>
                <a:srgbClr val="0095DA"/>
              </a:buClr>
              <a:buSzPts val="1800"/>
              <a:buChar char="•"/>
              <a:defRPr sz="1800"/>
            </a:lvl3pPr>
            <a:lvl4pPr marL="1828800" lvl="3" indent="-330200" algn="l">
              <a:spcBef>
                <a:spcPts val="320"/>
              </a:spcBef>
              <a:spcAft>
                <a:spcPts val="0"/>
              </a:spcAft>
              <a:buClr>
                <a:srgbClr val="0095DA"/>
              </a:buClr>
              <a:buSzPts val="1600"/>
              <a:buChar char="–"/>
              <a:defRPr sz="1600"/>
            </a:lvl4pPr>
            <a:lvl5pPr marL="2286000" lvl="4" indent="-330200" algn="l">
              <a:spcBef>
                <a:spcPts val="320"/>
              </a:spcBef>
              <a:spcAft>
                <a:spcPts val="0"/>
              </a:spcAft>
              <a:buClr>
                <a:srgbClr val="0095DA"/>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4" name="Google Shape;44;p7"/>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57200" y="274638"/>
            <a:ext cx="6851104" cy="1143000"/>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1C3F94"/>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9"/>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10"/>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C3F94"/>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10"/>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rgbClr val="0095DA"/>
              </a:buClr>
              <a:buSzPts val="3200"/>
              <a:buChar char="•"/>
              <a:defRPr sz="3200"/>
            </a:lvl1pPr>
            <a:lvl2pPr marL="914400" lvl="1" indent="-406400" algn="l">
              <a:spcBef>
                <a:spcPts val="560"/>
              </a:spcBef>
              <a:spcAft>
                <a:spcPts val="0"/>
              </a:spcAft>
              <a:buClr>
                <a:srgbClr val="0095DA"/>
              </a:buClr>
              <a:buSzPts val="2800"/>
              <a:buChar char="–"/>
              <a:defRPr sz="2800"/>
            </a:lvl2pPr>
            <a:lvl3pPr marL="1371600" lvl="2" indent="-381000" algn="l">
              <a:spcBef>
                <a:spcPts val="480"/>
              </a:spcBef>
              <a:spcAft>
                <a:spcPts val="0"/>
              </a:spcAft>
              <a:buClr>
                <a:srgbClr val="0095DA"/>
              </a:buClr>
              <a:buSzPts val="2400"/>
              <a:buChar char="•"/>
              <a:defRPr sz="2400"/>
            </a:lvl3pPr>
            <a:lvl4pPr marL="1828800" lvl="3" indent="-355600" algn="l">
              <a:spcBef>
                <a:spcPts val="400"/>
              </a:spcBef>
              <a:spcAft>
                <a:spcPts val="0"/>
              </a:spcAft>
              <a:buClr>
                <a:srgbClr val="0095DA"/>
              </a:buClr>
              <a:buSzPts val="2000"/>
              <a:buChar char="–"/>
              <a:defRPr sz="2000"/>
            </a:lvl4pPr>
            <a:lvl5pPr marL="2286000" lvl="4" indent="-355600" algn="l">
              <a:spcBef>
                <a:spcPts val="400"/>
              </a:spcBef>
              <a:spcAft>
                <a:spcPts val="0"/>
              </a:spcAft>
              <a:buClr>
                <a:srgbClr val="0095DA"/>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3" name="Google Shape;53;p10"/>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95DA"/>
              </a:buClr>
              <a:buSzPts val="1400"/>
              <a:buNone/>
              <a:defRPr sz="1400"/>
            </a:lvl1pPr>
            <a:lvl2pPr marL="914400" lvl="1" indent="-228600" algn="l">
              <a:spcBef>
                <a:spcPts val="240"/>
              </a:spcBef>
              <a:spcAft>
                <a:spcPts val="0"/>
              </a:spcAft>
              <a:buClr>
                <a:srgbClr val="0095DA"/>
              </a:buClr>
              <a:buSzPts val="1200"/>
              <a:buNone/>
              <a:defRPr sz="1200"/>
            </a:lvl2pPr>
            <a:lvl3pPr marL="1371600" lvl="2" indent="-228600" algn="l">
              <a:spcBef>
                <a:spcPts val="200"/>
              </a:spcBef>
              <a:spcAft>
                <a:spcPts val="0"/>
              </a:spcAft>
              <a:buClr>
                <a:srgbClr val="0095DA"/>
              </a:buClr>
              <a:buSzPts val="1000"/>
              <a:buNone/>
              <a:defRPr sz="1000"/>
            </a:lvl3pPr>
            <a:lvl4pPr marL="1828800" lvl="3" indent="-228600" algn="l">
              <a:spcBef>
                <a:spcPts val="180"/>
              </a:spcBef>
              <a:spcAft>
                <a:spcPts val="0"/>
              </a:spcAft>
              <a:buClr>
                <a:srgbClr val="0095DA"/>
              </a:buClr>
              <a:buSzPts val="900"/>
              <a:buNone/>
              <a:defRPr sz="900"/>
            </a:lvl4pPr>
            <a:lvl5pPr marL="2286000" lvl="4" indent="-228600" algn="l">
              <a:spcBef>
                <a:spcPts val="180"/>
              </a:spcBef>
              <a:spcAft>
                <a:spcPts val="0"/>
              </a:spcAft>
              <a:buClr>
                <a:srgbClr val="0095DA"/>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4" name="Google Shape;54;p10"/>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5"/>
        <p:cNvGrpSpPr/>
        <p:nvPr/>
      </p:nvGrpSpPr>
      <p:grpSpPr>
        <a:xfrm>
          <a:off x="0" y="0"/>
          <a:ext cx="0" cy="0"/>
          <a:chOff x="0" y="0"/>
          <a:chExt cx="0" cy="0"/>
        </a:xfrm>
      </p:grpSpPr>
      <p:sp>
        <p:nvSpPr>
          <p:cNvPr id="56" name="Google Shape;56;p11"/>
          <p:cNvSpPr txBox="1">
            <a:spLocks noGrp="1"/>
          </p:cNvSpPr>
          <p:nvPr>
            <p:ph type="title"/>
          </p:nvPr>
        </p:nvSpPr>
        <p:spPr>
          <a:xfrm>
            <a:off x="741784"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rgbClr val="1C3F94"/>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1"/>
          <p:cNvSpPr>
            <a:spLocks noGrp="1"/>
          </p:cNvSpPr>
          <p:nvPr>
            <p:ph type="pic" idx="2"/>
          </p:nvPr>
        </p:nvSpPr>
        <p:spPr>
          <a:xfrm>
            <a:off x="741784"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rgbClr val="0095DA"/>
              </a:buClr>
              <a:buSzPts val="3200"/>
              <a:buFont typeface="Arial"/>
              <a:buNone/>
              <a:defRPr sz="3200" b="0" i="0" u="none" strike="noStrike" cap="none">
                <a:solidFill>
                  <a:srgbClr val="0095DA"/>
                </a:solidFill>
                <a:latin typeface="Calibri"/>
                <a:ea typeface="Calibri"/>
                <a:cs typeface="Calibri"/>
                <a:sym typeface="Calibri"/>
              </a:defRPr>
            </a:lvl1pPr>
            <a:lvl2pPr marR="0" lvl="1" algn="l" rtl="0">
              <a:spcBef>
                <a:spcPts val="560"/>
              </a:spcBef>
              <a:spcAft>
                <a:spcPts val="0"/>
              </a:spcAft>
              <a:buClr>
                <a:srgbClr val="0095DA"/>
              </a:buClr>
              <a:buSzPts val="2800"/>
              <a:buFont typeface="Arial"/>
              <a:buNone/>
              <a:defRPr sz="2800" b="0" i="0" u="none" strike="noStrike" cap="none">
                <a:solidFill>
                  <a:srgbClr val="0095DA"/>
                </a:solidFill>
                <a:latin typeface="Calibri"/>
                <a:ea typeface="Calibri"/>
                <a:cs typeface="Calibri"/>
                <a:sym typeface="Calibri"/>
              </a:defRPr>
            </a:lvl2pPr>
            <a:lvl3pPr marR="0" lvl="2" algn="l" rtl="0">
              <a:spcBef>
                <a:spcPts val="480"/>
              </a:spcBef>
              <a:spcAft>
                <a:spcPts val="0"/>
              </a:spcAft>
              <a:buClr>
                <a:srgbClr val="0095DA"/>
              </a:buClr>
              <a:buSzPts val="2400"/>
              <a:buFont typeface="Arial"/>
              <a:buNone/>
              <a:defRPr sz="2400" b="0" i="0" u="none" strike="noStrike" cap="none">
                <a:solidFill>
                  <a:srgbClr val="0095DA"/>
                </a:solidFill>
                <a:latin typeface="Calibri"/>
                <a:ea typeface="Calibri"/>
                <a:cs typeface="Calibri"/>
                <a:sym typeface="Calibri"/>
              </a:defRPr>
            </a:lvl3pPr>
            <a:lvl4pPr marR="0" lvl="3" algn="l" rtl="0">
              <a:spcBef>
                <a:spcPts val="400"/>
              </a:spcBef>
              <a:spcAft>
                <a:spcPts val="0"/>
              </a:spcAft>
              <a:buClr>
                <a:srgbClr val="0095DA"/>
              </a:buClr>
              <a:buSzPts val="2000"/>
              <a:buFont typeface="Arial"/>
              <a:buNone/>
              <a:defRPr sz="2000" b="0" i="0" u="none" strike="noStrike" cap="none">
                <a:solidFill>
                  <a:srgbClr val="0095DA"/>
                </a:solidFill>
                <a:latin typeface="Calibri"/>
                <a:ea typeface="Calibri"/>
                <a:cs typeface="Calibri"/>
                <a:sym typeface="Calibri"/>
              </a:defRPr>
            </a:lvl4pPr>
            <a:lvl5pPr marR="0" lvl="4" algn="l" rtl="0">
              <a:spcBef>
                <a:spcPts val="400"/>
              </a:spcBef>
              <a:spcAft>
                <a:spcPts val="0"/>
              </a:spcAft>
              <a:buClr>
                <a:srgbClr val="0095DA"/>
              </a:buClr>
              <a:buSzPts val="2000"/>
              <a:buFont typeface="Arial"/>
              <a:buNone/>
              <a:defRPr sz="2000" b="0" i="0" u="none" strike="noStrike" cap="none">
                <a:solidFill>
                  <a:srgbClr val="0095DA"/>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8" name="Google Shape;58;p11"/>
          <p:cNvSpPr txBox="1">
            <a:spLocks noGrp="1"/>
          </p:cNvSpPr>
          <p:nvPr>
            <p:ph type="body" idx="1"/>
          </p:nvPr>
        </p:nvSpPr>
        <p:spPr>
          <a:xfrm>
            <a:off x="741784"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rgbClr val="0095DA"/>
              </a:buClr>
              <a:buSzPts val="1400"/>
              <a:buNone/>
              <a:defRPr sz="1400"/>
            </a:lvl1pPr>
            <a:lvl2pPr marL="914400" lvl="1" indent="-228600" algn="l">
              <a:spcBef>
                <a:spcPts val="240"/>
              </a:spcBef>
              <a:spcAft>
                <a:spcPts val="0"/>
              </a:spcAft>
              <a:buClr>
                <a:srgbClr val="0095DA"/>
              </a:buClr>
              <a:buSzPts val="1200"/>
              <a:buNone/>
              <a:defRPr sz="1200"/>
            </a:lvl2pPr>
            <a:lvl3pPr marL="1371600" lvl="2" indent="-228600" algn="l">
              <a:spcBef>
                <a:spcPts val="200"/>
              </a:spcBef>
              <a:spcAft>
                <a:spcPts val="0"/>
              </a:spcAft>
              <a:buClr>
                <a:srgbClr val="0095DA"/>
              </a:buClr>
              <a:buSzPts val="1000"/>
              <a:buNone/>
              <a:defRPr sz="1000"/>
            </a:lvl3pPr>
            <a:lvl4pPr marL="1828800" lvl="3" indent="-228600" algn="l">
              <a:spcBef>
                <a:spcPts val="180"/>
              </a:spcBef>
              <a:spcAft>
                <a:spcPts val="0"/>
              </a:spcAft>
              <a:buClr>
                <a:srgbClr val="0095DA"/>
              </a:buClr>
              <a:buSzPts val="900"/>
              <a:buNone/>
              <a:defRPr sz="900"/>
            </a:lvl4pPr>
            <a:lvl5pPr marL="2286000" lvl="4" indent="-228600" algn="l">
              <a:spcBef>
                <a:spcPts val="180"/>
              </a:spcBef>
              <a:spcAft>
                <a:spcPts val="0"/>
              </a:spcAft>
              <a:buClr>
                <a:srgbClr val="0095DA"/>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9" name="Google Shape;59;p11"/>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0" y="6010473"/>
            <a:ext cx="9144000" cy="874911"/>
            <a:chOff x="0" y="6010473"/>
            <a:chExt cx="9144000" cy="874911"/>
          </a:xfrm>
        </p:grpSpPr>
        <p:sp>
          <p:nvSpPr>
            <p:cNvPr id="11" name="Google Shape;11;p2"/>
            <p:cNvSpPr/>
            <p:nvPr/>
          </p:nvSpPr>
          <p:spPr>
            <a:xfrm>
              <a:off x="0" y="6057384"/>
              <a:ext cx="9144000" cy="828000"/>
            </a:xfrm>
            <a:prstGeom prst="rect">
              <a:avLst/>
            </a:prstGeom>
            <a:solidFill>
              <a:srgbClr val="1C3F94"/>
            </a:solidFill>
            <a:ln w="25400" cap="flat" cmpd="sng">
              <a:solidFill>
                <a:srgbClr val="1C3F9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 name="Google Shape;12;p2"/>
            <p:cNvSpPr txBox="1"/>
            <p:nvPr/>
          </p:nvSpPr>
          <p:spPr>
            <a:xfrm>
              <a:off x="231222" y="6010473"/>
              <a:ext cx="8532948" cy="76944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200" b="0" i="0" u="none" strike="noStrike" cap="none">
                  <a:solidFill>
                    <a:schemeClr val="lt1"/>
                  </a:solidFill>
                  <a:latin typeface="Calibri"/>
                  <a:ea typeface="Calibri"/>
                  <a:cs typeface="Calibri"/>
                  <a:sym typeface="Calibri"/>
                </a:rPr>
                <a:t>BUILDING RELATIONSHIPS, DEVELOPING THE WHOLE CHILD, SUPPORTING WHOLE SCHOOL IMPROVEMENT</a:t>
              </a:r>
              <a:endParaRPr sz="2200" b="0" i="0" u="none" strike="noStrike" cap="none">
                <a:solidFill>
                  <a:schemeClr val="lt1"/>
                </a:solidFill>
                <a:latin typeface="Calibri"/>
                <a:ea typeface="Calibri"/>
                <a:cs typeface="Calibri"/>
                <a:sym typeface="Calibri"/>
              </a:endParaRPr>
            </a:p>
          </p:txBody>
        </p:sp>
      </p:grpSp>
      <p:sp>
        <p:nvSpPr>
          <p:cNvPr id="13" name="Google Shape;13;p2"/>
          <p:cNvSpPr txBox="1">
            <a:spLocks noGrp="1"/>
          </p:cNvSpPr>
          <p:nvPr>
            <p:ph type="title"/>
          </p:nvPr>
        </p:nvSpPr>
        <p:spPr>
          <a:xfrm>
            <a:off x="457200" y="274638"/>
            <a:ext cx="6851104" cy="1143000"/>
          </a:xfrm>
          <a:prstGeom prst="rect">
            <a:avLst/>
          </a:prstGeom>
          <a:noFill/>
          <a:ln>
            <a:noFill/>
          </a:ln>
        </p:spPr>
        <p:txBody>
          <a:bodyPr spcFirstLastPara="1" wrap="square" lIns="91425" tIns="45700" rIns="91425" bIns="45700" anchor="ctr" anchorCtr="0">
            <a:normAutofit/>
          </a:bodyPr>
          <a:lstStyle>
            <a:lvl1pPr marR="0" lvl="0" algn="l" rtl="0">
              <a:spcBef>
                <a:spcPts val="0"/>
              </a:spcBef>
              <a:spcAft>
                <a:spcPts val="0"/>
              </a:spcAft>
              <a:buClr>
                <a:srgbClr val="1C3F94"/>
              </a:buClr>
              <a:buSzPts val="4400"/>
              <a:buFont typeface="Calibri"/>
              <a:buNone/>
              <a:defRPr sz="4400" b="0" i="0" u="none" strike="noStrike" cap="none">
                <a:solidFill>
                  <a:srgbClr val="1C3F94"/>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4" name="Google Shape;14;p2"/>
          <p:cNvSpPr txBox="1">
            <a:spLocks noGrp="1"/>
          </p:cNvSpPr>
          <p:nvPr>
            <p:ph type="body" idx="1"/>
          </p:nvPr>
        </p:nvSpPr>
        <p:spPr>
          <a:xfrm>
            <a:off x="457200" y="1600200"/>
            <a:ext cx="8229600" cy="4382541"/>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rgbClr val="0095DA"/>
              </a:buClr>
              <a:buSzPts val="3200"/>
              <a:buFont typeface="Arial"/>
              <a:buChar char="•"/>
              <a:defRPr sz="3200" b="0" i="0" u="none" strike="noStrike" cap="none">
                <a:solidFill>
                  <a:srgbClr val="0095DA"/>
                </a:solidFill>
                <a:latin typeface="Calibri"/>
                <a:ea typeface="Calibri"/>
                <a:cs typeface="Calibri"/>
                <a:sym typeface="Calibri"/>
              </a:defRPr>
            </a:lvl1pPr>
            <a:lvl2pPr marL="914400" marR="0" lvl="1" indent="-406400" algn="l" rtl="0">
              <a:spcBef>
                <a:spcPts val="560"/>
              </a:spcBef>
              <a:spcAft>
                <a:spcPts val="0"/>
              </a:spcAft>
              <a:buClr>
                <a:srgbClr val="0095DA"/>
              </a:buClr>
              <a:buSzPts val="2800"/>
              <a:buFont typeface="Arial"/>
              <a:buChar char="–"/>
              <a:defRPr sz="2800" b="0" i="0" u="none" strike="noStrike" cap="none">
                <a:solidFill>
                  <a:srgbClr val="0095DA"/>
                </a:solidFill>
                <a:latin typeface="Calibri"/>
                <a:ea typeface="Calibri"/>
                <a:cs typeface="Calibri"/>
                <a:sym typeface="Calibri"/>
              </a:defRPr>
            </a:lvl2pPr>
            <a:lvl3pPr marL="1371600" marR="0" lvl="2" indent="-381000" algn="l" rtl="0">
              <a:spcBef>
                <a:spcPts val="480"/>
              </a:spcBef>
              <a:spcAft>
                <a:spcPts val="0"/>
              </a:spcAft>
              <a:buClr>
                <a:srgbClr val="0095DA"/>
              </a:buClr>
              <a:buSzPts val="2400"/>
              <a:buFont typeface="Arial"/>
              <a:buChar char="•"/>
              <a:defRPr sz="2400" b="0" i="0" u="none" strike="noStrike" cap="none">
                <a:solidFill>
                  <a:srgbClr val="0095DA"/>
                </a:solidFill>
                <a:latin typeface="Calibri"/>
                <a:ea typeface="Calibri"/>
                <a:cs typeface="Calibri"/>
                <a:sym typeface="Calibri"/>
              </a:defRPr>
            </a:lvl3pPr>
            <a:lvl4pPr marL="1828800" marR="0" lvl="3" indent="-355600" algn="l" rtl="0">
              <a:spcBef>
                <a:spcPts val="400"/>
              </a:spcBef>
              <a:spcAft>
                <a:spcPts val="0"/>
              </a:spcAft>
              <a:buClr>
                <a:srgbClr val="0095DA"/>
              </a:buClr>
              <a:buSzPts val="2000"/>
              <a:buFont typeface="Arial"/>
              <a:buChar char="–"/>
              <a:defRPr sz="2000" b="0" i="0" u="none" strike="noStrike" cap="none">
                <a:solidFill>
                  <a:srgbClr val="0095DA"/>
                </a:solidFill>
                <a:latin typeface="Calibri"/>
                <a:ea typeface="Calibri"/>
                <a:cs typeface="Calibri"/>
                <a:sym typeface="Calibri"/>
              </a:defRPr>
            </a:lvl4pPr>
            <a:lvl5pPr marL="2286000" marR="0" lvl="4" indent="-355600" algn="l" rtl="0">
              <a:spcBef>
                <a:spcPts val="400"/>
              </a:spcBef>
              <a:spcAft>
                <a:spcPts val="0"/>
              </a:spcAft>
              <a:buClr>
                <a:srgbClr val="0095DA"/>
              </a:buClr>
              <a:buSzPts val="2000"/>
              <a:buFont typeface="Arial"/>
              <a:buChar char="»"/>
              <a:defRPr sz="2000" b="0" i="0" u="none" strike="noStrike" cap="none">
                <a:solidFill>
                  <a:srgbClr val="0095DA"/>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2"/>
          <p:cNvSpPr txBox="1">
            <a:spLocks noGrp="1"/>
          </p:cNvSpPr>
          <p:nvPr>
            <p:ph type="ftr" idx="11"/>
          </p:nvPr>
        </p:nvSpPr>
        <p:spPr>
          <a:xfrm>
            <a:off x="3124200" y="5733256"/>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1C3F94"/>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6" name="Google Shape;16;p2"/>
          <p:cNvSpPr txBox="1"/>
          <p:nvPr/>
        </p:nvSpPr>
        <p:spPr>
          <a:xfrm>
            <a:off x="-36512" y="6597352"/>
            <a:ext cx="2962672"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GB" sz="900" b="0" i="0" u="none" strike="noStrike" cap="none">
                <a:solidFill>
                  <a:schemeClr val="lt1"/>
                </a:solidFill>
                <a:latin typeface="Calibri"/>
                <a:ea typeface="Calibri"/>
                <a:cs typeface="Calibri"/>
                <a:sym typeface="Calibri"/>
              </a:rPr>
              <a:t>© 2017 by Sport Impact.  All rights reserved</a:t>
            </a:r>
            <a:endParaRPr/>
          </a:p>
        </p:txBody>
      </p:sp>
      <p:sp>
        <p:nvSpPr>
          <p:cNvPr id="17" name="Google Shape;17;p2"/>
          <p:cNvSpPr txBox="1"/>
          <p:nvPr/>
        </p:nvSpPr>
        <p:spPr>
          <a:xfrm>
            <a:off x="6750242" y="5733256"/>
            <a:ext cx="2088232" cy="365125"/>
          </a:xfrm>
          <a:prstGeom prst="rect">
            <a:avLst/>
          </a:prstGeom>
          <a:noFill/>
          <a:ln>
            <a:noFill/>
          </a:ln>
        </p:spPr>
        <p:txBody>
          <a:bodyPr spcFirstLastPara="1" wrap="square" lIns="91425" tIns="45700" rIns="91425" bIns="45700" anchor="ctr" anchorCtr="0">
            <a:noAutofit/>
          </a:bodyPr>
          <a:lstStyle/>
          <a:p>
            <a:pPr marL="0" marR="0" lvl="0" indent="0" algn="r" rtl="0">
              <a:spcBef>
                <a:spcPts val="0"/>
              </a:spcBef>
              <a:spcAft>
                <a:spcPts val="0"/>
              </a:spcAft>
              <a:buNone/>
            </a:pPr>
            <a:fld id="{00000000-1234-1234-1234-123412341234}" type="slidenum">
              <a:rPr lang="en-GB" sz="1200" b="0" i="0" u="none" strike="noStrike" cap="none">
                <a:solidFill>
                  <a:srgbClr val="1C3F94"/>
                </a:solidFill>
                <a:latin typeface="Calibri"/>
                <a:ea typeface="Calibri"/>
                <a:cs typeface="Calibri"/>
                <a:sym typeface="Calibri"/>
              </a:rPr>
              <a:t>‹#›</a:t>
            </a:fld>
            <a:endParaRPr sz="1200" b="0" i="0" u="none" strike="noStrike" cap="none">
              <a:solidFill>
                <a:srgbClr val="1C3F94"/>
              </a:solidFill>
              <a:latin typeface="Calibri"/>
              <a:ea typeface="Calibri"/>
              <a:cs typeface="Calibri"/>
              <a:sym typeface="Calibri"/>
            </a:endParaRPr>
          </a:p>
        </p:txBody>
      </p:sp>
      <p:pic>
        <p:nvPicPr>
          <p:cNvPr id="18" name="Google Shape;18;p2"/>
          <p:cNvPicPr preferRelativeResize="0"/>
          <p:nvPr/>
        </p:nvPicPr>
        <p:blipFill rotWithShape="1">
          <a:blip r:embed="rId13">
            <a:alphaModFix/>
          </a:blip>
          <a:srcRect/>
          <a:stretch/>
        </p:blipFill>
        <p:spPr>
          <a:xfrm>
            <a:off x="8204632" y="6178593"/>
            <a:ext cx="831864" cy="585582"/>
          </a:xfrm>
          <a:prstGeom prst="rect">
            <a:avLst/>
          </a:prstGeom>
          <a:noFill/>
          <a:ln>
            <a:noFill/>
          </a:ln>
        </p:spPr>
      </p:pic>
      <p:pic>
        <p:nvPicPr>
          <p:cNvPr id="19" name="Google Shape;19;p2"/>
          <p:cNvPicPr preferRelativeResize="0"/>
          <p:nvPr/>
        </p:nvPicPr>
        <p:blipFill rotWithShape="1">
          <a:blip r:embed="rId14">
            <a:alphaModFix/>
          </a:blip>
          <a:srcRect/>
          <a:stretch/>
        </p:blipFill>
        <p:spPr>
          <a:xfrm>
            <a:off x="7556896" y="116632"/>
            <a:ext cx="1479600" cy="7416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C3F94"/>
        </a:solidFill>
        <a:effectLst/>
      </p:bgPr>
    </p:bg>
    <p:spTree>
      <p:nvGrpSpPr>
        <p:cNvPr id="1" name="Shape 68"/>
        <p:cNvGrpSpPr/>
        <p:nvPr/>
      </p:nvGrpSpPr>
      <p:grpSpPr>
        <a:xfrm>
          <a:off x="0" y="0"/>
          <a:ext cx="0" cy="0"/>
          <a:chOff x="0" y="0"/>
          <a:chExt cx="0" cy="0"/>
        </a:xfrm>
      </p:grpSpPr>
      <p:pic>
        <p:nvPicPr>
          <p:cNvPr id="69" name="Google Shape;69;p14"/>
          <p:cNvPicPr preferRelativeResize="0"/>
          <p:nvPr/>
        </p:nvPicPr>
        <p:blipFill rotWithShape="1">
          <a:blip r:embed="rId3">
            <a:alphaModFix/>
          </a:blip>
          <a:srcRect/>
          <a:stretch/>
        </p:blipFill>
        <p:spPr>
          <a:xfrm>
            <a:off x="3689648" y="2712588"/>
            <a:ext cx="1728192" cy="1219504"/>
          </a:xfrm>
          <a:prstGeom prst="rect">
            <a:avLst/>
          </a:prstGeom>
          <a:noFill/>
          <a:ln>
            <a:noFill/>
          </a:ln>
        </p:spPr>
      </p:pic>
      <p:sp>
        <p:nvSpPr>
          <p:cNvPr id="70" name="Google Shape;70;p14"/>
          <p:cNvSpPr/>
          <p:nvPr/>
        </p:nvSpPr>
        <p:spPr>
          <a:xfrm>
            <a:off x="2267744" y="5949280"/>
            <a:ext cx="4572000" cy="461665"/>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GB" sz="2400" b="0" i="0" u="none" strike="noStrike" cap="none">
                <a:solidFill>
                  <a:schemeClr val="lt1"/>
                </a:solidFill>
                <a:latin typeface="Calibri"/>
                <a:ea typeface="Calibri"/>
                <a:cs typeface="Calibri"/>
                <a:sym typeface="Calibri"/>
              </a:rPr>
              <a:t>www.sportimpact.co.uk</a:t>
            </a:r>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title"/>
          </p:nvPr>
        </p:nvSpPr>
        <p:spPr>
          <a:xfrm>
            <a:off x="55875" y="-165313"/>
            <a:ext cx="6851100" cy="525798"/>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rgbClr val="1C3F94"/>
              </a:buClr>
              <a:buSzPts val="4400"/>
              <a:buFont typeface="Calibri"/>
              <a:buNone/>
            </a:pPr>
            <a:endParaRPr sz="2066" dirty="0"/>
          </a:p>
        </p:txBody>
      </p:sp>
      <p:sp>
        <p:nvSpPr>
          <p:cNvPr id="77" name="Google Shape;77;p1"/>
          <p:cNvSpPr txBox="1">
            <a:spLocks noGrp="1"/>
          </p:cNvSpPr>
          <p:nvPr>
            <p:ph type="body" idx="1"/>
          </p:nvPr>
        </p:nvSpPr>
        <p:spPr>
          <a:xfrm>
            <a:off x="527538" y="1721611"/>
            <a:ext cx="8229600" cy="2731200"/>
          </a:xfrm>
          <a:prstGeom prst="rect">
            <a:avLst/>
          </a:prstGeom>
          <a:noFill/>
          <a:ln>
            <a:noFill/>
          </a:ln>
        </p:spPr>
        <p:txBody>
          <a:bodyPr spcFirstLastPara="1" wrap="square" lIns="91425" tIns="45700" rIns="91425" bIns="45700" anchor="t" anchorCtr="0">
            <a:normAutofit/>
          </a:bodyPr>
          <a:lstStyle/>
          <a:p>
            <a:pPr marL="203200" lvl="0" indent="0" algn="ctr" rtl="0">
              <a:spcBef>
                <a:spcPts val="0"/>
              </a:spcBef>
              <a:spcAft>
                <a:spcPts val="0"/>
              </a:spcAft>
              <a:buClr>
                <a:srgbClr val="0095DA"/>
              </a:buClr>
              <a:buSzPts val="3200"/>
              <a:buNone/>
            </a:pPr>
            <a:r>
              <a:rPr lang="en-GB" sz="4400" b="1" dirty="0">
                <a:solidFill>
                  <a:srgbClr val="0070C0"/>
                </a:solidFill>
              </a:rPr>
              <a:t>OFSTED DEEP DIVE – OUR EXPERIENCE </a:t>
            </a:r>
          </a:p>
          <a:p>
            <a:pPr marL="203200" lvl="0" indent="0" algn="ctr" rtl="0">
              <a:spcBef>
                <a:spcPts val="0"/>
              </a:spcBef>
              <a:spcAft>
                <a:spcPts val="0"/>
              </a:spcAft>
              <a:buClr>
                <a:srgbClr val="0095DA"/>
              </a:buClr>
              <a:buSzPts val="3200"/>
              <a:buNone/>
            </a:pPr>
            <a:endParaRPr lang="en-GB" dirty="0"/>
          </a:p>
          <a:p>
            <a:pPr marL="203200" lvl="0" indent="0" algn="ctr" rtl="0">
              <a:spcBef>
                <a:spcPts val="0"/>
              </a:spcBef>
              <a:spcAft>
                <a:spcPts val="0"/>
              </a:spcAft>
              <a:buClr>
                <a:srgbClr val="0095DA"/>
              </a:buClr>
              <a:buSzPts val="3200"/>
              <a:buNone/>
            </a:pPr>
            <a:r>
              <a:rPr lang="en-GB" sz="1600" dirty="0"/>
              <a:t>CONOR MOLYNEAUX – JOINT PE LEAD AT SOUTHVILLE PRIMARY SCHOOL</a:t>
            </a:r>
            <a:endParaRPr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34671"/>
            <a:ext cx="7772400" cy="1470025"/>
          </a:xfrm>
        </p:spPr>
        <p:txBody>
          <a:bodyPr>
            <a:normAutofit/>
          </a:bodyPr>
          <a:lstStyle/>
          <a:p>
            <a:pPr algn="ctr"/>
            <a:r>
              <a:rPr lang="en-GB" sz="3600" b="1" dirty="0"/>
              <a:t>DEEP DIVE INTERVIEW (MORNING)</a:t>
            </a:r>
          </a:p>
        </p:txBody>
      </p:sp>
      <p:sp>
        <p:nvSpPr>
          <p:cNvPr id="3" name="Subtitle 2"/>
          <p:cNvSpPr>
            <a:spLocks noGrp="1"/>
          </p:cNvSpPr>
          <p:nvPr>
            <p:ph type="subTitle" idx="1"/>
          </p:nvPr>
        </p:nvSpPr>
        <p:spPr>
          <a:xfrm>
            <a:off x="1266092" y="2404696"/>
            <a:ext cx="6400800" cy="1752600"/>
          </a:xfrm>
        </p:spPr>
        <p:txBody>
          <a:bodyPr>
            <a:normAutofit fontScale="25000" lnSpcReduction="20000"/>
          </a:bodyPr>
          <a:lstStyle/>
          <a:p>
            <a:r>
              <a:rPr lang="en-GB" sz="8000" dirty="0"/>
              <a:t>1) </a:t>
            </a:r>
            <a:r>
              <a:rPr lang="en-GB" sz="8000" b="1" dirty="0"/>
              <a:t>Sports premium spend </a:t>
            </a:r>
            <a:r>
              <a:rPr lang="en-GB" sz="8000" dirty="0"/>
              <a:t>– What are you spending the money on and how do you know this is being used effectively?</a:t>
            </a:r>
          </a:p>
          <a:p>
            <a:r>
              <a:rPr lang="en-GB" sz="8000" dirty="0"/>
              <a:t>2) </a:t>
            </a:r>
            <a:r>
              <a:rPr lang="en-GB" sz="8000" b="1" dirty="0"/>
              <a:t>Curriculum</a:t>
            </a:r>
            <a:r>
              <a:rPr lang="en-GB" sz="8000" dirty="0"/>
              <a:t> – They talk about a “balanced” curriculum and why have you created it in the way you have. </a:t>
            </a:r>
          </a:p>
          <a:p>
            <a:r>
              <a:rPr lang="en-GB" sz="8000" dirty="0"/>
              <a:t>3) </a:t>
            </a:r>
            <a:r>
              <a:rPr lang="en-GB" sz="8000" b="1" dirty="0"/>
              <a:t>Assessment</a:t>
            </a:r>
            <a:r>
              <a:rPr lang="en-GB" sz="8000" dirty="0"/>
              <a:t> – The main question they asked was “How do you and the children know they are progressing?”</a:t>
            </a:r>
          </a:p>
          <a:p>
            <a:r>
              <a:rPr lang="en-GB" sz="8000" dirty="0"/>
              <a:t>4) </a:t>
            </a:r>
            <a:r>
              <a:rPr lang="en-GB" sz="8000" b="1" dirty="0"/>
              <a:t>Support for SEN &amp; struggling children </a:t>
            </a:r>
            <a:r>
              <a:rPr lang="en-GB" sz="8000" dirty="0"/>
              <a:t>– What things do you have in place to ensure these children have the best opportunity to succeed through physical education at your school.</a:t>
            </a:r>
          </a:p>
          <a:p>
            <a:endParaRPr lang="en-GB" dirty="0"/>
          </a:p>
        </p:txBody>
      </p:sp>
    </p:spTree>
    <p:extLst>
      <p:ext uri="{BB962C8B-B14F-4D97-AF65-F5344CB8AC3E}">
        <p14:creationId xmlns:p14="http://schemas.microsoft.com/office/powerpoint/2010/main" val="16293506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4091"/>
            <a:ext cx="7772400" cy="1470025"/>
          </a:xfrm>
        </p:spPr>
        <p:txBody>
          <a:bodyPr>
            <a:normAutofit/>
          </a:bodyPr>
          <a:lstStyle/>
          <a:p>
            <a:pPr algn="ctr"/>
            <a:r>
              <a:rPr lang="en-GB" sz="3600" b="1" dirty="0"/>
              <a:t>DEEP DIVE INTERVIEW (AFTERNOON)</a:t>
            </a:r>
          </a:p>
        </p:txBody>
      </p:sp>
      <p:sp>
        <p:nvSpPr>
          <p:cNvPr id="3" name="Subtitle 2"/>
          <p:cNvSpPr>
            <a:spLocks noGrp="1"/>
          </p:cNvSpPr>
          <p:nvPr>
            <p:ph type="subTitle" idx="1"/>
          </p:nvPr>
        </p:nvSpPr>
        <p:spPr>
          <a:xfrm>
            <a:off x="1371600" y="1951893"/>
            <a:ext cx="6400800" cy="1752600"/>
          </a:xfrm>
        </p:spPr>
        <p:txBody>
          <a:bodyPr>
            <a:noAutofit/>
          </a:bodyPr>
          <a:lstStyle/>
          <a:p>
            <a:r>
              <a:rPr lang="en-GB" sz="2000" dirty="0"/>
              <a:t>1) They asked questions about how teachers feel about teaching the subject, “how confident are you delivering PE?”</a:t>
            </a:r>
          </a:p>
          <a:p>
            <a:endParaRPr lang="en-GB" sz="2000" dirty="0"/>
          </a:p>
          <a:p>
            <a:r>
              <a:rPr lang="en-GB" sz="2000" dirty="0"/>
              <a:t>2) They asked about what insets and training you received in order to help you deliver?</a:t>
            </a:r>
          </a:p>
          <a:p>
            <a:endParaRPr lang="en-GB" sz="2000" dirty="0"/>
          </a:p>
          <a:p>
            <a:r>
              <a:rPr lang="en-GB" sz="2000" dirty="0"/>
              <a:t>3) What model do you use at your school for delivering PE?</a:t>
            </a:r>
          </a:p>
          <a:p>
            <a:endParaRPr lang="en-GB" sz="2000" dirty="0"/>
          </a:p>
          <a:p>
            <a:r>
              <a:rPr lang="en-GB" sz="2000" dirty="0"/>
              <a:t>4)How many hours of PE do you deliver?</a:t>
            </a:r>
          </a:p>
          <a:p>
            <a:endParaRPr lang="en-GB" sz="2000" dirty="0"/>
          </a:p>
        </p:txBody>
      </p:sp>
    </p:spTree>
    <p:extLst>
      <p:ext uri="{BB962C8B-B14F-4D97-AF65-F5344CB8AC3E}">
        <p14:creationId xmlns:p14="http://schemas.microsoft.com/office/powerpoint/2010/main" val="2890419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06071"/>
            <a:ext cx="7772400" cy="1470025"/>
          </a:xfrm>
        </p:spPr>
        <p:txBody>
          <a:bodyPr/>
          <a:lstStyle/>
          <a:p>
            <a:pPr algn="ctr"/>
            <a:r>
              <a:rPr lang="en-GB" dirty="0"/>
              <a:t>QUOTE FROM FINAL REVIEW</a:t>
            </a:r>
          </a:p>
        </p:txBody>
      </p:sp>
      <p:sp>
        <p:nvSpPr>
          <p:cNvPr id="3" name="Subtitle 2"/>
          <p:cNvSpPr>
            <a:spLocks noGrp="1"/>
          </p:cNvSpPr>
          <p:nvPr>
            <p:ph type="subTitle" idx="1"/>
          </p:nvPr>
        </p:nvSpPr>
        <p:spPr>
          <a:xfrm>
            <a:off x="1371600" y="2725615"/>
            <a:ext cx="6400800" cy="1752600"/>
          </a:xfrm>
        </p:spPr>
        <p:txBody>
          <a:bodyPr>
            <a:normAutofit/>
          </a:bodyPr>
          <a:lstStyle/>
          <a:p>
            <a:r>
              <a:rPr lang="en-GB" sz="2000" dirty="0"/>
              <a:t>“Teachers’ subject knowledge in most subjects is secure. For example, in physical education, pupils are taught different ways of throwing and catching. They apply these skills within team games, such as dodgeball and netball”</a:t>
            </a:r>
          </a:p>
        </p:txBody>
      </p:sp>
    </p:spTree>
    <p:extLst>
      <p:ext uri="{BB962C8B-B14F-4D97-AF65-F5344CB8AC3E}">
        <p14:creationId xmlns:p14="http://schemas.microsoft.com/office/powerpoint/2010/main" val="160670695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242</Words>
  <Application>Microsoft Office PowerPoint</Application>
  <PresentationFormat>On-screen Show (4:3)</PresentationFormat>
  <Paragraphs>18</Paragraphs>
  <Slides>4</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4</vt:i4>
      </vt:variant>
    </vt:vector>
  </HeadingPairs>
  <TitlesOfParts>
    <vt:vector size="8" baseType="lpstr">
      <vt:lpstr>Arial</vt:lpstr>
      <vt:lpstr>Calibri</vt:lpstr>
      <vt:lpstr>Office Theme</vt:lpstr>
      <vt:lpstr>Custom Design</vt:lpstr>
      <vt:lpstr>PowerPoint Presentation</vt:lpstr>
      <vt:lpstr>DEEP DIVE INTERVIEW (MORNING)</vt:lpstr>
      <vt:lpstr>DEEP DIVE INTERVIEW (AFTERNOON)</vt:lpstr>
      <vt:lpstr>QUOTE FROM FINAL REVIEW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MEDWARDS</dc:creator>
  <cp:lastModifiedBy> </cp:lastModifiedBy>
  <cp:revision>6</cp:revision>
  <dcterms:created xsi:type="dcterms:W3CDTF">2013-08-01T09:01:34Z</dcterms:created>
  <dcterms:modified xsi:type="dcterms:W3CDTF">2023-06-26T10:21:26Z</dcterms:modified>
</cp:coreProperties>
</file>